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cat>
            <c:numRef>
              <c:f>Hoja1!$A$2:$A$5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"/>
        <c:axId val="250826744"/>
        <c:axId val="250825960"/>
      </c:barChart>
      <c:catAx>
        <c:axId val="250826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50825960"/>
        <c:crosses val="autoZero"/>
        <c:auto val="1"/>
        <c:lblAlgn val="ctr"/>
        <c:lblOffset val="100"/>
        <c:noMultiLvlLbl val="0"/>
      </c:catAx>
      <c:valAx>
        <c:axId val="250825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50826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CB0-6628-44BA-8D36-EA35A3892FBA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73D4-3136-481C-A908-9BAC0609D8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260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4">
            <a:extLst>
              <a:ext uri="{FF2B5EF4-FFF2-40B4-BE49-F238E27FC236}">
                <a16:creationId xmlns:a16="http://schemas.microsoft.com/office/drawing/2014/main" xmlns="" id="{468F6418-2F54-45D4-A57F-70F7C2212E90}"/>
              </a:ext>
            </a:extLst>
          </p:cNvPr>
          <p:cNvSpPr/>
          <p:nvPr userDrawn="1"/>
        </p:nvSpPr>
        <p:spPr>
          <a:xfrm>
            <a:off x="-20054" y="5839006"/>
            <a:ext cx="12212054" cy="794973"/>
          </a:xfrm>
          <a:custGeom>
            <a:avLst/>
            <a:gdLst>
              <a:gd name="connsiteX0" fmla="*/ 5579269 w 5600700"/>
              <a:gd name="connsiteY0" fmla="*/ 285274 h 409575"/>
              <a:gd name="connsiteX1" fmla="*/ 5285899 w 5600700"/>
              <a:gd name="connsiteY1" fmla="*/ 285274 h 409575"/>
              <a:gd name="connsiteX2" fmla="*/ 5258277 w 5600700"/>
              <a:gd name="connsiteY2" fmla="*/ 323374 h 409575"/>
              <a:gd name="connsiteX3" fmla="*/ 5218271 w 5600700"/>
              <a:gd name="connsiteY3" fmla="*/ 153829 h 409575"/>
              <a:gd name="connsiteX4" fmla="*/ 5182077 w 5600700"/>
              <a:gd name="connsiteY4" fmla="*/ 285274 h 409575"/>
              <a:gd name="connsiteX5" fmla="*/ 5094446 w 5600700"/>
              <a:gd name="connsiteY5" fmla="*/ 285274 h 409575"/>
              <a:gd name="connsiteX6" fmla="*/ 5081111 w 5600700"/>
              <a:gd name="connsiteY6" fmla="*/ 335756 h 409575"/>
              <a:gd name="connsiteX7" fmla="*/ 5057299 w 5600700"/>
              <a:gd name="connsiteY7" fmla="*/ 277654 h 409575"/>
              <a:gd name="connsiteX8" fmla="*/ 5033486 w 5600700"/>
              <a:gd name="connsiteY8" fmla="*/ 322421 h 409575"/>
              <a:gd name="connsiteX9" fmla="*/ 4988719 w 5600700"/>
              <a:gd name="connsiteY9" fmla="*/ 21431 h 409575"/>
              <a:gd name="connsiteX10" fmla="*/ 4933474 w 5600700"/>
              <a:gd name="connsiteY10" fmla="*/ 393859 h 409575"/>
              <a:gd name="connsiteX11" fmla="*/ 4912519 w 5600700"/>
              <a:gd name="connsiteY11" fmla="*/ 285274 h 409575"/>
              <a:gd name="connsiteX12" fmla="*/ 4686777 w 5600700"/>
              <a:gd name="connsiteY12" fmla="*/ 285274 h 409575"/>
              <a:gd name="connsiteX13" fmla="*/ 4657249 w 5600700"/>
              <a:gd name="connsiteY13" fmla="*/ 344329 h 409575"/>
              <a:gd name="connsiteX14" fmla="*/ 4622006 w 5600700"/>
              <a:gd name="connsiteY14" fmla="*/ 150971 h 409575"/>
              <a:gd name="connsiteX15" fmla="*/ 4579144 w 5600700"/>
              <a:gd name="connsiteY15" fmla="*/ 285274 h 409575"/>
              <a:gd name="connsiteX16" fmla="*/ 4492466 w 5600700"/>
              <a:gd name="connsiteY16" fmla="*/ 285274 h 409575"/>
              <a:gd name="connsiteX17" fmla="*/ 4467702 w 5600700"/>
              <a:gd name="connsiteY17" fmla="*/ 322421 h 409575"/>
              <a:gd name="connsiteX18" fmla="*/ 4441984 w 5600700"/>
              <a:gd name="connsiteY18" fmla="*/ 275749 h 409575"/>
              <a:gd name="connsiteX19" fmla="*/ 4408646 w 5600700"/>
              <a:gd name="connsiteY19" fmla="*/ 336709 h 409575"/>
              <a:gd name="connsiteX20" fmla="*/ 4377214 w 5600700"/>
              <a:gd name="connsiteY20" fmla="*/ 72866 h 409575"/>
              <a:gd name="connsiteX21" fmla="*/ 4336256 w 5600700"/>
              <a:gd name="connsiteY21" fmla="*/ 377666 h 409575"/>
              <a:gd name="connsiteX22" fmla="*/ 4308634 w 5600700"/>
              <a:gd name="connsiteY22" fmla="*/ 285274 h 409575"/>
              <a:gd name="connsiteX23" fmla="*/ 4239102 w 5600700"/>
              <a:gd name="connsiteY23" fmla="*/ 285274 h 409575"/>
              <a:gd name="connsiteX24" fmla="*/ 4210527 w 5600700"/>
              <a:gd name="connsiteY24" fmla="*/ 237649 h 409575"/>
              <a:gd name="connsiteX25" fmla="*/ 4178141 w 5600700"/>
              <a:gd name="connsiteY25" fmla="*/ 285274 h 409575"/>
              <a:gd name="connsiteX26" fmla="*/ 21431 w 5600700"/>
              <a:gd name="connsiteY26" fmla="*/ 285274 h 409575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75874 h 372428"/>
              <a:gd name="connsiteX0" fmla="*/ 5196891 w 5196891"/>
              <a:gd name="connsiteY0" fmla="*/ 263843 h 372428"/>
              <a:gd name="connsiteX1" fmla="*/ 4903521 w 5196891"/>
              <a:gd name="connsiteY1" fmla="*/ 263843 h 372428"/>
              <a:gd name="connsiteX2" fmla="*/ 4875899 w 5196891"/>
              <a:gd name="connsiteY2" fmla="*/ 301943 h 372428"/>
              <a:gd name="connsiteX3" fmla="*/ 4835893 w 5196891"/>
              <a:gd name="connsiteY3" fmla="*/ 132398 h 372428"/>
              <a:gd name="connsiteX4" fmla="*/ 4799699 w 5196891"/>
              <a:gd name="connsiteY4" fmla="*/ 263843 h 372428"/>
              <a:gd name="connsiteX5" fmla="*/ 4712068 w 5196891"/>
              <a:gd name="connsiteY5" fmla="*/ 263843 h 372428"/>
              <a:gd name="connsiteX6" fmla="*/ 4698733 w 5196891"/>
              <a:gd name="connsiteY6" fmla="*/ 314325 h 372428"/>
              <a:gd name="connsiteX7" fmla="*/ 4674921 w 5196891"/>
              <a:gd name="connsiteY7" fmla="*/ 256223 h 372428"/>
              <a:gd name="connsiteX8" fmla="*/ 4651108 w 5196891"/>
              <a:gd name="connsiteY8" fmla="*/ 300990 h 372428"/>
              <a:gd name="connsiteX9" fmla="*/ 4606341 w 5196891"/>
              <a:gd name="connsiteY9" fmla="*/ 0 h 372428"/>
              <a:gd name="connsiteX10" fmla="*/ 4551096 w 5196891"/>
              <a:gd name="connsiteY10" fmla="*/ 372428 h 372428"/>
              <a:gd name="connsiteX11" fmla="*/ 4530141 w 5196891"/>
              <a:gd name="connsiteY11" fmla="*/ 263843 h 372428"/>
              <a:gd name="connsiteX12" fmla="*/ 4304399 w 5196891"/>
              <a:gd name="connsiteY12" fmla="*/ 263843 h 372428"/>
              <a:gd name="connsiteX13" fmla="*/ 4274871 w 5196891"/>
              <a:gd name="connsiteY13" fmla="*/ 322898 h 372428"/>
              <a:gd name="connsiteX14" fmla="*/ 4239628 w 5196891"/>
              <a:gd name="connsiteY14" fmla="*/ 129540 h 372428"/>
              <a:gd name="connsiteX15" fmla="*/ 4196766 w 5196891"/>
              <a:gd name="connsiteY15" fmla="*/ 263843 h 372428"/>
              <a:gd name="connsiteX16" fmla="*/ 4110088 w 5196891"/>
              <a:gd name="connsiteY16" fmla="*/ 263843 h 372428"/>
              <a:gd name="connsiteX17" fmla="*/ 4085324 w 5196891"/>
              <a:gd name="connsiteY17" fmla="*/ 300990 h 372428"/>
              <a:gd name="connsiteX18" fmla="*/ 4059606 w 5196891"/>
              <a:gd name="connsiteY18" fmla="*/ 254318 h 372428"/>
              <a:gd name="connsiteX19" fmla="*/ 4026268 w 5196891"/>
              <a:gd name="connsiteY19" fmla="*/ 315278 h 372428"/>
              <a:gd name="connsiteX20" fmla="*/ 3994836 w 5196891"/>
              <a:gd name="connsiteY20" fmla="*/ 51435 h 372428"/>
              <a:gd name="connsiteX21" fmla="*/ 3953878 w 5196891"/>
              <a:gd name="connsiteY21" fmla="*/ 356235 h 372428"/>
              <a:gd name="connsiteX22" fmla="*/ 3926256 w 5196891"/>
              <a:gd name="connsiteY22" fmla="*/ 263843 h 372428"/>
              <a:gd name="connsiteX23" fmla="*/ 3856724 w 5196891"/>
              <a:gd name="connsiteY23" fmla="*/ 263843 h 372428"/>
              <a:gd name="connsiteX24" fmla="*/ 3828149 w 5196891"/>
              <a:gd name="connsiteY24" fmla="*/ 216218 h 372428"/>
              <a:gd name="connsiteX25" fmla="*/ 3795763 w 5196891"/>
              <a:gd name="connsiteY25" fmla="*/ 263843 h 372428"/>
              <a:gd name="connsiteX26" fmla="*/ 0 w 5196891"/>
              <a:gd name="connsiteY26" fmla="*/ 263842 h 372428"/>
              <a:gd name="connsiteX0" fmla="*/ 5698543 w 5698543"/>
              <a:gd name="connsiteY0" fmla="*/ 252570 h 372428"/>
              <a:gd name="connsiteX1" fmla="*/ 4903521 w 5698543"/>
              <a:gd name="connsiteY1" fmla="*/ 263843 h 372428"/>
              <a:gd name="connsiteX2" fmla="*/ 4875899 w 5698543"/>
              <a:gd name="connsiteY2" fmla="*/ 301943 h 372428"/>
              <a:gd name="connsiteX3" fmla="*/ 4835893 w 5698543"/>
              <a:gd name="connsiteY3" fmla="*/ 132398 h 372428"/>
              <a:gd name="connsiteX4" fmla="*/ 4799699 w 5698543"/>
              <a:gd name="connsiteY4" fmla="*/ 263843 h 372428"/>
              <a:gd name="connsiteX5" fmla="*/ 4712068 w 5698543"/>
              <a:gd name="connsiteY5" fmla="*/ 263843 h 372428"/>
              <a:gd name="connsiteX6" fmla="*/ 4698733 w 5698543"/>
              <a:gd name="connsiteY6" fmla="*/ 314325 h 372428"/>
              <a:gd name="connsiteX7" fmla="*/ 4674921 w 5698543"/>
              <a:gd name="connsiteY7" fmla="*/ 256223 h 372428"/>
              <a:gd name="connsiteX8" fmla="*/ 4651108 w 5698543"/>
              <a:gd name="connsiteY8" fmla="*/ 300990 h 372428"/>
              <a:gd name="connsiteX9" fmla="*/ 4606341 w 5698543"/>
              <a:gd name="connsiteY9" fmla="*/ 0 h 372428"/>
              <a:gd name="connsiteX10" fmla="*/ 4551096 w 5698543"/>
              <a:gd name="connsiteY10" fmla="*/ 372428 h 372428"/>
              <a:gd name="connsiteX11" fmla="*/ 4530141 w 5698543"/>
              <a:gd name="connsiteY11" fmla="*/ 263843 h 372428"/>
              <a:gd name="connsiteX12" fmla="*/ 4304399 w 5698543"/>
              <a:gd name="connsiteY12" fmla="*/ 263843 h 372428"/>
              <a:gd name="connsiteX13" fmla="*/ 4274871 w 5698543"/>
              <a:gd name="connsiteY13" fmla="*/ 322898 h 372428"/>
              <a:gd name="connsiteX14" fmla="*/ 4239628 w 5698543"/>
              <a:gd name="connsiteY14" fmla="*/ 129540 h 372428"/>
              <a:gd name="connsiteX15" fmla="*/ 4196766 w 5698543"/>
              <a:gd name="connsiteY15" fmla="*/ 263843 h 372428"/>
              <a:gd name="connsiteX16" fmla="*/ 4110088 w 5698543"/>
              <a:gd name="connsiteY16" fmla="*/ 263843 h 372428"/>
              <a:gd name="connsiteX17" fmla="*/ 4085324 w 5698543"/>
              <a:gd name="connsiteY17" fmla="*/ 300990 h 372428"/>
              <a:gd name="connsiteX18" fmla="*/ 4059606 w 5698543"/>
              <a:gd name="connsiteY18" fmla="*/ 254318 h 372428"/>
              <a:gd name="connsiteX19" fmla="*/ 4026268 w 5698543"/>
              <a:gd name="connsiteY19" fmla="*/ 315278 h 372428"/>
              <a:gd name="connsiteX20" fmla="*/ 3994836 w 5698543"/>
              <a:gd name="connsiteY20" fmla="*/ 51435 h 372428"/>
              <a:gd name="connsiteX21" fmla="*/ 3953878 w 5698543"/>
              <a:gd name="connsiteY21" fmla="*/ 356235 h 372428"/>
              <a:gd name="connsiteX22" fmla="*/ 3926256 w 5698543"/>
              <a:gd name="connsiteY22" fmla="*/ 263843 h 372428"/>
              <a:gd name="connsiteX23" fmla="*/ 3856724 w 5698543"/>
              <a:gd name="connsiteY23" fmla="*/ 263843 h 372428"/>
              <a:gd name="connsiteX24" fmla="*/ 3828149 w 5698543"/>
              <a:gd name="connsiteY24" fmla="*/ 216218 h 372428"/>
              <a:gd name="connsiteX25" fmla="*/ 3795763 w 5698543"/>
              <a:gd name="connsiteY25" fmla="*/ 263843 h 372428"/>
              <a:gd name="connsiteX26" fmla="*/ 0 w 5698543"/>
              <a:gd name="connsiteY26" fmla="*/ 263842 h 372428"/>
              <a:gd name="connsiteX0" fmla="*/ 5506901 w 5506901"/>
              <a:gd name="connsiteY0" fmla="*/ 252570 h 372428"/>
              <a:gd name="connsiteX1" fmla="*/ 4903521 w 5506901"/>
              <a:gd name="connsiteY1" fmla="*/ 263843 h 372428"/>
              <a:gd name="connsiteX2" fmla="*/ 4875899 w 5506901"/>
              <a:gd name="connsiteY2" fmla="*/ 301943 h 372428"/>
              <a:gd name="connsiteX3" fmla="*/ 4835893 w 5506901"/>
              <a:gd name="connsiteY3" fmla="*/ 132398 h 372428"/>
              <a:gd name="connsiteX4" fmla="*/ 4799699 w 5506901"/>
              <a:gd name="connsiteY4" fmla="*/ 263843 h 372428"/>
              <a:gd name="connsiteX5" fmla="*/ 4712068 w 5506901"/>
              <a:gd name="connsiteY5" fmla="*/ 263843 h 372428"/>
              <a:gd name="connsiteX6" fmla="*/ 4698733 w 5506901"/>
              <a:gd name="connsiteY6" fmla="*/ 314325 h 372428"/>
              <a:gd name="connsiteX7" fmla="*/ 4674921 w 5506901"/>
              <a:gd name="connsiteY7" fmla="*/ 256223 h 372428"/>
              <a:gd name="connsiteX8" fmla="*/ 4651108 w 5506901"/>
              <a:gd name="connsiteY8" fmla="*/ 300990 h 372428"/>
              <a:gd name="connsiteX9" fmla="*/ 4606341 w 5506901"/>
              <a:gd name="connsiteY9" fmla="*/ 0 h 372428"/>
              <a:gd name="connsiteX10" fmla="*/ 4551096 w 5506901"/>
              <a:gd name="connsiteY10" fmla="*/ 372428 h 372428"/>
              <a:gd name="connsiteX11" fmla="*/ 4530141 w 5506901"/>
              <a:gd name="connsiteY11" fmla="*/ 263843 h 372428"/>
              <a:gd name="connsiteX12" fmla="*/ 4304399 w 5506901"/>
              <a:gd name="connsiteY12" fmla="*/ 263843 h 372428"/>
              <a:gd name="connsiteX13" fmla="*/ 4274871 w 5506901"/>
              <a:gd name="connsiteY13" fmla="*/ 322898 h 372428"/>
              <a:gd name="connsiteX14" fmla="*/ 4239628 w 5506901"/>
              <a:gd name="connsiteY14" fmla="*/ 129540 h 372428"/>
              <a:gd name="connsiteX15" fmla="*/ 4196766 w 5506901"/>
              <a:gd name="connsiteY15" fmla="*/ 263843 h 372428"/>
              <a:gd name="connsiteX16" fmla="*/ 4110088 w 5506901"/>
              <a:gd name="connsiteY16" fmla="*/ 263843 h 372428"/>
              <a:gd name="connsiteX17" fmla="*/ 4085324 w 5506901"/>
              <a:gd name="connsiteY17" fmla="*/ 300990 h 372428"/>
              <a:gd name="connsiteX18" fmla="*/ 4059606 w 5506901"/>
              <a:gd name="connsiteY18" fmla="*/ 254318 h 372428"/>
              <a:gd name="connsiteX19" fmla="*/ 4026268 w 5506901"/>
              <a:gd name="connsiteY19" fmla="*/ 315278 h 372428"/>
              <a:gd name="connsiteX20" fmla="*/ 3994836 w 5506901"/>
              <a:gd name="connsiteY20" fmla="*/ 51435 h 372428"/>
              <a:gd name="connsiteX21" fmla="*/ 3953878 w 5506901"/>
              <a:gd name="connsiteY21" fmla="*/ 356235 h 372428"/>
              <a:gd name="connsiteX22" fmla="*/ 3926256 w 5506901"/>
              <a:gd name="connsiteY22" fmla="*/ 263843 h 372428"/>
              <a:gd name="connsiteX23" fmla="*/ 3856724 w 5506901"/>
              <a:gd name="connsiteY23" fmla="*/ 263843 h 372428"/>
              <a:gd name="connsiteX24" fmla="*/ 3828149 w 5506901"/>
              <a:gd name="connsiteY24" fmla="*/ 216218 h 372428"/>
              <a:gd name="connsiteX25" fmla="*/ 3795763 w 5506901"/>
              <a:gd name="connsiteY25" fmla="*/ 263843 h 372428"/>
              <a:gd name="connsiteX26" fmla="*/ 0 w 5506901"/>
              <a:gd name="connsiteY26" fmla="*/ 263842 h 372428"/>
              <a:gd name="connsiteX0" fmla="*/ 5721090 w 5721090"/>
              <a:gd name="connsiteY0" fmla="*/ 252570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58205 h 372428"/>
              <a:gd name="connsiteX0" fmla="*/ 5721090 w 5721090"/>
              <a:gd name="connsiteY0" fmla="*/ 258207 h 372428"/>
              <a:gd name="connsiteX1" fmla="*/ 5117710 w 5721090"/>
              <a:gd name="connsiteY1" fmla="*/ 263843 h 372428"/>
              <a:gd name="connsiteX2" fmla="*/ 5090088 w 5721090"/>
              <a:gd name="connsiteY2" fmla="*/ 301943 h 372428"/>
              <a:gd name="connsiteX3" fmla="*/ 5050082 w 5721090"/>
              <a:gd name="connsiteY3" fmla="*/ 132398 h 372428"/>
              <a:gd name="connsiteX4" fmla="*/ 5013888 w 5721090"/>
              <a:gd name="connsiteY4" fmla="*/ 263843 h 372428"/>
              <a:gd name="connsiteX5" fmla="*/ 4926257 w 5721090"/>
              <a:gd name="connsiteY5" fmla="*/ 263843 h 372428"/>
              <a:gd name="connsiteX6" fmla="*/ 4912922 w 5721090"/>
              <a:gd name="connsiteY6" fmla="*/ 314325 h 372428"/>
              <a:gd name="connsiteX7" fmla="*/ 4889110 w 5721090"/>
              <a:gd name="connsiteY7" fmla="*/ 256223 h 372428"/>
              <a:gd name="connsiteX8" fmla="*/ 4865297 w 5721090"/>
              <a:gd name="connsiteY8" fmla="*/ 300990 h 372428"/>
              <a:gd name="connsiteX9" fmla="*/ 4820530 w 5721090"/>
              <a:gd name="connsiteY9" fmla="*/ 0 h 372428"/>
              <a:gd name="connsiteX10" fmla="*/ 4765285 w 5721090"/>
              <a:gd name="connsiteY10" fmla="*/ 372428 h 372428"/>
              <a:gd name="connsiteX11" fmla="*/ 4744330 w 5721090"/>
              <a:gd name="connsiteY11" fmla="*/ 263843 h 372428"/>
              <a:gd name="connsiteX12" fmla="*/ 4518588 w 5721090"/>
              <a:gd name="connsiteY12" fmla="*/ 263843 h 372428"/>
              <a:gd name="connsiteX13" fmla="*/ 4489060 w 5721090"/>
              <a:gd name="connsiteY13" fmla="*/ 322898 h 372428"/>
              <a:gd name="connsiteX14" fmla="*/ 4453817 w 5721090"/>
              <a:gd name="connsiteY14" fmla="*/ 129540 h 372428"/>
              <a:gd name="connsiteX15" fmla="*/ 4410955 w 5721090"/>
              <a:gd name="connsiteY15" fmla="*/ 263843 h 372428"/>
              <a:gd name="connsiteX16" fmla="*/ 4324277 w 5721090"/>
              <a:gd name="connsiteY16" fmla="*/ 263843 h 372428"/>
              <a:gd name="connsiteX17" fmla="*/ 4299513 w 5721090"/>
              <a:gd name="connsiteY17" fmla="*/ 300990 h 372428"/>
              <a:gd name="connsiteX18" fmla="*/ 4273795 w 5721090"/>
              <a:gd name="connsiteY18" fmla="*/ 254318 h 372428"/>
              <a:gd name="connsiteX19" fmla="*/ 4240457 w 5721090"/>
              <a:gd name="connsiteY19" fmla="*/ 315278 h 372428"/>
              <a:gd name="connsiteX20" fmla="*/ 4209025 w 5721090"/>
              <a:gd name="connsiteY20" fmla="*/ 51435 h 372428"/>
              <a:gd name="connsiteX21" fmla="*/ 4168067 w 5721090"/>
              <a:gd name="connsiteY21" fmla="*/ 356235 h 372428"/>
              <a:gd name="connsiteX22" fmla="*/ 4140445 w 5721090"/>
              <a:gd name="connsiteY22" fmla="*/ 263843 h 372428"/>
              <a:gd name="connsiteX23" fmla="*/ 4070913 w 5721090"/>
              <a:gd name="connsiteY23" fmla="*/ 263843 h 372428"/>
              <a:gd name="connsiteX24" fmla="*/ 4042338 w 5721090"/>
              <a:gd name="connsiteY24" fmla="*/ 216218 h 372428"/>
              <a:gd name="connsiteX25" fmla="*/ 4009952 w 5721090"/>
              <a:gd name="connsiteY25" fmla="*/ 263843 h 372428"/>
              <a:gd name="connsiteX26" fmla="*/ 0 w 5721090"/>
              <a:gd name="connsiteY26" fmla="*/ 269478 h 3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21090" h="372428">
                <a:moveTo>
                  <a:pt x="5721090" y="258207"/>
                </a:moveTo>
                <a:lnTo>
                  <a:pt x="5117710" y="263843"/>
                </a:lnTo>
                <a:lnTo>
                  <a:pt x="5090088" y="301943"/>
                </a:lnTo>
                <a:lnTo>
                  <a:pt x="5050082" y="132398"/>
                </a:lnTo>
                <a:lnTo>
                  <a:pt x="5013888" y="263843"/>
                </a:lnTo>
                <a:lnTo>
                  <a:pt x="4926257" y="263843"/>
                </a:lnTo>
                <a:lnTo>
                  <a:pt x="4912922" y="314325"/>
                </a:lnTo>
                <a:lnTo>
                  <a:pt x="4889110" y="256223"/>
                </a:lnTo>
                <a:lnTo>
                  <a:pt x="4865297" y="300990"/>
                </a:lnTo>
                <a:lnTo>
                  <a:pt x="4820530" y="0"/>
                </a:lnTo>
                <a:lnTo>
                  <a:pt x="4765285" y="372428"/>
                </a:lnTo>
                <a:lnTo>
                  <a:pt x="4744330" y="263843"/>
                </a:lnTo>
                <a:lnTo>
                  <a:pt x="4518588" y="263843"/>
                </a:lnTo>
                <a:lnTo>
                  <a:pt x="4489060" y="322898"/>
                </a:lnTo>
                <a:lnTo>
                  <a:pt x="4453817" y="129540"/>
                </a:lnTo>
                <a:lnTo>
                  <a:pt x="4410955" y="263843"/>
                </a:lnTo>
                <a:lnTo>
                  <a:pt x="4324277" y="263843"/>
                </a:lnTo>
                <a:lnTo>
                  <a:pt x="4299513" y="300990"/>
                </a:lnTo>
                <a:lnTo>
                  <a:pt x="4273795" y="254318"/>
                </a:lnTo>
                <a:lnTo>
                  <a:pt x="4240457" y="315278"/>
                </a:lnTo>
                <a:lnTo>
                  <a:pt x="4209025" y="51435"/>
                </a:lnTo>
                <a:lnTo>
                  <a:pt x="4168067" y="356235"/>
                </a:lnTo>
                <a:lnTo>
                  <a:pt x="4140445" y="263843"/>
                </a:lnTo>
                <a:lnTo>
                  <a:pt x="4070913" y="263843"/>
                </a:lnTo>
                <a:lnTo>
                  <a:pt x="4042338" y="216218"/>
                </a:lnTo>
                <a:lnTo>
                  <a:pt x="4009952" y="263843"/>
                </a:lnTo>
                <a:lnTo>
                  <a:pt x="0" y="269478"/>
                </a:lnTo>
              </a:path>
            </a:pathLst>
          </a:custGeom>
          <a:noFill/>
          <a:ln w="28575" cap="rnd">
            <a:solidFill>
              <a:schemeClr val="accent1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2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>
            <a:extLst>
              <a:ext uri="{FF2B5EF4-FFF2-40B4-BE49-F238E27FC236}">
                <a16:creationId xmlns:a16="http://schemas.microsoft.com/office/drawing/2014/main" xmlns="" id="{6BA95570-ABCA-4EAA-A150-DE9A778788FF}"/>
              </a:ext>
            </a:extLst>
          </p:cNvPr>
          <p:cNvGrpSpPr/>
          <p:nvPr userDrawn="1"/>
        </p:nvGrpSpPr>
        <p:grpSpPr>
          <a:xfrm rot="10800000" flipH="1" flipV="1">
            <a:off x="6286500" y="5899288"/>
            <a:ext cx="5572126" cy="862288"/>
            <a:chOff x="477110" y="4905446"/>
            <a:chExt cx="11078677" cy="1714429"/>
          </a:xfrm>
        </p:grpSpPr>
        <p:sp>
          <p:nvSpPr>
            <p:cNvPr id="8" name="Freeform: Shape 5">
              <a:extLst>
                <a:ext uri="{FF2B5EF4-FFF2-40B4-BE49-F238E27FC236}">
                  <a16:creationId xmlns:a16="http://schemas.microsoft.com/office/drawing/2014/main" xmlns="" id="{46A78A61-879F-457D-9A77-D666DFE521FF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6">
              <a:extLst>
                <a:ext uri="{FF2B5EF4-FFF2-40B4-BE49-F238E27FC236}">
                  <a16:creationId xmlns:a16="http://schemas.microsoft.com/office/drawing/2014/main" xmlns="" id="{C36593EB-5869-4A8C-80A1-C05AA0B24BF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1" name="Freeform: Shape 8">
                <a:extLst>
                  <a:ext uri="{FF2B5EF4-FFF2-40B4-BE49-F238E27FC236}">
                    <a16:creationId xmlns:a16="http://schemas.microsoft.com/office/drawing/2014/main" xmlns="" id="{063A0A4C-2BF4-47D2-AFFF-A22E96B3C12D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Rectangle: Rounded Corners 9">
                <a:extLst>
                  <a:ext uri="{FF2B5EF4-FFF2-40B4-BE49-F238E27FC236}">
                    <a16:creationId xmlns:a16="http://schemas.microsoft.com/office/drawing/2014/main" xmlns="" id="{C3DAC375-EEBC-4131-8F69-CD653EE61E82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xmlns="" id="{C9A4658B-18D9-47F9-8999-4B217D15FD5B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xmlns="" id="{0959607F-C050-4355-908E-D24DD45D9D08}"/>
              </a:ext>
            </a:extLst>
          </p:cNvPr>
          <p:cNvGrpSpPr/>
          <p:nvPr userDrawn="1"/>
        </p:nvGrpSpPr>
        <p:grpSpPr>
          <a:xfrm rot="10800000" flipV="1">
            <a:off x="347501" y="5899288"/>
            <a:ext cx="5572126" cy="862288"/>
            <a:chOff x="477110" y="4905446"/>
            <a:chExt cx="11078677" cy="1714429"/>
          </a:xfrm>
        </p:grpSpPr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xmlns="" id="{0EA74116-9898-4A6A-84F3-F61BBB7993C6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2">
              <a:extLst>
                <a:ext uri="{FF2B5EF4-FFF2-40B4-BE49-F238E27FC236}">
                  <a16:creationId xmlns:a16="http://schemas.microsoft.com/office/drawing/2014/main" xmlns="" id="{954DC28B-DA5D-40A5-BF5E-A8C07B13D6FD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17" name="Freeform: Shape 14">
                <a:extLst>
                  <a:ext uri="{FF2B5EF4-FFF2-40B4-BE49-F238E27FC236}">
                    <a16:creationId xmlns:a16="http://schemas.microsoft.com/office/drawing/2014/main" xmlns="" id="{EC1A92E0-BAD3-4804-8CFB-2F36973DF453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Rectangle: Rounded Corners 15">
                <a:extLst>
                  <a:ext uri="{FF2B5EF4-FFF2-40B4-BE49-F238E27FC236}">
                    <a16:creationId xmlns:a16="http://schemas.microsoft.com/office/drawing/2014/main" xmlns="" id="{4F7FFD43-6FA1-417C-AF01-3A54B1EB3288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3">
              <a:extLst>
                <a:ext uri="{FF2B5EF4-FFF2-40B4-BE49-F238E27FC236}">
                  <a16:creationId xmlns:a16="http://schemas.microsoft.com/office/drawing/2014/main" xmlns="" id="{96DB8CE4-378A-4F7B-8401-E84CD0360554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089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CB0-6628-44BA-8D36-EA35A3892FBA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73D4-3136-481C-A908-9BAC0609D8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21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CB0-6628-44BA-8D36-EA35A3892FBA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73D4-3136-481C-A908-9BAC0609D8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45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CB0-6628-44BA-8D36-EA35A3892FBA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73D4-3136-481C-A908-9BAC0609D8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348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CB0-6628-44BA-8D36-EA35A3892FBA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73D4-3136-481C-A908-9BAC0609D8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671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CB0-6628-44BA-8D36-EA35A3892FBA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73D4-3136-481C-A908-9BAC0609D8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7907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CB0-6628-44BA-8D36-EA35A3892FBA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73D4-3136-481C-A908-9BAC0609D8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506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CB0-6628-44BA-8D36-EA35A3892FBA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73D4-3136-481C-A908-9BAC0609D8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33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7CB0-6628-44BA-8D36-EA35A3892FBA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E73D4-3136-481C-A908-9BAC0609D8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449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B7CB0-6628-44BA-8D36-EA35A3892FBA}" type="datetimeFigureOut">
              <a:rPr lang="es-CO" smtClean="0"/>
              <a:t>10/12/2019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E73D4-3136-481C-A908-9BAC0609D88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307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894728" y="363070"/>
            <a:ext cx="6858001" cy="6109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r="18040"/>
          <a:stretch/>
        </p:blipFill>
        <p:spPr>
          <a:xfrm>
            <a:off x="524435" y="332436"/>
            <a:ext cx="4370293" cy="614008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70292" y="1978958"/>
            <a:ext cx="7821707" cy="2877671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5707529" y="2100524"/>
            <a:ext cx="55788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PRESENTATION</a:t>
            </a:r>
            <a:endParaRPr lang="es-CO" sz="5400" dirty="0">
              <a:solidFill>
                <a:schemeClr val="bg1"/>
              </a:solidFill>
              <a:latin typeface="Exo 2 Medium" panose="00000600000000000000" pitchFamily="50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417563" y="4221019"/>
            <a:ext cx="615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Include</a:t>
            </a:r>
            <a:r>
              <a:rPr lang="es-CO" altLang="es-CO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your</a:t>
            </a:r>
            <a:r>
              <a:rPr lang="es-CO" altLang="es-CO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personal </a:t>
            </a:r>
            <a:r>
              <a:rPr lang="es-CO" altLang="es-CO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presentation</a:t>
            </a:r>
            <a:r>
              <a:rPr lang="es-CO" altLang="es-CO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if</a:t>
            </a:r>
            <a:r>
              <a:rPr lang="es-CO" altLang="es-CO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necessary</a:t>
            </a:r>
            <a:endParaRPr lang="es-CO" dirty="0">
              <a:latin typeface="Exo 2" panose="00000500000000000000" pitchFamily="50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24435" y="309282"/>
            <a:ext cx="11228294" cy="5378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524435" y="6472517"/>
            <a:ext cx="11228294" cy="5378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54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Infographic Style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14AC1D12-1C92-4C5D-9810-9C6916092C56}"/>
              </a:ext>
            </a:extLst>
          </p:cNvPr>
          <p:cNvSpPr/>
          <p:nvPr/>
        </p:nvSpPr>
        <p:spPr>
          <a:xfrm>
            <a:off x="9957308" y="3174689"/>
            <a:ext cx="1152000" cy="115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xmlns="" id="{7A247BB3-90F7-4D37-BAF5-37B7376CEAFC}"/>
              </a:ext>
            </a:extLst>
          </p:cNvPr>
          <p:cNvSpPr/>
          <p:nvPr/>
        </p:nvSpPr>
        <p:spPr>
          <a:xfrm rot="5400000">
            <a:off x="2774244" y="2421556"/>
            <a:ext cx="914400" cy="914400"/>
          </a:xfrm>
          <a:prstGeom prst="blockArc">
            <a:avLst>
              <a:gd name="adj1" fmla="val 16153352"/>
              <a:gd name="adj2" fmla="val 50347"/>
              <a:gd name="adj3" fmla="val 13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3CE3154-2AA2-493C-AF85-FBB53E6E2B3A}"/>
              </a:ext>
            </a:extLst>
          </p:cNvPr>
          <p:cNvSpPr/>
          <p:nvPr/>
        </p:nvSpPr>
        <p:spPr>
          <a:xfrm>
            <a:off x="0" y="3209330"/>
            <a:ext cx="3244331" cy="126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xmlns="" id="{F7FD9923-22B2-45B8-BAE8-A9CE653E2C84}"/>
              </a:ext>
            </a:extLst>
          </p:cNvPr>
          <p:cNvSpPr/>
          <p:nvPr/>
        </p:nvSpPr>
        <p:spPr>
          <a:xfrm>
            <a:off x="3497470" y="2659620"/>
            <a:ext cx="258081" cy="22248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xmlns="" id="{840E6539-60F1-4285-9D32-35C7B674D863}"/>
              </a:ext>
            </a:extLst>
          </p:cNvPr>
          <p:cNvSpPr/>
          <p:nvPr/>
        </p:nvSpPr>
        <p:spPr>
          <a:xfrm rot="5400000">
            <a:off x="5382527" y="2573956"/>
            <a:ext cx="914400" cy="914400"/>
          </a:xfrm>
          <a:prstGeom prst="blockArc">
            <a:avLst>
              <a:gd name="adj1" fmla="val 16184359"/>
              <a:gd name="adj2" fmla="val 164567"/>
              <a:gd name="adj3" fmla="val 139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4019D32-6FF6-47F5-9BB7-30AFA82E7F9C}"/>
              </a:ext>
            </a:extLst>
          </p:cNvPr>
          <p:cNvSpPr/>
          <p:nvPr/>
        </p:nvSpPr>
        <p:spPr>
          <a:xfrm>
            <a:off x="-1" y="3361730"/>
            <a:ext cx="5841305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A163A25-0953-43D6-A70A-8280F6D044D6}"/>
              </a:ext>
            </a:extLst>
          </p:cNvPr>
          <p:cNvSpPr/>
          <p:nvPr/>
        </p:nvSpPr>
        <p:spPr>
          <a:xfrm rot="16200000">
            <a:off x="6151759" y="2898858"/>
            <a:ext cx="166037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612B519F-1849-4F58-8BFB-B124A0CA2F35}"/>
              </a:ext>
            </a:extLst>
          </p:cNvPr>
          <p:cNvSpPr/>
          <p:nvPr/>
        </p:nvSpPr>
        <p:spPr>
          <a:xfrm>
            <a:off x="6108454" y="2670402"/>
            <a:ext cx="258081" cy="22248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xmlns="" id="{16B1B03B-C8C8-45D0-8E35-EF21560EFDD1}"/>
              </a:ext>
            </a:extLst>
          </p:cNvPr>
          <p:cNvSpPr/>
          <p:nvPr/>
        </p:nvSpPr>
        <p:spPr>
          <a:xfrm rot="5400000">
            <a:off x="8043376" y="2726356"/>
            <a:ext cx="914400" cy="914400"/>
          </a:xfrm>
          <a:prstGeom prst="blockArc">
            <a:avLst>
              <a:gd name="adj1" fmla="val 16260309"/>
              <a:gd name="adj2" fmla="val 21515221"/>
              <a:gd name="adj3" fmla="val 1399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A1BC025-EC65-40BB-9F83-DA4161348935}"/>
              </a:ext>
            </a:extLst>
          </p:cNvPr>
          <p:cNvSpPr/>
          <p:nvPr/>
        </p:nvSpPr>
        <p:spPr>
          <a:xfrm>
            <a:off x="1" y="3514130"/>
            <a:ext cx="8542848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F68C005-C9CF-4521-922F-306E1AEB03B3}"/>
              </a:ext>
            </a:extLst>
          </p:cNvPr>
          <p:cNvSpPr/>
          <p:nvPr/>
        </p:nvSpPr>
        <p:spPr>
          <a:xfrm rot="16200000">
            <a:off x="8733580" y="2981878"/>
            <a:ext cx="327314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7972CA9C-9C00-49DE-84A7-0E659A921543}"/>
              </a:ext>
            </a:extLst>
          </p:cNvPr>
          <p:cNvSpPr/>
          <p:nvPr/>
        </p:nvSpPr>
        <p:spPr>
          <a:xfrm>
            <a:off x="8768197" y="2670402"/>
            <a:ext cx="258081" cy="22248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58C570C-709D-4981-9F84-7000FAAED45C}"/>
              </a:ext>
            </a:extLst>
          </p:cNvPr>
          <p:cNvSpPr/>
          <p:nvPr/>
        </p:nvSpPr>
        <p:spPr>
          <a:xfrm>
            <a:off x="1" y="3671036"/>
            <a:ext cx="9514847" cy="1266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DC4706D6-CA66-4FC7-82C9-656B41C18590}"/>
              </a:ext>
            </a:extLst>
          </p:cNvPr>
          <p:cNvSpPr/>
          <p:nvPr/>
        </p:nvSpPr>
        <p:spPr>
          <a:xfrm rot="5400000">
            <a:off x="9464417" y="3623106"/>
            <a:ext cx="258081" cy="222484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xmlns="" id="{950B73BB-D817-4E83-AE0B-59882CF7487F}"/>
              </a:ext>
            </a:extLst>
          </p:cNvPr>
          <p:cNvSpPr/>
          <p:nvPr/>
        </p:nvSpPr>
        <p:spPr>
          <a:xfrm rot="16200000" flipV="1">
            <a:off x="8048815" y="3825684"/>
            <a:ext cx="914400" cy="914400"/>
          </a:xfrm>
          <a:prstGeom prst="blockArc">
            <a:avLst>
              <a:gd name="adj1" fmla="val 16260309"/>
              <a:gd name="adj2" fmla="val 110065"/>
              <a:gd name="adj3" fmla="val 139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5F7DAEB-B95F-417C-A145-72863966A31B}"/>
              </a:ext>
            </a:extLst>
          </p:cNvPr>
          <p:cNvSpPr/>
          <p:nvPr/>
        </p:nvSpPr>
        <p:spPr>
          <a:xfrm flipV="1">
            <a:off x="1" y="3825684"/>
            <a:ext cx="8506848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00EBB67-BDBB-49E2-A683-D44B88688DD2}"/>
              </a:ext>
            </a:extLst>
          </p:cNvPr>
          <p:cNvSpPr/>
          <p:nvPr/>
        </p:nvSpPr>
        <p:spPr>
          <a:xfrm rot="16200000">
            <a:off x="8733580" y="4360514"/>
            <a:ext cx="327314" cy="1266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E62AF393-6237-4931-904B-A9A49725B2B3}"/>
              </a:ext>
            </a:extLst>
          </p:cNvPr>
          <p:cNvSpPr/>
          <p:nvPr/>
        </p:nvSpPr>
        <p:spPr>
          <a:xfrm rot="10800000">
            <a:off x="8768197" y="4575809"/>
            <a:ext cx="258081" cy="22248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Block Arc 20">
            <a:extLst>
              <a:ext uri="{FF2B5EF4-FFF2-40B4-BE49-F238E27FC236}">
                <a16:creationId xmlns:a16="http://schemas.microsoft.com/office/drawing/2014/main" xmlns="" id="{E81BBE1B-853F-483A-8514-0C5C36313F43}"/>
              </a:ext>
            </a:extLst>
          </p:cNvPr>
          <p:cNvSpPr/>
          <p:nvPr/>
        </p:nvSpPr>
        <p:spPr>
          <a:xfrm rot="16200000" flipV="1">
            <a:off x="5383690" y="3983019"/>
            <a:ext cx="914400" cy="914400"/>
          </a:xfrm>
          <a:prstGeom prst="blockArc">
            <a:avLst>
              <a:gd name="adj1" fmla="val 16184359"/>
              <a:gd name="adj2" fmla="val 164567"/>
              <a:gd name="adj3" fmla="val 1396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48B61D7-F645-4765-BFC2-7FC6244D9276}"/>
              </a:ext>
            </a:extLst>
          </p:cNvPr>
          <p:cNvSpPr/>
          <p:nvPr/>
        </p:nvSpPr>
        <p:spPr>
          <a:xfrm flipV="1">
            <a:off x="-1" y="3983020"/>
            <a:ext cx="5841305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FF28F2E-04DB-4729-96BA-6041CC56AA47}"/>
              </a:ext>
            </a:extLst>
          </p:cNvPr>
          <p:cNvSpPr/>
          <p:nvPr/>
        </p:nvSpPr>
        <p:spPr>
          <a:xfrm rot="16200000">
            <a:off x="6158776" y="4442672"/>
            <a:ext cx="152002" cy="1266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xmlns="" id="{E33017D6-0039-405A-B8FB-F840E4602690}"/>
              </a:ext>
            </a:extLst>
          </p:cNvPr>
          <p:cNvSpPr/>
          <p:nvPr/>
        </p:nvSpPr>
        <p:spPr>
          <a:xfrm rot="10800000">
            <a:off x="6115132" y="4582041"/>
            <a:ext cx="258081" cy="22248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xmlns="" id="{A16044D1-A9B3-41CE-8CD8-60CDDE9FEA13}"/>
              </a:ext>
            </a:extLst>
          </p:cNvPr>
          <p:cNvSpPr/>
          <p:nvPr/>
        </p:nvSpPr>
        <p:spPr>
          <a:xfrm rot="16200000" flipV="1">
            <a:off x="2774244" y="4142038"/>
            <a:ext cx="914400" cy="914400"/>
          </a:xfrm>
          <a:prstGeom prst="blockArc">
            <a:avLst>
              <a:gd name="adj1" fmla="val 16153352"/>
              <a:gd name="adj2" fmla="val 21526963"/>
              <a:gd name="adj3" fmla="val 138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246EB35-88A0-4882-9546-20236BF54AA1}"/>
              </a:ext>
            </a:extLst>
          </p:cNvPr>
          <p:cNvSpPr/>
          <p:nvPr/>
        </p:nvSpPr>
        <p:spPr>
          <a:xfrm flipV="1">
            <a:off x="1" y="4142038"/>
            <a:ext cx="3244331" cy="1266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xmlns="" id="{7FDF5CC5-7C84-43B5-8B4C-1DAFEAA80ABD}"/>
              </a:ext>
            </a:extLst>
          </p:cNvPr>
          <p:cNvSpPr/>
          <p:nvPr/>
        </p:nvSpPr>
        <p:spPr>
          <a:xfrm rot="10800000">
            <a:off x="3497470" y="4581986"/>
            <a:ext cx="258081" cy="22248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DB4645F-869B-4ACD-9FDE-2D647FC481AD}"/>
              </a:ext>
            </a:extLst>
          </p:cNvPr>
          <p:cNvSpPr/>
          <p:nvPr/>
        </p:nvSpPr>
        <p:spPr>
          <a:xfrm>
            <a:off x="3188437" y="4905663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5852399-C3D3-41EA-B86E-3D6DAD95089A}"/>
              </a:ext>
            </a:extLst>
          </p:cNvPr>
          <p:cNvSpPr/>
          <p:nvPr/>
        </p:nvSpPr>
        <p:spPr>
          <a:xfrm>
            <a:off x="3188437" y="1752269"/>
            <a:ext cx="792000" cy="79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10F64A25-87D5-4DFC-B4D9-D4648453BAC4}"/>
              </a:ext>
            </a:extLst>
          </p:cNvPr>
          <p:cNvSpPr/>
          <p:nvPr/>
        </p:nvSpPr>
        <p:spPr>
          <a:xfrm>
            <a:off x="5841305" y="1752269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1A9A98C-B7F2-495E-9189-DDD70A7159B2}"/>
              </a:ext>
            </a:extLst>
          </p:cNvPr>
          <p:cNvSpPr/>
          <p:nvPr/>
        </p:nvSpPr>
        <p:spPr>
          <a:xfrm>
            <a:off x="8494173" y="1752269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12DE7215-5203-476B-A566-51D6000D3BC1}"/>
              </a:ext>
            </a:extLst>
          </p:cNvPr>
          <p:cNvSpPr/>
          <p:nvPr/>
        </p:nvSpPr>
        <p:spPr>
          <a:xfrm>
            <a:off x="5841305" y="4905663"/>
            <a:ext cx="792000" cy="79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665699DE-653A-499D-888A-7EE201B6405D}"/>
              </a:ext>
            </a:extLst>
          </p:cNvPr>
          <p:cNvSpPr/>
          <p:nvPr/>
        </p:nvSpPr>
        <p:spPr>
          <a:xfrm>
            <a:off x="8494173" y="4905663"/>
            <a:ext cx="792000" cy="79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1978DF63-AA07-4701-9712-9FA1BF3E7DE8}"/>
              </a:ext>
            </a:extLst>
          </p:cNvPr>
          <p:cNvGrpSpPr/>
          <p:nvPr/>
        </p:nvGrpSpPr>
        <p:grpSpPr>
          <a:xfrm>
            <a:off x="9732776" y="4386682"/>
            <a:ext cx="1601067" cy="678649"/>
            <a:chOff x="1391543" y="3698889"/>
            <a:chExt cx="1601067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760117C3-9BFD-4C1F-967C-950EEFED02B4}"/>
                </a:ext>
              </a:extLst>
            </p:cNvPr>
            <p:cNvSpPr txBox="1"/>
            <p:nvPr/>
          </p:nvSpPr>
          <p:spPr>
            <a:xfrm>
              <a:off x="1391543" y="3698889"/>
              <a:ext cx="15915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2ACF1A24-1DAB-442D-8BDF-FB9E826F3701}"/>
                </a:ext>
              </a:extLst>
            </p:cNvPr>
            <p:cNvSpPr txBox="1"/>
            <p:nvPr/>
          </p:nvSpPr>
          <p:spPr>
            <a:xfrm>
              <a:off x="1401068" y="3915873"/>
              <a:ext cx="159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E093A963-ABA4-4EA2-B847-E1F35F28E3CD}"/>
              </a:ext>
            </a:extLst>
          </p:cNvPr>
          <p:cNvGrpSpPr/>
          <p:nvPr/>
        </p:nvGrpSpPr>
        <p:grpSpPr>
          <a:xfrm>
            <a:off x="6787024" y="1622856"/>
            <a:ext cx="1609587" cy="1107996"/>
            <a:chOff x="2717227" y="4009798"/>
            <a:chExt cx="1314570" cy="110799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46370689-87C1-4255-BAF1-D17544E42737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66A92D0C-E6BC-4687-BB7B-914D36E667E8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52BE18E0-3E41-4F3D-B815-FD7B52509375}"/>
              </a:ext>
            </a:extLst>
          </p:cNvPr>
          <p:cNvGrpSpPr/>
          <p:nvPr/>
        </p:nvGrpSpPr>
        <p:grpSpPr>
          <a:xfrm>
            <a:off x="4084947" y="1622856"/>
            <a:ext cx="1609587" cy="1107996"/>
            <a:chOff x="2717227" y="4009798"/>
            <a:chExt cx="1314570" cy="110799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AF7721BF-B346-48AB-B39E-15CF8730C478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384D35ED-1E47-4BDC-9916-C6A939AA39F9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26D61F9A-518E-4355-B8BE-6929A64AA228}"/>
              </a:ext>
            </a:extLst>
          </p:cNvPr>
          <p:cNvGrpSpPr/>
          <p:nvPr/>
        </p:nvGrpSpPr>
        <p:grpSpPr>
          <a:xfrm>
            <a:off x="1441989" y="1622856"/>
            <a:ext cx="1609587" cy="1107996"/>
            <a:chOff x="2717227" y="4009798"/>
            <a:chExt cx="1314570" cy="11079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45F0E237-03DB-4C74-A143-321F3345B75E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1516B177-B17B-4355-A21F-AAA3D8BC25DD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94D92492-E51D-4CE0-ACBB-28FB43508DFF}"/>
              </a:ext>
            </a:extLst>
          </p:cNvPr>
          <p:cNvGrpSpPr/>
          <p:nvPr/>
        </p:nvGrpSpPr>
        <p:grpSpPr>
          <a:xfrm>
            <a:off x="6787024" y="4732413"/>
            <a:ext cx="1609587" cy="1107996"/>
            <a:chOff x="2717227" y="4009798"/>
            <a:chExt cx="1314570" cy="110799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1ED28674-7D3C-41A7-895D-12421D919256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CECD070-C474-4D33-8E74-0267E4CB677E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DDE6DCDA-3FA7-4B17-A0D2-F007C9580FAC}"/>
              </a:ext>
            </a:extLst>
          </p:cNvPr>
          <p:cNvGrpSpPr/>
          <p:nvPr/>
        </p:nvGrpSpPr>
        <p:grpSpPr>
          <a:xfrm>
            <a:off x="4084947" y="4732413"/>
            <a:ext cx="1609587" cy="1107996"/>
            <a:chOff x="2717227" y="4009798"/>
            <a:chExt cx="1314570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EEEA9E8E-38C7-4308-82A7-290DD0DEF2B7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BFD87B7-27FE-48A5-BFF0-83F417083E95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452D22B5-F353-47B0-89D6-621ACAFDEFDC}"/>
              </a:ext>
            </a:extLst>
          </p:cNvPr>
          <p:cNvGrpSpPr/>
          <p:nvPr/>
        </p:nvGrpSpPr>
        <p:grpSpPr>
          <a:xfrm>
            <a:off x="1441989" y="4732413"/>
            <a:ext cx="1609587" cy="1107996"/>
            <a:chOff x="2717227" y="4009798"/>
            <a:chExt cx="1314570" cy="110799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1407DB0B-250B-4CF7-8D07-1B5B49C95031}"/>
                </a:ext>
              </a:extLst>
            </p:cNvPr>
            <p:cNvSpPr txBox="1"/>
            <p:nvPr/>
          </p:nvSpPr>
          <p:spPr>
            <a:xfrm>
              <a:off x="2718646" y="4286797"/>
              <a:ext cx="13131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 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218F44CB-100B-42F8-BE51-523265DC440F}"/>
                </a:ext>
              </a:extLst>
            </p:cNvPr>
            <p:cNvSpPr txBox="1"/>
            <p:nvPr/>
          </p:nvSpPr>
          <p:spPr>
            <a:xfrm>
              <a:off x="2717227" y="4009798"/>
              <a:ext cx="13019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5" name="Heart 17">
            <a:extLst>
              <a:ext uri="{FF2B5EF4-FFF2-40B4-BE49-F238E27FC236}">
                <a16:creationId xmlns:a16="http://schemas.microsoft.com/office/drawing/2014/main" xmlns="" id="{ABFAE241-BFC1-468E-84DC-2AC7040B28ED}"/>
              </a:ext>
            </a:extLst>
          </p:cNvPr>
          <p:cNvSpPr/>
          <p:nvPr/>
        </p:nvSpPr>
        <p:spPr>
          <a:xfrm>
            <a:off x="10254043" y="3517149"/>
            <a:ext cx="572203" cy="561025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25">
            <a:extLst>
              <a:ext uri="{FF2B5EF4-FFF2-40B4-BE49-F238E27FC236}">
                <a16:creationId xmlns:a16="http://schemas.microsoft.com/office/drawing/2014/main" xmlns="" id="{E09B2009-6002-4E17-BF1D-98DF4AED1BA7}"/>
              </a:ext>
            </a:extLst>
          </p:cNvPr>
          <p:cNvSpPr/>
          <p:nvPr/>
        </p:nvSpPr>
        <p:spPr>
          <a:xfrm>
            <a:off x="3429438" y="5176149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Chord 32">
            <a:extLst>
              <a:ext uri="{FF2B5EF4-FFF2-40B4-BE49-F238E27FC236}">
                <a16:creationId xmlns:a16="http://schemas.microsoft.com/office/drawing/2014/main" xmlns="" id="{E3906276-CC00-4C5E-B226-D4AF77078C1A}"/>
              </a:ext>
            </a:extLst>
          </p:cNvPr>
          <p:cNvSpPr/>
          <p:nvPr/>
        </p:nvSpPr>
        <p:spPr>
          <a:xfrm>
            <a:off x="3417390" y="1975350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40">
            <a:extLst>
              <a:ext uri="{FF2B5EF4-FFF2-40B4-BE49-F238E27FC236}">
                <a16:creationId xmlns:a16="http://schemas.microsoft.com/office/drawing/2014/main" xmlns="" id="{0D894458-2CD1-4404-A7BF-06CAD3A15E01}"/>
              </a:ext>
            </a:extLst>
          </p:cNvPr>
          <p:cNvSpPr/>
          <p:nvPr/>
        </p:nvSpPr>
        <p:spPr>
          <a:xfrm rot="2942052">
            <a:off x="6097794" y="1993663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17">
            <a:extLst>
              <a:ext uri="{FF2B5EF4-FFF2-40B4-BE49-F238E27FC236}">
                <a16:creationId xmlns:a16="http://schemas.microsoft.com/office/drawing/2014/main" xmlns="" id="{20EA0F4A-C35C-4253-847D-6B1E89692830}"/>
              </a:ext>
            </a:extLst>
          </p:cNvPr>
          <p:cNvSpPr>
            <a:spLocks noChangeAspect="1"/>
          </p:cNvSpPr>
          <p:nvPr/>
        </p:nvSpPr>
        <p:spPr>
          <a:xfrm>
            <a:off x="8800016" y="1947245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Oval 25">
            <a:extLst>
              <a:ext uri="{FF2B5EF4-FFF2-40B4-BE49-F238E27FC236}">
                <a16:creationId xmlns:a16="http://schemas.microsoft.com/office/drawing/2014/main" xmlns="" id="{37F9AF64-B768-4439-80B8-08FCC480E295}"/>
              </a:ext>
            </a:extLst>
          </p:cNvPr>
          <p:cNvSpPr>
            <a:spLocks noChangeAspect="1"/>
          </p:cNvSpPr>
          <p:nvPr/>
        </p:nvSpPr>
        <p:spPr>
          <a:xfrm>
            <a:off x="8733392" y="5130209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Trapezoid 28">
            <a:extLst>
              <a:ext uri="{FF2B5EF4-FFF2-40B4-BE49-F238E27FC236}">
                <a16:creationId xmlns:a16="http://schemas.microsoft.com/office/drawing/2014/main" xmlns="" id="{F953D6D0-4618-4648-A672-BAD38F4DB667}"/>
              </a:ext>
            </a:extLst>
          </p:cNvPr>
          <p:cNvSpPr>
            <a:spLocks noChangeAspect="1"/>
          </p:cNvSpPr>
          <p:nvPr/>
        </p:nvSpPr>
        <p:spPr>
          <a:xfrm>
            <a:off x="6105406" y="5097816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75217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Infographic Style</a:t>
            </a:r>
            <a:endParaRPr lang="en-US" dirty="0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xmlns="" id="{0B87BE64-1E8D-49AD-B13A-8B5CB9C019A2}"/>
              </a:ext>
            </a:extLst>
          </p:cNvPr>
          <p:cNvSpPr/>
          <p:nvPr/>
        </p:nvSpPr>
        <p:spPr>
          <a:xfrm>
            <a:off x="1044408" y="3066341"/>
            <a:ext cx="2017945" cy="133123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xmlns="" id="{C802C6DE-1911-41C4-86B1-15D5F51F9772}"/>
              </a:ext>
            </a:extLst>
          </p:cNvPr>
          <p:cNvSpPr/>
          <p:nvPr/>
        </p:nvSpPr>
        <p:spPr>
          <a:xfrm>
            <a:off x="6984639" y="3066341"/>
            <a:ext cx="2017945" cy="133123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xmlns="" id="{B4B31406-A20C-4BA6-815F-A7D3FC9ADA51}"/>
              </a:ext>
            </a:extLst>
          </p:cNvPr>
          <p:cNvSpPr/>
          <p:nvPr/>
        </p:nvSpPr>
        <p:spPr>
          <a:xfrm>
            <a:off x="9164405" y="3066341"/>
            <a:ext cx="2017945" cy="133123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0AF3733D-8974-4DF9-8B83-116ADB5F6DAC}"/>
              </a:ext>
            </a:extLst>
          </p:cNvPr>
          <p:cNvSpPr txBox="1"/>
          <p:nvPr/>
        </p:nvSpPr>
        <p:spPr>
          <a:xfrm>
            <a:off x="1268658" y="3501125"/>
            <a:ext cx="1076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32F1DF48-58B2-4989-8595-0D3797E1E46C}"/>
              </a:ext>
            </a:extLst>
          </p:cNvPr>
          <p:cNvSpPr txBox="1"/>
          <p:nvPr/>
        </p:nvSpPr>
        <p:spPr>
          <a:xfrm>
            <a:off x="7212050" y="3501125"/>
            <a:ext cx="1102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3561C5B9-8146-47B5-A433-20F6C4C42477}"/>
              </a:ext>
            </a:extLst>
          </p:cNvPr>
          <p:cNvSpPr txBox="1"/>
          <p:nvPr/>
        </p:nvSpPr>
        <p:spPr>
          <a:xfrm>
            <a:off x="9391664" y="3501125"/>
            <a:ext cx="112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PowerPoint  </a:t>
            </a: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Presentation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xmlns="" id="{11F59EBB-3036-4EC0-9FE2-730ED57F8118}"/>
              </a:ext>
            </a:extLst>
          </p:cNvPr>
          <p:cNvGrpSpPr/>
          <p:nvPr/>
        </p:nvGrpSpPr>
        <p:grpSpPr>
          <a:xfrm>
            <a:off x="3238978" y="1945637"/>
            <a:ext cx="3562716" cy="3572641"/>
            <a:chOff x="2175982" y="2022748"/>
            <a:chExt cx="3462252" cy="3471894"/>
          </a:xfrm>
        </p:grpSpPr>
        <p:sp>
          <p:nvSpPr>
            <p:cNvPr id="10" name="Block Arc 10">
              <a:extLst>
                <a:ext uri="{FF2B5EF4-FFF2-40B4-BE49-F238E27FC236}">
                  <a16:creationId xmlns:a16="http://schemas.microsoft.com/office/drawing/2014/main" xmlns="" id="{D2233F2F-F38D-4124-A5E4-B1732FFBBB42}"/>
                </a:ext>
              </a:extLst>
            </p:cNvPr>
            <p:cNvSpPr/>
            <p:nvPr/>
          </p:nvSpPr>
          <p:spPr>
            <a:xfrm>
              <a:off x="2460500" y="2326681"/>
              <a:ext cx="2906073" cy="2906073"/>
            </a:xfrm>
            <a:prstGeom prst="blockArc">
              <a:avLst>
                <a:gd name="adj1" fmla="val 12835057"/>
                <a:gd name="adj2" fmla="val 9708188"/>
                <a:gd name="adj3" fmla="val 6968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xmlns="" id="{850D94E5-EF11-4BDC-B5CC-D75ACB38AF6F}"/>
                </a:ext>
              </a:extLst>
            </p:cNvPr>
            <p:cNvSpPr/>
            <p:nvPr/>
          </p:nvSpPr>
          <p:spPr>
            <a:xfrm>
              <a:off x="2175982" y="3352711"/>
              <a:ext cx="854012" cy="854012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xmlns="" id="{B1E988A1-4B4F-4CF1-AC9C-45CB9DB73EA7}"/>
                </a:ext>
              </a:extLst>
            </p:cNvPr>
            <p:cNvSpPr/>
            <p:nvPr/>
          </p:nvSpPr>
          <p:spPr>
            <a:xfrm>
              <a:off x="3486530" y="4640630"/>
              <a:ext cx="854012" cy="854012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Oval 13">
              <a:extLst>
                <a:ext uri="{FF2B5EF4-FFF2-40B4-BE49-F238E27FC236}">
                  <a16:creationId xmlns:a16="http://schemas.microsoft.com/office/drawing/2014/main" xmlns="" id="{2A8C99FC-84D4-48D5-BF03-FEB22A83F813}"/>
                </a:ext>
              </a:extLst>
            </p:cNvPr>
            <p:cNvSpPr/>
            <p:nvPr/>
          </p:nvSpPr>
          <p:spPr>
            <a:xfrm>
              <a:off x="4784222" y="3352711"/>
              <a:ext cx="854012" cy="854012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xmlns="" id="{AF91618E-6F5D-4F7A-BC68-E7E6BDC2E984}"/>
                </a:ext>
              </a:extLst>
            </p:cNvPr>
            <p:cNvSpPr/>
            <p:nvPr/>
          </p:nvSpPr>
          <p:spPr>
            <a:xfrm>
              <a:off x="3486530" y="2022748"/>
              <a:ext cx="854012" cy="854012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5">
              <a:extLst>
                <a:ext uri="{FF2B5EF4-FFF2-40B4-BE49-F238E27FC236}">
                  <a16:creationId xmlns:a16="http://schemas.microsoft.com/office/drawing/2014/main" xmlns="" id="{AA3E8147-700A-4C88-8162-5D1840C50A8E}"/>
                </a:ext>
              </a:extLst>
            </p:cNvPr>
            <p:cNvSpPr/>
            <p:nvPr/>
          </p:nvSpPr>
          <p:spPr>
            <a:xfrm>
              <a:off x="3337956" y="3188977"/>
              <a:ext cx="1138304" cy="113830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Isosceles Triangle 16">
              <a:extLst>
                <a:ext uri="{FF2B5EF4-FFF2-40B4-BE49-F238E27FC236}">
                  <a16:creationId xmlns:a16="http://schemas.microsoft.com/office/drawing/2014/main" xmlns="" id="{7A854163-9C3F-4CAF-B83C-2AEF2A4F68C8}"/>
                </a:ext>
              </a:extLst>
            </p:cNvPr>
            <p:cNvSpPr/>
            <p:nvPr/>
          </p:nvSpPr>
          <p:spPr>
            <a:xfrm rot="12600000">
              <a:off x="2504961" y="2977587"/>
              <a:ext cx="422993" cy="364649"/>
            </a:xfrm>
            <a:prstGeom prst="triangl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xmlns="" id="{5E68CD15-C233-4333-AD77-E61D5C3F1BE4}"/>
                </a:ext>
              </a:extLst>
            </p:cNvPr>
            <p:cNvSpPr txBox="1"/>
            <p:nvPr/>
          </p:nvSpPr>
          <p:spPr>
            <a:xfrm>
              <a:off x="3381364" y="3514864"/>
              <a:ext cx="1064342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xmlns="" id="{4C3F4E80-78B5-482D-B2D3-DC011E4CB4FF}"/>
                </a:ext>
              </a:extLst>
            </p:cNvPr>
            <p:cNvSpPr txBox="1"/>
            <p:nvPr/>
          </p:nvSpPr>
          <p:spPr>
            <a:xfrm>
              <a:off x="3569983" y="2164565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xmlns="" id="{CC0528A1-2D75-4EEB-9F52-620749591855}"/>
                </a:ext>
              </a:extLst>
            </p:cNvPr>
            <p:cNvSpPr txBox="1"/>
            <p:nvPr/>
          </p:nvSpPr>
          <p:spPr>
            <a:xfrm>
              <a:off x="224918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xmlns="" id="{6037209A-06D0-4CF1-997A-A48126E95594}"/>
                </a:ext>
              </a:extLst>
            </p:cNvPr>
            <p:cNvSpPr txBox="1"/>
            <p:nvPr/>
          </p:nvSpPr>
          <p:spPr>
            <a:xfrm>
              <a:off x="4857424" y="3514864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xmlns="" id="{0F39FE3B-B76B-40FE-B228-9CAF0009DCFA}"/>
                </a:ext>
              </a:extLst>
            </p:cNvPr>
            <p:cNvSpPr txBox="1"/>
            <p:nvPr/>
          </p:nvSpPr>
          <p:spPr>
            <a:xfrm>
              <a:off x="3569983" y="4806026"/>
              <a:ext cx="707607" cy="508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Text </a:t>
              </a:r>
            </a:p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xmlns="" id="{9E598398-7794-4EB6-8A84-BF905EEFAF8D}"/>
              </a:ext>
            </a:extLst>
          </p:cNvPr>
          <p:cNvGrpSpPr/>
          <p:nvPr/>
        </p:nvGrpSpPr>
        <p:grpSpPr>
          <a:xfrm>
            <a:off x="5654994" y="1607158"/>
            <a:ext cx="2936241" cy="897071"/>
            <a:chOff x="4964215" y="2172755"/>
            <a:chExt cx="1454627" cy="897071"/>
          </a:xfrm>
        </p:grpSpPr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xmlns="" id="{24F4D36E-8DAE-40C9-B0B1-710721D610C8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xmlns="" id="{F1ECD3FB-7BC0-44CF-9296-67F7452F4BDB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xmlns="" id="{9286E1E3-3F3E-4A48-80AD-687F71042AC4}"/>
              </a:ext>
            </a:extLst>
          </p:cNvPr>
          <p:cNvGrpSpPr/>
          <p:nvPr/>
        </p:nvGrpSpPr>
        <p:grpSpPr>
          <a:xfrm>
            <a:off x="6603301" y="4190903"/>
            <a:ext cx="2936241" cy="897071"/>
            <a:chOff x="4964215" y="2172755"/>
            <a:chExt cx="1454627" cy="897071"/>
          </a:xfrm>
        </p:grpSpPr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xmlns="" id="{9F93D7F1-E5BD-495E-B418-0451AF1B8346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xmlns="" id="{7793D60A-6969-4CA2-BA1B-502731D751EE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xmlns="" id="{6285345E-1532-4423-8C6B-A5BBD2137B21}"/>
              </a:ext>
            </a:extLst>
          </p:cNvPr>
          <p:cNvGrpSpPr/>
          <p:nvPr/>
        </p:nvGrpSpPr>
        <p:grpSpPr>
          <a:xfrm>
            <a:off x="5654994" y="5028081"/>
            <a:ext cx="2936241" cy="897071"/>
            <a:chOff x="4964215" y="2172755"/>
            <a:chExt cx="1454627" cy="897071"/>
          </a:xfrm>
        </p:grpSpPr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xmlns="" id="{119B5F77-C4D3-4966-9879-E92540298CF8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30">
              <a:extLst>
                <a:ext uri="{FF2B5EF4-FFF2-40B4-BE49-F238E27FC236}">
                  <a16:creationId xmlns:a16="http://schemas.microsoft.com/office/drawing/2014/main" xmlns="" id="{D7536E14-3D28-4094-9C30-DA221CFCACF2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xmlns="" id="{4F6F3B20-6C80-4647-903B-F9352F257FA6}"/>
              </a:ext>
            </a:extLst>
          </p:cNvPr>
          <p:cNvGrpSpPr/>
          <p:nvPr/>
        </p:nvGrpSpPr>
        <p:grpSpPr>
          <a:xfrm>
            <a:off x="1838339" y="4373706"/>
            <a:ext cx="1821924" cy="1266403"/>
            <a:chOff x="4964215" y="2172755"/>
            <a:chExt cx="1454627" cy="1266403"/>
          </a:xfrm>
        </p:grpSpPr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xmlns="" id="{73D40AF1-12D3-455B-944B-3EFB7FB9AC27}"/>
                </a:ext>
              </a:extLst>
            </p:cNvPr>
            <p:cNvSpPr txBox="1"/>
            <p:nvPr/>
          </p:nvSpPr>
          <p:spPr>
            <a:xfrm>
              <a:off x="4964215" y="2423495"/>
              <a:ext cx="14546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3">
              <a:extLst>
                <a:ext uri="{FF2B5EF4-FFF2-40B4-BE49-F238E27FC236}">
                  <a16:creationId xmlns:a16="http://schemas.microsoft.com/office/drawing/2014/main" xmlns="" id="{F9E3A951-3D8F-4EE2-A6AD-1C7C9191A9BD}"/>
                </a:ext>
              </a:extLst>
            </p:cNvPr>
            <p:cNvSpPr txBox="1"/>
            <p:nvPr/>
          </p:nvSpPr>
          <p:spPr>
            <a:xfrm>
              <a:off x="4964215" y="2172755"/>
              <a:ext cx="14523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514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Infographic Style</a:t>
            </a:r>
            <a:endParaRPr lang="en-US" dirty="0"/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xmlns="" id="{6012DE67-6C1E-4B4B-92A4-1F4C2DEDF208}"/>
              </a:ext>
            </a:extLst>
          </p:cNvPr>
          <p:cNvSpPr/>
          <p:nvPr/>
        </p:nvSpPr>
        <p:spPr>
          <a:xfrm>
            <a:off x="1546" y="3461346"/>
            <a:ext cx="4956934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45">
            <a:extLst>
              <a:ext uri="{FF2B5EF4-FFF2-40B4-BE49-F238E27FC236}">
                <a16:creationId xmlns:a16="http://schemas.microsoft.com/office/drawing/2014/main" xmlns="" id="{351F7D41-3C42-4B85-9CCF-92E470111DE0}"/>
              </a:ext>
            </a:extLst>
          </p:cNvPr>
          <p:cNvSpPr/>
          <p:nvPr/>
        </p:nvSpPr>
        <p:spPr>
          <a:xfrm rot="10800000">
            <a:off x="7233522" y="3461346"/>
            <a:ext cx="4958478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xmlns="" id="{CC90342D-3B26-474E-8BA9-AFC81C30999E}"/>
              </a:ext>
            </a:extLst>
          </p:cNvPr>
          <p:cNvGrpSpPr/>
          <p:nvPr/>
        </p:nvGrpSpPr>
        <p:grpSpPr>
          <a:xfrm>
            <a:off x="4368416" y="1769262"/>
            <a:ext cx="3455171" cy="3900889"/>
            <a:chOff x="4613536" y="2164199"/>
            <a:chExt cx="2956435" cy="3337816"/>
          </a:xfrm>
        </p:grpSpPr>
        <p:sp>
          <p:nvSpPr>
            <p:cNvPr id="6" name="Pie 14">
              <a:extLst>
                <a:ext uri="{FF2B5EF4-FFF2-40B4-BE49-F238E27FC236}">
                  <a16:creationId xmlns:a16="http://schemas.microsoft.com/office/drawing/2014/main" xmlns="" id="{4A303D82-4AD0-47EB-A952-88440AB147B8}"/>
                </a:ext>
              </a:extLst>
            </p:cNvPr>
            <p:cNvSpPr/>
            <p:nvPr/>
          </p:nvSpPr>
          <p:spPr>
            <a:xfrm>
              <a:off x="4613536" y="2363855"/>
              <a:ext cx="2920588" cy="2920588"/>
            </a:xfrm>
            <a:prstGeom prst="pie">
              <a:avLst>
                <a:gd name="adj1" fmla="val 10775528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Pie 22">
              <a:extLst>
                <a:ext uri="{FF2B5EF4-FFF2-40B4-BE49-F238E27FC236}">
                  <a16:creationId xmlns:a16="http://schemas.microsoft.com/office/drawing/2014/main" xmlns="" id="{3711BEB3-379E-4F1F-905B-A982C2FCF04A}"/>
                </a:ext>
              </a:extLst>
            </p:cNvPr>
            <p:cNvSpPr/>
            <p:nvPr/>
          </p:nvSpPr>
          <p:spPr>
            <a:xfrm rot="10800000">
              <a:off x="4649383" y="2381767"/>
              <a:ext cx="2920588" cy="2920588"/>
            </a:xfrm>
            <a:prstGeom prst="pie">
              <a:avLst>
                <a:gd name="adj1" fmla="val 10775528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8" name="Oval 49">
              <a:extLst>
                <a:ext uri="{FF2B5EF4-FFF2-40B4-BE49-F238E27FC236}">
                  <a16:creationId xmlns:a16="http://schemas.microsoft.com/office/drawing/2014/main" xmlns="" id="{3A1DA3CD-8333-4FC1-ABC5-235D871E8D42}"/>
                </a:ext>
              </a:extLst>
            </p:cNvPr>
            <p:cNvSpPr/>
            <p:nvPr/>
          </p:nvSpPr>
          <p:spPr>
            <a:xfrm>
              <a:off x="5118427" y="2853991"/>
              <a:ext cx="1946652" cy="1946652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Isosceles Triangle 50">
              <a:extLst>
                <a:ext uri="{FF2B5EF4-FFF2-40B4-BE49-F238E27FC236}">
                  <a16:creationId xmlns:a16="http://schemas.microsoft.com/office/drawing/2014/main" xmlns="" id="{D344692D-CC5B-4069-9725-4E11FC4B799E}"/>
                </a:ext>
              </a:extLst>
            </p:cNvPr>
            <p:cNvSpPr/>
            <p:nvPr/>
          </p:nvSpPr>
          <p:spPr>
            <a:xfrm rot="5400000">
              <a:off x="5911556" y="2299861"/>
              <a:ext cx="847738" cy="5764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51">
              <a:extLst>
                <a:ext uri="{FF2B5EF4-FFF2-40B4-BE49-F238E27FC236}">
                  <a16:creationId xmlns:a16="http://schemas.microsoft.com/office/drawing/2014/main" xmlns="" id="{4EC06A36-9B13-434A-BE79-66F301E7DBFA}"/>
                </a:ext>
              </a:extLst>
            </p:cNvPr>
            <p:cNvSpPr/>
            <p:nvPr/>
          </p:nvSpPr>
          <p:spPr>
            <a:xfrm rot="16200000">
              <a:off x="5424212" y="4789939"/>
              <a:ext cx="847738" cy="57641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Oval 52">
            <a:extLst>
              <a:ext uri="{FF2B5EF4-FFF2-40B4-BE49-F238E27FC236}">
                <a16:creationId xmlns:a16="http://schemas.microsoft.com/office/drawing/2014/main" xmlns="" id="{87029278-59D0-4A7E-89DC-561D7A85624A}"/>
              </a:ext>
            </a:extLst>
          </p:cNvPr>
          <p:cNvSpPr/>
          <p:nvPr/>
        </p:nvSpPr>
        <p:spPr>
          <a:xfrm>
            <a:off x="5466882" y="3090587"/>
            <a:ext cx="1258239" cy="12582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TextBox 53">
            <a:extLst>
              <a:ext uri="{FF2B5EF4-FFF2-40B4-BE49-F238E27FC236}">
                <a16:creationId xmlns:a16="http://schemas.microsoft.com/office/drawing/2014/main" xmlns="" id="{105D1702-47A7-48BC-A24F-F10A17BD2ABB}"/>
              </a:ext>
            </a:extLst>
          </p:cNvPr>
          <p:cNvSpPr txBox="1"/>
          <p:nvPr/>
        </p:nvSpPr>
        <p:spPr>
          <a:xfrm>
            <a:off x="7992416" y="3554491"/>
            <a:ext cx="2548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54">
            <a:extLst>
              <a:ext uri="{FF2B5EF4-FFF2-40B4-BE49-F238E27FC236}">
                <a16:creationId xmlns:a16="http://schemas.microsoft.com/office/drawing/2014/main" xmlns="" id="{1EA77F38-EB74-4857-84DA-450203B29595}"/>
              </a:ext>
            </a:extLst>
          </p:cNvPr>
          <p:cNvSpPr txBox="1"/>
          <p:nvPr/>
        </p:nvSpPr>
        <p:spPr>
          <a:xfrm>
            <a:off x="1623803" y="3554491"/>
            <a:ext cx="258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55">
            <a:extLst>
              <a:ext uri="{FF2B5EF4-FFF2-40B4-BE49-F238E27FC236}">
                <a16:creationId xmlns:a16="http://schemas.microsoft.com/office/drawing/2014/main" xmlns="" id="{54071B91-1DFF-4BE4-8270-DB312692F01B}"/>
              </a:ext>
            </a:extLst>
          </p:cNvPr>
          <p:cNvSpPr txBox="1"/>
          <p:nvPr/>
        </p:nvSpPr>
        <p:spPr>
          <a:xfrm>
            <a:off x="7955984" y="4134632"/>
            <a:ext cx="3334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56">
            <a:extLst>
              <a:ext uri="{FF2B5EF4-FFF2-40B4-BE49-F238E27FC236}">
                <a16:creationId xmlns:a16="http://schemas.microsoft.com/office/drawing/2014/main" xmlns="" id="{6D73B898-ED1B-448B-BAC1-D920D4B08635}"/>
              </a:ext>
            </a:extLst>
          </p:cNvPr>
          <p:cNvSpPr txBox="1"/>
          <p:nvPr/>
        </p:nvSpPr>
        <p:spPr>
          <a:xfrm>
            <a:off x="874643" y="2309888"/>
            <a:ext cx="333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Freeform 55">
            <a:extLst>
              <a:ext uri="{FF2B5EF4-FFF2-40B4-BE49-F238E27FC236}">
                <a16:creationId xmlns:a16="http://schemas.microsoft.com/office/drawing/2014/main" xmlns="" id="{4BF66E3F-6AF2-4346-B798-CDFBA59121BF}"/>
              </a:ext>
            </a:extLst>
          </p:cNvPr>
          <p:cNvSpPr/>
          <p:nvPr/>
        </p:nvSpPr>
        <p:spPr>
          <a:xfrm rot="2700000">
            <a:off x="5922840" y="3310061"/>
            <a:ext cx="346320" cy="848601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456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8">
            <a:extLst>
              <a:ext uri="{FF2B5EF4-FFF2-40B4-BE49-F238E27FC236}">
                <a16:creationId xmlns:a16="http://schemas.microsoft.com/office/drawing/2014/main" xmlns="" id="{AFD998E5-A565-4713-9ADF-D8F3EB619DAC}"/>
              </a:ext>
            </a:extLst>
          </p:cNvPr>
          <p:cNvSpPr/>
          <p:nvPr/>
        </p:nvSpPr>
        <p:spPr>
          <a:xfrm>
            <a:off x="836509" y="819636"/>
            <a:ext cx="4104765" cy="5486441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1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3" name="Group 25">
            <a:extLst>
              <a:ext uri="{FF2B5EF4-FFF2-40B4-BE49-F238E27FC236}">
                <a16:creationId xmlns:a16="http://schemas.microsoft.com/office/drawing/2014/main" xmlns="" id="{D20B53AD-8E88-4960-88F5-31155A936F43}"/>
              </a:ext>
            </a:extLst>
          </p:cNvPr>
          <p:cNvGrpSpPr/>
          <p:nvPr/>
        </p:nvGrpSpPr>
        <p:grpSpPr>
          <a:xfrm>
            <a:off x="4880714" y="1901015"/>
            <a:ext cx="2464138" cy="3943066"/>
            <a:chOff x="4722461" y="1907611"/>
            <a:chExt cx="2138040" cy="3421250"/>
          </a:xfrm>
        </p:grpSpPr>
        <p:grpSp>
          <p:nvGrpSpPr>
            <p:cNvPr id="4" name="Group 23">
              <a:extLst>
                <a:ext uri="{FF2B5EF4-FFF2-40B4-BE49-F238E27FC236}">
                  <a16:creationId xmlns:a16="http://schemas.microsoft.com/office/drawing/2014/main" xmlns="" id="{A951E3C9-D27F-4534-83D8-D1E747C9E99E}"/>
                </a:ext>
              </a:extLst>
            </p:cNvPr>
            <p:cNvGrpSpPr/>
            <p:nvPr/>
          </p:nvGrpSpPr>
          <p:grpSpPr>
            <a:xfrm>
              <a:off x="4722461" y="2154570"/>
              <a:ext cx="1410284" cy="2457710"/>
              <a:chOff x="4764849" y="1896442"/>
              <a:chExt cx="1630399" cy="2841304"/>
            </a:xfrm>
          </p:grpSpPr>
          <p:sp>
            <p:nvSpPr>
              <p:cNvPr id="8" name="Rectangle 15">
                <a:extLst>
                  <a:ext uri="{FF2B5EF4-FFF2-40B4-BE49-F238E27FC236}">
                    <a16:creationId xmlns:a16="http://schemas.microsoft.com/office/drawing/2014/main" xmlns="" id="{17578C98-7F0B-43A9-951E-469D712C1B62}"/>
                  </a:ext>
                </a:extLst>
              </p:cNvPr>
              <p:cNvSpPr/>
              <p:nvPr/>
            </p:nvSpPr>
            <p:spPr>
              <a:xfrm rot="2633242">
                <a:off x="5392926" y="3840524"/>
                <a:ext cx="929571" cy="89722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xmlns="" id="{86AFAC57-3A71-4CC3-8C0E-5E61384ACB35}"/>
                  </a:ext>
                </a:extLst>
              </p:cNvPr>
              <p:cNvGrpSpPr/>
              <p:nvPr/>
            </p:nvGrpSpPr>
            <p:grpSpPr>
              <a:xfrm rot="5400000">
                <a:off x="4707913" y="1953378"/>
                <a:ext cx="1744272" cy="1630399"/>
                <a:chOff x="2827731" y="1829193"/>
                <a:chExt cx="1744272" cy="1630399"/>
              </a:xfrm>
            </p:grpSpPr>
            <p:sp>
              <p:nvSpPr>
                <p:cNvPr id="10" name="Rectangle 15">
                  <a:extLst>
                    <a:ext uri="{FF2B5EF4-FFF2-40B4-BE49-F238E27FC236}">
                      <a16:creationId xmlns:a16="http://schemas.microsoft.com/office/drawing/2014/main" xmlns="" id="{DA5D093F-0071-414C-A1CC-1243668581D1}"/>
                    </a:ext>
                  </a:extLst>
                </p:cNvPr>
                <p:cNvSpPr/>
                <p:nvPr/>
              </p:nvSpPr>
              <p:spPr>
                <a:xfrm rot="16200000">
                  <a:off x="3658606" y="1845368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1" name="Rectangle 15">
                  <a:extLst>
                    <a:ext uri="{FF2B5EF4-FFF2-40B4-BE49-F238E27FC236}">
                      <a16:creationId xmlns:a16="http://schemas.microsoft.com/office/drawing/2014/main" xmlns="" id="{5D7EC585-59D9-476F-BBD9-45926C9F8F6D}"/>
                    </a:ext>
                  </a:extLst>
                </p:cNvPr>
                <p:cNvSpPr/>
                <p:nvPr/>
              </p:nvSpPr>
              <p:spPr>
                <a:xfrm rot="13433242">
                  <a:off x="2827731" y="2562370"/>
                  <a:ext cx="929571" cy="897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9571" h="897222">
                      <a:moveTo>
                        <a:pt x="929571" y="731682"/>
                      </a:moveTo>
                      <a:lnTo>
                        <a:pt x="929571" y="897222"/>
                      </a:lnTo>
                      <a:lnTo>
                        <a:pt x="442770" y="897222"/>
                      </a:lnTo>
                      <a:lnTo>
                        <a:pt x="298754" y="897222"/>
                      </a:lnTo>
                      <a:lnTo>
                        <a:pt x="274103" y="897222"/>
                      </a:lnTo>
                      <a:cubicBezTo>
                        <a:pt x="274103" y="613647"/>
                        <a:pt x="176652" y="340818"/>
                        <a:pt x="0" y="123903"/>
                      </a:cubicBezTo>
                      <a:lnTo>
                        <a:pt x="116909" y="0"/>
                      </a:lnTo>
                      <a:cubicBezTo>
                        <a:pt x="291351" y="207479"/>
                        <a:pt x="400795" y="461979"/>
                        <a:pt x="432150" y="7316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5" name="Oval 97">
              <a:extLst>
                <a:ext uri="{FF2B5EF4-FFF2-40B4-BE49-F238E27FC236}">
                  <a16:creationId xmlns:a16="http://schemas.microsoft.com/office/drawing/2014/main" xmlns="" id="{BC2F1C45-FA7F-436F-A0EB-C5B112F7CE48}"/>
                </a:ext>
              </a:extLst>
            </p:cNvPr>
            <p:cNvSpPr/>
            <p:nvPr/>
          </p:nvSpPr>
          <p:spPr>
            <a:xfrm>
              <a:off x="5686583" y="4708442"/>
              <a:ext cx="620419" cy="6204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Oval 98">
              <a:extLst>
                <a:ext uri="{FF2B5EF4-FFF2-40B4-BE49-F238E27FC236}">
                  <a16:creationId xmlns:a16="http://schemas.microsoft.com/office/drawing/2014/main" xmlns="" id="{C98A4B66-0D50-4454-94BF-7D154D5D623B}"/>
                </a:ext>
              </a:extLst>
            </p:cNvPr>
            <p:cNvSpPr/>
            <p:nvPr/>
          </p:nvSpPr>
          <p:spPr>
            <a:xfrm>
              <a:off x="6240082" y="3275308"/>
              <a:ext cx="620419" cy="6204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Oval 99">
              <a:extLst>
                <a:ext uri="{FF2B5EF4-FFF2-40B4-BE49-F238E27FC236}">
                  <a16:creationId xmlns:a16="http://schemas.microsoft.com/office/drawing/2014/main" xmlns="" id="{BAF1AEEF-3D47-4D62-BD99-1D8371C41A45}"/>
                </a:ext>
              </a:extLst>
            </p:cNvPr>
            <p:cNvSpPr/>
            <p:nvPr/>
          </p:nvSpPr>
          <p:spPr>
            <a:xfrm>
              <a:off x="5577548" y="1907611"/>
              <a:ext cx="620419" cy="6204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Isosceles Triangle 8">
            <a:extLst>
              <a:ext uri="{FF2B5EF4-FFF2-40B4-BE49-F238E27FC236}">
                <a16:creationId xmlns:a16="http://schemas.microsoft.com/office/drawing/2014/main" xmlns="" id="{3AB10A7F-E694-466E-9CFE-8BC89ECCA0D0}"/>
              </a:ext>
            </a:extLst>
          </p:cNvPr>
          <p:cNvSpPr/>
          <p:nvPr/>
        </p:nvSpPr>
        <p:spPr>
          <a:xfrm rot="16200000">
            <a:off x="6868938" y="3674347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580C7512-06CB-438C-9A2D-FE84CF40F3A9}"/>
              </a:ext>
            </a:extLst>
          </p:cNvPr>
          <p:cNvSpPr/>
          <p:nvPr/>
        </p:nvSpPr>
        <p:spPr>
          <a:xfrm>
            <a:off x="6201531" y="5370580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xmlns="" id="{E708202B-2699-49A5-9925-FA6DA928057E}"/>
              </a:ext>
            </a:extLst>
          </p:cNvPr>
          <p:cNvSpPr>
            <a:spLocks noChangeAspect="1"/>
          </p:cNvSpPr>
          <p:nvPr/>
        </p:nvSpPr>
        <p:spPr>
          <a:xfrm>
            <a:off x="6099953" y="2099406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" name="Group 103">
            <a:extLst>
              <a:ext uri="{FF2B5EF4-FFF2-40B4-BE49-F238E27FC236}">
                <a16:creationId xmlns:a16="http://schemas.microsoft.com/office/drawing/2014/main" xmlns="" id="{64145FE0-4F05-4A0F-A9CB-256DCBB0847B}"/>
              </a:ext>
            </a:extLst>
          </p:cNvPr>
          <p:cNvGrpSpPr/>
          <p:nvPr/>
        </p:nvGrpSpPr>
        <p:grpSpPr>
          <a:xfrm>
            <a:off x="6843441" y="1837532"/>
            <a:ext cx="4211028" cy="842012"/>
            <a:chOff x="4965551" y="1783849"/>
            <a:chExt cx="1780587" cy="842012"/>
          </a:xfrm>
        </p:grpSpPr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xmlns="" id="{79EA3448-4E56-46E8-AC23-798A70A122CA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xmlns="" id="{80FC6F55-287D-4EBA-938F-2BCA6A857273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8" name="Group 106">
            <a:extLst>
              <a:ext uri="{FF2B5EF4-FFF2-40B4-BE49-F238E27FC236}">
                <a16:creationId xmlns:a16="http://schemas.microsoft.com/office/drawing/2014/main" xmlns="" id="{AE422FF8-0D14-45EC-BDEF-FE620A63BCBD}"/>
              </a:ext>
            </a:extLst>
          </p:cNvPr>
          <p:cNvGrpSpPr/>
          <p:nvPr/>
        </p:nvGrpSpPr>
        <p:grpSpPr>
          <a:xfrm>
            <a:off x="7544524" y="3451541"/>
            <a:ext cx="4211028" cy="842012"/>
            <a:chOff x="4965551" y="1783849"/>
            <a:chExt cx="1780587" cy="842012"/>
          </a:xfrm>
        </p:grpSpPr>
        <p:sp>
          <p:nvSpPr>
            <p:cNvPr id="19" name="TextBox 23">
              <a:extLst>
                <a:ext uri="{FF2B5EF4-FFF2-40B4-BE49-F238E27FC236}">
                  <a16:creationId xmlns:a16="http://schemas.microsoft.com/office/drawing/2014/main" xmlns="" id="{D8E95FEC-40C8-4A28-8366-B086B8914082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0" name="TextBox 24">
              <a:extLst>
                <a:ext uri="{FF2B5EF4-FFF2-40B4-BE49-F238E27FC236}">
                  <a16:creationId xmlns:a16="http://schemas.microsoft.com/office/drawing/2014/main" xmlns="" id="{D4D6C209-2085-420E-AD86-3D1F58D640E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1" name="Group 118">
            <a:extLst>
              <a:ext uri="{FF2B5EF4-FFF2-40B4-BE49-F238E27FC236}">
                <a16:creationId xmlns:a16="http://schemas.microsoft.com/office/drawing/2014/main" xmlns="" id="{600A6440-C3C6-4885-96DF-2B3B63F2478E}"/>
              </a:ext>
            </a:extLst>
          </p:cNvPr>
          <p:cNvGrpSpPr/>
          <p:nvPr/>
        </p:nvGrpSpPr>
        <p:grpSpPr>
          <a:xfrm>
            <a:off x="6916578" y="5065551"/>
            <a:ext cx="4211028" cy="842012"/>
            <a:chOff x="4965551" y="1783849"/>
            <a:chExt cx="1780587" cy="842012"/>
          </a:xfrm>
        </p:grpSpPr>
        <p:sp>
          <p:nvSpPr>
            <p:cNvPr id="22" name="TextBox 26">
              <a:extLst>
                <a:ext uri="{FF2B5EF4-FFF2-40B4-BE49-F238E27FC236}">
                  <a16:creationId xmlns:a16="http://schemas.microsoft.com/office/drawing/2014/main" xmlns="" id="{F4DD5386-C00F-4A10-8BCF-2698CD4F242D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3" name="TextBox 27">
              <a:extLst>
                <a:ext uri="{FF2B5EF4-FFF2-40B4-BE49-F238E27FC236}">
                  <a16:creationId xmlns:a16="http://schemas.microsoft.com/office/drawing/2014/main" xmlns="" id="{94309D48-24D7-46CD-8B6C-7456070577CE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4" name="TextBox 31">
            <a:extLst>
              <a:ext uri="{FF2B5EF4-FFF2-40B4-BE49-F238E27FC236}">
                <a16:creationId xmlns:a16="http://schemas.microsoft.com/office/drawing/2014/main" xmlns="" id="{89D7E116-6121-4BF4-91E9-5FBBF803BCBB}"/>
              </a:ext>
            </a:extLst>
          </p:cNvPr>
          <p:cNvSpPr txBox="1"/>
          <p:nvPr/>
        </p:nvSpPr>
        <p:spPr>
          <a:xfrm>
            <a:off x="4257076" y="256712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99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Infographic Style</a:t>
            </a:r>
            <a:endParaRPr lang="en-US" dirty="0"/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xmlns="" id="{F665BD61-BC17-4BE9-9DE3-8EABD3BEAFD2}"/>
              </a:ext>
            </a:extLst>
          </p:cNvPr>
          <p:cNvGrpSpPr/>
          <p:nvPr/>
        </p:nvGrpSpPr>
        <p:grpSpPr>
          <a:xfrm rot="20618438">
            <a:off x="4391068" y="2315208"/>
            <a:ext cx="3409869" cy="3231342"/>
            <a:chOff x="-116760" y="950876"/>
            <a:chExt cx="6261875" cy="5934029"/>
          </a:xfrm>
        </p:grpSpPr>
        <p:grpSp>
          <p:nvGrpSpPr>
            <p:cNvPr id="4" name="Group 10">
              <a:extLst>
                <a:ext uri="{FF2B5EF4-FFF2-40B4-BE49-F238E27FC236}">
                  <a16:creationId xmlns:a16="http://schemas.microsoft.com/office/drawing/2014/main" xmlns="" id="{2107A6D2-FA32-436F-A956-6FABDD550570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8" name="Rounded Rectangle 41">
                <a:extLst>
                  <a:ext uri="{FF2B5EF4-FFF2-40B4-BE49-F238E27FC236}">
                    <a16:creationId xmlns:a16="http://schemas.microsoft.com/office/drawing/2014/main" xmlns="" id="{90F3E05B-8290-47D4-8559-724C65AD22FE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ed Rectangle 62">
                <a:extLst>
                  <a:ext uri="{FF2B5EF4-FFF2-40B4-BE49-F238E27FC236}">
                    <a16:creationId xmlns:a16="http://schemas.microsoft.com/office/drawing/2014/main" xmlns="" id="{D8F8E051-C0E9-4604-8AC8-A1E81EA9733C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" name="Rounded Rectangle 63">
                <a:extLst>
                  <a:ext uri="{FF2B5EF4-FFF2-40B4-BE49-F238E27FC236}">
                    <a16:creationId xmlns:a16="http://schemas.microsoft.com/office/drawing/2014/main" xmlns="" id="{9F419162-DB5E-4AB6-BA29-43608E0BC7C5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64">
                <a:extLst>
                  <a:ext uri="{FF2B5EF4-FFF2-40B4-BE49-F238E27FC236}">
                    <a16:creationId xmlns:a16="http://schemas.microsoft.com/office/drawing/2014/main" xmlns="" id="{15DE4F1D-EB23-48C9-B066-8AB903CCD6DA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Rounded Rectangle 65">
                <a:extLst>
                  <a:ext uri="{FF2B5EF4-FFF2-40B4-BE49-F238E27FC236}">
                    <a16:creationId xmlns:a16="http://schemas.microsoft.com/office/drawing/2014/main" xmlns="" id="{603E82B0-1D53-41A7-B36D-A7F03833B746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Rounded Rectangle 66">
                <a:extLst>
                  <a:ext uri="{FF2B5EF4-FFF2-40B4-BE49-F238E27FC236}">
                    <a16:creationId xmlns:a16="http://schemas.microsoft.com/office/drawing/2014/main" xmlns="" id="{EDF29EB8-71DC-4A7A-8F91-64F5952BA6F1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Rounded Rectangle 67">
                <a:extLst>
                  <a:ext uri="{FF2B5EF4-FFF2-40B4-BE49-F238E27FC236}">
                    <a16:creationId xmlns:a16="http://schemas.microsoft.com/office/drawing/2014/main" xmlns="" id="{CF206FC9-44B9-475E-96F9-66B7AEA3D783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Rounded Rectangle 68">
                <a:extLst>
                  <a:ext uri="{FF2B5EF4-FFF2-40B4-BE49-F238E27FC236}">
                    <a16:creationId xmlns:a16="http://schemas.microsoft.com/office/drawing/2014/main" xmlns="" id="{3659BC47-A7AA-4045-8D7D-78FC5FA74138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69">
                <a:extLst>
                  <a:ext uri="{FF2B5EF4-FFF2-40B4-BE49-F238E27FC236}">
                    <a16:creationId xmlns:a16="http://schemas.microsoft.com/office/drawing/2014/main" xmlns="" id="{5270DCE5-2CC8-47A1-A1D3-524D1262F100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39">
                <a:extLst>
                  <a:ext uri="{FF2B5EF4-FFF2-40B4-BE49-F238E27FC236}">
                    <a16:creationId xmlns:a16="http://schemas.microsoft.com/office/drawing/2014/main" xmlns="" id="{4A8B032C-34B0-4ABB-B5DB-F936837F2AC1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39">
                <a:extLst>
                  <a:ext uri="{FF2B5EF4-FFF2-40B4-BE49-F238E27FC236}">
                    <a16:creationId xmlns:a16="http://schemas.microsoft.com/office/drawing/2014/main" xmlns="" id="{08C0A577-8A7A-4D3A-ADAA-F7350ABFB4F5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11">
              <a:extLst>
                <a:ext uri="{FF2B5EF4-FFF2-40B4-BE49-F238E27FC236}">
                  <a16:creationId xmlns:a16="http://schemas.microsoft.com/office/drawing/2014/main" xmlns="" id="{CAB54B28-9E55-4BFD-83B5-961C33D159B4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6" name="Rounded Rectangle 16">
                <a:extLst>
                  <a:ext uri="{FF2B5EF4-FFF2-40B4-BE49-F238E27FC236}">
                    <a16:creationId xmlns:a16="http://schemas.microsoft.com/office/drawing/2014/main" xmlns="" id="{AFCE442C-EA2F-4BD1-A6D8-64781E226658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17">
                <a:extLst>
                  <a:ext uri="{FF2B5EF4-FFF2-40B4-BE49-F238E27FC236}">
                    <a16:creationId xmlns:a16="http://schemas.microsoft.com/office/drawing/2014/main" xmlns="" id="{4E15B7BA-F5C9-4FED-8767-2A867AD98B79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Rounded Rectangle 18">
                <a:extLst>
                  <a:ext uri="{FF2B5EF4-FFF2-40B4-BE49-F238E27FC236}">
                    <a16:creationId xmlns:a16="http://schemas.microsoft.com/office/drawing/2014/main" xmlns="" id="{D9CFEEB6-D739-4864-A4CD-EA6B6C2375DC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" name="Rounded Rectangle 19">
                <a:extLst>
                  <a:ext uri="{FF2B5EF4-FFF2-40B4-BE49-F238E27FC236}">
                    <a16:creationId xmlns:a16="http://schemas.microsoft.com/office/drawing/2014/main" xmlns="" id="{B361D4FE-7387-4BF3-8D11-A6D1DFB04478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Rounded Rectangle 20">
                <a:extLst>
                  <a:ext uri="{FF2B5EF4-FFF2-40B4-BE49-F238E27FC236}">
                    <a16:creationId xmlns:a16="http://schemas.microsoft.com/office/drawing/2014/main" xmlns="" id="{E9F38B96-AD04-4636-B547-7A036F727549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Rounded Rectangle 21">
                <a:extLst>
                  <a:ext uri="{FF2B5EF4-FFF2-40B4-BE49-F238E27FC236}">
                    <a16:creationId xmlns:a16="http://schemas.microsoft.com/office/drawing/2014/main" xmlns="" id="{5E20016C-2127-4A00-90B7-5863966C762E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" name="Rounded Rectangle 22">
                <a:extLst>
                  <a:ext uri="{FF2B5EF4-FFF2-40B4-BE49-F238E27FC236}">
                    <a16:creationId xmlns:a16="http://schemas.microsoft.com/office/drawing/2014/main" xmlns="" id="{D50821E4-CEDD-451C-9B84-F8B105BF1CC1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23">
                <a:extLst>
                  <a:ext uri="{FF2B5EF4-FFF2-40B4-BE49-F238E27FC236}">
                    <a16:creationId xmlns:a16="http://schemas.microsoft.com/office/drawing/2014/main" xmlns="" id="{739AE10A-ACDB-4574-B898-D643DD4E8163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Rounded Rectangle 24">
                <a:extLst>
                  <a:ext uri="{FF2B5EF4-FFF2-40B4-BE49-F238E27FC236}">
                    <a16:creationId xmlns:a16="http://schemas.microsoft.com/office/drawing/2014/main" xmlns="" id="{1158B5C1-6374-4E85-8842-5E72973A78DF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39">
                <a:extLst>
                  <a:ext uri="{FF2B5EF4-FFF2-40B4-BE49-F238E27FC236}">
                    <a16:creationId xmlns:a16="http://schemas.microsoft.com/office/drawing/2014/main" xmlns="" id="{A89BF971-67D7-4F1B-AA35-7AB2147C04C6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39">
                <a:extLst>
                  <a:ext uri="{FF2B5EF4-FFF2-40B4-BE49-F238E27FC236}">
                    <a16:creationId xmlns:a16="http://schemas.microsoft.com/office/drawing/2014/main" xmlns="" id="{7B3A4C72-05BF-4208-A9E4-70CCBCE45114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ounded Rectangle 21">
                <a:extLst>
                  <a:ext uri="{FF2B5EF4-FFF2-40B4-BE49-F238E27FC236}">
                    <a16:creationId xmlns:a16="http://schemas.microsoft.com/office/drawing/2014/main" xmlns="" id="{4330962B-51C2-4813-95AD-8B1BB7066BE7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9" name="Group 35">
            <a:extLst>
              <a:ext uri="{FF2B5EF4-FFF2-40B4-BE49-F238E27FC236}">
                <a16:creationId xmlns:a16="http://schemas.microsoft.com/office/drawing/2014/main" xmlns="" id="{E5BC68F7-74A9-4F15-AC2B-100ECFB0E004}"/>
              </a:ext>
            </a:extLst>
          </p:cNvPr>
          <p:cNvGrpSpPr/>
          <p:nvPr/>
        </p:nvGrpSpPr>
        <p:grpSpPr>
          <a:xfrm>
            <a:off x="8540119" y="1916736"/>
            <a:ext cx="2734773" cy="859789"/>
            <a:chOff x="1418442" y="3789040"/>
            <a:chExt cx="1512168" cy="1067667"/>
          </a:xfrm>
        </p:grpSpPr>
        <p:sp>
          <p:nvSpPr>
            <p:cNvPr id="30" name="TextBox 36">
              <a:extLst>
                <a:ext uri="{FF2B5EF4-FFF2-40B4-BE49-F238E27FC236}">
                  <a16:creationId xmlns:a16="http://schemas.microsoft.com/office/drawing/2014/main" xmlns="" id="{A643A4A1-6242-4048-B407-4899AF601810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7">
              <a:extLst>
                <a:ext uri="{FF2B5EF4-FFF2-40B4-BE49-F238E27FC236}">
                  <a16:creationId xmlns:a16="http://schemas.microsoft.com/office/drawing/2014/main" xmlns="" id="{C3F6FEAC-8CC8-4515-89F0-E649A31DEE5E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8">
            <a:extLst>
              <a:ext uri="{FF2B5EF4-FFF2-40B4-BE49-F238E27FC236}">
                <a16:creationId xmlns:a16="http://schemas.microsoft.com/office/drawing/2014/main" xmlns="" id="{9F13DB3F-69A2-427A-8C8C-DE0955138D2A}"/>
              </a:ext>
            </a:extLst>
          </p:cNvPr>
          <p:cNvGrpSpPr/>
          <p:nvPr/>
        </p:nvGrpSpPr>
        <p:grpSpPr>
          <a:xfrm>
            <a:off x="7691544" y="2016064"/>
            <a:ext cx="684000" cy="684000"/>
            <a:chOff x="6078081" y="1847059"/>
            <a:chExt cx="684000" cy="684000"/>
          </a:xfrm>
        </p:grpSpPr>
        <p:sp>
          <p:nvSpPr>
            <p:cNvPr id="33" name="Oval 39">
              <a:extLst>
                <a:ext uri="{FF2B5EF4-FFF2-40B4-BE49-F238E27FC236}">
                  <a16:creationId xmlns:a16="http://schemas.microsoft.com/office/drawing/2014/main" xmlns="" id="{660EE885-71E4-47BE-8253-2F2ABFEB546E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40">
              <a:extLst>
                <a:ext uri="{FF2B5EF4-FFF2-40B4-BE49-F238E27FC236}">
                  <a16:creationId xmlns:a16="http://schemas.microsoft.com/office/drawing/2014/main" xmlns="" id="{AF73458E-E827-4916-AA18-23257CB66BF5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5" name="Text Placeholder 14">
            <a:extLst>
              <a:ext uri="{FF2B5EF4-FFF2-40B4-BE49-F238E27FC236}">
                <a16:creationId xmlns:a16="http://schemas.microsoft.com/office/drawing/2014/main" xmlns="" id="{9920709B-87B0-4F1B-8D84-C1DCB244A6DD}"/>
              </a:ext>
            </a:extLst>
          </p:cNvPr>
          <p:cNvSpPr txBox="1">
            <a:spLocks/>
          </p:cNvSpPr>
          <p:nvPr/>
        </p:nvSpPr>
        <p:spPr>
          <a:xfrm>
            <a:off x="7785745" y="2132593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36" name="Group 42">
            <a:extLst>
              <a:ext uri="{FF2B5EF4-FFF2-40B4-BE49-F238E27FC236}">
                <a16:creationId xmlns:a16="http://schemas.microsoft.com/office/drawing/2014/main" xmlns="" id="{37937C04-BEDF-47AD-BFA4-1DFB745BA331}"/>
              </a:ext>
            </a:extLst>
          </p:cNvPr>
          <p:cNvGrpSpPr/>
          <p:nvPr/>
        </p:nvGrpSpPr>
        <p:grpSpPr>
          <a:xfrm>
            <a:off x="7839630" y="3423490"/>
            <a:ext cx="2752619" cy="890083"/>
            <a:chOff x="1408574" y="3751424"/>
            <a:chExt cx="1522036" cy="1105285"/>
          </a:xfrm>
        </p:grpSpPr>
        <p:sp>
          <p:nvSpPr>
            <p:cNvPr id="37" name="TextBox 43">
              <a:extLst>
                <a:ext uri="{FF2B5EF4-FFF2-40B4-BE49-F238E27FC236}">
                  <a16:creationId xmlns:a16="http://schemas.microsoft.com/office/drawing/2014/main" xmlns="" id="{15C6D73C-BA7B-47C6-99D0-AB486580601C}"/>
                </a:ext>
              </a:extLst>
            </p:cNvPr>
            <p:cNvSpPr txBox="1"/>
            <p:nvPr/>
          </p:nvSpPr>
          <p:spPr>
            <a:xfrm>
              <a:off x="1408574" y="3751424"/>
              <a:ext cx="1516843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8" name="TextBox 44">
              <a:extLst>
                <a:ext uri="{FF2B5EF4-FFF2-40B4-BE49-F238E27FC236}">
                  <a16:creationId xmlns:a16="http://schemas.microsoft.com/office/drawing/2014/main" xmlns="" id="{F68DD3FE-1FAE-4180-9D78-2DC18759F9DD}"/>
                </a:ext>
              </a:extLst>
            </p:cNvPr>
            <p:cNvSpPr txBox="1"/>
            <p:nvPr/>
          </p:nvSpPr>
          <p:spPr>
            <a:xfrm>
              <a:off x="1419255" y="4054109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45">
            <a:extLst>
              <a:ext uri="{FF2B5EF4-FFF2-40B4-BE49-F238E27FC236}">
                <a16:creationId xmlns:a16="http://schemas.microsoft.com/office/drawing/2014/main" xmlns="" id="{390C2371-1038-4683-8B06-719C62CC23AB}"/>
              </a:ext>
            </a:extLst>
          </p:cNvPr>
          <p:cNvGrpSpPr/>
          <p:nvPr/>
        </p:nvGrpSpPr>
        <p:grpSpPr>
          <a:xfrm>
            <a:off x="7004056" y="3553106"/>
            <a:ext cx="684000" cy="684000"/>
            <a:chOff x="6078081" y="1847059"/>
            <a:chExt cx="684000" cy="684000"/>
          </a:xfrm>
        </p:grpSpPr>
        <p:sp>
          <p:nvSpPr>
            <p:cNvPr id="40" name="Oval 46">
              <a:extLst>
                <a:ext uri="{FF2B5EF4-FFF2-40B4-BE49-F238E27FC236}">
                  <a16:creationId xmlns:a16="http://schemas.microsoft.com/office/drawing/2014/main" xmlns="" id="{22A3D1A6-D22C-46A9-A029-B845F3110DC7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Oval 47">
              <a:extLst>
                <a:ext uri="{FF2B5EF4-FFF2-40B4-BE49-F238E27FC236}">
                  <a16:creationId xmlns:a16="http://schemas.microsoft.com/office/drawing/2014/main" xmlns="" id="{6CD54133-1AFF-4374-BA6E-D729D123F3F1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2" name="Text Placeholder 14">
            <a:extLst>
              <a:ext uri="{FF2B5EF4-FFF2-40B4-BE49-F238E27FC236}">
                <a16:creationId xmlns:a16="http://schemas.microsoft.com/office/drawing/2014/main" xmlns="" id="{D8DF2B41-8E32-489F-B1E6-923D19CA69BD}"/>
              </a:ext>
            </a:extLst>
          </p:cNvPr>
          <p:cNvSpPr txBox="1">
            <a:spLocks/>
          </p:cNvSpPr>
          <p:nvPr/>
        </p:nvSpPr>
        <p:spPr>
          <a:xfrm>
            <a:off x="7098257" y="3669635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05</a:t>
            </a:r>
          </a:p>
        </p:txBody>
      </p:sp>
      <p:grpSp>
        <p:nvGrpSpPr>
          <p:cNvPr id="43" name="Group 49">
            <a:extLst>
              <a:ext uri="{FF2B5EF4-FFF2-40B4-BE49-F238E27FC236}">
                <a16:creationId xmlns:a16="http://schemas.microsoft.com/office/drawing/2014/main" xmlns="" id="{A1D6FD32-2340-4275-B82E-EDEF8217C33B}"/>
              </a:ext>
            </a:extLst>
          </p:cNvPr>
          <p:cNvGrpSpPr/>
          <p:nvPr/>
        </p:nvGrpSpPr>
        <p:grpSpPr>
          <a:xfrm>
            <a:off x="7121404" y="4990820"/>
            <a:ext cx="2734773" cy="859789"/>
            <a:chOff x="1418442" y="3789040"/>
            <a:chExt cx="1512168" cy="1067667"/>
          </a:xfrm>
        </p:grpSpPr>
        <p:sp>
          <p:nvSpPr>
            <p:cNvPr id="44" name="TextBox 50">
              <a:extLst>
                <a:ext uri="{FF2B5EF4-FFF2-40B4-BE49-F238E27FC236}">
                  <a16:creationId xmlns:a16="http://schemas.microsoft.com/office/drawing/2014/main" xmlns="" id="{A44156F5-1FD2-4951-8C69-04EB609111D0}"/>
                </a:ext>
              </a:extLst>
            </p:cNvPr>
            <p:cNvSpPr txBox="1"/>
            <p:nvPr/>
          </p:nvSpPr>
          <p:spPr>
            <a:xfrm>
              <a:off x="1418442" y="3789040"/>
              <a:ext cx="1506974" cy="38219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5" name="TextBox 51">
              <a:extLst>
                <a:ext uri="{FF2B5EF4-FFF2-40B4-BE49-F238E27FC236}">
                  <a16:creationId xmlns:a16="http://schemas.microsoft.com/office/drawing/2014/main" xmlns="" id="{E5F9E20A-6EFE-4B04-8681-BB589011DD0F}"/>
                </a:ext>
              </a:extLst>
            </p:cNvPr>
            <p:cNvSpPr txBox="1"/>
            <p:nvPr/>
          </p:nvSpPr>
          <p:spPr>
            <a:xfrm>
              <a:off x="1419255" y="4054107"/>
              <a:ext cx="1511355" cy="80260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52">
            <a:extLst>
              <a:ext uri="{FF2B5EF4-FFF2-40B4-BE49-F238E27FC236}">
                <a16:creationId xmlns:a16="http://schemas.microsoft.com/office/drawing/2014/main" xmlns="" id="{C9096C91-73BE-4A0F-9F03-A3B29F5DFC54}"/>
              </a:ext>
            </a:extLst>
          </p:cNvPr>
          <p:cNvGrpSpPr/>
          <p:nvPr/>
        </p:nvGrpSpPr>
        <p:grpSpPr>
          <a:xfrm>
            <a:off x="6272829" y="5090147"/>
            <a:ext cx="684000" cy="684000"/>
            <a:chOff x="6078081" y="1847059"/>
            <a:chExt cx="684000" cy="684000"/>
          </a:xfrm>
        </p:grpSpPr>
        <p:sp>
          <p:nvSpPr>
            <p:cNvPr id="47" name="Oval 53">
              <a:extLst>
                <a:ext uri="{FF2B5EF4-FFF2-40B4-BE49-F238E27FC236}">
                  <a16:creationId xmlns:a16="http://schemas.microsoft.com/office/drawing/2014/main" xmlns="" id="{9D18B204-3370-4E6B-9AB8-24F8C5BECC59}"/>
                </a:ext>
              </a:extLst>
            </p:cNvPr>
            <p:cNvSpPr/>
            <p:nvPr/>
          </p:nvSpPr>
          <p:spPr>
            <a:xfrm>
              <a:off x="6078081" y="1847059"/>
              <a:ext cx="684000" cy="684000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Oval 54">
              <a:extLst>
                <a:ext uri="{FF2B5EF4-FFF2-40B4-BE49-F238E27FC236}">
                  <a16:creationId xmlns:a16="http://schemas.microsoft.com/office/drawing/2014/main" xmlns="" id="{13CF1E15-9CC5-4D4B-BA88-8696C421D520}"/>
                </a:ext>
              </a:extLst>
            </p:cNvPr>
            <p:cNvSpPr/>
            <p:nvPr/>
          </p:nvSpPr>
          <p:spPr>
            <a:xfrm>
              <a:off x="6150081" y="1919059"/>
              <a:ext cx="540000" cy="5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9" name="Text Placeholder 14">
            <a:extLst>
              <a:ext uri="{FF2B5EF4-FFF2-40B4-BE49-F238E27FC236}">
                <a16:creationId xmlns:a16="http://schemas.microsoft.com/office/drawing/2014/main" xmlns="" id="{C7D867FE-229C-4F4C-8906-8A15E8C3B1A6}"/>
              </a:ext>
            </a:extLst>
          </p:cNvPr>
          <p:cNvSpPr txBox="1">
            <a:spLocks/>
          </p:cNvSpPr>
          <p:nvPr/>
        </p:nvSpPr>
        <p:spPr>
          <a:xfrm>
            <a:off x="6367030" y="5206676"/>
            <a:ext cx="495601" cy="45094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06</a:t>
            </a:r>
          </a:p>
        </p:txBody>
      </p:sp>
      <p:grpSp>
        <p:nvGrpSpPr>
          <p:cNvPr id="50" name="Group 56">
            <a:extLst>
              <a:ext uri="{FF2B5EF4-FFF2-40B4-BE49-F238E27FC236}">
                <a16:creationId xmlns:a16="http://schemas.microsoft.com/office/drawing/2014/main" xmlns="" id="{6CB955BB-8579-43D0-B725-9A917D8800D1}"/>
              </a:ext>
            </a:extLst>
          </p:cNvPr>
          <p:cNvGrpSpPr/>
          <p:nvPr/>
        </p:nvGrpSpPr>
        <p:grpSpPr>
          <a:xfrm>
            <a:off x="2695346" y="1916736"/>
            <a:ext cx="2703948" cy="859789"/>
            <a:chOff x="1586278" y="1610533"/>
            <a:chExt cx="1992330" cy="859789"/>
          </a:xfrm>
        </p:grpSpPr>
        <p:sp>
          <p:nvSpPr>
            <p:cNvPr id="51" name="TextBox 57">
              <a:extLst>
                <a:ext uri="{FF2B5EF4-FFF2-40B4-BE49-F238E27FC236}">
                  <a16:creationId xmlns:a16="http://schemas.microsoft.com/office/drawing/2014/main" xmlns="" id="{20187C8D-281A-4A9C-82E4-FD889EA5EF61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2" name="TextBox 58">
              <a:extLst>
                <a:ext uri="{FF2B5EF4-FFF2-40B4-BE49-F238E27FC236}">
                  <a16:creationId xmlns:a16="http://schemas.microsoft.com/office/drawing/2014/main" xmlns="" id="{FCA18C61-E60C-4C27-BF79-6883DBA25E85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9">
            <a:extLst>
              <a:ext uri="{FF2B5EF4-FFF2-40B4-BE49-F238E27FC236}">
                <a16:creationId xmlns:a16="http://schemas.microsoft.com/office/drawing/2014/main" xmlns="" id="{A98C5284-43D4-4207-AFC5-18CF85BB77E1}"/>
              </a:ext>
            </a:extLst>
          </p:cNvPr>
          <p:cNvGrpSpPr/>
          <p:nvPr/>
        </p:nvGrpSpPr>
        <p:grpSpPr>
          <a:xfrm>
            <a:off x="5575273" y="2016062"/>
            <a:ext cx="684000" cy="684000"/>
            <a:chOff x="3754587" y="1709861"/>
            <a:chExt cx="684000" cy="684000"/>
          </a:xfrm>
        </p:grpSpPr>
        <p:sp>
          <p:nvSpPr>
            <p:cNvPr id="54" name="Oval 60">
              <a:extLst>
                <a:ext uri="{FF2B5EF4-FFF2-40B4-BE49-F238E27FC236}">
                  <a16:creationId xmlns:a16="http://schemas.microsoft.com/office/drawing/2014/main" xmlns="" id="{109FA658-F31E-4DD7-AC02-37433C393414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5" name="Oval 61">
              <a:extLst>
                <a:ext uri="{FF2B5EF4-FFF2-40B4-BE49-F238E27FC236}">
                  <a16:creationId xmlns:a16="http://schemas.microsoft.com/office/drawing/2014/main" xmlns="" id="{ECAD3A45-FEEB-4BC7-91CF-AAEFA1B53283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6" name="Text Placeholder 14">
              <a:extLst>
                <a:ext uri="{FF2B5EF4-FFF2-40B4-BE49-F238E27FC236}">
                  <a16:creationId xmlns:a16="http://schemas.microsoft.com/office/drawing/2014/main" xmlns="" id="{1E53ABAC-A530-4EB4-A562-C96D30C8C46D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</a:p>
          </p:txBody>
        </p:sp>
      </p:grpSp>
      <p:grpSp>
        <p:nvGrpSpPr>
          <p:cNvPr id="57" name="Group 63">
            <a:extLst>
              <a:ext uri="{FF2B5EF4-FFF2-40B4-BE49-F238E27FC236}">
                <a16:creationId xmlns:a16="http://schemas.microsoft.com/office/drawing/2014/main" xmlns="" id="{0D5E6DE3-8D26-49FD-ACAC-0E708474386B}"/>
              </a:ext>
            </a:extLst>
          </p:cNvPr>
          <p:cNvGrpSpPr/>
          <p:nvPr/>
        </p:nvGrpSpPr>
        <p:grpSpPr>
          <a:xfrm>
            <a:off x="1759242" y="3453778"/>
            <a:ext cx="2703948" cy="859789"/>
            <a:chOff x="1586278" y="1610533"/>
            <a:chExt cx="1992330" cy="859789"/>
          </a:xfrm>
        </p:grpSpPr>
        <p:sp>
          <p:nvSpPr>
            <p:cNvPr id="58" name="TextBox 64">
              <a:extLst>
                <a:ext uri="{FF2B5EF4-FFF2-40B4-BE49-F238E27FC236}">
                  <a16:creationId xmlns:a16="http://schemas.microsoft.com/office/drawing/2014/main" xmlns="" id="{19559871-DC71-4EAE-B7EF-9230ABD49421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9" name="TextBox 65">
              <a:extLst>
                <a:ext uri="{FF2B5EF4-FFF2-40B4-BE49-F238E27FC236}">
                  <a16:creationId xmlns:a16="http://schemas.microsoft.com/office/drawing/2014/main" xmlns="" id="{70030DDD-5146-4C0B-B464-F94FE884355C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66">
            <a:extLst>
              <a:ext uri="{FF2B5EF4-FFF2-40B4-BE49-F238E27FC236}">
                <a16:creationId xmlns:a16="http://schemas.microsoft.com/office/drawing/2014/main" xmlns="" id="{C143D5AC-5E1D-438B-8418-32CE7A52A2A8}"/>
              </a:ext>
            </a:extLst>
          </p:cNvPr>
          <p:cNvGrpSpPr/>
          <p:nvPr/>
        </p:nvGrpSpPr>
        <p:grpSpPr>
          <a:xfrm>
            <a:off x="4639169" y="3553104"/>
            <a:ext cx="684000" cy="684000"/>
            <a:chOff x="3754587" y="1709861"/>
            <a:chExt cx="684000" cy="684000"/>
          </a:xfrm>
        </p:grpSpPr>
        <p:sp>
          <p:nvSpPr>
            <p:cNvPr id="61" name="Oval 67">
              <a:extLst>
                <a:ext uri="{FF2B5EF4-FFF2-40B4-BE49-F238E27FC236}">
                  <a16:creationId xmlns:a16="http://schemas.microsoft.com/office/drawing/2014/main" xmlns="" id="{D1CCBA64-939C-4378-B9EC-ED0B251ECE71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2" name="Oval 68">
              <a:extLst>
                <a:ext uri="{FF2B5EF4-FFF2-40B4-BE49-F238E27FC236}">
                  <a16:creationId xmlns:a16="http://schemas.microsoft.com/office/drawing/2014/main" xmlns="" id="{68B65B16-A6AE-404A-B003-6DDBC9F2BDF0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3" name="Text Placeholder 14">
              <a:extLst>
                <a:ext uri="{FF2B5EF4-FFF2-40B4-BE49-F238E27FC236}">
                  <a16:creationId xmlns:a16="http://schemas.microsoft.com/office/drawing/2014/main" xmlns="" id="{63CE7CD5-0ACC-4664-86D1-E132A4CB4041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</a:p>
          </p:txBody>
        </p:sp>
      </p:grpSp>
      <p:grpSp>
        <p:nvGrpSpPr>
          <p:cNvPr id="64" name="Group 70">
            <a:extLst>
              <a:ext uri="{FF2B5EF4-FFF2-40B4-BE49-F238E27FC236}">
                <a16:creationId xmlns:a16="http://schemas.microsoft.com/office/drawing/2014/main" xmlns="" id="{13C27CB9-DDE5-40CB-AC00-C3270054E0B0}"/>
              </a:ext>
            </a:extLst>
          </p:cNvPr>
          <p:cNvGrpSpPr/>
          <p:nvPr/>
        </p:nvGrpSpPr>
        <p:grpSpPr>
          <a:xfrm>
            <a:off x="967154" y="4990821"/>
            <a:ext cx="2703948" cy="859789"/>
            <a:chOff x="1586278" y="1610533"/>
            <a:chExt cx="1992330" cy="859789"/>
          </a:xfrm>
        </p:grpSpPr>
        <p:sp>
          <p:nvSpPr>
            <p:cNvPr id="65" name="TextBox 71">
              <a:extLst>
                <a:ext uri="{FF2B5EF4-FFF2-40B4-BE49-F238E27FC236}">
                  <a16:creationId xmlns:a16="http://schemas.microsoft.com/office/drawing/2014/main" xmlns="" id="{354E042A-8B68-4529-8B75-3244F4F89B01}"/>
                </a:ext>
              </a:extLst>
            </p:cNvPr>
            <p:cNvSpPr txBox="1"/>
            <p:nvPr/>
          </p:nvSpPr>
          <p:spPr>
            <a:xfrm>
              <a:off x="1586278" y="1610533"/>
              <a:ext cx="1985487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66" name="TextBox 72">
              <a:extLst>
                <a:ext uri="{FF2B5EF4-FFF2-40B4-BE49-F238E27FC236}">
                  <a16:creationId xmlns:a16="http://schemas.microsoft.com/office/drawing/2014/main" xmlns="" id="{C73DA988-5485-4C82-A22E-92D1AB75E630}"/>
                </a:ext>
              </a:extLst>
            </p:cNvPr>
            <p:cNvSpPr txBox="1"/>
            <p:nvPr/>
          </p:nvSpPr>
          <p:spPr>
            <a:xfrm>
              <a:off x="1587349" y="1823991"/>
              <a:ext cx="1991259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7" name="Group 73">
            <a:extLst>
              <a:ext uri="{FF2B5EF4-FFF2-40B4-BE49-F238E27FC236}">
                <a16:creationId xmlns:a16="http://schemas.microsoft.com/office/drawing/2014/main" xmlns="" id="{7AE8A0AA-85AE-444C-9658-A5BD6432A1F8}"/>
              </a:ext>
            </a:extLst>
          </p:cNvPr>
          <p:cNvGrpSpPr/>
          <p:nvPr/>
        </p:nvGrpSpPr>
        <p:grpSpPr>
          <a:xfrm>
            <a:off x="3847081" y="5090147"/>
            <a:ext cx="684000" cy="684000"/>
            <a:chOff x="3754587" y="1709861"/>
            <a:chExt cx="684000" cy="684000"/>
          </a:xfrm>
        </p:grpSpPr>
        <p:sp>
          <p:nvSpPr>
            <p:cNvPr id="68" name="Oval 74">
              <a:extLst>
                <a:ext uri="{FF2B5EF4-FFF2-40B4-BE49-F238E27FC236}">
                  <a16:creationId xmlns:a16="http://schemas.microsoft.com/office/drawing/2014/main" xmlns="" id="{2B3869E1-1074-4AB4-82B5-BF4B9A949A26}"/>
                </a:ext>
              </a:extLst>
            </p:cNvPr>
            <p:cNvSpPr/>
            <p:nvPr/>
          </p:nvSpPr>
          <p:spPr>
            <a:xfrm>
              <a:off x="3754587" y="1709861"/>
              <a:ext cx="684000" cy="6840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9" name="Oval 75">
              <a:extLst>
                <a:ext uri="{FF2B5EF4-FFF2-40B4-BE49-F238E27FC236}">
                  <a16:creationId xmlns:a16="http://schemas.microsoft.com/office/drawing/2014/main" xmlns="" id="{1302D9EF-E672-45A0-80D4-0BCAB69F1F48}"/>
                </a:ext>
              </a:extLst>
            </p:cNvPr>
            <p:cNvSpPr/>
            <p:nvPr/>
          </p:nvSpPr>
          <p:spPr>
            <a:xfrm>
              <a:off x="3826587" y="1781861"/>
              <a:ext cx="540000" cy="5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0" name="Text Placeholder 14">
              <a:extLst>
                <a:ext uri="{FF2B5EF4-FFF2-40B4-BE49-F238E27FC236}">
                  <a16:creationId xmlns:a16="http://schemas.microsoft.com/office/drawing/2014/main" xmlns="" id="{128694B0-2413-4FB4-B9E8-A8E0E6CD2EFF}"/>
                </a:ext>
              </a:extLst>
            </p:cNvPr>
            <p:cNvSpPr txBox="1">
              <a:spLocks/>
            </p:cNvSpPr>
            <p:nvPr/>
          </p:nvSpPr>
          <p:spPr>
            <a:xfrm>
              <a:off x="3840276" y="1826389"/>
              <a:ext cx="495601" cy="450945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0098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Infographic Style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9063FF1-F630-4A06-8718-83073FCB0035}"/>
              </a:ext>
            </a:extLst>
          </p:cNvPr>
          <p:cNvGrpSpPr/>
          <p:nvPr/>
        </p:nvGrpSpPr>
        <p:grpSpPr>
          <a:xfrm rot="3651130">
            <a:off x="4567871" y="1124307"/>
            <a:ext cx="753322" cy="1771400"/>
            <a:chOff x="6462246" y="3551603"/>
            <a:chExt cx="989035" cy="232566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5283D4F-0503-4C9B-BCA0-EFB1F4A4A263}"/>
                </a:ext>
              </a:extLst>
            </p:cNvPr>
            <p:cNvGrpSpPr/>
            <p:nvPr/>
          </p:nvGrpSpPr>
          <p:grpSpPr>
            <a:xfrm>
              <a:off x="6462246" y="3551603"/>
              <a:ext cx="989035" cy="2325669"/>
              <a:chOff x="6660232" y="3023478"/>
              <a:chExt cx="1152128" cy="270917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DB3CAAC1-4279-46CC-A9E2-0A04B3A81FEF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17" name="Block Arc 16">
                  <a:extLst>
                    <a:ext uri="{FF2B5EF4-FFF2-40B4-BE49-F238E27FC236}">
                      <a16:creationId xmlns:a16="http://schemas.microsoft.com/office/drawing/2014/main" xmlns="" id="{974AD105-7C9A-488A-A59C-E489E8482706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xmlns="" id="{CB7BF1E3-3987-4C32-9274-0926A43B86B1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A0C2AF89-784A-4855-AFC0-F2F5E02FA0ED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4" name="Rounded Rectangle 308">
                <a:extLst>
                  <a:ext uri="{FF2B5EF4-FFF2-40B4-BE49-F238E27FC236}">
                    <a16:creationId xmlns:a16="http://schemas.microsoft.com/office/drawing/2014/main" xmlns="" id="{E474C1B6-23F7-4A64-9206-51A7137932CE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ounded Rectangle 309">
                <a:extLst>
                  <a:ext uri="{FF2B5EF4-FFF2-40B4-BE49-F238E27FC236}">
                    <a16:creationId xmlns:a16="http://schemas.microsoft.com/office/drawing/2014/main" xmlns="" id="{633E2D85-0ED1-4B1D-BC1F-450EE7C0E45C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ound Same Side Corner Rectangle 45">
                <a:extLst>
                  <a:ext uri="{FF2B5EF4-FFF2-40B4-BE49-F238E27FC236}">
                    <a16:creationId xmlns:a16="http://schemas.microsoft.com/office/drawing/2014/main" xmlns="" id="{0745B6B8-7606-4718-AF24-C79A92AFA3F5}"/>
                  </a:ext>
                </a:extLst>
              </p:cNvPr>
              <p:cNvSpPr/>
              <p:nvPr/>
            </p:nvSpPr>
            <p:spPr>
              <a:xfrm rot="10800000">
                <a:off x="6826053" y="3141985"/>
                <a:ext cx="819815" cy="2484971"/>
              </a:xfrm>
              <a:custGeom>
                <a:avLst/>
                <a:gdLst>
                  <a:gd name="connsiteX0" fmla="*/ 338893 w 677786"/>
                  <a:gd name="connsiteY0" fmla="*/ 0 h 1363687"/>
                  <a:gd name="connsiteX1" fmla="*/ 338893 w 677786"/>
                  <a:gd name="connsiteY1" fmla="*/ 0 h 1363687"/>
                  <a:gd name="connsiteX2" fmla="*/ 677786 w 677786"/>
                  <a:gd name="connsiteY2" fmla="*/ 338893 h 1363687"/>
                  <a:gd name="connsiteX3" fmla="*/ 677786 w 677786"/>
                  <a:gd name="connsiteY3" fmla="*/ 1363687 h 1363687"/>
                  <a:gd name="connsiteX4" fmla="*/ 677786 w 677786"/>
                  <a:gd name="connsiteY4" fmla="*/ 1363687 h 1363687"/>
                  <a:gd name="connsiteX5" fmla="*/ 0 w 677786"/>
                  <a:gd name="connsiteY5" fmla="*/ 1363687 h 1363687"/>
                  <a:gd name="connsiteX6" fmla="*/ 0 w 677786"/>
                  <a:gd name="connsiteY6" fmla="*/ 1363687 h 1363687"/>
                  <a:gd name="connsiteX7" fmla="*/ 0 w 677786"/>
                  <a:gd name="connsiteY7" fmla="*/ 338893 h 1363687"/>
                  <a:gd name="connsiteX8" fmla="*/ 338893 w 677786"/>
                  <a:gd name="connsiteY8" fmla="*/ 0 h 1363687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45300 w 684193"/>
                  <a:gd name="connsiteY0" fmla="*/ 0 h 1686454"/>
                  <a:gd name="connsiteX1" fmla="*/ 345300 w 684193"/>
                  <a:gd name="connsiteY1" fmla="*/ 0 h 1686454"/>
                  <a:gd name="connsiteX2" fmla="*/ 684193 w 684193"/>
                  <a:gd name="connsiteY2" fmla="*/ 338893 h 1686454"/>
                  <a:gd name="connsiteX3" fmla="*/ 684193 w 684193"/>
                  <a:gd name="connsiteY3" fmla="*/ 1363687 h 1686454"/>
                  <a:gd name="connsiteX4" fmla="*/ 684193 w 684193"/>
                  <a:gd name="connsiteY4" fmla="*/ 1363687 h 1686454"/>
                  <a:gd name="connsiteX5" fmla="*/ 6407 w 684193"/>
                  <a:gd name="connsiteY5" fmla="*/ 1363687 h 1686454"/>
                  <a:gd name="connsiteX6" fmla="*/ 83031 w 684193"/>
                  <a:gd name="connsiteY6" fmla="*/ 1686454 h 1686454"/>
                  <a:gd name="connsiteX7" fmla="*/ 6407 w 684193"/>
                  <a:gd name="connsiteY7" fmla="*/ 338893 h 1686454"/>
                  <a:gd name="connsiteX8" fmla="*/ 345300 w 684193"/>
                  <a:gd name="connsiteY8" fmla="*/ 0 h 1686454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5046 w 732832"/>
                  <a:gd name="connsiteY5" fmla="*/ 1363687 h 1996132"/>
                  <a:gd name="connsiteX6" fmla="*/ 50308 w 732832"/>
                  <a:gd name="connsiteY6" fmla="*/ 1996132 h 1996132"/>
                  <a:gd name="connsiteX7" fmla="*/ 55046 w 732832"/>
                  <a:gd name="connsiteY7" fmla="*/ 338893 h 1996132"/>
                  <a:gd name="connsiteX8" fmla="*/ 393939 w 732832"/>
                  <a:gd name="connsiteY8" fmla="*/ 0 h 1996132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0308 w 732832"/>
                  <a:gd name="connsiteY5" fmla="*/ 1996132 h 1996132"/>
                  <a:gd name="connsiteX6" fmla="*/ 55046 w 732832"/>
                  <a:gd name="connsiteY6" fmla="*/ 338893 h 1996132"/>
                  <a:gd name="connsiteX7" fmla="*/ 393939 w 732832"/>
                  <a:gd name="connsiteY7" fmla="*/ 0 h 1996132"/>
                  <a:gd name="connsiteX0" fmla="*/ 400849 w 739742"/>
                  <a:gd name="connsiteY0" fmla="*/ 0 h 2133204"/>
                  <a:gd name="connsiteX1" fmla="*/ 400849 w 739742"/>
                  <a:gd name="connsiteY1" fmla="*/ 0 h 2133204"/>
                  <a:gd name="connsiteX2" fmla="*/ 739742 w 739742"/>
                  <a:gd name="connsiteY2" fmla="*/ 338893 h 2133204"/>
                  <a:gd name="connsiteX3" fmla="*/ 739742 w 739742"/>
                  <a:gd name="connsiteY3" fmla="*/ 1363687 h 2133204"/>
                  <a:gd name="connsiteX4" fmla="*/ 739742 w 739742"/>
                  <a:gd name="connsiteY4" fmla="*/ 1363687 h 2133204"/>
                  <a:gd name="connsiteX5" fmla="*/ 48159 w 739742"/>
                  <a:gd name="connsiteY5" fmla="*/ 2133204 h 2133204"/>
                  <a:gd name="connsiteX6" fmla="*/ 61956 w 739742"/>
                  <a:gd name="connsiteY6" fmla="*/ 338893 h 2133204"/>
                  <a:gd name="connsiteX7" fmla="*/ 400849 w 739742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691583 w 691583"/>
                  <a:gd name="connsiteY4" fmla="*/ 1363687 h 2133204"/>
                  <a:gd name="connsiteX5" fmla="*/ 0 w 691583"/>
                  <a:gd name="connsiteY5" fmla="*/ 2133204 h 2133204"/>
                  <a:gd name="connsiteX6" fmla="*/ 13797 w 691583"/>
                  <a:gd name="connsiteY6" fmla="*/ 338893 h 2133204"/>
                  <a:gd name="connsiteX7" fmla="*/ 352690 w 691583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0 w 691583"/>
                  <a:gd name="connsiteY4" fmla="*/ 2133204 h 2133204"/>
                  <a:gd name="connsiteX5" fmla="*/ 13797 w 691583"/>
                  <a:gd name="connsiteY5" fmla="*/ 338893 h 2133204"/>
                  <a:gd name="connsiteX6" fmla="*/ 352690 w 691583"/>
                  <a:gd name="connsiteY6" fmla="*/ 0 h 2133204"/>
                  <a:gd name="connsiteX0" fmla="*/ 352690 w 699378"/>
                  <a:gd name="connsiteY0" fmla="*/ 0 h 2133204"/>
                  <a:gd name="connsiteX1" fmla="*/ 352690 w 699378"/>
                  <a:gd name="connsiteY1" fmla="*/ 0 h 2133204"/>
                  <a:gd name="connsiteX2" fmla="*/ 691583 w 699378"/>
                  <a:gd name="connsiteY2" fmla="*/ 338893 h 2133204"/>
                  <a:gd name="connsiteX3" fmla="*/ 699378 w 699378"/>
                  <a:gd name="connsiteY3" fmla="*/ 1165638 h 2133204"/>
                  <a:gd name="connsiteX4" fmla="*/ 0 w 699378"/>
                  <a:gd name="connsiteY4" fmla="*/ 2133204 h 2133204"/>
                  <a:gd name="connsiteX5" fmla="*/ 13797 w 699378"/>
                  <a:gd name="connsiteY5" fmla="*/ 338893 h 2133204"/>
                  <a:gd name="connsiteX6" fmla="*/ 352690 w 699378"/>
                  <a:gd name="connsiteY6" fmla="*/ 0 h 2133204"/>
                  <a:gd name="connsiteX0" fmla="*/ 352690 w 702644"/>
                  <a:gd name="connsiteY0" fmla="*/ 0 h 2133204"/>
                  <a:gd name="connsiteX1" fmla="*/ 352690 w 702644"/>
                  <a:gd name="connsiteY1" fmla="*/ 0 h 2133204"/>
                  <a:gd name="connsiteX2" fmla="*/ 691583 w 702644"/>
                  <a:gd name="connsiteY2" fmla="*/ 338893 h 2133204"/>
                  <a:gd name="connsiteX3" fmla="*/ 702644 w 702644"/>
                  <a:gd name="connsiteY3" fmla="*/ 1036125 h 2133204"/>
                  <a:gd name="connsiteX4" fmla="*/ 0 w 702644"/>
                  <a:gd name="connsiteY4" fmla="*/ 2133204 h 2133204"/>
                  <a:gd name="connsiteX5" fmla="*/ 13797 w 702644"/>
                  <a:gd name="connsiteY5" fmla="*/ 338893 h 2133204"/>
                  <a:gd name="connsiteX6" fmla="*/ 352690 w 70264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3764" h="2133204">
                    <a:moveTo>
                      <a:pt x="352690" y="0"/>
                    </a:moveTo>
                    <a:lnTo>
                      <a:pt x="352690" y="0"/>
                    </a:lnTo>
                    <a:cubicBezTo>
                      <a:pt x="539855" y="0"/>
                      <a:pt x="691583" y="151728"/>
                      <a:pt x="691583" y="338893"/>
                    </a:cubicBezTo>
                    <a:cubicBezTo>
                      <a:pt x="694181" y="614475"/>
                      <a:pt x="701166" y="641200"/>
                      <a:pt x="703764" y="916782"/>
                    </a:cubicBezTo>
                    <a:cubicBezTo>
                      <a:pt x="469176" y="1322256"/>
                      <a:pt x="297618" y="1653820"/>
                      <a:pt x="0" y="2133204"/>
                    </a:cubicBezTo>
                    <a:cubicBezTo>
                      <a:pt x="3530" y="1818315"/>
                      <a:pt x="13797" y="680491"/>
                      <a:pt x="13797" y="338893"/>
                    </a:cubicBezTo>
                    <a:cubicBezTo>
                      <a:pt x="13797" y="151728"/>
                      <a:pt x="165525" y="0"/>
                      <a:pt x="3526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94DD0BBA-085F-4DBD-98D8-2D644C67BB54}"/>
                </a:ext>
              </a:extLst>
            </p:cNvPr>
            <p:cNvSpPr/>
            <p:nvPr/>
          </p:nvSpPr>
          <p:spPr>
            <a:xfrm rot="19922172">
              <a:off x="7027952" y="515605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4126D3D7-F91E-48B8-ABB4-6CBF51A64B0B}"/>
                </a:ext>
              </a:extLst>
            </p:cNvPr>
            <p:cNvSpPr/>
            <p:nvPr/>
          </p:nvSpPr>
          <p:spPr>
            <a:xfrm rot="19922172">
              <a:off x="7028538" y="5005186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46FD9E77-009B-4C01-9E5B-FDD4645A8C2F}"/>
                </a:ext>
              </a:extLst>
            </p:cNvPr>
            <p:cNvSpPr/>
            <p:nvPr/>
          </p:nvSpPr>
          <p:spPr>
            <a:xfrm rot="19922172">
              <a:off x="6775168" y="4879689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58851621-594E-459F-86D9-6851F3A1670F}"/>
                </a:ext>
              </a:extLst>
            </p:cNvPr>
            <p:cNvSpPr/>
            <p:nvPr/>
          </p:nvSpPr>
          <p:spPr>
            <a:xfrm rot="19922172">
              <a:off x="6858720" y="4438708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1F3138D1-8C41-49FB-B9D0-5ACF8B249A61}"/>
                </a:ext>
              </a:extLst>
            </p:cNvPr>
            <p:cNvSpPr/>
            <p:nvPr/>
          </p:nvSpPr>
          <p:spPr>
            <a:xfrm rot="19922172">
              <a:off x="6945596" y="5460533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EC5B6925-F707-44CB-93E7-31A31510056A}"/>
                </a:ext>
              </a:extLst>
            </p:cNvPr>
            <p:cNvSpPr/>
            <p:nvPr/>
          </p:nvSpPr>
          <p:spPr>
            <a:xfrm rot="19922172">
              <a:off x="7063016" y="4713345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47213F8C-5391-4EDE-8C63-44B4AD20F70A}"/>
                </a:ext>
              </a:extLst>
            </p:cNvPr>
            <p:cNvSpPr/>
            <p:nvPr/>
          </p:nvSpPr>
          <p:spPr>
            <a:xfrm rot="19922172">
              <a:off x="6844635" y="5303279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49DB821-FBFD-4031-B936-6B9C928934ED}"/>
                </a:ext>
              </a:extLst>
            </p:cNvPr>
            <p:cNvSpPr/>
            <p:nvPr/>
          </p:nvSpPr>
          <p:spPr>
            <a:xfrm rot="19922172">
              <a:off x="7090585" y="4218941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FBE88F7-B555-4AD8-85D4-3A7C70AA0FE5}"/>
              </a:ext>
            </a:extLst>
          </p:cNvPr>
          <p:cNvGrpSpPr/>
          <p:nvPr/>
        </p:nvGrpSpPr>
        <p:grpSpPr>
          <a:xfrm rot="3651130">
            <a:off x="4586807" y="2045718"/>
            <a:ext cx="753322" cy="1771400"/>
            <a:chOff x="6462246" y="3551603"/>
            <a:chExt cx="989035" cy="232566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B28855EB-9B7A-4ADD-B40B-102CA1D3262B}"/>
                </a:ext>
              </a:extLst>
            </p:cNvPr>
            <p:cNvGrpSpPr/>
            <p:nvPr/>
          </p:nvGrpSpPr>
          <p:grpSpPr>
            <a:xfrm>
              <a:off x="6462246" y="3551603"/>
              <a:ext cx="989035" cy="2325669"/>
              <a:chOff x="6660232" y="3023478"/>
              <a:chExt cx="1152128" cy="2709174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3DE0AC4F-224A-4422-A0AB-CD3CCFA0A99F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34" name="Block Arc 33">
                  <a:extLst>
                    <a:ext uri="{FF2B5EF4-FFF2-40B4-BE49-F238E27FC236}">
                      <a16:creationId xmlns:a16="http://schemas.microsoft.com/office/drawing/2014/main" xmlns="" id="{A485B2B3-F004-4AA9-8F6C-977DA14CAAC7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xmlns="" id="{8BA99B7F-9842-449B-9874-AE0DB344FFE4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xmlns="" id="{EF9FAD13-27C1-4B45-94F6-4E1CD9655866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1" name="Rounded Rectangle 325">
                <a:extLst>
                  <a:ext uri="{FF2B5EF4-FFF2-40B4-BE49-F238E27FC236}">
                    <a16:creationId xmlns:a16="http://schemas.microsoft.com/office/drawing/2014/main" xmlns="" id="{19BC2DEF-9CFC-4780-9635-19E6524158A4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Rounded Rectangle 326">
                <a:extLst>
                  <a:ext uri="{FF2B5EF4-FFF2-40B4-BE49-F238E27FC236}">
                    <a16:creationId xmlns:a16="http://schemas.microsoft.com/office/drawing/2014/main" xmlns="" id="{0556513F-2069-482E-8599-99F8760F274F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Round Same Side Corner Rectangle 45">
                <a:extLst>
                  <a:ext uri="{FF2B5EF4-FFF2-40B4-BE49-F238E27FC236}">
                    <a16:creationId xmlns:a16="http://schemas.microsoft.com/office/drawing/2014/main" xmlns="" id="{4EA323A9-B21B-4D32-BC1F-6D95A1FDF371}"/>
                  </a:ext>
                </a:extLst>
              </p:cNvPr>
              <p:cNvSpPr/>
              <p:nvPr/>
            </p:nvSpPr>
            <p:spPr>
              <a:xfrm rot="10800000">
                <a:off x="6826053" y="3141985"/>
                <a:ext cx="819815" cy="2484971"/>
              </a:xfrm>
              <a:custGeom>
                <a:avLst/>
                <a:gdLst>
                  <a:gd name="connsiteX0" fmla="*/ 338893 w 677786"/>
                  <a:gd name="connsiteY0" fmla="*/ 0 h 1363687"/>
                  <a:gd name="connsiteX1" fmla="*/ 338893 w 677786"/>
                  <a:gd name="connsiteY1" fmla="*/ 0 h 1363687"/>
                  <a:gd name="connsiteX2" fmla="*/ 677786 w 677786"/>
                  <a:gd name="connsiteY2" fmla="*/ 338893 h 1363687"/>
                  <a:gd name="connsiteX3" fmla="*/ 677786 w 677786"/>
                  <a:gd name="connsiteY3" fmla="*/ 1363687 h 1363687"/>
                  <a:gd name="connsiteX4" fmla="*/ 677786 w 677786"/>
                  <a:gd name="connsiteY4" fmla="*/ 1363687 h 1363687"/>
                  <a:gd name="connsiteX5" fmla="*/ 0 w 677786"/>
                  <a:gd name="connsiteY5" fmla="*/ 1363687 h 1363687"/>
                  <a:gd name="connsiteX6" fmla="*/ 0 w 677786"/>
                  <a:gd name="connsiteY6" fmla="*/ 1363687 h 1363687"/>
                  <a:gd name="connsiteX7" fmla="*/ 0 w 677786"/>
                  <a:gd name="connsiteY7" fmla="*/ 338893 h 1363687"/>
                  <a:gd name="connsiteX8" fmla="*/ 338893 w 677786"/>
                  <a:gd name="connsiteY8" fmla="*/ 0 h 1363687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45300 w 684193"/>
                  <a:gd name="connsiteY0" fmla="*/ 0 h 1686454"/>
                  <a:gd name="connsiteX1" fmla="*/ 345300 w 684193"/>
                  <a:gd name="connsiteY1" fmla="*/ 0 h 1686454"/>
                  <a:gd name="connsiteX2" fmla="*/ 684193 w 684193"/>
                  <a:gd name="connsiteY2" fmla="*/ 338893 h 1686454"/>
                  <a:gd name="connsiteX3" fmla="*/ 684193 w 684193"/>
                  <a:gd name="connsiteY3" fmla="*/ 1363687 h 1686454"/>
                  <a:gd name="connsiteX4" fmla="*/ 684193 w 684193"/>
                  <a:gd name="connsiteY4" fmla="*/ 1363687 h 1686454"/>
                  <a:gd name="connsiteX5" fmla="*/ 6407 w 684193"/>
                  <a:gd name="connsiteY5" fmla="*/ 1363687 h 1686454"/>
                  <a:gd name="connsiteX6" fmla="*/ 83031 w 684193"/>
                  <a:gd name="connsiteY6" fmla="*/ 1686454 h 1686454"/>
                  <a:gd name="connsiteX7" fmla="*/ 6407 w 684193"/>
                  <a:gd name="connsiteY7" fmla="*/ 338893 h 1686454"/>
                  <a:gd name="connsiteX8" fmla="*/ 345300 w 684193"/>
                  <a:gd name="connsiteY8" fmla="*/ 0 h 1686454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5046 w 732832"/>
                  <a:gd name="connsiteY5" fmla="*/ 1363687 h 1996132"/>
                  <a:gd name="connsiteX6" fmla="*/ 50308 w 732832"/>
                  <a:gd name="connsiteY6" fmla="*/ 1996132 h 1996132"/>
                  <a:gd name="connsiteX7" fmla="*/ 55046 w 732832"/>
                  <a:gd name="connsiteY7" fmla="*/ 338893 h 1996132"/>
                  <a:gd name="connsiteX8" fmla="*/ 393939 w 732832"/>
                  <a:gd name="connsiteY8" fmla="*/ 0 h 1996132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0308 w 732832"/>
                  <a:gd name="connsiteY5" fmla="*/ 1996132 h 1996132"/>
                  <a:gd name="connsiteX6" fmla="*/ 55046 w 732832"/>
                  <a:gd name="connsiteY6" fmla="*/ 338893 h 1996132"/>
                  <a:gd name="connsiteX7" fmla="*/ 393939 w 732832"/>
                  <a:gd name="connsiteY7" fmla="*/ 0 h 1996132"/>
                  <a:gd name="connsiteX0" fmla="*/ 400849 w 739742"/>
                  <a:gd name="connsiteY0" fmla="*/ 0 h 2133204"/>
                  <a:gd name="connsiteX1" fmla="*/ 400849 w 739742"/>
                  <a:gd name="connsiteY1" fmla="*/ 0 h 2133204"/>
                  <a:gd name="connsiteX2" fmla="*/ 739742 w 739742"/>
                  <a:gd name="connsiteY2" fmla="*/ 338893 h 2133204"/>
                  <a:gd name="connsiteX3" fmla="*/ 739742 w 739742"/>
                  <a:gd name="connsiteY3" fmla="*/ 1363687 h 2133204"/>
                  <a:gd name="connsiteX4" fmla="*/ 739742 w 739742"/>
                  <a:gd name="connsiteY4" fmla="*/ 1363687 h 2133204"/>
                  <a:gd name="connsiteX5" fmla="*/ 48159 w 739742"/>
                  <a:gd name="connsiteY5" fmla="*/ 2133204 h 2133204"/>
                  <a:gd name="connsiteX6" fmla="*/ 61956 w 739742"/>
                  <a:gd name="connsiteY6" fmla="*/ 338893 h 2133204"/>
                  <a:gd name="connsiteX7" fmla="*/ 400849 w 739742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691583 w 691583"/>
                  <a:gd name="connsiteY4" fmla="*/ 1363687 h 2133204"/>
                  <a:gd name="connsiteX5" fmla="*/ 0 w 691583"/>
                  <a:gd name="connsiteY5" fmla="*/ 2133204 h 2133204"/>
                  <a:gd name="connsiteX6" fmla="*/ 13797 w 691583"/>
                  <a:gd name="connsiteY6" fmla="*/ 338893 h 2133204"/>
                  <a:gd name="connsiteX7" fmla="*/ 352690 w 691583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0 w 691583"/>
                  <a:gd name="connsiteY4" fmla="*/ 2133204 h 2133204"/>
                  <a:gd name="connsiteX5" fmla="*/ 13797 w 691583"/>
                  <a:gd name="connsiteY5" fmla="*/ 338893 h 2133204"/>
                  <a:gd name="connsiteX6" fmla="*/ 352690 w 691583"/>
                  <a:gd name="connsiteY6" fmla="*/ 0 h 2133204"/>
                  <a:gd name="connsiteX0" fmla="*/ 352690 w 699378"/>
                  <a:gd name="connsiteY0" fmla="*/ 0 h 2133204"/>
                  <a:gd name="connsiteX1" fmla="*/ 352690 w 699378"/>
                  <a:gd name="connsiteY1" fmla="*/ 0 h 2133204"/>
                  <a:gd name="connsiteX2" fmla="*/ 691583 w 699378"/>
                  <a:gd name="connsiteY2" fmla="*/ 338893 h 2133204"/>
                  <a:gd name="connsiteX3" fmla="*/ 699378 w 699378"/>
                  <a:gd name="connsiteY3" fmla="*/ 1165638 h 2133204"/>
                  <a:gd name="connsiteX4" fmla="*/ 0 w 699378"/>
                  <a:gd name="connsiteY4" fmla="*/ 2133204 h 2133204"/>
                  <a:gd name="connsiteX5" fmla="*/ 13797 w 699378"/>
                  <a:gd name="connsiteY5" fmla="*/ 338893 h 2133204"/>
                  <a:gd name="connsiteX6" fmla="*/ 352690 w 699378"/>
                  <a:gd name="connsiteY6" fmla="*/ 0 h 2133204"/>
                  <a:gd name="connsiteX0" fmla="*/ 352690 w 702644"/>
                  <a:gd name="connsiteY0" fmla="*/ 0 h 2133204"/>
                  <a:gd name="connsiteX1" fmla="*/ 352690 w 702644"/>
                  <a:gd name="connsiteY1" fmla="*/ 0 h 2133204"/>
                  <a:gd name="connsiteX2" fmla="*/ 691583 w 702644"/>
                  <a:gd name="connsiteY2" fmla="*/ 338893 h 2133204"/>
                  <a:gd name="connsiteX3" fmla="*/ 702644 w 702644"/>
                  <a:gd name="connsiteY3" fmla="*/ 1036125 h 2133204"/>
                  <a:gd name="connsiteX4" fmla="*/ 0 w 702644"/>
                  <a:gd name="connsiteY4" fmla="*/ 2133204 h 2133204"/>
                  <a:gd name="connsiteX5" fmla="*/ 13797 w 702644"/>
                  <a:gd name="connsiteY5" fmla="*/ 338893 h 2133204"/>
                  <a:gd name="connsiteX6" fmla="*/ 352690 w 70264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3764" h="2133204">
                    <a:moveTo>
                      <a:pt x="352690" y="0"/>
                    </a:moveTo>
                    <a:lnTo>
                      <a:pt x="352690" y="0"/>
                    </a:lnTo>
                    <a:cubicBezTo>
                      <a:pt x="539855" y="0"/>
                      <a:pt x="691583" y="151728"/>
                      <a:pt x="691583" y="338893"/>
                    </a:cubicBezTo>
                    <a:cubicBezTo>
                      <a:pt x="694181" y="614475"/>
                      <a:pt x="701166" y="641200"/>
                      <a:pt x="703764" y="916782"/>
                    </a:cubicBezTo>
                    <a:cubicBezTo>
                      <a:pt x="469176" y="1322256"/>
                      <a:pt x="297618" y="1653820"/>
                      <a:pt x="0" y="2133204"/>
                    </a:cubicBezTo>
                    <a:cubicBezTo>
                      <a:pt x="3530" y="1818315"/>
                      <a:pt x="13797" y="680491"/>
                      <a:pt x="13797" y="338893"/>
                    </a:cubicBezTo>
                    <a:cubicBezTo>
                      <a:pt x="13797" y="151728"/>
                      <a:pt x="165525" y="0"/>
                      <a:pt x="352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5044DFD-70C7-484C-A902-B759D4290F15}"/>
                </a:ext>
              </a:extLst>
            </p:cNvPr>
            <p:cNvSpPr/>
            <p:nvPr/>
          </p:nvSpPr>
          <p:spPr>
            <a:xfrm rot="19922172">
              <a:off x="7027952" y="515605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A2051A1B-958D-4F57-98C2-62025E11CD94}"/>
                </a:ext>
              </a:extLst>
            </p:cNvPr>
            <p:cNvSpPr/>
            <p:nvPr/>
          </p:nvSpPr>
          <p:spPr>
            <a:xfrm rot="19922172">
              <a:off x="7028538" y="5005186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27A870F3-67B4-4C50-B6B0-625157FC23CE}"/>
                </a:ext>
              </a:extLst>
            </p:cNvPr>
            <p:cNvSpPr/>
            <p:nvPr/>
          </p:nvSpPr>
          <p:spPr>
            <a:xfrm rot="19922172">
              <a:off x="6775168" y="4879689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6DAEE849-FA0B-4D2E-A09D-288080E62B1F}"/>
                </a:ext>
              </a:extLst>
            </p:cNvPr>
            <p:cNvSpPr/>
            <p:nvPr/>
          </p:nvSpPr>
          <p:spPr>
            <a:xfrm rot="19922172">
              <a:off x="6858720" y="4438708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D9944314-C511-4E83-9192-D264D153CC7F}"/>
                </a:ext>
              </a:extLst>
            </p:cNvPr>
            <p:cNvSpPr/>
            <p:nvPr/>
          </p:nvSpPr>
          <p:spPr>
            <a:xfrm rot="19922172">
              <a:off x="6945596" y="5460533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1AF10062-1E4F-4DFF-BE4F-CA81CEB44EE3}"/>
                </a:ext>
              </a:extLst>
            </p:cNvPr>
            <p:cNvSpPr/>
            <p:nvPr/>
          </p:nvSpPr>
          <p:spPr>
            <a:xfrm rot="19922172">
              <a:off x="7063016" y="4713345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D54F27DA-8B29-49D0-8599-2E124EB3AB3C}"/>
                </a:ext>
              </a:extLst>
            </p:cNvPr>
            <p:cNvSpPr/>
            <p:nvPr/>
          </p:nvSpPr>
          <p:spPr>
            <a:xfrm rot="19922172">
              <a:off x="6844635" y="5303279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1D956866-727E-4CC0-B1CF-843DDB84C169}"/>
                </a:ext>
              </a:extLst>
            </p:cNvPr>
            <p:cNvSpPr/>
            <p:nvPr/>
          </p:nvSpPr>
          <p:spPr>
            <a:xfrm rot="19922172">
              <a:off x="7090585" y="4218941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7" name="Rectangle 82">
            <a:extLst>
              <a:ext uri="{FF2B5EF4-FFF2-40B4-BE49-F238E27FC236}">
                <a16:creationId xmlns:a16="http://schemas.microsoft.com/office/drawing/2014/main" xmlns="" id="{FD5E347C-2E08-4419-B463-0478057982CC}"/>
              </a:ext>
            </a:extLst>
          </p:cNvPr>
          <p:cNvSpPr/>
          <p:nvPr/>
        </p:nvSpPr>
        <p:spPr>
          <a:xfrm rot="16200000">
            <a:off x="4781100" y="3739098"/>
            <a:ext cx="2652050" cy="1115061"/>
          </a:xfrm>
          <a:custGeom>
            <a:avLst/>
            <a:gdLst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64891 h 1242068"/>
              <a:gd name="connsiteX6" fmla="*/ 1525456 w 2954121"/>
              <a:gd name="connsiteY6" fmla="*/ 373440 h 1242068"/>
              <a:gd name="connsiteX7" fmla="*/ 1516907 w 2954121"/>
              <a:gd name="connsiteY7" fmla="*/ 364891 h 1242068"/>
              <a:gd name="connsiteX8" fmla="*/ 1504690 w 2954121"/>
              <a:gd name="connsiteY8" fmla="*/ 364891 h 1242068"/>
              <a:gd name="connsiteX9" fmla="*/ 1504690 w 2954121"/>
              <a:gd name="connsiteY9" fmla="*/ 352674 h 1242068"/>
              <a:gd name="connsiteX10" fmla="*/ 1197739 w 2954121"/>
              <a:gd name="connsiteY10" fmla="*/ 45722 h 1242068"/>
              <a:gd name="connsiteX11" fmla="*/ 47670 w 2954121"/>
              <a:gd name="connsiteY11" fmla="*/ 45722 h 1242068"/>
              <a:gd name="connsiteX12" fmla="*/ 47670 w 2954121"/>
              <a:gd name="connsiteY12" fmla="*/ 1195791 h 1242068"/>
              <a:gd name="connsiteX13" fmla="*/ 1197738 w 2954121"/>
              <a:gd name="connsiteY13" fmla="*/ 1195791 h 1242068"/>
              <a:gd name="connsiteX14" fmla="*/ 1504690 w 2954121"/>
              <a:gd name="connsiteY14" fmla="*/ 888839 h 1242068"/>
              <a:gd name="connsiteX15" fmla="*/ 1504690 w 2954121"/>
              <a:gd name="connsiteY15" fmla="*/ 881143 h 1242068"/>
              <a:gd name="connsiteX16" fmla="*/ 1512386 w 2954121"/>
              <a:gd name="connsiteY16" fmla="*/ 881143 h 1242068"/>
              <a:gd name="connsiteX17" fmla="*/ 1525456 w 2954121"/>
              <a:gd name="connsiteY17" fmla="*/ 868073 h 1242068"/>
              <a:gd name="connsiteX18" fmla="*/ 1525456 w 2954121"/>
              <a:gd name="connsiteY18" fmla="*/ 881143 h 1242068"/>
              <a:gd name="connsiteX19" fmla="*/ 2917011 w 2954121"/>
              <a:gd name="connsiteY19" fmla="*/ 881143 h 1242068"/>
              <a:gd name="connsiteX20" fmla="*/ 2917011 w 2954121"/>
              <a:gd name="connsiteY20" fmla="*/ 883560 h 1242068"/>
              <a:gd name="connsiteX21" fmla="*/ 2918813 w 2954121"/>
              <a:gd name="connsiteY21" fmla="*/ 882814 h 1242068"/>
              <a:gd name="connsiteX22" fmla="*/ 2954121 w 2954121"/>
              <a:gd name="connsiteY22" fmla="*/ 918122 h 1242068"/>
              <a:gd name="connsiteX23" fmla="*/ 2954121 w 2954121"/>
              <a:gd name="connsiteY23" fmla="*/ 965206 h 1242068"/>
              <a:gd name="connsiteX24" fmla="*/ 2918813 w 2954121"/>
              <a:gd name="connsiteY24" fmla="*/ 1000514 h 1242068"/>
              <a:gd name="connsiteX25" fmla="*/ 2883505 w 2954121"/>
              <a:gd name="connsiteY25" fmla="*/ 965206 h 1242068"/>
              <a:gd name="connsiteX26" fmla="*/ 2883505 w 2954121"/>
              <a:gd name="connsiteY26" fmla="*/ 951759 h 1242068"/>
              <a:gd name="connsiteX27" fmla="*/ 1525456 w 2954121"/>
              <a:gd name="connsiteY27" fmla="*/ 951759 h 1242068"/>
              <a:gd name="connsiteX28" fmla="*/ 1525456 w 2954121"/>
              <a:gd name="connsiteY28" fmla="*/ 958680 h 1242068"/>
              <a:gd name="connsiteX29" fmla="*/ 1242067 w 2954121"/>
              <a:gd name="connsiteY29" fmla="*/ 1242068 h 1242068"/>
              <a:gd name="connsiteX30" fmla="*/ 0 w 2954121"/>
              <a:gd name="connsiteY30" fmla="*/ 1242068 h 1242068"/>
              <a:gd name="connsiteX31" fmla="*/ 0 w 2954121"/>
              <a:gd name="connsiteY31" fmla="*/ 0 h 1242068"/>
              <a:gd name="connsiteX32" fmla="*/ 1242067 w 2954121"/>
              <a:gd name="connsiteY32" fmla="*/ 0 h 1242068"/>
              <a:gd name="connsiteX33" fmla="*/ 1525456 w 2954121"/>
              <a:gd name="connsiteY33" fmla="*/ 283389 h 1242068"/>
              <a:gd name="connsiteX34" fmla="*/ 2883505 w 2954121"/>
              <a:gd name="connsiteY34" fmla="*/ 294275 h 1242068"/>
              <a:gd name="connsiteX35" fmla="*/ 2883505 w 2954121"/>
              <a:gd name="connsiteY35" fmla="*/ 282499 h 1242068"/>
              <a:gd name="connsiteX36" fmla="*/ 2918813 w 2954121"/>
              <a:gd name="connsiteY36" fmla="*/ 247191 h 1242068"/>
              <a:gd name="connsiteX37" fmla="*/ 2954121 w 2954121"/>
              <a:gd name="connsiteY37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64891 h 1242068"/>
              <a:gd name="connsiteX6" fmla="*/ 1525456 w 2954121"/>
              <a:gd name="connsiteY6" fmla="*/ 373440 h 1242068"/>
              <a:gd name="connsiteX7" fmla="*/ 1516907 w 2954121"/>
              <a:gd name="connsiteY7" fmla="*/ 364891 h 1242068"/>
              <a:gd name="connsiteX8" fmla="*/ 1504690 w 2954121"/>
              <a:gd name="connsiteY8" fmla="*/ 364891 h 1242068"/>
              <a:gd name="connsiteX9" fmla="*/ 1504690 w 2954121"/>
              <a:gd name="connsiteY9" fmla="*/ 352674 h 1242068"/>
              <a:gd name="connsiteX10" fmla="*/ 1197739 w 2954121"/>
              <a:gd name="connsiteY10" fmla="*/ 45722 h 1242068"/>
              <a:gd name="connsiteX11" fmla="*/ 47670 w 2954121"/>
              <a:gd name="connsiteY11" fmla="*/ 45722 h 1242068"/>
              <a:gd name="connsiteX12" fmla="*/ 47670 w 2954121"/>
              <a:gd name="connsiteY12" fmla="*/ 1195791 h 1242068"/>
              <a:gd name="connsiteX13" fmla="*/ 1197738 w 2954121"/>
              <a:gd name="connsiteY13" fmla="*/ 1195791 h 1242068"/>
              <a:gd name="connsiteX14" fmla="*/ 1504690 w 2954121"/>
              <a:gd name="connsiteY14" fmla="*/ 888839 h 1242068"/>
              <a:gd name="connsiteX15" fmla="*/ 1504690 w 2954121"/>
              <a:gd name="connsiteY15" fmla="*/ 881143 h 1242068"/>
              <a:gd name="connsiteX16" fmla="*/ 1512386 w 2954121"/>
              <a:gd name="connsiteY16" fmla="*/ 881143 h 1242068"/>
              <a:gd name="connsiteX17" fmla="*/ 1525456 w 2954121"/>
              <a:gd name="connsiteY17" fmla="*/ 868073 h 1242068"/>
              <a:gd name="connsiteX18" fmla="*/ 1525456 w 2954121"/>
              <a:gd name="connsiteY18" fmla="*/ 881143 h 1242068"/>
              <a:gd name="connsiteX19" fmla="*/ 2917011 w 2954121"/>
              <a:gd name="connsiteY19" fmla="*/ 881143 h 1242068"/>
              <a:gd name="connsiteX20" fmla="*/ 2917011 w 2954121"/>
              <a:gd name="connsiteY20" fmla="*/ 883560 h 1242068"/>
              <a:gd name="connsiteX21" fmla="*/ 2918813 w 2954121"/>
              <a:gd name="connsiteY21" fmla="*/ 882814 h 1242068"/>
              <a:gd name="connsiteX22" fmla="*/ 2954121 w 2954121"/>
              <a:gd name="connsiteY22" fmla="*/ 918122 h 1242068"/>
              <a:gd name="connsiteX23" fmla="*/ 2954121 w 2954121"/>
              <a:gd name="connsiteY23" fmla="*/ 965206 h 1242068"/>
              <a:gd name="connsiteX24" fmla="*/ 2918813 w 2954121"/>
              <a:gd name="connsiteY24" fmla="*/ 1000514 h 1242068"/>
              <a:gd name="connsiteX25" fmla="*/ 2883505 w 2954121"/>
              <a:gd name="connsiteY25" fmla="*/ 965206 h 1242068"/>
              <a:gd name="connsiteX26" fmla="*/ 2883505 w 2954121"/>
              <a:gd name="connsiteY26" fmla="*/ 951759 h 1242068"/>
              <a:gd name="connsiteX27" fmla="*/ 1525456 w 2954121"/>
              <a:gd name="connsiteY27" fmla="*/ 951759 h 1242068"/>
              <a:gd name="connsiteX28" fmla="*/ 1525456 w 2954121"/>
              <a:gd name="connsiteY28" fmla="*/ 958680 h 1242068"/>
              <a:gd name="connsiteX29" fmla="*/ 1242067 w 2954121"/>
              <a:gd name="connsiteY29" fmla="*/ 1242068 h 1242068"/>
              <a:gd name="connsiteX30" fmla="*/ 0 w 2954121"/>
              <a:gd name="connsiteY30" fmla="*/ 1242068 h 1242068"/>
              <a:gd name="connsiteX31" fmla="*/ 0 w 2954121"/>
              <a:gd name="connsiteY31" fmla="*/ 0 h 1242068"/>
              <a:gd name="connsiteX32" fmla="*/ 1242067 w 2954121"/>
              <a:gd name="connsiteY32" fmla="*/ 0 h 1242068"/>
              <a:gd name="connsiteX33" fmla="*/ 1530218 w 2954121"/>
              <a:gd name="connsiteY33" fmla="*/ 290533 h 1242068"/>
              <a:gd name="connsiteX34" fmla="*/ 2883505 w 2954121"/>
              <a:gd name="connsiteY34" fmla="*/ 294275 h 1242068"/>
              <a:gd name="connsiteX35" fmla="*/ 2883505 w 2954121"/>
              <a:gd name="connsiteY35" fmla="*/ 282499 h 1242068"/>
              <a:gd name="connsiteX36" fmla="*/ 2918813 w 2954121"/>
              <a:gd name="connsiteY36" fmla="*/ 247191 h 1242068"/>
              <a:gd name="connsiteX37" fmla="*/ 2954121 w 2954121"/>
              <a:gd name="connsiteY37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16907 w 2954121"/>
              <a:gd name="connsiteY6" fmla="*/ 364891 h 1242068"/>
              <a:gd name="connsiteX7" fmla="*/ 1504690 w 2954121"/>
              <a:gd name="connsiteY7" fmla="*/ 364891 h 1242068"/>
              <a:gd name="connsiteX8" fmla="*/ 1504690 w 2954121"/>
              <a:gd name="connsiteY8" fmla="*/ 352674 h 1242068"/>
              <a:gd name="connsiteX9" fmla="*/ 1197739 w 2954121"/>
              <a:gd name="connsiteY9" fmla="*/ 45722 h 1242068"/>
              <a:gd name="connsiteX10" fmla="*/ 47670 w 2954121"/>
              <a:gd name="connsiteY10" fmla="*/ 45722 h 1242068"/>
              <a:gd name="connsiteX11" fmla="*/ 47670 w 2954121"/>
              <a:gd name="connsiteY11" fmla="*/ 1195791 h 1242068"/>
              <a:gd name="connsiteX12" fmla="*/ 1197738 w 2954121"/>
              <a:gd name="connsiteY12" fmla="*/ 1195791 h 1242068"/>
              <a:gd name="connsiteX13" fmla="*/ 1504690 w 2954121"/>
              <a:gd name="connsiteY13" fmla="*/ 888839 h 1242068"/>
              <a:gd name="connsiteX14" fmla="*/ 1504690 w 2954121"/>
              <a:gd name="connsiteY14" fmla="*/ 881143 h 1242068"/>
              <a:gd name="connsiteX15" fmla="*/ 1512386 w 2954121"/>
              <a:gd name="connsiteY15" fmla="*/ 881143 h 1242068"/>
              <a:gd name="connsiteX16" fmla="*/ 1525456 w 2954121"/>
              <a:gd name="connsiteY16" fmla="*/ 868073 h 1242068"/>
              <a:gd name="connsiteX17" fmla="*/ 1525456 w 2954121"/>
              <a:gd name="connsiteY17" fmla="*/ 881143 h 1242068"/>
              <a:gd name="connsiteX18" fmla="*/ 2917011 w 2954121"/>
              <a:gd name="connsiteY18" fmla="*/ 881143 h 1242068"/>
              <a:gd name="connsiteX19" fmla="*/ 2917011 w 2954121"/>
              <a:gd name="connsiteY19" fmla="*/ 883560 h 1242068"/>
              <a:gd name="connsiteX20" fmla="*/ 2918813 w 2954121"/>
              <a:gd name="connsiteY20" fmla="*/ 882814 h 1242068"/>
              <a:gd name="connsiteX21" fmla="*/ 2954121 w 2954121"/>
              <a:gd name="connsiteY21" fmla="*/ 918122 h 1242068"/>
              <a:gd name="connsiteX22" fmla="*/ 2954121 w 2954121"/>
              <a:gd name="connsiteY22" fmla="*/ 965206 h 1242068"/>
              <a:gd name="connsiteX23" fmla="*/ 2918813 w 2954121"/>
              <a:gd name="connsiteY23" fmla="*/ 1000514 h 1242068"/>
              <a:gd name="connsiteX24" fmla="*/ 2883505 w 2954121"/>
              <a:gd name="connsiteY24" fmla="*/ 965206 h 1242068"/>
              <a:gd name="connsiteX25" fmla="*/ 2883505 w 2954121"/>
              <a:gd name="connsiteY25" fmla="*/ 951759 h 1242068"/>
              <a:gd name="connsiteX26" fmla="*/ 1525456 w 2954121"/>
              <a:gd name="connsiteY26" fmla="*/ 951759 h 1242068"/>
              <a:gd name="connsiteX27" fmla="*/ 1525456 w 2954121"/>
              <a:gd name="connsiteY27" fmla="*/ 958680 h 1242068"/>
              <a:gd name="connsiteX28" fmla="*/ 1242067 w 2954121"/>
              <a:gd name="connsiteY28" fmla="*/ 1242068 h 1242068"/>
              <a:gd name="connsiteX29" fmla="*/ 0 w 2954121"/>
              <a:gd name="connsiteY29" fmla="*/ 1242068 h 1242068"/>
              <a:gd name="connsiteX30" fmla="*/ 0 w 2954121"/>
              <a:gd name="connsiteY30" fmla="*/ 0 h 1242068"/>
              <a:gd name="connsiteX31" fmla="*/ 1242067 w 2954121"/>
              <a:gd name="connsiteY31" fmla="*/ 0 h 1242068"/>
              <a:gd name="connsiteX32" fmla="*/ 1530218 w 2954121"/>
              <a:gd name="connsiteY32" fmla="*/ 290533 h 1242068"/>
              <a:gd name="connsiteX33" fmla="*/ 2883505 w 2954121"/>
              <a:gd name="connsiteY33" fmla="*/ 294275 h 1242068"/>
              <a:gd name="connsiteX34" fmla="*/ 2883505 w 2954121"/>
              <a:gd name="connsiteY34" fmla="*/ 282499 h 1242068"/>
              <a:gd name="connsiteX35" fmla="*/ 2918813 w 2954121"/>
              <a:gd name="connsiteY35" fmla="*/ 247191 h 1242068"/>
              <a:gd name="connsiteX36" fmla="*/ 2954121 w 2954121"/>
              <a:gd name="connsiteY36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64891 h 1242068"/>
              <a:gd name="connsiteX7" fmla="*/ 1504690 w 2954121"/>
              <a:gd name="connsiteY7" fmla="*/ 352674 h 1242068"/>
              <a:gd name="connsiteX8" fmla="*/ 1197739 w 2954121"/>
              <a:gd name="connsiteY8" fmla="*/ 45722 h 1242068"/>
              <a:gd name="connsiteX9" fmla="*/ 47670 w 2954121"/>
              <a:gd name="connsiteY9" fmla="*/ 45722 h 1242068"/>
              <a:gd name="connsiteX10" fmla="*/ 47670 w 2954121"/>
              <a:gd name="connsiteY10" fmla="*/ 1195791 h 1242068"/>
              <a:gd name="connsiteX11" fmla="*/ 1197738 w 2954121"/>
              <a:gd name="connsiteY11" fmla="*/ 1195791 h 1242068"/>
              <a:gd name="connsiteX12" fmla="*/ 1504690 w 2954121"/>
              <a:gd name="connsiteY12" fmla="*/ 888839 h 1242068"/>
              <a:gd name="connsiteX13" fmla="*/ 1504690 w 2954121"/>
              <a:gd name="connsiteY13" fmla="*/ 881143 h 1242068"/>
              <a:gd name="connsiteX14" fmla="*/ 1512386 w 2954121"/>
              <a:gd name="connsiteY14" fmla="*/ 881143 h 1242068"/>
              <a:gd name="connsiteX15" fmla="*/ 1525456 w 2954121"/>
              <a:gd name="connsiteY15" fmla="*/ 868073 h 1242068"/>
              <a:gd name="connsiteX16" fmla="*/ 1525456 w 2954121"/>
              <a:gd name="connsiteY16" fmla="*/ 881143 h 1242068"/>
              <a:gd name="connsiteX17" fmla="*/ 2917011 w 2954121"/>
              <a:gd name="connsiteY17" fmla="*/ 881143 h 1242068"/>
              <a:gd name="connsiteX18" fmla="*/ 2917011 w 2954121"/>
              <a:gd name="connsiteY18" fmla="*/ 883560 h 1242068"/>
              <a:gd name="connsiteX19" fmla="*/ 2918813 w 2954121"/>
              <a:gd name="connsiteY19" fmla="*/ 882814 h 1242068"/>
              <a:gd name="connsiteX20" fmla="*/ 2954121 w 2954121"/>
              <a:gd name="connsiteY20" fmla="*/ 918122 h 1242068"/>
              <a:gd name="connsiteX21" fmla="*/ 2954121 w 2954121"/>
              <a:gd name="connsiteY21" fmla="*/ 965206 h 1242068"/>
              <a:gd name="connsiteX22" fmla="*/ 2918813 w 2954121"/>
              <a:gd name="connsiteY22" fmla="*/ 1000514 h 1242068"/>
              <a:gd name="connsiteX23" fmla="*/ 2883505 w 2954121"/>
              <a:gd name="connsiteY23" fmla="*/ 965206 h 1242068"/>
              <a:gd name="connsiteX24" fmla="*/ 2883505 w 2954121"/>
              <a:gd name="connsiteY24" fmla="*/ 951759 h 1242068"/>
              <a:gd name="connsiteX25" fmla="*/ 1525456 w 2954121"/>
              <a:gd name="connsiteY25" fmla="*/ 951759 h 1242068"/>
              <a:gd name="connsiteX26" fmla="*/ 1525456 w 2954121"/>
              <a:gd name="connsiteY26" fmla="*/ 958680 h 1242068"/>
              <a:gd name="connsiteX27" fmla="*/ 1242067 w 2954121"/>
              <a:gd name="connsiteY27" fmla="*/ 1242068 h 1242068"/>
              <a:gd name="connsiteX28" fmla="*/ 0 w 2954121"/>
              <a:gd name="connsiteY28" fmla="*/ 1242068 h 1242068"/>
              <a:gd name="connsiteX29" fmla="*/ 0 w 2954121"/>
              <a:gd name="connsiteY29" fmla="*/ 0 h 1242068"/>
              <a:gd name="connsiteX30" fmla="*/ 1242067 w 2954121"/>
              <a:gd name="connsiteY30" fmla="*/ 0 h 1242068"/>
              <a:gd name="connsiteX31" fmla="*/ 1530218 w 2954121"/>
              <a:gd name="connsiteY31" fmla="*/ 290533 h 1242068"/>
              <a:gd name="connsiteX32" fmla="*/ 2883505 w 2954121"/>
              <a:gd name="connsiteY32" fmla="*/ 294275 h 1242068"/>
              <a:gd name="connsiteX33" fmla="*/ 2883505 w 2954121"/>
              <a:gd name="connsiteY33" fmla="*/ 282499 h 1242068"/>
              <a:gd name="connsiteX34" fmla="*/ 2918813 w 2954121"/>
              <a:gd name="connsiteY34" fmla="*/ 247191 h 1242068"/>
              <a:gd name="connsiteX35" fmla="*/ 2954121 w 2954121"/>
              <a:gd name="connsiteY35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64894 h 1242068"/>
              <a:gd name="connsiteX7" fmla="*/ 1504690 w 2954121"/>
              <a:gd name="connsiteY7" fmla="*/ 352674 h 1242068"/>
              <a:gd name="connsiteX8" fmla="*/ 1197739 w 2954121"/>
              <a:gd name="connsiteY8" fmla="*/ 45722 h 1242068"/>
              <a:gd name="connsiteX9" fmla="*/ 47670 w 2954121"/>
              <a:gd name="connsiteY9" fmla="*/ 45722 h 1242068"/>
              <a:gd name="connsiteX10" fmla="*/ 47670 w 2954121"/>
              <a:gd name="connsiteY10" fmla="*/ 1195791 h 1242068"/>
              <a:gd name="connsiteX11" fmla="*/ 1197738 w 2954121"/>
              <a:gd name="connsiteY11" fmla="*/ 1195791 h 1242068"/>
              <a:gd name="connsiteX12" fmla="*/ 1504690 w 2954121"/>
              <a:gd name="connsiteY12" fmla="*/ 888839 h 1242068"/>
              <a:gd name="connsiteX13" fmla="*/ 1504690 w 2954121"/>
              <a:gd name="connsiteY13" fmla="*/ 881143 h 1242068"/>
              <a:gd name="connsiteX14" fmla="*/ 1512386 w 2954121"/>
              <a:gd name="connsiteY14" fmla="*/ 881143 h 1242068"/>
              <a:gd name="connsiteX15" fmla="*/ 1525456 w 2954121"/>
              <a:gd name="connsiteY15" fmla="*/ 868073 h 1242068"/>
              <a:gd name="connsiteX16" fmla="*/ 1525456 w 2954121"/>
              <a:gd name="connsiteY16" fmla="*/ 881143 h 1242068"/>
              <a:gd name="connsiteX17" fmla="*/ 2917011 w 2954121"/>
              <a:gd name="connsiteY17" fmla="*/ 881143 h 1242068"/>
              <a:gd name="connsiteX18" fmla="*/ 2917011 w 2954121"/>
              <a:gd name="connsiteY18" fmla="*/ 883560 h 1242068"/>
              <a:gd name="connsiteX19" fmla="*/ 2918813 w 2954121"/>
              <a:gd name="connsiteY19" fmla="*/ 882814 h 1242068"/>
              <a:gd name="connsiteX20" fmla="*/ 2954121 w 2954121"/>
              <a:gd name="connsiteY20" fmla="*/ 918122 h 1242068"/>
              <a:gd name="connsiteX21" fmla="*/ 2954121 w 2954121"/>
              <a:gd name="connsiteY21" fmla="*/ 965206 h 1242068"/>
              <a:gd name="connsiteX22" fmla="*/ 2918813 w 2954121"/>
              <a:gd name="connsiteY22" fmla="*/ 1000514 h 1242068"/>
              <a:gd name="connsiteX23" fmla="*/ 2883505 w 2954121"/>
              <a:gd name="connsiteY23" fmla="*/ 965206 h 1242068"/>
              <a:gd name="connsiteX24" fmla="*/ 2883505 w 2954121"/>
              <a:gd name="connsiteY24" fmla="*/ 951759 h 1242068"/>
              <a:gd name="connsiteX25" fmla="*/ 1525456 w 2954121"/>
              <a:gd name="connsiteY25" fmla="*/ 951759 h 1242068"/>
              <a:gd name="connsiteX26" fmla="*/ 1525456 w 2954121"/>
              <a:gd name="connsiteY26" fmla="*/ 958680 h 1242068"/>
              <a:gd name="connsiteX27" fmla="*/ 1242067 w 2954121"/>
              <a:gd name="connsiteY27" fmla="*/ 1242068 h 1242068"/>
              <a:gd name="connsiteX28" fmla="*/ 0 w 2954121"/>
              <a:gd name="connsiteY28" fmla="*/ 1242068 h 1242068"/>
              <a:gd name="connsiteX29" fmla="*/ 0 w 2954121"/>
              <a:gd name="connsiteY29" fmla="*/ 0 h 1242068"/>
              <a:gd name="connsiteX30" fmla="*/ 1242067 w 2954121"/>
              <a:gd name="connsiteY30" fmla="*/ 0 h 1242068"/>
              <a:gd name="connsiteX31" fmla="*/ 1530218 w 2954121"/>
              <a:gd name="connsiteY31" fmla="*/ 290533 h 1242068"/>
              <a:gd name="connsiteX32" fmla="*/ 2883505 w 2954121"/>
              <a:gd name="connsiteY32" fmla="*/ 294275 h 1242068"/>
              <a:gd name="connsiteX33" fmla="*/ 2883505 w 2954121"/>
              <a:gd name="connsiteY33" fmla="*/ 282499 h 1242068"/>
              <a:gd name="connsiteX34" fmla="*/ 2918813 w 2954121"/>
              <a:gd name="connsiteY34" fmla="*/ 247191 h 1242068"/>
              <a:gd name="connsiteX35" fmla="*/ 2954121 w 2954121"/>
              <a:gd name="connsiteY35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04690 w 2954121"/>
              <a:gd name="connsiteY12" fmla="*/ 881143 h 1242068"/>
              <a:gd name="connsiteX13" fmla="*/ 1512386 w 2954121"/>
              <a:gd name="connsiteY13" fmla="*/ 881143 h 1242068"/>
              <a:gd name="connsiteX14" fmla="*/ 1525456 w 2954121"/>
              <a:gd name="connsiteY14" fmla="*/ 868073 h 1242068"/>
              <a:gd name="connsiteX15" fmla="*/ 1525456 w 2954121"/>
              <a:gd name="connsiteY15" fmla="*/ 881143 h 1242068"/>
              <a:gd name="connsiteX16" fmla="*/ 2917011 w 2954121"/>
              <a:gd name="connsiteY16" fmla="*/ 881143 h 1242068"/>
              <a:gd name="connsiteX17" fmla="*/ 2917011 w 2954121"/>
              <a:gd name="connsiteY17" fmla="*/ 883560 h 1242068"/>
              <a:gd name="connsiteX18" fmla="*/ 2918813 w 2954121"/>
              <a:gd name="connsiteY18" fmla="*/ 882814 h 1242068"/>
              <a:gd name="connsiteX19" fmla="*/ 2954121 w 2954121"/>
              <a:gd name="connsiteY19" fmla="*/ 918122 h 1242068"/>
              <a:gd name="connsiteX20" fmla="*/ 2954121 w 2954121"/>
              <a:gd name="connsiteY20" fmla="*/ 965206 h 1242068"/>
              <a:gd name="connsiteX21" fmla="*/ 2918813 w 2954121"/>
              <a:gd name="connsiteY21" fmla="*/ 1000514 h 1242068"/>
              <a:gd name="connsiteX22" fmla="*/ 2883505 w 2954121"/>
              <a:gd name="connsiteY22" fmla="*/ 965206 h 1242068"/>
              <a:gd name="connsiteX23" fmla="*/ 2883505 w 2954121"/>
              <a:gd name="connsiteY23" fmla="*/ 951759 h 1242068"/>
              <a:gd name="connsiteX24" fmla="*/ 1525456 w 2954121"/>
              <a:gd name="connsiteY24" fmla="*/ 951759 h 1242068"/>
              <a:gd name="connsiteX25" fmla="*/ 1525456 w 2954121"/>
              <a:gd name="connsiteY25" fmla="*/ 958680 h 1242068"/>
              <a:gd name="connsiteX26" fmla="*/ 1242067 w 2954121"/>
              <a:gd name="connsiteY26" fmla="*/ 1242068 h 1242068"/>
              <a:gd name="connsiteX27" fmla="*/ 0 w 2954121"/>
              <a:gd name="connsiteY27" fmla="*/ 1242068 h 1242068"/>
              <a:gd name="connsiteX28" fmla="*/ 0 w 2954121"/>
              <a:gd name="connsiteY28" fmla="*/ 0 h 1242068"/>
              <a:gd name="connsiteX29" fmla="*/ 1242067 w 2954121"/>
              <a:gd name="connsiteY29" fmla="*/ 0 h 1242068"/>
              <a:gd name="connsiteX30" fmla="*/ 1530218 w 2954121"/>
              <a:gd name="connsiteY30" fmla="*/ 290533 h 1242068"/>
              <a:gd name="connsiteX31" fmla="*/ 2883505 w 2954121"/>
              <a:gd name="connsiteY31" fmla="*/ 294275 h 1242068"/>
              <a:gd name="connsiteX32" fmla="*/ 2883505 w 2954121"/>
              <a:gd name="connsiteY32" fmla="*/ 282499 h 1242068"/>
              <a:gd name="connsiteX33" fmla="*/ 2918813 w 2954121"/>
              <a:gd name="connsiteY33" fmla="*/ 247191 h 1242068"/>
              <a:gd name="connsiteX34" fmla="*/ 2954121 w 2954121"/>
              <a:gd name="connsiteY34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04690 w 2954121"/>
              <a:gd name="connsiteY12" fmla="*/ 881143 h 1242068"/>
              <a:gd name="connsiteX13" fmla="*/ 1512386 w 2954121"/>
              <a:gd name="connsiteY13" fmla="*/ 881143 h 1242068"/>
              <a:gd name="connsiteX14" fmla="*/ 1525456 w 2954121"/>
              <a:gd name="connsiteY14" fmla="*/ 881143 h 1242068"/>
              <a:gd name="connsiteX15" fmla="*/ 2917011 w 2954121"/>
              <a:gd name="connsiteY15" fmla="*/ 881143 h 1242068"/>
              <a:gd name="connsiteX16" fmla="*/ 2917011 w 2954121"/>
              <a:gd name="connsiteY16" fmla="*/ 883560 h 1242068"/>
              <a:gd name="connsiteX17" fmla="*/ 2918813 w 2954121"/>
              <a:gd name="connsiteY17" fmla="*/ 882814 h 1242068"/>
              <a:gd name="connsiteX18" fmla="*/ 2954121 w 2954121"/>
              <a:gd name="connsiteY18" fmla="*/ 918122 h 1242068"/>
              <a:gd name="connsiteX19" fmla="*/ 2954121 w 2954121"/>
              <a:gd name="connsiteY19" fmla="*/ 965206 h 1242068"/>
              <a:gd name="connsiteX20" fmla="*/ 2918813 w 2954121"/>
              <a:gd name="connsiteY20" fmla="*/ 1000514 h 1242068"/>
              <a:gd name="connsiteX21" fmla="*/ 2883505 w 2954121"/>
              <a:gd name="connsiteY21" fmla="*/ 965206 h 1242068"/>
              <a:gd name="connsiteX22" fmla="*/ 2883505 w 2954121"/>
              <a:gd name="connsiteY22" fmla="*/ 951759 h 1242068"/>
              <a:gd name="connsiteX23" fmla="*/ 1525456 w 2954121"/>
              <a:gd name="connsiteY23" fmla="*/ 951759 h 1242068"/>
              <a:gd name="connsiteX24" fmla="*/ 1525456 w 2954121"/>
              <a:gd name="connsiteY24" fmla="*/ 958680 h 1242068"/>
              <a:gd name="connsiteX25" fmla="*/ 1242067 w 2954121"/>
              <a:gd name="connsiteY25" fmla="*/ 1242068 h 1242068"/>
              <a:gd name="connsiteX26" fmla="*/ 0 w 2954121"/>
              <a:gd name="connsiteY26" fmla="*/ 1242068 h 1242068"/>
              <a:gd name="connsiteX27" fmla="*/ 0 w 2954121"/>
              <a:gd name="connsiteY27" fmla="*/ 0 h 1242068"/>
              <a:gd name="connsiteX28" fmla="*/ 1242067 w 2954121"/>
              <a:gd name="connsiteY28" fmla="*/ 0 h 1242068"/>
              <a:gd name="connsiteX29" fmla="*/ 1530218 w 2954121"/>
              <a:gd name="connsiteY29" fmla="*/ 290533 h 1242068"/>
              <a:gd name="connsiteX30" fmla="*/ 2883505 w 2954121"/>
              <a:gd name="connsiteY30" fmla="*/ 294275 h 1242068"/>
              <a:gd name="connsiteX31" fmla="*/ 2883505 w 2954121"/>
              <a:gd name="connsiteY31" fmla="*/ 282499 h 1242068"/>
              <a:gd name="connsiteX32" fmla="*/ 2918813 w 2954121"/>
              <a:gd name="connsiteY32" fmla="*/ 247191 h 1242068"/>
              <a:gd name="connsiteX33" fmla="*/ 2954121 w 2954121"/>
              <a:gd name="connsiteY33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04690 w 2954121"/>
              <a:gd name="connsiteY12" fmla="*/ 881143 h 1242068"/>
              <a:gd name="connsiteX13" fmla="*/ 1525456 w 2954121"/>
              <a:gd name="connsiteY13" fmla="*/ 881143 h 1242068"/>
              <a:gd name="connsiteX14" fmla="*/ 2917011 w 2954121"/>
              <a:gd name="connsiteY14" fmla="*/ 881143 h 1242068"/>
              <a:gd name="connsiteX15" fmla="*/ 2917011 w 2954121"/>
              <a:gd name="connsiteY15" fmla="*/ 883560 h 1242068"/>
              <a:gd name="connsiteX16" fmla="*/ 2918813 w 2954121"/>
              <a:gd name="connsiteY16" fmla="*/ 882814 h 1242068"/>
              <a:gd name="connsiteX17" fmla="*/ 2954121 w 2954121"/>
              <a:gd name="connsiteY17" fmla="*/ 918122 h 1242068"/>
              <a:gd name="connsiteX18" fmla="*/ 2954121 w 2954121"/>
              <a:gd name="connsiteY18" fmla="*/ 965206 h 1242068"/>
              <a:gd name="connsiteX19" fmla="*/ 2918813 w 2954121"/>
              <a:gd name="connsiteY19" fmla="*/ 1000514 h 1242068"/>
              <a:gd name="connsiteX20" fmla="*/ 2883505 w 2954121"/>
              <a:gd name="connsiteY20" fmla="*/ 965206 h 1242068"/>
              <a:gd name="connsiteX21" fmla="*/ 2883505 w 2954121"/>
              <a:gd name="connsiteY21" fmla="*/ 951759 h 1242068"/>
              <a:gd name="connsiteX22" fmla="*/ 1525456 w 2954121"/>
              <a:gd name="connsiteY22" fmla="*/ 951759 h 1242068"/>
              <a:gd name="connsiteX23" fmla="*/ 1525456 w 2954121"/>
              <a:gd name="connsiteY23" fmla="*/ 958680 h 1242068"/>
              <a:gd name="connsiteX24" fmla="*/ 1242067 w 2954121"/>
              <a:gd name="connsiteY24" fmla="*/ 1242068 h 1242068"/>
              <a:gd name="connsiteX25" fmla="*/ 0 w 2954121"/>
              <a:gd name="connsiteY25" fmla="*/ 1242068 h 1242068"/>
              <a:gd name="connsiteX26" fmla="*/ 0 w 2954121"/>
              <a:gd name="connsiteY26" fmla="*/ 0 h 1242068"/>
              <a:gd name="connsiteX27" fmla="*/ 1242067 w 2954121"/>
              <a:gd name="connsiteY27" fmla="*/ 0 h 1242068"/>
              <a:gd name="connsiteX28" fmla="*/ 1530218 w 2954121"/>
              <a:gd name="connsiteY28" fmla="*/ 290533 h 1242068"/>
              <a:gd name="connsiteX29" fmla="*/ 2883505 w 2954121"/>
              <a:gd name="connsiteY29" fmla="*/ 294275 h 1242068"/>
              <a:gd name="connsiteX30" fmla="*/ 2883505 w 2954121"/>
              <a:gd name="connsiteY30" fmla="*/ 282499 h 1242068"/>
              <a:gd name="connsiteX31" fmla="*/ 2918813 w 2954121"/>
              <a:gd name="connsiteY31" fmla="*/ 247191 h 1242068"/>
              <a:gd name="connsiteX32" fmla="*/ 2954121 w 2954121"/>
              <a:gd name="connsiteY32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25456 w 2954121"/>
              <a:gd name="connsiteY12" fmla="*/ 881143 h 1242068"/>
              <a:gd name="connsiteX13" fmla="*/ 2917011 w 2954121"/>
              <a:gd name="connsiteY13" fmla="*/ 881143 h 1242068"/>
              <a:gd name="connsiteX14" fmla="*/ 2917011 w 2954121"/>
              <a:gd name="connsiteY14" fmla="*/ 883560 h 1242068"/>
              <a:gd name="connsiteX15" fmla="*/ 2918813 w 2954121"/>
              <a:gd name="connsiteY15" fmla="*/ 882814 h 1242068"/>
              <a:gd name="connsiteX16" fmla="*/ 2954121 w 2954121"/>
              <a:gd name="connsiteY16" fmla="*/ 918122 h 1242068"/>
              <a:gd name="connsiteX17" fmla="*/ 2954121 w 2954121"/>
              <a:gd name="connsiteY17" fmla="*/ 965206 h 1242068"/>
              <a:gd name="connsiteX18" fmla="*/ 2918813 w 2954121"/>
              <a:gd name="connsiteY18" fmla="*/ 1000514 h 1242068"/>
              <a:gd name="connsiteX19" fmla="*/ 2883505 w 2954121"/>
              <a:gd name="connsiteY19" fmla="*/ 965206 h 1242068"/>
              <a:gd name="connsiteX20" fmla="*/ 2883505 w 2954121"/>
              <a:gd name="connsiteY20" fmla="*/ 951759 h 1242068"/>
              <a:gd name="connsiteX21" fmla="*/ 1525456 w 2954121"/>
              <a:gd name="connsiteY21" fmla="*/ 951759 h 1242068"/>
              <a:gd name="connsiteX22" fmla="*/ 1525456 w 2954121"/>
              <a:gd name="connsiteY22" fmla="*/ 958680 h 1242068"/>
              <a:gd name="connsiteX23" fmla="*/ 1242067 w 2954121"/>
              <a:gd name="connsiteY23" fmla="*/ 1242068 h 1242068"/>
              <a:gd name="connsiteX24" fmla="*/ 0 w 2954121"/>
              <a:gd name="connsiteY24" fmla="*/ 1242068 h 1242068"/>
              <a:gd name="connsiteX25" fmla="*/ 0 w 2954121"/>
              <a:gd name="connsiteY25" fmla="*/ 0 h 1242068"/>
              <a:gd name="connsiteX26" fmla="*/ 1242067 w 2954121"/>
              <a:gd name="connsiteY26" fmla="*/ 0 h 1242068"/>
              <a:gd name="connsiteX27" fmla="*/ 1530218 w 2954121"/>
              <a:gd name="connsiteY27" fmla="*/ 290533 h 1242068"/>
              <a:gd name="connsiteX28" fmla="*/ 2883505 w 2954121"/>
              <a:gd name="connsiteY28" fmla="*/ 294275 h 1242068"/>
              <a:gd name="connsiteX29" fmla="*/ 2883505 w 2954121"/>
              <a:gd name="connsiteY29" fmla="*/ 282499 h 1242068"/>
              <a:gd name="connsiteX30" fmla="*/ 2918813 w 2954121"/>
              <a:gd name="connsiteY30" fmla="*/ 247191 h 1242068"/>
              <a:gd name="connsiteX31" fmla="*/ 2954121 w 2954121"/>
              <a:gd name="connsiteY31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25456 w 2954121"/>
              <a:gd name="connsiteY12" fmla="*/ 881143 h 1242068"/>
              <a:gd name="connsiteX13" fmla="*/ 2917011 w 2954121"/>
              <a:gd name="connsiteY13" fmla="*/ 881143 h 1242068"/>
              <a:gd name="connsiteX14" fmla="*/ 2917011 w 2954121"/>
              <a:gd name="connsiteY14" fmla="*/ 883560 h 1242068"/>
              <a:gd name="connsiteX15" fmla="*/ 2918813 w 2954121"/>
              <a:gd name="connsiteY15" fmla="*/ 882814 h 1242068"/>
              <a:gd name="connsiteX16" fmla="*/ 2954121 w 2954121"/>
              <a:gd name="connsiteY16" fmla="*/ 918122 h 1242068"/>
              <a:gd name="connsiteX17" fmla="*/ 2954121 w 2954121"/>
              <a:gd name="connsiteY17" fmla="*/ 965206 h 1242068"/>
              <a:gd name="connsiteX18" fmla="*/ 2918813 w 2954121"/>
              <a:gd name="connsiteY18" fmla="*/ 1000514 h 1242068"/>
              <a:gd name="connsiteX19" fmla="*/ 2883505 w 2954121"/>
              <a:gd name="connsiteY19" fmla="*/ 965206 h 1242068"/>
              <a:gd name="connsiteX20" fmla="*/ 2883505 w 2954121"/>
              <a:gd name="connsiteY20" fmla="*/ 951759 h 1242068"/>
              <a:gd name="connsiteX21" fmla="*/ 1525456 w 2954121"/>
              <a:gd name="connsiteY21" fmla="*/ 958680 h 1242068"/>
              <a:gd name="connsiteX22" fmla="*/ 1242067 w 2954121"/>
              <a:gd name="connsiteY22" fmla="*/ 1242068 h 1242068"/>
              <a:gd name="connsiteX23" fmla="*/ 0 w 2954121"/>
              <a:gd name="connsiteY23" fmla="*/ 1242068 h 1242068"/>
              <a:gd name="connsiteX24" fmla="*/ 0 w 2954121"/>
              <a:gd name="connsiteY24" fmla="*/ 0 h 1242068"/>
              <a:gd name="connsiteX25" fmla="*/ 1242067 w 2954121"/>
              <a:gd name="connsiteY25" fmla="*/ 0 h 1242068"/>
              <a:gd name="connsiteX26" fmla="*/ 1530218 w 2954121"/>
              <a:gd name="connsiteY26" fmla="*/ 290533 h 1242068"/>
              <a:gd name="connsiteX27" fmla="*/ 2883505 w 2954121"/>
              <a:gd name="connsiteY27" fmla="*/ 294275 h 1242068"/>
              <a:gd name="connsiteX28" fmla="*/ 2883505 w 2954121"/>
              <a:gd name="connsiteY28" fmla="*/ 282499 h 1242068"/>
              <a:gd name="connsiteX29" fmla="*/ 2918813 w 2954121"/>
              <a:gd name="connsiteY29" fmla="*/ 247191 h 1242068"/>
              <a:gd name="connsiteX30" fmla="*/ 2954121 w 2954121"/>
              <a:gd name="connsiteY30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25456 w 2954121"/>
              <a:gd name="connsiteY12" fmla="*/ 881143 h 1242068"/>
              <a:gd name="connsiteX13" fmla="*/ 2917011 w 2954121"/>
              <a:gd name="connsiteY13" fmla="*/ 881143 h 1242068"/>
              <a:gd name="connsiteX14" fmla="*/ 2917011 w 2954121"/>
              <a:gd name="connsiteY14" fmla="*/ 883560 h 1242068"/>
              <a:gd name="connsiteX15" fmla="*/ 2918813 w 2954121"/>
              <a:gd name="connsiteY15" fmla="*/ 882814 h 1242068"/>
              <a:gd name="connsiteX16" fmla="*/ 2954121 w 2954121"/>
              <a:gd name="connsiteY16" fmla="*/ 918122 h 1242068"/>
              <a:gd name="connsiteX17" fmla="*/ 2954121 w 2954121"/>
              <a:gd name="connsiteY17" fmla="*/ 965206 h 1242068"/>
              <a:gd name="connsiteX18" fmla="*/ 2918813 w 2954121"/>
              <a:gd name="connsiteY18" fmla="*/ 1000514 h 1242068"/>
              <a:gd name="connsiteX19" fmla="*/ 2883505 w 2954121"/>
              <a:gd name="connsiteY19" fmla="*/ 965206 h 1242068"/>
              <a:gd name="connsiteX20" fmla="*/ 2883505 w 2954121"/>
              <a:gd name="connsiteY20" fmla="*/ 951759 h 1242068"/>
              <a:gd name="connsiteX21" fmla="*/ 1530218 w 2954121"/>
              <a:gd name="connsiteY21" fmla="*/ 956302 h 1242068"/>
              <a:gd name="connsiteX22" fmla="*/ 1242067 w 2954121"/>
              <a:gd name="connsiteY22" fmla="*/ 1242068 h 1242068"/>
              <a:gd name="connsiteX23" fmla="*/ 0 w 2954121"/>
              <a:gd name="connsiteY23" fmla="*/ 1242068 h 1242068"/>
              <a:gd name="connsiteX24" fmla="*/ 0 w 2954121"/>
              <a:gd name="connsiteY24" fmla="*/ 0 h 1242068"/>
              <a:gd name="connsiteX25" fmla="*/ 1242067 w 2954121"/>
              <a:gd name="connsiteY25" fmla="*/ 0 h 1242068"/>
              <a:gd name="connsiteX26" fmla="*/ 1530218 w 2954121"/>
              <a:gd name="connsiteY26" fmla="*/ 290533 h 1242068"/>
              <a:gd name="connsiteX27" fmla="*/ 2883505 w 2954121"/>
              <a:gd name="connsiteY27" fmla="*/ 294275 h 1242068"/>
              <a:gd name="connsiteX28" fmla="*/ 2883505 w 2954121"/>
              <a:gd name="connsiteY28" fmla="*/ 282499 h 1242068"/>
              <a:gd name="connsiteX29" fmla="*/ 2918813 w 2954121"/>
              <a:gd name="connsiteY29" fmla="*/ 247191 h 1242068"/>
              <a:gd name="connsiteX30" fmla="*/ 2954121 w 2954121"/>
              <a:gd name="connsiteY30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2917011 w 2954121"/>
              <a:gd name="connsiteY12" fmla="*/ 881143 h 1242068"/>
              <a:gd name="connsiteX13" fmla="*/ 2917011 w 2954121"/>
              <a:gd name="connsiteY13" fmla="*/ 883560 h 1242068"/>
              <a:gd name="connsiteX14" fmla="*/ 2918813 w 2954121"/>
              <a:gd name="connsiteY14" fmla="*/ 882814 h 1242068"/>
              <a:gd name="connsiteX15" fmla="*/ 2954121 w 2954121"/>
              <a:gd name="connsiteY15" fmla="*/ 918122 h 1242068"/>
              <a:gd name="connsiteX16" fmla="*/ 2954121 w 2954121"/>
              <a:gd name="connsiteY16" fmla="*/ 965206 h 1242068"/>
              <a:gd name="connsiteX17" fmla="*/ 2918813 w 2954121"/>
              <a:gd name="connsiteY17" fmla="*/ 1000514 h 1242068"/>
              <a:gd name="connsiteX18" fmla="*/ 2883505 w 2954121"/>
              <a:gd name="connsiteY18" fmla="*/ 965206 h 1242068"/>
              <a:gd name="connsiteX19" fmla="*/ 2883505 w 2954121"/>
              <a:gd name="connsiteY19" fmla="*/ 951759 h 1242068"/>
              <a:gd name="connsiteX20" fmla="*/ 1530218 w 2954121"/>
              <a:gd name="connsiteY20" fmla="*/ 956302 h 1242068"/>
              <a:gd name="connsiteX21" fmla="*/ 1242067 w 2954121"/>
              <a:gd name="connsiteY21" fmla="*/ 1242068 h 1242068"/>
              <a:gd name="connsiteX22" fmla="*/ 0 w 2954121"/>
              <a:gd name="connsiteY22" fmla="*/ 1242068 h 1242068"/>
              <a:gd name="connsiteX23" fmla="*/ 0 w 2954121"/>
              <a:gd name="connsiteY23" fmla="*/ 0 h 1242068"/>
              <a:gd name="connsiteX24" fmla="*/ 1242067 w 2954121"/>
              <a:gd name="connsiteY24" fmla="*/ 0 h 1242068"/>
              <a:gd name="connsiteX25" fmla="*/ 1530218 w 2954121"/>
              <a:gd name="connsiteY25" fmla="*/ 290533 h 1242068"/>
              <a:gd name="connsiteX26" fmla="*/ 2883505 w 2954121"/>
              <a:gd name="connsiteY26" fmla="*/ 294275 h 1242068"/>
              <a:gd name="connsiteX27" fmla="*/ 2883505 w 2954121"/>
              <a:gd name="connsiteY27" fmla="*/ 282499 h 1242068"/>
              <a:gd name="connsiteX28" fmla="*/ 2918813 w 2954121"/>
              <a:gd name="connsiteY28" fmla="*/ 247191 h 1242068"/>
              <a:gd name="connsiteX29" fmla="*/ 2954121 w 2954121"/>
              <a:gd name="connsiteY29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14215 w 2954121"/>
              <a:gd name="connsiteY11" fmla="*/ 888842 h 1242068"/>
              <a:gd name="connsiteX12" fmla="*/ 2917011 w 2954121"/>
              <a:gd name="connsiteY12" fmla="*/ 881143 h 1242068"/>
              <a:gd name="connsiteX13" fmla="*/ 2917011 w 2954121"/>
              <a:gd name="connsiteY13" fmla="*/ 883560 h 1242068"/>
              <a:gd name="connsiteX14" fmla="*/ 2918813 w 2954121"/>
              <a:gd name="connsiteY14" fmla="*/ 882814 h 1242068"/>
              <a:gd name="connsiteX15" fmla="*/ 2954121 w 2954121"/>
              <a:gd name="connsiteY15" fmla="*/ 918122 h 1242068"/>
              <a:gd name="connsiteX16" fmla="*/ 2954121 w 2954121"/>
              <a:gd name="connsiteY16" fmla="*/ 965206 h 1242068"/>
              <a:gd name="connsiteX17" fmla="*/ 2918813 w 2954121"/>
              <a:gd name="connsiteY17" fmla="*/ 1000514 h 1242068"/>
              <a:gd name="connsiteX18" fmla="*/ 2883505 w 2954121"/>
              <a:gd name="connsiteY18" fmla="*/ 965206 h 1242068"/>
              <a:gd name="connsiteX19" fmla="*/ 2883505 w 2954121"/>
              <a:gd name="connsiteY19" fmla="*/ 951759 h 1242068"/>
              <a:gd name="connsiteX20" fmla="*/ 1530218 w 2954121"/>
              <a:gd name="connsiteY20" fmla="*/ 956302 h 1242068"/>
              <a:gd name="connsiteX21" fmla="*/ 1242067 w 2954121"/>
              <a:gd name="connsiteY21" fmla="*/ 1242068 h 1242068"/>
              <a:gd name="connsiteX22" fmla="*/ 0 w 2954121"/>
              <a:gd name="connsiteY22" fmla="*/ 1242068 h 1242068"/>
              <a:gd name="connsiteX23" fmla="*/ 0 w 2954121"/>
              <a:gd name="connsiteY23" fmla="*/ 0 h 1242068"/>
              <a:gd name="connsiteX24" fmla="*/ 1242067 w 2954121"/>
              <a:gd name="connsiteY24" fmla="*/ 0 h 1242068"/>
              <a:gd name="connsiteX25" fmla="*/ 1530218 w 2954121"/>
              <a:gd name="connsiteY25" fmla="*/ 290533 h 1242068"/>
              <a:gd name="connsiteX26" fmla="*/ 2883505 w 2954121"/>
              <a:gd name="connsiteY26" fmla="*/ 294275 h 1242068"/>
              <a:gd name="connsiteX27" fmla="*/ 2883505 w 2954121"/>
              <a:gd name="connsiteY27" fmla="*/ 282499 h 1242068"/>
              <a:gd name="connsiteX28" fmla="*/ 2918813 w 2954121"/>
              <a:gd name="connsiteY28" fmla="*/ 247191 h 1242068"/>
              <a:gd name="connsiteX29" fmla="*/ 2954121 w 2954121"/>
              <a:gd name="connsiteY29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197739 w 2954121"/>
              <a:gd name="connsiteY6" fmla="*/ 45722 h 1242068"/>
              <a:gd name="connsiteX7" fmla="*/ 47670 w 2954121"/>
              <a:gd name="connsiteY7" fmla="*/ 45722 h 1242068"/>
              <a:gd name="connsiteX8" fmla="*/ 47670 w 2954121"/>
              <a:gd name="connsiteY8" fmla="*/ 1195791 h 1242068"/>
              <a:gd name="connsiteX9" fmla="*/ 1197738 w 2954121"/>
              <a:gd name="connsiteY9" fmla="*/ 1195791 h 1242068"/>
              <a:gd name="connsiteX10" fmla="*/ 1514215 w 2954121"/>
              <a:gd name="connsiteY10" fmla="*/ 888842 h 1242068"/>
              <a:gd name="connsiteX11" fmla="*/ 2917011 w 2954121"/>
              <a:gd name="connsiteY11" fmla="*/ 881143 h 1242068"/>
              <a:gd name="connsiteX12" fmla="*/ 2917011 w 2954121"/>
              <a:gd name="connsiteY12" fmla="*/ 883560 h 1242068"/>
              <a:gd name="connsiteX13" fmla="*/ 2918813 w 2954121"/>
              <a:gd name="connsiteY13" fmla="*/ 882814 h 1242068"/>
              <a:gd name="connsiteX14" fmla="*/ 2954121 w 2954121"/>
              <a:gd name="connsiteY14" fmla="*/ 918122 h 1242068"/>
              <a:gd name="connsiteX15" fmla="*/ 2954121 w 2954121"/>
              <a:gd name="connsiteY15" fmla="*/ 965206 h 1242068"/>
              <a:gd name="connsiteX16" fmla="*/ 2918813 w 2954121"/>
              <a:gd name="connsiteY16" fmla="*/ 1000514 h 1242068"/>
              <a:gd name="connsiteX17" fmla="*/ 2883505 w 2954121"/>
              <a:gd name="connsiteY17" fmla="*/ 965206 h 1242068"/>
              <a:gd name="connsiteX18" fmla="*/ 2883505 w 2954121"/>
              <a:gd name="connsiteY18" fmla="*/ 951759 h 1242068"/>
              <a:gd name="connsiteX19" fmla="*/ 1530218 w 2954121"/>
              <a:gd name="connsiteY19" fmla="*/ 956302 h 1242068"/>
              <a:gd name="connsiteX20" fmla="*/ 1242067 w 2954121"/>
              <a:gd name="connsiteY20" fmla="*/ 1242068 h 1242068"/>
              <a:gd name="connsiteX21" fmla="*/ 0 w 2954121"/>
              <a:gd name="connsiteY21" fmla="*/ 1242068 h 1242068"/>
              <a:gd name="connsiteX22" fmla="*/ 0 w 2954121"/>
              <a:gd name="connsiteY22" fmla="*/ 0 h 1242068"/>
              <a:gd name="connsiteX23" fmla="*/ 1242067 w 2954121"/>
              <a:gd name="connsiteY23" fmla="*/ 0 h 1242068"/>
              <a:gd name="connsiteX24" fmla="*/ 1530218 w 2954121"/>
              <a:gd name="connsiteY24" fmla="*/ 290533 h 1242068"/>
              <a:gd name="connsiteX25" fmla="*/ 2883505 w 2954121"/>
              <a:gd name="connsiteY25" fmla="*/ 294275 h 1242068"/>
              <a:gd name="connsiteX26" fmla="*/ 2883505 w 2954121"/>
              <a:gd name="connsiteY26" fmla="*/ 282499 h 1242068"/>
              <a:gd name="connsiteX27" fmla="*/ 2918813 w 2954121"/>
              <a:gd name="connsiteY27" fmla="*/ 247191 h 1242068"/>
              <a:gd name="connsiteX28" fmla="*/ 2954121 w 2954121"/>
              <a:gd name="connsiteY28" fmla="*/ 282499 h 124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54121" h="1242068">
                <a:moveTo>
                  <a:pt x="2954121" y="282499"/>
                </a:moveTo>
                <a:lnTo>
                  <a:pt x="2954121" y="329584"/>
                </a:lnTo>
                <a:cubicBezTo>
                  <a:pt x="2954121" y="349084"/>
                  <a:pt x="2938313" y="364892"/>
                  <a:pt x="2918813" y="364892"/>
                </a:cubicBezTo>
                <a:lnTo>
                  <a:pt x="2917011" y="364145"/>
                </a:lnTo>
                <a:lnTo>
                  <a:pt x="2917011" y="364891"/>
                </a:lnTo>
                <a:lnTo>
                  <a:pt x="1525456" y="373440"/>
                </a:lnTo>
                <a:lnTo>
                  <a:pt x="1197739" y="45722"/>
                </a:lnTo>
                <a:cubicBezTo>
                  <a:pt x="880156" y="-271861"/>
                  <a:pt x="365253" y="-271861"/>
                  <a:pt x="47670" y="45722"/>
                </a:cubicBezTo>
                <a:cubicBezTo>
                  <a:pt x="-269913" y="363306"/>
                  <a:pt x="-269913" y="878208"/>
                  <a:pt x="47670" y="1195791"/>
                </a:cubicBezTo>
                <a:cubicBezTo>
                  <a:pt x="365253" y="1513374"/>
                  <a:pt x="880156" y="1513374"/>
                  <a:pt x="1197738" y="1195791"/>
                </a:cubicBezTo>
                <a:lnTo>
                  <a:pt x="1514215" y="888842"/>
                </a:lnTo>
                <a:lnTo>
                  <a:pt x="2917011" y="881143"/>
                </a:lnTo>
                <a:lnTo>
                  <a:pt x="2917011" y="883560"/>
                </a:lnTo>
                <a:cubicBezTo>
                  <a:pt x="2917584" y="882830"/>
                  <a:pt x="2918196" y="882814"/>
                  <a:pt x="2918813" y="882814"/>
                </a:cubicBezTo>
                <a:cubicBezTo>
                  <a:pt x="2938313" y="882814"/>
                  <a:pt x="2954121" y="898622"/>
                  <a:pt x="2954121" y="918122"/>
                </a:cubicBezTo>
                <a:lnTo>
                  <a:pt x="2954121" y="965206"/>
                </a:lnTo>
                <a:cubicBezTo>
                  <a:pt x="2954121" y="984706"/>
                  <a:pt x="2938313" y="1000514"/>
                  <a:pt x="2918813" y="1000514"/>
                </a:cubicBezTo>
                <a:cubicBezTo>
                  <a:pt x="2899313" y="1000514"/>
                  <a:pt x="2883505" y="984706"/>
                  <a:pt x="2883505" y="965206"/>
                </a:cubicBezTo>
                <a:lnTo>
                  <a:pt x="2883505" y="951759"/>
                </a:lnTo>
                <a:lnTo>
                  <a:pt x="1530218" y="956302"/>
                </a:lnTo>
                <a:lnTo>
                  <a:pt x="1242067" y="1242068"/>
                </a:lnTo>
                <a:cubicBezTo>
                  <a:pt x="899080" y="1585055"/>
                  <a:pt x="342988" y="1585055"/>
                  <a:pt x="0" y="1242068"/>
                </a:cubicBezTo>
                <a:cubicBezTo>
                  <a:pt x="-342987" y="899080"/>
                  <a:pt x="-342987" y="342988"/>
                  <a:pt x="0" y="0"/>
                </a:cubicBezTo>
                <a:cubicBezTo>
                  <a:pt x="342988" y="-342987"/>
                  <a:pt x="899080" y="-342987"/>
                  <a:pt x="1242067" y="0"/>
                </a:cubicBezTo>
                <a:lnTo>
                  <a:pt x="1530218" y="290533"/>
                </a:lnTo>
                <a:lnTo>
                  <a:pt x="2883505" y="294275"/>
                </a:lnTo>
                <a:lnTo>
                  <a:pt x="2883505" y="282499"/>
                </a:lnTo>
                <a:cubicBezTo>
                  <a:pt x="2883505" y="262999"/>
                  <a:pt x="2899313" y="247191"/>
                  <a:pt x="2918813" y="247191"/>
                </a:cubicBezTo>
                <a:cubicBezTo>
                  <a:pt x="2938313" y="247191"/>
                  <a:pt x="2954121" y="262999"/>
                  <a:pt x="2954121" y="28249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Chord 333">
            <a:extLst>
              <a:ext uri="{FF2B5EF4-FFF2-40B4-BE49-F238E27FC236}">
                <a16:creationId xmlns:a16="http://schemas.microsoft.com/office/drawing/2014/main" xmlns="" id="{9316676B-7C06-4773-B95E-3728025E74F7}"/>
              </a:ext>
            </a:extLst>
          </p:cNvPr>
          <p:cNvSpPr/>
          <p:nvPr/>
        </p:nvSpPr>
        <p:spPr>
          <a:xfrm>
            <a:off x="5462658" y="5134979"/>
            <a:ext cx="1295802" cy="599210"/>
          </a:xfrm>
          <a:custGeom>
            <a:avLst/>
            <a:gdLst/>
            <a:ahLst/>
            <a:cxnLst/>
            <a:rect l="l" t="t" r="r" b="b"/>
            <a:pathLst>
              <a:path w="1295802" h="599209">
                <a:moveTo>
                  <a:pt x="788" y="2936"/>
                </a:moveTo>
                <a:cubicBezTo>
                  <a:pt x="5510" y="52075"/>
                  <a:pt x="293437" y="91586"/>
                  <a:pt x="647801" y="91586"/>
                </a:cubicBezTo>
                <a:cubicBezTo>
                  <a:pt x="964966" y="91586"/>
                  <a:pt x="1228910" y="59935"/>
                  <a:pt x="1284317" y="17401"/>
                </a:cubicBezTo>
                <a:lnTo>
                  <a:pt x="1295637" y="17554"/>
                </a:lnTo>
                <a:cubicBezTo>
                  <a:pt x="1301267" y="236933"/>
                  <a:pt x="1162654" y="439593"/>
                  <a:pt x="939429" y="538348"/>
                </a:cubicBezTo>
                <a:cubicBezTo>
                  <a:pt x="750833" y="621783"/>
                  <a:pt x="527751" y="619304"/>
                  <a:pt x="341621" y="531705"/>
                </a:cubicBezTo>
                <a:cubicBezTo>
                  <a:pt x="121146" y="427942"/>
                  <a:pt x="-11511" y="222097"/>
                  <a:pt x="788" y="2936"/>
                </a:cubicBezTo>
                <a:close/>
                <a:moveTo>
                  <a:pt x="726" y="0"/>
                </a:moveTo>
                <a:lnTo>
                  <a:pt x="943" y="3"/>
                </a:lnTo>
                <a:lnTo>
                  <a:pt x="732" y="293"/>
                </a:lnTo>
                <a:cubicBezTo>
                  <a:pt x="714" y="195"/>
                  <a:pt x="720" y="97"/>
                  <a:pt x="726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4F8CF7B-58D3-4ACD-8F71-6F87D1328376}"/>
              </a:ext>
            </a:extLst>
          </p:cNvPr>
          <p:cNvGrpSpPr/>
          <p:nvPr/>
        </p:nvGrpSpPr>
        <p:grpSpPr>
          <a:xfrm>
            <a:off x="6239231" y="1866789"/>
            <a:ext cx="2026096" cy="1451602"/>
            <a:chOff x="4751249" y="2639766"/>
            <a:chExt cx="2026096" cy="1451601"/>
          </a:xfrm>
        </p:grpSpPr>
        <p:sp>
          <p:nvSpPr>
            <p:cNvPr id="40" name="Rectangle 104">
              <a:extLst>
                <a:ext uri="{FF2B5EF4-FFF2-40B4-BE49-F238E27FC236}">
                  <a16:creationId xmlns:a16="http://schemas.microsoft.com/office/drawing/2014/main" xmlns="" id="{38786424-CF6B-4A32-8435-DA06ED63024C}"/>
                </a:ext>
              </a:extLst>
            </p:cNvPr>
            <p:cNvSpPr/>
            <p:nvPr/>
          </p:nvSpPr>
          <p:spPr>
            <a:xfrm rot="12524610">
              <a:off x="4751249" y="2639766"/>
              <a:ext cx="2026096" cy="1204514"/>
            </a:xfrm>
            <a:custGeom>
              <a:avLst/>
              <a:gdLst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0 w 1836625"/>
                <a:gd name="connsiteY30" fmla="*/ 210789 h 1089533"/>
                <a:gd name="connsiteX31" fmla="*/ 318 w 1836625"/>
                <a:gd name="connsiteY31" fmla="*/ 209877 h 1089533"/>
                <a:gd name="connsiteX32" fmla="*/ 318 w 1836625"/>
                <a:gd name="connsiteY32" fmla="*/ 193244 h 1089533"/>
                <a:gd name="connsiteX33" fmla="*/ 6121 w 1836625"/>
                <a:gd name="connsiteY33" fmla="*/ 193244 h 1089533"/>
                <a:gd name="connsiteX34" fmla="*/ 234870 w 1836625"/>
                <a:gd name="connsiteY34" fmla="*/ 1057 h 1089533"/>
                <a:gd name="connsiteX35" fmla="*/ 235255 w 1836625"/>
                <a:gd name="connsiteY35" fmla="*/ 0 h 1089533"/>
                <a:gd name="connsiteX36" fmla="*/ 237424 w 1836625"/>
                <a:gd name="connsiteY36" fmla="*/ 789 h 1089533"/>
                <a:gd name="connsiteX37" fmla="*/ 244674 w 1836625"/>
                <a:gd name="connsiteY37" fmla="*/ 30 h 1089533"/>
                <a:gd name="connsiteX38" fmla="*/ 244728 w 1836625"/>
                <a:gd name="connsiteY38" fmla="*/ 3448 h 1089533"/>
                <a:gd name="connsiteX39" fmla="*/ 1103109 w 1836625"/>
                <a:gd name="connsiteY39" fmla="*/ 315873 h 1089533"/>
                <a:gd name="connsiteX40" fmla="*/ 1766009 w 1836625"/>
                <a:gd name="connsiteY40" fmla="*/ 315873 h 1089533"/>
                <a:gd name="connsiteX41" fmla="*/ 1766009 w 1836625"/>
                <a:gd name="connsiteY41" fmla="*/ 304097 h 1089533"/>
                <a:gd name="connsiteX42" fmla="*/ 1801317 w 1836625"/>
                <a:gd name="connsiteY42" fmla="*/ 268789 h 1089533"/>
                <a:gd name="connsiteX43" fmla="*/ 1836625 w 1836625"/>
                <a:gd name="connsiteY43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0 w 1836625"/>
                <a:gd name="connsiteY30" fmla="*/ 210789 h 1089533"/>
                <a:gd name="connsiteX31" fmla="*/ 318 w 1836625"/>
                <a:gd name="connsiteY31" fmla="*/ 209877 h 1089533"/>
                <a:gd name="connsiteX32" fmla="*/ 6121 w 1836625"/>
                <a:gd name="connsiteY32" fmla="*/ 193244 h 1089533"/>
                <a:gd name="connsiteX33" fmla="*/ 234870 w 1836625"/>
                <a:gd name="connsiteY33" fmla="*/ 1057 h 1089533"/>
                <a:gd name="connsiteX34" fmla="*/ 235255 w 1836625"/>
                <a:gd name="connsiteY34" fmla="*/ 0 h 1089533"/>
                <a:gd name="connsiteX35" fmla="*/ 237424 w 1836625"/>
                <a:gd name="connsiteY35" fmla="*/ 789 h 1089533"/>
                <a:gd name="connsiteX36" fmla="*/ 244674 w 1836625"/>
                <a:gd name="connsiteY36" fmla="*/ 30 h 1089533"/>
                <a:gd name="connsiteX37" fmla="*/ 244728 w 1836625"/>
                <a:gd name="connsiteY37" fmla="*/ 3448 h 1089533"/>
                <a:gd name="connsiteX38" fmla="*/ 1103109 w 1836625"/>
                <a:gd name="connsiteY38" fmla="*/ 315873 h 1089533"/>
                <a:gd name="connsiteX39" fmla="*/ 1766009 w 1836625"/>
                <a:gd name="connsiteY39" fmla="*/ 315873 h 1089533"/>
                <a:gd name="connsiteX40" fmla="*/ 1766009 w 1836625"/>
                <a:gd name="connsiteY40" fmla="*/ 304097 h 1089533"/>
                <a:gd name="connsiteX41" fmla="*/ 1801317 w 1836625"/>
                <a:gd name="connsiteY41" fmla="*/ 268789 h 1089533"/>
                <a:gd name="connsiteX42" fmla="*/ 1836625 w 1836625"/>
                <a:gd name="connsiteY42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0 w 1836625"/>
                <a:gd name="connsiteY30" fmla="*/ 210789 h 1089533"/>
                <a:gd name="connsiteX31" fmla="*/ 6121 w 1836625"/>
                <a:gd name="connsiteY31" fmla="*/ 193244 h 1089533"/>
                <a:gd name="connsiteX32" fmla="*/ 234870 w 1836625"/>
                <a:gd name="connsiteY32" fmla="*/ 1057 h 1089533"/>
                <a:gd name="connsiteX33" fmla="*/ 235255 w 1836625"/>
                <a:gd name="connsiteY33" fmla="*/ 0 h 1089533"/>
                <a:gd name="connsiteX34" fmla="*/ 237424 w 1836625"/>
                <a:gd name="connsiteY34" fmla="*/ 789 h 1089533"/>
                <a:gd name="connsiteX35" fmla="*/ 244674 w 1836625"/>
                <a:gd name="connsiteY35" fmla="*/ 30 h 1089533"/>
                <a:gd name="connsiteX36" fmla="*/ 244728 w 1836625"/>
                <a:gd name="connsiteY36" fmla="*/ 3448 h 1089533"/>
                <a:gd name="connsiteX37" fmla="*/ 1103109 w 1836625"/>
                <a:gd name="connsiteY37" fmla="*/ 315873 h 1089533"/>
                <a:gd name="connsiteX38" fmla="*/ 1766009 w 1836625"/>
                <a:gd name="connsiteY38" fmla="*/ 315873 h 1089533"/>
                <a:gd name="connsiteX39" fmla="*/ 1766009 w 1836625"/>
                <a:gd name="connsiteY39" fmla="*/ 304097 h 1089533"/>
                <a:gd name="connsiteX40" fmla="*/ 1801317 w 1836625"/>
                <a:gd name="connsiteY40" fmla="*/ 268789 h 1089533"/>
                <a:gd name="connsiteX41" fmla="*/ 1836625 w 1836625"/>
                <a:gd name="connsiteY41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6121 w 1836625"/>
                <a:gd name="connsiteY30" fmla="*/ 193244 h 1089533"/>
                <a:gd name="connsiteX31" fmla="*/ 234870 w 1836625"/>
                <a:gd name="connsiteY31" fmla="*/ 1057 h 1089533"/>
                <a:gd name="connsiteX32" fmla="*/ 235255 w 1836625"/>
                <a:gd name="connsiteY32" fmla="*/ 0 h 1089533"/>
                <a:gd name="connsiteX33" fmla="*/ 237424 w 1836625"/>
                <a:gd name="connsiteY33" fmla="*/ 789 h 1089533"/>
                <a:gd name="connsiteX34" fmla="*/ 244674 w 1836625"/>
                <a:gd name="connsiteY34" fmla="*/ 30 h 1089533"/>
                <a:gd name="connsiteX35" fmla="*/ 244728 w 1836625"/>
                <a:gd name="connsiteY35" fmla="*/ 3448 h 1089533"/>
                <a:gd name="connsiteX36" fmla="*/ 1103109 w 1836625"/>
                <a:gd name="connsiteY36" fmla="*/ 315873 h 1089533"/>
                <a:gd name="connsiteX37" fmla="*/ 1766009 w 1836625"/>
                <a:gd name="connsiteY37" fmla="*/ 315873 h 1089533"/>
                <a:gd name="connsiteX38" fmla="*/ 1766009 w 1836625"/>
                <a:gd name="connsiteY38" fmla="*/ 304097 h 1089533"/>
                <a:gd name="connsiteX39" fmla="*/ 1801317 w 1836625"/>
                <a:gd name="connsiteY39" fmla="*/ 268789 h 1089533"/>
                <a:gd name="connsiteX40" fmla="*/ 1836625 w 1836625"/>
                <a:gd name="connsiteY40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6121 w 1836625"/>
                <a:gd name="connsiteY29" fmla="*/ 193244 h 1089533"/>
                <a:gd name="connsiteX30" fmla="*/ 234870 w 1836625"/>
                <a:gd name="connsiteY30" fmla="*/ 1057 h 1089533"/>
                <a:gd name="connsiteX31" fmla="*/ 235255 w 1836625"/>
                <a:gd name="connsiteY31" fmla="*/ 0 h 1089533"/>
                <a:gd name="connsiteX32" fmla="*/ 237424 w 1836625"/>
                <a:gd name="connsiteY32" fmla="*/ 789 h 1089533"/>
                <a:gd name="connsiteX33" fmla="*/ 244674 w 1836625"/>
                <a:gd name="connsiteY33" fmla="*/ 30 h 1089533"/>
                <a:gd name="connsiteX34" fmla="*/ 244728 w 1836625"/>
                <a:gd name="connsiteY34" fmla="*/ 3448 h 1089533"/>
                <a:gd name="connsiteX35" fmla="*/ 1103109 w 1836625"/>
                <a:gd name="connsiteY35" fmla="*/ 315873 h 1089533"/>
                <a:gd name="connsiteX36" fmla="*/ 1766009 w 1836625"/>
                <a:gd name="connsiteY36" fmla="*/ 315873 h 1089533"/>
                <a:gd name="connsiteX37" fmla="*/ 1766009 w 1836625"/>
                <a:gd name="connsiteY37" fmla="*/ 304097 h 1089533"/>
                <a:gd name="connsiteX38" fmla="*/ 1801317 w 1836625"/>
                <a:gd name="connsiteY38" fmla="*/ 268789 h 1089533"/>
                <a:gd name="connsiteX39" fmla="*/ 1836625 w 1836625"/>
                <a:gd name="connsiteY39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5 w 1837006"/>
                <a:gd name="connsiteY23" fmla="*/ 1089503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245055 w 1837006"/>
                <a:gd name="connsiteY33" fmla="*/ 30 h 1089533"/>
                <a:gd name="connsiteX34" fmla="*/ 245109 w 1837006"/>
                <a:gd name="connsiteY34" fmla="*/ 3448 h 1089533"/>
                <a:gd name="connsiteX35" fmla="*/ 1103490 w 1837006"/>
                <a:gd name="connsiteY35" fmla="*/ 315873 h 1089533"/>
                <a:gd name="connsiteX36" fmla="*/ 1766390 w 1837006"/>
                <a:gd name="connsiteY36" fmla="*/ 315873 h 1089533"/>
                <a:gd name="connsiteX37" fmla="*/ 1766390 w 1837006"/>
                <a:gd name="connsiteY37" fmla="*/ 304097 h 1089533"/>
                <a:gd name="connsiteX38" fmla="*/ 1801698 w 1837006"/>
                <a:gd name="connsiteY38" fmla="*/ 268789 h 1089533"/>
                <a:gd name="connsiteX39" fmla="*/ 1837006 w 1837006"/>
                <a:gd name="connsiteY39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5 w 1837006"/>
                <a:gd name="connsiteY23" fmla="*/ 1089503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245055 w 1837006"/>
                <a:gd name="connsiteY33" fmla="*/ 30 h 1089533"/>
                <a:gd name="connsiteX34" fmla="*/ 1103490 w 1837006"/>
                <a:gd name="connsiteY34" fmla="*/ 315873 h 1089533"/>
                <a:gd name="connsiteX35" fmla="*/ 1766390 w 1837006"/>
                <a:gd name="connsiteY35" fmla="*/ 315873 h 1089533"/>
                <a:gd name="connsiteX36" fmla="*/ 1766390 w 1837006"/>
                <a:gd name="connsiteY36" fmla="*/ 304097 h 1089533"/>
                <a:gd name="connsiteX37" fmla="*/ 1801698 w 1837006"/>
                <a:gd name="connsiteY37" fmla="*/ 268789 h 1089533"/>
                <a:gd name="connsiteX38" fmla="*/ 1837006 w 1837006"/>
                <a:gd name="connsiteY38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5 w 1837006"/>
                <a:gd name="connsiteY23" fmla="*/ 1089503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1103490 w 1837006"/>
                <a:gd name="connsiteY33" fmla="*/ 315873 h 1089533"/>
                <a:gd name="connsiteX34" fmla="*/ 1766390 w 1837006"/>
                <a:gd name="connsiteY34" fmla="*/ 315873 h 1089533"/>
                <a:gd name="connsiteX35" fmla="*/ 1766390 w 1837006"/>
                <a:gd name="connsiteY35" fmla="*/ 304097 h 1089533"/>
                <a:gd name="connsiteX36" fmla="*/ 1801698 w 1837006"/>
                <a:gd name="connsiteY36" fmla="*/ 268789 h 1089533"/>
                <a:gd name="connsiteX37" fmla="*/ 1837006 w 1837006"/>
                <a:gd name="connsiteY37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4 w 1837006"/>
                <a:gd name="connsiteY23" fmla="*/ 1089506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1103490 w 1837006"/>
                <a:gd name="connsiteY33" fmla="*/ 315873 h 1089533"/>
                <a:gd name="connsiteX34" fmla="*/ 1766390 w 1837006"/>
                <a:gd name="connsiteY34" fmla="*/ 315873 h 1089533"/>
                <a:gd name="connsiteX35" fmla="*/ 1766390 w 1837006"/>
                <a:gd name="connsiteY35" fmla="*/ 304097 h 1089533"/>
                <a:gd name="connsiteX36" fmla="*/ 1801698 w 1837006"/>
                <a:gd name="connsiteY36" fmla="*/ 268789 h 1089533"/>
                <a:gd name="connsiteX37" fmla="*/ 1837006 w 1837006"/>
                <a:gd name="connsiteY37" fmla="*/ 304097 h 1089533"/>
                <a:gd name="connsiteX0" fmla="*/ 1837006 w 1837006"/>
                <a:gd name="connsiteY0" fmla="*/ 304097 h 1089813"/>
                <a:gd name="connsiteX1" fmla="*/ 1837006 w 1837006"/>
                <a:gd name="connsiteY1" fmla="*/ 351181 h 1089813"/>
                <a:gd name="connsiteX2" fmla="*/ 1807308 w 1837006"/>
                <a:gd name="connsiteY2" fmla="*/ 384166 h 1089813"/>
                <a:gd name="connsiteX3" fmla="*/ 1807308 w 1837006"/>
                <a:gd name="connsiteY3" fmla="*/ 386489 h 1089813"/>
                <a:gd name="connsiteX4" fmla="*/ 1801698 w 1837006"/>
                <a:gd name="connsiteY4" fmla="*/ 386489 h 1089813"/>
                <a:gd name="connsiteX5" fmla="*/ 1087308 w 1837006"/>
                <a:gd name="connsiteY5" fmla="*/ 386489 h 1089813"/>
                <a:gd name="connsiteX6" fmla="*/ 1087308 w 1837006"/>
                <a:gd name="connsiteY6" fmla="*/ 385131 h 1089813"/>
                <a:gd name="connsiteX7" fmla="*/ 227648 w 1837006"/>
                <a:gd name="connsiteY7" fmla="*/ 72241 h 1089813"/>
                <a:gd name="connsiteX8" fmla="*/ 71315 w 1837006"/>
                <a:gd name="connsiteY8" fmla="*/ 212542 h 1089813"/>
                <a:gd name="connsiteX9" fmla="*/ 71315 w 1837006"/>
                <a:gd name="connsiteY9" fmla="*/ 876627 h 1089813"/>
                <a:gd name="connsiteX10" fmla="*/ 227648 w 1837006"/>
                <a:gd name="connsiteY10" fmla="*/ 1017292 h 1089813"/>
                <a:gd name="connsiteX11" fmla="*/ 1087308 w 1837006"/>
                <a:gd name="connsiteY11" fmla="*/ 704402 h 1089813"/>
                <a:gd name="connsiteX12" fmla="*/ 1087308 w 1837006"/>
                <a:gd name="connsiteY12" fmla="*/ 700837 h 1089813"/>
                <a:gd name="connsiteX13" fmla="*/ 1801698 w 1837006"/>
                <a:gd name="connsiteY13" fmla="*/ 700837 h 1089813"/>
                <a:gd name="connsiteX14" fmla="*/ 1807308 w 1837006"/>
                <a:gd name="connsiteY14" fmla="*/ 700837 h 1089813"/>
                <a:gd name="connsiteX15" fmla="*/ 1807308 w 1837006"/>
                <a:gd name="connsiteY15" fmla="*/ 703161 h 1089813"/>
                <a:gd name="connsiteX16" fmla="*/ 1837006 w 1837006"/>
                <a:gd name="connsiteY16" fmla="*/ 736145 h 1089813"/>
                <a:gd name="connsiteX17" fmla="*/ 1837006 w 1837006"/>
                <a:gd name="connsiteY17" fmla="*/ 783229 h 1089813"/>
                <a:gd name="connsiteX18" fmla="*/ 1801698 w 1837006"/>
                <a:gd name="connsiteY18" fmla="*/ 818537 h 1089813"/>
                <a:gd name="connsiteX19" fmla="*/ 1766390 w 1837006"/>
                <a:gd name="connsiteY19" fmla="*/ 783229 h 1089813"/>
                <a:gd name="connsiteX20" fmla="*/ 1766390 w 1837006"/>
                <a:gd name="connsiteY20" fmla="*/ 771453 h 1089813"/>
                <a:gd name="connsiteX21" fmla="*/ 1109553 w 1837006"/>
                <a:gd name="connsiteY21" fmla="*/ 771453 h 1089813"/>
                <a:gd name="connsiteX22" fmla="*/ 245109 w 1837006"/>
                <a:gd name="connsiteY22" fmla="*/ 1086085 h 1089813"/>
                <a:gd name="connsiteX23" fmla="*/ 245054 w 1837006"/>
                <a:gd name="connsiteY23" fmla="*/ 1089506 h 1089813"/>
                <a:gd name="connsiteX24" fmla="*/ 235636 w 1837006"/>
                <a:gd name="connsiteY24" fmla="*/ 1089533 h 1089813"/>
                <a:gd name="connsiteX25" fmla="*/ 235251 w 1837006"/>
                <a:gd name="connsiteY25" fmla="*/ 1088476 h 1089813"/>
                <a:gd name="connsiteX26" fmla="*/ 381 w 1837006"/>
                <a:gd name="connsiteY26" fmla="*/ 878744 h 1089813"/>
                <a:gd name="connsiteX27" fmla="*/ 699 w 1837006"/>
                <a:gd name="connsiteY27" fmla="*/ 877244 h 1089813"/>
                <a:gd name="connsiteX28" fmla="*/ 6502 w 1837006"/>
                <a:gd name="connsiteY28" fmla="*/ 193244 h 1089813"/>
                <a:gd name="connsiteX29" fmla="*/ 235251 w 1837006"/>
                <a:gd name="connsiteY29" fmla="*/ 1057 h 1089813"/>
                <a:gd name="connsiteX30" fmla="*/ 235636 w 1837006"/>
                <a:gd name="connsiteY30" fmla="*/ 0 h 1089813"/>
                <a:gd name="connsiteX31" fmla="*/ 237805 w 1837006"/>
                <a:gd name="connsiteY31" fmla="*/ 789 h 1089813"/>
                <a:gd name="connsiteX32" fmla="*/ 1103490 w 1837006"/>
                <a:gd name="connsiteY32" fmla="*/ 315873 h 1089813"/>
                <a:gd name="connsiteX33" fmla="*/ 1766390 w 1837006"/>
                <a:gd name="connsiteY33" fmla="*/ 315873 h 1089813"/>
                <a:gd name="connsiteX34" fmla="*/ 1766390 w 1837006"/>
                <a:gd name="connsiteY34" fmla="*/ 304097 h 1089813"/>
                <a:gd name="connsiteX35" fmla="*/ 1801698 w 1837006"/>
                <a:gd name="connsiteY35" fmla="*/ 268789 h 1089813"/>
                <a:gd name="connsiteX36" fmla="*/ 1837006 w 1837006"/>
                <a:gd name="connsiteY36" fmla="*/ 304097 h 1089813"/>
                <a:gd name="connsiteX0" fmla="*/ 1837006 w 1837006"/>
                <a:gd name="connsiteY0" fmla="*/ 304097 h 1110480"/>
                <a:gd name="connsiteX1" fmla="*/ 1837006 w 1837006"/>
                <a:gd name="connsiteY1" fmla="*/ 351181 h 1110480"/>
                <a:gd name="connsiteX2" fmla="*/ 1807308 w 1837006"/>
                <a:gd name="connsiteY2" fmla="*/ 384166 h 1110480"/>
                <a:gd name="connsiteX3" fmla="*/ 1807308 w 1837006"/>
                <a:gd name="connsiteY3" fmla="*/ 386489 h 1110480"/>
                <a:gd name="connsiteX4" fmla="*/ 1801698 w 1837006"/>
                <a:gd name="connsiteY4" fmla="*/ 386489 h 1110480"/>
                <a:gd name="connsiteX5" fmla="*/ 1087308 w 1837006"/>
                <a:gd name="connsiteY5" fmla="*/ 386489 h 1110480"/>
                <a:gd name="connsiteX6" fmla="*/ 1087308 w 1837006"/>
                <a:gd name="connsiteY6" fmla="*/ 385131 h 1110480"/>
                <a:gd name="connsiteX7" fmla="*/ 227648 w 1837006"/>
                <a:gd name="connsiteY7" fmla="*/ 72241 h 1110480"/>
                <a:gd name="connsiteX8" fmla="*/ 71315 w 1837006"/>
                <a:gd name="connsiteY8" fmla="*/ 212542 h 1110480"/>
                <a:gd name="connsiteX9" fmla="*/ 71315 w 1837006"/>
                <a:gd name="connsiteY9" fmla="*/ 876627 h 1110480"/>
                <a:gd name="connsiteX10" fmla="*/ 227648 w 1837006"/>
                <a:gd name="connsiteY10" fmla="*/ 1017292 h 1110480"/>
                <a:gd name="connsiteX11" fmla="*/ 1087308 w 1837006"/>
                <a:gd name="connsiteY11" fmla="*/ 704402 h 1110480"/>
                <a:gd name="connsiteX12" fmla="*/ 1087308 w 1837006"/>
                <a:gd name="connsiteY12" fmla="*/ 700837 h 1110480"/>
                <a:gd name="connsiteX13" fmla="*/ 1801698 w 1837006"/>
                <a:gd name="connsiteY13" fmla="*/ 700837 h 1110480"/>
                <a:gd name="connsiteX14" fmla="*/ 1807308 w 1837006"/>
                <a:gd name="connsiteY14" fmla="*/ 700837 h 1110480"/>
                <a:gd name="connsiteX15" fmla="*/ 1807308 w 1837006"/>
                <a:gd name="connsiteY15" fmla="*/ 703161 h 1110480"/>
                <a:gd name="connsiteX16" fmla="*/ 1837006 w 1837006"/>
                <a:gd name="connsiteY16" fmla="*/ 736145 h 1110480"/>
                <a:gd name="connsiteX17" fmla="*/ 1837006 w 1837006"/>
                <a:gd name="connsiteY17" fmla="*/ 783229 h 1110480"/>
                <a:gd name="connsiteX18" fmla="*/ 1801698 w 1837006"/>
                <a:gd name="connsiteY18" fmla="*/ 818537 h 1110480"/>
                <a:gd name="connsiteX19" fmla="*/ 1766390 w 1837006"/>
                <a:gd name="connsiteY19" fmla="*/ 783229 h 1110480"/>
                <a:gd name="connsiteX20" fmla="*/ 1766390 w 1837006"/>
                <a:gd name="connsiteY20" fmla="*/ 771453 h 1110480"/>
                <a:gd name="connsiteX21" fmla="*/ 1109553 w 1837006"/>
                <a:gd name="connsiteY21" fmla="*/ 771453 h 1110480"/>
                <a:gd name="connsiteX22" fmla="*/ 245109 w 1837006"/>
                <a:gd name="connsiteY22" fmla="*/ 1086085 h 1110480"/>
                <a:gd name="connsiteX23" fmla="*/ 235636 w 1837006"/>
                <a:gd name="connsiteY23" fmla="*/ 1089533 h 1110480"/>
                <a:gd name="connsiteX24" fmla="*/ 235251 w 1837006"/>
                <a:gd name="connsiteY24" fmla="*/ 1088476 h 1110480"/>
                <a:gd name="connsiteX25" fmla="*/ 381 w 1837006"/>
                <a:gd name="connsiteY25" fmla="*/ 878744 h 1110480"/>
                <a:gd name="connsiteX26" fmla="*/ 699 w 1837006"/>
                <a:gd name="connsiteY26" fmla="*/ 877244 h 1110480"/>
                <a:gd name="connsiteX27" fmla="*/ 6502 w 1837006"/>
                <a:gd name="connsiteY27" fmla="*/ 193244 h 1110480"/>
                <a:gd name="connsiteX28" fmla="*/ 235251 w 1837006"/>
                <a:gd name="connsiteY28" fmla="*/ 1057 h 1110480"/>
                <a:gd name="connsiteX29" fmla="*/ 235636 w 1837006"/>
                <a:gd name="connsiteY29" fmla="*/ 0 h 1110480"/>
                <a:gd name="connsiteX30" fmla="*/ 237805 w 1837006"/>
                <a:gd name="connsiteY30" fmla="*/ 789 h 1110480"/>
                <a:gd name="connsiteX31" fmla="*/ 1103490 w 1837006"/>
                <a:gd name="connsiteY31" fmla="*/ 315873 h 1110480"/>
                <a:gd name="connsiteX32" fmla="*/ 1766390 w 1837006"/>
                <a:gd name="connsiteY32" fmla="*/ 315873 h 1110480"/>
                <a:gd name="connsiteX33" fmla="*/ 1766390 w 1837006"/>
                <a:gd name="connsiteY33" fmla="*/ 304097 h 1110480"/>
                <a:gd name="connsiteX34" fmla="*/ 1801698 w 1837006"/>
                <a:gd name="connsiteY34" fmla="*/ 268789 h 1110480"/>
                <a:gd name="connsiteX35" fmla="*/ 1837006 w 1837006"/>
                <a:gd name="connsiteY35" fmla="*/ 304097 h 1110480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35636 w 1837006"/>
                <a:gd name="connsiteY22" fmla="*/ 1089533 h 1089533"/>
                <a:gd name="connsiteX23" fmla="*/ 235251 w 1837006"/>
                <a:gd name="connsiteY23" fmla="*/ 1088476 h 1089533"/>
                <a:gd name="connsiteX24" fmla="*/ 381 w 1837006"/>
                <a:gd name="connsiteY24" fmla="*/ 878744 h 1089533"/>
                <a:gd name="connsiteX25" fmla="*/ 699 w 1837006"/>
                <a:gd name="connsiteY25" fmla="*/ 877244 h 1089533"/>
                <a:gd name="connsiteX26" fmla="*/ 6502 w 1837006"/>
                <a:gd name="connsiteY26" fmla="*/ 193244 h 1089533"/>
                <a:gd name="connsiteX27" fmla="*/ 235251 w 1837006"/>
                <a:gd name="connsiteY27" fmla="*/ 1057 h 1089533"/>
                <a:gd name="connsiteX28" fmla="*/ 235636 w 1837006"/>
                <a:gd name="connsiteY28" fmla="*/ 0 h 1089533"/>
                <a:gd name="connsiteX29" fmla="*/ 237805 w 1837006"/>
                <a:gd name="connsiteY29" fmla="*/ 789 h 1089533"/>
                <a:gd name="connsiteX30" fmla="*/ 1103490 w 1837006"/>
                <a:gd name="connsiteY30" fmla="*/ 315873 h 1089533"/>
                <a:gd name="connsiteX31" fmla="*/ 1766390 w 1837006"/>
                <a:gd name="connsiteY31" fmla="*/ 315873 h 1089533"/>
                <a:gd name="connsiteX32" fmla="*/ 1766390 w 1837006"/>
                <a:gd name="connsiteY32" fmla="*/ 304097 h 1089533"/>
                <a:gd name="connsiteX33" fmla="*/ 1801698 w 1837006"/>
                <a:gd name="connsiteY33" fmla="*/ 268789 h 1089533"/>
                <a:gd name="connsiteX34" fmla="*/ 1837006 w 1837006"/>
                <a:gd name="connsiteY34" fmla="*/ 304097 h 1089533"/>
                <a:gd name="connsiteX0" fmla="*/ 1837006 w 1837006"/>
                <a:gd name="connsiteY0" fmla="*/ 304097 h 1091388"/>
                <a:gd name="connsiteX1" fmla="*/ 1837006 w 1837006"/>
                <a:gd name="connsiteY1" fmla="*/ 351181 h 1091388"/>
                <a:gd name="connsiteX2" fmla="*/ 1807308 w 1837006"/>
                <a:gd name="connsiteY2" fmla="*/ 384166 h 1091388"/>
                <a:gd name="connsiteX3" fmla="*/ 1807308 w 1837006"/>
                <a:gd name="connsiteY3" fmla="*/ 386489 h 1091388"/>
                <a:gd name="connsiteX4" fmla="*/ 1801698 w 1837006"/>
                <a:gd name="connsiteY4" fmla="*/ 386489 h 1091388"/>
                <a:gd name="connsiteX5" fmla="*/ 1087308 w 1837006"/>
                <a:gd name="connsiteY5" fmla="*/ 386489 h 1091388"/>
                <a:gd name="connsiteX6" fmla="*/ 1087308 w 1837006"/>
                <a:gd name="connsiteY6" fmla="*/ 385131 h 1091388"/>
                <a:gd name="connsiteX7" fmla="*/ 227648 w 1837006"/>
                <a:gd name="connsiteY7" fmla="*/ 72241 h 1091388"/>
                <a:gd name="connsiteX8" fmla="*/ 71315 w 1837006"/>
                <a:gd name="connsiteY8" fmla="*/ 212542 h 1091388"/>
                <a:gd name="connsiteX9" fmla="*/ 71315 w 1837006"/>
                <a:gd name="connsiteY9" fmla="*/ 876627 h 1091388"/>
                <a:gd name="connsiteX10" fmla="*/ 227648 w 1837006"/>
                <a:gd name="connsiteY10" fmla="*/ 1017292 h 1091388"/>
                <a:gd name="connsiteX11" fmla="*/ 1087308 w 1837006"/>
                <a:gd name="connsiteY11" fmla="*/ 704402 h 1091388"/>
                <a:gd name="connsiteX12" fmla="*/ 1087308 w 1837006"/>
                <a:gd name="connsiteY12" fmla="*/ 700837 h 1091388"/>
                <a:gd name="connsiteX13" fmla="*/ 1801698 w 1837006"/>
                <a:gd name="connsiteY13" fmla="*/ 700837 h 1091388"/>
                <a:gd name="connsiteX14" fmla="*/ 1807308 w 1837006"/>
                <a:gd name="connsiteY14" fmla="*/ 700837 h 1091388"/>
                <a:gd name="connsiteX15" fmla="*/ 1807308 w 1837006"/>
                <a:gd name="connsiteY15" fmla="*/ 703161 h 1091388"/>
                <a:gd name="connsiteX16" fmla="*/ 1837006 w 1837006"/>
                <a:gd name="connsiteY16" fmla="*/ 736145 h 1091388"/>
                <a:gd name="connsiteX17" fmla="*/ 1837006 w 1837006"/>
                <a:gd name="connsiteY17" fmla="*/ 783229 h 1091388"/>
                <a:gd name="connsiteX18" fmla="*/ 1801698 w 1837006"/>
                <a:gd name="connsiteY18" fmla="*/ 818537 h 1091388"/>
                <a:gd name="connsiteX19" fmla="*/ 1766390 w 1837006"/>
                <a:gd name="connsiteY19" fmla="*/ 783229 h 1091388"/>
                <a:gd name="connsiteX20" fmla="*/ 1766390 w 1837006"/>
                <a:gd name="connsiteY20" fmla="*/ 771453 h 1091388"/>
                <a:gd name="connsiteX21" fmla="*/ 1109553 w 1837006"/>
                <a:gd name="connsiteY21" fmla="*/ 771453 h 1091388"/>
                <a:gd name="connsiteX22" fmla="*/ 235636 w 1837006"/>
                <a:gd name="connsiteY22" fmla="*/ 1089533 h 1091388"/>
                <a:gd name="connsiteX23" fmla="*/ 235251 w 1837006"/>
                <a:gd name="connsiteY23" fmla="*/ 1088476 h 1091388"/>
                <a:gd name="connsiteX24" fmla="*/ 381 w 1837006"/>
                <a:gd name="connsiteY24" fmla="*/ 878744 h 1091388"/>
                <a:gd name="connsiteX25" fmla="*/ 699 w 1837006"/>
                <a:gd name="connsiteY25" fmla="*/ 877244 h 1091388"/>
                <a:gd name="connsiteX26" fmla="*/ 6502 w 1837006"/>
                <a:gd name="connsiteY26" fmla="*/ 193244 h 1091388"/>
                <a:gd name="connsiteX27" fmla="*/ 235251 w 1837006"/>
                <a:gd name="connsiteY27" fmla="*/ 1057 h 1091388"/>
                <a:gd name="connsiteX28" fmla="*/ 235636 w 1837006"/>
                <a:gd name="connsiteY28" fmla="*/ 0 h 1091388"/>
                <a:gd name="connsiteX29" fmla="*/ 237805 w 1837006"/>
                <a:gd name="connsiteY29" fmla="*/ 789 h 1091388"/>
                <a:gd name="connsiteX30" fmla="*/ 1103490 w 1837006"/>
                <a:gd name="connsiteY30" fmla="*/ 315873 h 1091388"/>
                <a:gd name="connsiteX31" fmla="*/ 1766390 w 1837006"/>
                <a:gd name="connsiteY31" fmla="*/ 315873 h 1091388"/>
                <a:gd name="connsiteX32" fmla="*/ 1766390 w 1837006"/>
                <a:gd name="connsiteY32" fmla="*/ 304097 h 1091388"/>
                <a:gd name="connsiteX33" fmla="*/ 1801698 w 1837006"/>
                <a:gd name="connsiteY33" fmla="*/ 268789 h 1091388"/>
                <a:gd name="connsiteX34" fmla="*/ 1837006 w 1837006"/>
                <a:gd name="connsiteY34" fmla="*/ 304097 h 1091388"/>
                <a:gd name="connsiteX0" fmla="*/ 1837006 w 1837006"/>
                <a:gd name="connsiteY0" fmla="*/ 304097 h 1092100"/>
                <a:gd name="connsiteX1" fmla="*/ 1837006 w 1837006"/>
                <a:gd name="connsiteY1" fmla="*/ 351181 h 1092100"/>
                <a:gd name="connsiteX2" fmla="*/ 1807308 w 1837006"/>
                <a:gd name="connsiteY2" fmla="*/ 384166 h 1092100"/>
                <a:gd name="connsiteX3" fmla="*/ 1807308 w 1837006"/>
                <a:gd name="connsiteY3" fmla="*/ 386489 h 1092100"/>
                <a:gd name="connsiteX4" fmla="*/ 1801698 w 1837006"/>
                <a:gd name="connsiteY4" fmla="*/ 386489 h 1092100"/>
                <a:gd name="connsiteX5" fmla="*/ 1087308 w 1837006"/>
                <a:gd name="connsiteY5" fmla="*/ 386489 h 1092100"/>
                <a:gd name="connsiteX6" fmla="*/ 1087308 w 1837006"/>
                <a:gd name="connsiteY6" fmla="*/ 385131 h 1092100"/>
                <a:gd name="connsiteX7" fmla="*/ 227648 w 1837006"/>
                <a:gd name="connsiteY7" fmla="*/ 72241 h 1092100"/>
                <a:gd name="connsiteX8" fmla="*/ 71315 w 1837006"/>
                <a:gd name="connsiteY8" fmla="*/ 212542 h 1092100"/>
                <a:gd name="connsiteX9" fmla="*/ 71315 w 1837006"/>
                <a:gd name="connsiteY9" fmla="*/ 876627 h 1092100"/>
                <a:gd name="connsiteX10" fmla="*/ 227648 w 1837006"/>
                <a:gd name="connsiteY10" fmla="*/ 1017292 h 1092100"/>
                <a:gd name="connsiteX11" fmla="*/ 1087308 w 1837006"/>
                <a:gd name="connsiteY11" fmla="*/ 704402 h 1092100"/>
                <a:gd name="connsiteX12" fmla="*/ 1087308 w 1837006"/>
                <a:gd name="connsiteY12" fmla="*/ 700837 h 1092100"/>
                <a:gd name="connsiteX13" fmla="*/ 1801698 w 1837006"/>
                <a:gd name="connsiteY13" fmla="*/ 700837 h 1092100"/>
                <a:gd name="connsiteX14" fmla="*/ 1807308 w 1837006"/>
                <a:gd name="connsiteY14" fmla="*/ 700837 h 1092100"/>
                <a:gd name="connsiteX15" fmla="*/ 1807308 w 1837006"/>
                <a:gd name="connsiteY15" fmla="*/ 703161 h 1092100"/>
                <a:gd name="connsiteX16" fmla="*/ 1837006 w 1837006"/>
                <a:gd name="connsiteY16" fmla="*/ 736145 h 1092100"/>
                <a:gd name="connsiteX17" fmla="*/ 1837006 w 1837006"/>
                <a:gd name="connsiteY17" fmla="*/ 783229 h 1092100"/>
                <a:gd name="connsiteX18" fmla="*/ 1801698 w 1837006"/>
                <a:gd name="connsiteY18" fmla="*/ 818537 h 1092100"/>
                <a:gd name="connsiteX19" fmla="*/ 1766390 w 1837006"/>
                <a:gd name="connsiteY19" fmla="*/ 783229 h 1092100"/>
                <a:gd name="connsiteX20" fmla="*/ 1766390 w 1837006"/>
                <a:gd name="connsiteY20" fmla="*/ 771453 h 1092100"/>
                <a:gd name="connsiteX21" fmla="*/ 1109553 w 1837006"/>
                <a:gd name="connsiteY21" fmla="*/ 771453 h 1092100"/>
                <a:gd name="connsiteX22" fmla="*/ 235636 w 1837006"/>
                <a:gd name="connsiteY22" fmla="*/ 1089533 h 1092100"/>
                <a:gd name="connsiteX23" fmla="*/ 235251 w 1837006"/>
                <a:gd name="connsiteY23" fmla="*/ 1088476 h 1092100"/>
                <a:gd name="connsiteX24" fmla="*/ 381 w 1837006"/>
                <a:gd name="connsiteY24" fmla="*/ 878744 h 1092100"/>
                <a:gd name="connsiteX25" fmla="*/ 699 w 1837006"/>
                <a:gd name="connsiteY25" fmla="*/ 877244 h 1092100"/>
                <a:gd name="connsiteX26" fmla="*/ 6502 w 1837006"/>
                <a:gd name="connsiteY26" fmla="*/ 193244 h 1092100"/>
                <a:gd name="connsiteX27" fmla="*/ 235251 w 1837006"/>
                <a:gd name="connsiteY27" fmla="*/ 1057 h 1092100"/>
                <a:gd name="connsiteX28" fmla="*/ 235636 w 1837006"/>
                <a:gd name="connsiteY28" fmla="*/ 0 h 1092100"/>
                <a:gd name="connsiteX29" fmla="*/ 237805 w 1837006"/>
                <a:gd name="connsiteY29" fmla="*/ 789 h 1092100"/>
                <a:gd name="connsiteX30" fmla="*/ 1103490 w 1837006"/>
                <a:gd name="connsiteY30" fmla="*/ 315873 h 1092100"/>
                <a:gd name="connsiteX31" fmla="*/ 1766390 w 1837006"/>
                <a:gd name="connsiteY31" fmla="*/ 315873 h 1092100"/>
                <a:gd name="connsiteX32" fmla="*/ 1766390 w 1837006"/>
                <a:gd name="connsiteY32" fmla="*/ 304097 h 1092100"/>
                <a:gd name="connsiteX33" fmla="*/ 1801698 w 1837006"/>
                <a:gd name="connsiteY33" fmla="*/ 268789 h 1092100"/>
                <a:gd name="connsiteX34" fmla="*/ 1837006 w 1837006"/>
                <a:gd name="connsiteY34" fmla="*/ 304097 h 1092100"/>
                <a:gd name="connsiteX0" fmla="*/ 1837006 w 1837006"/>
                <a:gd name="connsiteY0" fmla="*/ 304097 h 1092100"/>
                <a:gd name="connsiteX1" fmla="*/ 1837006 w 1837006"/>
                <a:gd name="connsiteY1" fmla="*/ 351181 h 1092100"/>
                <a:gd name="connsiteX2" fmla="*/ 1807308 w 1837006"/>
                <a:gd name="connsiteY2" fmla="*/ 384166 h 1092100"/>
                <a:gd name="connsiteX3" fmla="*/ 1807308 w 1837006"/>
                <a:gd name="connsiteY3" fmla="*/ 386489 h 1092100"/>
                <a:gd name="connsiteX4" fmla="*/ 1801698 w 1837006"/>
                <a:gd name="connsiteY4" fmla="*/ 386489 h 1092100"/>
                <a:gd name="connsiteX5" fmla="*/ 1087308 w 1837006"/>
                <a:gd name="connsiteY5" fmla="*/ 386489 h 1092100"/>
                <a:gd name="connsiteX6" fmla="*/ 1087308 w 1837006"/>
                <a:gd name="connsiteY6" fmla="*/ 385131 h 1092100"/>
                <a:gd name="connsiteX7" fmla="*/ 227648 w 1837006"/>
                <a:gd name="connsiteY7" fmla="*/ 72241 h 1092100"/>
                <a:gd name="connsiteX8" fmla="*/ 71315 w 1837006"/>
                <a:gd name="connsiteY8" fmla="*/ 212542 h 1092100"/>
                <a:gd name="connsiteX9" fmla="*/ 71315 w 1837006"/>
                <a:gd name="connsiteY9" fmla="*/ 876627 h 1092100"/>
                <a:gd name="connsiteX10" fmla="*/ 227648 w 1837006"/>
                <a:gd name="connsiteY10" fmla="*/ 1017292 h 1092100"/>
                <a:gd name="connsiteX11" fmla="*/ 1087308 w 1837006"/>
                <a:gd name="connsiteY11" fmla="*/ 704402 h 1092100"/>
                <a:gd name="connsiteX12" fmla="*/ 1087308 w 1837006"/>
                <a:gd name="connsiteY12" fmla="*/ 700837 h 1092100"/>
                <a:gd name="connsiteX13" fmla="*/ 1801698 w 1837006"/>
                <a:gd name="connsiteY13" fmla="*/ 700837 h 1092100"/>
                <a:gd name="connsiteX14" fmla="*/ 1807308 w 1837006"/>
                <a:gd name="connsiteY14" fmla="*/ 700837 h 1092100"/>
                <a:gd name="connsiteX15" fmla="*/ 1807308 w 1837006"/>
                <a:gd name="connsiteY15" fmla="*/ 703161 h 1092100"/>
                <a:gd name="connsiteX16" fmla="*/ 1837006 w 1837006"/>
                <a:gd name="connsiteY16" fmla="*/ 736145 h 1092100"/>
                <a:gd name="connsiteX17" fmla="*/ 1837006 w 1837006"/>
                <a:gd name="connsiteY17" fmla="*/ 783229 h 1092100"/>
                <a:gd name="connsiteX18" fmla="*/ 1801698 w 1837006"/>
                <a:gd name="connsiteY18" fmla="*/ 818537 h 1092100"/>
                <a:gd name="connsiteX19" fmla="*/ 1766390 w 1837006"/>
                <a:gd name="connsiteY19" fmla="*/ 783229 h 1092100"/>
                <a:gd name="connsiteX20" fmla="*/ 1766390 w 1837006"/>
                <a:gd name="connsiteY20" fmla="*/ 771453 h 1092100"/>
                <a:gd name="connsiteX21" fmla="*/ 1109553 w 1837006"/>
                <a:gd name="connsiteY21" fmla="*/ 771453 h 1092100"/>
                <a:gd name="connsiteX22" fmla="*/ 235636 w 1837006"/>
                <a:gd name="connsiteY22" fmla="*/ 1089533 h 1092100"/>
                <a:gd name="connsiteX23" fmla="*/ 235251 w 1837006"/>
                <a:gd name="connsiteY23" fmla="*/ 1088476 h 1092100"/>
                <a:gd name="connsiteX24" fmla="*/ 381 w 1837006"/>
                <a:gd name="connsiteY24" fmla="*/ 878744 h 1092100"/>
                <a:gd name="connsiteX25" fmla="*/ 699 w 1837006"/>
                <a:gd name="connsiteY25" fmla="*/ 877244 h 1092100"/>
                <a:gd name="connsiteX26" fmla="*/ 6502 w 1837006"/>
                <a:gd name="connsiteY26" fmla="*/ 193244 h 1092100"/>
                <a:gd name="connsiteX27" fmla="*/ 235251 w 1837006"/>
                <a:gd name="connsiteY27" fmla="*/ 1057 h 1092100"/>
                <a:gd name="connsiteX28" fmla="*/ 235636 w 1837006"/>
                <a:gd name="connsiteY28" fmla="*/ 0 h 1092100"/>
                <a:gd name="connsiteX29" fmla="*/ 237805 w 1837006"/>
                <a:gd name="connsiteY29" fmla="*/ 789 h 1092100"/>
                <a:gd name="connsiteX30" fmla="*/ 1103490 w 1837006"/>
                <a:gd name="connsiteY30" fmla="*/ 315873 h 1092100"/>
                <a:gd name="connsiteX31" fmla="*/ 1766390 w 1837006"/>
                <a:gd name="connsiteY31" fmla="*/ 315873 h 1092100"/>
                <a:gd name="connsiteX32" fmla="*/ 1766390 w 1837006"/>
                <a:gd name="connsiteY32" fmla="*/ 304097 h 1092100"/>
                <a:gd name="connsiteX33" fmla="*/ 1801698 w 1837006"/>
                <a:gd name="connsiteY33" fmla="*/ 268789 h 1092100"/>
                <a:gd name="connsiteX34" fmla="*/ 1837006 w 1837006"/>
                <a:gd name="connsiteY34" fmla="*/ 304097 h 10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37006" h="1092100">
                  <a:moveTo>
                    <a:pt x="1837006" y="304097"/>
                  </a:moveTo>
                  <a:lnTo>
                    <a:pt x="1837006" y="351181"/>
                  </a:lnTo>
                  <a:cubicBezTo>
                    <a:pt x="1837006" y="368664"/>
                    <a:pt x="1824299" y="383180"/>
                    <a:pt x="1807308" y="384166"/>
                  </a:cubicBezTo>
                  <a:lnTo>
                    <a:pt x="1807308" y="386489"/>
                  </a:lnTo>
                  <a:lnTo>
                    <a:pt x="1801698" y="386489"/>
                  </a:lnTo>
                  <a:lnTo>
                    <a:pt x="1087308" y="386489"/>
                  </a:lnTo>
                  <a:lnTo>
                    <a:pt x="1087308" y="385131"/>
                  </a:lnTo>
                  <a:lnTo>
                    <a:pt x="227648" y="72241"/>
                  </a:lnTo>
                  <a:cubicBezTo>
                    <a:pt x="150393" y="79094"/>
                    <a:pt x="86893" y="135946"/>
                    <a:pt x="71315" y="212542"/>
                  </a:cubicBezTo>
                  <a:lnTo>
                    <a:pt x="71315" y="876627"/>
                  </a:lnTo>
                  <a:cubicBezTo>
                    <a:pt x="86699" y="953416"/>
                    <a:pt x="150264" y="1010520"/>
                    <a:pt x="227648" y="1017292"/>
                  </a:cubicBezTo>
                  <a:lnTo>
                    <a:pt x="1087308" y="704402"/>
                  </a:lnTo>
                  <a:lnTo>
                    <a:pt x="1087308" y="700837"/>
                  </a:lnTo>
                  <a:lnTo>
                    <a:pt x="1801698" y="700837"/>
                  </a:lnTo>
                  <a:lnTo>
                    <a:pt x="1807308" y="700837"/>
                  </a:lnTo>
                  <a:lnTo>
                    <a:pt x="1807308" y="703161"/>
                  </a:lnTo>
                  <a:cubicBezTo>
                    <a:pt x="1824299" y="704147"/>
                    <a:pt x="1837006" y="718662"/>
                    <a:pt x="1837006" y="736145"/>
                  </a:cubicBezTo>
                  <a:lnTo>
                    <a:pt x="1837006" y="783229"/>
                  </a:lnTo>
                  <a:cubicBezTo>
                    <a:pt x="1837006" y="802729"/>
                    <a:pt x="1821198" y="818537"/>
                    <a:pt x="1801698" y="818537"/>
                  </a:cubicBezTo>
                  <a:cubicBezTo>
                    <a:pt x="1782198" y="818537"/>
                    <a:pt x="1766390" y="802729"/>
                    <a:pt x="1766390" y="783229"/>
                  </a:cubicBezTo>
                  <a:lnTo>
                    <a:pt x="1766390" y="771453"/>
                  </a:lnTo>
                  <a:lnTo>
                    <a:pt x="1109553" y="771453"/>
                  </a:lnTo>
                  <a:lnTo>
                    <a:pt x="235636" y="1089533"/>
                  </a:lnTo>
                  <a:lnTo>
                    <a:pt x="235251" y="1088476"/>
                  </a:lnTo>
                  <a:cubicBezTo>
                    <a:pt x="146350" y="1114520"/>
                    <a:pt x="19769" y="995634"/>
                    <a:pt x="381" y="878744"/>
                  </a:cubicBezTo>
                  <a:lnTo>
                    <a:pt x="699" y="877244"/>
                  </a:lnTo>
                  <a:cubicBezTo>
                    <a:pt x="2633" y="649244"/>
                    <a:pt x="-4957" y="427594"/>
                    <a:pt x="6502" y="193244"/>
                  </a:cubicBezTo>
                  <a:cubicBezTo>
                    <a:pt x="30099" y="84986"/>
                    <a:pt x="123936" y="6466"/>
                    <a:pt x="235251" y="1057"/>
                  </a:cubicBezTo>
                  <a:lnTo>
                    <a:pt x="235636" y="0"/>
                  </a:lnTo>
                  <a:lnTo>
                    <a:pt x="237805" y="789"/>
                  </a:lnTo>
                  <a:cubicBezTo>
                    <a:pt x="382447" y="53434"/>
                    <a:pt x="848726" y="237959"/>
                    <a:pt x="1103490" y="315873"/>
                  </a:cubicBezTo>
                  <a:lnTo>
                    <a:pt x="1766390" y="315873"/>
                  </a:lnTo>
                  <a:lnTo>
                    <a:pt x="1766390" y="304097"/>
                  </a:lnTo>
                  <a:cubicBezTo>
                    <a:pt x="1766390" y="284597"/>
                    <a:pt x="1782198" y="268789"/>
                    <a:pt x="1801698" y="268789"/>
                  </a:cubicBezTo>
                  <a:cubicBezTo>
                    <a:pt x="1821198" y="268789"/>
                    <a:pt x="1837006" y="284597"/>
                    <a:pt x="1837006" y="3040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Freeform 336">
              <a:extLst>
                <a:ext uri="{FF2B5EF4-FFF2-40B4-BE49-F238E27FC236}">
                  <a16:creationId xmlns:a16="http://schemas.microsoft.com/office/drawing/2014/main" xmlns="" id="{4F22D70C-7F25-45E9-B8DF-15987AE8793B}"/>
                </a:ext>
              </a:extLst>
            </p:cNvPr>
            <p:cNvSpPr/>
            <p:nvPr/>
          </p:nvSpPr>
          <p:spPr>
            <a:xfrm>
              <a:off x="4820583" y="2928472"/>
              <a:ext cx="1954182" cy="1162895"/>
            </a:xfrm>
            <a:custGeom>
              <a:avLst/>
              <a:gdLst>
                <a:gd name="connsiteX0" fmla="*/ 0 w 1857375"/>
                <a:gd name="connsiteY0" fmla="*/ 0 h 1200150"/>
                <a:gd name="connsiteX1" fmla="*/ 771525 w 1857375"/>
                <a:gd name="connsiteY1" fmla="*/ 114300 h 1200150"/>
                <a:gd name="connsiteX2" fmla="*/ 1771650 w 1857375"/>
                <a:gd name="connsiteY2" fmla="*/ 276225 h 1200150"/>
                <a:gd name="connsiteX3" fmla="*/ 1857375 w 1857375"/>
                <a:gd name="connsiteY3" fmla="*/ 466725 h 1200150"/>
                <a:gd name="connsiteX4" fmla="*/ 1343025 w 1857375"/>
                <a:gd name="connsiteY4" fmla="*/ 1200150 h 1200150"/>
                <a:gd name="connsiteX5" fmla="*/ 647700 w 1857375"/>
                <a:gd name="connsiteY5" fmla="*/ 466725 h 1200150"/>
                <a:gd name="connsiteX6" fmla="*/ 0 w 1857375"/>
                <a:gd name="connsiteY6" fmla="*/ 0 h 1200150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57312 w 1966987"/>
                <a:gd name="connsiteY5" fmla="*/ 423457 h 1156882"/>
                <a:gd name="connsiteX6" fmla="*/ 0 w 1966987"/>
                <a:gd name="connsiteY6" fmla="*/ 0 h 1156882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14044 w 1966987"/>
                <a:gd name="connsiteY5" fmla="*/ 385958 h 1156882"/>
                <a:gd name="connsiteX6" fmla="*/ 0 w 1966987"/>
                <a:gd name="connsiteY6" fmla="*/ 0 h 1156882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08275 w 1966987"/>
                <a:gd name="connsiteY5" fmla="*/ 397496 h 1156882"/>
                <a:gd name="connsiteX6" fmla="*/ 0 w 1966987"/>
                <a:gd name="connsiteY6" fmla="*/ 0 h 1156882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08275 w 1966987"/>
                <a:gd name="connsiteY5" fmla="*/ 397496 h 1156882"/>
                <a:gd name="connsiteX6" fmla="*/ 0 w 1966987"/>
                <a:gd name="connsiteY6" fmla="*/ 0 h 1156882"/>
                <a:gd name="connsiteX0" fmla="*/ 0 w 1966987"/>
                <a:gd name="connsiteY0" fmla="*/ 0 h 1151113"/>
                <a:gd name="connsiteX1" fmla="*/ 881137 w 1966987"/>
                <a:gd name="connsiteY1" fmla="*/ 71032 h 1151113"/>
                <a:gd name="connsiteX2" fmla="*/ 1881262 w 1966987"/>
                <a:gd name="connsiteY2" fmla="*/ 232957 h 1151113"/>
                <a:gd name="connsiteX3" fmla="*/ 1966987 w 1966987"/>
                <a:gd name="connsiteY3" fmla="*/ 423457 h 1151113"/>
                <a:gd name="connsiteX4" fmla="*/ 1380524 w 1966987"/>
                <a:gd name="connsiteY4" fmla="*/ 1151113 h 1151113"/>
                <a:gd name="connsiteX5" fmla="*/ 708275 w 1966987"/>
                <a:gd name="connsiteY5" fmla="*/ 397496 h 1151113"/>
                <a:gd name="connsiteX6" fmla="*/ 0 w 1966987"/>
                <a:gd name="connsiteY6" fmla="*/ 0 h 1151113"/>
                <a:gd name="connsiteX0" fmla="*/ 0 w 1966987"/>
                <a:gd name="connsiteY0" fmla="*/ 0 h 1151113"/>
                <a:gd name="connsiteX1" fmla="*/ 881137 w 1966987"/>
                <a:gd name="connsiteY1" fmla="*/ 71032 h 1151113"/>
                <a:gd name="connsiteX2" fmla="*/ 1881262 w 1966987"/>
                <a:gd name="connsiteY2" fmla="*/ 232957 h 1151113"/>
                <a:gd name="connsiteX3" fmla="*/ 1966987 w 1966987"/>
                <a:gd name="connsiteY3" fmla="*/ 423457 h 1151113"/>
                <a:gd name="connsiteX4" fmla="*/ 1380524 w 1966987"/>
                <a:gd name="connsiteY4" fmla="*/ 1151113 h 1151113"/>
                <a:gd name="connsiteX5" fmla="*/ 708275 w 1966987"/>
                <a:gd name="connsiteY5" fmla="*/ 397496 h 1151113"/>
                <a:gd name="connsiteX6" fmla="*/ 0 w 1966987"/>
                <a:gd name="connsiteY6" fmla="*/ 0 h 1151113"/>
                <a:gd name="connsiteX0" fmla="*/ 0 w 1966987"/>
                <a:gd name="connsiteY0" fmla="*/ 0 h 1151113"/>
                <a:gd name="connsiteX1" fmla="*/ 881137 w 1966987"/>
                <a:gd name="connsiteY1" fmla="*/ 71032 h 1151113"/>
                <a:gd name="connsiteX2" fmla="*/ 1881262 w 1966987"/>
                <a:gd name="connsiteY2" fmla="*/ 232957 h 1151113"/>
                <a:gd name="connsiteX3" fmla="*/ 1966987 w 1966987"/>
                <a:gd name="connsiteY3" fmla="*/ 423457 h 1151113"/>
                <a:gd name="connsiteX4" fmla="*/ 1380524 w 1966987"/>
                <a:gd name="connsiteY4" fmla="*/ 1151113 h 1151113"/>
                <a:gd name="connsiteX5" fmla="*/ 708275 w 1966987"/>
                <a:gd name="connsiteY5" fmla="*/ 397496 h 1151113"/>
                <a:gd name="connsiteX6" fmla="*/ 0 w 1966987"/>
                <a:gd name="connsiteY6" fmla="*/ 0 h 1151113"/>
                <a:gd name="connsiteX0" fmla="*/ 0 w 1966987"/>
                <a:gd name="connsiteY0" fmla="*/ 0 h 1142459"/>
                <a:gd name="connsiteX1" fmla="*/ 881137 w 1966987"/>
                <a:gd name="connsiteY1" fmla="*/ 71032 h 1142459"/>
                <a:gd name="connsiteX2" fmla="*/ 1881262 w 1966987"/>
                <a:gd name="connsiteY2" fmla="*/ 232957 h 1142459"/>
                <a:gd name="connsiteX3" fmla="*/ 1966987 w 1966987"/>
                <a:gd name="connsiteY3" fmla="*/ 423457 h 1142459"/>
                <a:gd name="connsiteX4" fmla="*/ 1363217 w 1966987"/>
                <a:gd name="connsiteY4" fmla="*/ 1142459 h 1142459"/>
                <a:gd name="connsiteX5" fmla="*/ 708275 w 1966987"/>
                <a:gd name="connsiteY5" fmla="*/ 397496 h 1142459"/>
                <a:gd name="connsiteX6" fmla="*/ 0 w 1966987"/>
                <a:gd name="connsiteY6" fmla="*/ 0 h 1142459"/>
                <a:gd name="connsiteX0" fmla="*/ 0 w 1966987"/>
                <a:gd name="connsiteY0" fmla="*/ 0 h 1161695"/>
                <a:gd name="connsiteX1" fmla="*/ 881137 w 1966987"/>
                <a:gd name="connsiteY1" fmla="*/ 71032 h 1161695"/>
                <a:gd name="connsiteX2" fmla="*/ 1881262 w 1966987"/>
                <a:gd name="connsiteY2" fmla="*/ 232957 h 1161695"/>
                <a:gd name="connsiteX3" fmla="*/ 1966987 w 1966987"/>
                <a:gd name="connsiteY3" fmla="*/ 423457 h 1161695"/>
                <a:gd name="connsiteX4" fmla="*/ 1363217 w 1966987"/>
                <a:gd name="connsiteY4" fmla="*/ 1142459 h 1161695"/>
                <a:gd name="connsiteX5" fmla="*/ 708275 w 1966987"/>
                <a:gd name="connsiteY5" fmla="*/ 397496 h 1161695"/>
                <a:gd name="connsiteX6" fmla="*/ 0 w 1966987"/>
                <a:gd name="connsiteY6" fmla="*/ 0 h 1161695"/>
                <a:gd name="connsiteX0" fmla="*/ 0 w 1966987"/>
                <a:gd name="connsiteY0" fmla="*/ 0 h 1178466"/>
                <a:gd name="connsiteX1" fmla="*/ 881137 w 1966987"/>
                <a:gd name="connsiteY1" fmla="*/ 71032 h 1178466"/>
                <a:gd name="connsiteX2" fmla="*/ 1881262 w 1966987"/>
                <a:gd name="connsiteY2" fmla="*/ 232957 h 1178466"/>
                <a:gd name="connsiteX3" fmla="*/ 1966987 w 1966987"/>
                <a:gd name="connsiteY3" fmla="*/ 423457 h 1178466"/>
                <a:gd name="connsiteX4" fmla="*/ 1363217 w 1966987"/>
                <a:gd name="connsiteY4" fmla="*/ 1142459 h 1178466"/>
                <a:gd name="connsiteX5" fmla="*/ 708275 w 1966987"/>
                <a:gd name="connsiteY5" fmla="*/ 397496 h 1178466"/>
                <a:gd name="connsiteX6" fmla="*/ 0 w 1966987"/>
                <a:gd name="connsiteY6" fmla="*/ 0 h 1178466"/>
                <a:gd name="connsiteX0" fmla="*/ 0 w 1966987"/>
                <a:gd name="connsiteY0" fmla="*/ 0 h 1177150"/>
                <a:gd name="connsiteX1" fmla="*/ 881137 w 1966987"/>
                <a:gd name="connsiteY1" fmla="*/ 71032 h 1177150"/>
                <a:gd name="connsiteX2" fmla="*/ 1881262 w 1966987"/>
                <a:gd name="connsiteY2" fmla="*/ 232957 h 1177150"/>
                <a:gd name="connsiteX3" fmla="*/ 1966987 w 1966987"/>
                <a:gd name="connsiteY3" fmla="*/ 391727 h 1177150"/>
                <a:gd name="connsiteX4" fmla="*/ 1363217 w 1966987"/>
                <a:gd name="connsiteY4" fmla="*/ 1142459 h 1177150"/>
                <a:gd name="connsiteX5" fmla="*/ 708275 w 1966987"/>
                <a:gd name="connsiteY5" fmla="*/ 397496 h 1177150"/>
                <a:gd name="connsiteX6" fmla="*/ 0 w 1966987"/>
                <a:gd name="connsiteY6" fmla="*/ 0 h 1177150"/>
                <a:gd name="connsiteX0" fmla="*/ 0 w 1966987"/>
                <a:gd name="connsiteY0" fmla="*/ 0 h 1188912"/>
                <a:gd name="connsiteX1" fmla="*/ 881137 w 1966987"/>
                <a:gd name="connsiteY1" fmla="*/ 71032 h 1188912"/>
                <a:gd name="connsiteX2" fmla="*/ 1881262 w 1966987"/>
                <a:gd name="connsiteY2" fmla="*/ 232957 h 1188912"/>
                <a:gd name="connsiteX3" fmla="*/ 1966987 w 1966987"/>
                <a:gd name="connsiteY3" fmla="*/ 391727 h 1188912"/>
                <a:gd name="connsiteX4" fmla="*/ 1629255 w 1966987"/>
                <a:gd name="connsiteY4" fmla="*/ 1032005 h 1188912"/>
                <a:gd name="connsiteX5" fmla="*/ 1363217 w 1966987"/>
                <a:gd name="connsiteY5" fmla="*/ 1142459 h 1188912"/>
                <a:gd name="connsiteX6" fmla="*/ 708275 w 1966987"/>
                <a:gd name="connsiteY6" fmla="*/ 397496 h 1188912"/>
                <a:gd name="connsiteX7" fmla="*/ 0 w 1966987"/>
                <a:gd name="connsiteY7" fmla="*/ 0 h 1188912"/>
                <a:gd name="connsiteX0" fmla="*/ 0 w 1966987"/>
                <a:gd name="connsiteY0" fmla="*/ 0 h 1188912"/>
                <a:gd name="connsiteX1" fmla="*/ 881137 w 1966987"/>
                <a:gd name="connsiteY1" fmla="*/ 71032 h 1188912"/>
                <a:gd name="connsiteX2" fmla="*/ 1881262 w 1966987"/>
                <a:gd name="connsiteY2" fmla="*/ 232957 h 1188912"/>
                <a:gd name="connsiteX3" fmla="*/ 1966987 w 1966987"/>
                <a:gd name="connsiteY3" fmla="*/ 391727 h 1188912"/>
                <a:gd name="connsiteX4" fmla="*/ 1629255 w 1966987"/>
                <a:gd name="connsiteY4" fmla="*/ 1032005 h 1188912"/>
                <a:gd name="connsiteX5" fmla="*/ 1363217 w 1966987"/>
                <a:gd name="connsiteY5" fmla="*/ 1142459 h 1188912"/>
                <a:gd name="connsiteX6" fmla="*/ 708275 w 1966987"/>
                <a:gd name="connsiteY6" fmla="*/ 397496 h 1188912"/>
                <a:gd name="connsiteX7" fmla="*/ 0 w 1966987"/>
                <a:gd name="connsiteY7" fmla="*/ 0 h 1188912"/>
                <a:gd name="connsiteX0" fmla="*/ 0 w 1966987"/>
                <a:gd name="connsiteY0" fmla="*/ 0 h 1189484"/>
                <a:gd name="connsiteX1" fmla="*/ 881137 w 1966987"/>
                <a:gd name="connsiteY1" fmla="*/ 71032 h 1189484"/>
                <a:gd name="connsiteX2" fmla="*/ 1881262 w 1966987"/>
                <a:gd name="connsiteY2" fmla="*/ 232957 h 1189484"/>
                <a:gd name="connsiteX3" fmla="*/ 1966987 w 1966987"/>
                <a:gd name="connsiteY3" fmla="*/ 391727 h 1189484"/>
                <a:gd name="connsiteX4" fmla="*/ 1629255 w 1966987"/>
                <a:gd name="connsiteY4" fmla="*/ 1032005 h 1189484"/>
                <a:gd name="connsiteX5" fmla="*/ 1363217 w 1966987"/>
                <a:gd name="connsiteY5" fmla="*/ 1142459 h 1189484"/>
                <a:gd name="connsiteX6" fmla="*/ 708275 w 1966987"/>
                <a:gd name="connsiteY6" fmla="*/ 397496 h 1189484"/>
                <a:gd name="connsiteX7" fmla="*/ 0 w 1966987"/>
                <a:gd name="connsiteY7" fmla="*/ 0 h 1189484"/>
                <a:gd name="connsiteX0" fmla="*/ 0 w 1966987"/>
                <a:gd name="connsiteY0" fmla="*/ 0 h 1181822"/>
                <a:gd name="connsiteX1" fmla="*/ 881137 w 1966987"/>
                <a:gd name="connsiteY1" fmla="*/ 71032 h 1181822"/>
                <a:gd name="connsiteX2" fmla="*/ 1881262 w 1966987"/>
                <a:gd name="connsiteY2" fmla="*/ 232957 h 1181822"/>
                <a:gd name="connsiteX3" fmla="*/ 1966987 w 1966987"/>
                <a:gd name="connsiteY3" fmla="*/ 391727 h 1181822"/>
                <a:gd name="connsiteX4" fmla="*/ 1629255 w 1966987"/>
                <a:gd name="connsiteY4" fmla="*/ 1032005 h 1181822"/>
                <a:gd name="connsiteX5" fmla="*/ 1363217 w 1966987"/>
                <a:gd name="connsiteY5" fmla="*/ 1142459 h 1181822"/>
                <a:gd name="connsiteX6" fmla="*/ 708275 w 1966987"/>
                <a:gd name="connsiteY6" fmla="*/ 397496 h 1181822"/>
                <a:gd name="connsiteX7" fmla="*/ 0 w 1966987"/>
                <a:gd name="connsiteY7" fmla="*/ 0 h 1181822"/>
                <a:gd name="connsiteX0" fmla="*/ 0 w 1966987"/>
                <a:gd name="connsiteY0" fmla="*/ 0 h 1167805"/>
                <a:gd name="connsiteX1" fmla="*/ 881137 w 1966987"/>
                <a:gd name="connsiteY1" fmla="*/ 71032 h 1167805"/>
                <a:gd name="connsiteX2" fmla="*/ 1881262 w 1966987"/>
                <a:gd name="connsiteY2" fmla="*/ 232957 h 1167805"/>
                <a:gd name="connsiteX3" fmla="*/ 1966987 w 1966987"/>
                <a:gd name="connsiteY3" fmla="*/ 391727 h 1167805"/>
                <a:gd name="connsiteX4" fmla="*/ 1629255 w 1966987"/>
                <a:gd name="connsiteY4" fmla="*/ 1032005 h 1167805"/>
                <a:gd name="connsiteX5" fmla="*/ 1363217 w 1966987"/>
                <a:gd name="connsiteY5" fmla="*/ 1142459 h 1167805"/>
                <a:gd name="connsiteX6" fmla="*/ 708275 w 1966987"/>
                <a:gd name="connsiteY6" fmla="*/ 397496 h 1167805"/>
                <a:gd name="connsiteX7" fmla="*/ 0 w 1966987"/>
                <a:gd name="connsiteY7" fmla="*/ 0 h 1167805"/>
                <a:gd name="connsiteX0" fmla="*/ 0 w 1966987"/>
                <a:gd name="connsiteY0" fmla="*/ 0 h 1163994"/>
                <a:gd name="connsiteX1" fmla="*/ 881137 w 1966987"/>
                <a:gd name="connsiteY1" fmla="*/ 71032 h 1163994"/>
                <a:gd name="connsiteX2" fmla="*/ 1881262 w 1966987"/>
                <a:gd name="connsiteY2" fmla="*/ 232957 h 1163994"/>
                <a:gd name="connsiteX3" fmla="*/ 1966987 w 1966987"/>
                <a:gd name="connsiteY3" fmla="*/ 391727 h 1163994"/>
                <a:gd name="connsiteX4" fmla="*/ 1629255 w 1966987"/>
                <a:gd name="connsiteY4" fmla="*/ 1032005 h 1163994"/>
                <a:gd name="connsiteX5" fmla="*/ 1363217 w 1966987"/>
                <a:gd name="connsiteY5" fmla="*/ 1142459 h 1163994"/>
                <a:gd name="connsiteX6" fmla="*/ 708275 w 1966987"/>
                <a:gd name="connsiteY6" fmla="*/ 397496 h 1163994"/>
                <a:gd name="connsiteX7" fmla="*/ 0 w 1966987"/>
                <a:gd name="connsiteY7" fmla="*/ 0 h 1163994"/>
                <a:gd name="connsiteX0" fmla="*/ 0 w 1966987"/>
                <a:gd name="connsiteY0" fmla="*/ 0 h 1171549"/>
                <a:gd name="connsiteX1" fmla="*/ 881137 w 1966987"/>
                <a:gd name="connsiteY1" fmla="*/ 71032 h 1171549"/>
                <a:gd name="connsiteX2" fmla="*/ 1881262 w 1966987"/>
                <a:gd name="connsiteY2" fmla="*/ 232957 h 1171549"/>
                <a:gd name="connsiteX3" fmla="*/ 1966987 w 1966987"/>
                <a:gd name="connsiteY3" fmla="*/ 391727 h 1171549"/>
                <a:gd name="connsiteX4" fmla="*/ 1629255 w 1966987"/>
                <a:gd name="connsiteY4" fmla="*/ 1032005 h 1171549"/>
                <a:gd name="connsiteX5" fmla="*/ 1363217 w 1966987"/>
                <a:gd name="connsiteY5" fmla="*/ 1142459 h 1171549"/>
                <a:gd name="connsiteX6" fmla="*/ 708275 w 1966987"/>
                <a:gd name="connsiteY6" fmla="*/ 397496 h 1171549"/>
                <a:gd name="connsiteX7" fmla="*/ 0 w 1966987"/>
                <a:gd name="connsiteY7" fmla="*/ 0 h 1171549"/>
                <a:gd name="connsiteX0" fmla="*/ 0 w 1961218"/>
                <a:gd name="connsiteY0" fmla="*/ 0 h 1171549"/>
                <a:gd name="connsiteX1" fmla="*/ 881137 w 1961218"/>
                <a:gd name="connsiteY1" fmla="*/ 71032 h 1171549"/>
                <a:gd name="connsiteX2" fmla="*/ 1881262 w 1961218"/>
                <a:gd name="connsiteY2" fmla="*/ 232957 h 1171549"/>
                <a:gd name="connsiteX3" fmla="*/ 1961218 w 1961218"/>
                <a:gd name="connsiteY3" fmla="*/ 380189 h 1171549"/>
                <a:gd name="connsiteX4" fmla="*/ 1629255 w 1961218"/>
                <a:gd name="connsiteY4" fmla="*/ 1032005 h 1171549"/>
                <a:gd name="connsiteX5" fmla="*/ 1363217 w 1961218"/>
                <a:gd name="connsiteY5" fmla="*/ 1142459 h 1171549"/>
                <a:gd name="connsiteX6" fmla="*/ 708275 w 1961218"/>
                <a:gd name="connsiteY6" fmla="*/ 397496 h 1171549"/>
                <a:gd name="connsiteX7" fmla="*/ 0 w 1961218"/>
                <a:gd name="connsiteY7" fmla="*/ 0 h 1171549"/>
                <a:gd name="connsiteX0" fmla="*/ 0 w 1952564"/>
                <a:gd name="connsiteY0" fmla="*/ 0 h 1171549"/>
                <a:gd name="connsiteX1" fmla="*/ 881137 w 1952564"/>
                <a:gd name="connsiteY1" fmla="*/ 71032 h 1171549"/>
                <a:gd name="connsiteX2" fmla="*/ 1881262 w 1952564"/>
                <a:gd name="connsiteY2" fmla="*/ 232957 h 1171549"/>
                <a:gd name="connsiteX3" fmla="*/ 1952564 w 1952564"/>
                <a:gd name="connsiteY3" fmla="*/ 411919 h 1171549"/>
                <a:gd name="connsiteX4" fmla="*/ 1629255 w 1952564"/>
                <a:gd name="connsiteY4" fmla="*/ 1032005 h 1171549"/>
                <a:gd name="connsiteX5" fmla="*/ 1363217 w 1952564"/>
                <a:gd name="connsiteY5" fmla="*/ 1142459 h 1171549"/>
                <a:gd name="connsiteX6" fmla="*/ 708275 w 1952564"/>
                <a:gd name="connsiteY6" fmla="*/ 397496 h 1171549"/>
                <a:gd name="connsiteX7" fmla="*/ 0 w 1952564"/>
                <a:gd name="connsiteY7" fmla="*/ 0 h 1171549"/>
                <a:gd name="connsiteX0" fmla="*/ 0 w 1956074"/>
                <a:gd name="connsiteY0" fmla="*/ 0 h 1171549"/>
                <a:gd name="connsiteX1" fmla="*/ 881137 w 1956074"/>
                <a:gd name="connsiteY1" fmla="*/ 71032 h 1171549"/>
                <a:gd name="connsiteX2" fmla="*/ 1881262 w 1956074"/>
                <a:gd name="connsiteY2" fmla="*/ 232957 h 1171549"/>
                <a:gd name="connsiteX3" fmla="*/ 1952564 w 1956074"/>
                <a:gd name="connsiteY3" fmla="*/ 411919 h 1171549"/>
                <a:gd name="connsiteX4" fmla="*/ 1629255 w 1956074"/>
                <a:gd name="connsiteY4" fmla="*/ 1032005 h 1171549"/>
                <a:gd name="connsiteX5" fmla="*/ 1363217 w 1956074"/>
                <a:gd name="connsiteY5" fmla="*/ 1142459 h 1171549"/>
                <a:gd name="connsiteX6" fmla="*/ 708275 w 1956074"/>
                <a:gd name="connsiteY6" fmla="*/ 397496 h 1171549"/>
                <a:gd name="connsiteX7" fmla="*/ 0 w 1956074"/>
                <a:gd name="connsiteY7" fmla="*/ 0 h 1171549"/>
                <a:gd name="connsiteX0" fmla="*/ 0 w 1954810"/>
                <a:gd name="connsiteY0" fmla="*/ 0 h 1171549"/>
                <a:gd name="connsiteX1" fmla="*/ 881137 w 1954810"/>
                <a:gd name="connsiteY1" fmla="*/ 71032 h 1171549"/>
                <a:gd name="connsiteX2" fmla="*/ 1835110 w 1954810"/>
                <a:gd name="connsiteY2" fmla="*/ 224303 h 1171549"/>
                <a:gd name="connsiteX3" fmla="*/ 1952564 w 1954810"/>
                <a:gd name="connsiteY3" fmla="*/ 411919 h 1171549"/>
                <a:gd name="connsiteX4" fmla="*/ 1629255 w 1954810"/>
                <a:gd name="connsiteY4" fmla="*/ 1032005 h 1171549"/>
                <a:gd name="connsiteX5" fmla="*/ 1363217 w 1954810"/>
                <a:gd name="connsiteY5" fmla="*/ 1142459 h 1171549"/>
                <a:gd name="connsiteX6" fmla="*/ 708275 w 1954810"/>
                <a:gd name="connsiteY6" fmla="*/ 397496 h 1171549"/>
                <a:gd name="connsiteX7" fmla="*/ 0 w 1954810"/>
                <a:gd name="connsiteY7" fmla="*/ 0 h 1171549"/>
                <a:gd name="connsiteX0" fmla="*/ 0 w 1956939"/>
                <a:gd name="connsiteY0" fmla="*/ 0 h 1171549"/>
                <a:gd name="connsiteX1" fmla="*/ 881137 w 1956939"/>
                <a:gd name="connsiteY1" fmla="*/ 71032 h 1171549"/>
                <a:gd name="connsiteX2" fmla="*/ 1835110 w 1956939"/>
                <a:gd name="connsiteY2" fmla="*/ 224303 h 1171549"/>
                <a:gd name="connsiteX3" fmla="*/ 1952564 w 1956939"/>
                <a:gd name="connsiteY3" fmla="*/ 411919 h 1171549"/>
                <a:gd name="connsiteX4" fmla="*/ 1629255 w 1956939"/>
                <a:gd name="connsiteY4" fmla="*/ 1032005 h 1171549"/>
                <a:gd name="connsiteX5" fmla="*/ 1363217 w 1956939"/>
                <a:gd name="connsiteY5" fmla="*/ 1142459 h 1171549"/>
                <a:gd name="connsiteX6" fmla="*/ 708275 w 1956939"/>
                <a:gd name="connsiteY6" fmla="*/ 397496 h 1171549"/>
                <a:gd name="connsiteX7" fmla="*/ 0 w 1956939"/>
                <a:gd name="connsiteY7" fmla="*/ 0 h 1171549"/>
                <a:gd name="connsiteX0" fmla="*/ 0 w 1962378"/>
                <a:gd name="connsiteY0" fmla="*/ 0 h 1171549"/>
                <a:gd name="connsiteX1" fmla="*/ 881137 w 1962378"/>
                <a:gd name="connsiteY1" fmla="*/ 71032 h 1171549"/>
                <a:gd name="connsiteX2" fmla="*/ 1835110 w 1962378"/>
                <a:gd name="connsiteY2" fmla="*/ 224303 h 1171549"/>
                <a:gd name="connsiteX3" fmla="*/ 1958333 w 1962378"/>
                <a:gd name="connsiteY3" fmla="*/ 423457 h 1171549"/>
                <a:gd name="connsiteX4" fmla="*/ 1629255 w 1962378"/>
                <a:gd name="connsiteY4" fmla="*/ 1032005 h 1171549"/>
                <a:gd name="connsiteX5" fmla="*/ 1363217 w 1962378"/>
                <a:gd name="connsiteY5" fmla="*/ 1142459 h 1171549"/>
                <a:gd name="connsiteX6" fmla="*/ 708275 w 1962378"/>
                <a:gd name="connsiteY6" fmla="*/ 397496 h 1171549"/>
                <a:gd name="connsiteX7" fmla="*/ 0 w 1962378"/>
                <a:gd name="connsiteY7" fmla="*/ 0 h 1171549"/>
                <a:gd name="connsiteX0" fmla="*/ 0 w 1959951"/>
                <a:gd name="connsiteY0" fmla="*/ 0 h 1171549"/>
                <a:gd name="connsiteX1" fmla="*/ 881137 w 1959951"/>
                <a:gd name="connsiteY1" fmla="*/ 71032 h 1171549"/>
                <a:gd name="connsiteX2" fmla="*/ 1835110 w 1959951"/>
                <a:gd name="connsiteY2" fmla="*/ 224303 h 1171549"/>
                <a:gd name="connsiteX3" fmla="*/ 1958333 w 1959951"/>
                <a:gd name="connsiteY3" fmla="*/ 423457 h 1171549"/>
                <a:gd name="connsiteX4" fmla="*/ 1629255 w 1959951"/>
                <a:gd name="connsiteY4" fmla="*/ 1032005 h 1171549"/>
                <a:gd name="connsiteX5" fmla="*/ 1363217 w 1959951"/>
                <a:gd name="connsiteY5" fmla="*/ 1142459 h 1171549"/>
                <a:gd name="connsiteX6" fmla="*/ 708275 w 1959951"/>
                <a:gd name="connsiteY6" fmla="*/ 397496 h 1171549"/>
                <a:gd name="connsiteX7" fmla="*/ 0 w 1959951"/>
                <a:gd name="connsiteY7" fmla="*/ 0 h 1171549"/>
                <a:gd name="connsiteX0" fmla="*/ 0 w 1959951"/>
                <a:gd name="connsiteY0" fmla="*/ 0 h 1171549"/>
                <a:gd name="connsiteX1" fmla="*/ 881137 w 1959951"/>
                <a:gd name="connsiteY1" fmla="*/ 71032 h 1171549"/>
                <a:gd name="connsiteX2" fmla="*/ 1835110 w 1959951"/>
                <a:gd name="connsiteY2" fmla="*/ 224303 h 1171549"/>
                <a:gd name="connsiteX3" fmla="*/ 1958333 w 1959951"/>
                <a:gd name="connsiteY3" fmla="*/ 423457 h 1171549"/>
                <a:gd name="connsiteX4" fmla="*/ 1629255 w 1959951"/>
                <a:gd name="connsiteY4" fmla="*/ 1032005 h 1171549"/>
                <a:gd name="connsiteX5" fmla="*/ 1363217 w 1959951"/>
                <a:gd name="connsiteY5" fmla="*/ 1142459 h 1171549"/>
                <a:gd name="connsiteX6" fmla="*/ 708275 w 1959951"/>
                <a:gd name="connsiteY6" fmla="*/ 397496 h 1171549"/>
                <a:gd name="connsiteX7" fmla="*/ 0 w 1959951"/>
                <a:gd name="connsiteY7" fmla="*/ 0 h 1171549"/>
                <a:gd name="connsiteX0" fmla="*/ 0 w 1951298"/>
                <a:gd name="connsiteY0" fmla="*/ 0 h 1168664"/>
                <a:gd name="connsiteX1" fmla="*/ 872484 w 1951298"/>
                <a:gd name="connsiteY1" fmla="*/ 68147 h 1168664"/>
                <a:gd name="connsiteX2" fmla="*/ 1826457 w 1951298"/>
                <a:gd name="connsiteY2" fmla="*/ 221418 h 1168664"/>
                <a:gd name="connsiteX3" fmla="*/ 1949680 w 1951298"/>
                <a:gd name="connsiteY3" fmla="*/ 420572 h 1168664"/>
                <a:gd name="connsiteX4" fmla="*/ 1620602 w 1951298"/>
                <a:gd name="connsiteY4" fmla="*/ 1029120 h 1168664"/>
                <a:gd name="connsiteX5" fmla="*/ 1354564 w 1951298"/>
                <a:gd name="connsiteY5" fmla="*/ 1139574 h 1168664"/>
                <a:gd name="connsiteX6" fmla="*/ 699622 w 1951298"/>
                <a:gd name="connsiteY6" fmla="*/ 394611 h 1168664"/>
                <a:gd name="connsiteX7" fmla="*/ 0 w 1951298"/>
                <a:gd name="connsiteY7" fmla="*/ 0 h 1168664"/>
                <a:gd name="connsiteX0" fmla="*/ 0 w 1954182"/>
                <a:gd name="connsiteY0" fmla="*/ 0 h 1162895"/>
                <a:gd name="connsiteX1" fmla="*/ 875368 w 1954182"/>
                <a:gd name="connsiteY1" fmla="*/ 62378 h 1162895"/>
                <a:gd name="connsiteX2" fmla="*/ 1829341 w 1954182"/>
                <a:gd name="connsiteY2" fmla="*/ 215649 h 1162895"/>
                <a:gd name="connsiteX3" fmla="*/ 1952564 w 1954182"/>
                <a:gd name="connsiteY3" fmla="*/ 414803 h 1162895"/>
                <a:gd name="connsiteX4" fmla="*/ 1623486 w 1954182"/>
                <a:gd name="connsiteY4" fmla="*/ 1023351 h 1162895"/>
                <a:gd name="connsiteX5" fmla="*/ 1357448 w 1954182"/>
                <a:gd name="connsiteY5" fmla="*/ 1133805 h 1162895"/>
                <a:gd name="connsiteX6" fmla="*/ 702506 w 1954182"/>
                <a:gd name="connsiteY6" fmla="*/ 388842 h 1162895"/>
                <a:gd name="connsiteX7" fmla="*/ 0 w 1954182"/>
                <a:gd name="connsiteY7" fmla="*/ 0 h 116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4182" h="1162895">
                  <a:moveTo>
                    <a:pt x="0" y="0"/>
                  </a:moveTo>
                  <a:cubicBezTo>
                    <a:pt x="293712" y="23677"/>
                    <a:pt x="570478" y="26436"/>
                    <a:pt x="875368" y="62378"/>
                  </a:cubicBezTo>
                  <a:cubicBezTo>
                    <a:pt x="1180258" y="98320"/>
                    <a:pt x="1495966" y="161674"/>
                    <a:pt x="1829341" y="215649"/>
                  </a:cubicBezTo>
                  <a:cubicBezTo>
                    <a:pt x="1919453" y="229151"/>
                    <a:pt x="1963412" y="343611"/>
                    <a:pt x="1952564" y="414803"/>
                  </a:cubicBezTo>
                  <a:cubicBezTo>
                    <a:pt x="1899024" y="547978"/>
                    <a:pt x="1721230" y="857845"/>
                    <a:pt x="1623486" y="1023351"/>
                  </a:cubicBezTo>
                  <a:cubicBezTo>
                    <a:pt x="1534396" y="1185972"/>
                    <a:pt x="1412870" y="1181866"/>
                    <a:pt x="1357448" y="1133805"/>
                  </a:cubicBezTo>
                  <a:lnTo>
                    <a:pt x="702506" y="388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96E5D86A-AF2A-46C8-BF54-995C20051C15}"/>
                </a:ext>
              </a:extLst>
            </p:cNvPr>
            <p:cNvSpPr/>
            <p:nvPr/>
          </p:nvSpPr>
          <p:spPr>
            <a:xfrm rot="1973302">
              <a:off x="5891306" y="3497511"/>
              <a:ext cx="121089" cy="12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2C9FE35A-4683-4196-AA95-B152A9088C9C}"/>
                </a:ext>
              </a:extLst>
            </p:cNvPr>
            <p:cNvSpPr/>
            <p:nvPr/>
          </p:nvSpPr>
          <p:spPr>
            <a:xfrm rot="1973302">
              <a:off x="6086673" y="3440794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0E1C4C8B-7854-4EB0-A183-7DB3EB0E07C2}"/>
                </a:ext>
              </a:extLst>
            </p:cNvPr>
            <p:cNvSpPr/>
            <p:nvPr/>
          </p:nvSpPr>
          <p:spPr>
            <a:xfrm rot="1973302">
              <a:off x="5916623" y="3119292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6071445C-AC86-4160-AB42-E7AE856A3156}"/>
                </a:ext>
              </a:extLst>
            </p:cNvPr>
            <p:cNvSpPr/>
            <p:nvPr/>
          </p:nvSpPr>
          <p:spPr>
            <a:xfrm rot="1973302">
              <a:off x="6172372" y="3789354"/>
              <a:ext cx="163508" cy="1635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4463F117-1B1E-4F27-8434-79AEEB8AFC67}"/>
                </a:ext>
              </a:extLst>
            </p:cNvPr>
            <p:cNvSpPr/>
            <p:nvPr/>
          </p:nvSpPr>
          <p:spPr>
            <a:xfrm rot="1973302">
              <a:off x="5526976" y="3152557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723865FA-A6A0-4772-A330-10449769B17D}"/>
                </a:ext>
              </a:extLst>
            </p:cNvPr>
            <p:cNvSpPr/>
            <p:nvPr/>
          </p:nvSpPr>
          <p:spPr>
            <a:xfrm rot="1973302">
              <a:off x="6253503" y="3574518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956F3DE4-0F85-49A7-8F3D-268FFCA8375F}"/>
                </a:ext>
              </a:extLst>
            </p:cNvPr>
            <p:cNvSpPr/>
            <p:nvPr/>
          </p:nvSpPr>
          <p:spPr>
            <a:xfrm rot="1973302">
              <a:off x="5737788" y="3329725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B74E75F8-2A8E-47D0-A962-1EFE6806909B}"/>
                </a:ext>
              </a:extLst>
            </p:cNvPr>
            <p:cNvSpPr/>
            <p:nvPr/>
          </p:nvSpPr>
          <p:spPr>
            <a:xfrm rot="1973302">
              <a:off x="6514160" y="3187471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FAF0DE12-AF2C-436C-9B38-22DD757DB99F}"/>
                </a:ext>
              </a:extLst>
            </p:cNvPr>
            <p:cNvSpPr/>
            <p:nvPr/>
          </p:nvSpPr>
          <p:spPr>
            <a:xfrm rot="1973302">
              <a:off x="6230678" y="3245561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8BBA5317-FA20-45E1-9C72-43CE1906AF98}"/>
                </a:ext>
              </a:extLst>
            </p:cNvPr>
            <p:cNvSpPr/>
            <p:nvPr/>
          </p:nvSpPr>
          <p:spPr>
            <a:xfrm rot="1973302">
              <a:off x="6279821" y="3360896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C0525467-1D3C-4E71-8275-C003D5D77741}"/>
                </a:ext>
              </a:extLst>
            </p:cNvPr>
            <p:cNvSpPr/>
            <p:nvPr/>
          </p:nvSpPr>
          <p:spPr>
            <a:xfrm rot="1973302">
              <a:off x="6571822" y="3343434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22D0CFD4-0AD3-40AA-908B-0BE82E15C4C9}"/>
                </a:ext>
              </a:extLst>
            </p:cNvPr>
            <p:cNvSpPr/>
            <p:nvPr/>
          </p:nvSpPr>
          <p:spPr>
            <a:xfrm rot="1973302">
              <a:off x="5303666" y="3028290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4" name="그룹 2">
            <a:extLst>
              <a:ext uri="{FF2B5EF4-FFF2-40B4-BE49-F238E27FC236}">
                <a16:creationId xmlns:a16="http://schemas.microsoft.com/office/drawing/2014/main" xmlns="" id="{7751E5C3-F43C-4764-9BB5-5CE6340F7888}"/>
              </a:ext>
            </a:extLst>
          </p:cNvPr>
          <p:cNvGrpSpPr/>
          <p:nvPr/>
        </p:nvGrpSpPr>
        <p:grpSpPr>
          <a:xfrm>
            <a:off x="5913558" y="1835734"/>
            <a:ext cx="374981" cy="2872894"/>
            <a:chOff x="4389556" y="2257766"/>
            <a:chExt cx="374981" cy="2872894"/>
          </a:xfrm>
          <a:solidFill>
            <a:schemeClr val="accent4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64AD72C1-BE0F-4A78-8CCB-C7FCDC891E2B}"/>
                </a:ext>
              </a:extLst>
            </p:cNvPr>
            <p:cNvSpPr/>
            <p:nvPr/>
          </p:nvSpPr>
          <p:spPr>
            <a:xfrm rot="1973302">
              <a:off x="4663470" y="4185105"/>
              <a:ext cx="60544" cy="605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68747CDE-2642-49FE-80B4-A88A77585E7B}"/>
                </a:ext>
              </a:extLst>
            </p:cNvPr>
            <p:cNvSpPr/>
            <p:nvPr/>
          </p:nvSpPr>
          <p:spPr>
            <a:xfrm rot="1973302">
              <a:off x="4665925" y="4328190"/>
              <a:ext cx="98612" cy="98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632295C8-184E-4198-AFFF-D8996ACEFF0A}"/>
                </a:ext>
              </a:extLst>
            </p:cNvPr>
            <p:cNvSpPr/>
            <p:nvPr/>
          </p:nvSpPr>
          <p:spPr>
            <a:xfrm rot="1973302">
              <a:off x="4545404" y="3786323"/>
              <a:ext cx="60544" cy="605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F8111320-9241-4801-9942-A70257F7E4DA}"/>
                </a:ext>
              </a:extLst>
            </p:cNvPr>
            <p:cNvSpPr/>
            <p:nvPr/>
          </p:nvSpPr>
          <p:spPr>
            <a:xfrm rot="1973302">
              <a:off x="4389556" y="2257766"/>
              <a:ext cx="121089" cy="12108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D877A511-9E74-48C4-9653-02878D43406A}"/>
                </a:ext>
              </a:extLst>
            </p:cNvPr>
            <p:cNvSpPr/>
            <p:nvPr/>
          </p:nvSpPr>
          <p:spPr>
            <a:xfrm rot="1973302">
              <a:off x="4396258" y="2635712"/>
              <a:ext cx="60544" cy="605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1D6AB9AD-DD40-4F64-835D-DA4BA7D47826}"/>
                </a:ext>
              </a:extLst>
            </p:cNvPr>
            <p:cNvSpPr/>
            <p:nvPr/>
          </p:nvSpPr>
          <p:spPr>
            <a:xfrm rot="1973302">
              <a:off x="4468972" y="2460460"/>
              <a:ext cx="98612" cy="98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9F0A37B4-C594-4A2A-B8D9-6463D11840E9}"/>
                </a:ext>
              </a:extLst>
            </p:cNvPr>
            <p:cNvSpPr/>
            <p:nvPr/>
          </p:nvSpPr>
          <p:spPr>
            <a:xfrm rot="1973302">
              <a:off x="4458193" y="2787346"/>
              <a:ext cx="98612" cy="98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B0AC22B5-0204-472D-B27A-9AA3F13256FF}"/>
                </a:ext>
              </a:extLst>
            </p:cNvPr>
            <p:cNvSpPr/>
            <p:nvPr/>
          </p:nvSpPr>
          <p:spPr>
            <a:xfrm rot="1973302">
              <a:off x="4467441" y="4888963"/>
              <a:ext cx="60544" cy="605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7E1B3CA9-60E6-4A79-8374-5AD19FF50CAC}"/>
                </a:ext>
              </a:extLst>
            </p:cNvPr>
            <p:cNvSpPr/>
            <p:nvPr/>
          </p:nvSpPr>
          <p:spPr>
            <a:xfrm rot="1973302">
              <a:off x="4469896" y="5032048"/>
              <a:ext cx="98612" cy="986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4" name="그룹 5">
            <a:extLst>
              <a:ext uri="{FF2B5EF4-FFF2-40B4-BE49-F238E27FC236}">
                <a16:creationId xmlns:a16="http://schemas.microsoft.com/office/drawing/2014/main" xmlns="" id="{E85332CF-E0F0-4C6D-A536-5E6FB9432636}"/>
              </a:ext>
            </a:extLst>
          </p:cNvPr>
          <p:cNvGrpSpPr/>
          <p:nvPr/>
        </p:nvGrpSpPr>
        <p:grpSpPr>
          <a:xfrm>
            <a:off x="5913557" y="2727878"/>
            <a:ext cx="296688" cy="2249696"/>
            <a:chOff x="4389556" y="3149911"/>
            <a:chExt cx="296688" cy="2249696"/>
          </a:xfrm>
          <a:solidFill>
            <a:schemeClr val="accent1"/>
          </a:solidFill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BBA85845-F758-4D40-BE06-2E0DACA56EF5}"/>
                </a:ext>
              </a:extLst>
            </p:cNvPr>
            <p:cNvSpPr/>
            <p:nvPr/>
          </p:nvSpPr>
          <p:spPr>
            <a:xfrm rot="1973302">
              <a:off x="4474413" y="4523861"/>
              <a:ext cx="163508" cy="163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61916BC8-2C4B-446A-9845-33DE1E3E9001}"/>
                </a:ext>
              </a:extLst>
            </p:cNvPr>
            <p:cNvSpPr/>
            <p:nvPr/>
          </p:nvSpPr>
          <p:spPr>
            <a:xfrm rot="1973302">
              <a:off x="4484511" y="3956854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C02A8BBC-EC44-429D-BD77-02C0F95CD33E}"/>
                </a:ext>
              </a:extLst>
            </p:cNvPr>
            <p:cNvSpPr/>
            <p:nvPr/>
          </p:nvSpPr>
          <p:spPr>
            <a:xfrm rot="1973302">
              <a:off x="4389556" y="3149911"/>
              <a:ext cx="121089" cy="12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60D007CE-0E0C-4315-BA47-F82B4A1812BB}"/>
                </a:ext>
              </a:extLst>
            </p:cNvPr>
            <p:cNvSpPr/>
            <p:nvPr/>
          </p:nvSpPr>
          <p:spPr>
            <a:xfrm rot="1973302">
              <a:off x="4396258" y="3527857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714B067D-C5B9-4403-9E17-1497FCAEB72F}"/>
                </a:ext>
              </a:extLst>
            </p:cNvPr>
            <p:cNvSpPr/>
            <p:nvPr/>
          </p:nvSpPr>
          <p:spPr>
            <a:xfrm rot="1973302">
              <a:off x="4468972" y="3352605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6F21506C-753F-4273-B241-458C0FC3DE7F}"/>
                </a:ext>
              </a:extLst>
            </p:cNvPr>
            <p:cNvSpPr/>
            <p:nvPr/>
          </p:nvSpPr>
          <p:spPr>
            <a:xfrm rot="1973302">
              <a:off x="4514918" y="5339063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FCFA340C-9DE5-47C7-9345-65245D540EFF}"/>
                </a:ext>
              </a:extLst>
            </p:cNvPr>
            <p:cNvSpPr/>
            <p:nvPr/>
          </p:nvSpPr>
          <p:spPr>
            <a:xfrm rot="1973302">
              <a:off x="4587632" y="5163811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2" name="그룹 3">
            <a:extLst>
              <a:ext uri="{FF2B5EF4-FFF2-40B4-BE49-F238E27FC236}">
                <a16:creationId xmlns:a16="http://schemas.microsoft.com/office/drawing/2014/main" xmlns="" id="{9906F7AF-8C27-45D7-97EA-920E0F2E5BD8}"/>
              </a:ext>
            </a:extLst>
          </p:cNvPr>
          <p:cNvGrpSpPr/>
          <p:nvPr/>
        </p:nvGrpSpPr>
        <p:grpSpPr>
          <a:xfrm>
            <a:off x="6094971" y="2377769"/>
            <a:ext cx="228322" cy="2644261"/>
            <a:chOff x="4570969" y="2799800"/>
            <a:chExt cx="228321" cy="2644260"/>
          </a:xfrm>
          <a:solidFill>
            <a:schemeClr val="accent3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241B018D-F981-4452-A8B5-BF6363822092}"/>
                </a:ext>
              </a:extLst>
            </p:cNvPr>
            <p:cNvSpPr/>
            <p:nvPr/>
          </p:nvSpPr>
          <p:spPr>
            <a:xfrm rot="1973302">
              <a:off x="4570969" y="2958980"/>
              <a:ext cx="121089" cy="12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2BBE49CD-3081-4D31-BB42-B12682E1ED4E}"/>
                </a:ext>
              </a:extLst>
            </p:cNvPr>
            <p:cNvSpPr/>
            <p:nvPr/>
          </p:nvSpPr>
          <p:spPr>
            <a:xfrm rot="1973302">
              <a:off x="4626042" y="2799800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61162AD4-C963-4AE6-9D3E-3598DA486727}"/>
                </a:ext>
              </a:extLst>
            </p:cNvPr>
            <p:cNvSpPr/>
            <p:nvPr/>
          </p:nvSpPr>
          <p:spPr>
            <a:xfrm rot="1973302">
              <a:off x="4650384" y="3169694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83CDE948-9D6C-4193-87CE-0952ACF7426D}"/>
                </a:ext>
              </a:extLst>
            </p:cNvPr>
            <p:cNvSpPr/>
            <p:nvPr/>
          </p:nvSpPr>
          <p:spPr>
            <a:xfrm rot="1973302">
              <a:off x="4670756" y="3421478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269F17D8-282B-4DE8-8911-6A76A0545854}"/>
                </a:ext>
              </a:extLst>
            </p:cNvPr>
            <p:cNvSpPr/>
            <p:nvPr/>
          </p:nvSpPr>
          <p:spPr>
            <a:xfrm rot="1973302">
              <a:off x="4634218" y="4710686"/>
              <a:ext cx="163508" cy="163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3A97779A-2CAE-47C9-B279-3EE618CB6941}"/>
                </a:ext>
              </a:extLst>
            </p:cNvPr>
            <p:cNvSpPr/>
            <p:nvPr/>
          </p:nvSpPr>
          <p:spPr>
            <a:xfrm rot="1973302">
              <a:off x="4623362" y="3646773"/>
              <a:ext cx="163508" cy="163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D7B7F183-F899-49C1-9805-A2729192370F}"/>
                </a:ext>
              </a:extLst>
            </p:cNvPr>
            <p:cNvSpPr/>
            <p:nvPr/>
          </p:nvSpPr>
          <p:spPr>
            <a:xfrm rot="1973302">
              <a:off x="4579340" y="4916125"/>
              <a:ext cx="121089" cy="12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6EFC0284-7A22-4728-A673-7778C94027E2}"/>
                </a:ext>
              </a:extLst>
            </p:cNvPr>
            <p:cNvSpPr/>
            <p:nvPr/>
          </p:nvSpPr>
          <p:spPr>
            <a:xfrm rot="1973302">
              <a:off x="4700678" y="5242217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81C7D73F-9D12-42E0-B9CA-EFB49044A24D}"/>
                </a:ext>
              </a:extLst>
            </p:cNvPr>
            <p:cNvSpPr/>
            <p:nvPr/>
          </p:nvSpPr>
          <p:spPr>
            <a:xfrm rot="1973302">
              <a:off x="4621611" y="5383516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xmlns="" id="{6AC8E833-E348-4FFE-873D-5E6E0AFC62B9}"/>
              </a:ext>
            </a:extLst>
          </p:cNvPr>
          <p:cNvSpPr/>
          <p:nvPr/>
        </p:nvSpPr>
        <p:spPr>
          <a:xfrm>
            <a:off x="7589366" y="3552978"/>
            <a:ext cx="589063" cy="589063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xmlns="" id="{216720FA-B526-481C-B0CF-16DD09B9B04D}"/>
              </a:ext>
            </a:extLst>
          </p:cNvPr>
          <p:cNvGrpSpPr/>
          <p:nvPr/>
        </p:nvGrpSpPr>
        <p:grpSpPr>
          <a:xfrm>
            <a:off x="8177292" y="3519296"/>
            <a:ext cx="3199958" cy="671824"/>
            <a:chOff x="-475010" y="1129567"/>
            <a:chExt cx="3859356" cy="671824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A3E01013-103B-4E2A-BE10-DE741D5CE6E3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7D1C66F-A3B1-49CB-BD9E-207988EF79C3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xmlns="" id="{B4712324-A748-4A2C-9314-83F89ED77668}"/>
              </a:ext>
            </a:extLst>
          </p:cNvPr>
          <p:cNvSpPr/>
          <p:nvPr/>
        </p:nvSpPr>
        <p:spPr>
          <a:xfrm>
            <a:off x="7589366" y="4325495"/>
            <a:ext cx="589063" cy="589063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0A7558A4-91B5-43AE-B512-8522435465EA}"/>
              </a:ext>
            </a:extLst>
          </p:cNvPr>
          <p:cNvGrpSpPr/>
          <p:nvPr/>
        </p:nvGrpSpPr>
        <p:grpSpPr>
          <a:xfrm>
            <a:off x="8177292" y="4291813"/>
            <a:ext cx="3199958" cy="671824"/>
            <a:chOff x="-475010" y="1129567"/>
            <a:chExt cx="3859356" cy="67182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B9E6DD97-BC70-4EE5-8EDF-FB433D313654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8F9094B4-301D-4005-991C-249655BF60CB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xmlns="" id="{3AA17050-92EE-404B-876F-75D2F0D7C888}"/>
              </a:ext>
            </a:extLst>
          </p:cNvPr>
          <p:cNvSpPr/>
          <p:nvPr/>
        </p:nvSpPr>
        <p:spPr>
          <a:xfrm>
            <a:off x="7589366" y="5098011"/>
            <a:ext cx="589063" cy="589063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040C5ECD-C580-47A2-BBD4-935B2A68FBAD}"/>
              </a:ext>
            </a:extLst>
          </p:cNvPr>
          <p:cNvGrpSpPr/>
          <p:nvPr/>
        </p:nvGrpSpPr>
        <p:grpSpPr>
          <a:xfrm>
            <a:off x="8177292" y="5064330"/>
            <a:ext cx="3199958" cy="671824"/>
            <a:chOff x="-475010" y="1129567"/>
            <a:chExt cx="3859356" cy="671824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DB2AD22B-860D-43D2-B073-72F06F4D8857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C2143BA1-B61A-4088-A613-447FE999715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94" name="Isosceles Triangle 22">
            <a:extLst>
              <a:ext uri="{FF2B5EF4-FFF2-40B4-BE49-F238E27FC236}">
                <a16:creationId xmlns:a16="http://schemas.microsoft.com/office/drawing/2014/main" xmlns="" id="{F5D7E501-B3FC-4758-AAEF-70F705E1DA1A}"/>
              </a:ext>
            </a:extLst>
          </p:cNvPr>
          <p:cNvSpPr/>
          <p:nvPr/>
        </p:nvSpPr>
        <p:spPr>
          <a:xfrm rot="19800000">
            <a:off x="7715340" y="5219812"/>
            <a:ext cx="345519" cy="34546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Donut 15">
            <a:extLst>
              <a:ext uri="{FF2B5EF4-FFF2-40B4-BE49-F238E27FC236}">
                <a16:creationId xmlns:a16="http://schemas.microsoft.com/office/drawing/2014/main" xmlns="" id="{B9492EE9-6E9A-47E5-8768-ACCBED1BC641}"/>
              </a:ext>
            </a:extLst>
          </p:cNvPr>
          <p:cNvSpPr/>
          <p:nvPr/>
        </p:nvSpPr>
        <p:spPr>
          <a:xfrm>
            <a:off x="7700180" y="3665464"/>
            <a:ext cx="366647" cy="36409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96" name="Oval 21">
            <a:extLst>
              <a:ext uri="{FF2B5EF4-FFF2-40B4-BE49-F238E27FC236}">
                <a16:creationId xmlns:a16="http://schemas.microsoft.com/office/drawing/2014/main" xmlns="" id="{BB58DCB2-9099-48C4-8A13-F458223E6090}"/>
              </a:ext>
            </a:extLst>
          </p:cNvPr>
          <p:cNvSpPr/>
          <p:nvPr/>
        </p:nvSpPr>
        <p:spPr>
          <a:xfrm rot="20700000">
            <a:off x="7702309" y="4470889"/>
            <a:ext cx="340331" cy="29827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01A9C265-35D1-4A1B-A186-0AAD915A71FF}"/>
              </a:ext>
            </a:extLst>
          </p:cNvPr>
          <p:cNvSpPr txBox="1"/>
          <p:nvPr/>
        </p:nvSpPr>
        <p:spPr>
          <a:xfrm>
            <a:off x="800102" y="2368129"/>
            <a:ext cx="3001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  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5B078C1D-56DF-4C40-82E3-C4AECC145AD3}"/>
              </a:ext>
            </a:extLst>
          </p:cNvPr>
          <p:cNvSpPr txBox="1"/>
          <p:nvPr/>
        </p:nvSpPr>
        <p:spPr>
          <a:xfrm>
            <a:off x="800102" y="1649766"/>
            <a:ext cx="3001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807BBEEB-735C-46FD-8BB3-7FA3C5FD6C98}"/>
              </a:ext>
            </a:extLst>
          </p:cNvPr>
          <p:cNvSpPr txBox="1"/>
          <p:nvPr/>
        </p:nvSpPr>
        <p:spPr>
          <a:xfrm>
            <a:off x="1430796" y="5310928"/>
            <a:ext cx="3094602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E274C0AE-66C7-4158-B9BC-54BDBDFCBE0F}"/>
              </a:ext>
            </a:extLst>
          </p:cNvPr>
          <p:cNvSpPr txBox="1"/>
          <p:nvPr/>
        </p:nvSpPr>
        <p:spPr>
          <a:xfrm>
            <a:off x="1436810" y="4022191"/>
            <a:ext cx="3094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xmlns="" id="{69C2335B-CB30-4BAA-8941-9753AFEC50F4}"/>
              </a:ext>
            </a:extLst>
          </p:cNvPr>
          <p:cNvSpPr/>
          <p:nvPr/>
        </p:nvSpPr>
        <p:spPr>
          <a:xfrm>
            <a:off x="5468071" y="5050161"/>
            <a:ext cx="1296000" cy="180021"/>
          </a:xfrm>
          <a:prstGeom prst="ellipse">
            <a:avLst/>
          </a:pr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636477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Fully Editable Shapes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7D57FD0-55F8-49A2-A9D2-4097B7B51427}"/>
              </a:ext>
            </a:extLst>
          </p:cNvPr>
          <p:cNvGrpSpPr/>
          <p:nvPr/>
        </p:nvGrpSpPr>
        <p:grpSpPr>
          <a:xfrm rot="5400000">
            <a:off x="-1573237" y="3523058"/>
            <a:ext cx="4968410" cy="768863"/>
            <a:chOff x="477110" y="4905446"/>
            <a:chExt cx="11078677" cy="171442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B5C33C5A-074C-4CFA-BB8B-B8FA799E3683}"/>
                </a:ext>
              </a:extLst>
            </p:cNvPr>
            <p:cNvSpPr/>
            <p:nvPr/>
          </p:nvSpPr>
          <p:spPr>
            <a:xfrm>
              <a:off x="6913640" y="4905446"/>
              <a:ext cx="4642147" cy="1714429"/>
            </a:xfrm>
            <a:custGeom>
              <a:avLst/>
              <a:gdLst>
                <a:gd name="connsiteX0" fmla="*/ 4794342 w 4797505"/>
                <a:gd name="connsiteY0" fmla="*/ 184721 h 1771805"/>
                <a:gd name="connsiteX1" fmla="*/ 4759588 w 4797505"/>
                <a:gd name="connsiteY1" fmla="*/ 70236 h 1771805"/>
                <a:gd name="connsiteX2" fmla="*/ 4668953 w 4797505"/>
                <a:gd name="connsiteY2" fmla="*/ 27303 h 1771805"/>
                <a:gd name="connsiteX3" fmla="*/ 4624657 w 4797505"/>
                <a:gd name="connsiteY3" fmla="*/ 6178 h 1771805"/>
                <a:gd name="connsiteX4" fmla="*/ 4564007 w 4797505"/>
                <a:gd name="connsiteY4" fmla="*/ 39570 h 1771805"/>
                <a:gd name="connsiteX5" fmla="*/ 4616480 w 4797505"/>
                <a:gd name="connsiteY5" fmla="*/ 84546 h 1771805"/>
                <a:gd name="connsiteX6" fmla="*/ 4665545 w 4797505"/>
                <a:gd name="connsiteY6" fmla="*/ 71598 h 1771805"/>
                <a:gd name="connsiteX7" fmla="*/ 4727559 w 4797505"/>
                <a:gd name="connsiteY7" fmla="*/ 101583 h 1771805"/>
                <a:gd name="connsiteX8" fmla="*/ 4750047 w 4797505"/>
                <a:gd name="connsiteY8" fmla="*/ 180633 h 1771805"/>
                <a:gd name="connsiteX9" fmla="*/ 4663501 w 4797505"/>
                <a:gd name="connsiteY9" fmla="*/ 456625 h 1771805"/>
                <a:gd name="connsiteX10" fmla="*/ 4638968 w 4797505"/>
                <a:gd name="connsiteY10" fmla="*/ 494787 h 1771805"/>
                <a:gd name="connsiteX11" fmla="*/ 4613073 w 4797505"/>
                <a:gd name="connsiteY11" fmla="*/ 507054 h 1771805"/>
                <a:gd name="connsiteX12" fmla="*/ 4430440 w 4797505"/>
                <a:gd name="connsiteY12" fmla="*/ 593600 h 1771805"/>
                <a:gd name="connsiteX13" fmla="*/ 4257349 w 4797505"/>
                <a:gd name="connsiteY13" fmla="*/ 504328 h 1771805"/>
                <a:gd name="connsiteX14" fmla="*/ 4231453 w 4797505"/>
                <a:gd name="connsiteY14" fmla="*/ 492062 h 1771805"/>
                <a:gd name="connsiteX15" fmla="*/ 4206920 w 4797505"/>
                <a:gd name="connsiteY15" fmla="*/ 453900 h 1771805"/>
                <a:gd name="connsiteX16" fmla="*/ 4119011 w 4797505"/>
                <a:gd name="connsiteY16" fmla="*/ 178588 h 1771805"/>
                <a:gd name="connsiteX17" fmla="*/ 4140818 w 4797505"/>
                <a:gd name="connsiteY17" fmla="*/ 99538 h 1771805"/>
                <a:gd name="connsiteX18" fmla="*/ 4203513 w 4797505"/>
                <a:gd name="connsiteY18" fmla="*/ 69554 h 1771805"/>
                <a:gd name="connsiteX19" fmla="*/ 4252578 w 4797505"/>
                <a:gd name="connsiteY19" fmla="*/ 82502 h 1771805"/>
                <a:gd name="connsiteX20" fmla="*/ 4305051 w 4797505"/>
                <a:gd name="connsiteY20" fmla="*/ 37525 h 1771805"/>
                <a:gd name="connsiteX21" fmla="*/ 4244401 w 4797505"/>
                <a:gd name="connsiteY21" fmla="*/ 4134 h 1771805"/>
                <a:gd name="connsiteX22" fmla="*/ 4199424 w 4797505"/>
                <a:gd name="connsiteY22" fmla="*/ 25259 h 1771805"/>
                <a:gd name="connsiteX23" fmla="*/ 4109471 w 4797505"/>
                <a:gd name="connsiteY23" fmla="*/ 68191 h 1771805"/>
                <a:gd name="connsiteX24" fmla="*/ 4075398 w 4797505"/>
                <a:gd name="connsiteY24" fmla="*/ 183359 h 1771805"/>
                <a:gd name="connsiteX25" fmla="*/ 4196698 w 4797505"/>
                <a:gd name="connsiteY25" fmla="*/ 520002 h 1771805"/>
                <a:gd name="connsiteX26" fmla="*/ 4204195 w 4797505"/>
                <a:gd name="connsiteY26" fmla="*/ 549986 h 1771805"/>
                <a:gd name="connsiteX27" fmla="*/ 4391597 w 4797505"/>
                <a:gd name="connsiteY27" fmla="*/ 660383 h 1771805"/>
                <a:gd name="connsiteX28" fmla="*/ 4391597 w 4797505"/>
                <a:gd name="connsiteY28" fmla="*/ 928880 h 1771805"/>
                <a:gd name="connsiteX29" fmla="*/ 4318680 w 4797505"/>
                <a:gd name="connsiteY29" fmla="*/ 1031099 h 1771805"/>
                <a:gd name="connsiteX30" fmla="*/ 3718992 w 4797505"/>
                <a:gd name="connsiteY30" fmla="*/ 1031099 h 1771805"/>
                <a:gd name="connsiteX31" fmla="*/ 3638579 w 4797505"/>
                <a:gd name="connsiteY31" fmla="*/ 673331 h 1771805"/>
                <a:gd name="connsiteX32" fmla="*/ 3626313 w 4797505"/>
                <a:gd name="connsiteY32" fmla="*/ 654250 h 1771805"/>
                <a:gd name="connsiteX33" fmla="*/ 3604506 w 4797505"/>
                <a:gd name="connsiteY33" fmla="*/ 646754 h 1771805"/>
                <a:gd name="connsiteX34" fmla="*/ 3603825 w 4797505"/>
                <a:gd name="connsiteY34" fmla="*/ 646754 h 1771805"/>
                <a:gd name="connsiteX35" fmla="*/ 3582018 w 4797505"/>
                <a:gd name="connsiteY35" fmla="*/ 654931 h 1771805"/>
                <a:gd name="connsiteX36" fmla="*/ 3570433 w 4797505"/>
                <a:gd name="connsiteY36" fmla="*/ 674694 h 1771805"/>
                <a:gd name="connsiteX37" fmla="*/ 3504331 w 4797505"/>
                <a:gd name="connsiteY37" fmla="*/ 1030418 h 1771805"/>
                <a:gd name="connsiteX38" fmla="*/ 3404837 w 4797505"/>
                <a:gd name="connsiteY38" fmla="*/ 1030418 h 1771805"/>
                <a:gd name="connsiteX39" fmla="*/ 3272633 w 4797505"/>
                <a:gd name="connsiteY39" fmla="*/ 319651 h 1771805"/>
                <a:gd name="connsiteX40" fmla="*/ 3261048 w 4797505"/>
                <a:gd name="connsiteY40" fmla="*/ 298526 h 1771805"/>
                <a:gd name="connsiteX41" fmla="*/ 3238560 w 4797505"/>
                <a:gd name="connsiteY41" fmla="*/ 290348 h 1771805"/>
                <a:gd name="connsiteX42" fmla="*/ 3216072 w 4797505"/>
                <a:gd name="connsiteY42" fmla="*/ 298526 h 1771805"/>
                <a:gd name="connsiteX43" fmla="*/ 3204487 w 4797505"/>
                <a:gd name="connsiteY43" fmla="*/ 319651 h 1771805"/>
                <a:gd name="connsiteX44" fmla="*/ 3060016 w 4797505"/>
                <a:gd name="connsiteY44" fmla="*/ 1199421 h 1771805"/>
                <a:gd name="connsiteX45" fmla="*/ 3046387 w 4797505"/>
                <a:gd name="connsiteY45" fmla="*/ 1041321 h 1771805"/>
                <a:gd name="connsiteX46" fmla="*/ 3035484 w 4797505"/>
                <a:gd name="connsiteY46" fmla="*/ 1018833 h 1771805"/>
                <a:gd name="connsiteX47" fmla="*/ 3012314 w 4797505"/>
                <a:gd name="connsiteY47" fmla="*/ 1009293 h 1771805"/>
                <a:gd name="connsiteX48" fmla="*/ 2970745 w 4797505"/>
                <a:gd name="connsiteY48" fmla="*/ 1009293 h 1771805"/>
                <a:gd name="connsiteX49" fmla="*/ 2970745 w 4797505"/>
                <a:gd name="connsiteY49" fmla="*/ 1008611 h 1771805"/>
                <a:gd name="connsiteX50" fmla="*/ 2938716 w 4797505"/>
                <a:gd name="connsiteY50" fmla="*/ 1008611 h 1771805"/>
                <a:gd name="connsiteX51" fmla="*/ 2909413 w 4797505"/>
                <a:gd name="connsiteY51" fmla="*/ 1008611 h 1771805"/>
                <a:gd name="connsiteX52" fmla="*/ 1420414 w 4797505"/>
                <a:gd name="connsiteY52" fmla="*/ 1008611 h 1771805"/>
                <a:gd name="connsiteX53" fmla="*/ 1399289 w 4797505"/>
                <a:gd name="connsiteY53" fmla="*/ 1008611 h 1771805"/>
                <a:gd name="connsiteX54" fmla="*/ 1380889 w 4797505"/>
                <a:gd name="connsiteY54" fmla="*/ 1008611 h 1771805"/>
                <a:gd name="connsiteX55" fmla="*/ 1358401 w 4797505"/>
                <a:gd name="connsiteY55" fmla="*/ 1016789 h 1771805"/>
                <a:gd name="connsiteX56" fmla="*/ 1346816 w 4797505"/>
                <a:gd name="connsiteY56" fmla="*/ 1037914 h 1771805"/>
                <a:gd name="connsiteX57" fmla="*/ 1250048 w 4797505"/>
                <a:gd name="connsiteY57" fmla="*/ 1495176 h 1771805"/>
                <a:gd name="connsiteX58" fmla="*/ 1083771 w 4797505"/>
                <a:gd name="connsiteY58" fmla="*/ 567023 h 1771805"/>
                <a:gd name="connsiteX59" fmla="*/ 1072186 w 4797505"/>
                <a:gd name="connsiteY59" fmla="*/ 545897 h 1771805"/>
                <a:gd name="connsiteX60" fmla="*/ 1049698 w 4797505"/>
                <a:gd name="connsiteY60" fmla="*/ 537720 h 1771805"/>
                <a:gd name="connsiteX61" fmla="*/ 1049016 w 4797505"/>
                <a:gd name="connsiteY61" fmla="*/ 537720 h 1771805"/>
                <a:gd name="connsiteX62" fmla="*/ 1048335 w 4797505"/>
                <a:gd name="connsiteY62" fmla="*/ 537720 h 1771805"/>
                <a:gd name="connsiteX63" fmla="*/ 1025847 w 4797505"/>
                <a:gd name="connsiteY63" fmla="*/ 547260 h 1771805"/>
                <a:gd name="connsiteX64" fmla="*/ 1014943 w 4797505"/>
                <a:gd name="connsiteY64" fmla="*/ 569748 h 1771805"/>
                <a:gd name="connsiteX65" fmla="*/ 978144 w 4797505"/>
                <a:gd name="connsiteY65" fmla="*/ 1009293 h 1771805"/>
                <a:gd name="connsiteX66" fmla="*/ 899094 w 4797505"/>
                <a:gd name="connsiteY66" fmla="*/ 1009293 h 1771805"/>
                <a:gd name="connsiteX67" fmla="*/ 876606 w 4797505"/>
                <a:gd name="connsiteY67" fmla="*/ 1017470 h 1771805"/>
                <a:gd name="connsiteX68" fmla="*/ 865021 w 4797505"/>
                <a:gd name="connsiteY68" fmla="*/ 1038595 h 1771805"/>
                <a:gd name="connsiteX69" fmla="*/ 805052 w 4797505"/>
                <a:gd name="connsiteY69" fmla="*/ 1289374 h 1771805"/>
                <a:gd name="connsiteX70" fmla="*/ 775068 w 4797505"/>
                <a:gd name="connsiteY70" fmla="*/ 1052906 h 1771805"/>
                <a:gd name="connsiteX71" fmla="*/ 762801 w 4797505"/>
                <a:gd name="connsiteY71" fmla="*/ 1033144 h 1771805"/>
                <a:gd name="connsiteX72" fmla="*/ 740995 w 4797505"/>
                <a:gd name="connsiteY72" fmla="*/ 1025648 h 1771805"/>
                <a:gd name="connsiteX73" fmla="*/ 3651 w 4797505"/>
                <a:gd name="connsiteY73" fmla="*/ 1025648 h 1771805"/>
                <a:gd name="connsiteX74" fmla="*/ 3651 w 4797505"/>
                <a:gd name="connsiteY74" fmla="*/ 1095157 h 1771805"/>
                <a:gd name="connsiteX75" fmla="*/ 713055 w 4797505"/>
                <a:gd name="connsiteY75" fmla="*/ 1095157 h 1771805"/>
                <a:gd name="connsiteX76" fmla="*/ 775749 w 4797505"/>
                <a:gd name="connsiteY76" fmla="*/ 1486999 h 1771805"/>
                <a:gd name="connsiteX77" fmla="*/ 788016 w 4797505"/>
                <a:gd name="connsiteY77" fmla="*/ 1506761 h 1771805"/>
                <a:gd name="connsiteX78" fmla="*/ 810504 w 4797505"/>
                <a:gd name="connsiteY78" fmla="*/ 1514257 h 1771805"/>
                <a:gd name="connsiteX79" fmla="*/ 810504 w 4797505"/>
                <a:gd name="connsiteY79" fmla="*/ 1514257 h 1771805"/>
                <a:gd name="connsiteX80" fmla="*/ 832311 w 4797505"/>
                <a:gd name="connsiteY80" fmla="*/ 1506080 h 1771805"/>
                <a:gd name="connsiteX81" fmla="*/ 843896 w 4797505"/>
                <a:gd name="connsiteY81" fmla="*/ 1485636 h 1771805"/>
                <a:gd name="connsiteX82" fmla="*/ 929079 w 4797505"/>
                <a:gd name="connsiteY82" fmla="*/ 1080165 h 1771805"/>
                <a:gd name="connsiteX83" fmla="*/ 1010173 w 4797505"/>
                <a:gd name="connsiteY83" fmla="*/ 1080165 h 1771805"/>
                <a:gd name="connsiteX84" fmla="*/ 1033343 w 4797505"/>
                <a:gd name="connsiteY84" fmla="*/ 1071306 h 1771805"/>
                <a:gd name="connsiteX85" fmla="*/ 1044246 w 4797505"/>
                <a:gd name="connsiteY85" fmla="*/ 1048817 h 1771805"/>
                <a:gd name="connsiteX86" fmla="*/ 1057875 w 4797505"/>
                <a:gd name="connsiteY86" fmla="*/ 890036 h 1771805"/>
                <a:gd name="connsiteX87" fmla="*/ 1216656 w 4797505"/>
                <a:gd name="connsiteY87" fmla="*/ 1740503 h 1771805"/>
                <a:gd name="connsiteX88" fmla="*/ 1228241 w 4797505"/>
                <a:gd name="connsiteY88" fmla="*/ 1761629 h 1771805"/>
                <a:gd name="connsiteX89" fmla="*/ 1250730 w 4797505"/>
                <a:gd name="connsiteY89" fmla="*/ 1769806 h 1771805"/>
                <a:gd name="connsiteX90" fmla="*/ 1273218 w 4797505"/>
                <a:gd name="connsiteY90" fmla="*/ 1760947 h 1771805"/>
                <a:gd name="connsiteX91" fmla="*/ 1284803 w 4797505"/>
                <a:gd name="connsiteY91" fmla="*/ 1739822 h 1771805"/>
                <a:gd name="connsiteX92" fmla="*/ 1410192 w 4797505"/>
                <a:gd name="connsiteY92" fmla="*/ 1078802 h 1771805"/>
                <a:gd name="connsiteX93" fmla="*/ 2907369 w 4797505"/>
                <a:gd name="connsiteY93" fmla="*/ 1078802 h 1771805"/>
                <a:gd name="connsiteX94" fmla="*/ 2936671 w 4797505"/>
                <a:gd name="connsiteY94" fmla="*/ 1078802 h 1771805"/>
                <a:gd name="connsiteX95" fmla="*/ 2968700 w 4797505"/>
                <a:gd name="connsiteY95" fmla="*/ 1078802 h 1771805"/>
                <a:gd name="connsiteX96" fmla="*/ 2968700 w 4797505"/>
                <a:gd name="connsiteY96" fmla="*/ 1078120 h 1771805"/>
                <a:gd name="connsiteX97" fmla="*/ 2978922 w 4797505"/>
                <a:gd name="connsiteY97" fmla="*/ 1078120 h 1771805"/>
                <a:gd name="connsiteX98" fmla="*/ 3015721 w 4797505"/>
                <a:gd name="connsiteY98" fmla="*/ 1497221 h 1771805"/>
                <a:gd name="connsiteX99" fmla="*/ 3026625 w 4797505"/>
                <a:gd name="connsiteY99" fmla="*/ 1519027 h 1771805"/>
                <a:gd name="connsiteX100" fmla="*/ 3049113 w 4797505"/>
                <a:gd name="connsiteY100" fmla="*/ 1528568 h 1771805"/>
                <a:gd name="connsiteX101" fmla="*/ 3049794 w 4797505"/>
                <a:gd name="connsiteY101" fmla="*/ 1528568 h 1771805"/>
                <a:gd name="connsiteX102" fmla="*/ 3050476 w 4797505"/>
                <a:gd name="connsiteY102" fmla="*/ 1528568 h 1771805"/>
                <a:gd name="connsiteX103" fmla="*/ 3072964 w 4797505"/>
                <a:gd name="connsiteY103" fmla="*/ 1520390 h 1771805"/>
                <a:gd name="connsiteX104" fmla="*/ 3084549 w 4797505"/>
                <a:gd name="connsiteY104" fmla="*/ 1499265 h 1771805"/>
                <a:gd name="connsiteX105" fmla="*/ 3237197 w 4797505"/>
                <a:gd name="connsiteY105" fmla="*/ 563615 h 1771805"/>
                <a:gd name="connsiteX106" fmla="*/ 3340098 w 4797505"/>
                <a:gd name="connsiteY106" fmla="*/ 1068580 h 1771805"/>
                <a:gd name="connsiteX107" fmla="*/ 3340098 w 4797505"/>
                <a:gd name="connsiteY107" fmla="*/ 1068580 h 1771805"/>
                <a:gd name="connsiteX108" fmla="*/ 3351683 w 4797505"/>
                <a:gd name="connsiteY108" fmla="*/ 1089705 h 1771805"/>
                <a:gd name="connsiteX109" fmla="*/ 3374171 w 4797505"/>
                <a:gd name="connsiteY109" fmla="*/ 1098564 h 1771805"/>
                <a:gd name="connsiteX110" fmla="*/ 3533634 w 4797505"/>
                <a:gd name="connsiteY110" fmla="*/ 1098564 h 1771805"/>
                <a:gd name="connsiteX111" fmla="*/ 3555441 w 4797505"/>
                <a:gd name="connsiteY111" fmla="*/ 1090387 h 1771805"/>
                <a:gd name="connsiteX112" fmla="*/ 3567026 w 4797505"/>
                <a:gd name="connsiteY112" fmla="*/ 1069943 h 1771805"/>
                <a:gd name="connsiteX113" fmla="*/ 3607232 w 4797505"/>
                <a:gd name="connsiteY113" fmla="*/ 842334 h 1771805"/>
                <a:gd name="connsiteX114" fmla="*/ 3656979 w 4797505"/>
                <a:gd name="connsiteY114" fmla="*/ 1071987 h 1771805"/>
                <a:gd name="connsiteX115" fmla="*/ 3669245 w 4797505"/>
                <a:gd name="connsiteY115" fmla="*/ 1091068 h 1771805"/>
                <a:gd name="connsiteX116" fmla="*/ 3690371 w 4797505"/>
                <a:gd name="connsiteY116" fmla="*/ 1098564 h 1771805"/>
                <a:gd name="connsiteX117" fmla="*/ 4326858 w 4797505"/>
                <a:gd name="connsiteY117" fmla="*/ 1098564 h 1771805"/>
                <a:gd name="connsiteX118" fmla="*/ 4368427 w 4797505"/>
                <a:gd name="connsiteY118" fmla="*/ 1098564 h 1771805"/>
                <a:gd name="connsiteX119" fmla="*/ 4459744 w 4797505"/>
                <a:gd name="connsiteY119" fmla="*/ 1015426 h 1771805"/>
                <a:gd name="connsiteX120" fmla="*/ 4459744 w 4797505"/>
                <a:gd name="connsiteY120" fmla="*/ 659020 h 1771805"/>
                <a:gd name="connsiteX121" fmla="*/ 4665545 w 4797505"/>
                <a:gd name="connsiteY121" fmla="*/ 552030 h 1771805"/>
                <a:gd name="connsiteX122" fmla="*/ 4673042 w 4797505"/>
                <a:gd name="connsiteY122" fmla="*/ 522046 h 1771805"/>
                <a:gd name="connsiteX123" fmla="*/ 4794342 w 4797505"/>
                <a:gd name="connsiteY123" fmla="*/ 184721 h 177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4797505" h="1771805">
                  <a:moveTo>
                    <a:pt x="4794342" y="184721"/>
                  </a:moveTo>
                  <a:cubicBezTo>
                    <a:pt x="4799112" y="137019"/>
                    <a:pt x="4787527" y="98176"/>
                    <a:pt x="4759588" y="70236"/>
                  </a:cubicBezTo>
                  <a:cubicBezTo>
                    <a:pt x="4733692" y="43658"/>
                    <a:pt x="4698256" y="32074"/>
                    <a:pt x="4668953" y="27303"/>
                  </a:cubicBezTo>
                  <a:cubicBezTo>
                    <a:pt x="4659412" y="16400"/>
                    <a:pt x="4643739" y="8222"/>
                    <a:pt x="4624657" y="6178"/>
                  </a:cubicBezTo>
                  <a:cubicBezTo>
                    <a:pt x="4593310" y="2771"/>
                    <a:pt x="4566052" y="18444"/>
                    <a:pt x="4564007" y="39570"/>
                  </a:cubicBezTo>
                  <a:cubicBezTo>
                    <a:pt x="4561963" y="61377"/>
                    <a:pt x="4585814" y="81820"/>
                    <a:pt x="4616480" y="84546"/>
                  </a:cubicBezTo>
                  <a:cubicBezTo>
                    <a:pt x="4636242" y="86591"/>
                    <a:pt x="4653961" y="81139"/>
                    <a:pt x="4665545" y="71598"/>
                  </a:cubicBezTo>
                  <a:cubicBezTo>
                    <a:pt x="4686671" y="75687"/>
                    <a:pt x="4711203" y="83865"/>
                    <a:pt x="4727559" y="101583"/>
                  </a:cubicBezTo>
                  <a:cubicBezTo>
                    <a:pt x="4745958" y="119982"/>
                    <a:pt x="4753454" y="145878"/>
                    <a:pt x="4750047" y="180633"/>
                  </a:cubicBezTo>
                  <a:cubicBezTo>
                    <a:pt x="4742551" y="254912"/>
                    <a:pt x="4715974" y="366672"/>
                    <a:pt x="4663501" y="456625"/>
                  </a:cubicBezTo>
                  <a:cubicBezTo>
                    <a:pt x="4655323" y="470255"/>
                    <a:pt x="4647146" y="483203"/>
                    <a:pt x="4638968" y="494787"/>
                  </a:cubicBezTo>
                  <a:cubicBezTo>
                    <a:pt x="4629428" y="494787"/>
                    <a:pt x="4619888" y="499558"/>
                    <a:pt x="4613073" y="507054"/>
                  </a:cubicBezTo>
                  <a:cubicBezTo>
                    <a:pt x="4561963" y="567023"/>
                    <a:pt x="4499268" y="593600"/>
                    <a:pt x="4430440" y="593600"/>
                  </a:cubicBezTo>
                  <a:cubicBezTo>
                    <a:pt x="4365020" y="591555"/>
                    <a:pt x="4306414" y="562252"/>
                    <a:pt x="4257349" y="504328"/>
                  </a:cubicBezTo>
                  <a:cubicBezTo>
                    <a:pt x="4250534" y="496150"/>
                    <a:pt x="4240993" y="492062"/>
                    <a:pt x="4231453" y="492062"/>
                  </a:cubicBezTo>
                  <a:cubicBezTo>
                    <a:pt x="4223275" y="480477"/>
                    <a:pt x="4214417" y="467529"/>
                    <a:pt x="4206920" y="453900"/>
                  </a:cubicBezTo>
                  <a:cubicBezTo>
                    <a:pt x="4153766" y="363946"/>
                    <a:pt x="4126507" y="252186"/>
                    <a:pt x="4119011" y="178588"/>
                  </a:cubicBezTo>
                  <a:cubicBezTo>
                    <a:pt x="4115604" y="143834"/>
                    <a:pt x="4122419" y="117938"/>
                    <a:pt x="4140818" y="99538"/>
                  </a:cubicBezTo>
                  <a:cubicBezTo>
                    <a:pt x="4157855" y="81820"/>
                    <a:pt x="4181706" y="73643"/>
                    <a:pt x="4203513" y="69554"/>
                  </a:cubicBezTo>
                  <a:cubicBezTo>
                    <a:pt x="4214417" y="79095"/>
                    <a:pt x="4232816" y="84546"/>
                    <a:pt x="4252578" y="82502"/>
                  </a:cubicBezTo>
                  <a:cubicBezTo>
                    <a:pt x="4283926" y="79095"/>
                    <a:pt x="4307777" y="59332"/>
                    <a:pt x="4305051" y="37525"/>
                  </a:cubicBezTo>
                  <a:cubicBezTo>
                    <a:pt x="4303007" y="15718"/>
                    <a:pt x="4275748" y="726"/>
                    <a:pt x="4244401" y="4134"/>
                  </a:cubicBezTo>
                  <a:cubicBezTo>
                    <a:pt x="4225320" y="6178"/>
                    <a:pt x="4208964" y="14356"/>
                    <a:pt x="4199424" y="25259"/>
                  </a:cubicBezTo>
                  <a:cubicBezTo>
                    <a:pt x="4170121" y="30029"/>
                    <a:pt x="4135366" y="42296"/>
                    <a:pt x="4109471" y="68191"/>
                  </a:cubicBezTo>
                  <a:cubicBezTo>
                    <a:pt x="4081531" y="96131"/>
                    <a:pt x="4069946" y="134975"/>
                    <a:pt x="4075398" y="183359"/>
                  </a:cubicBezTo>
                  <a:cubicBezTo>
                    <a:pt x="4083575" y="262408"/>
                    <a:pt x="4118330" y="413012"/>
                    <a:pt x="4196698" y="520002"/>
                  </a:cubicBezTo>
                  <a:cubicBezTo>
                    <a:pt x="4194654" y="530224"/>
                    <a:pt x="4197380" y="541127"/>
                    <a:pt x="4204195" y="549986"/>
                  </a:cubicBezTo>
                  <a:cubicBezTo>
                    <a:pt x="4258712" y="614044"/>
                    <a:pt x="4319362" y="647435"/>
                    <a:pt x="4391597" y="660383"/>
                  </a:cubicBezTo>
                  <a:lnTo>
                    <a:pt x="4391597" y="928880"/>
                  </a:lnTo>
                  <a:cubicBezTo>
                    <a:pt x="4392960" y="972494"/>
                    <a:pt x="4385464" y="1027011"/>
                    <a:pt x="4318680" y="1031099"/>
                  </a:cubicBezTo>
                  <a:lnTo>
                    <a:pt x="3718992" y="1031099"/>
                  </a:lnTo>
                  <a:lnTo>
                    <a:pt x="3638579" y="673331"/>
                  </a:lnTo>
                  <a:cubicBezTo>
                    <a:pt x="3636535" y="665153"/>
                    <a:pt x="3632446" y="659020"/>
                    <a:pt x="3626313" y="654250"/>
                  </a:cubicBezTo>
                  <a:cubicBezTo>
                    <a:pt x="3620861" y="649480"/>
                    <a:pt x="3613365" y="647435"/>
                    <a:pt x="3604506" y="646754"/>
                  </a:cubicBezTo>
                  <a:lnTo>
                    <a:pt x="3603825" y="646754"/>
                  </a:lnTo>
                  <a:cubicBezTo>
                    <a:pt x="3595647" y="646754"/>
                    <a:pt x="3588151" y="649480"/>
                    <a:pt x="3582018" y="654931"/>
                  </a:cubicBezTo>
                  <a:cubicBezTo>
                    <a:pt x="3576566" y="659702"/>
                    <a:pt x="3571796" y="666516"/>
                    <a:pt x="3570433" y="674694"/>
                  </a:cubicBezTo>
                  <a:lnTo>
                    <a:pt x="3504331" y="1030418"/>
                  </a:lnTo>
                  <a:lnTo>
                    <a:pt x="3404837" y="1030418"/>
                  </a:lnTo>
                  <a:lnTo>
                    <a:pt x="3272633" y="319651"/>
                  </a:lnTo>
                  <a:cubicBezTo>
                    <a:pt x="3271270" y="311474"/>
                    <a:pt x="3267182" y="303978"/>
                    <a:pt x="3261048" y="298526"/>
                  </a:cubicBezTo>
                  <a:cubicBezTo>
                    <a:pt x="3254915" y="293074"/>
                    <a:pt x="3246738" y="290348"/>
                    <a:pt x="3238560" y="290348"/>
                  </a:cubicBezTo>
                  <a:cubicBezTo>
                    <a:pt x="3230382" y="290348"/>
                    <a:pt x="3222205" y="293756"/>
                    <a:pt x="3216072" y="298526"/>
                  </a:cubicBezTo>
                  <a:cubicBezTo>
                    <a:pt x="3209938" y="303978"/>
                    <a:pt x="3205850" y="311474"/>
                    <a:pt x="3204487" y="319651"/>
                  </a:cubicBezTo>
                  <a:lnTo>
                    <a:pt x="3060016" y="1199421"/>
                  </a:lnTo>
                  <a:lnTo>
                    <a:pt x="3046387" y="1041321"/>
                  </a:lnTo>
                  <a:cubicBezTo>
                    <a:pt x="3045706" y="1032462"/>
                    <a:pt x="3041617" y="1024285"/>
                    <a:pt x="3035484" y="1018833"/>
                  </a:cubicBezTo>
                  <a:cubicBezTo>
                    <a:pt x="3029351" y="1013381"/>
                    <a:pt x="3021173" y="1009293"/>
                    <a:pt x="3012314" y="1009293"/>
                  </a:cubicBezTo>
                  <a:lnTo>
                    <a:pt x="2970745" y="1009293"/>
                  </a:lnTo>
                  <a:lnTo>
                    <a:pt x="2970745" y="1008611"/>
                  </a:lnTo>
                  <a:lnTo>
                    <a:pt x="2938716" y="1008611"/>
                  </a:lnTo>
                  <a:lnTo>
                    <a:pt x="2909413" y="1008611"/>
                  </a:lnTo>
                  <a:lnTo>
                    <a:pt x="1420414" y="1008611"/>
                  </a:lnTo>
                  <a:lnTo>
                    <a:pt x="1399289" y="1008611"/>
                  </a:lnTo>
                  <a:lnTo>
                    <a:pt x="1380889" y="1008611"/>
                  </a:lnTo>
                  <a:cubicBezTo>
                    <a:pt x="1372030" y="1008611"/>
                    <a:pt x="1363853" y="1012018"/>
                    <a:pt x="1358401" y="1016789"/>
                  </a:cubicBezTo>
                  <a:cubicBezTo>
                    <a:pt x="1352268" y="1022240"/>
                    <a:pt x="1347498" y="1029736"/>
                    <a:pt x="1346816" y="1037914"/>
                  </a:cubicBezTo>
                  <a:lnTo>
                    <a:pt x="1250048" y="1495176"/>
                  </a:lnTo>
                  <a:lnTo>
                    <a:pt x="1083771" y="567023"/>
                  </a:lnTo>
                  <a:cubicBezTo>
                    <a:pt x="1082408" y="558845"/>
                    <a:pt x="1078319" y="551349"/>
                    <a:pt x="1072186" y="545897"/>
                  </a:cubicBezTo>
                  <a:cubicBezTo>
                    <a:pt x="1066053" y="540446"/>
                    <a:pt x="1058557" y="537720"/>
                    <a:pt x="1049698" y="537720"/>
                  </a:cubicBezTo>
                  <a:lnTo>
                    <a:pt x="1049016" y="537720"/>
                  </a:lnTo>
                  <a:lnTo>
                    <a:pt x="1048335" y="537720"/>
                  </a:lnTo>
                  <a:cubicBezTo>
                    <a:pt x="1040157" y="537720"/>
                    <a:pt x="1031980" y="541808"/>
                    <a:pt x="1025847" y="547260"/>
                  </a:cubicBezTo>
                  <a:cubicBezTo>
                    <a:pt x="1019713" y="552712"/>
                    <a:pt x="1015625" y="560889"/>
                    <a:pt x="1014943" y="569748"/>
                  </a:cubicBezTo>
                  <a:lnTo>
                    <a:pt x="978144" y="1009293"/>
                  </a:lnTo>
                  <a:lnTo>
                    <a:pt x="899094" y="1009293"/>
                  </a:lnTo>
                  <a:cubicBezTo>
                    <a:pt x="890235" y="1009293"/>
                    <a:pt x="882739" y="1012700"/>
                    <a:pt x="876606" y="1017470"/>
                  </a:cubicBezTo>
                  <a:cubicBezTo>
                    <a:pt x="870473" y="1022922"/>
                    <a:pt x="866384" y="1029736"/>
                    <a:pt x="865021" y="1038595"/>
                  </a:cubicBezTo>
                  <a:lnTo>
                    <a:pt x="805052" y="1289374"/>
                  </a:lnTo>
                  <a:lnTo>
                    <a:pt x="775068" y="1052906"/>
                  </a:lnTo>
                  <a:cubicBezTo>
                    <a:pt x="773705" y="1044729"/>
                    <a:pt x="768935" y="1037914"/>
                    <a:pt x="762801" y="1033144"/>
                  </a:cubicBezTo>
                  <a:cubicBezTo>
                    <a:pt x="756668" y="1028374"/>
                    <a:pt x="749172" y="1025648"/>
                    <a:pt x="740995" y="1025648"/>
                  </a:cubicBezTo>
                  <a:lnTo>
                    <a:pt x="3651" y="1025648"/>
                  </a:lnTo>
                  <a:lnTo>
                    <a:pt x="3651" y="1095157"/>
                  </a:lnTo>
                  <a:lnTo>
                    <a:pt x="713055" y="1095157"/>
                  </a:lnTo>
                  <a:lnTo>
                    <a:pt x="775749" y="1486999"/>
                  </a:lnTo>
                  <a:cubicBezTo>
                    <a:pt x="777794" y="1495176"/>
                    <a:pt x="781882" y="1501991"/>
                    <a:pt x="788016" y="1506761"/>
                  </a:cubicBezTo>
                  <a:cubicBezTo>
                    <a:pt x="794149" y="1511531"/>
                    <a:pt x="802326" y="1514257"/>
                    <a:pt x="810504" y="1514257"/>
                  </a:cubicBezTo>
                  <a:lnTo>
                    <a:pt x="810504" y="1514257"/>
                  </a:lnTo>
                  <a:cubicBezTo>
                    <a:pt x="818682" y="1514257"/>
                    <a:pt x="826178" y="1510850"/>
                    <a:pt x="832311" y="1506080"/>
                  </a:cubicBezTo>
                  <a:cubicBezTo>
                    <a:pt x="838444" y="1500628"/>
                    <a:pt x="842533" y="1493813"/>
                    <a:pt x="843896" y="1485636"/>
                  </a:cubicBezTo>
                  <a:lnTo>
                    <a:pt x="929079" y="1080165"/>
                  </a:lnTo>
                  <a:lnTo>
                    <a:pt x="1010173" y="1080165"/>
                  </a:lnTo>
                  <a:cubicBezTo>
                    <a:pt x="1019032" y="1080165"/>
                    <a:pt x="1027209" y="1076758"/>
                    <a:pt x="1033343" y="1071306"/>
                  </a:cubicBezTo>
                  <a:cubicBezTo>
                    <a:pt x="1039476" y="1065854"/>
                    <a:pt x="1043565" y="1057677"/>
                    <a:pt x="1044246" y="1048817"/>
                  </a:cubicBezTo>
                  <a:lnTo>
                    <a:pt x="1057875" y="890036"/>
                  </a:lnTo>
                  <a:lnTo>
                    <a:pt x="1216656" y="1740503"/>
                  </a:lnTo>
                  <a:cubicBezTo>
                    <a:pt x="1218019" y="1748681"/>
                    <a:pt x="1222108" y="1756177"/>
                    <a:pt x="1228241" y="1761629"/>
                  </a:cubicBezTo>
                  <a:cubicBezTo>
                    <a:pt x="1234375" y="1767080"/>
                    <a:pt x="1241871" y="1769806"/>
                    <a:pt x="1250730" y="1769806"/>
                  </a:cubicBezTo>
                  <a:cubicBezTo>
                    <a:pt x="1259589" y="1769806"/>
                    <a:pt x="1267085" y="1766399"/>
                    <a:pt x="1273218" y="1760947"/>
                  </a:cubicBezTo>
                  <a:cubicBezTo>
                    <a:pt x="1279351" y="1755495"/>
                    <a:pt x="1283440" y="1747999"/>
                    <a:pt x="1284803" y="1739822"/>
                  </a:cubicBezTo>
                  <a:lnTo>
                    <a:pt x="1410192" y="1078802"/>
                  </a:lnTo>
                  <a:lnTo>
                    <a:pt x="2907369" y="1078802"/>
                  </a:lnTo>
                  <a:lnTo>
                    <a:pt x="2936671" y="1078802"/>
                  </a:lnTo>
                  <a:lnTo>
                    <a:pt x="2968700" y="1078802"/>
                  </a:lnTo>
                  <a:lnTo>
                    <a:pt x="2968700" y="1078120"/>
                  </a:lnTo>
                  <a:lnTo>
                    <a:pt x="2978922" y="1078120"/>
                  </a:lnTo>
                  <a:lnTo>
                    <a:pt x="3015721" y="1497221"/>
                  </a:lnTo>
                  <a:cubicBezTo>
                    <a:pt x="3016403" y="1505398"/>
                    <a:pt x="3020492" y="1513576"/>
                    <a:pt x="3026625" y="1519027"/>
                  </a:cubicBezTo>
                  <a:cubicBezTo>
                    <a:pt x="3032758" y="1524479"/>
                    <a:pt x="3040254" y="1528568"/>
                    <a:pt x="3049113" y="1528568"/>
                  </a:cubicBezTo>
                  <a:lnTo>
                    <a:pt x="3049794" y="1528568"/>
                  </a:lnTo>
                  <a:lnTo>
                    <a:pt x="3050476" y="1528568"/>
                  </a:lnTo>
                  <a:cubicBezTo>
                    <a:pt x="3059335" y="1528568"/>
                    <a:pt x="3066831" y="1525161"/>
                    <a:pt x="3072964" y="1520390"/>
                  </a:cubicBezTo>
                  <a:cubicBezTo>
                    <a:pt x="3079097" y="1514939"/>
                    <a:pt x="3083186" y="1507443"/>
                    <a:pt x="3084549" y="1499265"/>
                  </a:cubicBezTo>
                  <a:lnTo>
                    <a:pt x="3237197" y="563615"/>
                  </a:lnTo>
                  <a:lnTo>
                    <a:pt x="3340098" y="1068580"/>
                  </a:lnTo>
                  <a:lnTo>
                    <a:pt x="3340098" y="1068580"/>
                  </a:lnTo>
                  <a:cubicBezTo>
                    <a:pt x="3341461" y="1076758"/>
                    <a:pt x="3345550" y="1084254"/>
                    <a:pt x="3351683" y="1089705"/>
                  </a:cubicBezTo>
                  <a:cubicBezTo>
                    <a:pt x="3357816" y="1095157"/>
                    <a:pt x="3365994" y="1098564"/>
                    <a:pt x="3374171" y="1098564"/>
                  </a:cubicBezTo>
                  <a:lnTo>
                    <a:pt x="3533634" y="1098564"/>
                  </a:lnTo>
                  <a:cubicBezTo>
                    <a:pt x="3541811" y="1098564"/>
                    <a:pt x="3549307" y="1095157"/>
                    <a:pt x="3555441" y="1090387"/>
                  </a:cubicBezTo>
                  <a:cubicBezTo>
                    <a:pt x="3561574" y="1085616"/>
                    <a:pt x="3565663" y="1078802"/>
                    <a:pt x="3567026" y="1069943"/>
                  </a:cubicBezTo>
                  <a:lnTo>
                    <a:pt x="3607232" y="842334"/>
                  </a:lnTo>
                  <a:lnTo>
                    <a:pt x="3656979" y="1071987"/>
                  </a:lnTo>
                  <a:cubicBezTo>
                    <a:pt x="3659023" y="1079483"/>
                    <a:pt x="3663112" y="1086298"/>
                    <a:pt x="3669245" y="1091068"/>
                  </a:cubicBezTo>
                  <a:cubicBezTo>
                    <a:pt x="3675378" y="1095838"/>
                    <a:pt x="3682875" y="1098564"/>
                    <a:pt x="3690371" y="1098564"/>
                  </a:cubicBezTo>
                  <a:cubicBezTo>
                    <a:pt x="3854603" y="1098564"/>
                    <a:pt x="4162625" y="1098564"/>
                    <a:pt x="4326858" y="1098564"/>
                  </a:cubicBezTo>
                  <a:cubicBezTo>
                    <a:pt x="4340487" y="1098564"/>
                    <a:pt x="4354798" y="1098564"/>
                    <a:pt x="4368427" y="1098564"/>
                  </a:cubicBezTo>
                  <a:cubicBezTo>
                    <a:pt x="4405226" y="1098564"/>
                    <a:pt x="4459744" y="1066536"/>
                    <a:pt x="4459744" y="1015426"/>
                  </a:cubicBezTo>
                  <a:lnTo>
                    <a:pt x="4459744" y="659020"/>
                  </a:lnTo>
                  <a:cubicBezTo>
                    <a:pt x="4532660" y="646072"/>
                    <a:pt x="4611710" y="615407"/>
                    <a:pt x="4665545" y="552030"/>
                  </a:cubicBezTo>
                  <a:cubicBezTo>
                    <a:pt x="4672360" y="543171"/>
                    <a:pt x="4675086" y="532268"/>
                    <a:pt x="4673042" y="522046"/>
                  </a:cubicBezTo>
                  <a:cubicBezTo>
                    <a:pt x="4752091" y="414375"/>
                    <a:pt x="4786846" y="264453"/>
                    <a:pt x="4794342" y="184721"/>
                  </a:cubicBezTo>
                  <a:close/>
                </a:path>
              </a:pathLst>
            </a:custGeom>
            <a:solidFill>
              <a:schemeClr val="accent1"/>
            </a:solidFill>
            <a:ln w="68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F34A6F5-5C19-41E1-9528-CD064979EDA0}"/>
                </a:ext>
              </a:extLst>
            </p:cNvPr>
            <p:cNvGrpSpPr/>
            <p:nvPr/>
          </p:nvGrpSpPr>
          <p:grpSpPr>
            <a:xfrm>
              <a:off x="477110" y="5658084"/>
              <a:ext cx="655351" cy="517912"/>
              <a:chOff x="6456816" y="5667609"/>
              <a:chExt cx="655351" cy="517912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xmlns="" id="{1298730E-96A3-4CD0-94C6-0F076D4A7A66}"/>
                  </a:ext>
                </a:extLst>
              </p:cNvPr>
              <p:cNvSpPr/>
              <p:nvPr/>
            </p:nvSpPr>
            <p:spPr>
              <a:xfrm>
                <a:off x="6456816" y="5667609"/>
                <a:ext cx="517913" cy="517912"/>
              </a:xfrm>
              <a:custGeom>
                <a:avLst/>
                <a:gdLst>
                  <a:gd name="connsiteX0" fmla="*/ 460475 w 517912"/>
                  <a:gd name="connsiteY0" fmla="*/ 259443 h 517912"/>
                  <a:gd name="connsiteX1" fmla="*/ 259443 w 517912"/>
                  <a:gd name="connsiteY1" fmla="*/ 460475 h 517912"/>
                  <a:gd name="connsiteX2" fmla="*/ 58411 w 517912"/>
                  <a:gd name="connsiteY2" fmla="*/ 259443 h 517912"/>
                  <a:gd name="connsiteX3" fmla="*/ 259443 w 517912"/>
                  <a:gd name="connsiteY3" fmla="*/ 58411 h 517912"/>
                  <a:gd name="connsiteX4" fmla="*/ 460475 w 517912"/>
                  <a:gd name="connsiteY4" fmla="*/ 259443 h 517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7912" h="517912">
                    <a:moveTo>
                      <a:pt x="460475" y="259443"/>
                    </a:moveTo>
                    <a:cubicBezTo>
                      <a:pt x="460475" y="370470"/>
                      <a:pt x="370470" y="460475"/>
                      <a:pt x="259443" y="460475"/>
                    </a:cubicBezTo>
                    <a:cubicBezTo>
                      <a:pt x="148416" y="460475"/>
                      <a:pt x="58411" y="370470"/>
                      <a:pt x="58411" y="259443"/>
                    </a:cubicBezTo>
                    <a:cubicBezTo>
                      <a:pt x="58411" y="148416"/>
                      <a:pt x="148416" y="58411"/>
                      <a:pt x="259443" y="58411"/>
                    </a:cubicBezTo>
                    <a:cubicBezTo>
                      <a:pt x="370470" y="58411"/>
                      <a:pt x="460475" y="148416"/>
                      <a:pt x="460475" y="259443"/>
                    </a:cubicBezTo>
                    <a:close/>
                  </a:path>
                </a:pathLst>
              </a:custGeom>
              <a:noFill/>
              <a:ln w="108857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23D79A04-DCA5-4708-BB09-9445A222C246}"/>
                  </a:ext>
                </a:extLst>
              </p:cNvPr>
              <p:cNvSpPr/>
              <p:nvPr/>
            </p:nvSpPr>
            <p:spPr>
              <a:xfrm>
                <a:off x="6913640" y="5874290"/>
                <a:ext cx="198527" cy="129467"/>
              </a:xfrm>
              <a:prstGeom prst="roundRect">
                <a:avLst>
                  <a:gd name="adj" fmla="val 5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0EA45E8-2F79-43F4-96F1-8A344F906BAA}"/>
                </a:ext>
              </a:extLst>
            </p:cNvPr>
            <p:cNvSpPr/>
            <p:nvPr/>
          </p:nvSpPr>
          <p:spPr>
            <a:xfrm>
              <a:off x="995023" y="5898145"/>
              <a:ext cx="6479203" cy="65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Graphic 3">
            <a:extLst>
              <a:ext uri="{FF2B5EF4-FFF2-40B4-BE49-F238E27FC236}">
                <a16:creationId xmlns:a16="http://schemas.microsoft.com/office/drawing/2014/main" xmlns="" id="{2CE8C414-8347-4DD9-B1AC-EE93EBD701C3}"/>
              </a:ext>
            </a:extLst>
          </p:cNvPr>
          <p:cNvSpPr/>
          <p:nvPr/>
        </p:nvSpPr>
        <p:spPr>
          <a:xfrm>
            <a:off x="1525607" y="1247841"/>
            <a:ext cx="2486612" cy="1732964"/>
          </a:xfrm>
          <a:custGeom>
            <a:avLst/>
            <a:gdLst>
              <a:gd name="connsiteX0" fmla="*/ 2572230 w 5562600"/>
              <a:gd name="connsiteY0" fmla="*/ 3667286 h 3876675"/>
              <a:gd name="connsiteX1" fmla="*/ 2326485 w 5562600"/>
              <a:gd name="connsiteY1" fmla="*/ 3800636 h 3876675"/>
              <a:gd name="connsiteX2" fmla="*/ 1794990 w 5562600"/>
              <a:gd name="connsiteY2" fmla="*/ 3785396 h 3876675"/>
              <a:gd name="connsiteX3" fmla="*/ 1635922 w 5562600"/>
              <a:gd name="connsiteY3" fmla="*/ 3705386 h 3876675"/>
              <a:gd name="connsiteX4" fmla="*/ 1390177 w 5562600"/>
              <a:gd name="connsiteY4" fmla="*/ 3552986 h 3876675"/>
              <a:gd name="connsiteX5" fmla="*/ 1248255 w 5562600"/>
              <a:gd name="connsiteY5" fmla="*/ 3333911 h 3876675"/>
              <a:gd name="connsiteX6" fmla="*/ 1233015 w 5562600"/>
              <a:gd name="connsiteY6" fmla="*/ 3237708 h 3876675"/>
              <a:gd name="connsiteX7" fmla="*/ 1109190 w 5562600"/>
              <a:gd name="connsiteY7" fmla="*/ 3250090 h 3876675"/>
              <a:gd name="connsiteX8" fmla="*/ 840585 w 5562600"/>
              <a:gd name="connsiteY8" fmla="*/ 3277713 h 3876675"/>
              <a:gd name="connsiteX9" fmla="*/ 616747 w 5562600"/>
              <a:gd name="connsiteY9" fmla="*/ 3267236 h 3876675"/>
              <a:gd name="connsiteX10" fmla="*/ 424342 w 5562600"/>
              <a:gd name="connsiteY10" fmla="*/ 3113883 h 3876675"/>
              <a:gd name="connsiteX11" fmla="*/ 567217 w 5562600"/>
              <a:gd name="connsiteY11" fmla="*/ 3077688 h 3876675"/>
              <a:gd name="connsiteX12" fmla="*/ 710092 w 5562600"/>
              <a:gd name="connsiteY12" fmla="*/ 3046255 h 3876675"/>
              <a:gd name="connsiteX13" fmla="*/ 544357 w 5562600"/>
              <a:gd name="connsiteY13" fmla="*/ 3017680 h 3876675"/>
              <a:gd name="connsiteX14" fmla="*/ 7147 w 5562600"/>
              <a:gd name="connsiteY14" fmla="*/ 2341405 h 3876675"/>
              <a:gd name="connsiteX15" fmla="*/ 200505 w 5562600"/>
              <a:gd name="connsiteY15" fmla="*/ 1625125 h 3876675"/>
              <a:gd name="connsiteX16" fmla="*/ 369097 w 5562600"/>
              <a:gd name="connsiteY16" fmla="*/ 1269843 h 3876675"/>
              <a:gd name="connsiteX17" fmla="*/ 722475 w 5562600"/>
              <a:gd name="connsiteY17" fmla="*/ 909798 h 3876675"/>
              <a:gd name="connsiteX18" fmla="*/ 906307 w 5562600"/>
              <a:gd name="connsiteY18" fmla="*/ 751683 h 3876675"/>
              <a:gd name="connsiteX19" fmla="*/ 1328265 w 5562600"/>
              <a:gd name="connsiteY19" fmla="*/ 464028 h 3876675"/>
              <a:gd name="connsiteX20" fmla="*/ 1680690 w 5562600"/>
              <a:gd name="connsiteY20" fmla="*/ 316390 h 3876675"/>
              <a:gd name="connsiteX21" fmla="*/ 2042640 w 5562600"/>
              <a:gd name="connsiteY21" fmla="*/ 143035 h 3876675"/>
              <a:gd name="connsiteX22" fmla="*/ 2196945 w 5562600"/>
              <a:gd name="connsiteY22" fmla="*/ 72550 h 3876675"/>
              <a:gd name="connsiteX23" fmla="*/ 2284575 w 5562600"/>
              <a:gd name="connsiteY23" fmla="*/ 39213 h 3876675"/>
              <a:gd name="connsiteX24" fmla="*/ 2658907 w 5562600"/>
              <a:gd name="connsiteY24" fmla="*/ 32545 h 3876675"/>
              <a:gd name="connsiteX25" fmla="*/ 2726535 w 5562600"/>
              <a:gd name="connsiteY25" fmla="*/ 95410 h 3876675"/>
              <a:gd name="connsiteX26" fmla="*/ 2908463 w 5562600"/>
              <a:gd name="connsiteY26" fmla="*/ 148750 h 3876675"/>
              <a:gd name="connsiteX27" fmla="*/ 3210405 w 5562600"/>
              <a:gd name="connsiteY27" fmla="*/ 162085 h 3876675"/>
              <a:gd name="connsiteX28" fmla="*/ 3469485 w 5562600"/>
              <a:gd name="connsiteY28" fmla="*/ 203995 h 3876675"/>
              <a:gd name="connsiteX29" fmla="*/ 3652365 w 5562600"/>
              <a:gd name="connsiteY29" fmla="*/ 226855 h 3876675"/>
              <a:gd name="connsiteX30" fmla="*/ 3959070 w 5562600"/>
              <a:gd name="connsiteY30" fmla="*/ 294483 h 3876675"/>
              <a:gd name="connsiteX31" fmla="*/ 4295303 w 5562600"/>
              <a:gd name="connsiteY31" fmla="*/ 469743 h 3876675"/>
              <a:gd name="connsiteX32" fmla="*/ 4529618 w 5562600"/>
              <a:gd name="connsiteY32" fmla="*/ 641193 h 3876675"/>
              <a:gd name="connsiteX33" fmla="*/ 4570575 w 5562600"/>
              <a:gd name="connsiteY33" fmla="*/ 712630 h 3876675"/>
              <a:gd name="connsiteX34" fmla="*/ 4807748 w 5562600"/>
              <a:gd name="connsiteY34" fmla="*/ 887890 h 3876675"/>
              <a:gd name="connsiteX35" fmla="*/ 4959195 w 5562600"/>
              <a:gd name="connsiteY35" fmla="*/ 1061245 h 3876675"/>
              <a:gd name="connsiteX36" fmla="*/ 5135408 w 5562600"/>
              <a:gd name="connsiteY36" fmla="*/ 1338423 h 3876675"/>
              <a:gd name="connsiteX37" fmla="*/ 5166840 w 5562600"/>
              <a:gd name="connsiteY37" fmla="*/ 1372713 h 3876675"/>
              <a:gd name="connsiteX38" fmla="*/ 5433540 w 5562600"/>
              <a:gd name="connsiteY38" fmla="*/ 1747045 h 3876675"/>
              <a:gd name="connsiteX39" fmla="*/ 5545935 w 5562600"/>
              <a:gd name="connsiteY39" fmla="*/ 2105185 h 3876675"/>
              <a:gd name="connsiteX40" fmla="*/ 5557365 w 5562600"/>
              <a:gd name="connsiteY40" fmla="*/ 2261396 h 3876675"/>
              <a:gd name="connsiteX41" fmla="*/ 5429730 w 5562600"/>
              <a:gd name="connsiteY41" fmla="*/ 2852898 h 3876675"/>
              <a:gd name="connsiteX42" fmla="*/ 5169698 w 5562600"/>
              <a:gd name="connsiteY42" fmla="*/ 2990058 h 3876675"/>
              <a:gd name="connsiteX43" fmla="*/ 4775363 w 5562600"/>
              <a:gd name="connsiteY43" fmla="*/ 3005298 h 3876675"/>
              <a:gd name="connsiteX44" fmla="*/ 4267680 w 5562600"/>
              <a:gd name="connsiteY44" fmla="*/ 2998630 h 3876675"/>
              <a:gd name="connsiteX45" fmla="*/ 3700942 w 5562600"/>
              <a:gd name="connsiteY45" fmla="*/ 3133886 h 3876675"/>
              <a:gd name="connsiteX46" fmla="*/ 3403763 w 5562600"/>
              <a:gd name="connsiteY46" fmla="*/ 3223421 h 3876675"/>
              <a:gd name="connsiteX47" fmla="*/ 3073245 w 5562600"/>
              <a:gd name="connsiteY47" fmla="*/ 3231993 h 3876675"/>
              <a:gd name="connsiteX48" fmla="*/ 2824642 w 5562600"/>
              <a:gd name="connsiteY48" fmla="*/ 3411063 h 3876675"/>
              <a:gd name="connsiteX49" fmla="*/ 2572230 w 5562600"/>
              <a:gd name="connsiteY49" fmla="*/ 3667286 h 3876675"/>
              <a:gd name="connsiteX50" fmla="*/ 2572230 w 5562600"/>
              <a:gd name="connsiteY50" fmla="*/ 3667286 h 3876675"/>
              <a:gd name="connsiteX51" fmla="*/ 2189325 w 5562600"/>
              <a:gd name="connsiteY51" fmla="*/ 3836830 h 3876675"/>
              <a:gd name="connsiteX52" fmla="*/ 2321723 w 5562600"/>
              <a:gd name="connsiteY52" fmla="*/ 3772061 h 3876675"/>
              <a:gd name="connsiteX53" fmla="*/ 2373157 w 5562600"/>
              <a:gd name="connsiteY53" fmla="*/ 3729198 h 3876675"/>
              <a:gd name="connsiteX54" fmla="*/ 2281718 w 5562600"/>
              <a:gd name="connsiteY54" fmla="*/ 3728246 h 3876675"/>
              <a:gd name="connsiteX55" fmla="*/ 2082645 w 5562600"/>
              <a:gd name="connsiteY55" fmla="*/ 3654903 h 3876675"/>
              <a:gd name="connsiteX56" fmla="*/ 1975013 w 5562600"/>
              <a:gd name="connsiteY56" fmla="*/ 3582513 h 3876675"/>
              <a:gd name="connsiteX57" fmla="*/ 1935960 w 5562600"/>
              <a:gd name="connsiteY57" fmla="*/ 3634900 h 3876675"/>
              <a:gd name="connsiteX58" fmla="*/ 1841663 w 5562600"/>
              <a:gd name="connsiteY58" fmla="*/ 3708243 h 3876675"/>
              <a:gd name="connsiteX59" fmla="*/ 1815945 w 5562600"/>
              <a:gd name="connsiteY59" fmla="*/ 3765393 h 3876675"/>
              <a:gd name="connsiteX60" fmla="*/ 2189325 w 5562600"/>
              <a:gd name="connsiteY60" fmla="*/ 3836830 h 3876675"/>
              <a:gd name="connsiteX61" fmla="*/ 2189325 w 5562600"/>
              <a:gd name="connsiteY61" fmla="*/ 3836830 h 3876675"/>
              <a:gd name="connsiteX62" fmla="*/ 1831185 w 5562600"/>
              <a:gd name="connsiteY62" fmla="*/ 3680621 h 3876675"/>
              <a:gd name="connsiteX63" fmla="*/ 1946438 w 5562600"/>
              <a:gd name="connsiteY63" fmla="*/ 3480596 h 3876675"/>
              <a:gd name="connsiteX64" fmla="*/ 1965488 w 5562600"/>
              <a:gd name="connsiteY64" fmla="*/ 3458688 h 3876675"/>
              <a:gd name="connsiteX65" fmla="*/ 2333153 w 5562600"/>
              <a:gd name="connsiteY65" fmla="*/ 3704433 h 3876675"/>
              <a:gd name="connsiteX66" fmla="*/ 2745585 w 5562600"/>
              <a:gd name="connsiteY66" fmla="*/ 3438686 h 3876675"/>
              <a:gd name="connsiteX67" fmla="*/ 2969423 w 5562600"/>
              <a:gd name="connsiteY67" fmla="*/ 3238661 h 3876675"/>
              <a:gd name="connsiteX68" fmla="*/ 3062767 w 5562600"/>
              <a:gd name="connsiteY68" fmla="*/ 3189130 h 3876675"/>
              <a:gd name="connsiteX69" fmla="*/ 2976090 w 5562600"/>
              <a:gd name="connsiteY69" fmla="*/ 3125313 h 3876675"/>
              <a:gd name="connsiteX70" fmla="*/ 2889413 w 5562600"/>
              <a:gd name="connsiteY70" fmla="*/ 3061496 h 3876675"/>
              <a:gd name="connsiteX71" fmla="*/ 2719867 w 5562600"/>
              <a:gd name="connsiteY71" fmla="*/ 3171986 h 3876675"/>
              <a:gd name="connsiteX72" fmla="*/ 2445548 w 5562600"/>
              <a:gd name="connsiteY72" fmla="*/ 3332958 h 3876675"/>
              <a:gd name="connsiteX73" fmla="*/ 2396018 w 5562600"/>
              <a:gd name="connsiteY73" fmla="*/ 3452973 h 3876675"/>
              <a:gd name="connsiteX74" fmla="*/ 2451263 w 5562600"/>
              <a:gd name="connsiteY74" fmla="*/ 3486311 h 3876675"/>
              <a:gd name="connsiteX75" fmla="*/ 2315055 w 5562600"/>
              <a:gd name="connsiteY75" fmla="*/ 3433923 h 3876675"/>
              <a:gd name="connsiteX76" fmla="*/ 2458882 w 5562600"/>
              <a:gd name="connsiteY76" fmla="*/ 3292953 h 3876675"/>
              <a:gd name="connsiteX77" fmla="*/ 2855123 w 5562600"/>
              <a:gd name="connsiteY77" fmla="*/ 3016728 h 3876675"/>
              <a:gd name="connsiteX78" fmla="*/ 2484600 w 5562600"/>
              <a:gd name="connsiteY78" fmla="*/ 2889093 h 3876675"/>
              <a:gd name="connsiteX79" fmla="*/ 2330295 w 5562600"/>
              <a:gd name="connsiteY79" fmla="*/ 2874805 h 3876675"/>
              <a:gd name="connsiteX80" fmla="*/ 2467455 w 5562600"/>
              <a:gd name="connsiteY80" fmla="*/ 2871948 h 3876675"/>
              <a:gd name="connsiteX81" fmla="*/ 2715105 w 5562600"/>
              <a:gd name="connsiteY81" fmla="*/ 2911000 h 3876675"/>
              <a:gd name="connsiteX82" fmla="*/ 2825595 w 5562600"/>
              <a:gd name="connsiteY82" fmla="*/ 2923383 h 3876675"/>
              <a:gd name="connsiteX83" fmla="*/ 3169448 w 5562600"/>
              <a:gd name="connsiteY83" fmla="*/ 2799558 h 3876675"/>
              <a:gd name="connsiteX84" fmla="*/ 3089438 w 5562600"/>
              <a:gd name="connsiteY84" fmla="*/ 2824323 h 3876675"/>
              <a:gd name="connsiteX85" fmla="*/ 2902748 w 5562600"/>
              <a:gd name="connsiteY85" fmla="*/ 2877663 h 3876675"/>
              <a:gd name="connsiteX86" fmla="*/ 2865600 w 5562600"/>
              <a:gd name="connsiteY86" fmla="*/ 2982438 h 3876675"/>
              <a:gd name="connsiteX87" fmla="*/ 3003713 w 5562600"/>
              <a:gd name="connsiteY87" fmla="*/ 3110073 h 3876675"/>
              <a:gd name="connsiteX88" fmla="*/ 3305655 w 5562600"/>
              <a:gd name="connsiteY88" fmla="*/ 3186273 h 3876675"/>
              <a:gd name="connsiteX89" fmla="*/ 3748567 w 5562600"/>
              <a:gd name="connsiteY89" fmla="*/ 3070068 h 3876675"/>
              <a:gd name="connsiteX90" fmla="*/ 4362930 w 5562600"/>
              <a:gd name="connsiteY90" fmla="*/ 2969103 h 3876675"/>
              <a:gd name="connsiteX91" fmla="*/ 4659158 w 5562600"/>
              <a:gd name="connsiteY91" fmla="*/ 2979580 h 3876675"/>
              <a:gd name="connsiteX92" fmla="*/ 5056350 w 5562600"/>
              <a:gd name="connsiteY92" fmla="*/ 2961483 h 3876675"/>
              <a:gd name="connsiteX93" fmla="*/ 5510693 w 5562600"/>
              <a:gd name="connsiteY93" fmla="*/ 2549050 h 3876675"/>
              <a:gd name="connsiteX94" fmla="*/ 5464973 w 5562600"/>
              <a:gd name="connsiteY94" fmla="*/ 2109948 h 3876675"/>
              <a:gd name="connsiteX95" fmla="*/ 5387820 w 5562600"/>
              <a:gd name="connsiteY95" fmla="*/ 1916590 h 3876675"/>
              <a:gd name="connsiteX96" fmla="*/ 5330670 w 5562600"/>
              <a:gd name="connsiteY96" fmla="*/ 1784193 h 3876675"/>
              <a:gd name="connsiteX97" fmla="*/ 5299237 w 5562600"/>
              <a:gd name="connsiteY97" fmla="*/ 1867060 h 3876675"/>
              <a:gd name="connsiteX98" fmla="*/ 5287808 w 5562600"/>
              <a:gd name="connsiteY98" fmla="*/ 1910875 h 3876675"/>
              <a:gd name="connsiteX99" fmla="*/ 5254470 w 5562600"/>
              <a:gd name="connsiteY99" fmla="*/ 1771810 h 3876675"/>
              <a:gd name="connsiteX100" fmla="*/ 5047778 w 5562600"/>
              <a:gd name="connsiteY100" fmla="*/ 1659415 h 3876675"/>
              <a:gd name="connsiteX101" fmla="*/ 4899187 w 5562600"/>
              <a:gd name="connsiteY101" fmla="*/ 1863250 h 3876675"/>
              <a:gd name="connsiteX102" fmla="*/ 4714403 w 5562600"/>
              <a:gd name="connsiteY102" fmla="*/ 2076610 h 3876675"/>
              <a:gd name="connsiteX103" fmla="*/ 4664873 w 5562600"/>
              <a:gd name="connsiteY103" fmla="*/ 2119473 h 3876675"/>
              <a:gd name="connsiteX104" fmla="*/ 4828703 w 5562600"/>
              <a:gd name="connsiteY104" fmla="*/ 1910875 h 3876675"/>
              <a:gd name="connsiteX105" fmla="*/ 5018250 w 5562600"/>
              <a:gd name="connsiteY105" fmla="*/ 1664178 h 3876675"/>
              <a:gd name="connsiteX106" fmla="*/ 4794413 w 5562600"/>
              <a:gd name="connsiteY106" fmla="*/ 1325088 h 3876675"/>
              <a:gd name="connsiteX107" fmla="*/ 4557240 w 5562600"/>
              <a:gd name="connsiteY107" fmla="*/ 1235553 h 3876675"/>
              <a:gd name="connsiteX108" fmla="*/ 4544858 w 5562600"/>
              <a:gd name="connsiteY108" fmla="*/ 1213645 h 3876675"/>
              <a:gd name="connsiteX109" fmla="*/ 4455323 w 5562600"/>
              <a:gd name="connsiteY109" fmla="*/ 1108870 h 3876675"/>
              <a:gd name="connsiteX110" fmla="*/ 4323878 w 5562600"/>
              <a:gd name="connsiteY110" fmla="*/ 1064103 h 3876675"/>
              <a:gd name="connsiteX111" fmla="*/ 4300065 w 5562600"/>
              <a:gd name="connsiteY111" fmla="*/ 1119348 h 3876675"/>
              <a:gd name="connsiteX112" fmla="*/ 4303875 w 5562600"/>
              <a:gd name="connsiteY112" fmla="*/ 1174593 h 3876675"/>
              <a:gd name="connsiteX113" fmla="*/ 4259108 w 5562600"/>
              <a:gd name="connsiteY113" fmla="*/ 1097440 h 3876675"/>
              <a:gd name="connsiteX114" fmla="*/ 3713325 w 5562600"/>
              <a:gd name="connsiteY114" fmla="*/ 861220 h 3876675"/>
              <a:gd name="connsiteX115" fmla="*/ 3553305 w 5562600"/>
              <a:gd name="connsiteY115" fmla="*/ 891700 h 3876675"/>
              <a:gd name="connsiteX116" fmla="*/ 3572355 w 5562600"/>
              <a:gd name="connsiteY116" fmla="*/ 957423 h 3876675"/>
              <a:gd name="connsiteX117" fmla="*/ 3539017 w 5562600"/>
              <a:gd name="connsiteY117" fmla="*/ 909798 h 3876675"/>
              <a:gd name="connsiteX118" fmla="*/ 3248505 w 5562600"/>
              <a:gd name="connsiteY118" fmla="*/ 703105 h 3876675"/>
              <a:gd name="connsiteX119" fmla="*/ 3102773 w 5562600"/>
              <a:gd name="connsiteY119" fmla="*/ 791688 h 3876675"/>
              <a:gd name="connsiteX120" fmla="*/ 2975138 w 5562600"/>
              <a:gd name="connsiteY120" fmla="*/ 989808 h 3876675"/>
              <a:gd name="connsiteX121" fmla="*/ 2833215 w 5562600"/>
              <a:gd name="connsiteY121" fmla="*/ 1225075 h 3876675"/>
              <a:gd name="connsiteX122" fmla="*/ 2780828 w 5562600"/>
              <a:gd name="connsiteY122" fmla="*/ 1423195 h 3876675"/>
              <a:gd name="connsiteX123" fmla="*/ 2817023 w 5562600"/>
              <a:gd name="connsiteY123" fmla="*/ 1581310 h 3876675"/>
              <a:gd name="connsiteX124" fmla="*/ 2823690 w 5562600"/>
              <a:gd name="connsiteY124" fmla="*/ 1668940 h 3876675"/>
              <a:gd name="connsiteX125" fmla="*/ 2807498 w 5562600"/>
              <a:gd name="connsiteY125" fmla="*/ 1580358 h 3876675"/>
              <a:gd name="connsiteX126" fmla="*/ 2755110 w 5562600"/>
              <a:gd name="connsiteY126" fmla="*/ 1439388 h 3876675"/>
              <a:gd name="connsiteX127" fmla="*/ 2749395 w 5562600"/>
              <a:gd name="connsiteY127" fmla="*/ 1311753 h 3876675"/>
              <a:gd name="connsiteX128" fmla="*/ 2828453 w 5562600"/>
              <a:gd name="connsiteY128" fmla="*/ 1170783 h 3876675"/>
              <a:gd name="connsiteX129" fmla="*/ 2850360 w 5562600"/>
              <a:gd name="connsiteY129" fmla="*/ 1078390 h 3876675"/>
              <a:gd name="connsiteX130" fmla="*/ 2803688 w 5562600"/>
              <a:gd name="connsiteY130" fmla="*/ 1086010 h 3876675"/>
              <a:gd name="connsiteX131" fmla="*/ 2782732 w 5562600"/>
              <a:gd name="connsiteY131" fmla="*/ 1083153 h 3876675"/>
              <a:gd name="connsiteX132" fmla="*/ 2859885 w 5562600"/>
              <a:gd name="connsiteY132" fmla="*/ 1043148 h 3876675"/>
              <a:gd name="connsiteX133" fmla="*/ 2966565 w 5562600"/>
              <a:gd name="connsiteY133" fmla="*/ 959328 h 3876675"/>
              <a:gd name="connsiteX134" fmla="*/ 2900842 w 5562600"/>
              <a:gd name="connsiteY134" fmla="*/ 745968 h 3876675"/>
              <a:gd name="connsiteX135" fmla="*/ 2874173 w 5562600"/>
              <a:gd name="connsiteY135" fmla="*/ 712630 h 3876675"/>
              <a:gd name="connsiteX136" fmla="*/ 2975138 w 5562600"/>
              <a:gd name="connsiteY136" fmla="*/ 766923 h 3876675"/>
              <a:gd name="connsiteX137" fmla="*/ 3038955 w 5562600"/>
              <a:gd name="connsiteY137" fmla="*/ 821215 h 3876675"/>
              <a:gd name="connsiteX138" fmla="*/ 3084675 w 5562600"/>
              <a:gd name="connsiteY138" fmla="*/ 759303 h 3876675"/>
              <a:gd name="connsiteX139" fmla="*/ 3214215 w 5562600"/>
              <a:gd name="connsiteY139" fmla="*/ 658338 h 3876675"/>
              <a:gd name="connsiteX140" fmla="*/ 3375188 w 5562600"/>
              <a:gd name="connsiteY140" fmla="*/ 511653 h 3876675"/>
              <a:gd name="connsiteX141" fmla="*/ 3322800 w 5562600"/>
              <a:gd name="connsiteY141" fmla="*/ 507843 h 3876675"/>
              <a:gd name="connsiteX142" fmla="*/ 3210405 w 5562600"/>
              <a:gd name="connsiteY142" fmla="*/ 485935 h 3876675"/>
              <a:gd name="connsiteX143" fmla="*/ 3268507 w 5562600"/>
              <a:gd name="connsiteY143" fmla="*/ 463075 h 3876675"/>
              <a:gd name="connsiteX144" fmla="*/ 3408525 w 5562600"/>
              <a:gd name="connsiteY144" fmla="*/ 454503 h 3876675"/>
              <a:gd name="connsiteX145" fmla="*/ 3548542 w 5562600"/>
              <a:gd name="connsiteY145" fmla="*/ 262098 h 3876675"/>
              <a:gd name="connsiteX146" fmla="*/ 3238028 w 5562600"/>
              <a:gd name="connsiteY146" fmla="*/ 183993 h 3876675"/>
              <a:gd name="connsiteX147" fmla="*/ 3273270 w 5562600"/>
              <a:gd name="connsiteY147" fmla="*/ 259240 h 3876675"/>
              <a:gd name="connsiteX148" fmla="*/ 3354232 w 5562600"/>
              <a:gd name="connsiteY148" fmla="*/ 297340 h 3876675"/>
              <a:gd name="connsiteX149" fmla="*/ 3170400 w 5562600"/>
              <a:gd name="connsiteY149" fmla="*/ 244953 h 3876675"/>
              <a:gd name="connsiteX150" fmla="*/ 2880840 w 5562600"/>
              <a:gd name="connsiteY150" fmla="*/ 165895 h 3876675"/>
              <a:gd name="connsiteX151" fmla="*/ 2748442 w 5562600"/>
              <a:gd name="connsiteY151" fmla="*/ 157323 h 3876675"/>
              <a:gd name="connsiteX152" fmla="*/ 2712248 w 5562600"/>
              <a:gd name="connsiteY152" fmla="*/ 252573 h 3876675"/>
              <a:gd name="connsiteX153" fmla="*/ 2592232 w 5562600"/>
              <a:gd name="connsiteY153" fmla="*/ 545943 h 3876675"/>
              <a:gd name="connsiteX154" fmla="*/ 2502698 w 5562600"/>
              <a:gd name="connsiteY154" fmla="*/ 1001238 h 3876675"/>
              <a:gd name="connsiteX155" fmla="*/ 2418878 w 5562600"/>
              <a:gd name="connsiteY155" fmla="*/ 1498443 h 3876675"/>
              <a:gd name="connsiteX156" fmla="*/ 2341725 w 5562600"/>
              <a:gd name="connsiteY156" fmla="*/ 1831818 h 3876675"/>
              <a:gd name="connsiteX157" fmla="*/ 2341725 w 5562600"/>
              <a:gd name="connsiteY157" fmla="*/ 1925163 h 3876675"/>
              <a:gd name="connsiteX158" fmla="*/ 2407448 w 5562600"/>
              <a:gd name="connsiteY158" fmla="*/ 1869918 h 3876675"/>
              <a:gd name="connsiteX159" fmla="*/ 2599853 w 5562600"/>
              <a:gd name="connsiteY159" fmla="*/ 1788003 h 3876675"/>
              <a:gd name="connsiteX160" fmla="*/ 2858932 w 5562600"/>
              <a:gd name="connsiteY160" fmla="*/ 1729900 h 3876675"/>
              <a:gd name="connsiteX161" fmla="*/ 3133253 w 5562600"/>
              <a:gd name="connsiteY161" fmla="*/ 1678465 h 3876675"/>
              <a:gd name="connsiteX162" fmla="*/ 3284700 w 5562600"/>
              <a:gd name="connsiteY162" fmla="*/ 1445103 h 3876675"/>
              <a:gd name="connsiteX163" fmla="*/ 3181830 w 5562600"/>
              <a:gd name="connsiteY163" fmla="*/ 1351758 h 3876675"/>
              <a:gd name="connsiteX164" fmla="*/ 3125632 w 5562600"/>
              <a:gd name="connsiteY164" fmla="*/ 1304133 h 3876675"/>
              <a:gd name="connsiteX165" fmla="*/ 3231360 w 5562600"/>
              <a:gd name="connsiteY165" fmla="*/ 1358425 h 3876675"/>
              <a:gd name="connsiteX166" fmla="*/ 3324705 w 5562600"/>
              <a:gd name="connsiteY166" fmla="*/ 1380333 h 3876675"/>
              <a:gd name="connsiteX167" fmla="*/ 3301845 w 5562600"/>
              <a:gd name="connsiteY167" fmla="*/ 1116490 h 3876675"/>
              <a:gd name="connsiteX168" fmla="*/ 3320895 w 5562600"/>
              <a:gd name="connsiteY168" fmla="*/ 1116490 h 3876675"/>
              <a:gd name="connsiteX169" fmla="*/ 3348517 w 5562600"/>
              <a:gd name="connsiteY169" fmla="*/ 1407955 h 3876675"/>
              <a:gd name="connsiteX170" fmla="*/ 3384713 w 5562600"/>
              <a:gd name="connsiteY170" fmla="*/ 1655605 h 3876675"/>
              <a:gd name="connsiteX171" fmla="*/ 3465675 w 5562600"/>
              <a:gd name="connsiteY171" fmla="*/ 1688943 h 3876675"/>
              <a:gd name="connsiteX172" fmla="*/ 3563782 w 5562600"/>
              <a:gd name="connsiteY172" fmla="*/ 1699420 h 3876675"/>
              <a:gd name="connsiteX173" fmla="*/ 3636173 w 5562600"/>
              <a:gd name="connsiteY173" fmla="*/ 1687038 h 3876675"/>
              <a:gd name="connsiteX174" fmla="*/ 3583785 w 5562600"/>
              <a:gd name="connsiteY174" fmla="*/ 1722280 h 3876675"/>
              <a:gd name="connsiteX175" fmla="*/ 3448530 w 5562600"/>
              <a:gd name="connsiteY175" fmla="*/ 1801338 h 3876675"/>
              <a:gd name="connsiteX176" fmla="*/ 3377092 w 5562600"/>
              <a:gd name="connsiteY176" fmla="*/ 1948023 h 3876675"/>
              <a:gd name="connsiteX177" fmla="*/ 3419003 w 5562600"/>
              <a:gd name="connsiteY177" fmla="*/ 2108043 h 3876675"/>
              <a:gd name="connsiteX178" fmla="*/ 3545685 w 5562600"/>
              <a:gd name="connsiteY178" fmla="*/ 2163288 h 3876675"/>
              <a:gd name="connsiteX179" fmla="*/ 3719992 w 5562600"/>
              <a:gd name="connsiteY179" fmla="*/ 2102328 h 3876675"/>
              <a:gd name="connsiteX180" fmla="*/ 4127663 w 5562600"/>
              <a:gd name="connsiteY180" fmla="*/ 1583215 h 3876675"/>
              <a:gd name="connsiteX181" fmla="*/ 4285778 w 5562600"/>
              <a:gd name="connsiteY181" fmla="*/ 1414623 h 3876675"/>
              <a:gd name="connsiteX182" fmla="*/ 4267680 w 5562600"/>
              <a:gd name="connsiteY182" fmla="*/ 1445103 h 3876675"/>
              <a:gd name="connsiteX183" fmla="*/ 4152428 w 5562600"/>
              <a:gd name="connsiteY183" fmla="*/ 1606075 h 3876675"/>
              <a:gd name="connsiteX184" fmla="*/ 3771428 w 5562600"/>
              <a:gd name="connsiteY184" fmla="*/ 2102328 h 3876675"/>
              <a:gd name="connsiteX185" fmla="*/ 3663795 w 5562600"/>
              <a:gd name="connsiteY185" fmla="*/ 2215675 h 3876675"/>
              <a:gd name="connsiteX186" fmla="*/ 3640935 w 5562600"/>
              <a:gd name="connsiteY186" fmla="*/ 2223296 h 3876675"/>
              <a:gd name="connsiteX187" fmla="*/ 3389475 w 5562600"/>
              <a:gd name="connsiteY187" fmla="*/ 2284255 h 3876675"/>
              <a:gd name="connsiteX188" fmla="*/ 3144682 w 5562600"/>
              <a:gd name="connsiteY188" fmla="*/ 2409985 h 3876675"/>
              <a:gd name="connsiteX189" fmla="*/ 3072292 w 5562600"/>
              <a:gd name="connsiteY189" fmla="*/ 2517618 h 3876675"/>
              <a:gd name="connsiteX190" fmla="*/ 3378998 w 5562600"/>
              <a:gd name="connsiteY190" fmla="*/ 2679543 h 3876675"/>
              <a:gd name="connsiteX191" fmla="*/ 3420907 w 5562600"/>
              <a:gd name="connsiteY191" fmla="*/ 2535715 h 3876675"/>
              <a:gd name="connsiteX192" fmla="*/ 3458055 w 5562600"/>
              <a:gd name="connsiteY192" fmla="*/ 2411890 h 3876675"/>
              <a:gd name="connsiteX193" fmla="*/ 3441863 w 5562600"/>
              <a:gd name="connsiteY193" fmla="*/ 2558575 h 3876675"/>
              <a:gd name="connsiteX194" fmla="*/ 3415192 w 5562600"/>
              <a:gd name="connsiteY194" fmla="*/ 2694783 h 3876675"/>
              <a:gd name="connsiteX195" fmla="*/ 3484725 w 5562600"/>
              <a:gd name="connsiteY195" fmla="*/ 2764315 h 3876675"/>
              <a:gd name="connsiteX196" fmla="*/ 3713325 w 5562600"/>
              <a:gd name="connsiteY196" fmla="*/ 2833848 h 3876675"/>
              <a:gd name="connsiteX197" fmla="*/ 4070513 w 5562600"/>
              <a:gd name="connsiteY197" fmla="*/ 2694783 h 3876675"/>
              <a:gd name="connsiteX198" fmla="*/ 4109565 w 5562600"/>
              <a:gd name="connsiteY198" fmla="*/ 2647158 h 3876675"/>
              <a:gd name="connsiteX199" fmla="*/ 4094325 w 5562600"/>
              <a:gd name="connsiteY199" fmla="*/ 2710023 h 3876675"/>
              <a:gd name="connsiteX200" fmla="*/ 3615217 w 5562600"/>
              <a:gd name="connsiteY200" fmla="*/ 2870043 h 3876675"/>
              <a:gd name="connsiteX201" fmla="*/ 3541875 w 5562600"/>
              <a:gd name="connsiteY201" fmla="*/ 2868138 h 3876675"/>
              <a:gd name="connsiteX202" fmla="*/ 3240885 w 5562600"/>
              <a:gd name="connsiteY202" fmla="*/ 2973865 h 3876675"/>
              <a:gd name="connsiteX203" fmla="*/ 3124680 w 5562600"/>
              <a:gd name="connsiteY203" fmla="*/ 2971008 h 3876675"/>
              <a:gd name="connsiteX204" fmla="*/ 3257078 w 5562600"/>
              <a:gd name="connsiteY204" fmla="*/ 2955768 h 3876675"/>
              <a:gd name="connsiteX205" fmla="*/ 3433290 w 5562600"/>
              <a:gd name="connsiteY205" fmla="*/ 2915763 h 3876675"/>
              <a:gd name="connsiteX206" fmla="*/ 3463770 w 5562600"/>
              <a:gd name="connsiteY206" fmla="*/ 2782413 h 3876675"/>
              <a:gd name="connsiteX207" fmla="*/ 3367567 w 5562600"/>
              <a:gd name="connsiteY207" fmla="*/ 2713833 h 3876675"/>
              <a:gd name="connsiteX208" fmla="*/ 3072292 w 5562600"/>
              <a:gd name="connsiteY208" fmla="*/ 2561433 h 3876675"/>
              <a:gd name="connsiteX209" fmla="*/ 3026573 w 5562600"/>
              <a:gd name="connsiteY209" fmla="*/ 2460468 h 3876675"/>
              <a:gd name="connsiteX210" fmla="*/ 2971328 w 5562600"/>
              <a:gd name="connsiteY210" fmla="*/ 2471898 h 3876675"/>
              <a:gd name="connsiteX211" fmla="*/ 2691292 w 5562600"/>
              <a:gd name="connsiteY211" fmla="*/ 2822418 h 3876675"/>
              <a:gd name="connsiteX212" fmla="*/ 2769398 w 5562600"/>
              <a:gd name="connsiteY212" fmla="*/ 2729073 h 3876675"/>
              <a:gd name="connsiteX213" fmla="*/ 2959898 w 5562600"/>
              <a:gd name="connsiteY213" fmla="*/ 2386173 h 3876675"/>
              <a:gd name="connsiteX214" fmla="*/ 2844645 w 5562600"/>
              <a:gd name="connsiteY214" fmla="*/ 2124235 h 3876675"/>
              <a:gd name="connsiteX215" fmla="*/ 2819880 w 5562600"/>
              <a:gd name="connsiteY215" fmla="*/ 2074705 h 3876675"/>
              <a:gd name="connsiteX216" fmla="*/ 2957992 w 5562600"/>
              <a:gd name="connsiteY216" fmla="*/ 2265205 h 3876675"/>
              <a:gd name="connsiteX217" fmla="*/ 3078007 w 5562600"/>
              <a:gd name="connsiteY217" fmla="*/ 2378553 h 3876675"/>
              <a:gd name="connsiteX218" fmla="*/ 3291367 w 5562600"/>
              <a:gd name="connsiteY218" fmla="*/ 2313783 h 3876675"/>
              <a:gd name="connsiteX219" fmla="*/ 3436148 w 5562600"/>
              <a:gd name="connsiteY219" fmla="*/ 2214723 h 3876675"/>
              <a:gd name="connsiteX220" fmla="*/ 3401857 w 5562600"/>
              <a:gd name="connsiteY220" fmla="*/ 2125188 h 3876675"/>
              <a:gd name="connsiteX221" fmla="*/ 3342803 w 5562600"/>
              <a:gd name="connsiteY221" fmla="*/ 1983265 h 3876675"/>
              <a:gd name="connsiteX222" fmla="*/ 3407573 w 5562600"/>
              <a:gd name="connsiteY222" fmla="*/ 1815625 h 3876675"/>
              <a:gd name="connsiteX223" fmla="*/ 3459007 w 5562600"/>
              <a:gd name="connsiteY223" fmla="*/ 1705135 h 3876675"/>
              <a:gd name="connsiteX224" fmla="*/ 2437928 w 5562600"/>
              <a:gd name="connsiteY224" fmla="*/ 1878490 h 3876675"/>
              <a:gd name="connsiteX225" fmla="*/ 2297910 w 5562600"/>
              <a:gd name="connsiteY225" fmla="*/ 2104233 h 3876675"/>
              <a:gd name="connsiteX226" fmla="*/ 2614140 w 5562600"/>
              <a:gd name="connsiteY226" fmla="*/ 2382363 h 3876675"/>
              <a:gd name="connsiteX227" fmla="*/ 2694150 w 5562600"/>
              <a:gd name="connsiteY227" fmla="*/ 2407128 h 3876675"/>
              <a:gd name="connsiteX228" fmla="*/ 2600805 w 5562600"/>
              <a:gd name="connsiteY228" fmla="*/ 2415700 h 3876675"/>
              <a:gd name="connsiteX229" fmla="*/ 2441738 w 5562600"/>
              <a:gd name="connsiteY229" fmla="*/ 2396650 h 3876675"/>
              <a:gd name="connsiteX230" fmla="*/ 2376015 w 5562600"/>
              <a:gd name="connsiteY230" fmla="*/ 2466183 h 3876675"/>
              <a:gd name="connsiteX231" fmla="*/ 2184563 w 5562600"/>
              <a:gd name="connsiteY231" fmla="*/ 2615725 h 3876675"/>
              <a:gd name="connsiteX232" fmla="*/ 2023590 w 5562600"/>
              <a:gd name="connsiteY232" fmla="*/ 2694783 h 3876675"/>
              <a:gd name="connsiteX233" fmla="*/ 1996920 w 5562600"/>
              <a:gd name="connsiteY233" fmla="*/ 2840515 h 3876675"/>
              <a:gd name="connsiteX234" fmla="*/ 2079788 w 5562600"/>
              <a:gd name="connsiteY234" fmla="*/ 2982438 h 3876675"/>
              <a:gd name="connsiteX235" fmla="*/ 2212185 w 5562600"/>
              <a:gd name="connsiteY235" fmla="*/ 3111025 h 3876675"/>
              <a:gd name="connsiteX236" fmla="*/ 2228378 w 5562600"/>
              <a:gd name="connsiteY236" fmla="*/ 3127218 h 3876675"/>
              <a:gd name="connsiteX237" fmla="*/ 2167418 w 5562600"/>
              <a:gd name="connsiteY237" fmla="*/ 3168175 h 3876675"/>
              <a:gd name="connsiteX238" fmla="*/ 2143605 w 5562600"/>
              <a:gd name="connsiteY238" fmla="*/ 3239613 h 3876675"/>
              <a:gd name="connsiteX239" fmla="*/ 2134080 w 5562600"/>
              <a:gd name="connsiteY239" fmla="*/ 3203418 h 3876675"/>
              <a:gd name="connsiteX240" fmla="*/ 2123603 w 5562600"/>
              <a:gd name="connsiteY240" fmla="*/ 3118646 h 3876675"/>
              <a:gd name="connsiteX241" fmla="*/ 2044545 w 5562600"/>
              <a:gd name="connsiteY241" fmla="*/ 2979580 h 3876675"/>
              <a:gd name="connsiteX242" fmla="*/ 1760700 w 5562600"/>
              <a:gd name="connsiteY242" fmla="*/ 2892903 h 3876675"/>
              <a:gd name="connsiteX243" fmla="*/ 1597822 w 5562600"/>
              <a:gd name="connsiteY243" fmla="*/ 3274855 h 3876675"/>
              <a:gd name="connsiteX244" fmla="*/ 1591155 w 5562600"/>
              <a:gd name="connsiteY244" fmla="*/ 3386298 h 3876675"/>
              <a:gd name="connsiteX245" fmla="*/ 1601632 w 5562600"/>
              <a:gd name="connsiteY245" fmla="*/ 3026253 h 3876675"/>
              <a:gd name="connsiteX246" fmla="*/ 1874047 w 5562600"/>
              <a:gd name="connsiteY246" fmla="*/ 2803368 h 3876675"/>
              <a:gd name="connsiteX247" fmla="*/ 2015018 w 5562600"/>
              <a:gd name="connsiteY247" fmla="*/ 2625250 h 3876675"/>
              <a:gd name="connsiteX248" fmla="*/ 2146463 w 5562600"/>
              <a:gd name="connsiteY248" fmla="*/ 2597628 h 3876675"/>
              <a:gd name="connsiteX249" fmla="*/ 2340773 w 5562600"/>
              <a:gd name="connsiteY249" fmla="*/ 2465230 h 3876675"/>
              <a:gd name="connsiteX250" fmla="*/ 2359823 w 5562600"/>
              <a:gd name="connsiteY250" fmla="*/ 2366171 h 3876675"/>
              <a:gd name="connsiteX251" fmla="*/ 2326485 w 5562600"/>
              <a:gd name="connsiteY251" fmla="*/ 2258538 h 3876675"/>
              <a:gd name="connsiteX252" fmla="*/ 2274098 w 5562600"/>
              <a:gd name="connsiteY252" fmla="*/ 2118521 h 3876675"/>
              <a:gd name="connsiteX253" fmla="*/ 2060738 w 5562600"/>
              <a:gd name="connsiteY253" fmla="*/ 2182338 h 3876675"/>
              <a:gd name="connsiteX254" fmla="*/ 1899765 w 5562600"/>
              <a:gd name="connsiteY254" fmla="*/ 2449038 h 3876675"/>
              <a:gd name="connsiteX255" fmla="*/ 1875000 w 5562600"/>
              <a:gd name="connsiteY255" fmla="*/ 2509046 h 3876675"/>
              <a:gd name="connsiteX256" fmla="*/ 1892145 w 5562600"/>
              <a:gd name="connsiteY256" fmla="*/ 2374743 h 3876675"/>
              <a:gd name="connsiteX257" fmla="*/ 1433040 w 5562600"/>
              <a:gd name="connsiteY257" fmla="*/ 2730025 h 3876675"/>
              <a:gd name="connsiteX258" fmla="*/ 1303500 w 5562600"/>
              <a:gd name="connsiteY258" fmla="*/ 3009108 h 3876675"/>
              <a:gd name="connsiteX259" fmla="*/ 1340647 w 5562600"/>
              <a:gd name="connsiteY259" fmla="*/ 3127218 h 3876675"/>
              <a:gd name="connsiteX260" fmla="*/ 1387320 w 5562600"/>
              <a:gd name="connsiteY260" fmla="*/ 3191036 h 3876675"/>
              <a:gd name="connsiteX261" fmla="*/ 1338743 w 5562600"/>
              <a:gd name="connsiteY261" fmla="*/ 3155793 h 3876675"/>
              <a:gd name="connsiteX262" fmla="*/ 1280640 w 5562600"/>
              <a:gd name="connsiteY262" fmla="*/ 3111978 h 3876675"/>
              <a:gd name="connsiteX263" fmla="*/ 1284450 w 5562600"/>
              <a:gd name="connsiteY263" fmla="*/ 3380583 h 3876675"/>
              <a:gd name="connsiteX264" fmla="*/ 1598775 w 5562600"/>
              <a:gd name="connsiteY264" fmla="*/ 3670143 h 3876675"/>
              <a:gd name="connsiteX265" fmla="*/ 1831185 w 5562600"/>
              <a:gd name="connsiteY265" fmla="*/ 3680621 h 3876675"/>
              <a:gd name="connsiteX266" fmla="*/ 1831185 w 5562600"/>
              <a:gd name="connsiteY266" fmla="*/ 3680621 h 3876675"/>
              <a:gd name="connsiteX267" fmla="*/ 2141700 w 5562600"/>
              <a:gd name="connsiteY267" fmla="*/ 3481548 h 3876675"/>
              <a:gd name="connsiteX268" fmla="*/ 1959772 w 5562600"/>
              <a:gd name="connsiteY268" fmla="*/ 3348198 h 3876675"/>
              <a:gd name="connsiteX269" fmla="*/ 1790227 w 5562600"/>
              <a:gd name="connsiteY269" fmla="*/ 3128171 h 3876675"/>
              <a:gd name="connsiteX270" fmla="*/ 1828327 w 5562600"/>
              <a:gd name="connsiteY270" fmla="*/ 3176748 h 3876675"/>
              <a:gd name="connsiteX271" fmla="*/ 1987395 w 5562600"/>
              <a:gd name="connsiteY271" fmla="*/ 3333911 h 3876675"/>
              <a:gd name="connsiteX272" fmla="*/ 2228378 w 5562600"/>
              <a:gd name="connsiteY272" fmla="*/ 3550128 h 3876675"/>
              <a:gd name="connsiteX273" fmla="*/ 2141700 w 5562600"/>
              <a:gd name="connsiteY273" fmla="*/ 3481548 h 3876675"/>
              <a:gd name="connsiteX274" fmla="*/ 2141700 w 5562600"/>
              <a:gd name="connsiteY274" fmla="*/ 3481548 h 3876675"/>
              <a:gd name="connsiteX275" fmla="*/ 5105880 w 5562600"/>
              <a:gd name="connsiteY275" fmla="*/ 2824323 h 3876675"/>
              <a:gd name="connsiteX276" fmla="*/ 5212560 w 5562600"/>
              <a:gd name="connsiteY276" fmla="*/ 2633823 h 3876675"/>
              <a:gd name="connsiteX277" fmla="*/ 5225895 w 5562600"/>
              <a:gd name="connsiteY277" fmla="*/ 2620488 h 3876675"/>
              <a:gd name="connsiteX278" fmla="*/ 5372580 w 5562600"/>
              <a:gd name="connsiteY278" fmla="*/ 2625250 h 3876675"/>
              <a:gd name="connsiteX279" fmla="*/ 5421158 w 5562600"/>
              <a:gd name="connsiteY279" fmla="*/ 2405223 h 3876675"/>
              <a:gd name="connsiteX280" fmla="*/ 5375437 w 5562600"/>
              <a:gd name="connsiteY280" fmla="*/ 2184243 h 3876675"/>
              <a:gd name="connsiteX281" fmla="*/ 5190653 w 5562600"/>
              <a:gd name="connsiteY281" fmla="*/ 2174718 h 3876675"/>
              <a:gd name="connsiteX282" fmla="*/ 5189700 w 5562600"/>
              <a:gd name="connsiteY282" fmla="*/ 2155668 h 3876675"/>
              <a:gd name="connsiteX283" fmla="*/ 5400203 w 5562600"/>
              <a:gd name="connsiteY283" fmla="*/ 2165193 h 3876675"/>
              <a:gd name="connsiteX284" fmla="*/ 5444018 w 5562600"/>
              <a:gd name="connsiteY284" fmla="*/ 2387125 h 3876675"/>
              <a:gd name="connsiteX285" fmla="*/ 5327812 w 5562600"/>
              <a:gd name="connsiteY285" fmla="*/ 2686211 h 3876675"/>
              <a:gd name="connsiteX286" fmla="*/ 5198273 w 5562600"/>
              <a:gd name="connsiteY286" fmla="*/ 2785271 h 3876675"/>
              <a:gd name="connsiteX287" fmla="*/ 5099212 w 5562600"/>
              <a:gd name="connsiteY287" fmla="*/ 2846230 h 3876675"/>
              <a:gd name="connsiteX288" fmla="*/ 5105880 w 5562600"/>
              <a:gd name="connsiteY288" fmla="*/ 2824323 h 3876675"/>
              <a:gd name="connsiteX289" fmla="*/ 5105880 w 5562600"/>
              <a:gd name="connsiteY289" fmla="*/ 2824323 h 3876675"/>
              <a:gd name="connsiteX290" fmla="*/ 4762028 w 5562600"/>
              <a:gd name="connsiteY290" fmla="*/ 2717643 h 3876675"/>
              <a:gd name="connsiteX291" fmla="*/ 4679160 w 5562600"/>
              <a:gd name="connsiteY291" fmla="*/ 2629061 h 3876675"/>
              <a:gd name="connsiteX292" fmla="*/ 4636298 w 5562600"/>
              <a:gd name="connsiteY292" fmla="*/ 2590008 h 3876675"/>
              <a:gd name="connsiteX293" fmla="*/ 4702020 w 5562600"/>
              <a:gd name="connsiteY293" fmla="*/ 2610963 h 3876675"/>
              <a:gd name="connsiteX294" fmla="*/ 4811558 w 5562600"/>
              <a:gd name="connsiteY294" fmla="*/ 2608105 h 3876675"/>
              <a:gd name="connsiteX295" fmla="*/ 4965862 w 5562600"/>
              <a:gd name="connsiteY295" fmla="*/ 2429035 h 3876675"/>
              <a:gd name="connsiteX296" fmla="*/ 4980150 w 5562600"/>
              <a:gd name="connsiteY296" fmla="*/ 2442371 h 3876675"/>
              <a:gd name="connsiteX297" fmla="*/ 4882995 w 5562600"/>
              <a:gd name="connsiteY297" fmla="*/ 2580483 h 3876675"/>
              <a:gd name="connsiteX298" fmla="*/ 4797270 w 5562600"/>
              <a:gd name="connsiteY298" fmla="*/ 2726215 h 3876675"/>
              <a:gd name="connsiteX299" fmla="*/ 4762028 w 5562600"/>
              <a:gd name="connsiteY299" fmla="*/ 2717643 h 3876675"/>
              <a:gd name="connsiteX300" fmla="*/ 4762028 w 5562600"/>
              <a:gd name="connsiteY300" fmla="*/ 2717643 h 3876675"/>
              <a:gd name="connsiteX301" fmla="*/ 3641888 w 5562600"/>
              <a:gd name="connsiteY301" fmla="*/ 2663350 h 3876675"/>
              <a:gd name="connsiteX302" fmla="*/ 3682845 w 5562600"/>
              <a:gd name="connsiteY302" fmla="*/ 2567148 h 3876675"/>
              <a:gd name="connsiteX303" fmla="*/ 3715230 w 5562600"/>
              <a:gd name="connsiteY303" fmla="*/ 2497615 h 3876675"/>
              <a:gd name="connsiteX304" fmla="*/ 3729517 w 5562600"/>
              <a:gd name="connsiteY304" fmla="*/ 2489043 h 3876675"/>
              <a:gd name="connsiteX305" fmla="*/ 3900967 w 5562600"/>
              <a:gd name="connsiteY305" fmla="*/ 2537621 h 3876675"/>
              <a:gd name="connsiteX306" fmla="*/ 4133378 w 5562600"/>
              <a:gd name="connsiteY306" fmla="*/ 2505236 h 3876675"/>
              <a:gd name="connsiteX307" fmla="*/ 4188623 w 5562600"/>
              <a:gd name="connsiteY307" fmla="*/ 2516665 h 3876675"/>
              <a:gd name="connsiteX308" fmla="*/ 3919065 w 5562600"/>
              <a:gd name="connsiteY308" fmla="*/ 2561433 h 3876675"/>
              <a:gd name="connsiteX309" fmla="*/ 3680940 w 5562600"/>
              <a:gd name="connsiteY309" fmla="*/ 2597628 h 3876675"/>
              <a:gd name="connsiteX310" fmla="*/ 3655223 w 5562600"/>
              <a:gd name="connsiteY310" fmla="*/ 2680496 h 3876675"/>
              <a:gd name="connsiteX311" fmla="*/ 3641888 w 5562600"/>
              <a:gd name="connsiteY311" fmla="*/ 2663350 h 3876675"/>
              <a:gd name="connsiteX312" fmla="*/ 3641888 w 5562600"/>
              <a:gd name="connsiteY312" fmla="*/ 2663350 h 3876675"/>
              <a:gd name="connsiteX313" fmla="*/ 4447703 w 5562600"/>
              <a:gd name="connsiteY313" fmla="*/ 2430940 h 3876675"/>
              <a:gd name="connsiteX314" fmla="*/ 4430558 w 5562600"/>
              <a:gd name="connsiteY314" fmla="*/ 2308068 h 3876675"/>
              <a:gd name="connsiteX315" fmla="*/ 4177192 w 5562600"/>
              <a:gd name="connsiteY315" fmla="*/ 2289018 h 3876675"/>
              <a:gd name="connsiteX316" fmla="*/ 3929542 w 5562600"/>
              <a:gd name="connsiteY316" fmla="*/ 2241393 h 3876675"/>
              <a:gd name="connsiteX317" fmla="*/ 4037175 w 5562600"/>
              <a:gd name="connsiteY317" fmla="*/ 2254728 h 3876675"/>
              <a:gd name="connsiteX318" fmla="*/ 4267680 w 5562600"/>
              <a:gd name="connsiteY318" fmla="*/ 2265205 h 3876675"/>
              <a:gd name="connsiteX319" fmla="*/ 4403888 w 5562600"/>
              <a:gd name="connsiteY319" fmla="*/ 2250918 h 3876675"/>
              <a:gd name="connsiteX320" fmla="*/ 4451513 w 5562600"/>
              <a:gd name="connsiteY320" fmla="*/ 2044225 h 3876675"/>
              <a:gd name="connsiteX321" fmla="*/ 4607723 w 5562600"/>
              <a:gd name="connsiteY321" fmla="*/ 1690848 h 3876675"/>
              <a:gd name="connsiteX322" fmla="*/ 4715355 w 5562600"/>
              <a:gd name="connsiteY322" fmla="*/ 1563213 h 3876675"/>
              <a:gd name="connsiteX323" fmla="*/ 4682018 w 5562600"/>
              <a:gd name="connsiteY323" fmla="*/ 1625125 h 3876675"/>
              <a:gd name="connsiteX324" fmla="*/ 4646775 w 5562600"/>
              <a:gd name="connsiteY324" fmla="*/ 1735615 h 3876675"/>
              <a:gd name="connsiteX325" fmla="*/ 4634393 w 5562600"/>
              <a:gd name="connsiteY325" fmla="*/ 1764190 h 3876675"/>
              <a:gd name="connsiteX326" fmla="*/ 4473420 w 5562600"/>
              <a:gd name="connsiteY326" fmla="*/ 2055655 h 3876675"/>
              <a:gd name="connsiteX327" fmla="*/ 4439130 w 5562600"/>
              <a:gd name="connsiteY327" fmla="*/ 2271873 h 3876675"/>
              <a:gd name="connsiteX328" fmla="*/ 4450560 w 5562600"/>
              <a:gd name="connsiteY328" fmla="*/ 2256633 h 3876675"/>
              <a:gd name="connsiteX329" fmla="*/ 4681065 w 5562600"/>
              <a:gd name="connsiteY329" fmla="*/ 2235678 h 3876675"/>
              <a:gd name="connsiteX330" fmla="*/ 4972530 w 5562600"/>
              <a:gd name="connsiteY330" fmla="*/ 2196625 h 3876675"/>
              <a:gd name="connsiteX331" fmla="*/ 5045873 w 5562600"/>
              <a:gd name="connsiteY331" fmla="*/ 2059465 h 3876675"/>
              <a:gd name="connsiteX332" fmla="*/ 5098260 w 5562600"/>
              <a:gd name="connsiteY332" fmla="*/ 1929925 h 3876675"/>
              <a:gd name="connsiteX333" fmla="*/ 5108737 w 5562600"/>
              <a:gd name="connsiteY333" fmla="*/ 1947070 h 3876675"/>
              <a:gd name="connsiteX334" fmla="*/ 5067780 w 5562600"/>
              <a:gd name="connsiteY334" fmla="*/ 2088040 h 3876675"/>
              <a:gd name="connsiteX335" fmla="*/ 4993485 w 5562600"/>
              <a:gd name="connsiteY335" fmla="*/ 2220438 h 3876675"/>
              <a:gd name="connsiteX336" fmla="*/ 4702020 w 5562600"/>
              <a:gd name="connsiteY336" fmla="*/ 2260443 h 3876675"/>
              <a:gd name="connsiteX337" fmla="*/ 4470563 w 5562600"/>
              <a:gd name="connsiteY337" fmla="*/ 2282350 h 3876675"/>
              <a:gd name="connsiteX338" fmla="*/ 4472468 w 5562600"/>
              <a:gd name="connsiteY338" fmla="*/ 2413796 h 3876675"/>
              <a:gd name="connsiteX339" fmla="*/ 4455323 w 5562600"/>
              <a:gd name="connsiteY339" fmla="*/ 2529048 h 3876675"/>
              <a:gd name="connsiteX340" fmla="*/ 4447703 w 5562600"/>
              <a:gd name="connsiteY340" fmla="*/ 2430940 h 3876675"/>
              <a:gd name="connsiteX341" fmla="*/ 4447703 w 5562600"/>
              <a:gd name="connsiteY341" fmla="*/ 2430940 h 3876675"/>
              <a:gd name="connsiteX342" fmla="*/ 5297333 w 5562600"/>
              <a:gd name="connsiteY342" fmla="*/ 2400460 h 3876675"/>
              <a:gd name="connsiteX343" fmla="*/ 5332575 w 5562600"/>
              <a:gd name="connsiteY343" fmla="*/ 2246155 h 3876675"/>
              <a:gd name="connsiteX344" fmla="*/ 5344958 w 5562600"/>
              <a:gd name="connsiteY344" fmla="*/ 2263300 h 3876675"/>
              <a:gd name="connsiteX345" fmla="*/ 5309715 w 5562600"/>
              <a:gd name="connsiteY345" fmla="*/ 2417605 h 3876675"/>
              <a:gd name="connsiteX346" fmla="*/ 5291618 w 5562600"/>
              <a:gd name="connsiteY346" fmla="*/ 2528096 h 3876675"/>
              <a:gd name="connsiteX347" fmla="*/ 5297333 w 5562600"/>
              <a:gd name="connsiteY347" fmla="*/ 2400460 h 3876675"/>
              <a:gd name="connsiteX348" fmla="*/ 5297333 w 5562600"/>
              <a:gd name="connsiteY348" fmla="*/ 2400460 h 3876675"/>
              <a:gd name="connsiteX349" fmla="*/ 3783810 w 5562600"/>
              <a:gd name="connsiteY349" fmla="*/ 1514635 h 3876675"/>
              <a:gd name="connsiteX350" fmla="*/ 3749520 w 5562600"/>
              <a:gd name="connsiteY350" fmla="*/ 1154590 h 3876675"/>
              <a:gd name="connsiteX351" fmla="*/ 3737138 w 5562600"/>
              <a:gd name="connsiteY351" fmla="*/ 954565 h 3876675"/>
              <a:gd name="connsiteX352" fmla="*/ 3750473 w 5562600"/>
              <a:gd name="connsiteY352" fmla="*/ 994570 h 3876675"/>
              <a:gd name="connsiteX353" fmla="*/ 3782857 w 5562600"/>
              <a:gd name="connsiteY353" fmla="*/ 1152685 h 3876675"/>
              <a:gd name="connsiteX354" fmla="*/ 3836198 w 5562600"/>
              <a:gd name="connsiteY354" fmla="*/ 1366045 h 3876675"/>
              <a:gd name="connsiteX355" fmla="*/ 3766665 w 5562600"/>
              <a:gd name="connsiteY355" fmla="*/ 1570833 h 3876675"/>
              <a:gd name="connsiteX356" fmla="*/ 3783810 w 5562600"/>
              <a:gd name="connsiteY356" fmla="*/ 1514635 h 3876675"/>
              <a:gd name="connsiteX357" fmla="*/ 3783810 w 5562600"/>
              <a:gd name="connsiteY357" fmla="*/ 1514635 h 3876675"/>
              <a:gd name="connsiteX358" fmla="*/ 4717260 w 5562600"/>
              <a:gd name="connsiteY358" fmla="*/ 1482250 h 3876675"/>
              <a:gd name="connsiteX359" fmla="*/ 4737263 w 5562600"/>
              <a:gd name="connsiteY359" fmla="*/ 1438435 h 3876675"/>
              <a:gd name="connsiteX360" fmla="*/ 4745835 w 5562600"/>
              <a:gd name="connsiteY360" fmla="*/ 1482250 h 3876675"/>
              <a:gd name="connsiteX361" fmla="*/ 4725833 w 5562600"/>
              <a:gd name="connsiteY361" fmla="*/ 1526065 h 3876675"/>
              <a:gd name="connsiteX362" fmla="*/ 4717260 w 5562600"/>
              <a:gd name="connsiteY362" fmla="*/ 1482250 h 3876675"/>
              <a:gd name="connsiteX363" fmla="*/ 4894425 w 5562600"/>
              <a:gd name="connsiteY363" fmla="*/ 2983390 h 3876675"/>
              <a:gd name="connsiteX364" fmla="*/ 4758218 w 5562600"/>
              <a:gd name="connsiteY364" fmla="*/ 3001488 h 3876675"/>
              <a:gd name="connsiteX365" fmla="*/ 4894425 w 5562600"/>
              <a:gd name="connsiteY365" fmla="*/ 2983390 h 3876675"/>
              <a:gd name="connsiteX366" fmla="*/ 1091093 w 5562600"/>
              <a:gd name="connsiteY366" fmla="*/ 3230088 h 3876675"/>
              <a:gd name="connsiteX367" fmla="*/ 1239682 w 5562600"/>
              <a:gd name="connsiteY367" fmla="*/ 3185321 h 3876675"/>
              <a:gd name="connsiteX368" fmla="*/ 1167293 w 5562600"/>
              <a:gd name="connsiteY368" fmla="*/ 3155793 h 3876675"/>
              <a:gd name="connsiteX369" fmla="*/ 936787 w 5562600"/>
              <a:gd name="connsiteY369" fmla="*/ 3111978 h 3876675"/>
              <a:gd name="connsiteX370" fmla="*/ 611985 w 5562600"/>
              <a:gd name="connsiteY370" fmla="*/ 3092928 h 3876675"/>
              <a:gd name="connsiteX371" fmla="*/ 485302 w 5562600"/>
              <a:gd name="connsiteY371" fmla="*/ 3161508 h 3876675"/>
              <a:gd name="connsiteX372" fmla="*/ 1091093 w 5562600"/>
              <a:gd name="connsiteY372" fmla="*/ 3230088 h 3876675"/>
              <a:gd name="connsiteX373" fmla="*/ 1091093 w 5562600"/>
              <a:gd name="connsiteY373" fmla="*/ 3230088 h 3876675"/>
              <a:gd name="connsiteX374" fmla="*/ 1234920 w 5562600"/>
              <a:gd name="connsiteY374" fmla="*/ 3106263 h 3876675"/>
              <a:gd name="connsiteX375" fmla="*/ 1218727 w 5562600"/>
              <a:gd name="connsiteY375" fmla="*/ 3022443 h 3876675"/>
              <a:gd name="connsiteX376" fmla="*/ 881542 w 5562600"/>
              <a:gd name="connsiteY376" fmla="*/ 2910048 h 3876675"/>
              <a:gd name="connsiteX377" fmla="*/ 720570 w 5562600"/>
              <a:gd name="connsiteY377" fmla="*/ 2847183 h 3876675"/>
              <a:gd name="connsiteX378" fmla="*/ 648180 w 5562600"/>
              <a:gd name="connsiteY378" fmla="*/ 2944338 h 3876675"/>
              <a:gd name="connsiteX379" fmla="*/ 920595 w 5562600"/>
              <a:gd name="connsiteY379" fmla="*/ 3078640 h 3876675"/>
              <a:gd name="connsiteX380" fmla="*/ 1234920 w 5562600"/>
              <a:gd name="connsiteY380" fmla="*/ 3106263 h 3876675"/>
              <a:gd name="connsiteX381" fmla="*/ 1234920 w 5562600"/>
              <a:gd name="connsiteY381" fmla="*/ 3106263 h 3876675"/>
              <a:gd name="connsiteX382" fmla="*/ 612937 w 5562600"/>
              <a:gd name="connsiteY382" fmla="*/ 2929098 h 3876675"/>
              <a:gd name="connsiteX383" fmla="*/ 425295 w 5562600"/>
              <a:gd name="connsiteY383" fmla="*/ 2835753 h 3876675"/>
              <a:gd name="connsiteX384" fmla="*/ 205267 w 5562600"/>
              <a:gd name="connsiteY384" fmla="*/ 2689068 h 3876675"/>
              <a:gd name="connsiteX385" fmla="*/ 139545 w 5562600"/>
              <a:gd name="connsiteY385" fmla="*/ 2546193 h 3876675"/>
              <a:gd name="connsiteX386" fmla="*/ 73822 w 5562600"/>
              <a:gd name="connsiteY386" fmla="*/ 2396650 h 3876675"/>
              <a:gd name="connsiteX387" fmla="*/ 104302 w 5562600"/>
              <a:gd name="connsiteY387" fmla="*/ 2433798 h 3876675"/>
              <a:gd name="connsiteX388" fmla="*/ 163357 w 5562600"/>
              <a:gd name="connsiteY388" fmla="*/ 2554765 h 3876675"/>
              <a:gd name="connsiteX389" fmla="*/ 195742 w 5562600"/>
              <a:gd name="connsiteY389" fmla="*/ 2599533 h 3876675"/>
              <a:gd name="connsiteX390" fmla="*/ 265275 w 5562600"/>
              <a:gd name="connsiteY390" fmla="*/ 2568100 h 3876675"/>
              <a:gd name="connsiteX391" fmla="*/ 344332 w 5562600"/>
              <a:gd name="connsiteY391" fmla="*/ 2388078 h 3876675"/>
              <a:gd name="connsiteX392" fmla="*/ 346237 w 5562600"/>
              <a:gd name="connsiteY392" fmla="*/ 2227105 h 3876675"/>
              <a:gd name="connsiteX393" fmla="*/ 227175 w 5562600"/>
              <a:gd name="connsiteY393" fmla="*/ 2229963 h 3876675"/>
              <a:gd name="connsiteX394" fmla="*/ 202410 w 5562600"/>
              <a:gd name="connsiteY394" fmla="*/ 2251871 h 3876675"/>
              <a:gd name="connsiteX395" fmla="*/ 205267 w 5562600"/>
              <a:gd name="connsiteY395" fmla="*/ 2218533 h 3876675"/>
              <a:gd name="connsiteX396" fmla="*/ 283372 w 5562600"/>
              <a:gd name="connsiteY396" fmla="*/ 2185196 h 3876675"/>
              <a:gd name="connsiteX397" fmla="*/ 348142 w 5562600"/>
              <a:gd name="connsiteY397" fmla="*/ 2091850 h 3876675"/>
              <a:gd name="connsiteX398" fmla="*/ 624367 w 5562600"/>
              <a:gd name="connsiteY398" fmla="*/ 1767048 h 3876675"/>
              <a:gd name="connsiteX399" fmla="*/ 689137 w 5562600"/>
              <a:gd name="connsiteY399" fmla="*/ 1703230 h 3876675"/>
              <a:gd name="connsiteX400" fmla="*/ 735810 w 5562600"/>
              <a:gd name="connsiteY400" fmla="*/ 1568928 h 3876675"/>
              <a:gd name="connsiteX401" fmla="*/ 733905 w 5562600"/>
              <a:gd name="connsiteY401" fmla="*/ 1611790 h 3876675"/>
              <a:gd name="connsiteX402" fmla="*/ 801532 w 5562600"/>
              <a:gd name="connsiteY402" fmla="*/ 2025175 h 3876675"/>
              <a:gd name="connsiteX403" fmla="*/ 882495 w 5562600"/>
              <a:gd name="connsiteY403" fmla="*/ 2219485 h 3876675"/>
              <a:gd name="connsiteX404" fmla="*/ 689137 w 5562600"/>
              <a:gd name="connsiteY404" fmla="*/ 1826103 h 3876675"/>
              <a:gd name="connsiteX405" fmla="*/ 514830 w 5562600"/>
              <a:gd name="connsiteY405" fmla="*/ 1821340 h 3876675"/>
              <a:gd name="connsiteX406" fmla="*/ 413865 w 5562600"/>
              <a:gd name="connsiteY406" fmla="*/ 2317593 h 3876675"/>
              <a:gd name="connsiteX407" fmla="*/ 413865 w 5562600"/>
              <a:gd name="connsiteY407" fmla="*/ 2374743 h 3876675"/>
              <a:gd name="connsiteX408" fmla="*/ 368145 w 5562600"/>
              <a:gd name="connsiteY408" fmla="*/ 2369980 h 3876675"/>
              <a:gd name="connsiteX409" fmla="*/ 435772 w 5562600"/>
              <a:gd name="connsiteY409" fmla="*/ 2645253 h 3876675"/>
              <a:gd name="connsiteX410" fmla="*/ 492922 w 5562600"/>
              <a:gd name="connsiteY410" fmla="*/ 2702403 h 3876675"/>
              <a:gd name="connsiteX411" fmla="*/ 971077 w 5562600"/>
              <a:gd name="connsiteY411" fmla="*/ 2696688 h 3876675"/>
              <a:gd name="connsiteX412" fmla="*/ 1449232 w 5562600"/>
              <a:gd name="connsiteY412" fmla="*/ 2690973 h 3876675"/>
              <a:gd name="connsiteX413" fmla="*/ 1534005 w 5562600"/>
              <a:gd name="connsiteY413" fmla="*/ 2606200 h 3876675"/>
              <a:gd name="connsiteX414" fmla="*/ 1583535 w 5562600"/>
              <a:gd name="connsiteY414" fmla="*/ 2452848 h 3876675"/>
              <a:gd name="connsiteX415" fmla="*/ 1256827 w 5562600"/>
              <a:gd name="connsiteY415" fmla="*/ 2309021 h 3876675"/>
              <a:gd name="connsiteX416" fmla="*/ 1144432 w 5562600"/>
              <a:gd name="connsiteY416" fmla="*/ 2288065 h 3876675"/>
              <a:gd name="connsiteX417" fmla="*/ 1496857 w 5562600"/>
              <a:gd name="connsiteY417" fmla="*/ 2329023 h 3876675"/>
              <a:gd name="connsiteX418" fmla="*/ 1594013 w 5562600"/>
              <a:gd name="connsiteY418" fmla="*/ 2325213 h 3876675"/>
              <a:gd name="connsiteX419" fmla="*/ 1602585 w 5562600"/>
              <a:gd name="connsiteY419" fmla="*/ 2134713 h 3876675"/>
              <a:gd name="connsiteX420" fmla="*/ 1562580 w 5562600"/>
              <a:gd name="connsiteY420" fmla="*/ 1892778 h 3876675"/>
              <a:gd name="connsiteX421" fmla="*/ 1536863 w 5562600"/>
              <a:gd name="connsiteY421" fmla="*/ 1756570 h 3876675"/>
              <a:gd name="connsiteX422" fmla="*/ 1537815 w 5562600"/>
              <a:gd name="connsiteY422" fmla="*/ 1728948 h 3876675"/>
              <a:gd name="connsiteX423" fmla="*/ 1583535 w 5562600"/>
              <a:gd name="connsiteY423" fmla="*/ 1722280 h 3876675"/>
              <a:gd name="connsiteX424" fmla="*/ 1599727 w 5562600"/>
              <a:gd name="connsiteY424" fmla="*/ 1816578 h 3876675"/>
              <a:gd name="connsiteX425" fmla="*/ 1683547 w 5562600"/>
              <a:gd name="connsiteY425" fmla="*/ 2346168 h 3876675"/>
              <a:gd name="connsiteX426" fmla="*/ 1763557 w 5562600"/>
              <a:gd name="connsiteY426" fmla="*/ 2385221 h 3876675"/>
              <a:gd name="connsiteX427" fmla="*/ 1994063 w 5562600"/>
              <a:gd name="connsiteY427" fmla="*/ 2207103 h 3876675"/>
              <a:gd name="connsiteX428" fmla="*/ 2111220 w 5562600"/>
              <a:gd name="connsiteY428" fmla="*/ 1789908 h 3876675"/>
              <a:gd name="connsiteX429" fmla="*/ 2077882 w 5562600"/>
              <a:gd name="connsiteY429" fmla="*/ 1610838 h 3876675"/>
              <a:gd name="connsiteX430" fmla="*/ 2206470 w 5562600"/>
              <a:gd name="connsiteY430" fmla="*/ 1462248 h 3876675"/>
              <a:gd name="connsiteX431" fmla="*/ 2194088 w 5562600"/>
              <a:gd name="connsiteY431" fmla="*/ 1487013 h 3876675"/>
              <a:gd name="connsiteX432" fmla="*/ 2131223 w 5562600"/>
              <a:gd name="connsiteY432" fmla="*/ 1741330 h 3876675"/>
              <a:gd name="connsiteX433" fmla="*/ 2179800 w 5562600"/>
              <a:gd name="connsiteY433" fmla="*/ 1926115 h 3876675"/>
              <a:gd name="connsiteX434" fmla="*/ 2236950 w 5562600"/>
              <a:gd name="connsiteY434" fmla="*/ 2018508 h 3876675"/>
              <a:gd name="connsiteX435" fmla="*/ 2315055 w 5562600"/>
              <a:gd name="connsiteY435" fmla="*/ 1853725 h 3876675"/>
              <a:gd name="connsiteX436" fmla="*/ 2393160 w 5562600"/>
              <a:gd name="connsiteY436" fmla="*/ 1485108 h 3876675"/>
              <a:gd name="connsiteX437" fmla="*/ 2472217 w 5562600"/>
              <a:gd name="connsiteY437" fmla="*/ 1023145 h 3876675"/>
              <a:gd name="connsiteX438" fmla="*/ 2635095 w 5562600"/>
              <a:gd name="connsiteY438" fmla="*/ 371635 h 3876675"/>
              <a:gd name="connsiteX439" fmla="*/ 2714153 w 5562600"/>
              <a:gd name="connsiteY439" fmla="*/ 146845 h 3876675"/>
              <a:gd name="connsiteX440" fmla="*/ 2483648 w 5562600"/>
              <a:gd name="connsiteY440" fmla="*/ 30640 h 3876675"/>
              <a:gd name="connsiteX441" fmla="*/ 2347440 w 5562600"/>
              <a:gd name="connsiteY441" fmla="*/ 140178 h 3876675"/>
              <a:gd name="connsiteX442" fmla="*/ 2406495 w 5562600"/>
              <a:gd name="connsiteY442" fmla="*/ 224950 h 3876675"/>
              <a:gd name="connsiteX443" fmla="*/ 2286480 w 5562600"/>
              <a:gd name="connsiteY443" fmla="*/ 439263 h 3876675"/>
              <a:gd name="connsiteX444" fmla="*/ 2245523 w 5562600"/>
              <a:gd name="connsiteY444" fmla="*/ 637383 h 3876675"/>
              <a:gd name="connsiteX445" fmla="*/ 1915957 w 5562600"/>
              <a:gd name="connsiteY445" fmla="*/ 1276510 h 3876675"/>
              <a:gd name="connsiteX446" fmla="*/ 1701645 w 5562600"/>
              <a:gd name="connsiteY446" fmla="*/ 1605123 h 3876675"/>
              <a:gd name="connsiteX447" fmla="*/ 1768320 w 5562600"/>
              <a:gd name="connsiteY447" fmla="*/ 1722280 h 3876675"/>
              <a:gd name="connsiteX448" fmla="*/ 1836900 w 5562600"/>
              <a:gd name="connsiteY448" fmla="*/ 1879443 h 3876675"/>
              <a:gd name="connsiteX449" fmla="*/ 1879763 w 5562600"/>
              <a:gd name="connsiteY449" fmla="*/ 1956595 h 3876675"/>
              <a:gd name="connsiteX450" fmla="*/ 1831185 w 5562600"/>
              <a:gd name="connsiteY450" fmla="*/ 1897540 h 3876675"/>
              <a:gd name="connsiteX451" fmla="*/ 1735935 w 5562600"/>
              <a:gd name="connsiteY451" fmla="*/ 1721328 h 3876675"/>
              <a:gd name="connsiteX452" fmla="*/ 1594965 w 5562600"/>
              <a:gd name="connsiteY452" fmla="*/ 1571785 h 3876675"/>
              <a:gd name="connsiteX453" fmla="*/ 1400655 w 5562600"/>
              <a:gd name="connsiteY453" fmla="*/ 1729900 h 3876675"/>
              <a:gd name="connsiteX454" fmla="*/ 1122525 w 5562600"/>
              <a:gd name="connsiteY454" fmla="*/ 2118521 h 3876675"/>
              <a:gd name="connsiteX455" fmla="*/ 949170 w 5562600"/>
              <a:gd name="connsiteY455" fmla="*/ 2447133 h 3876675"/>
              <a:gd name="connsiteX456" fmla="*/ 1130145 w 5562600"/>
              <a:gd name="connsiteY456" fmla="*/ 2495711 h 3876675"/>
              <a:gd name="connsiteX457" fmla="*/ 1293022 w 5562600"/>
              <a:gd name="connsiteY457" fmla="*/ 2514761 h 3876675"/>
              <a:gd name="connsiteX458" fmla="*/ 1128240 w 5562600"/>
              <a:gd name="connsiteY458" fmla="*/ 2508093 h 3876675"/>
              <a:gd name="connsiteX459" fmla="*/ 640560 w 5562600"/>
              <a:gd name="connsiteY459" fmla="*/ 2349025 h 3876675"/>
              <a:gd name="connsiteX460" fmla="*/ 590077 w 5562600"/>
              <a:gd name="connsiteY460" fmla="*/ 2278540 h 3876675"/>
              <a:gd name="connsiteX461" fmla="*/ 661515 w 5562600"/>
              <a:gd name="connsiteY461" fmla="*/ 2325213 h 3876675"/>
              <a:gd name="connsiteX462" fmla="*/ 815820 w 5562600"/>
              <a:gd name="connsiteY462" fmla="*/ 2415700 h 3876675"/>
              <a:gd name="connsiteX463" fmla="*/ 909165 w 5562600"/>
              <a:gd name="connsiteY463" fmla="*/ 2449038 h 3876675"/>
              <a:gd name="connsiteX464" fmla="*/ 909165 w 5562600"/>
              <a:gd name="connsiteY464" fmla="*/ 2367123 h 3876675"/>
              <a:gd name="connsiteX465" fmla="*/ 1075852 w 5562600"/>
              <a:gd name="connsiteY465" fmla="*/ 2107090 h 3876675"/>
              <a:gd name="connsiteX466" fmla="*/ 1153957 w 5562600"/>
              <a:gd name="connsiteY466" fmla="*/ 2074705 h 3876675"/>
              <a:gd name="connsiteX467" fmla="*/ 1054897 w 5562600"/>
              <a:gd name="connsiteY467" fmla="*/ 1965168 h 3876675"/>
              <a:gd name="connsiteX468" fmla="*/ 917737 w 5562600"/>
              <a:gd name="connsiteY468" fmla="*/ 1687038 h 3876675"/>
              <a:gd name="connsiteX469" fmla="*/ 943455 w 5562600"/>
              <a:gd name="connsiteY469" fmla="*/ 1715613 h 3876675"/>
              <a:gd name="connsiteX470" fmla="*/ 1030132 w 5562600"/>
              <a:gd name="connsiteY470" fmla="*/ 1856583 h 3876675"/>
              <a:gd name="connsiteX471" fmla="*/ 1224443 w 5562600"/>
              <a:gd name="connsiteY471" fmla="*/ 1694658 h 3876675"/>
              <a:gd name="connsiteX472" fmla="*/ 1339695 w 5562600"/>
              <a:gd name="connsiteY472" fmla="*/ 1547973 h 3876675"/>
              <a:gd name="connsiteX473" fmla="*/ 1400655 w 5562600"/>
              <a:gd name="connsiteY473" fmla="*/ 1492728 h 3876675"/>
              <a:gd name="connsiteX474" fmla="*/ 1333980 w 5562600"/>
              <a:gd name="connsiteY474" fmla="*/ 1580358 h 3876675"/>
              <a:gd name="connsiteX475" fmla="*/ 1218727 w 5562600"/>
              <a:gd name="connsiteY475" fmla="*/ 1749903 h 3876675"/>
              <a:gd name="connsiteX476" fmla="*/ 1104427 w 5562600"/>
              <a:gd name="connsiteY476" fmla="*/ 1859440 h 3876675"/>
              <a:gd name="connsiteX477" fmla="*/ 1039657 w 5562600"/>
              <a:gd name="connsiteY477" fmla="*/ 1904208 h 3876675"/>
              <a:gd name="connsiteX478" fmla="*/ 1104427 w 5562600"/>
              <a:gd name="connsiteY478" fmla="*/ 1992790 h 3876675"/>
              <a:gd name="connsiteX479" fmla="*/ 1209202 w 5562600"/>
              <a:gd name="connsiteY479" fmla="*/ 2040415 h 3876675"/>
              <a:gd name="connsiteX480" fmla="*/ 1358745 w 5562600"/>
              <a:gd name="connsiteY480" fmla="*/ 1792765 h 3876675"/>
              <a:gd name="connsiteX481" fmla="*/ 1397797 w 5562600"/>
              <a:gd name="connsiteY481" fmla="*/ 1625125 h 3876675"/>
              <a:gd name="connsiteX482" fmla="*/ 1488285 w 5562600"/>
              <a:gd name="connsiteY482" fmla="*/ 1529875 h 3876675"/>
              <a:gd name="connsiteX483" fmla="*/ 1551150 w 5562600"/>
              <a:gd name="connsiteY483" fmla="*/ 1522255 h 3876675"/>
              <a:gd name="connsiteX484" fmla="*/ 1537815 w 5562600"/>
              <a:gd name="connsiteY484" fmla="*/ 1375570 h 3876675"/>
              <a:gd name="connsiteX485" fmla="*/ 1530195 w 5562600"/>
              <a:gd name="connsiteY485" fmla="*/ 740253 h 3876675"/>
              <a:gd name="connsiteX486" fmla="*/ 1537815 w 5562600"/>
              <a:gd name="connsiteY486" fmla="*/ 638335 h 3876675"/>
              <a:gd name="connsiteX487" fmla="*/ 1530195 w 5562600"/>
              <a:gd name="connsiteY487" fmla="*/ 611665 h 3876675"/>
              <a:gd name="connsiteX488" fmla="*/ 1570200 w 5562600"/>
              <a:gd name="connsiteY488" fmla="*/ 617380 h 3876675"/>
              <a:gd name="connsiteX489" fmla="*/ 1558770 w 5562600"/>
              <a:gd name="connsiteY489" fmla="*/ 743110 h 3876675"/>
              <a:gd name="connsiteX490" fmla="*/ 1560675 w 5562600"/>
              <a:gd name="connsiteY490" fmla="*/ 1278415 h 3876675"/>
              <a:gd name="connsiteX491" fmla="*/ 1693072 w 5562600"/>
              <a:gd name="connsiteY491" fmla="*/ 1495585 h 3876675"/>
              <a:gd name="connsiteX492" fmla="*/ 1903575 w 5562600"/>
              <a:gd name="connsiteY492" fmla="*/ 1250793 h 3876675"/>
              <a:gd name="connsiteX493" fmla="*/ 2214090 w 5562600"/>
              <a:gd name="connsiteY493" fmla="*/ 617380 h 3876675"/>
              <a:gd name="connsiteX494" fmla="*/ 1838805 w 5562600"/>
              <a:gd name="connsiteY494" fmla="*/ 477363 h 3876675"/>
              <a:gd name="connsiteX495" fmla="*/ 1350172 w 5562600"/>
              <a:gd name="connsiteY495" fmla="*/ 692628 h 3876675"/>
              <a:gd name="connsiteX496" fmla="*/ 778672 w 5562600"/>
              <a:gd name="connsiteY496" fmla="*/ 1184118 h 3876675"/>
              <a:gd name="connsiteX497" fmla="*/ 525307 w 5562600"/>
              <a:gd name="connsiteY497" fmla="*/ 1520350 h 3876675"/>
              <a:gd name="connsiteX498" fmla="*/ 353857 w 5562600"/>
              <a:gd name="connsiteY498" fmla="*/ 1757523 h 3876675"/>
              <a:gd name="connsiteX499" fmla="*/ 246225 w 5562600"/>
              <a:gd name="connsiteY499" fmla="*/ 1861345 h 3876675"/>
              <a:gd name="connsiteX500" fmla="*/ 203362 w 5562600"/>
              <a:gd name="connsiteY500" fmla="*/ 1894683 h 3876675"/>
              <a:gd name="connsiteX501" fmla="*/ 271942 w 5562600"/>
              <a:gd name="connsiteY501" fmla="*/ 1795623 h 3876675"/>
              <a:gd name="connsiteX502" fmla="*/ 501495 w 5562600"/>
              <a:gd name="connsiteY502" fmla="*/ 1511778 h 3876675"/>
              <a:gd name="connsiteX503" fmla="*/ 809152 w 5562600"/>
              <a:gd name="connsiteY503" fmla="*/ 1126968 h 3876675"/>
              <a:gd name="connsiteX504" fmla="*/ 1116810 w 5562600"/>
              <a:gd name="connsiteY504" fmla="*/ 889795 h 3876675"/>
              <a:gd name="connsiteX505" fmla="*/ 1327313 w 5562600"/>
              <a:gd name="connsiteY505" fmla="*/ 674530 h 3876675"/>
              <a:gd name="connsiteX506" fmla="*/ 1915957 w 5562600"/>
              <a:gd name="connsiteY506" fmla="*/ 443073 h 3876675"/>
              <a:gd name="connsiteX507" fmla="*/ 2299815 w 5562600"/>
              <a:gd name="connsiteY507" fmla="*/ 355443 h 3876675"/>
              <a:gd name="connsiteX508" fmla="*/ 2018827 w 5562600"/>
              <a:gd name="connsiteY508" fmla="*/ 179230 h 3876675"/>
              <a:gd name="connsiteX509" fmla="*/ 1638780 w 5562600"/>
              <a:gd name="connsiteY509" fmla="*/ 355443 h 3876675"/>
              <a:gd name="connsiteX510" fmla="*/ 1277782 w 5562600"/>
              <a:gd name="connsiteY510" fmla="*/ 516415 h 3876675"/>
              <a:gd name="connsiteX511" fmla="*/ 1074900 w 5562600"/>
              <a:gd name="connsiteY511" fmla="*/ 636430 h 3876675"/>
              <a:gd name="connsiteX512" fmla="*/ 915832 w 5562600"/>
              <a:gd name="connsiteY512" fmla="*/ 769780 h 3876675"/>
              <a:gd name="connsiteX513" fmla="*/ 675802 w 5562600"/>
              <a:gd name="connsiteY513" fmla="*/ 976473 h 3876675"/>
              <a:gd name="connsiteX514" fmla="*/ 368145 w 5562600"/>
              <a:gd name="connsiteY514" fmla="*/ 1338423 h 3876675"/>
              <a:gd name="connsiteX515" fmla="*/ 310995 w 5562600"/>
              <a:gd name="connsiteY515" fmla="*/ 1463200 h 3876675"/>
              <a:gd name="connsiteX516" fmla="*/ 90015 w 5562600"/>
              <a:gd name="connsiteY516" fmla="*/ 1944213 h 3876675"/>
              <a:gd name="connsiteX517" fmla="*/ 58582 w 5562600"/>
              <a:gd name="connsiteY517" fmla="*/ 2582388 h 3876675"/>
              <a:gd name="connsiteX518" fmla="*/ 560550 w 5562600"/>
              <a:gd name="connsiteY518" fmla="*/ 2998630 h 3876675"/>
              <a:gd name="connsiteX519" fmla="*/ 642465 w 5562600"/>
              <a:gd name="connsiteY519" fmla="*/ 3000536 h 3876675"/>
              <a:gd name="connsiteX520" fmla="*/ 612937 w 5562600"/>
              <a:gd name="connsiteY520" fmla="*/ 2929098 h 3876675"/>
              <a:gd name="connsiteX521" fmla="*/ 612937 w 5562600"/>
              <a:gd name="connsiteY521" fmla="*/ 2929098 h 3876675"/>
              <a:gd name="connsiteX522" fmla="*/ 1965488 w 5562600"/>
              <a:gd name="connsiteY522" fmla="*/ 1623220 h 3876675"/>
              <a:gd name="connsiteX523" fmla="*/ 1944532 w 5562600"/>
              <a:gd name="connsiteY523" fmla="*/ 1592740 h 3876675"/>
              <a:gd name="connsiteX524" fmla="*/ 2021685 w 5562600"/>
              <a:gd name="connsiteY524" fmla="*/ 1625125 h 3876675"/>
              <a:gd name="connsiteX525" fmla="*/ 1965488 w 5562600"/>
              <a:gd name="connsiteY525" fmla="*/ 1623220 h 3876675"/>
              <a:gd name="connsiteX526" fmla="*/ 1965488 w 5562600"/>
              <a:gd name="connsiteY526" fmla="*/ 1623220 h 3876675"/>
              <a:gd name="connsiteX527" fmla="*/ 1075852 w 5562600"/>
              <a:gd name="connsiteY527" fmla="*/ 1331755 h 3876675"/>
              <a:gd name="connsiteX528" fmla="*/ 1043467 w 5562600"/>
              <a:gd name="connsiteY528" fmla="*/ 1203168 h 3876675"/>
              <a:gd name="connsiteX529" fmla="*/ 1045372 w 5562600"/>
              <a:gd name="connsiteY529" fmla="*/ 1141255 h 3876675"/>
              <a:gd name="connsiteX530" fmla="*/ 1061565 w 5562600"/>
              <a:gd name="connsiteY530" fmla="*/ 1206978 h 3876675"/>
              <a:gd name="connsiteX531" fmla="*/ 1105380 w 5562600"/>
              <a:gd name="connsiteY531" fmla="*/ 1324135 h 3876675"/>
              <a:gd name="connsiteX532" fmla="*/ 1121572 w 5562600"/>
              <a:gd name="connsiteY532" fmla="*/ 1387000 h 3876675"/>
              <a:gd name="connsiteX533" fmla="*/ 1075852 w 5562600"/>
              <a:gd name="connsiteY533" fmla="*/ 1331755 h 3876675"/>
              <a:gd name="connsiteX534" fmla="*/ 1075852 w 5562600"/>
              <a:gd name="connsiteY534" fmla="*/ 1331755 h 3876675"/>
              <a:gd name="connsiteX535" fmla="*/ 1825470 w 5562600"/>
              <a:gd name="connsiteY535" fmla="*/ 1160305 h 3876675"/>
              <a:gd name="connsiteX536" fmla="*/ 1936913 w 5562600"/>
              <a:gd name="connsiteY536" fmla="*/ 761208 h 3876675"/>
              <a:gd name="connsiteX537" fmla="*/ 2025495 w 5562600"/>
              <a:gd name="connsiteY537" fmla="*/ 655480 h 3876675"/>
              <a:gd name="connsiteX538" fmla="*/ 1980727 w 5562600"/>
              <a:gd name="connsiteY538" fmla="*/ 738348 h 3876675"/>
              <a:gd name="connsiteX539" fmla="*/ 1854997 w 5562600"/>
              <a:gd name="connsiteY539" fmla="*/ 1086010 h 3876675"/>
              <a:gd name="connsiteX540" fmla="*/ 1825470 w 5562600"/>
              <a:gd name="connsiteY540" fmla="*/ 1160305 h 3876675"/>
              <a:gd name="connsiteX541" fmla="*/ 1825470 w 5562600"/>
              <a:gd name="connsiteY541" fmla="*/ 1160305 h 3876675"/>
              <a:gd name="connsiteX542" fmla="*/ 1293022 w 5562600"/>
              <a:gd name="connsiteY542" fmla="*/ 2937671 h 3876675"/>
              <a:gd name="connsiteX543" fmla="*/ 1312072 w 5562600"/>
              <a:gd name="connsiteY543" fmla="*/ 2860518 h 3876675"/>
              <a:gd name="connsiteX544" fmla="*/ 1078710 w 5562600"/>
              <a:gd name="connsiteY544" fmla="*/ 2847183 h 3876675"/>
              <a:gd name="connsiteX545" fmla="*/ 888210 w 5562600"/>
              <a:gd name="connsiteY545" fmla="*/ 2881473 h 3876675"/>
              <a:gd name="connsiteX546" fmla="*/ 1095855 w 5562600"/>
              <a:gd name="connsiteY546" fmla="*/ 2980533 h 3876675"/>
              <a:gd name="connsiteX547" fmla="*/ 1293022 w 5562600"/>
              <a:gd name="connsiteY547" fmla="*/ 2937671 h 3876675"/>
              <a:gd name="connsiteX548" fmla="*/ 1293022 w 5562600"/>
              <a:gd name="connsiteY548" fmla="*/ 2937671 h 3876675"/>
              <a:gd name="connsiteX549" fmla="*/ 1374938 w 5562600"/>
              <a:gd name="connsiteY549" fmla="*/ 2774793 h 3876675"/>
              <a:gd name="connsiteX550" fmla="*/ 1133955 w 5562600"/>
              <a:gd name="connsiteY550" fmla="*/ 2728121 h 3876675"/>
              <a:gd name="connsiteX551" fmla="*/ 740572 w 5562600"/>
              <a:gd name="connsiteY551" fmla="*/ 2743361 h 3876675"/>
              <a:gd name="connsiteX552" fmla="*/ 376717 w 5562600"/>
              <a:gd name="connsiteY552" fmla="*/ 2614773 h 3876675"/>
              <a:gd name="connsiteX553" fmla="*/ 270037 w 5562600"/>
              <a:gd name="connsiteY553" fmla="*/ 2606200 h 3876675"/>
              <a:gd name="connsiteX554" fmla="*/ 239557 w 5562600"/>
              <a:gd name="connsiteY554" fmla="*/ 2699546 h 3876675"/>
              <a:gd name="connsiteX555" fmla="*/ 938692 w 5562600"/>
              <a:gd name="connsiteY555" fmla="*/ 2815750 h 3876675"/>
              <a:gd name="connsiteX556" fmla="*/ 1374938 w 5562600"/>
              <a:gd name="connsiteY556" fmla="*/ 2774793 h 3876675"/>
              <a:gd name="connsiteX557" fmla="*/ 1374938 w 5562600"/>
              <a:gd name="connsiteY557" fmla="*/ 2774793 h 3876675"/>
              <a:gd name="connsiteX558" fmla="*/ 1743555 w 5562600"/>
              <a:gd name="connsiteY558" fmla="*/ 2410938 h 3876675"/>
              <a:gd name="connsiteX559" fmla="*/ 1674022 w 5562600"/>
              <a:gd name="connsiteY559" fmla="*/ 2368075 h 3876675"/>
              <a:gd name="connsiteX560" fmla="*/ 1604490 w 5562600"/>
              <a:gd name="connsiteY560" fmla="*/ 2361408 h 3876675"/>
              <a:gd name="connsiteX561" fmla="*/ 1609252 w 5562600"/>
              <a:gd name="connsiteY561" fmla="*/ 2450943 h 3876675"/>
              <a:gd name="connsiteX562" fmla="*/ 1645447 w 5562600"/>
              <a:gd name="connsiteY562" fmla="*/ 2513808 h 3876675"/>
              <a:gd name="connsiteX563" fmla="*/ 1710218 w 5562600"/>
              <a:gd name="connsiteY563" fmla="*/ 2467136 h 3876675"/>
              <a:gd name="connsiteX564" fmla="*/ 1743555 w 5562600"/>
              <a:gd name="connsiteY564" fmla="*/ 2410938 h 3876675"/>
              <a:gd name="connsiteX565" fmla="*/ 1743555 w 5562600"/>
              <a:gd name="connsiteY565" fmla="*/ 2410938 h 3876675"/>
              <a:gd name="connsiteX566" fmla="*/ 5521170 w 5562600"/>
              <a:gd name="connsiteY566" fmla="*/ 2042320 h 3876675"/>
              <a:gd name="connsiteX567" fmla="*/ 5296380 w 5562600"/>
              <a:gd name="connsiteY567" fmla="*/ 1512730 h 3876675"/>
              <a:gd name="connsiteX568" fmla="*/ 5208750 w 5562600"/>
              <a:gd name="connsiteY568" fmla="*/ 1419385 h 3876675"/>
              <a:gd name="connsiteX569" fmla="*/ 5167793 w 5562600"/>
              <a:gd name="connsiteY569" fmla="*/ 1441293 h 3876675"/>
              <a:gd name="connsiteX570" fmla="*/ 5161125 w 5562600"/>
              <a:gd name="connsiteY570" fmla="*/ 1474630 h 3876675"/>
              <a:gd name="connsiteX571" fmla="*/ 5113500 w 5562600"/>
              <a:gd name="connsiteY571" fmla="*/ 1356520 h 3876675"/>
              <a:gd name="connsiteX572" fmla="*/ 4716308 w 5562600"/>
              <a:gd name="connsiteY572" fmla="*/ 986950 h 3876675"/>
              <a:gd name="connsiteX573" fmla="*/ 4583910 w 5562600"/>
              <a:gd name="connsiteY573" fmla="*/ 950755 h 3876675"/>
              <a:gd name="connsiteX574" fmla="*/ 4762028 w 5562600"/>
              <a:gd name="connsiteY574" fmla="*/ 966948 h 3876675"/>
              <a:gd name="connsiteX575" fmla="*/ 4829655 w 5562600"/>
              <a:gd name="connsiteY575" fmla="*/ 980283 h 3876675"/>
              <a:gd name="connsiteX576" fmla="*/ 4795365 w 5562600"/>
              <a:gd name="connsiteY576" fmla="*/ 913608 h 3876675"/>
              <a:gd name="connsiteX577" fmla="*/ 4469610 w 5562600"/>
              <a:gd name="connsiteY577" fmla="*/ 737395 h 3876675"/>
              <a:gd name="connsiteX578" fmla="*/ 4419128 w 5562600"/>
              <a:gd name="connsiteY578" fmla="*/ 689770 h 3876675"/>
              <a:gd name="connsiteX579" fmla="*/ 4518188 w 5562600"/>
              <a:gd name="connsiteY579" fmla="*/ 669768 h 3876675"/>
              <a:gd name="connsiteX580" fmla="*/ 4323878 w 5562600"/>
              <a:gd name="connsiteY580" fmla="*/ 502128 h 3876675"/>
              <a:gd name="connsiteX581" fmla="*/ 3980025 w 5562600"/>
              <a:gd name="connsiteY581" fmla="*/ 337345 h 3876675"/>
              <a:gd name="connsiteX582" fmla="*/ 3789525 w 5562600"/>
              <a:gd name="connsiteY582" fmla="*/ 227808 h 3876675"/>
              <a:gd name="connsiteX583" fmla="*/ 3531398 w 5562600"/>
              <a:gd name="connsiteY583" fmla="*/ 351633 h 3876675"/>
              <a:gd name="connsiteX584" fmla="*/ 3385665 w 5562600"/>
              <a:gd name="connsiteY584" fmla="*/ 539275 h 3876675"/>
              <a:gd name="connsiteX585" fmla="*/ 3288510 w 5562600"/>
              <a:gd name="connsiteY585" fmla="*/ 664053 h 3876675"/>
              <a:gd name="connsiteX586" fmla="*/ 3424717 w 5562600"/>
              <a:gd name="connsiteY586" fmla="*/ 747873 h 3876675"/>
              <a:gd name="connsiteX587" fmla="*/ 3791430 w 5562600"/>
              <a:gd name="connsiteY587" fmla="*/ 845028 h 3876675"/>
              <a:gd name="connsiteX588" fmla="*/ 4226723 w 5562600"/>
              <a:gd name="connsiteY588" fmla="*/ 986950 h 3876675"/>
              <a:gd name="connsiteX589" fmla="*/ 4350548 w 5562600"/>
              <a:gd name="connsiteY589" fmla="*/ 1049815 h 3876675"/>
              <a:gd name="connsiteX590" fmla="*/ 5037300 w 5562600"/>
              <a:gd name="connsiteY590" fmla="*/ 1543210 h 3876675"/>
              <a:gd name="connsiteX591" fmla="*/ 5099212 w 5562600"/>
              <a:gd name="connsiteY591" fmla="*/ 1593693 h 3876675"/>
              <a:gd name="connsiteX592" fmla="*/ 5400203 w 5562600"/>
              <a:gd name="connsiteY592" fmla="*/ 1888015 h 3876675"/>
              <a:gd name="connsiteX593" fmla="*/ 5512598 w 5562600"/>
              <a:gd name="connsiteY593" fmla="*/ 2129950 h 3876675"/>
              <a:gd name="connsiteX594" fmla="*/ 5521170 w 5562600"/>
              <a:gd name="connsiteY594" fmla="*/ 2042320 h 3876675"/>
              <a:gd name="connsiteX595" fmla="*/ 5521170 w 5562600"/>
              <a:gd name="connsiteY595" fmla="*/ 2042320 h 3876675"/>
              <a:gd name="connsiteX596" fmla="*/ 3828578 w 5562600"/>
              <a:gd name="connsiteY596" fmla="*/ 512605 h 3876675"/>
              <a:gd name="connsiteX597" fmla="*/ 3619028 w 5562600"/>
              <a:gd name="connsiteY597" fmla="*/ 480220 h 3876675"/>
              <a:gd name="connsiteX598" fmla="*/ 4038128 w 5562600"/>
              <a:gd name="connsiteY598" fmla="*/ 509748 h 3876675"/>
              <a:gd name="connsiteX599" fmla="*/ 4043842 w 5562600"/>
              <a:gd name="connsiteY599" fmla="*/ 532608 h 3876675"/>
              <a:gd name="connsiteX600" fmla="*/ 3828578 w 5562600"/>
              <a:gd name="connsiteY600" fmla="*/ 512605 h 3876675"/>
              <a:gd name="connsiteX601" fmla="*/ 3828578 w 5562600"/>
              <a:gd name="connsiteY601" fmla="*/ 512605 h 387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</a:cxnLst>
            <a:rect l="l" t="t" r="r" b="b"/>
            <a:pathLst>
              <a:path w="5562600" h="3876675">
                <a:moveTo>
                  <a:pt x="2572230" y="3667286"/>
                </a:moveTo>
                <a:cubicBezTo>
                  <a:pt x="2565563" y="3658713"/>
                  <a:pt x="2423640" y="3735865"/>
                  <a:pt x="2326485" y="3800636"/>
                </a:cubicBezTo>
                <a:cubicBezTo>
                  <a:pt x="2165513" y="3908268"/>
                  <a:pt x="1885477" y="3899696"/>
                  <a:pt x="1794990" y="3785396"/>
                </a:cubicBezTo>
                <a:cubicBezTo>
                  <a:pt x="1770225" y="3753963"/>
                  <a:pt x="1710218" y="3723483"/>
                  <a:pt x="1635922" y="3705386"/>
                </a:cubicBezTo>
                <a:cubicBezTo>
                  <a:pt x="1539720" y="3682525"/>
                  <a:pt x="1492095" y="3652998"/>
                  <a:pt x="1390177" y="3552986"/>
                </a:cubicBezTo>
                <a:cubicBezTo>
                  <a:pt x="1286355" y="3452021"/>
                  <a:pt x="1260638" y="3412015"/>
                  <a:pt x="1248255" y="3333911"/>
                </a:cubicBezTo>
                <a:lnTo>
                  <a:pt x="1233015" y="3237708"/>
                </a:lnTo>
                <a:lnTo>
                  <a:pt x="1109190" y="3250090"/>
                </a:lnTo>
                <a:cubicBezTo>
                  <a:pt x="1041562" y="3256758"/>
                  <a:pt x="920595" y="3269140"/>
                  <a:pt x="840585" y="3277713"/>
                </a:cubicBezTo>
                <a:cubicBezTo>
                  <a:pt x="748192" y="3287238"/>
                  <a:pt x="666277" y="3283428"/>
                  <a:pt x="616747" y="3267236"/>
                </a:cubicBezTo>
                <a:cubicBezTo>
                  <a:pt x="535785" y="3240565"/>
                  <a:pt x="424342" y="3151983"/>
                  <a:pt x="424342" y="3113883"/>
                </a:cubicBezTo>
                <a:cubicBezTo>
                  <a:pt x="424342" y="3102453"/>
                  <a:pt x="489112" y="3085308"/>
                  <a:pt x="567217" y="3077688"/>
                </a:cubicBezTo>
                <a:cubicBezTo>
                  <a:pt x="645322" y="3070068"/>
                  <a:pt x="710092" y="3054828"/>
                  <a:pt x="710092" y="3046255"/>
                </a:cubicBezTo>
                <a:cubicBezTo>
                  <a:pt x="710092" y="3037683"/>
                  <a:pt x="635797" y="3024348"/>
                  <a:pt x="544357" y="3017680"/>
                </a:cubicBezTo>
                <a:cubicBezTo>
                  <a:pt x="190980" y="2990058"/>
                  <a:pt x="6195" y="2757648"/>
                  <a:pt x="7147" y="2341405"/>
                </a:cubicBezTo>
                <a:cubicBezTo>
                  <a:pt x="8100" y="2106138"/>
                  <a:pt x="60487" y="1910875"/>
                  <a:pt x="200505" y="1625125"/>
                </a:cubicBezTo>
                <a:cubicBezTo>
                  <a:pt x="271942" y="1479393"/>
                  <a:pt x="347190" y="1320325"/>
                  <a:pt x="369097" y="1269843"/>
                </a:cubicBezTo>
                <a:cubicBezTo>
                  <a:pt x="412912" y="1166020"/>
                  <a:pt x="530070" y="1046958"/>
                  <a:pt x="722475" y="909798"/>
                </a:cubicBezTo>
                <a:cubicBezTo>
                  <a:pt x="794865" y="858363"/>
                  <a:pt x="877732" y="786925"/>
                  <a:pt x="906307" y="751683"/>
                </a:cubicBezTo>
                <a:cubicBezTo>
                  <a:pt x="967267" y="676435"/>
                  <a:pt x="1188247" y="525940"/>
                  <a:pt x="1328265" y="464028"/>
                </a:cubicBezTo>
                <a:cubicBezTo>
                  <a:pt x="1382557" y="440215"/>
                  <a:pt x="1541625" y="373540"/>
                  <a:pt x="1680690" y="316390"/>
                </a:cubicBezTo>
                <a:cubicBezTo>
                  <a:pt x="1819755" y="259240"/>
                  <a:pt x="1982632" y="181135"/>
                  <a:pt x="2042640" y="143035"/>
                </a:cubicBezTo>
                <a:cubicBezTo>
                  <a:pt x="2102648" y="104935"/>
                  <a:pt x="2172180" y="73503"/>
                  <a:pt x="2196945" y="72550"/>
                </a:cubicBezTo>
                <a:cubicBezTo>
                  <a:pt x="2221710" y="71598"/>
                  <a:pt x="2261715" y="57310"/>
                  <a:pt x="2284575" y="39213"/>
                </a:cubicBezTo>
                <a:cubicBezTo>
                  <a:pt x="2336010" y="160"/>
                  <a:pt x="2577945" y="-4602"/>
                  <a:pt x="2658907" y="32545"/>
                </a:cubicBezTo>
                <a:cubicBezTo>
                  <a:pt x="2689388" y="46833"/>
                  <a:pt x="2719867" y="74455"/>
                  <a:pt x="2726535" y="95410"/>
                </a:cubicBezTo>
                <a:cubicBezTo>
                  <a:pt x="2736060" y="124938"/>
                  <a:pt x="2776065" y="136368"/>
                  <a:pt x="2908463" y="148750"/>
                </a:cubicBezTo>
                <a:cubicBezTo>
                  <a:pt x="3001807" y="157323"/>
                  <a:pt x="3138015" y="163038"/>
                  <a:pt x="3210405" y="162085"/>
                </a:cubicBezTo>
                <a:cubicBezTo>
                  <a:pt x="3291367" y="160180"/>
                  <a:pt x="3391380" y="176373"/>
                  <a:pt x="3469485" y="203995"/>
                </a:cubicBezTo>
                <a:cubicBezTo>
                  <a:pt x="3564735" y="236380"/>
                  <a:pt x="3611407" y="243048"/>
                  <a:pt x="3652365" y="226855"/>
                </a:cubicBezTo>
                <a:cubicBezTo>
                  <a:pt x="3768570" y="183040"/>
                  <a:pt x="3851438" y="201138"/>
                  <a:pt x="3959070" y="294483"/>
                </a:cubicBezTo>
                <a:cubicBezTo>
                  <a:pt x="4085753" y="404020"/>
                  <a:pt x="4211483" y="469743"/>
                  <a:pt x="4295303" y="469743"/>
                </a:cubicBezTo>
                <a:cubicBezTo>
                  <a:pt x="4385790" y="469743"/>
                  <a:pt x="4504853" y="556420"/>
                  <a:pt x="4529618" y="641193"/>
                </a:cubicBezTo>
                <a:cubicBezTo>
                  <a:pt x="4541048" y="680245"/>
                  <a:pt x="4559145" y="712630"/>
                  <a:pt x="4570575" y="712630"/>
                </a:cubicBezTo>
                <a:cubicBezTo>
                  <a:pt x="4636298" y="712630"/>
                  <a:pt x="4752503" y="798355"/>
                  <a:pt x="4807748" y="887890"/>
                </a:cubicBezTo>
                <a:cubicBezTo>
                  <a:pt x="4842038" y="944088"/>
                  <a:pt x="4910618" y="1022193"/>
                  <a:pt x="4959195" y="1061245"/>
                </a:cubicBezTo>
                <a:cubicBezTo>
                  <a:pt x="5046825" y="1131730"/>
                  <a:pt x="5135408" y="1271748"/>
                  <a:pt x="5135408" y="1338423"/>
                </a:cubicBezTo>
                <a:cubicBezTo>
                  <a:pt x="5135408" y="1357473"/>
                  <a:pt x="5149695" y="1372713"/>
                  <a:pt x="5166840" y="1372713"/>
                </a:cubicBezTo>
                <a:cubicBezTo>
                  <a:pt x="5236373" y="1372713"/>
                  <a:pt x="5315430" y="1484155"/>
                  <a:pt x="5433540" y="1747045"/>
                </a:cubicBezTo>
                <a:cubicBezTo>
                  <a:pt x="5533553" y="1969930"/>
                  <a:pt x="5555460" y="2037558"/>
                  <a:pt x="5545935" y="2105185"/>
                </a:cubicBezTo>
                <a:cubicBezTo>
                  <a:pt x="5540220" y="2150905"/>
                  <a:pt x="5544983" y="2220438"/>
                  <a:pt x="5557365" y="2261396"/>
                </a:cubicBezTo>
                <a:cubicBezTo>
                  <a:pt x="5586893" y="2357598"/>
                  <a:pt x="5504978" y="2735740"/>
                  <a:pt x="5429730" y="2852898"/>
                </a:cubicBezTo>
                <a:cubicBezTo>
                  <a:pt x="5362103" y="2957673"/>
                  <a:pt x="5266853" y="3008155"/>
                  <a:pt x="5169698" y="2990058"/>
                </a:cubicBezTo>
                <a:cubicBezTo>
                  <a:pt x="5153505" y="2987200"/>
                  <a:pt x="5022060" y="2942433"/>
                  <a:pt x="4775363" y="3005298"/>
                </a:cubicBezTo>
                <a:cubicBezTo>
                  <a:pt x="4528665" y="3068163"/>
                  <a:pt x="4479135" y="3036730"/>
                  <a:pt x="4267680" y="2998630"/>
                </a:cubicBezTo>
                <a:cubicBezTo>
                  <a:pt x="3940973" y="2938623"/>
                  <a:pt x="3955260" y="3037683"/>
                  <a:pt x="3700942" y="3133886"/>
                </a:cubicBezTo>
                <a:cubicBezTo>
                  <a:pt x="3642840" y="3155793"/>
                  <a:pt x="3530445" y="3203418"/>
                  <a:pt x="3403763" y="3223421"/>
                </a:cubicBezTo>
                <a:cubicBezTo>
                  <a:pt x="3256125" y="3246280"/>
                  <a:pt x="3199928" y="3171033"/>
                  <a:pt x="3073245" y="3231993"/>
                </a:cubicBezTo>
                <a:cubicBezTo>
                  <a:pt x="2946563" y="3292953"/>
                  <a:pt x="2936085" y="3312955"/>
                  <a:pt x="2824642" y="3411063"/>
                </a:cubicBezTo>
                <a:cubicBezTo>
                  <a:pt x="2752253" y="3473928"/>
                  <a:pt x="2572230" y="3667286"/>
                  <a:pt x="2572230" y="3667286"/>
                </a:cubicBezTo>
                <a:lnTo>
                  <a:pt x="2572230" y="3667286"/>
                </a:lnTo>
                <a:close/>
                <a:moveTo>
                  <a:pt x="2189325" y="3836830"/>
                </a:moveTo>
                <a:cubicBezTo>
                  <a:pt x="2234093" y="3824448"/>
                  <a:pt x="2293148" y="3794921"/>
                  <a:pt x="2321723" y="3772061"/>
                </a:cubicBezTo>
                <a:lnTo>
                  <a:pt x="2373157" y="3729198"/>
                </a:lnTo>
                <a:lnTo>
                  <a:pt x="2281718" y="3728246"/>
                </a:lnTo>
                <a:cubicBezTo>
                  <a:pt x="2215995" y="3727293"/>
                  <a:pt x="2160750" y="3707290"/>
                  <a:pt x="2082645" y="3654903"/>
                </a:cubicBezTo>
                <a:lnTo>
                  <a:pt x="1975013" y="3582513"/>
                </a:lnTo>
                <a:lnTo>
                  <a:pt x="1935960" y="3634900"/>
                </a:lnTo>
                <a:cubicBezTo>
                  <a:pt x="1914052" y="3663475"/>
                  <a:pt x="1872143" y="3696813"/>
                  <a:pt x="1841663" y="3708243"/>
                </a:cubicBezTo>
                <a:cubicBezTo>
                  <a:pt x="1793085" y="3726340"/>
                  <a:pt x="1790227" y="3733961"/>
                  <a:pt x="1815945" y="3765393"/>
                </a:cubicBezTo>
                <a:cubicBezTo>
                  <a:pt x="1885477" y="3849213"/>
                  <a:pt x="2037877" y="3878740"/>
                  <a:pt x="2189325" y="3836830"/>
                </a:cubicBezTo>
                <a:lnTo>
                  <a:pt x="2189325" y="3836830"/>
                </a:lnTo>
                <a:close/>
                <a:moveTo>
                  <a:pt x="1831185" y="3680621"/>
                </a:moveTo>
                <a:cubicBezTo>
                  <a:pt x="1916910" y="3651093"/>
                  <a:pt x="1943580" y="3604421"/>
                  <a:pt x="1946438" y="3480596"/>
                </a:cubicBezTo>
                <a:cubicBezTo>
                  <a:pt x="1948343" y="3386298"/>
                  <a:pt x="1948343" y="3386298"/>
                  <a:pt x="1965488" y="3458688"/>
                </a:cubicBezTo>
                <a:cubicBezTo>
                  <a:pt x="1999777" y="3603468"/>
                  <a:pt x="2150273" y="3704433"/>
                  <a:pt x="2333153" y="3704433"/>
                </a:cubicBezTo>
                <a:cubicBezTo>
                  <a:pt x="2471265" y="3704433"/>
                  <a:pt x="2570325" y="3640615"/>
                  <a:pt x="2745585" y="3438686"/>
                </a:cubicBezTo>
                <a:cubicBezTo>
                  <a:pt x="2817023" y="3355818"/>
                  <a:pt x="2917988" y="3266283"/>
                  <a:pt x="2969423" y="3238661"/>
                </a:cubicBezTo>
                <a:lnTo>
                  <a:pt x="3062767" y="3189130"/>
                </a:lnTo>
                <a:lnTo>
                  <a:pt x="2976090" y="3125313"/>
                </a:lnTo>
                <a:lnTo>
                  <a:pt x="2889413" y="3061496"/>
                </a:lnTo>
                <a:lnTo>
                  <a:pt x="2719867" y="3171986"/>
                </a:lnTo>
                <a:cubicBezTo>
                  <a:pt x="2626523" y="3232946"/>
                  <a:pt x="2502698" y="3305336"/>
                  <a:pt x="2445548" y="3332958"/>
                </a:cubicBezTo>
                <a:cubicBezTo>
                  <a:pt x="2330295" y="3388203"/>
                  <a:pt x="2312198" y="3432018"/>
                  <a:pt x="2396018" y="3452973"/>
                </a:cubicBezTo>
                <a:cubicBezTo>
                  <a:pt x="2426498" y="3460593"/>
                  <a:pt x="2451263" y="3475833"/>
                  <a:pt x="2451263" y="3486311"/>
                </a:cubicBezTo>
                <a:cubicBezTo>
                  <a:pt x="2451263" y="3511075"/>
                  <a:pt x="2336010" y="3467261"/>
                  <a:pt x="2315055" y="3433923"/>
                </a:cubicBezTo>
                <a:cubicBezTo>
                  <a:pt x="2292195" y="3396775"/>
                  <a:pt x="2334105" y="3355818"/>
                  <a:pt x="2458882" y="3292953"/>
                </a:cubicBezTo>
                <a:cubicBezTo>
                  <a:pt x="2634142" y="3204371"/>
                  <a:pt x="2869410" y="3039588"/>
                  <a:pt x="2855123" y="3016728"/>
                </a:cubicBezTo>
                <a:cubicBezTo>
                  <a:pt x="2826548" y="2970055"/>
                  <a:pt x="2631285" y="2903380"/>
                  <a:pt x="2484600" y="2889093"/>
                </a:cubicBezTo>
                <a:lnTo>
                  <a:pt x="2330295" y="2874805"/>
                </a:lnTo>
                <a:lnTo>
                  <a:pt x="2467455" y="2871948"/>
                </a:lnTo>
                <a:cubicBezTo>
                  <a:pt x="2556038" y="2870043"/>
                  <a:pt x="2643667" y="2883378"/>
                  <a:pt x="2715105" y="2911000"/>
                </a:cubicBezTo>
                <a:cubicBezTo>
                  <a:pt x="2800830" y="2943386"/>
                  <a:pt x="2825595" y="2946243"/>
                  <a:pt x="2825595" y="2923383"/>
                </a:cubicBezTo>
                <a:cubicBezTo>
                  <a:pt x="2825595" y="2842421"/>
                  <a:pt x="3083723" y="2750028"/>
                  <a:pt x="3169448" y="2799558"/>
                </a:cubicBezTo>
                <a:cubicBezTo>
                  <a:pt x="3202785" y="2818608"/>
                  <a:pt x="3186592" y="2823371"/>
                  <a:pt x="3089438" y="2824323"/>
                </a:cubicBezTo>
                <a:cubicBezTo>
                  <a:pt x="2996092" y="2825275"/>
                  <a:pt x="2953230" y="2836705"/>
                  <a:pt x="2902748" y="2877663"/>
                </a:cubicBezTo>
                <a:cubicBezTo>
                  <a:pt x="2842740" y="2925288"/>
                  <a:pt x="2839882" y="2934813"/>
                  <a:pt x="2865600" y="2982438"/>
                </a:cubicBezTo>
                <a:cubicBezTo>
                  <a:pt x="2880840" y="3011013"/>
                  <a:pt x="2943705" y="3069115"/>
                  <a:pt x="3003713" y="3110073"/>
                </a:cubicBezTo>
                <a:cubicBezTo>
                  <a:pt x="3107535" y="3180558"/>
                  <a:pt x="3124680" y="3185321"/>
                  <a:pt x="3305655" y="3186273"/>
                </a:cubicBezTo>
                <a:cubicBezTo>
                  <a:pt x="3492345" y="3187225"/>
                  <a:pt x="3503775" y="3184368"/>
                  <a:pt x="3748567" y="3070068"/>
                </a:cubicBezTo>
                <a:cubicBezTo>
                  <a:pt x="4046700" y="2930050"/>
                  <a:pt x="4189575" y="2906238"/>
                  <a:pt x="4362930" y="2969103"/>
                </a:cubicBezTo>
                <a:cubicBezTo>
                  <a:pt x="4462943" y="3005298"/>
                  <a:pt x="4490565" y="3006250"/>
                  <a:pt x="4659158" y="2979580"/>
                </a:cubicBezTo>
                <a:cubicBezTo>
                  <a:pt x="4768695" y="2962436"/>
                  <a:pt x="4932525" y="2954815"/>
                  <a:pt x="5056350" y="2961483"/>
                </a:cubicBezTo>
                <a:cubicBezTo>
                  <a:pt x="5374485" y="2977675"/>
                  <a:pt x="5421158" y="2935765"/>
                  <a:pt x="5510693" y="2549050"/>
                </a:cubicBezTo>
                <a:cubicBezTo>
                  <a:pt x="5562128" y="2329023"/>
                  <a:pt x="5556412" y="2271873"/>
                  <a:pt x="5464973" y="2109948"/>
                </a:cubicBezTo>
                <a:cubicBezTo>
                  <a:pt x="5430683" y="2048988"/>
                  <a:pt x="5396393" y="1962310"/>
                  <a:pt x="5387820" y="1916590"/>
                </a:cubicBezTo>
                <a:cubicBezTo>
                  <a:pt x="5379248" y="1870870"/>
                  <a:pt x="5353530" y="1811815"/>
                  <a:pt x="5330670" y="1784193"/>
                </a:cubicBezTo>
                <a:cubicBezTo>
                  <a:pt x="5288760" y="1735615"/>
                  <a:pt x="5288760" y="1735615"/>
                  <a:pt x="5299237" y="1867060"/>
                </a:cubicBezTo>
                <a:cubicBezTo>
                  <a:pt x="5309715" y="1989933"/>
                  <a:pt x="5308762" y="1992790"/>
                  <a:pt x="5287808" y="1910875"/>
                </a:cubicBezTo>
                <a:cubicBezTo>
                  <a:pt x="5275425" y="1862298"/>
                  <a:pt x="5260185" y="1799433"/>
                  <a:pt x="5254470" y="1771810"/>
                </a:cubicBezTo>
                <a:cubicBezTo>
                  <a:pt x="5229705" y="1653700"/>
                  <a:pt x="5047778" y="1554640"/>
                  <a:pt x="5047778" y="1659415"/>
                </a:cubicBezTo>
                <a:cubicBezTo>
                  <a:pt x="5047778" y="1685133"/>
                  <a:pt x="4983008" y="1773715"/>
                  <a:pt x="4899187" y="1863250"/>
                </a:cubicBezTo>
                <a:cubicBezTo>
                  <a:pt x="4817273" y="1949928"/>
                  <a:pt x="4734405" y="2046130"/>
                  <a:pt x="4714403" y="2076610"/>
                </a:cubicBezTo>
                <a:cubicBezTo>
                  <a:pt x="4694400" y="2107090"/>
                  <a:pt x="4672493" y="2126140"/>
                  <a:pt x="4664873" y="2119473"/>
                </a:cubicBezTo>
                <a:cubicBezTo>
                  <a:pt x="4657253" y="2112805"/>
                  <a:pt x="4731548" y="2018508"/>
                  <a:pt x="4828703" y="1910875"/>
                </a:cubicBezTo>
                <a:cubicBezTo>
                  <a:pt x="4925858" y="1803243"/>
                  <a:pt x="5011583" y="1691800"/>
                  <a:pt x="5018250" y="1664178"/>
                </a:cubicBezTo>
                <a:cubicBezTo>
                  <a:pt x="5044920" y="1558450"/>
                  <a:pt x="4978245" y="1458438"/>
                  <a:pt x="4794413" y="1325088"/>
                </a:cubicBezTo>
                <a:cubicBezTo>
                  <a:pt x="4604865" y="1188880"/>
                  <a:pt x="4572480" y="1176498"/>
                  <a:pt x="4557240" y="1235553"/>
                </a:cubicBezTo>
                <a:cubicBezTo>
                  <a:pt x="4550573" y="1259365"/>
                  <a:pt x="4545810" y="1250793"/>
                  <a:pt x="4544858" y="1213645"/>
                </a:cubicBezTo>
                <a:cubicBezTo>
                  <a:pt x="4542953" y="1166973"/>
                  <a:pt x="4522950" y="1144113"/>
                  <a:pt x="4455323" y="1108870"/>
                </a:cubicBezTo>
                <a:cubicBezTo>
                  <a:pt x="4407698" y="1084105"/>
                  <a:pt x="4348643" y="1064103"/>
                  <a:pt x="4323878" y="1064103"/>
                </a:cubicBezTo>
                <a:cubicBezTo>
                  <a:pt x="4285778" y="1064103"/>
                  <a:pt x="4281968" y="1071723"/>
                  <a:pt x="4300065" y="1119348"/>
                </a:cubicBezTo>
                <a:cubicBezTo>
                  <a:pt x="4311495" y="1149828"/>
                  <a:pt x="4313400" y="1174593"/>
                  <a:pt x="4303875" y="1174593"/>
                </a:cubicBezTo>
                <a:cubicBezTo>
                  <a:pt x="4294350" y="1174593"/>
                  <a:pt x="4274348" y="1140303"/>
                  <a:pt x="4259108" y="1097440"/>
                </a:cubicBezTo>
                <a:cubicBezTo>
                  <a:pt x="4202910" y="942183"/>
                  <a:pt x="4043842" y="872650"/>
                  <a:pt x="3713325" y="861220"/>
                </a:cubicBezTo>
                <a:cubicBezTo>
                  <a:pt x="3550448" y="855505"/>
                  <a:pt x="3536160" y="858363"/>
                  <a:pt x="3553305" y="891700"/>
                </a:cubicBezTo>
                <a:cubicBezTo>
                  <a:pt x="3563782" y="911703"/>
                  <a:pt x="3572355" y="942183"/>
                  <a:pt x="3572355" y="957423"/>
                </a:cubicBezTo>
                <a:cubicBezTo>
                  <a:pt x="3572355" y="972663"/>
                  <a:pt x="3556163" y="951708"/>
                  <a:pt x="3539017" y="909798"/>
                </a:cubicBezTo>
                <a:cubicBezTo>
                  <a:pt x="3497107" y="809785"/>
                  <a:pt x="3350423" y="705963"/>
                  <a:pt x="3248505" y="703105"/>
                </a:cubicBezTo>
                <a:cubicBezTo>
                  <a:pt x="3180878" y="701200"/>
                  <a:pt x="3160875" y="713583"/>
                  <a:pt x="3102773" y="791688"/>
                </a:cubicBezTo>
                <a:cubicBezTo>
                  <a:pt x="3065625" y="841218"/>
                  <a:pt x="3008475" y="930753"/>
                  <a:pt x="2975138" y="989808"/>
                </a:cubicBezTo>
                <a:cubicBezTo>
                  <a:pt x="2941800" y="1048863"/>
                  <a:pt x="2877982" y="1154590"/>
                  <a:pt x="2833215" y="1225075"/>
                </a:cubicBezTo>
                <a:cubicBezTo>
                  <a:pt x="2756063" y="1346043"/>
                  <a:pt x="2753205" y="1357473"/>
                  <a:pt x="2780828" y="1423195"/>
                </a:cubicBezTo>
                <a:cubicBezTo>
                  <a:pt x="2797020" y="1461295"/>
                  <a:pt x="2813213" y="1532733"/>
                  <a:pt x="2817023" y="1581310"/>
                </a:cubicBezTo>
                <a:lnTo>
                  <a:pt x="2823690" y="1668940"/>
                </a:lnTo>
                <a:lnTo>
                  <a:pt x="2807498" y="1580358"/>
                </a:lnTo>
                <a:cubicBezTo>
                  <a:pt x="2798925" y="1531780"/>
                  <a:pt x="2775113" y="1467963"/>
                  <a:pt x="2755110" y="1439388"/>
                </a:cubicBezTo>
                <a:cubicBezTo>
                  <a:pt x="2722725" y="1392715"/>
                  <a:pt x="2721773" y="1378428"/>
                  <a:pt x="2749395" y="1311753"/>
                </a:cubicBezTo>
                <a:cubicBezTo>
                  <a:pt x="2766540" y="1270795"/>
                  <a:pt x="2801782" y="1206978"/>
                  <a:pt x="2828453" y="1170783"/>
                </a:cubicBezTo>
                <a:cubicBezTo>
                  <a:pt x="2864648" y="1120300"/>
                  <a:pt x="2869410" y="1098393"/>
                  <a:pt x="2850360" y="1078390"/>
                </a:cubicBezTo>
                <a:cubicBezTo>
                  <a:pt x="2831310" y="1058388"/>
                  <a:pt x="2819880" y="1060293"/>
                  <a:pt x="2803688" y="1086010"/>
                </a:cubicBezTo>
                <a:cubicBezTo>
                  <a:pt x="2785590" y="1114585"/>
                  <a:pt x="2782732" y="1113633"/>
                  <a:pt x="2782732" y="1083153"/>
                </a:cubicBezTo>
                <a:cubicBezTo>
                  <a:pt x="2782732" y="1041243"/>
                  <a:pt x="2840835" y="1011715"/>
                  <a:pt x="2859885" y="1043148"/>
                </a:cubicBezTo>
                <a:cubicBezTo>
                  <a:pt x="2885603" y="1085058"/>
                  <a:pt x="2914178" y="1062198"/>
                  <a:pt x="2966565" y="959328"/>
                </a:cubicBezTo>
                <a:cubicBezTo>
                  <a:pt x="3026573" y="841218"/>
                  <a:pt x="3016095" y="805975"/>
                  <a:pt x="2900842" y="745968"/>
                </a:cubicBezTo>
                <a:cubicBezTo>
                  <a:pt x="2861790" y="725013"/>
                  <a:pt x="2851313" y="712630"/>
                  <a:pt x="2874173" y="712630"/>
                </a:cubicBezTo>
                <a:cubicBezTo>
                  <a:pt x="2894175" y="712630"/>
                  <a:pt x="2939895" y="736443"/>
                  <a:pt x="2975138" y="766923"/>
                </a:cubicBezTo>
                <a:lnTo>
                  <a:pt x="3038955" y="821215"/>
                </a:lnTo>
                <a:lnTo>
                  <a:pt x="3084675" y="759303"/>
                </a:lnTo>
                <a:cubicBezTo>
                  <a:pt x="3109440" y="725013"/>
                  <a:pt x="3168495" y="680245"/>
                  <a:pt x="3214215" y="658338"/>
                </a:cubicBezTo>
                <a:cubicBezTo>
                  <a:pt x="3290415" y="623095"/>
                  <a:pt x="3374235" y="546895"/>
                  <a:pt x="3375188" y="511653"/>
                </a:cubicBezTo>
                <a:cubicBezTo>
                  <a:pt x="3375188" y="504033"/>
                  <a:pt x="3352328" y="503080"/>
                  <a:pt x="3322800" y="507843"/>
                </a:cubicBezTo>
                <a:cubicBezTo>
                  <a:pt x="3293273" y="512605"/>
                  <a:pt x="3242790" y="504033"/>
                  <a:pt x="3210405" y="485935"/>
                </a:cubicBezTo>
                <a:cubicBezTo>
                  <a:pt x="3152303" y="455455"/>
                  <a:pt x="3154207" y="454503"/>
                  <a:pt x="3268507" y="463075"/>
                </a:cubicBezTo>
                <a:cubicBezTo>
                  <a:pt x="3333278" y="467838"/>
                  <a:pt x="3397095" y="464028"/>
                  <a:pt x="3408525" y="454503"/>
                </a:cubicBezTo>
                <a:cubicBezTo>
                  <a:pt x="3442815" y="427833"/>
                  <a:pt x="3557115" y="269718"/>
                  <a:pt x="3548542" y="262098"/>
                </a:cubicBezTo>
                <a:cubicBezTo>
                  <a:pt x="3528540" y="243048"/>
                  <a:pt x="3294225" y="183993"/>
                  <a:pt x="3238028" y="183993"/>
                </a:cubicBezTo>
                <a:cubicBezTo>
                  <a:pt x="3148492" y="183993"/>
                  <a:pt x="3171353" y="233523"/>
                  <a:pt x="3273270" y="259240"/>
                </a:cubicBezTo>
                <a:cubicBezTo>
                  <a:pt x="3318038" y="270670"/>
                  <a:pt x="3354232" y="287815"/>
                  <a:pt x="3354232" y="297340"/>
                </a:cubicBezTo>
                <a:cubicBezTo>
                  <a:pt x="3354232" y="324963"/>
                  <a:pt x="3340898" y="321153"/>
                  <a:pt x="3170400" y="244953"/>
                </a:cubicBezTo>
                <a:cubicBezTo>
                  <a:pt x="3068482" y="200185"/>
                  <a:pt x="2965613" y="171610"/>
                  <a:pt x="2880840" y="165895"/>
                </a:cubicBezTo>
                <a:lnTo>
                  <a:pt x="2748442" y="157323"/>
                </a:lnTo>
                <a:lnTo>
                  <a:pt x="2712248" y="252573"/>
                </a:lnTo>
                <a:cubicBezTo>
                  <a:pt x="2692245" y="304960"/>
                  <a:pt x="2637953" y="437358"/>
                  <a:pt x="2592232" y="545943"/>
                </a:cubicBezTo>
                <a:cubicBezTo>
                  <a:pt x="2514128" y="731680"/>
                  <a:pt x="2508413" y="759303"/>
                  <a:pt x="2502698" y="1001238"/>
                </a:cubicBezTo>
                <a:cubicBezTo>
                  <a:pt x="2497935" y="1226028"/>
                  <a:pt x="2486505" y="1288893"/>
                  <a:pt x="2418878" y="1498443"/>
                </a:cubicBezTo>
                <a:cubicBezTo>
                  <a:pt x="2376015" y="1630840"/>
                  <a:pt x="2341725" y="1780383"/>
                  <a:pt x="2341725" y="1831818"/>
                </a:cubicBezTo>
                <a:lnTo>
                  <a:pt x="2341725" y="1925163"/>
                </a:lnTo>
                <a:lnTo>
                  <a:pt x="2407448" y="1869918"/>
                </a:lnTo>
                <a:cubicBezTo>
                  <a:pt x="2445548" y="1838485"/>
                  <a:pt x="2527463" y="1803243"/>
                  <a:pt x="2599853" y="1788003"/>
                </a:cubicBezTo>
                <a:cubicBezTo>
                  <a:pt x="2669385" y="1773715"/>
                  <a:pt x="2786542" y="1747045"/>
                  <a:pt x="2858932" y="1729900"/>
                </a:cubicBezTo>
                <a:cubicBezTo>
                  <a:pt x="2931323" y="1712755"/>
                  <a:pt x="3055148" y="1688943"/>
                  <a:pt x="3133253" y="1678465"/>
                </a:cubicBezTo>
                <a:cubicBezTo>
                  <a:pt x="3327563" y="1652748"/>
                  <a:pt x="3360900" y="1601313"/>
                  <a:pt x="3284700" y="1445103"/>
                </a:cubicBezTo>
                <a:cubicBezTo>
                  <a:pt x="3272317" y="1419385"/>
                  <a:pt x="3225645" y="1377475"/>
                  <a:pt x="3181830" y="1351758"/>
                </a:cubicBezTo>
                <a:cubicBezTo>
                  <a:pt x="3138015" y="1326040"/>
                  <a:pt x="3112298" y="1305085"/>
                  <a:pt x="3125632" y="1304133"/>
                </a:cubicBezTo>
                <a:cubicBezTo>
                  <a:pt x="3138967" y="1303180"/>
                  <a:pt x="3186592" y="1327945"/>
                  <a:pt x="3231360" y="1358425"/>
                </a:cubicBezTo>
                <a:cubicBezTo>
                  <a:pt x="3298035" y="1403193"/>
                  <a:pt x="3314228" y="1407955"/>
                  <a:pt x="3324705" y="1380333"/>
                </a:cubicBezTo>
                <a:cubicBezTo>
                  <a:pt x="3338992" y="1342233"/>
                  <a:pt x="3325657" y="1178403"/>
                  <a:pt x="3301845" y="1116490"/>
                </a:cubicBezTo>
                <a:cubicBezTo>
                  <a:pt x="3285653" y="1072675"/>
                  <a:pt x="3285653" y="1072675"/>
                  <a:pt x="3320895" y="1116490"/>
                </a:cubicBezTo>
                <a:cubicBezTo>
                  <a:pt x="3350423" y="1152685"/>
                  <a:pt x="3355185" y="1204120"/>
                  <a:pt x="3348517" y="1407955"/>
                </a:cubicBezTo>
                <a:cubicBezTo>
                  <a:pt x="3340898" y="1643223"/>
                  <a:pt x="3342803" y="1655605"/>
                  <a:pt x="3384713" y="1655605"/>
                </a:cubicBezTo>
                <a:cubicBezTo>
                  <a:pt x="3408525" y="1655605"/>
                  <a:pt x="3445673" y="1670845"/>
                  <a:pt x="3465675" y="1688943"/>
                </a:cubicBezTo>
                <a:cubicBezTo>
                  <a:pt x="3495203" y="1715613"/>
                  <a:pt x="3516157" y="1717518"/>
                  <a:pt x="3563782" y="1699420"/>
                </a:cubicBezTo>
                <a:cubicBezTo>
                  <a:pt x="3597120" y="1687038"/>
                  <a:pt x="3629505" y="1681323"/>
                  <a:pt x="3636173" y="1687038"/>
                </a:cubicBezTo>
                <a:cubicBezTo>
                  <a:pt x="3642840" y="1692753"/>
                  <a:pt x="3619028" y="1708945"/>
                  <a:pt x="3583785" y="1722280"/>
                </a:cubicBezTo>
                <a:cubicBezTo>
                  <a:pt x="3548542" y="1735615"/>
                  <a:pt x="3488535" y="1770858"/>
                  <a:pt x="3448530" y="1801338"/>
                </a:cubicBezTo>
                <a:cubicBezTo>
                  <a:pt x="3387570" y="1848010"/>
                  <a:pt x="3377092" y="1869918"/>
                  <a:pt x="3377092" y="1948023"/>
                </a:cubicBezTo>
                <a:cubicBezTo>
                  <a:pt x="3377092" y="1999458"/>
                  <a:pt x="3395190" y="2070895"/>
                  <a:pt x="3419003" y="2108043"/>
                </a:cubicBezTo>
                <a:cubicBezTo>
                  <a:pt x="3457103" y="2169955"/>
                  <a:pt x="3467580" y="2174718"/>
                  <a:pt x="3545685" y="2163288"/>
                </a:cubicBezTo>
                <a:cubicBezTo>
                  <a:pt x="3592357" y="2155668"/>
                  <a:pt x="3671415" y="2128998"/>
                  <a:pt x="3719992" y="2102328"/>
                </a:cubicBezTo>
                <a:cubicBezTo>
                  <a:pt x="3873345" y="2020413"/>
                  <a:pt x="4080990" y="1756570"/>
                  <a:pt x="4127663" y="1583215"/>
                </a:cubicBezTo>
                <a:cubicBezTo>
                  <a:pt x="4155285" y="1481298"/>
                  <a:pt x="4219103" y="1412718"/>
                  <a:pt x="4285778" y="1414623"/>
                </a:cubicBezTo>
                <a:cubicBezTo>
                  <a:pt x="4328640" y="1415575"/>
                  <a:pt x="4325783" y="1419385"/>
                  <a:pt x="4267680" y="1445103"/>
                </a:cubicBezTo>
                <a:cubicBezTo>
                  <a:pt x="4214340" y="1467963"/>
                  <a:pt x="4190528" y="1502253"/>
                  <a:pt x="4152428" y="1606075"/>
                </a:cubicBezTo>
                <a:cubicBezTo>
                  <a:pt x="4088610" y="1780383"/>
                  <a:pt x="3906682" y="2018508"/>
                  <a:pt x="3771428" y="2102328"/>
                </a:cubicBezTo>
                <a:cubicBezTo>
                  <a:pt x="3699038" y="2147096"/>
                  <a:pt x="3663795" y="2184243"/>
                  <a:pt x="3663795" y="2215675"/>
                </a:cubicBezTo>
                <a:cubicBezTo>
                  <a:pt x="3662842" y="2257585"/>
                  <a:pt x="3660938" y="2258538"/>
                  <a:pt x="3640935" y="2223296"/>
                </a:cubicBezTo>
                <a:cubicBezTo>
                  <a:pt x="3605692" y="2163288"/>
                  <a:pt x="3550448" y="2176623"/>
                  <a:pt x="3389475" y="2284255"/>
                </a:cubicBezTo>
                <a:cubicBezTo>
                  <a:pt x="3307560" y="2339500"/>
                  <a:pt x="3197070" y="2395698"/>
                  <a:pt x="3144682" y="2409985"/>
                </a:cubicBezTo>
                <a:cubicBezTo>
                  <a:pt x="3042765" y="2437608"/>
                  <a:pt x="3035145" y="2448086"/>
                  <a:pt x="3072292" y="2517618"/>
                </a:cubicBezTo>
                <a:cubicBezTo>
                  <a:pt x="3096105" y="2562386"/>
                  <a:pt x="3351375" y="2696688"/>
                  <a:pt x="3378998" y="2679543"/>
                </a:cubicBezTo>
                <a:cubicBezTo>
                  <a:pt x="3387570" y="2673828"/>
                  <a:pt x="3406620" y="2609058"/>
                  <a:pt x="3420907" y="2535715"/>
                </a:cubicBezTo>
                <a:cubicBezTo>
                  <a:pt x="3435195" y="2462373"/>
                  <a:pt x="3452340" y="2406175"/>
                  <a:pt x="3458055" y="2411890"/>
                </a:cubicBezTo>
                <a:cubicBezTo>
                  <a:pt x="3463770" y="2417605"/>
                  <a:pt x="3457103" y="2484280"/>
                  <a:pt x="3441863" y="2558575"/>
                </a:cubicBezTo>
                <a:lnTo>
                  <a:pt x="3415192" y="2694783"/>
                </a:lnTo>
                <a:lnTo>
                  <a:pt x="3484725" y="2764315"/>
                </a:lnTo>
                <a:cubicBezTo>
                  <a:pt x="3550448" y="2830038"/>
                  <a:pt x="3563782" y="2833848"/>
                  <a:pt x="3713325" y="2833848"/>
                </a:cubicBezTo>
                <a:cubicBezTo>
                  <a:pt x="3891442" y="2833848"/>
                  <a:pt x="4032413" y="2778603"/>
                  <a:pt x="4070513" y="2694783"/>
                </a:cubicBezTo>
                <a:cubicBezTo>
                  <a:pt x="4082895" y="2668113"/>
                  <a:pt x="4100040" y="2647158"/>
                  <a:pt x="4109565" y="2647158"/>
                </a:cubicBezTo>
                <a:cubicBezTo>
                  <a:pt x="4119090" y="2647158"/>
                  <a:pt x="4112423" y="2675733"/>
                  <a:pt x="4094325" y="2710023"/>
                </a:cubicBezTo>
                <a:cubicBezTo>
                  <a:pt x="4038128" y="2818608"/>
                  <a:pt x="3739995" y="2917668"/>
                  <a:pt x="3615217" y="2870043"/>
                </a:cubicBezTo>
                <a:cubicBezTo>
                  <a:pt x="3577117" y="2854803"/>
                  <a:pt x="3550448" y="2854803"/>
                  <a:pt x="3541875" y="2868138"/>
                </a:cubicBezTo>
                <a:cubicBezTo>
                  <a:pt x="3508538" y="2922430"/>
                  <a:pt x="3353280" y="2976723"/>
                  <a:pt x="3240885" y="2973865"/>
                </a:cubicBezTo>
                <a:lnTo>
                  <a:pt x="3124680" y="2971008"/>
                </a:lnTo>
                <a:lnTo>
                  <a:pt x="3257078" y="2955768"/>
                </a:lnTo>
                <a:cubicBezTo>
                  <a:pt x="3329467" y="2947196"/>
                  <a:pt x="3408525" y="2929098"/>
                  <a:pt x="3433290" y="2915763"/>
                </a:cubicBezTo>
                <a:cubicBezTo>
                  <a:pt x="3541875" y="2853850"/>
                  <a:pt x="3541875" y="2852898"/>
                  <a:pt x="3463770" y="2782413"/>
                </a:cubicBezTo>
                <a:cubicBezTo>
                  <a:pt x="3422813" y="2745265"/>
                  <a:pt x="3378998" y="2713833"/>
                  <a:pt x="3367567" y="2713833"/>
                </a:cubicBezTo>
                <a:cubicBezTo>
                  <a:pt x="3322800" y="2711928"/>
                  <a:pt x="3117060" y="2605248"/>
                  <a:pt x="3072292" y="2561433"/>
                </a:cubicBezTo>
                <a:cubicBezTo>
                  <a:pt x="3046575" y="2535715"/>
                  <a:pt x="3026573" y="2490948"/>
                  <a:pt x="3026573" y="2460468"/>
                </a:cubicBezTo>
                <a:cubicBezTo>
                  <a:pt x="3026573" y="2383315"/>
                  <a:pt x="2989425" y="2391888"/>
                  <a:pt x="2971328" y="2471898"/>
                </a:cubicBezTo>
                <a:cubicBezTo>
                  <a:pt x="2949420" y="2570005"/>
                  <a:pt x="2750348" y="2819561"/>
                  <a:pt x="2691292" y="2822418"/>
                </a:cubicBezTo>
                <a:cubicBezTo>
                  <a:pt x="2682720" y="2822418"/>
                  <a:pt x="2717963" y="2780508"/>
                  <a:pt x="2769398" y="2729073"/>
                </a:cubicBezTo>
                <a:cubicBezTo>
                  <a:pt x="2870363" y="2628108"/>
                  <a:pt x="2959898" y="2466183"/>
                  <a:pt x="2959898" y="2386173"/>
                </a:cubicBezTo>
                <a:cubicBezTo>
                  <a:pt x="2959898" y="2318546"/>
                  <a:pt x="2900842" y="2184243"/>
                  <a:pt x="2844645" y="2124235"/>
                </a:cubicBezTo>
                <a:cubicBezTo>
                  <a:pt x="2818928" y="2096613"/>
                  <a:pt x="2807498" y="2074705"/>
                  <a:pt x="2819880" y="2074705"/>
                </a:cubicBezTo>
                <a:cubicBezTo>
                  <a:pt x="2858932" y="2074705"/>
                  <a:pt x="2916082" y="2153763"/>
                  <a:pt x="2957992" y="2265205"/>
                </a:cubicBezTo>
                <a:cubicBezTo>
                  <a:pt x="2995140" y="2363313"/>
                  <a:pt x="3004665" y="2372838"/>
                  <a:pt x="3078007" y="2378553"/>
                </a:cubicBezTo>
                <a:cubicBezTo>
                  <a:pt x="3134205" y="2383315"/>
                  <a:pt x="3196117" y="2365218"/>
                  <a:pt x="3291367" y="2313783"/>
                </a:cubicBezTo>
                <a:cubicBezTo>
                  <a:pt x="3365663" y="2274730"/>
                  <a:pt x="3430432" y="2229963"/>
                  <a:pt x="3436148" y="2214723"/>
                </a:cubicBezTo>
                <a:cubicBezTo>
                  <a:pt x="3441863" y="2199483"/>
                  <a:pt x="3426623" y="2159478"/>
                  <a:pt x="3401857" y="2125188"/>
                </a:cubicBezTo>
                <a:cubicBezTo>
                  <a:pt x="3377092" y="2090898"/>
                  <a:pt x="3350423" y="2027080"/>
                  <a:pt x="3342803" y="1983265"/>
                </a:cubicBezTo>
                <a:cubicBezTo>
                  <a:pt x="3330420" y="1912780"/>
                  <a:pt x="3338040" y="1892778"/>
                  <a:pt x="3407573" y="1815625"/>
                </a:cubicBezTo>
                <a:cubicBezTo>
                  <a:pt x="3468532" y="1747998"/>
                  <a:pt x="3479963" y="1723233"/>
                  <a:pt x="3459007" y="1705135"/>
                </a:cubicBezTo>
                <a:cubicBezTo>
                  <a:pt x="3389475" y="1647985"/>
                  <a:pt x="2592232" y="1783240"/>
                  <a:pt x="2437928" y="1878490"/>
                </a:cubicBezTo>
                <a:cubicBezTo>
                  <a:pt x="2370300" y="1920400"/>
                  <a:pt x="2297910" y="2036605"/>
                  <a:pt x="2297910" y="2104233"/>
                </a:cubicBezTo>
                <a:cubicBezTo>
                  <a:pt x="2297910" y="2237583"/>
                  <a:pt x="2463645" y="2382363"/>
                  <a:pt x="2614140" y="2382363"/>
                </a:cubicBezTo>
                <a:cubicBezTo>
                  <a:pt x="2658907" y="2382363"/>
                  <a:pt x="2694150" y="2393793"/>
                  <a:pt x="2694150" y="2407128"/>
                </a:cubicBezTo>
                <a:cubicBezTo>
                  <a:pt x="2694150" y="2424273"/>
                  <a:pt x="2664623" y="2427130"/>
                  <a:pt x="2600805" y="2415700"/>
                </a:cubicBezTo>
                <a:cubicBezTo>
                  <a:pt x="2549370" y="2407128"/>
                  <a:pt x="2477932" y="2398555"/>
                  <a:pt x="2441738" y="2396650"/>
                </a:cubicBezTo>
                <a:cubicBezTo>
                  <a:pt x="2380778" y="2393793"/>
                  <a:pt x="2376015" y="2399508"/>
                  <a:pt x="2376015" y="2466183"/>
                </a:cubicBezTo>
                <a:cubicBezTo>
                  <a:pt x="2376015" y="2557623"/>
                  <a:pt x="2325532" y="2596675"/>
                  <a:pt x="2184563" y="2615725"/>
                </a:cubicBezTo>
                <a:cubicBezTo>
                  <a:pt x="2103600" y="2626203"/>
                  <a:pt x="2064547" y="2645253"/>
                  <a:pt x="2023590" y="2694783"/>
                </a:cubicBezTo>
                <a:cubicBezTo>
                  <a:pt x="1962630" y="2767173"/>
                  <a:pt x="1955963" y="2800511"/>
                  <a:pt x="1996920" y="2840515"/>
                </a:cubicBezTo>
                <a:cubicBezTo>
                  <a:pt x="2012160" y="2855755"/>
                  <a:pt x="2049307" y="2919573"/>
                  <a:pt x="2079788" y="2982438"/>
                </a:cubicBezTo>
                <a:cubicBezTo>
                  <a:pt x="2127413" y="3081498"/>
                  <a:pt x="2145510" y="3098643"/>
                  <a:pt x="2212185" y="3111025"/>
                </a:cubicBezTo>
                <a:cubicBezTo>
                  <a:pt x="2278860" y="3122455"/>
                  <a:pt x="2281718" y="3125313"/>
                  <a:pt x="2228378" y="3127218"/>
                </a:cubicBezTo>
                <a:cubicBezTo>
                  <a:pt x="2186468" y="3129123"/>
                  <a:pt x="2167418" y="3142458"/>
                  <a:pt x="2167418" y="3168175"/>
                </a:cubicBezTo>
                <a:cubicBezTo>
                  <a:pt x="2167418" y="3189130"/>
                  <a:pt x="2156940" y="3221515"/>
                  <a:pt x="2143605" y="3239613"/>
                </a:cubicBezTo>
                <a:cubicBezTo>
                  <a:pt x="2126460" y="3264378"/>
                  <a:pt x="2123603" y="3254853"/>
                  <a:pt x="2134080" y="3203418"/>
                </a:cubicBezTo>
                <a:cubicBezTo>
                  <a:pt x="2142653" y="3161508"/>
                  <a:pt x="2137890" y="3128171"/>
                  <a:pt x="2123603" y="3118646"/>
                </a:cubicBezTo>
                <a:cubicBezTo>
                  <a:pt x="2110268" y="3110073"/>
                  <a:pt x="2074072" y="3048161"/>
                  <a:pt x="2044545" y="2979580"/>
                </a:cubicBezTo>
                <a:cubicBezTo>
                  <a:pt x="1962630" y="2793843"/>
                  <a:pt x="1914052" y="2779555"/>
                  <a:pt x="1760700" y="2892903"/>
                </a:cubicBezTo>
                <a:cubicBezTo>
                  <a:pt x="1617825" y="2998630"/>
                  <a:pt x="1582582" y="3082450"/>
                  <a:pt x="1597822" y="3274855"/>
                </a:cubicBezTo>
                <a:cubicBezTo>
                  <a:pt x="1604490" y="3367248"/>
                  <a:pt x="1602585" y="3412968"/>
                  <a:pt x="1591155" y="3386298"/>
                </a:cubicBezTo>
                <a:cubicBezTo>
                  <a:pt x="1560675" y="3313908"/>
                  <a:pt x="1567343" y="3091975"/>
                  <a:pt x="1601632" y="3026253"/>
                </a:cubicBezTo>
                <a:cubicBezTo>
                  <a:pt x="1642590" y="2947196"/>
                  <a:pt x="1817850" y="2803368"/>
                  <a:pt x="1874047" y="2803368"/>
                </a:cubicBezTo>
                <a:cubicBezTo>
                  <a:pt x="1913100" y="2803368"/>
                  <a:pt x="2024543" y="2663350"/>
                  <a:pt x="2015018" y="2625250"/>
                </a:cubicBezTo>
                <a:cubicBezTo>
                  <a:pt x="2013113" y="2617630"/>
                  <a:pt x="2072168" y="2605248"/>
                  <a:pt x="2146463" y="2597628"/>
                </a:cubicBezTo>
                <a:cubicBezTo>
                  <a:pt x="2305530" y="2581436"/>
                  <a:pt x="2339820" y="2557623"/>
                  <a:pt x="2340773" y="2465230"/>
                </a:cubicBezTo>
                <a:cubicBezTo>
                  <a:pt x="2340773" y="2427130"/>
                  <a:pt x="2349345" y="2382363"/>
                  <a:pt x="2359823" y="2366171"/>
                </a:cubicBezTo>
                <a:cubicBezTo>
                  <a:pt x="2372205" y="2346168"/>
                  <a:pt x="2360775" y="2309973"/>
                  <a:pt x="2326485" y="2258538"/>
                </a:cubicBezTo>
                <a:cubicBezTo>
                  <a:pt x="2297910" y="2215675"/>
                  <a:pt x="2274098" y="2152810"/>
                  <a:pt x="2274098" y="2118521"/>
                </a:cubicBezTo>
                <a:cubicBezTo>
                  <a:pt x="2274098" y="2009935"/>
                  <a:pt x="2188373" y="2034700"/>
                  <a:pt x="2060738" y="2182338"/>
                </a:cubicBezTo>
                <a:cubicBezTo>
                  <a:pt x="1935960" y="2326165"/>
                  <a:pt x="1899765" y="2386173"/>
                  <a:pt x="1899765" y="2449038"/>
                </a:cubicBezTo>
                <a:cubicBezTo>
                  <a:pt x="1899765" y="2473803"/>
                  <a:pt x="1888335" y="2500473"/>
                  <a:pt x="1875000" y="2509046"/>
                </a:cubicBezTo>
                <a:cubicBezTo>
                  <a:pt x="1850235" y="2524286"/>
                  <a:pt x="1857855" y="2465230"/>
                  <a:pt x="1892145" y="2374743"/>
                </a:cubicBezTo>
                <a:cubicBezTo>
                  <a:pt x="1906432" y="2338548"/>
                  <a:pt x="1508288" y="2647158"/>
                  <a:pt x="1433040" y="2730025"/>
                </a:cubicBezTo>
                <a:cubicBezTo>
                  <a:pt x="1393988" y="2773840"/>
                  <a:pt x="1335885" y="2899571"/>
                  <a:pt x="1303500" y="3009108"/>
                </a:cubicBezTo>
                <a:cubicBezTo>
                  <a:pt x="1288260" y="3060543"/>
                  <a:pt x="1294927" y="3081498"/>
                  <a:pt x="1340647" y="3127218"/>
                </a:cubicBezTo>
                <a:cubicBezTo>
                  <a:pt x="1371127" y="3157698"/>
                  <a:pt x="1392082" y="3186273"/>
                  <a:pt x="1387320" y="3191036"/>
                </a:cubicBezTo>
                <a:cubicBezTo>
                  <a:pt x="1382557" y="3195798"/>
                  <a:pt x="1360650" y="3179605"/>
                  <a:pt x="1338743" y="3155793"/>
                </a:cubicBezTo>
                <a:cubicBezTo>
                  <a:pt x="1316835" y="3131980"/>
                  <a:pt x="1290165" y="3111978"/>
                  <a:pt x="1280640" y="3111978"/>
                </a:cubicBezTo>
                <a:cubicBezTo>
                  <a:pt x="1254922" y="3111978"/>
                  <a:pt x="1257780" y="3281523"/>
                  <a:pt x="1284450" y="3380583"/>
                </a:cubicBezTo>
                <a:cubicBezTo>
                  <a:pt x="1312072" y="3479643"/>
                  <a:pt x="1468282" y="3624423"/>
                  <a:pt x="1598775" y="3670143"/>
                </a:cubicBezTo>
                <a:cubicBezTo>
                  <a:pt x="1713075" y="3710148"/>
                  <a:pt x="1743555" y="3711100"/>
                  <a:pt x="1831185" y="3680621"/>
                </a:cubicBezTo>
                <a:lnTo>
                  <a:pt x="1831185" y="3680621"/>
                </a:lnTo>
                <a:close/>
                <a:moveTo>
                  <a:pt x="2141700" y="3481548"/>
                </a:moveTo>
                <a:cubicBezTo>
                  <a:pt x="2099790" y="3444400"/>
                  <a:pt x="2016922" y="3384393"/>
                  <a:pt x="1959772" y="3348198"/>
                </a:cubicBezTo>
                <a:cubicBezTo>
                  <a:pt x="1861665" y="3286286"/>
                  <a:pt x="1790227" y="3193893"/>
                  <a:pt x="1790227" y="3128171"/>
                </a:cubicBezTo>
                <a:cubicBezTo>
                  <a:pt x="1790227" y="3111978"/>
                  <a:pt x="1807372" y="3133886"/>
                  <a:pt x="1828327" y="3176748"/>
                </a:cubicBezTo>
                <a:cubicBezTo>
                  <a:pt x="1851188" y="3221515"/>
                  <a:pt x="1916910" y="3287238"/>
                  <a:pt x="1987395" y="3333911"/>
                </a:cubicBezTo>
                <a:cubicBezTo>
                  <a:pt x="2090265" y="3402490"/>
                  <a:pt x="2257905" y="3552986"/>
                  <a:pt x="2228378" y="3550128"/>
                </a:cubicBezTo>
                <a:cubicBezTo>
                  <a:pt x="2222663" y="3550128"/>
                  <a:pt x="2183610" y="3518696"/>
                  <a:pt x="2141700" y="3481548"/>
                </a:cubicBezTo>
                <a:lnTo>
                  <a:pt x="2141700" y="3481548"/>
                </a:lnTo>
                <a:close/>
                <a:moveTo>
                  <a:pt x="5105880" y="2824323"/>
                </a:moveTo>
                <a:cubicBezTo>
                  <a:pt x="5178270" y="2795748"/>
                  <a:pt x="5226848" y="2708118"/>
                  <a:pt x="5212560" y="2633823"/>
                </a:cubicBezTo>
                <a:cubicBezTo>
                  <a:pt x="5201130" y="2574768"/>
                  <a:pt x="5201130" y="2573815"/>
                  <a:pt x="5225895" y="2620488"/>
                </a:cubicBezTo>
                <a:cubicBezTo>
                  <a:pt x="5258280" y="2682400"/>
                  <a:pt x="5309715" y="2683353"/>
                  <a:pt x="5372580" y="2625250"/>
                </a:cubicBezTo>
                <a:cubicBezTo>
                  <a:pt x="5414490" y="2586198"/>
                  <a:pt x="5421158" y="2556671"/>
                  <a:pt x="5421158" y="2405223"/>
                </a:cubicBezTo>
                <a:cubicBezTo>
                  <a:pt x="5421158" y="2256633"/>
                  <a:pt x="5414490" y="2223296"/>
                  <a:pt x="5375437" y="2184243"/>
                </a:cubicBezTo>
                <a:cubicBezTo>
                  <a:pt x="5330670" y="2139475"/>
                  <a:pt x="5294475" y="2137571"/>
                  <a:pt x="5190653" y="2174718"/>
                </a:cubicBezTo>
                <a:cubicBezTo>
                  <a:pt x="5146837" y="2189958"/>
                  <a:pt x="5146837" y="2189958"/>
                  <a:pt x="5189700" y="2155668"/>
                </a:cubicBezTo>
                <a:cubicBezTo>
                  <a:pt x="5248755" y="2108043"/>
                  <a:pt x="5346862" y="2111853"/>
                  <a:pt x="5400203" y="2165193"/>
                </a:cubicBezTo>
                <a:cubicBezTo>
                  <a:pt x="5437350" y="2202340"/>
                  <a:pt x="5444018" y="2238535"/>
                  <a:pt x="5444018" y="2387125"/>
                </a:cubicBezTo>
                <a:cubicBezTo>
                  <a:pt x="5444018" y="2590008"/>
                  <a:pt x="5426873" y="2634775"/>
                  <a:pt x="5327812" y="2686211"/>
                </a:cubicBezTo>
                <a:cubicBezTo>
                  <a:pt x="5288760" y="2706213"/>
                  <a:pt x="5230658" y="2750980"/>
                  <a:pt x="5198273" y="2785271"/>
                </a:cubicBezTo>
                <a:cubicBezTo>
                  <a:pt x="5165887" y="2819561"/>
                  <a:pt x="5121120" y="2847183"/>
                  <a:pt x="5099212" y="2846230"/>
                </a:cubicBezTo>
                <a:cubicBezTo>
                  <a:pt x="5063970" y="2844325"/>
                  <a:pt x="5064923" y="2841468"/>
                  <a:pt x="5105880" y="2824323"/>
                </a:cubicBezTo>
                <a:lnTo>
                  <a:pt x="5105880" y="2824323"/>
                </a:lnTo>
                <a:close/>
                <a:moveTo>
                  <a:pt x="4762028" y="2717643"/>
                </a:moveTo>
                <a:cubicBezTo>
                  <a:pt x="4747740" y="2683353"/>
                  <a:pt x="4710593" y="2643348"/>
                  <a:pt x="4679160" y="2629061"/>
                </a:cubicBezTo>
                <a:cubicBezTo>
                  <a:pt x="4647728" y="2614773"/>
                  <a:pt x="4628678" y="2597628"/>
                  <a:pt x="4636298" y="2590008"/>
                </a:cubicBezTo>
                <a:cubicBezTo>
                  <a:pt x="4643918" y="2582388"/>
                  <a:pt x="4673445" y="2591913"/>
                  <a:pt x="4702020" y="2610963"/>
                </a:cubicBezTo>
                <a:cubicBezTo>
                  <a:pt x="4749645" y="2642396"/>
                  <a:pt x="4759170" y="2642396"/>
                  <a:pt x="4811558" y="2608105"/>
                </a:cubicBezTo>
                <a:cubicBezTo>
                  <a:pt x="4871565" y="2569053"/>
                  <a:pt x="4944908" y="2483328"/>
                  <a:pt x="4965862" y="2429035"/>
                </a:cubicBezTo>
                <a:cubicBezTo>
                  <a:pt x="4974435" y="2406175"/>
                  <a:pt x="4979198" y="2409985"/>
                  <a:pt x="4980150" y="2442371"/>
                </a:cubicBezTo>
                <a:cubicBezTo>
                  <a:pt x="4981103" y="2470946"/>
                  <a:pt x="4943003" y="2524286"/>
                  <a:pt x="4882995" y="2580483"/>
                </a:cubicBezTo>
                <a:cubicBezTo>
                  <a:pt x="4801080" y="2655730"/>
                  <a:pt x="4785840" y="2681448"/>
                  <a:pt x="4797270" y="2726215"/>
                </a:cubicBezTo>
                <a:cubicBezTo>
                  <a:pt x="4814415" y="2800511"/>
                  <a:pt x="4794413" y="2794796"/>
                  <a:pt x="4762028" y="2717643"/>
                </a:cubicBezTo>
                <a:lnTo>
                  <a:pt x="4762028" y="2717643"/>
                </a:lnTo>
                <a:close/>
                <a:moveTo>
                  <a:pt x="3641888" y="2663350"/>
                </a:moveTo>
                <a:cubicBezTo>
                  <a:pt x="3639030" y="2595723"/>
                  <a:pt x="3647603" y="2576673"/>
                  <a:pt x="3682845" y="2567148"/>
                </a:cubicBezTo>
                <a:cubicBezTo>
                  <a:pt x="3717135" y="2558575"/>
                  <a:pt x="3723803" y="2542383"/>
                  <a:pt x="3715230" y="2497615"/>
                </a:cubicBezTo>
                <a:cubicBezTo>
                  <a:pt x="3704753" y="2441418"/>
                  <a:pt x="3704753" y="2440465"/>
                  <a:pt x="3729517" y="2489043"/>
                </a:cubicBezTo>
                <a:cubicBezTo>
                  <a:pt x="3752378" y="2532858"/>
                  <a:pt x="3771428" y="2538573"/>
                  <a:pt x="3900967" y="2537621"/>
                </a:cubicBezTo>
                <a:cubicBezTo>
                  <a:pt x="3980978" y="2536668"/>
                  <a:pt x="4085753" y="2522380"/>
                  <a:pt x="4133378" y="2505236"/>
                </a:cubicBezTo>
                <a:cubicBezTo>
                  <a:pt x="4231485" y="2469993"/>
                  <a:pt x="4262918" y="2476661"/>
                  <a:pt x="4188623" y="2516665"/>
                </a:cubicBezTo>
                <a:cubicBezTo>
                  <a:pt x="4161953" y="2530953"/>
                  <a:pt x="4040032" y="2550955"/>
                  <a:pt x="3919065" y="2561433"/>
                </a:cubicBezTo>
                <a:cubicBezTo>
                  <a:pt x="3798098" y="2571911"/>
                  <a:pt x="3690465" y="2588103"/>
                  <a:pt x="3680940" y="2597628"/>
                </a:cubicBezTo>
                <a:cubicBezTo>
                  <a:pt x="3671415" y="2607153"/>
                  <a:pt x="3659985" y="2644300"/>
                  <a:pt x="3655223" y="2680496"/>
                </a:cubicBezTo>
                <a:cubicBezTo>
                  <a:pt x="3645698" y="2739550"/>
                  <a:pt x="3644745" y="2737646"/>
                  <a:pt x="3641888" y="2663350"/>
                </a:cubicBezTo>
                <a:lnTo>
                  <a:pt x="3641888" y="2663350"/>
                </a:lnTo>
                <a:close/>
                <a:moveTo>
                  <a:pt x="4447703" y="2430940"/>
                </a:moveTo>
                <a:cubicBezTo>
                  <a:pt x="4454370" y="2360455"/>
                  <a:pt x="4448655" y="2318546"/>
                  <a:pt x="4430558" y="2308068"/>
                </a:cubicBezTo>
                <a:cubicBezTo>
                  <a:pt x="4415318" y="2298543"/>
                  <a:pt x="4301018" y="2289971"/>
                  <a:pt x="4177192" y="2289018"/>
                </a:cubicBezTo>
                <a:cubicBezTo>
                  <a:pt x="3968595" y="2286160"/>
                  <a:pt x="3898110" y="2272825"/>
                  <a:pt x="3929542" y="2241393"/>
                </a:cubicBezTo>
                <a:cubicBezTo>
                  <a:pt x="3936210" y="2234725"/>
                  <a:pt x="3984788" y="2240440"/>
                  <a:pt x="4037175" y="2254728"/>
                </a:cubicBezTo>
                <a:cubicBezTo>
                  <a:pt x="4094325" y="2269968"/>
                  <a:pt x="4185765" y="2274730"/>
                  <a:pt x="4267680" y="2265205"/>
                </a:cubicBezTo>
                <a:lnTo>
                  <a:pt x="4403888" y="2250918"/>
                </a:lnTo>
                <a:lnTo>
                  <a:pt x="4451513" y="2044225"/>
                </a:lnTo>
                <a:cubicBezTo>
                  <a:pt x="4491518" y="1868965"/>
                  <a:pt x="4515330" y="1815625"/>
                  <a:pt x="4607723" y="1690848"/>
                </a:cubicBezTo>
                <a:cubicBezTo>
                  <a:pt x="4667730" y="1609885"/>
                  <a:pt x="4716308" y="1552735"/>
                  <a:pt x="4715355" y="1563213"/>
                </a:cubicBezTo>
                <a:cubicBezTo>
                  <a:pt x="4714403" y="1573690"/>
                  <a:pt x="4700115" y="1602265"/>
                  <a:pt x="4682018" y="1625125"/>
                </a:cubicBezTo>
                <a:cubicBezTo>
                  <a:pt x="4663920" y="1647985"/>
                  <a:pt x="4648680" y="1698468"/>
                  <a:pt x="4646775" y="1735615"/>
                </a:cubicBezTo>
                <a:cubicBezTo>
                  <a:pt x="4644870" y="1772763"/>
                  <a:pt x="4640108" y="1785145"/>
                  <a:pt x="4634393" y="1764190"/>
                </a:cubicBezTo>
                <a:cubicBezTo>
                  <a:pt x="4606770" y="1658463"/>
                  <a:pt x="4532475" y="1792765"/>
                  <a:pt x="4473420" y="2055655"/>
                </a:cubicBezTo>
                <a:cubicBezTo>
                  <a:pt x="4448655" y="2168050"/>
                  <a:pt x="4433415" y="2265205"/>
                  <a:pt x="4439130" y="2271873"/>
                </a:cubicBezTo>
                <a:cubicBezTo>
                  <a:pt x="4444845" y="2278540"/>
                  <a:pt x="4450560" y="2271873"/>
                  <a:pt x="4450560" y="2256633"/>
                </a:cubicBezTo>
                <a:cubicBezTo>
                  <a:pt x="4450560" y="2236630"/>
                  <a:pt x="4510568" y="2230915"/>
                  <a:pt x="4681065" y="2235678"/>
                </a:cubicBezTo>
                <a:cubicBezTo>
                  <a:pt x="4885853" y="2241393"/>
                  <a:pt x="4918237" y="2236630"/>
                  <a:pt x="4972530" y="2196625"/>
                </a:cubicBezTo>
                <a:cubicBezTo>
                  <a:pt x="5016345" y="2164240"/>
                  <a:pt x="5037300" y="2125188"/>
                  <a:pt x="5045873" y="2059465"/>
                </a:cubicBezTo>
                <a:cubicBezTo>
                  <a:pt x="5052540" y="2008983"/>
                  <a:pt x="5076353" y="1950880"/>
                  <a:pt x="5098260" y="1929925"/>
                </a:cubicBezTo>
                <a:cubicBezTo>
                  <a:pt x="5136360" y="1893730"/>
                  <a:pt x="5136360" y="1894683"/>
                  <a:pt x="5108737" y="1947070"/>
                </a:cubicBezTo>
                <a:cubicBezTo>
                  <a:pt x="5092545" y="1977550"/>
                  <a:pt x="5074448" y="2040415"/>
                  <a:pt x="5067780" y="2088040"/>
                </a:cubicBezTo>
                <a:cubicBezTo>
                  <a:pt x="5059208" y="2148048"/>
                  <a:pt x="5036348" y="2188053"/>
                  <a:pt x="4993485" y="2220438"/>
                </a:cubicBezTo>
                <a:cubicBezTo>
                  <a:pt x="4938240" y="2261396"/>
                  <a:pt x="4906808" y="2266158"/>
                  <a:pt x="4702020" y="2260443"/>
                </a:cubicBezTo>
                <a:cubicBezTo>
                  <a:pt x="4524855" y="2255680"/>
                  <a:pt x="4472468" y="2260443"/>
                  <a:pt x="4470563" y="2282350"/>
                </a:cubicBezTo>
                <a:cubicBezTo>
                  <a:pt x="4469610" y="2298543"/>
                  <a:pt x="4470563" y="2357598"/>
                  <a:pt x="4472468" y="2413796"/>
                </a:cubicBezTo>
                <a:cubicBezTo>
                  <a:pt x="4474373" y="2469993"/>
                  <a:pt x="4466753" y="2521428"/>
                  <a:pt x="4455323" y="2529048"/>
                </a:cubicBezTo>
                <a:cubicBezTo>
                  <a:pt x="4445798" y="2531905"/>
                  <a:pt x="4441988" y="2492853"/>
                  <a:pt x="4447703" y="2430940"/>
                </a:cubicBezTo>
                <a:lnTo>
                  <a:pt x="4447703" y="2430940"/>
                </a:lnTo>
                <a:close/>
                <a:moveTo>
                  <a:pt x="5297333" y="2400460"/>
                </a:moveTo>
                <a:cubicBezTo>
                  <a:pt x="5301143" y="2329975"/>
                  <a:pt x="5316383" y="2261396"/>
                  <a:pt x="5332575" y="2246155"/>
                </a:cubicBezTo>
                <a:cubicBezTo>
                  <a:pt x="5356387" y="2224248"/>
                  <a:pt x="5358293" y="2228058"/>
                  <a:pt x="5344958" y="2263300"/>
                </a:cubicBezTo>
                <a:cubicBezTo>
                  <a:pt x="5335433" y="2287113"/>
                  <a:pt x="5320193" y="2356646"/>
                  <a:pt x="5309715" y="2417605"/>
                </a:cubicBezTo>
                <a:lnTo>
                  <a:pt x="5291618" y="2528096"/>
                </a:lnTo>
                <a:lnTo>
                  <a:pt x="5297333" y="2400460"/>
                </a:lnTo>
                <a:lnTo>
                  <a:pt x="5297333" y="2400460"/>
                </a:lnTo>
                <a:close/>
                <a:moveTo>
                  <a:pt x="3783810" y="1514635"/>
                </a:moveTo>
                <a:cubicBezTo>
                  <a:pt x="3829530" y="1444150"/>
                  <a:pt x="3814290" y="1281273"/>
                  <a:pt x="3749520" y="1154590"/>
                </a:cubicBezTo>
                <a:cubicBezTo>
                  <a:pt x="3696180" y="1049815"/>
                  <a:pt x="3692370" y="991713"/>
                  <a:pt x="3737138" y="954565"/>
                </a:cubicBezTo>
                <a:cubicBezTo>
                  <a:pt x="3774285" y="923133"/>
                  <a:pt x="3780000" y="939325"/>
                  <a:pt x="3750473" y="994570"/>
                </a:cubicBezTo>
                <a:cubicBezTo>
                  <a:pt x="3736185" y="1020288"/>
                  <a:pt x="3746663" y="1068865"/>
                  <a:pt x="3782857" y="1152685"/>
                </a:cubicBezTo>
                <a:cubicBezTo>
                  <a:pt x="3811432" y="1219360"/>
                  <a:pt x="3835245" y="1315563"/>
                  <a:pt x="3836198" y="1366045"/>
                </a:cubicBezTo>
                <a:cubicBezTo>
                  <a:pt x="3837150" y="1461295"/>
                  <a:pt x="3800003" y="1570833"/>
                  <a:pt x="3766665" y="1570833"/>
                </a:cubicBezTo>
                <a:cubicBezTo>
                  <a:pt x="3756188" y="1569880"/>
                  <a:pt x="3763807" y="1545115"/>
                  <a:pt x="3783810" y="1514635"/>
                </a:cubicBezTo>
                <a:lnTo>
                  <a:pt x="3783810" y="1514635"/>
                </a:lnTo>
                <a:close/>
                <a:moveTo>
                  <a:pt x="4717260" y="1482250"/>
                </a:moveTo>
                <a:cubicBezTo>
                  <a:pt x="4717260" y="1458438"/>
                  <a:pt x="4725833" y="1438435"/>
                  <a:pt x="4737263" y="1438435"/>
                </a:cubicBezTo>
                <a:cubicBezTo>
                  <a:pt x="4748693" y="1438435"/>
                  <a:pt x="4752503" y="1458438"/>
                  <a:pt x="4745835" y="1482250"/>
                </a:cubicBezTo>
                <a:cubicBezTo>
                  <a:pt x="4739168" y="1506063"/>
                  <a:pt x="4730595" y="1526065"/>
                  <a:pt x="4725833" y="1526065"/>
                </a:cubicBezTo>
                <a:cubicBezTo>
                  <a:pt x="4721070" y="1526065"/>
                  <a:pt x="4717260" y="1506063"/>
                  <a:pt x="4717260" y="1482250"/>
                </a:cubicBezTo>
                <a:close/>
                <a:moveTo>
                  <a:pt x="4894425" y="2983390"/>
                </a:moveTo>
                <a:cubicBezTo>
                  <a:pt x="4882995" y="2979580"/>
                  <a:pt x="4805843" y="3001488"/>
                  <a:pt x="4758218" y="3001488"/>
                </a:cubicBezTo>
                <a:cubicBezTo>
                  <a:pt x="4743930" y="3000536"/>
                  <a:pt x="4905855" y="2987200"/>
                  <a:pt x="4894425" y="2983390"/>
                </a:cubicBezTo>
                <a:close/>
                <a:moveTo>
                  <a:pt x="1091093" y="3230088"/>
                </a:moveTo>
                <a:cubicBezTo>
                  <a:pt x="1194915" y="3219611"/>
                  <a:pt x="1239682" y="3206275"/>
                  <a:pt x="1239682" y="3185321"/>
                </a:cubicBezTo>
                <a:cubicBezTo>
                  <a:pt x="1239682" y="3166271"/>
                  <a:pt x="1213965" y="3155793"/>
                  <a:pt x="1167293" y="3155793"/>
                </a:cubicBezTo>
                <a:cubicBezTo>
                  <a:pt x="1127287" y="3155793"/>
                  <a:pt x="1023465" y="3135790"/>
                  <a:pt x="936787" y="3111978"/>
                </a:cubicBezTo>
                <a:cubicBezTo>
                  <a:pt x="796770" y="3072925"/>
                  <a:pt x="758670" y="3071021"/>
                  <a:pt x="611985" y="3092928"/>
                </a:cubicBezTo>
                <a:cubicBezTo>
                  <a:pt x="447202" y="3117693"/>
                  <a:pt x="446250" y="3118646"/>
                  <a:pt x="485302" y="3161508"/>
                </a:cubicBezTo>
                <a:cubicBezTo>
                  <a:pt x="578647" y="3267236"/>
                  <a:pt x="641512" y="3273903"/>
                  <a:pt x="1091093" y="3230088"/>
                </a:cubicBezTo>
                <a:lnTo>
                  <a:pt x="1091093" y="3230088"/>
                </a:lnTo>
                <a:close/>
                <a:moveTo>
                  <a:pt x="1234920" y="3106263"/>
                </a:moveTo>
                <a:cubicBezTo>
                  <a:pt x="1274925" y="3066258"/>
                  <a:pt x="1266352" y="3022443"/>
                  <a:pt x="1218727" y="3022443"/>
                </a:cubicBezTo>
                <a:cubicBezTo>
                  <a:pt x="1100618" y="3022443"/>
                  <a:pt x="940597" y="2969103"/>
                  <a:pt x="881542" y="2910048"/>
                </a:cubicBezTo>
                <a:cubicBezTo>
                  <a:pt x="831060" y="2859565"/>
                  <a:pt x="798675" y="2847183"/>
                  <a:pt x="720570" y="2847183"/>
                </a:cubicBezTo>
                <a:cubicBezTo>
                  <a:pt x="616747" y="2847183"/>
                  <a:pt x="609127" y="2857661"/>
                  <a:pt x="648180" y="2944338"/>
                </a:cubicBezTo>
                <a:cubicBezTo>
                  <a:pt x="676755" y="3008155"/>
                  <a:pt x="685327" y="3011965"/>
                  <a:pt x="920595" y="3078640"/>
                </a:cubicBezTo>
                <a:cubicBezTo>
                  <a:pt x="1126335" y="3135790"/>
                  <a:pt x="1198725" y="3142458"/>
                  <a:pt x="1234920" y="3106263"/>
                </a:cubicBezTo>
                <a:lnTo>
                  <a:pt x="1234920" y="3106263"/>
                </a:lnTo>
                <a:close/>
                <a:moveTo>
                  <a:pt x="612937" y="2929098"/>
                </a:moveTo>
                <a:cubicBezTo>
                  <a:pt x="584362" y="2861471"/>
                  <a:pt x="574837" y="2856708"/>
                  <a:pt x="425295" y="2835753"/>
                </a:cubicBezTo>
                <a:cubicBezTo>
                  <a:pt x="262417" y="2812893"/>
                  <a:pt x="205267" y="2774793"/>
                  <a:pt x="205267" y="2689068"/>
                </a:cubicBezTo>
                <a:cubicBezTo>
                  <a:pt x="205267" y="2667161"/>
                  <a:pt x="175740" y="2603343"/>
                  <a:pt x="139545" y="2546193"/>
                </a:cubicBezTo>
                <a:cubicBezTo>
                  <a:pt x="103350" y="2489043"/>
                  <a:pt x="72870" y="2421415"/>
                  <a:pt x="73822" y="2396650"/>
                </a:cubicBezTo>
                <a:cubicBezTo>
                  <a:pt x="74775" y="2368075"/>
                  <a:pt x="86205" y="2382363"/>
                  <a:pt x="104302" y="2433798"/>
                </a:cubicBezTo>
                <a:cubicBezTo>
                  <a:pt x="120495" y="2479518"/>
                  <a:pt x="147165" y="2533811"/>
                  <a:pt x="163357" y="2554765"/>
                </a:cubicBezTo>
                <a:cubicBezTo>
                  <a:pt x="179550" y="2575721"/>
                  <a:pt x="193837" y="2595723"/>
                  <a:pt x="195742" y="2599533"/>
                </a:cubicBezTo>
                <a:cubicBezTo>
                  <a:pt x="197647" y="2603343"/>
                  <a:pt x="229080" y="2589055"/>
                  <a:pt x="265275" y="2568100"/>
                </a:cubicBezTo>
                <a:cubicBezTo>
                  <a:pt x="325282" y="2533811"/>
                  <a:pt x="332902" y="2516665"/>
                  <a:pt x="344332" y="2388078"/>
                </a:cubicBezTo>
                <a:cubicBezTo>
                  <a:pt x="351952" y="2309973"/>
                  <a:pt x="351952" y="2237583"/>
                  <a:pt x="346237" y="2227105"/>
                </a:cubicBezTo>
                <a:cubicBezTo>
                  <a:pt x="330045" y="2200435"/>
                  <a:pt x="227175" y="2203293"/>
                  <a:pt x="227175" y="2229963"/>
                </a:cubicBezTo>
                <a:cubicBezTo>
                  <a:pt x="227175" y="2242346"/>
                  <a:pt x="215745" y="2251871"/>
                  <a:pt x="202410" y="2251871"/>
                </a:cubicBezTo>
                <a:cubicBezTo>
                  <a:pt x="185265" y="2251871"/>
                  <a:pt x="186217" y="2241393"/>
                  <a:pt x="205267" y="2218533"/>
                </a:cubicBezTo>
                <a:cubicBezTo>
                  <a:pt x="220507" y="2200435"/>
                  <a:pt x="255750" y="2185196"/>
                  <a:pt x="283372" y="2185196"/>
                </a:cubicBezTo>
                <a:cubicBezTo>
                  <a:pt x="325282" y="2185196"/>
                  <a:pt x="335760" y="2169955"/>
                  <a:pt x="348142" y="2091850"/>
                </a:cubicBezTo>
                <a:cubicBezTo>
                  <a:pt x="382432" y="1877538"/>
                  <a:pt x="475777" y="1767048"/>
                  <a:pt x="624367" y="1767048"/>
                </a:cubicBezTo>
                <a:cubicBezTo>
                  <a:pt x="681517" y="1767048"/>
                  <a:pt x="689137" y="1759428"/>
                  <a:pt x="689137" y="1703230"/>
                </a:cubicBezTo>
                <a:cubicBezTo>
                  <a:pt x="689137" y="1625125"/>
                  <a:pt x="709140" y="1568928"/>
                  <a:pt x="735810" y="1568928"/>
                </a:cubicBezTo>
                <a:cubicBezTo>
                  <a:pt x="747240" y="1568928"/>
                  <a:pt x="746287" y="1587025"/>
                  <a:pt x="733905" y="1611790"/>
                </a:cubicBezTo>
                <a:cubicBezTo>
                  <a:pt x="686280" y="1700373"/>
                  <a:pt x="708187" y="1833723"/>
                  <a:pt x="801532" y="2025175"/>
                </a:cubicBezTo>
                <a:cubicBezTo>
                  <a:pt x="851062" y="2127093"/>
                  <a:pt x="887257" y="2214723"/>
                  <a:pt x="882495" y="2219485"/>
                </a:cubicBezTo>
                <a:cubicBezTo>
                  <a:pt x="869160" y="2232821"/>
                  <a:pt x="689137" y="1868013"/>
                  <a:pt x="689137" y="1826103"/>
                </a:cubicBezTo>
                <a:cubicBezTo>
                  <a:pt x="689137" y="1779430"/>
                  <a:pt x="600555" y="1776573"/>
                  <a:pt x="514830" y="1821340"/>
                </a:cubicBezTo>
                <a:cubicBezTo>
                  <a:pt x="398625" y="1881348"/>
                  <a:pt x="336712" y="2182338"/>
                  <a:pt x="413865" y="2317593"/>
                </a:cubicBezTo>
                <a:cubicBezTo>
                  <a:pt x="454822" y="2389030"/>
                  <a:pt x="454822" y="2429035"/>
                  <a:pt x="413865" y="2374743"/>
                </a:cubicBezTo>
                <a:cubicBezTo>
                  <a:pt x="384337" y="2336643"/>
                  <a:pt x="380527" y="2335690"/>
                  <a:pt x="368145" y="2369980"/>
                </a:cubicBezTo>
                <a:cubicBezTo>
                  <a:pt x="340522" y="2441418"/>
                  <a:pt x="375765" y="2586198"/>
                  <a:pt x="435772" y="2645253"/>
                </a:cubicBezTo>
                <a:lnTo>
                  <a:pt x="492922" y="2702403"/>
                </a:lnTo>
                <a:lnTo>
                  <a:pt x="971077" y="2696688"/>
                </a:lnTo>
                <a:lnTo>
                  <a:pt x="1449232" y="2690973"/>
                </a:lnTo>
                <a:lnTo>
                  <a:pt x="1534005" y="2606200"/>
                </a:lnTo>
                <a:cubicBezTo>
                  <a:pt x="1618777" y="2521428"/>
                  <a:pt x="1618777" y="2521428"/>
                  <a:pt x="1583535" y="2452848"/>
                </a:cubicBezTo>
                <a:cubicBezTo>
                  <a:pt x="1532100" y="2352835"/>
                  <a:pt x="1433040" y="2309021"/>
                  <a:pt x="1256827" y="2309021"/>
                </a:cubicBezTo>
                <a:cubicBezTo>
                  <a:pt x="1154910" y="2309021"/>
                  <a:pt x="1119668" y="2302353"/>
                  <a:pt x="1144432" y="2288065"/>
                </a:cubicBezTo>
                <a:cubicBezTo>
                  <a:pt x="1197772" y="2258538"/>
                  <a:pt x="1431135" y="2285208"/>
                  <a:pt x="1496857" y="2329023"/>
                </a:cubicBezTo>
                <a:cubicBezTo>
                  <a:pt x="1551150" y="2364265"/>
                  <a:pt x="1555913" y="2364265"/>
                  <a:pt x="1594013" y="2325213"/>
                </a:cubicBezTo>
                <a:cubicBezTo>
                  <a:pt x="1631160" y="2287113"/>
                  <a:pt x="1632113" y="2274730"/>
                  <a:pt x="1602585" y="2134713"/>
                </a:cubicBezTo>
                <a:cubicBezTo>
                  <a:pt x="1585440" y="2052798"/>
                  <a:pt x="1567343" y="1943260"/>
                  <a:pt x="1562580" y="1892778"/>
                </a:cubicBezTo>
                <a:cubicBezTo>
                  <a:pt x="1557818" y="1842295"/>
                  <a:pt x="1546388" y="1780383"/>
                  <a:pt x="1536863" y="1756570"/>
                </a:cubicBezTo>
                <a:cubicBezTo>
                  <a:pt x="1527338" y="1732758"/>
                  <a:pt x="1528290" y="1719423"/>
                  <a:pt x="1537815" y="1728948"/>
                </a:cubicBezTo>
                <a:cubicBezTo>
                  <a:pt x="1547340" y="1738473"/>
                  <a:pt x="1568295" y="1734663"/>
                  <a:pt x="1583535" y="1722280"/>
                </a:cubicBezTo>
                <a:cubicBezTo>
                  <a:pt x="1606395" y="1703230"/>
                  <a:pt x="1609252" y="1722280"/>
                  <a:pt x="1599727" y="1816578"/>
                </a:cubicBezTo>
                <a:cubicBezTo>
                  <a:pt x="1588297" y="1931830"/>
                  <a:pt x="1640685" y="2264253"/>
                  <a:pt x="1683547" y="2346168"/>
                </a:cubicBezTo>
                <a:cubicBezTo>
                  <a:pt x="1694977" y="2368075"/>
                  <a:pt x="1729268" y="2384268"/>
                  <a:pt x="1763557" y="2385221"/>
                </a:cubicBezTo>
                <a:cubicBezTo>
                  <a:pt x="1809277" y="2385221"/>
                  <a:pt x="1862618" y="2344263"/>
                  <a:pt x="1994063" y="2207103"/>
                </a:cubicBezTo>
                <a:cubicBezTo>
                  <a:pt x="2188373" y="2004220"/>
                  <a:pt x="2197898" y="1969930"/>
                  <a:pt x="2111220" y="1789908"/>
                </a:cubicBezTo>
                <a:cubicBezTo>
                  <a:pt x="2068357" y="1701325"/>
                  <a:pt x="2061690" y="1665130"/>
                  <a:pt x="2077882" y="1610838"/>
                </a:cubicBezTo>
                <a:cubicBezTo>
                  <a:pt x="2101695" y="1527018"/>
                  <a:pt x="2159798" y="1460343"/>
                  <a:pt x="2206470" y="1462248"/>
                </a:cubicBezTo>
                <a:cubicBezTo>
                  <a:pt x="2231235" y="1463200"/>
                  <a:pt x="2227425" y="1470820"/>
                  <a:pt x="2194088" y="1487013"/>
                </a:cubicBezTo>
                <a:cubicBezTo>
                  <a:pt x="2110268" y="1527018"/>
                  <a:pt x="2087407" y="1620363"/>
                  <a:pt x="2131223" y="1741330"/>
                </a:cubicBezTo>
                <a:cubicBezTo>
                  <a:pt x="2152178" y="1798480"/>
                  <a:pt x="2174085" y="1882300"/>
                  <a:pt x="2179800" y="1926115"/>
                </a:cubicBezTo>
                <a:cubicBezTo>
                  <a:pt x="2187420" y="1984218"/>
                  <a:pt x="2203613" y="2009935"/>
                  <a:pt x="2236950" y="2018508"/>
                </a:cubicBezTo>
                <a:cubicBezTo>
                  <a:pt x="2299815" y="2034700"/>
                  <a:pt x="2316007" y="2001363"/>
                  <a:pt x="2315055" y="1853725"/>
                </a:cubicBezTo>
                <a:cubicBezTo>
                  <a:pt x="2315055" y="1768953"/>
                  <a:pt x="2339820" y="1649890"/>
                  <a:pt x="2393160" y="1485108"/>
                </a:cubicBezTo>
                <a:cubicBezTo>
                  <a:pt x="2461740" y="1272700"/>
                  <a:pt x="2472217" y="1213645"/>
                  <a:pt x="2472217" y="1023145"/>
                </a:cubicBezTo>
                <a:cubicBezTo>
                  <a:pt x="2472217" y="783115"/>
                  <a:pt x="2499840" y="673578"/>
                  <a:pt x="2635095" y="371635"/>
                </a:cubicBezTo>
                <a:cubicBezTo>
                  <a:pt x="2678910" y="274480"/>
                  <a:pt x="2714153" y="173515"/>
                  <a:pt x="2714153" y="146845"/>
                </a:cubicBezTo>
                <a:cubicBezTo>
                  <a:pt x="2714153" y="70645"/>
                  <a:pt x="2634142" y="29688"/>
                  <a:pt x="2483648" y="30640"/>
                </a:cubicBezTo>
                <a:cubicBezTo>
                  <a:pt x="2298863" y="30640"/>
                  <a:pt x="2273145" y="51595"/>
                  <a:pt x="2347440" y="140178"/>
                </a:cubicBezTo>
                <a:cubicBezTo>
                  <a:pt x="2379825" y="178278"/>
                  <a:pt x="2406495" y="216378"/>
                  <a:pt x="2406495" y="224950"/>
                </a:cubicBezTo>
                <a:cubicBezTo>
                  <a:pt x="2406495" y="248763"/>
                  <a:pt x="2316960" y="408783"/>
                  <a:pt x="2286480" y="439263"/>
                </a:cubicBezTo>
                <a:cubicBezTo>
                  <a:pt x="2271240" y="454503"/>
                  <a:pt x="2253143" y="543085"/>
                  <a:pt x="2245523" y="637383"/>
                </a:cubicBezTo>
                <a:cubicBezTo>
                  <a:pt x="2228378" y="865983"/>
                  <a:pt x="2148368" y="1021240"/>
                  <a:pt x="1915957" y="1276510"/>
                </a:cubicBezTo>
                <a:cubicBezTo>
                  <a:pt x="1640685" y="1579405"/>
                  <a:pt x="1653068" y="1561308"/>
                  <a:pt x="1701645" y="1605123"/>
                </a:cubicBezTo>
                <a:cubicBezTo>
                  <a:pt x="1724505" y="1626078"/>
                  <a:pt x="1754985" y="1678465"/>
                  <a:pt x="1768320" y="1722280"/>
                </a:cubicBezTo>
                <a:cubicBezTo>
                  <a:pt x="1781655" y="1766095"/>
                  <a:pt x="1813088" y="1836580"/>
                  <a:pt x="1836900" y="1879443"/>
                </a:cubicBezTo>
                <a:lnTo>
                  <a:pt x="1879763" y="1956595"/>
                </a:lnTo>
                <a:lnTo>
                  <a:pt x="1831185" y="1897540"/>
                </a:lnTo>
                <a:cubicBezTo>
                  <a:pt x="1804515" y="1865155"/>
                  <a:pt x="1761652" y="1786098"/>
                  <a:pt x="1735935" y="1721328"/>
                </a:cubicBezTo>
                <a:cubicBezTo>
                  <a:pt x="1694977" y="1617505"/>
                  <a:pt x="1678785" y="1600360"/>
                  <a:pt x="1594965" y="1571785"/>
                </a:cubicBezTo>
                <a:cubicBezTo>
                  <a:pt x="1464472" y="1527018"/>
                  <a:pt x="1433040" y="1552735"/>
                  <a:pt x="1400655" y="1729900"/>
                </a:cubicBezTo>
                <a:cubicBezTo>
                  <a:pt x="1356840" y="1967073"/>
                  <a:pt x="1303500" y="2041368"/>
                  <a:pt x="1122525" y="2118521"/>
                </a:cubicBezTo>
                <a:cubicBezTo>
                  <a:pt x="972030" y="2183290"/>
                  <a:pt x="885352" y="2347121"/>
                  <a:pt x="949170" y="2447133"/>
                </a:cubicBezTo>
                <a:cubicBezTo>
                  <a:pt x="959647" y="2464278"/>
                  <a:pt x="1036800" y="2484280"/>
                  <a:pt x="1130145" y="2495711"/>
                </a:cubicBezTo>
                <a:lnTo>
                  <a:pt x="1293022" y="2514761"/>
                </a:lnTo>
                <a:lnTo>
                  <a:pt x="1128240" y="2508093"/>
                </a:lnTo>
                <a:cubicBezTo>
                  <a:pt x="932977" y="2500473"/>
                  <a:pt x="728190" y="2432846"/>
                  <a:pt x="640560" y="2349025"/>
                </a:cubicBezTo>
                <a:cubicBezTo>
                  <a:pt x="606270" y="2316640"/>
                  <a:pt x="583410" y="2285208"/>
                  <a:pt x="590077" y="2278540"/>
                </a:cubicBezTo>
                <a:cubicBezTo>
                  <a:pt x="596745" y="2271873"/>
                  <a:pt x="628177" y="2293780"/>
                  <a:pt x="661515" y="2325213"/>
                </a:cubicBezTo>
                <a:cubicBezTo>
                  <a:pt x="694852" y="2356646"/>
                  <a:pt x="764385" y="2398555"/>
                  <a:pt x="815820" y="2415700"/>
                </a:cubicBezTo>
                <a:lnTo>
                  <a:pt x="909165" y="2449038"/>
                </a:lnTo>
                <a:lnTo>
                  <a:pt x="909165" y="2367123"/>
                </a:lnTo>
                <a:cubicBezTo>
                  <a:pt x="909165" y="2258538"/>
                  <a:pt x="980602" y="2147096"/>
                  <a:pt x="1075852" y="2107090"/>
                </a:cubicBezTo>
                <a:lnTo>
                  <a:pt x="1153957" y="2074705"/>
                </a:lnTo>
                <a:lnTo>
                  <a:pt x="1054897" y="1965168"/>
                </a:lnTo>
                <a:cubicBezTo>
                  <a:pt x="961552" y="1861345"/>
                  <a:pt x="889162" y="1714660"/>
                  <a:pt x="917737" y="1687038"/>
                </a:cubicBezTo>
                <a:cubicBezTo>
                  <a:pt x="924405" y="1680370"/>
                  <a:pt x="936787" y="1692753"/>
                  <a:pt x="943455" y="1715613"/>
                </a:cubicBezTo>
                <a:cubicBezTo>
                  <a:pt x="977745" y="1821340"/>
                  <a:pt x="998700" y="1856583"/>
                  <a:pt x="1030132" y="1856583"/>
                </a:cubicBezTo>
                <a:cubicBezTo>
                  <a:pt x="1089187" y="1856583"/>
                  <a:pt x="1169197" y="1790860"/>
                  <a:pt x="1224443" y="1694658"/>
                </a:cubicBezTo>
                <a:cubicBezTo>
                  <a:pt x="1253970" y="1644175"/>
                  <a:pt x="1306357" y="1578453"/>
                  <a:pt x="1339695" y="1547973"/>
                </a:cubicBezTo>
                <a:lnTo>
                  <a:pt x="1400655" y="1492728"/>
                </a:lnTo>
                <a:lnTo>
                  <a:pt x="1333980" y="1580358"/>
                </a:lnTo>
                <a:cubicBezTo>
                  <a:pt x="1297785" y="1628935"/>
                  <a:pt x="1245397" y="1705135"/>
                  <a:pt x="1218727" y="1749903"/>
                </a:cubicBezTo>
                <a:cubicBezTo>
                  <a:pt x="1192057" y="1794670"/>
                  <a:pt x="1140622" y="1844200"/>
                  <a:pt x="1104427" y="1859440"/>
                </a:cubicBezTo>
                <a:cubicBezTo>
                  <a:pt x="1068232" y="1874680"/>
                  <a:pt x="1039657" y="1895635"/>
                  <a:pt x="1039657" y="1904208"/>
                </a:cubicBezTo>
                <a:cubicBezTo>
                  <a:pt x="1039657" y="1912780"/>
                  <a:pt x="1069185" y="1952785"/>
                  <a:pt x="1104427" y="1992790"/>
                </a:cubicBezTo>
                <a:cubicBezTo>
                  <a:pt x="1157768" y="2051845"/>
                  <a:pt x="1175865" y="2060418"/>
                  <a:pt x="1209202" y="2040415"/>
                </a:cubicBezTo>
                <a:cubicBezTo>
                  <a:pt x="1272068" y="2002315"/>
                  <a:pt x="1345410" y="1880395"/>
                  <a:pt x="1358745" y="1792765"/>
                </a:cubicBezTo>
                <a:cubicBezTo>
                  <a:pt x="1365413" y="1748950"/>
                  <a:pt x="1382557" y="1672750"/>
                  <a:pt x="1397797" y="1625125"/>
                </a:cubicBezTo>
                <a:cubicBezTo>
                  <a:pt x="1419705" y="1552735"/>
                  <a:pt x="1435897" y="1535590"/>
                  <a:pt x="1488285" y="1529875"/>
                </a:cubicBezTo>
                <a:lnTo>
                  <a:pt x="1551150" y="1522255"/>
                </a:lnTo>
                <a:lnTo>
                  <a:pt x="1537815" y="1375570"/>
                </a:lnTo>
                <a:cubicBezTo>
                  <a:pt x="1498763" y="940278"/>
                  <a:pt x="1497810" y="831693"/>
                  <a:pt x="1530195" y="740253"/>
                </a:cubicBezTo>
                <a:cubicBezTo>
                  <a:pt x="1553055" y="674530"/>
                  <a:pt x="1555913" y="645003"/>
                  <a:pt x="1537815" y="638335"/>
                </a:cubicBezTo>
                <a:cubicBezTo>
                  <a:pt x="1524480" y="633573"/>
                  <a:pt x="1520670" y="621190"/>
                  <a:pt x="1530195" y="611665"/>
                </a:cubicBezTo>
                <a:cubicBezTo>
                  <a:pt x="1539720" y="602140"/>
                  <a:pt x="1557818" y="604045"/>
                  <a:pt x="1570200" y="617380"/>
                </a:cubicBezTo>
                <a:cubicBezTo>
                  <a:pt x="1586393" y="633573"/>
                  <a:pt x="1583535" y="670720"/>
                  <a:pt x="1558770" y="743110"/>
                </a:cubicBezTo>
                <a:cubicBezTo>
                  <a:pt x="1514955" y="873603"/>
                  <a:pt x="1514955" y="947898"/>
                  <a:pt x="1560675" y="1278415"/>
                </a:cubicBezTo>
                <a:cubicBezTo>
                  <a:pt x="1599727" y="1563213"/>
                  <a:pt x="1617825" y="1592740"/>
                  <a:pt x="1693072" y="1495585"/>
                </a:cubicBezTo>
                <a:cubicBezTo>
                  <a:pt x="1714980" y="1467010"/>
                  <a:pt x="1810230" y="1356520"/>
                  <a:pt x="1903575" y="1250793"/>
                </a:cubicBezTo>
                <a:cubicBezTo>
                  <a:pt x="2121698" y="1005048"/>
                  <a:pt x="2198850" y="846933"/>
                  <a:pt x="2214090" y="617380"/>
                </a:cubicBezTo>
                <a:cubicBezTo>
                  <a:pt x="2227425" y="417355"/>
                  <a:pt x="2271240" y="433548"/>
                  <a:pt x="1838805" y="477363"/>
                </a:cubicBezTo>
                <a:cubicBezTo>
                  <a:pt x="1506382" y="510700"/>
                  <a:pt x="1449232" y="536418"/>
                  <a:pt x="1350172" y="692628"/>
                </a:cubicBezTo>
                <a:cubicBezTo>
                  <a:pt x="1291118" y="785973"/>
                  <a:pt x="1207297" y="858363"/>
                  <a:pt x="778672" y="1184118"/>
                </a:cubicBezTo>
                <a:cubicBezTo>
                  <a:pt x="611985" y="1310800"/>
                  <a:pt x="545310" y="1400335"/>
                  <a:pt x="525307" y="1520350"/>
                </a:cubicBezTo>
                <a:cubicBezTo>
                  <a:pt x="509115" y="1621315"/>
                  <a:pt x="444345" y="1710850"/>
                  <a:pt x="353857" y="1757523"/>
                </a:cubicBezTo>
                <a:cubicBezTo>
                  <a:pt x="317662" y="1775620"/>
                  <a:pt x="269085" y="1823245"/>
                  <a:pt x="246225" y="1861345"/>
                </a:cubicBezTo>
                <a:cubicBezTo>
                  <a:pt x="218602" y="1906113"/>
                  <a:pt x="203362" y="1918495"/>
                  <a:pt x="203362" y="1894683"/>
                </a:cubicBezTo>
                <a:cubicBezTo>
                  <a:pt x="203362" y="1874680"/>
                  <a:pt x="233842" y="1829913"/>
                  <a:pt x="271942" y="1795623"/>
                </a:cubicBezTo>
                <a:cubicBezTo>
                  <a:pt x="471967" y="1613695"/>
                  <a:pt x="486255" y="1596550"/>
                  <a:pt x="501495" y="1511778"/>
                </a:cubicBezTo>
                <a:cubicBezTo>
                  <a:pt x="525307" y="1378428"/>
                  <a:pt x="593887" y="1291750"/>
                  <a:pt x="809152" y="1126968"/>
                </a:cubicBezTo>
                <a:cubicBezTo>
                  <a:pt x="917737" y="1043148"/>
                  <a:pt x="1056802" y="936468"/>
                  <a:pt x="1116810" y="889795"/>
                </a:cubicBezTo>
                <a:cubicBezTo>
                  <a:pt x="1176818" y="843123"/>
                  <a:pt x="1272068" y="745968"/>
                  <a:pt x="1327313" y="674530"/>
                </a:cubicBezTo>
                <a:cubicBezTo>
                  <a:pt x="1467330" y="493555"/>
                  <a:pt x="1527338" y="470695"/>
                  <a:pt x="1915957" y="443073"/>
                </a:cubicBezTo>
                <a:cubicBezTo>
                  <a:pt x="2233140" y="421165"/>
                  <a:pt x="2239807" y="419260"/>
                  <a:pt x="2299815" y="355443"/>
                </a:cubicBezTo>
                <a:cubicBezTo>
                  <a:pt x="2472217" y="170658"/>
                  <a:pt x="2250285" y="32545"/>
                  <a:pt x="2018827" y="179230"/>
                </a:cubicBezTo>
                <a:cubicBezTo>
                  <a:pt x="1963582" y="214473"/>
                  <a:pt x="1792132" y="294483"/>
                  <a:pt x="1638780" y="355443"/>
                </a:cubicBezTo>
                <a:cubicBezTo>
                  <a:pt x="1485427" y="416403"/>
                  <a:pt x="1322550" y="489745"/>
                  <a:pt x="1277782" y="516415"/>
                </a:cubicBezTo>
                <a:cubicBezTo>
                  <a:pt x="1233015" y="543085"/>
                  <a:pt x="1141575" y="597378"/>
                  <a:pt x="1074900" y="636430"/>
                </a:cubicBezTo>
                <a:cubicBezTo>
                  <a:pt x="1008225" y="675483"/>
                  <a:pt x="936787" y="738348"/>
                  <a:pt x="915832" y="769780"/>
                </a:cubicBezTo>
                <a:cubicBezTo>
                  <a:pt x="894877" y="801213"/>
                  <a:pt x="787245" y="895510"/>
                  <a:pt x="675802" y="976473"/>
                </a:cubicBezTo>
                <a:cubicBezTo>
                  <a:pt x="473872" y="1126015"/>
                  <a:pt x="397672" y="1215550"/>
                  <a:pt x="368145" y="1338423"/>
                </a:cubicBezTo>
                <a:cubicBezTo>
                  <a:pt x="359572" y="1374618"/>
                  <a:pt x="333855" y="1430815"/>
                  <a:pt x="310995" y="1463200"/>
                </a:cubicBezTo>
                <a:cubicBezTo>
                  <a:pt x="261465" y="1534638"/>
                  <a:pt x="149070" y="1779430"/>
                  <a:pt x="90015" y="1944213"/>
                </a:cubicBezTo>
                <a:cubicBezTo>
                  <a:pt x="27150" y="2121378"/>
                  <a:pt x="12862" y="2405223"/>
                  <a:pt x="58582" y="2582388"/>
                </a:cubicBezTo>
                <a:cubicBezTo>
                  <a:pt x="130020" y="2861471"/>
                  <a:pt x="286230" y="2991011"/>
                  <a:pt x="560550" y="2998630"/>
                </a:cubicBezTo>
                <a:lnTo>
                  <a:pt x="642465" y="3000536"/>
                </a:lnTo>
                <a:lnTo>
                  <a:pt x="612937" y="2929098"/>
                </a:lnTo>
                <a:lnTo>
                  <a:pt x="612937" y="2929098"/>
                </a:lnTo>
                <a:close/>
                <a:moveTo>
                  <a:pt x="1965488" y="1623220"/>
                </a:moveTo>
                <a:cubicBezTo>
                  <a:pt x="1931197" y="1604170"/>
                  <a:pt x="1923577" y="1592740"/>
                  <a:pt x="1944532" y="1592740"/>
                </a:cubicBezTo>
                <a:cubicBezTo>
                  <a:pt x="1963582" y="1592740"/>
                  <a:pt x="1997872" y="1607028"/>
                  <a:pt x="2021685" y="1625125"/>
                </a:cubicBezTo>
                <a:cubicBezTo>
                  <a:pt x="2075025" y="1665130"/>
                  <a:pt x="2038830" y="1664178"/>
                  <a:pt x="1965488" y="1623220"/>
                </a:cubicBezTo>
                <a:lnTo>
                  <a:pt x="1965488" y="1623220"/>
                </a:lnTo>
                <a:close/>
                <a:moveTo>
                  <a:pt x="1075852" y="1331755"/>
                </a:moveTo>
                <a:cubicBezTo>
                  <a:pt x="1056802" y="1294608"/>
                  <a:pt x="1042515" y="1237458"/>
                  <a:pt x="1043467" y="1203168"/>
                </a:cubicBezTo>
                <a:lnTo>
                  <a:pt x="1045372" y="1141255"/>
                </a:lnTo>
                <a:lnTo>
                  <a:pt x="1061565" y="1206978"/>
                </a:lnTo>
                <a:cubicBezTo>
                  <a:pt x="1070137" y="1243173"/>
                  <a:pt x="1090140" y="1296513"/>
                  <a:pt x="1105380" y="1324135"/>
                </a:cubicBezTo>
                <a:cubicBezTo>
                  <a:pt x="1120620" y="1351758"/>
                  <a:pt x="1128240" y="1380333"/>
                  <a:pt x="1121572" y="1387000"/>
                </a:cubicBezTo>
                <a:cubicBezTo>
                  <a:pt x="1114905" y="1393668"/>
                  <a:pt x="1094902" y="1367950"/>
                  <a:pt x="1075852" y="1331755"/>
                </a:cubicBezTo>
                <a:lnTo>
                  <a:pt x="1075852" y="1331755"/>
                </a:lnTo>
                <a:close/>
                <a:moveTo>
                  <a:pt x="1825470" y="1160305"/>
                </a:moveTo>
                <a:cubicBezTo>
                  <a:pt x="1802610" y="1038385"/>
                  <a:pt x="1839757" y="904083"/>
                  <a:pt x="1936913" y="761208"/>
                </a:cubicBezTo>
                <a:cubicBezTo>
                  <a:pt x="1979775" y="697390"/>
                  <a:pt x="2019780" y="649765"/>
                  <a:pt x="2025495" y="655480"/>
                </a:cubicBezTo>
                <a:cubicBezTo>
                  <a:pt x="2031210" y="661195"/>
                  <a:pt x="2011207" y="698343"/>
                  <a:pt x="1980727" y="738348"/>
                </a:cubicBezTo>
                <a:cubicBezTo>
                  <a:pt x="1887382" y="863125"/>
                  <a:pt x="1868332" y="916465"/>
                  <a:pt x="1854997" y="1086010"/>
                </a:cubicBezTo>
                <a:cubicBezTo>
                  <a:pt x="1843568" y="1243173"/>
                  <a:pt x="1842615" y="1246983"/>
                  <a:pt x="1825470" y="1160305"/>
                </a:cubicBezTo>
                <a:lnTo>
                  <a:pt x="1825470" y="1160305"/>
                </a:lnTo>
                <a:close/>
                <a:moveTo>
                  <a:pt x="1293022" y="2937671"/>
                </a:moveTo>
                <a:cubicBezTo>
                  <a:pt x="1311120" y="2902428"/>
                  <a:pt x="1319693" y="2868138"/>
                  <a:pt x="1312072" y="2860518"/>
                </a:cubicBezTo>
                <a:cubicBezTo>
                  <a:pt x="1304452" y="2852898"/>
                  <a:pt x="1199677" y="2847183"/>
                  <a:pt x="1078710" y="2847183"/>
                </a:cubicBezTo>
                <a:cubicBezTo>
                  <a:pt x="883447" y="2847183"/>
                  <a:pt x="862492" y="2850993"/>
                  <a:pt x="888210" y="2881473"/>
                </a:cubicBezTo>
                <a:cubicBezTo>
                  <a:pt x="930120" y="2931955"/>
                  <a:pt x="996795" y="2964340"/>
                  <a:pt x="1095855" y="2980533"/>
                </a:cubicBezTo>
                <a:cubicBezTo>
                  <a:pt x="1246350" y="3006250"/>
                  <a:pt x="1258732" y="3003393"/>
                  <a:pt x="1293022" y="2937671"/>
                </a:cubicBezTo>
                <a:lnTo>
                  <a:pt x="1293022" y="2937671"/>
                </a:lnTo>
                <a:close/>
                <a:moveTo>
                  <a:pt x="1374938" y="2774793"/>
                </a:moveTo>
                <a:cubicBezTo>
                  <a:pt x="1406370" y="2716690"/>
                  <a:pt x="1352077" y="2706213"/>
                  <a:pt x="1133955" y="2728121"/>
                </a:cubicBezTo>
                <a:cubicBezTo>
                  <a:pt x="1029180" y="2738598"/>
                  <a:pt x="852015" y="2745265"/>
                  <a:pt x="740572" y="2743361"/>
                </a:cubicBezTo>
                <a:cubicBezTo>
                  <a:pt x="516735" y="2738598"/>
                  <a:pt x="417675" y="2703355"/>
                  <a:pt x="376717" y="2614773"/>
                </a:cubicBezTo>
                <a:cubicBezTo>
                  <a:pt x="347190" y="2549050"/>
                  <a:pt x="328140" y="2547146"/>
                  <a:pt x="270037" y="2606200"/>
                </a:cubicBezTo>
                <a:cubicBezTo>
                  <a:pt x="238605" y="2637633"/>
                  <a:pt x="229080" y="2666208"/>
                  <a:pt x="239557" y="2699546"/>
                </a:cubicBezTo>
                <a:cubicBezTo>
                  <a:pt x="274800" y="2814798"/>
                  <a:pt x="295755" y="2818608"/>
                  <a:pt x="938692" y="2815750"/>
                </a:cubicBezTo>
                <a:cubicBezTo>
                  <a:pt x="1312072" y="2813846"/>
                  <a:pt x="1355888" y="2810036"/>
                  <a:pt x="1374938" y="2774793"/>
                </a:cubicBezTo>
                <a:lnTo>
                  <a:pt x="1374938" y="2774793"/>
                </a:lnTo>
                <a:close/>
                <a:moveTo>
                  <a:pt x="1743555" y="2410938"/>
                </a:moveTo>
                <a:cubicBezTo>
                  <a:pt x="1726410" y="2405223"/>
                  <a:pt x="1694977" y="2386173"/>
                  <a:pt x="1674022" y="2368075"/>
                </a:cubicBezTo>
                <a:cubicBezTo>
                  <a:pt x="1644495" y="2342358"/>
                  <a:pt x="1629255" y="2340453"/>
                  <a:pt x="1604490" y="2361408"/>
                </a:cubicBezTo>
                <a:cubicBezTo>
                  <a:pt x="1576868" y="2384268"/>
                  <a:pt x="1577820" y="2395698"/>
                  <a:pt x="1609252" y="2450943"/>
                </a:cubicBezTo>
                <a:lnTo>
                  <a:pt x="1645447" y="2513808"/>
                </a:lnTo>
                <a:lnTo>
                  <a:pt x="1710218" y="2467136"/>
                </a:lnTo>
                <a:cubicBezTo>
                  <a:pt x="1755938" y="2433798"/>
                  <a:pt x="1765463" y="2417605"/>
                  <a:pt x="1743555" y="2410938"/>
                </a:cubicBezTo>
                <a:lnTo>
                  <a:pt x="1743555" y="2410938"/>
                </a:lnTo>
                <a:close/>
                <a:moveTo>
                  <a:pt x="5521170" y="2042320"/>
                </a:moveTo>
                <a:cubicBezTo>
                  <a:pt x="5509740" y="1980408"/>
                  <a:pt x="5449733" y="1838485"/>
                  <a:pt x="5296380" y="1512730"/>
                </a:cubicBezTo>
                <a:cubicBezTo>
                  <a:pt x="5278283" y="1474630"/>
                  <a:pt x="5239230" y="1432720"/>
                  <a:pt x="5208750" y="1419385"/>
                </a:cubicBezTo>
                <a:cubicBezTo>
                  <a:pt x="5157315" y="1395573"/>
                  <a:pt x="5154458" y="1397478"/>
                  <a:pt x="5167793" y="1441293"/>
                </a:cubicBezTo>
                <a:cubicBezTo>
                  <a:pt x="5177318" y="1469868"/>
                  <a:pt x="5174460" y="1483203"/>
                  <a:pt x="5161125" y="1474630"/>
                </a:cubicBezTo>
                <a:cubicBezTo>
                  <a:pt x="5148743" y="1467010"/>
                  <a:pt x="5127787" y="1413670"/>
                  <a:pt x="5113500" y="1356520"/>
                </a:cubicBezTo>
                <a:cubicBezTo>
                  <a:pt x="5060160" y="1144113"/>
                  <a:pt x="4926810" y="1020288"/>
                  <a:pt x="4716308" y="986950"/>
                </a:cubicBezTo>
                <a:cubicBezTo>
                  <a:pt x="4662015" y="978378"/>
                  <a:pt x="4602008" y="962185"/>
                  <a:pt x="4583910" y="950755"/>
                </a:cubicBezTo>
                <a:cubicBezTo>
                  <a:pt x="4551525" y="930753"/>
                  <a:pt x="4590578" y="934563"/>
                  <a:pt x="4762028" y="966948"/>
                </a:cubicBezTo>
                <a:lnTo>
                  <a:pt x="4829655" y="980283"/>
                </a:lnTo>
                <a:lnTo>
                  <a:pt x="4795365" y="913608"/>
                </a:lnTo>
                <a:cubicBezTo>
                  <a:pt x="4737263" y="800260"/>
                  <a:pt x="4637250" y="746920"/>
                  <a:pt x="4469610" y="737395"/>
                </a:cubicBezTo>
                <a:cubicBezTo>
                  <a:pt x="4303875" y="727870"/>
                  <a:pt x="4263870" y="689770"/>
                  <a:pt x="4419128" y="689770"/>
                </a:cubicBezTo>
                <a:cubicBezTo>
                  <a:pt x="4473420" y="689770"/>
                  <a:pt x="4518188" y="680245"/>
                  <a:pt x="4518188" y="669768"/>
                </a:cubicBezTo>
                <a:cubicBezTo>
                  <a:pt x="4518188" y="616428"/>
                  <a:pt x="4400078" y="514510"/>
                  <a:pt x="4323878" y="502128"/>
                </a:cubicBezTo>
                <a:cubicBezTo>
                  <a:pt x="4166715" y="475458"/>
                  <a:pt x="4102898" y="444978"/>
                  <a:pt x="3980025" y="337345"/>
                </a:cubicBezTo>
                <a:cubicBezTo>
                  <a:pt x="3890490" y="259240"/>
                  <a:pt x="3837150" y="227808"/>
                  <a:pt x="3789525" y="227808"/>
                </a:cubicBezTo>
                <a:cubicBezTo>
                  <a:pt x="3693323" y="227808"/>
                  <a:pt x="3586642" y="279243"/>
                  <a:pt x="3531398" y="351633"/>
                </a:cubicBezTo>
                <a:cubicBezTo>
                  <a:pt x="3504728" y="386875"/>
                  <a:pt x="3439005" y="470695"/>
                  <a:pt x="3385665" y="539275"/>
                </a:cubicBezTo>
                <a:lnTo>
                  <a:pt x="3288510" y="664053"/>
                </a:lnTo>
                <a:lnTo>
                  <a:pt x="3424717" y="747873"/>
                </a:lnTo>
                <a:cubicBezTo>
                  <a:pt x="3554257" y="827883"/>
                  <a:pt x="3572355" y="832645"/>
                  <a:pt x="3791430" y="845028"/>
                </a:cubicBezTo>
                <a:cubicBezTo>
                  <a:pt x="4038128" y="858363"/>
                  <a:pt x="4156238" y="897415"/>
                  <a:pt x="4226723" y="986950"/>
                </a:cubicBezTo>
                <a:cubicBezTo>
                  <a:pt x="4248630" y="1015525"/>
                  <a:pt x="4301018" y="1041243"/>
                  <a:pt x="4350548" y="1049815"/>
                </a:cubicBezTo>
                <a:cubicBezTo>
                  <a:pt x="4529618" y="1078390"/>
                  <a:pt x="5006820" y="1421290"/>
                  <a:pt x="5037300" y="1543210"/>
                </a:cubicBezTo>
                <a:cubicBezTo>
                  <a:pt x="5045873" y="1577500"/>
                  <a:pt x="5065875" y="1593693"/>
                  <a:pt x="5099212" y="1593693"/>
                </a:cubicBezTo>
                <a:cubicBezTo>
                  <a:pt x="5179223" y="1593693"/>
                  <a:pt x="5371628" y="1782288"/>
                  <a:pt x="5400203" y="1888015"/>
                </a:cubicBezTo>
                <a:cubicBezTo>
                  <a:pt x="5439255" y="2033748"/>
                  <a:pt x="5490690" y="2143285"/>
                  <a:pt x="5512598" y="2129950"/>
                </a:cubicBezTo>
                <a:cubicBezTo>
                  <a:pt x="5525933" y="2121378"/>
                  <a:pt x="5528790" y="2082325"/>
                  <a:pt x="5521170" y="2042320"/>
                </a:cubicBezTo>
                <a:lnTo>
                  <a:pt x="5521170" y="2042320"/>
                </a:lnTo>
                <a:close/>
                <a:moveTo>
                  <a:pt x="3828578" y="512605"/>
                </a:moveTo>
                <a:cubicBezTo>
                  <a:pt x="3721898" y="503080"/>
                  <a:pt x="3627600" y="488793"/>
                  <a:pt x="3619028" y="480220"/>
                </a:cubicBezTo>
                <a:cubicBezTo>
                  <a:pt x="3593310" y="452598"/>
                  <a:pt x="4010505" y="482125"/>
                  <a:pt x="4038128" y="509748"/>
                </a:cubicBezTo>
                <a:cubicBezTo>
                  <a:pt x="4052415" y="524035"/>
                  <a:pt x="4055273" y="534513"/>
                  <a:pt x="4043842" y="532608"/>
                </a:cubicBezTo>
                <a:cubicBezTo>
                  <a:pt x="4032413" y="530703"/>
                  <a:pt x="3936210" y="522130"/>
                  <a:pt x="3828578" y="512605"/>
                </a:cubicBezTo>
                <a:lnTo>
                  <a:pt x="3828578" y="51260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586">
            <a:extLst>
              <a:ext uri="{FF2B5EF4-FFF2-40B4-BE49-F238E27FC236}">
                <a16:creationId xmlns:a16="http://schemas.microsoft.com/office/drawing/2014/main" xmlns="" id="{555D80D1-657B-4D91-8400-53DC77C928E4}"/>
              </a:ext>
            </a:extLst>
          </p:cNvPr>
          <p:cNvGrpSpPr/>
          <p:nvPr/>
        </p:nvGrpSpPr>
        <p:grpSpPr>
          <a:xfrm>
            <a:off x="1665445" y="3063692"/>
            <a:ext cx="2561902" cy="3343438"/>
            <a:chOff x="1665444" y="2565552"/>
            <a:chExt cx="2943601" cy="3841578"/>
          </a:xfrm>
        </p:grpSpPr>
        <p:sp>
          <p:nvSpPr>
            <p:cNvPr id="11" name="Oval 6">
              <a:extLst>
                <a:ext uri="{FF2B5EF4-FFF2-40B4-BE49-F238E27FC236}">
                  <a16:creationId xmlns:a16="http://schemas.microsoft.com/office/drawing/2014/main" xmlns="" id="{5EB43EB4-D86E-4BD4-B356-79CE41341D8B}"/>
                </a:ext>
              </a:extLst>
            </p:cNvPr>
            <p:cNvSpPr/>
            <p:nvPr/>
          </p:nvSpPr>
          <p:spPr>
            <a:xfrm rot="14243215">
              <a:off x="1678792" y="2803249"/>
              <a:ext cx="1864240" cy="1388845"/>
            </a:xfrm>
            <a:custGeom>
              <a:avLst/>
              <a:gdLst/>
              <a:ahLst/>
              <a:cxnLst/>
              <a:rect l="l" t="t" r="r" b="b"/>
              <a:pathLst>
                <a:path w="2374296" h="1768833">
                  <a:moveTo>
                    <a:pt x="2122319" y="274160"/>
                  </a:moveTo>
                  <a:cubicBezTo>
                    <a:pt x="2279947" y="434566"/>
                    <a:pt x="2376382" y="655105"/>
                    <a:pt x="2374262" y="897757"/>
                  </a:cubicBezTo>
                  <a:cubicBezTo>
                    <a:pt x="2370023" y="1383058"/>
                    <a:pt x="1973171" y="1773038"/>
                    <a:pt x="1487868" y="1768799"/>
                  </a:cubicBezTo>
                  <a:lnTo>
                    <a:pt x="244916" y="1757941"/>
                  </a:lnTo>
                  <a:cubicBezTo>
                    <a:pt x="243021" y="1760093"/>
                    <a:pt x="240936" y="1760194"/>
                    <a:pt x="238844" y="1760193"/>
                  </a:cubicBezTo>
                  <a:lnTo>
                    <a:pt x="232478" y="1757834"/>
                  </a:lnTo>
                  <a:lnTo>
                    <a:pt x="215240" y="1757683"/>
                  </a:lnTo>
                  <a:lnTo>
                    <a:pt x="215239" y="1757682"/>
                  </a:lnTo>
                  <a:lnTo>
                    <a:pt x="215233" y="1757683"/>
                  </a:lnTo>
                  <a:lnTo>
                    <a:pt x="215233" y="1757679"/>
                  </a:lnTo>
                  <a:lnTo>
                    <a:pt x="200021" y="1745799"/>
                  </a:lnTo>
                  <a:cubicBezTo>
                    <a:pt x="85924" y="1677713"/>
                    <a:pt x="0" y="1316657"/>
                    <a:pt x="0" y="881792"/>
                  </a:cubicBezTo>
                  <a:cubicBezTo>
                    <a:pt x="0" y="483215"/>
                    <a:pt x="72182" y="146639"/>
                    <a:pt x="172783" y="42438"/>
                  </a:cubicBezTo>
                  <a:cubicBezTo>
                    <a:pt x="191110" y="13973"/>
                    <a:pt x="217565" y="-2559"/>
                    <a:pt x="239494" y="324"/>
                  </a:cubicBezTo>
                  <a:lnTo>
                    <a:pt x="1503219" y="11362"/>
                  </a:lnTo>
                  <a:cubicBezTo>
                    <a:pt x="1745871" y="13482"/>
                    <a:pt x="1964691" y="113754"/>
                    <a:pt x="2122319" y="2741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2" name="Group 8">
              <a:extLst>
                <a:ext uri="{FF2B5EF4-FFF2-40B4-BE49-F238E27FC236}">
                  <a16:creationId xmlns:a16="http://schemas.microsoft.com/office/drawing/2014/main" xmlns="" id="{F14E7E4E-3F8E-425D-8EB1-DC9D2A4A2773}"/>
                </a:ext>
              </a:extLst>
            </p:cNvPr>
            <p:cNvGrpSpPr/>
            <p:nvPr/>
          </p:nvGrpSpPr>
          <p:grpSpPr>
            <a:xfrm rot="15399350">
              <a:off x="1521477" y="4573908"/>
              <a:ext cx="1977189" cy="1689255"/>
              <a:chOff x="2066735" y="1837293"/>
              <a:chExt cx="2518148" cy="2151435"/>
            </a:xfrm>
          </p:grpSpPr>
          <p:sp>
            <p:nvSpPr>
              <p:cNvPr id="22" name="Round Same Side Corner Rectangle 2">
                <a:extLst>
                  <a:ext uri="{FF2B5EF4-FFF2-40B4-BE49-F238E27FC236}">
                    <a16:creationId xmlns:a16="http://schemas.microsoft.com/office/drawing/2014/main" xmlns="" id="{E394ACE6-00B7-4FF8-8BD0-F8DF97BF0F18}"/>
                  </a:ext>
                </a:extLst>
              </p:cNvPr>
              <p:cNvSpPr/>
              <p:nvPr/>
            </p:nvSpPr>
            <p:spPr>
              <a:xfrm rot="18900000">
                <a:off x="2066735" y="1837293"/>
                <a:ext cx="1757503" cy="215143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" name="Oval 3">
                <a:extLst>
                  <a:ext uri="{FF2B5EF4-FFF2-40B4-BE49-F238E27FC236}">
                    <a16:creationId xmlns:a16="http://schemas.microsoft.com/office/drawing/2014/main" xmlns="" id="{D178D334-8C30-4667-A5F8-54F50312146B}"/>
                  </a:ext>
                </a:extLst>
              </p:cNvPr>
              <p:cNvSpPr/>
              <p:nvPr/>
            </p:nvSpPr>
            <p:spPr>
              <a:xfrm rot="2700000">
                <a:off x="3590577" y="2794901"/>
                <a:ext cx="231105" cy="175750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" name="자유형: 도형 60">
              <a:extLst>
                <a:ext uri="{FF2B5EF4-FFF2-40B4-BE49-F238E27FC236}">
                  <a16:creationId xmlns:a16="http://schemas.microsoft.com/office/drawing/2014/main" xmlns="" id="{C01E15E5-09A1-4280-A043-E972F39FEE36}"/>
                </a:ext>
              </a:extLst>
            </p:cNvPr>
            <p:cNvSpPr/>
            <p:nvPr/>
          </p:nvSpPr>
          <p:spPr>
            <a:xfrm>
              <a:off x="4203359" y="3780988"/>
              <a:ext cx="405686" cy="327024"/>
            </a:xfrm>
            <a:custGeom>
              <a:avLst/>
              <a:gdLst>
                <a:gd name="connsiteX0" fmla="*/ 1426018 w 1699104"/>
                <a:gd name="connsiteY0" fmla="*/ 100 h 1369652"/>
                <a:gd name="connsiteX1" fmla="*/ 905616 w 1699104"/>
                <a:gd name="connsiteY1" fmla="*/ 806363 h 1369652"/>
                <a:gd name="connsiteX2" fmla="*/ 283242 w 1699104"/>
                <a:gd name="connsiteY2" fmla="*/ 523532 h 1369652"/>
                <a:gd name="connsiteX3" fmla="*/ 222649 w 1699104"/>
                <a:gd name="connsiteY3" fmla="*/ 437351 h 1369652"/>
                <a:gd name="connsiteX4" fmla="*/ 229092 w 1699104"/>
                <a:gd name="connsiteY4" fmla="*/ 431928 h 1369652"/>
                <a:gd name="connsiteX5" fmla="*/ 214241 w 1699104"/>
                <a:gd name="connsiteY5" fmla="*/ 431928 h 1369652"/>
                <a:gd name="connsiteX6" fmla="*/ 219121 w 1699104"/>
                <a:gd name="connsiteY6" fmla="*/ 466941 h 1369652"/>
                <a:gd name="connsiteX7" fmla="*/ 726011 w 1699104"/>
                <a:gd name="connsiteY7" fmla="*/ 922236 h 1369652"/>
                <a:gd name="connsiteX8" fmla="*/ 1670649 w 1699104"/>
                <a:gd name="connsiteY8" fmla="*/ 741110 h 1369652"/>
                <a:gd name="connsiteX9" fmla="*/ 531731 w 1699104"/>
                <a:gd name="connsiteY9" fmla="*/ 1324252 h 1369652"/>
                <a:gd name="connsiteX10" fmla="*/ 91918 w 1699104"/>
                <a:gd name="connsiteY10" fmla="*/ 541992 h 1369652"/>
                <a:gd name="connsiteX11" fmla="*/ 120379 w 1699104"/>
                <a:gd name="connsiteY11" fmla="*/ 467947 h 1369652"/>
                <a:gd name="connsiteX12" fmla="*/ 116938 w 1699104"/>
                <a:gd name="connsiteY12" fmla="*/ 431928 h 1369652"/>
                <a:gd name="connsiteX13" fmla="*/ 33060 w 1699104"/>
                <a:gd name="connsiteY13" fmla="*/ 431928 h 1369652"/>
                <a:gd name="connsiteX14" fmla="*/ 0 w 1699104"/>
                <a:gd name="connsiteY14" fmla="*/ 398866 h 1369652"/>
                <a:gd name="connsiteX15" fmla="*/ 0 w 1699104"/>
                <a:gd name="connsiteY15" fmla="*/ 295655 h 1369652"/>
                <a:gd name="connsiteX16" fmla="*/ 33060 w 1699104"/>
                <a:gd name="connsiteY16" fmla="*/ 262594 h 1369652"/>
                <a:gd name="connsiteX17" fmla="*/ 303652 w 1699104"/>
                <a:gd name="connsiteY17" fmla="*/ 262594 h 1369652"/>
                <a:gd name="connsiteX18" fmla="*/ 336714 w 1699104"/>
                <a:gd name="connsiteY18" fmla="*/ 295655 h 1369652"/>
                <a:gd name="connsiteX19" fmla="*/ 336714 w 1699104"/>
                <a:gd name="connsiteY19" fmla="*/ 398866 h 1369652"/>
                <a:gd name="connsiteX20" fmla="*/ 327031 w 1699104"/>
                <a:gd name="connsiteY20" fmla="*/ 422244 h 1369652"/>
                <a:gd name="connsiteX21" fmla="*/ 318665 w 1699104"/>
                <a:gd name="connsiteY21" fmla="*/ 425709 h 1369652"/>
                <a:gd name="connsiteX22" fmla="*/ 320999 w 1699104"/>
                <a:gd name="connsiteY22" fmla="*/ 428452 h 1369652"/>
                <a:gd name="connsiteX23" fmla="*/ 854625 w 1699104"/>
                <a:gd name="connsiteY23" fmla="*/ 512079 h 1369652"/>
                <a:gd name="connsiteX24" fmla="*/ 1426018 w 1699104"/>
                <a:gd name="connsiteY24" fmla="*/ 100 h 136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99104" h="1369652">
                  <a:moveTo>
                    <a:pt x="1426018" y="100"/>
                  </a:moveTo>
                  <a:cubicBezTo>
                    <a:pt x="1538052" y="-1238"/>
                    <a:pt x="1521372" y="676489"/>
                    <a:pt x="905616" y="806363"/>
                  </a:cubicBezTo>
                  <a:cubicBezTo>
                    <a:pt x="615918" y="859803"/>
                    <a:pt x="247425" y="663322"/>
                    <a:pt x="283242" y="523532"/>
                  </a:cubicBezTo>
                  <a:cubicBezTo>
                    <a:pt x="295726" y="486047"/>
                    <a:pt x="248406" y="473678"/>
                    <a:pt x="222649" y="437351"/>
                  </a:cubicBezTo>
                  <a:lnTo>
                    <a:pt x="229092" y="431928"/>
                  </a:lnTo>
                  <a:lnTo>
                    <a:pt x="214241" y="431928"/>
                  </a:lnTo>
                  <a:lnTo>
                    <a:pt x="219121" y="466941"/>
                  </a:lnTo>
                  <a:cubicBezTo>
                    <a:pt x="244983" y="601662"/>
                    <a:pt x="334031" y="752109"/>
                    <a:pt x="726011" y="922236"/>
                  </a:cubicBezTo>
                  <a:cubicBezTo>
                    <a:pt x="1154486" y="1061180"/>
                    <a:pt x="1595961" y="678971"/>
                    <a:pt x="1670649" y="741110"/>
                  </a:cubicBezTo>
                  <a:cubicBezTo>
                    <a:pt x="1796893" y="821695"/>
                    <a:pt x="1518097" y="1557237"/>
                    <a:pt x="531731" y="1324252"/>
                  </a:cubicBezTo>
                  <a:cubicBezTo>
                    <a:pt x="208334" y="1231723"/>
                    <a:pt x="-112945" y="851176"/>
                    <a:pt x="91918" y="541992"/>
                  </a:cubicBezTo>
                  <a:cubicBezTo>
                    <a:pt x="120456" y="512888"/>
                    <a:pt x="123138" y="500113"/>
                    <a:pt x="120379" y="467947"/>
                  </a:cubicBezTo>
                  <a:lnTo>
                    <a:pt x="116938" y="431928"/>
                  </a:lnTo>
                  <a:lnTo>
                    <a:pt x="33060" y="431928"/>
                  </a:lnTo>
                  <a:cubicBezTo>
                    <a:pt x="14802" y="431928"/>
                    <a:pt x="0" y="417126"/>
                    <a:pt x="0" y="398866"/>
                  </a:cubicBezTo>
                  <a:lnTo>
                    <a:pt x="0" y="295655"/>
                  </a:lnTo>
                  <a:cubicBezTo>
                    <a:pt x="0" y="277396"/>
                    <a:pt x="14802" y="262594"/>
                    <a:pt x="33060" y="262594"/>
                  </a:cubicBezTo>
                  <a:lnTo>
                    <a:pt x="303652" y="262594"/>
                  </a:lnTo>
                  <a:cubicBezTo>
                    <a:pt x="321912" y="262594"/>
                    <a:pt x="336714" y="277396"/>
                    <a:pt x="336714" y="295655"/>
                  </a:cubicBezTo>
                  <a:lnTo>
                    <a:pt x="336714" y="398866"/>
                  </a:lnTo>
                  <a:cubicBezTo>
                    <a:pt x="336714" y="407996"/>
                    <a:pt x="333014" y="416262"/>
                    <a:pt x="327031" y="422244"/>
                  </a:cubicBezTo>
                  <a:lnTo>
                    <a:pt x="318665" y="425709"/>
                  </a:lnTo>
                  <a:lnTo>
                    <a:pt x="320999" y="428452"/>
                  </a:lnTo>
                  <a:cubicBezTo>
                    <a:pt x="391696" y="499969"/>
                    <a:pt x="533781" y="563301"/>
                    <a:pt x="854625" y="512079"/>
                  </a:cubicBezTo>
                  <a:cubicBezTo>
                    <a:pt x="1189479" y="428452"/>
                    <a:pt x="1354858" y="-7609"/>
                    <a:pt x="1426018" y="1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자유형: 도형 61">
              <a:extLst>
                <a:ext uri="{FF2B5EF4-FFF2-40B4-BE49-F238E27FC236}">
                  <a16:creationId xmlns:a16="http://schemas.microsoft.com/office/drawing/2014/main" xmlns="" id="{F8B8C415-54A2-43DA-8951-4ABD69C95030}"/>
                </a:ext>
              </a:extLst>
            </p:cNvPr>
            <p:cNvSpPr/>
            <p:nvPr/>
          </p:nvSpPr>
          <p:spPr>
            <a:xfrm rot="2641289">
              <a:off x="3241278" y="4769338"/>
              <a:ext cx="254129" cy="357605"/>
            </a:xfrm>
            <a:custGeom>
              <a:avLst/>
              <a:gdLst>
                <a:gd name="connsiteX0" fmla="*/ 409448 w 556511"/>
                <a:gd name="connsiteY0" fmla="*/ 633953 h 783112"/>
                <a:gd name="connsiteX1" fmla="*/ 532137 w 556511"/>
                <a:gd name="connsiteY1" fmla="*/ 636049 h 783112"/>
                <a:gd name="connsiteX2" fmla="*/ 530042 w 556511"/>
                <a:gd name="connsiteY2" fmla="*/ 758738 h 783112"/>
                <a:gd name="connsiteX3" fmla="*/ 407353 w 556511"/>
                <a:gd name="connsiteY3" fmla="*/ 756642 h 783112"/>
                <a:gd name="connsiteX4" fmla="*/ 409448 w 556511"/>
                <a:gd name="connsiteY4" fmla="*/ 633953 h 783112"/>
                <a:gd name="connsiteX5" fmla="*/ 354773 w 556511"/>
                <a:gd name="connsiteY5" fmla="*/ 439280 h 783112"/>
                <a:gd name="connsiteX6" fmla="*/ 477463 w 556511"/>
                <a:gd name="connsiteY6" fmla="*/ 441376 h 783112"/>
                <a:gd name="connsiteX7" fmla="*/ 475367 w 556511"/>
                <a:gd name="connsiteY7" fmla="*/ 564065 h 783112"/>
                <a:gd name="connsiteX8" fmla="*/ 352678 w 556511"/>
                <a:gd name="connsiteY8" fmla="*/ 561970 h 783112"/>
                <a:gd name="connsiteX9" fmla="*/ 354773 w 556511"/>
                <a:gd name="connsiteY9" fmla="*/ 439280 h 783112"/>
                <a:gd name="connsiteX10" fmla="*/ 218360 w 556511"/>
                <a:gd name="connsiteY10" fmla="*/ 571112 h 783112"/>
                <a:gd name="connsiteX11" fmla="*/ 341049 w 556511"/>
                <a:gd name="connsiteY11" fmla="*/ 573208 h 783112"/>
                <a:gd name="connsiteX12" fmla="*/ 338953 w 556511"/>
                <a:gd name="connsiteY12" fmla="*/ 695897 h 783112"/>
                <a:gd name="connsiteX13" fmla="*/ 216264 w 556511"/>
                <a:gd name="connsiteY13" fmla="*/ 693802 h 783112"/>
                <a:gd name="connsiteX14" fmla="*/ 218360 w 556511"/>
                <a:gd name="connsiteY14" fmla="*/ 571112 h 783112"/>
                <a:gd name="connsiteX15" fmla="*/ 26470 w 556511"/>
                <a:gd name="connsiteY15" fmla="*/ 509047 h 783112"/>
                <a:gd name="connsiteX16" fmla="*/ 149159 w 556511"/>
                <a:gd name="connsiteY16" fmla="*/ 511142 h 783112"/>
                <a:gd name="connsiteX17" fmla="*/ 147063 w 556511"/>
                <a:gd name="connsiteY17" fmla="*/ 633831 h 783112"/>
                <a:gd name="connsiteX18" fmla="*/ 24374 w 556511"/>
                <a:gd name="connsiteY18" fmla="*/ 631736 h 783112"/>
                <a:gd name="connsiteX19" fmla="*/ 26470 w 556511"/>
                <a:gd name="connsiteY19" fmla="*/ 509047 h 783112"/>
                <a:gd name="connsiteX20" fmla="*/ 149112 w 556511"/>
                <a:gd name="connsiteY20" fmla="*/ 298004 h 783112"/>
                <a:gd name="connsiteX21" fmla="*/ 138636 w 556511"/>
                <a:gd name="connsiteY21" fmla="*/ 315689 h 783112"/>
                <a:gd name="connsiteX22" fmla="*/ 184643 w 556511"/>
                <a:gd name="connsiteY22" fmla="*/ 363295 h 783112"/>
                <a:gd name="connsiteX23" fmla="*/ 191908 w 556511"/>
                <a:gd name="connsiteY23" fmla="*/ 358647 h 783112"/>
                <a:gd name="connsiteX24" fmla="*/ 224662 w 556511"/>
                <a:gd name="connsiteY24" fmla="*/ 352852 h 783112"/>
                <a:gd name="connsiteX25" fmla="*/ 229469 w 556511"/>
                <a:gd name="connsiteY25" fmla="*/ 353874 h 783112"/>
                <a:gd name="connsiteX26" fmla="*/ 211297 w 556511"/>
                <a:gd name="connsiteY26" fmla="*/ 335640 h 783112"/>
                <a:gd name="connsiteX27" fmla="*/ 202581 w 556511"/>
                <a:gd name="connsiteY27" fmla="*/ 308036 h 783112"/>
                <a:gd name="connsiteX28" fmla="*/ 234559 w 556511"/>
                <a:gd name="connsiteY28" fmla="*/ 247451 h 783112"/>
                <a:gd name="connsiteX29" fmla="*/ 189883 w 556511"/>
                <a:gd name="connsiteY29" fmla="*/ 278803 h 783112"/>
                <a:gd name="connsiteX30" fmla="*/ 164461 w 556511"/>
                <a:gd name="connsiteY30" fmla="*/ 235888 h 783112"/>
                <a:gd name="connsiteX31" fmla="*/ 172895 w 556511"/>
                <a:gd name="connsiteY31" fmla="*/ 247139 h 783112"/>
                <a:gd name="connsiteX32" fmla="*/ 170873 w 556511"/>
                <a:gd name="connsiteY32" fmla="*/ 261272 h 783112"/>
                <a:gd name="connsiteX33" fmla="*/ 162981 w 556511"/>
                <a:gd name="connsiteY33" fmla="*/ 274594 h 783112"/>
                <a:gd name="connsiteX34" fmla="*/ 175755 w 556511"/>
                <a:gd name="connsiteY34" fmla="*/ 269160 h 783112"/>
                <a:gd name="connsiteX35" fmla="*/ 224226 w 556511"/>
                <a:gd name="connsiteY35" fmla="*/ 233222 h 783112"/>
                <a:gd name="connsiteX36" fmla="*/ 170475 w 556511"/>
                <a:gd name="connsiteY36" fmla="*/ 235506 h 783112"/>
                <a:gd name="connsiteX37" fmla="*/ 262987 w 556511"/>
                <a:gd name="connsiteY37" fmla="*/ 61806 h 783112"/>
                <a:gd name="connsiteX38" fmla="*/ 259843 w 556511"/>
                <a:gd name="connsiteY38" fmla="*/ 217979 h 783112"/>
                <a:gd name="connsiteX39" fmla="*/ 157649 w 556511"/>
                <a:gd name="connsiteY39" fmla="*/ 173434 h 783112"/>
                <a:gd name="connsiteX40" fmla="*/ 256699 w 556511"/>
                <a:gd name="connsiteY40" fmla="*/ 228985 h 783112"/>
                <a:gd name="connsiteX41" fmla="*/ 269276 w 556511"/>
                <a:gd name="connsiteY41" fmla="*/ 340612 h 783112"/>
                <a:gd name="connsiteX42" fmla="*/ 269801 w 556511"/>
                <a:gd name="connsiteY42" fmla="*/ 229509 h 783112"/>
                <a:gd name="connsiteX43" fmla="*/ 411300 w 556511"/>
                <a:gd name="connsiteY43" fmla="*/ 296066 h 783112"/>
                <a:gd name="connsiteX44" fmla="*/ 277661 w 556511"/>
                <a:gd name="connsiteY44" fmla="*/ 221648 h 783112"/>
                <a:gd name="connsiteX45" fmla="*/ 435408 w 556511"/>
                <a:gd name="connsiteY45" fmla="*/ 122074 h 783112"/>
                <a:gd name="connsiteX46" fmla="*/ 269800 w 556511"/>
                <a:gd name="connsiteY46" fmla="*/ 214835 h 783112"/>
                <a:gd name="connsiteX47" fmla="*/ 262987 w 556511"/>
                <a:gd name="connsiteY47" fmla="*/ 61806 h 783112"/>
                <a:gd name="connsiteX48" fmla="*/ 146238 w 556511"/>
                <a:gd name="connsiteY48" fmla="*/ 89082 h 783112"/>
                <a:gd name="connsiteX49" fmla="*/ 212479 w 556511"/>
                <a:gd name="connsiteY49" fmla="*/ 166417 h 783112"/>
                <a:gd name="connsiteX50" fmla="*/ 205626 w 556511"/>
                <a:gd name="connsiteY50" fmla="*/ 117253 h 783112"/>
                <a:gd name="connsiteX51" fmla="*/ 210194 w 556511"/>
                <a:gd name="connsiteY51" fmla="*/ 38831 h 783112"/>
                <a:gd name="connsiteX52" fmla="*/ 227558 w 556511"/>
                <a:gd name="connsiteY52" fmla="*/ 70334 h 783112"/>
                <a:gd name="connsiteX53" fmla="*/ 313743 w 556511"/>
                <a:gd name="connsiteY53" fmla="*/ 0 h 783112"/>
                <a:gd name="connsiteX54" fmla="*/ 282763 w 556511"/>
                <a:gd name="connsiteY54" fmla="*/ 167120 h 783112"/>
                <a:gd name="connsiteX55" fmla="*/ 371421 w 556511"/>
                <a:gd name="connsiteY55" fmla="*/ 64718 h 783112"/>
                <a:gd name="connsiteX56" fmla="*/ 365142 w 556511"/>
                <a:gd name="connsiteY56" fmla="*/ 100216 h 783112"/>
                <a:gd name="connsiteX57" fmla="*/ 519318 w 556511"/>
                <a:gd name="connsiteY57" fmla="*/ 71570 h 783112"/>
                <a:gd name="connsiteX58" fmla="*/ 411676 w 556511"/>
                <a:gd name="connsiteY58" fmla="*/ 188923 h 783112"/>
                <a:gd name="connsiteX59" fmla="*/ 454600 w 556511"/>
                <a:gd name="connsiteY59" fmla="*/ 204052 h 783112"/>
                <a:gd name="connsiteX60" fmla="*/ 348005 w 556511"/>
                <a:gd name="connsiteY60" fmla="*/ 210905 h 783112"/>
                <a:gd name="connsiteX61" fmla="*/ 319835 w 556511"/>
                <a:gd name="connsiteY61" fmla="*/ 227655 h 783112"/>
                <a:gd name="connsiteX62" fmla="*/ 482010 w 556511"/>
                <a:gd name="connsiteY62" fmla="*/ 287953 h 783112"/>
                <a:gd name="connsiteX63" fmla="*/ 379222 w 556511"/>
                <a:gd name="connsiteY63" fmla="*/ 320544 h 783112"/>
                <a:gd name="connsiteX64" fmla="*/ 400541 w 556511"/>
                <a:gd name="connsiteY64" fmla="*/ 355568 h 783112"/>
                <a:gd name="connsiteX65" fmla="*/ 332016 w 556511"/>
                <a:gd name="connsiteY65" fmla="*/ 347193 h 783112"/>
                <a:gd name="connsiteX66" fmla="*/ 293947 w 556511"/>
                <a:gd name="connsiteY66" fmla="*/ 290850 h 783112"/>
                <a:gd name="connsiteX67" fmla="*/ 303865 w 556511"/>
                <a:gd name="connsiteY67" fmla="*/ 332776 h 783112"/>
                <a:gd name="connsiteX68" fmla="*/ 319548 w 556511"/>
                <a:gd name="connsiteY68" fmla="*/ 389504 h 783112"/>
                <a:gd name="connsiteX69" fmla="*/ 284768 w 556511"/>
                <a:gd name="connsiteY69" fmla="*/ 378756 h 783112"/>
                <a:gd name="connsiteX70" fmla="*/ 285572 w 556511"/>
                <a:gd name="connsiteY70" fmla="*/ 379310 h 783112"/>
                <a:gd name="connsiteX71" fmla="*/ 283477 w 556511"/>
                <a:gd name="connsiteY71" fmla="*/ 501999 h 783112"/>
                <a:gd name="connsiteX72" fmla="*/ 160788 w 556511"/>
                <a:gd name="connsiteY72" fmla="*/ 499904 h 783112"/>
                <a:gd name="connsiteX73" fmla="*/ 143335 w 556511"/>
                <a:gd name="connsiteY73" fmla="*/ 405588 h 783112"/>
                <a:gd name="connsiteX74" fmla="*/ 152216 w 556511"/>
                <a:gd name="connsiteY74" fmla="*/ 392698 h 783112"/>
                <a:gd name="connsiteX75" fmla="*/ 115514 w 556511"/>
                <a:gd name="connsiteY75" fmla="*/ 354720 h 783112"/>
                <a:gd name="connsiteX76" fmla="*/ 71794 w 556511"/>
                <a:gd name="connsiteY76" fmla="*/ 428521 h 783112"/>
                <a:gd name="connsiteX77" fmla="*/ 46237 w 556511"/>
                <a:gd name="connsiteY77" fmla="*/ 435063 h 783112"/>
                <a:gd name="connsiteX78" fmla="*/ 45700 w 556511"/>
                <a:gd name="connsiteY78" fmla="*/ 434745 h 783112"/>
                <a:gd name="connsiteX79" fmla="*/ 39159 w 556511"/>
                <a:gd name="connsiteY79" fmla="*/ 409188 h 783112"/>
                <a:gd name="connsiteX80" fmla="*/ 138238 w 556511"/>
                <a:gd name="connsiteY80" fmla="*/ 241939 h 783112"/>
                <a:gd name="connsiteX81" fmla="*/ 149608 w 556511"/>
                <a:gd name="connsiteY81" fmla="*/ 233415 h 783112"/>
                <a:gd name="connsiteX82" fmla="*/ 142835 w 556511"/>
                <a:gd name="connsiteY82" fmla="*/ 230691 h 783112"/>
                <a:gd name="connsiteX83" fmla="*/ 117305 w 556511"/>
                <a:gd name="connsiteY83" fmla="*/ 156085 h 783112"/>
                <a:gd name="connsiteX84" fmla="*/ 138110 w 556511"/>
                <a:gd name="connsiteY84" fmla="*/ 170274 h 783112"/>
                <a:gd name="connsiteX85" fmla="*/ 146238 w 556511"/>
                <a:gd name="connsiteY85" fmla="*/ 89082 h 78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56511" h="783112">
                  <a:moveTo>
                    <a:pt x="409448" y="633953"/>
                  </a:moveTo>
                  <a:cubicBezTo>
                    <a:pt x="443906" y="600652"/>
                    <a:pt x="498836" y="601590"/>
                    <a:pt x="532137" y="636049"/>
                  </a:cubicBezTo>
                  <a:cubicBezTo>
                    <a:pt x="565438" y="670507"/>
                    <a:pt x="564500" y="725437"/>
                    <a:pt x="530042" y="758738"/>
                  </a:cubicBezTo>
                  <a:cubicBezTo>
                    <a:pt x="495583" y="792039"/>
                    <a:pt x="440653" y="791100"/>
                    <a:pt x="407353" y="756642"/>
                  </a:cubicBezTo>
                  <a:cubicBezTo>
                    <a:pt x="374052" y="722184"/>
                    <a:pt x="374990" y="667254"/>
                    <a:pt x="409448" y="633953"/>
                  </a:cubicBezTo>
                  <a:close/>
                  <a:moveTo>
                    <a:pt x="354773" y="439280"/>
                  </a:moveTo>
                  <a:cubicBezTo>
                    <a:pt x="389232" y="405979"/>
                    <a:pt x="444162" y="406918"/>
                    <a:pt x="477463" y="441376"/>
                  </a:cubicBezTo>
                  <a:cubicBezTo>
                    <a:pt x="510763" y="475834"/>
                    <a:pt x="509825" y="530764"/>
                    <a:pt x="475367" y="564065"/>
                  </a:cubicBezTo>
                  <a:cubicBezTo>
                    <a:pt x="440909" y="597366"/>
                    <a:pt x="385979" y="596428"/>
                    <a:pt x="352678" y="561970"/>
                  </a:cubicBezTo>
                  <a:cubicBezTo>
                    <a:pt x="319377" y="527511"/>
                    <a:pt x="320315" y="472581"/>
                    <a:pt x="354773" y="439280"/>
                  </a:cubicBezTo>
                  <a:close/>
                  <a:moveTo>
                    <a:pt x="218360" y="571112"/>
                  </a:moveTo>
                  <a:cubicBezTo>
                    <a:pt x="252818" y="537811"/>
                    <a:pt x="307748" y="538750"/>
                    <a:pt x="341049" y="573208"/>
                  </a:cubicBezTo>
                  <a:cubicBezTo>
                    <a:pt x="374350" y="607666"/>
                    <a:pt x="373412" y="662596"/>
                    <a:pt x="338953" y="695897"/>
                  </a:cubicBezTo>
                  <a:cubicBezTo>
                    <a:pt x="304495" y="729198"/>
                    <a:pt x="249565" y="728260"/>
                    <a:pt x="216264" y="693802"/>
                  </a:cubicBezTo>
                  <a:cubicBezTo>
                    <a:pt x="182963" y="659343"/>
                    <a:pt x="183901" y="604413"/>
                    <a:pt x="218360" y="571112"/>
                  </a:cubicBezTo>
                  <a:close/>
                  <a:moveTo>
                    <a:pt x="26470" y="509047"/>
                  </a:moveTo>
                  <a:cubicBezTo>
                    <a:pt x="60928" y="475746"/>
                    <a:pt x="115858" y="476684"/>
                    <a:pt x="149159" y="511142"/>
                  </a:cubicBezTo>
                  <a:cubicBezTo>
                    <a:pt x="182460" y="545601"/>
                    <a:pt x="181521" y="600530"/>
                    <a:pt x="147063" y="633831"/>
                  </a:cubicBezTo>
                  <a:cubicBezTo>
                    <a:pt x="112605" y="667132"/>
                    <a:pt x="57675" y="666194"/>
                    <a:pt x="24374" y="631736"/>
                  </a:cubicBezTo>
                  <a:cubicBezTo>
                    <a:pt x="-8927" y="597278"/>
                    <a:pt x="-7989" y="542348"/>
                    <a:pt x="26470" y="509047"/>
                  </a:cubicBezTo>
                  <a:close/>
                  <a:moveTo>
                    <a:pt x="149112" y="298004"/>
                  </a:moveTo>
                  <a:lnTo>
                    <a:pt x="138636" y="315689"/>
                  </a:lnTo>
                  <a:lnTo>
                    <a:pt x="184643" y="363295"/>
                  </a:lnTo>
                  <a:lnTo>
                    <a:pt x="191908" y="358647"/>
                  </a:lnTo>
                  <a:cubicBezTo>
                    <a:pt x="202424" y="354590"/>
                    <a:pt x="213561" y="352663"/>
                    <a:pt x="224662" y="352852"/>
                  </a:cubicBezTo>
                  <a:lnTo>
                    <a:pt x="229469" y="353874"/>
                  </a:lnTo>
                  <a:lnTo>
                    <a:pt x="211297" y="335640"/>
                  </a:lnTo>
                  <a:cubicBezTo>
                    <a:pt x="206066" y="327667"/>
                    <a:pt x="202768" y="318490"/>
                    <a:pt x="202581" y="308036"/>
                  </a:cubicBezTo>
                  <a:cubicBezTo>
                    <a:pt x="203282" y="287666"/>
                    <a:pt x="238049" y="275681"/>
                    <a:pt x="234559" y="247451"/>
                  </a:cubicBezTo>
                  <a:cubicBezTo>
                    <a:pt x="219077" y="260653"/>
                    <a:pt x="204775" y="270449"/>
                    <a:pt x="189883" y="278803"/>
                  </a:cubicBezTo>
                  <a:close/>
                  <a:moveTo>
                    <a:pt x="164461" y="235888"/>
                  </a:moveTo>
                  <a:lnTo>
                    <a:pt x="172895" y="247139"/>
                  </a:lnTo>
                  <a:cubicBezTo>
                    <a:pt x="174079" y="251764"/>
                    <a:pt x="173499" y="256840"/>
                    <a:pt x="170873" y="261272"/>
                  </a:cubicBezTo>
                  <a:lnTo>
                    <a:pt x="162981" y="274594"/>
                  </a:lnTo>
                  <a:lnTo>
                    <a:pt x="175755" y="269160"/>
                  </a:lnTo>
                  <a:cubicBezTo>
                    <a:pt x="191781" y="261329"/>
                    <a:pt x="207349" y="251140"/>
                    <a:pt x="224226" y="233222"/>
                  </a:cubicBezTo>
                  <a:cubicBezTo>
                    <a:pt x="205572" y="223002"/>
                    <a:pt x="185738" y="231945"/>
                    <a:pt x="170475" y="235506"/>
                  </a:cubicBezTo>
                  <a:close/>
                  <a:moveTo>
                    <a:pt x="262987" y="61806"/>
                  </a:moveTo>
                  <a:cubicBezTo>
                    <a:pt x="222285" y="121026"/>
                    <a:pt x="248663" y="181818"/>
                    <a:pt x="259843" y="217979"/>
                  </a:cubicBezTo>
                  <a:cubicBezTo>
                    <a:pt x="226477" y="211691"/>
                    <a:pt x="191014" y="205402"/>
                    <a:pt x="157649" y="173434"/>
                  </a:cubicBezTo>
                  <a:cubicBezTo>
                    <a:pt x="184901" y="220774"/>
                    <a:pt x="227351" y="221997"/>
                    <a:pt x="256699" y="228985"/>
                  </a:cubicBezTo>
                  <a:cubicBezTo>
                    <a:pt x="240977" y="268290"/>
                    <a:pt x="254602" y="304976"/>
                    <a:pt x="269276" y="340612"/>
                  </a:cubicBezTo>
                  <a:cubicBezTo>
                    <a:pt x="257397" y="305849"/>
                    <a:pt x="252856" y="262176"/>
                    <a:pt x="269801" y="229509"/>
                  </a:cubicBezTo>
                  <a:cubicBezTo>
                    <a:pt x="297052" y="276326"/>
                    <a:pt x="364657" y="291175"/>
                    <a:pt x="411300" y="296066"/>
                  </a:cubicBezTo>
                  <a:cubicBezTo>
                    <a:pt x="359417" y="286459"/>
                    <a:pt x="301245" y="260604"/>
                    <a:pt x="277661" y="221648"/>
                  </a:cubicBezTo>
                  <a:lnTo>
                    <a:pt x="435408" y="122074"/>
                  </a:lnTo>
                  <a:lnTo>
                    <a:pt x="269800" y="214835"/>
                  </a:lnTo>
                  <a:cubicBezTo>
                    <a:pt x="241151" y="158759"/>
                    <a:pt x="241850" y="105828"/>
                    <a:pt x="262987" y="61806"/>
                  </a:cubicBezTo>
                  <a:close/>
                  <a:moveTo>
                    <a:pt x="146238" y="89082"/>
                  </a:moveTo>
                  <a:cubicBezTo>
                    <a:pt x="200811" y="120101"/>
                    <a:pt x="193019" y="175752"/>
                    <a:pt x="212479" y="166417"/>
                  </a:cubicBezTo>
                  <a:cubicBezTo>
                    <a:pt x="232730" y="155619"/>
                    <a:pt x="219964" y="130148"/>
                    <a:pt x="205626" y="117253"/>
                  </a:cubicBezTo>
                  <a:cubicBezTo>
                    <a:pt x="187234" y="102119"/>
                    <a:pt x="177227" y="75977"/>
                    <a:pt x="210194" y="38831"/>
                  </a:cubicBezTo>
                  <a:cubicBezTo>
                    <a:pt x="215982" y="49332"/>
                    <a:pt x="214957" y="74507"/>
                    <a:pt x="227558" y="70334"/>
                  </a:cubicBezTo>
                  <a:cubicBezTo>
                    <a:pt x="242137" y="44618"/>
                    <a:pt x="234704" y="14710"/>
                    <a:pt x="313743" y="0"/>
                  </a:cubicBezTo>
                  <a:cubicBezTo>
                    <a:pt x="334337" y="159473"/>
                    <a:pt x="299903" y="101979"/>
                    <a:pt x="282763" y="167120"/>
                  </a:cubicBezTo>
                  <a:cubicBezTo>
                    <a:pt x="338345" y="169846"/>
                    <a:pt x="321604" y="83479"/>
                    <a:pt x="371421" y="64718"/>
                  </a:cubicBezTo>
                  <a:cubicBezTo>
                    <a:pt x="366358" y="77424"/>
                    <a:pt x="364440" y="89607"/>
                    <a:pt x="365142" y="100216"/>
                  </a:cubicBezTo>
                  <a:cubicBezTo>
                    <a:pt x="392776" y="55206"/>
                    <a:pt x="421982" y="81992"/>
                    <a:pt x="519318" y="71570"/>
                  </a:cubicBezTo>
                  <a:cubicBezTo>
                    <a:pt x="459854" y="118549"/>
                    <a:pt x="494199" y="186490"/>
                    <a:pt x="411676" y="188923"/>
                  </a:cubicBezTo>
                  <a:cubicBezTo>
                    <a:pt x="425634" y="195014"/>
                    <a:pt x="435924" y="200057"/>
                    <a:pt x="454600" y="204052"/>
                  </a:cubicBezTo>
                  <a:cubicBezTo>
                    <a:pt x="431646" y="225727"/>
                    <a:pt x="404500" y="221722"/>
                    <a:pt x="348005" y="210905"/>
                  </a:cubicBezTo>
                  <a:cubicBezTo>
                    <a:pt x="338091" y="209151"/>
                    <a:pt x="328177" y="213162"/>
                    <a:pt x="319835" y="227655"/>
                  </a:cubicBezTo>
                  <a:cubicBezTo>
                    <a:pt x="336160" y="250899"/>
                    <a:pt x="404893" y="195007"/>
                    <a:pt x="482010" y="287953"/>
                  </a:cubicBezTo>
                  <a:cubicBezTo>
                    <a:pt x="447747" y="300389"/>
                    <a:pt x="450694" y="353702"/>
                    <a:pt x="379222" y="320544"/>
                  </a:cubicBezTo>
                  <a:cubicBezTo>
                    <a:pt x="372179" y="338507"/>
                    <a:pt x="387670" y="348086"/>
                    <a:pt x="400541" y="355568"/>
                  </a:cubicBezTo>
                  <a:cubicBezTo>
                    <a:pt x="377700" y="352776"/>
                    <a:pt x="354334" y="375140"/>
                    <a:pt x="332016" y="347193"/>
                  </a:cubicBezTo>
                  <a:cubicBezTo>
                    <a:pt x="319327" y="328412"/>
                    <a:pt x="327075" y="287620"/>
                    <a:pt x="293947" y="290850"/>
                  </a:cubicBezTo>
                  <a:cubicBezTo>
                    <a:pt x="271436" y="300589"/>
                    <a:pt x="287545" y="313189"/>
                    <a:pt x="303865" y="332776"/>
                  </a:cubicBezTo>
                  <a:cubicBezTo>
                    <a:pt x="310752" y="341357"/>
                    <a:pt x="310113" y="362849"/>
                    <a:pt x="319548" y="389504"/>
                  </a:cubicBezTo>
                  <a:lnTo>
                    <a:pt x="284768" y="378756"/>
                  </a:lnTo>
                  <a:lnTo>
                    <a:pt x="285572" y="379310"/>
                  </a:lnTo>
                  <a:cubicBezTo>
                    <a:pt x="318873" y="413768"/>
                    <a:pt x="317935" y="468698"/>
                    <a:pt x="283477" y="501999"/>
                  </a:cubicBezTo>
                  <a:cubicBezTo>
                    <a:pt x="249019" y="535300"/>
                    <a:pt x="194089" y="534362"/>
                    <a:pt x="160788" y="499904"/>
                  </a:cubicBezTo>
                  <a:cubicBezTo>
                    <a:pt x="135812" y="474060"/>
                    <a:pt x="130096" y="436701"/>
                    <a:pt x="143335" y="405588"/>
                  </a:cubicBezTo>
                  <a:lnTo>
                    <a:pt x="152216" y="392698"/>
                  </a:lnTo>
                  <a:lnTo>
                    <a:pt x="115514" y="354720"/>
                  </a:lnTo>
                  <a:lnTo>
                    <a:pt x="71794" y="428521"/>
                  </a:lnTo>
                  <a:cubicBezTo>
                    <a:pt x="66543" y="437385"/>
                    <a:pt x="55100" y="440314"/>
                    <a:pt x="46237" y="435063"/>
                  </a:cubicBezTo>
                  <a:lnTo>
                    <a:pt x="45700" y="434745"/>
                  </a:lnTo>
                  <a:cubicBezTo>
                    <a:pt x="36837" y="429494"/>
                    <a:pt x="33908" y="418051"/>
                    <a:pt x="39159" y="409188"/>
                  </a:cubicBezTo>
                  <a:lnTo>
                    <a:pt x="138238" y="241939"/>
                  </a:lnTo>
                  <a:lnTo>
                    <a:pt x="149608" y="233415"/>
                  </a:lnTo>
                  <a:lnTo>
                    <a:pt x="142835" y="230691"/>
                  </a:lnTo>
                  <a:cubicBezTo>
                    <a:pt x="127987" y="221446"/>
                    <a:pt x="113066" y="200262"/>
                    <a:pt x="117305" y="156085"/>
                  </a:cubicBezTo>
                  <a:cubicBezTo>
                    <a:pt x="124240" y="160814"/>
                    <a:pt x="131699" y="159779"/>
                    <a:pt x="138110" y="170274"/>
                  </a:cubicBezTo>
                  <a:cubicBezTo>
                    <a:pt x="129289" y="139891"/>
                    <a:pt x="133571" y="119466"/>
                    <a:pt x="146238" y="890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15" name="자유형: 도형 62">
              <a:extLst>
                <a:ext uri="{FF2B5EF4-FFF2-40B4-BE49-F238E27FC236}">
                  <a16:creationId xmlns:a16="http://schemas.microsoft.com/office/drawing/2014/main" xmlns="" id="{64C61EA0-33B4-448A-8C20-F8023507B43C}"/>
                </a:ext>
              </a:extLst>
            </p:cNvPr>
            <p:cNvSpPr/>
            <p:nvPr/>
          </p:nvSpPr>
          <p:spPr>
            <a:xfrm rot="2806757">
              <a:off x="4165498" y="4116520"/>
              <a:ext cx="242193" cy="543280"/>
            </a:xfrm>
            <a:custGeom>
              <a:avLst/>
              <a:gdLst>
                <a:gd name="connsiteX0" fmla="*/ 164586 w 530376"/>
                <a:gd name="connsiteY0" fmla="*/ 839170 h 1189723"/>
                <a:gd name="connsiteX1" fmla="*/ 145748 w 530376"/>
                <a:gd name="connsiteY1" fmla="*/ 858009 h 1189723"/>
                <a:gd name="connsiteX2" fmla="*/ 164586 w 530376"/>
                <a:gd name="connsiteY2" fmla="*/ 876847 h 1189723"/>
                <a:gd name="connsiteX3" fmla="*/ 202263 w 530376"/>
                <a:gd name="connsiteY3" fmla="*/ 876847 h 1189723"/>
                <a:gd name="connsiteX4" fmla="*/ 221101 w 530376"/>
                <a:gd name="connsiteY4" fmla="*/ 858009 h 1189723"/>
                <a:gd name="connsiteX5" fmla="*/ 202263 w 530376"/>
                <a:gd name="connsiteY5" fmla="*/ 839170 h 1189723"/>
                <a:gd name="connsiteX6" fmla="*/ 481213 w 530376"/>
                <a:gd name="connsiteY6" fmla="*/ 121630 h 1189723"/>
                <a:gd name="connsiteX7" fmla="*/ 526963 w 530376"/>
                <a:gd name="connsiteY7" fmla="*/ 191424 h 1189723"/>
                <a:gd name="connsiteX8" fmla="*/ 299085 w 530376"/>
                <a:gd name="connsiteY8" fmla="*/ 300092 h 1189723"/>
                <a:gd name="connsiteX9" fmla="*/ 481213 w 530376"/>
                <a:gd name="connsiteY9" fmla="*/ 121630 h 1189723"/>
                <a:gd name="connsiteX10" fmla="*/ 49163 w 530376"/>
                <a:gd name="connsiteY10" fmla="*/ 118951 h 1189723"/>
                <a:gd name="connsiteX11" fmla="*/ 231292 w 530376"/>
                <a:gd name="connsiteY11" fmla="*/ 297413 h 1189723"/>
                <a:gd name="connsiteX12" fmla="*/ 3413 w 530376"/>
                <a:gd name="connsiteY12" fmla="*/ 188745 h 1189723"/>
                <a:gd name="connsiteX13" fmla="*/ 49163 w 530376"/>
                <a:gd name="connsiteY13" fmla="*/ 118951 h 1189723"/>
                <a:gd name="connsiteX14" fmla="*/ 264655 w 530376"/>
                <a:gd name="connsiteY14" fmla="*/ 6 h 1189723"/>
                <a:gd name="connsiteX15" fmla="*/ 310031 w 530376"/>
                <a:gd name="connsiteY15" fmla="*/ 25957 h 1189723"/>
                <a:gd name="connsiteX16" fmla="*/ 285847 w 530376"/>
                <a:gd name="connsiteY16" fmla="*/ 270825 h 1189723"/>
                <a:gd name="connsiteX17" fmla="*/ 266480 w 530376"/>
                <a:gd name="connsiteY17" fmla="*/ 303970 h 1189723"/>
                <a:gd name="connsiteX18" fmla="*/ 325588 w 530376"/>
                <a:gd name="connsiteY18" fmla="*/ 320384 h 1189723"/>
                <a:gd name="connsiteX19" fmla="*/ 387639 w 530376"/>
                <a:gd name="connsiteY19" fmla="*/ 376107 h 1189723"/>
                <a:gd name="connsiteX20" fmla="*/ 419186 w 530376"/>
                <a:gd name="connsiteY20" fmla="*/ 505113 h 1189723"/>
                <a:gd name="connsiteX21" fmla="*/ 419462 w 530376"/>
                <a:gd name="connsiteY21" fmla="*/ 556413 h 1189723"/>
                <a:gd name="connsiteX22" fmla="*/ 409765 w 530376"/>
                <a:gd name="connsiteY22" fmla="*/ 552397 h 1189723"/>
                <a:gd name="connsiteX23" fmla="*/ 321853 w 530376"/>
                <a:gd name="connsiteY23" fmla="*/ 552397 h 1189723"/>
                <a:gd name="connsiteX24" fmla="*/ 303015 w 530376"/>
                <a:gd name="connsiteY24" fmla="*/ 571235 h 1189723"/>
                <a:gd name="connsiteX25" fmla="*/ 321853 w 530376"/>
                <a:gd name="connsiteY25" fmla="*/ 590073 h 1189723"/>
                <a:gd name="connsiteX26" fmla="*/ 409765 w 530376"/>
                <a:gd name="connsiteY26" fmla="*/ 590073 h 1189723"/>
                <a:gd name="connsiteX27" fmla="*/ 418177 w 530376"/>
                <a:gd name="connsiteY27" fmla="*/ 586589 h 1189723"/>
                <a:gd name="connsiteX28" fmla="*/ 416025 w 530376"/>
                <a:gd name="connsiteY28" fmla="*/ 622569 h 1189723"/>
                <a:gd name="connsiteX29" fmla="*/ 360079 w 530376"/>
                <a:gd name="connsiteY29" fmla="*/ 622569 h 1189723"/>
                <a:gd name="connsiteX30" fmla="*/ 341241 w 530376"/>
                <a:gd name="connsiteY30" fmla="*/ 641408 h 1189723"/>
                <a:gd name="connsiteX31" fmla="*/ 360079 w 530376"/>
                <a:gd name="connsiteY31" fmla="*/ 660246 h 1189723"/>
                <a:gd name="connsiteX32" fmla="*/ 411944 w 530376"/>
                <a:gd name="connsiteY32" fmla="*/ 660246 h 1189723"/>
                <a:gd name="connsiteX33" fmla="*/ 404527 w 530376"/>
                <a:gd name="connsiteY33" fmla="*/ 723035 h 1189723"/>
                <a:gd name="connsiteX34" fmla="*/ 372875 w 530376"/>
                <a:gd name="connsiteY34" fmla="*/ 890194 h 1189723"/>
                <a:gd name="connsiteX35" fmla="*/ 361580 w 530376"/>
                <a:gd name="connsiteY35" fmla="*/ 935301 h 1189723"/>
                <a:gd name="connsiteX36" fmla="*/ 360291 w 530376"/>
                <a:gd name="connsiteY36" fmla="*/ 933390 h 1189723"/>
                <a:gd name="connsiteX37" fmla="*/ 346970 w 530376"/>
                <a:gd name="connsiteY37" fmla="*/ 927872 h 1189723"/>
                <a:gd name="connsiteX38" fmla="*/ 309294 w 530376"/>
                <a:gd name="connsiteY38" fmla="*/ 927872 h 1189723"/>
                <a:gd name="connsiteX39" fmla="*/ 290456 w 530376"/>
                <a:gd name="connsiteY39" fmla="*/ 946710 h 1189723"/>
                <a:gd name="connsiteX40" fmla="*/ 309294 w 530376"/>
                <a:gd name="connsiteY40" fmla="*/ 965548 h 1189723"/>
                <a:gd name="connsiteX41" fmla="*/ 346970 w 530376"/>
                <a:gd name="connsiteY41" fmla="*/ 965548 h 1189723"/>
                <a:gd name="connsiteX42" fmla="*/ 354820 w 530376"/>
                <a:gd name="connsiteY42" fmla="*/ 962297 h 1189723"/>
                <a:gd name="connsiteX43" fmla="*/ 353218 w 530376"/>
                <a:gd name="connsiteY43" fmla="*/ 968695 h 1189723"/>
                <a:gd name="connsiteX44" fmla="*/ 255023 w 530376"/>
                <a:gd name="connsiteY44" fmla="*/ 1189723 h 1189723"/>
                <a:gd name="connsiteX45" fmla="*/ 115239 w 530376"/>
                <a:gd name="connsiteY45" fmla="*/ 368939 h 1189723"/>
                <a:gd name="connsiteX46" fmla="*/ 256815 w 530376"/>
                <a:gd name="connsiteY46" fmla="*/ 301287 h 1189723"/>
                <a:gd name="connsiteX47" fmla="*/ 260359 w 530376"/>
                <a:gd name="connsiteY47" fmla="*/ 302271 h 1189723"/>
                <a:gd name="connsiteX48" fmla="*/ 240898 w 530376"/>
                <a:gd name="connsiteY48" fmla="*/ 271077 h 1189723"/>
                <a:gd name="connsiteX49" fmla="*/ 215549 w 530376"/>
                <a:gd name="connsiteY49" fmla="*/ 23471 h 1189723"/>
                <a:gd name="connsiteX50" fmla="*/ 264655 w 530376"/>
                <a:gd name="connsiteY50" fmla="*/ 6 h 118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30376" h="1189723">
                  <a:moveTo>
                    <a:pt x="164586" y="839170"/>
                  </a:moveTo>
                  <a:cubicBezTo>
                    <a:pt x="154182" y="839170"/>
                    <a:pt x="145748" y="847605"/>
                    <a:pt x="145748" y="858009"/>
                  </a:cubicBezTo>
                  <a:cubicBezTo>
                    <a:pt x="145748" y="868413"/>
                    <a:pt x="154182" y="876847"/>
                    <a:pt x="164586" y="876847"/>
                  </a:cubicBezTo>
                  <a:lnTo>
                    <a:pt x="202263" y="876847"/>
                  </a:lnTo>
                  <a:cubicBezTo>
                    <a:pt x="212666" y="876847"/>
                    <a:pt x="221101" y="868413"/>
                    <a:pt x="221101" y="858009"/>
                  </a:cubicBezTo>
                  <a:cubicBezTo>
                    <a:pt x="221101" y="847605"/>
                    <a:pt x="212666" y="839170"/>
                    <a:pt x="202263" y="839170"/>
                  </a:cubicBezTo>
                  <a:close/>
                  <a:moveTo>
                    <a:pt x="481213" y="121630"/>
                  </a:moveTo>
                  <a:cubicBezTo>
                    <a:pt x="519912" y="128626"/>
                    <a:pt x="538567" y="154873"/>
                    <a:pt x="526963" y="191424"/>
                  </a:cubicBezTo>
                  <a:cubicBezTo>
                    <a:pt x="508224" y="242724"/>
                    <a:pt x="311157" y="316210"/>
                    <a:pt x="299085" y="300092"/>
                  </a:cubicBezTo>
                  <a:cubicBezTo>
                    <a:pt x="287497" y="282748"/>
                    <a:pt x="422108" y="119884"/>
                    <a:pt x="481213" y="121630"/>
                  </a:cubicBezTo>
                  <a:close/>
                  <a:moveTo>
                    <a:pt x="49163" y="118951"/>
                  </a:moveTo>
                  <a:cubicBezTo>
                    <a:pt x="108268" y="117205"/>
                    <a:pt x="242880" y="280069"/>
                    <a:pt x="231292" y="297413"/>
                  </a:cubicBezTo>
                  <a:cubicBezTo>
                    <a:pt x="219219" y="313531"/>
                    <a:pt x="22152" y="240045"/>
                    <a:pt x="3413" y="188745"/>
                  </a:cubicBezTo>
                  <a:cubicBezTo>
                    <a:pt x="-8191" y="152194"/>
                    <a:pt x="10464" y="125947"/>
                    <a:pt x="49163" y="118951"/>
                  </a:cubicBezTo>
                  <a:close/>
                  <a:moveTo>
                    <a:pt x="264655" y="6"/>
                  </a:moveTo>
                  <a:cubicBezTo>
                    <a:pt x="281023" y="265"/>
                    <a:pt x="296770" y="8760"/>
                    <a:pt x="310031" y="25957"/>
                  </a:cubicBezTo>
                  <a:cubicBezTo>
                    <a:pt x="336759" y="63874"/>
                    <a:pt x="310341" y="203188"/>
                    <a:pt x="285847" y="270825"/>
                  </a:cubicBezTo>
                  <a:lnTo>
                    <a:pt x="266480" y="303970"/>
                  </a:lnTo>
                  <a:lnTo>
                    <a:pt x="325588" y="320384"/>
                  </a:lnTo>
                  <a:cubicBezTo>
                    <a:pt x="347616" y="332798"/>
                    <a:pt x="368523" y="351316"/>
                    <a:pt x="387639" y="376107"/>
                  </a:cubicBezTo>
                  <a:cubicBezTo>
                    <a:pt x="406904" y="403437"/>
                    <a:pt x="416593" y="449038"/>
                    <a:pt x="419186" y="505113"/>
                  </a:cubicBezTo>
                  <a:lnTo>
                    <a:pt x="419462" y="556413"/>
                  </a:lnTo>
                  <a:lnTo>
                    <a:pt x="409765" y="552397"/>
                  </a:lnTo>
                  <a:lnTo>
                    <a:pt x="321853" y="552397"/>
                  </a:lnTo>
                  <a:cubicBezTo>
                    <a:pt x="311449" y="552397"/>
                    <a:pt x="303015" y="560831"/>
                    <a:pt x="303015" y="571235"/>
                  </a:cubicBezTo>
                  <a:cubicBezTo>
                    <a:pt x="303015" y="581639"/>
                    <a:pt x="311449" y="590073"/>
                    <a:pt x="321853" y="590073"/>
                  </a:cubicBezTo>
                  <a:lnTo>
                    <a:pt x="409765" y="590073"/>
                  </a:lnTo>
                  <a:lnTo>
                    <a:pt x="418177" y="586589"/>
                  </a:lnTo>
                  <a:lnTo>
                    <a:pt x="416025" y="622569"/>
                  </a:lnTo>
                  <a:lnTo>
                    <a:pt x="360079" y="622569"/>
                  </a:lnTo>
                  <a:cubicBezTo>
                    <a:pt x="349676" y="622569"/>
                    <a:pt x="341241" y="631004"/>
                    <a:pt x="341241" y="641408"/>
                  </a:cubicBezTo>
                  <a:cubicBezTo>
                    <a:pt x="341241" y="651811"/>
                    <a:pt x="349676" y="660246"/>
                    <a:pt x="360079" y="660246"/>
                  </a:cubicBezTo>
                  <a:lnTo>
                    <a:pt x="411944" y="660246"/>
                  </a:lnTo>
                  <a:lnTo>
                    <a:pt x="404527" y="723035"/>
                  </a:lnTo>
                  <a:cubicBezTo>
                    <a:pt x="396319" y="779000"/>
                    <a:pt x="385342" y="836061"/>
                    <a:pt x="372875" y="890194"/>
                  </a:cubicBezTo>
                  <a:lnTo>
                    <a:pt x="361580" y="935301"/>
                  </a:lnTo>
                  <a:lnTo>
                    <a:pt x="360291" y="933390"/>
                  </a:lnTo>
                  <a:cubicBezTo>
                    <a:pt x="356882" y="929981"/>
                    <a:pt x="352173" y="927872"/>
                    <a:pt x="346970" y="927872"/>
                  </a:cubicBezTo>
                  <a:lnTo>
                    <a:pt x="309294" y="927872"/>
                  </a:lnTo>
                  <a:cubicBezTo>
                    <a:pt x="298890" y="927872"/>
                    <a:pt x="290456" y="936306"/>
                    <a:pt x="290456" y="946710"/>
                  </a:cubicBezTo>
                  <a:cubicBezTo>
                    <a:pt x="290456" y="957114"/>
                    <a:pt x="298890" y="965548"/>
                    <a:pt x="309294" y="965548"/>
                  </a:cubicBezTo>
                  <a:lnTo>
                    <a:pt x="346970" y="965548"/>
                  </a:lnTo>
                  <a:lnTo>
                    <a:pt x="354820" y="962297"/>
                  </a:lnTo>
                  <a:lnTo>
                    <a:pt x="353218" y="968695"/>
                  </a:lnTo>
                  <a:cubicBezTo>
                    <a:pt x="319128" y="1094195"/>
                    <a:pt x="279729" y="1188825"/>
                    <a:pt x="255023" y="1189723"/>
                  </a:cubicBezTo>
                  <a:cubicBezTo>
                    <a:pt x="186923" y="1188528"/>
                    <a:pt x="544" y="524255"/>
                    <a:pt x="115239" y="368939"/>
                  </a:cubicBezTo>
                  <a:cubicBezTo>
                    <a:pt x="160639" y="323539"/>
                    <a:pt x="209623" y="300539"/>
                    <a:pt x="256815" y="301287"/>
                  </a:cubicBezTo>
                  <a:lnTo>
                    <a:pt x="260359" y="302271"/>
                  </a:lnTo>
                  <a:lnTo>
                    <a:pt x="240898" y="271077"/>
                  </a:lnTo>
                  <a:cubicBezTo>
                    <a:pt x="214617" y="203577"/>
                    <a:pt x="185713" y="63875"/>
                    <a:pt x="215549" y="23471"/>
                  </a:cubicBezTo>
                  <a:cubicBezTo>
                    <a:pt x="231296" y="7724"/>
                    <a:pt x="248286" y="-253"/>
                    <a:pt x="264655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자유형: 도형 63">
              <a:extLst>
                <a:ext uri="{FF2B5EF4-FFF2-40B4-BE49-F238E27FC236}">
                  <a16:creationId xmlns:a16="http://schemas.microsoft.com/office/drawing/2014/main" xmlns="" id="{801A01F9-7F99-4B8F-AAFE-1B8836BCA64C}"/>
                </a:ext>
              </a:extLst>
            </p:cNvPr>
            <p:cNvSpPr/>
            <p:nvPr/>
          </p:nvSpPr>
          <p:spPr>
            <a:xfrm rot="18726766">
              <a:off x="3613676" y="4692156"/>
              <a:ext cx="285447" cy="281665"/>
            </a:xfrm>
            <a:custGeom>
              <a:avLst/>
              <a:gdLst>
                <a:gd name="connsiteX0" fmla="*/ 111740 w 625097"/>
                <a:gd name="connsiteY0" fmla="*/ 502081 h 616816"/>
                <a:gd name="connsiteX1" fmla="*/ 86771 w 625097"/>
                <a:gd name="connsiteY1" fmla="*/ 502682 h 616816"/>
                <a:gd name="connsiteX2" fmla="*/ 63107 w 625097"/>
                <a:gd name="connsiteY2" fmla="*/ 521722 h 616816"/>
                <a:gd name="connsiteX3" fmla="*/ 82149 w 625097"/>
                <a:gd name="connsiteY3" fmla="*/ 545385 h 616816"/>
                <a:gd name="connsiteX4" fmla="*/ 105811 w 625097"/>
                <a:gd name="connsiteY4" fmla="*/ 526345 h 616816"/>
                <a:gd name="connsiteX5" fmla="*/ 111740 w 625097"/>
                <a:gd name="connsiteY5" fmla="*/ 502081 h 616816"/>
                <a:gd name="connsiteX6" fmla="*/ 231027 w 625097"/>
                <a:gd name="connsiteY6" fmla="*/ 480051 h 616816"/>
                <a:gd name="connsiteX7" fmla="*/ 206057 w 625097"/>
                <a:gd name="connsiteY7" fmla="*/ 480652 h 616816"/>
                <a:gd name="connsiteX8" fmla="*/ 182394 w 625097"/>
                <a:gd name="connsiteY8" fmla="*/ 499692 h 616816"/>
                <a:gd name="connsiteX9" fmla="*/ 201435 w 625097"/>
                <a:gd name="connsiteY9" fmla="*/ 523355 h 616816"/>
                <a:gd name="connsiteX10" fmla="*/ 201434 w 625097"/>
                <a:gd name="connsiteY10" fmla="*/ 523355 h 616816"/>
                <a:gd name="connsiteX11" fmla="*/ 225097 w 625097"/>
                <a:gd name="connsiteY11" fmla="*/ 504314 h 616816"/>
                <a:gd name="connsiteX12" fmla="*/ 231027 w 625097"/>
                <a:gd name="connsiteY12" fmla="*/ 480051 h 616816"/>
                <a:gd name="connsiteX13" fmla="*/ 145661 w 625097"/>
                <a:gd name="connsiteY13" fmla="*/ 385616 h 616816"/>
                <a:gd name="connsiteX14" fmla="*/ 120690 w 625097"/>
                <a:gd name="connsiteY14" fmla="*/ 386217 h 616816"/>
                <a:gd name="connsiteX15" fmla="*/ 97027 w 625097"/>
                <a:gd name="connsiteY15" fmla="*/ 405257 h 616816"/>
                <a:gd name="connsiteX16" fmla="*/ 116068 w 625097"/>
                <a:gd name="connsiteY16" fmla="*/ 428921 h 616816"/>
                <a:gd name="connsiteX17" fmla="*/ 116068 w 625097"/>
                <a:gd name="connsiteY17" fmla="*/ 428920 h 616816"/>
                <a:gd name="connsiteX18" fmla="*/ 139732 w 625097"/>
                <a:gd name="connsiteY18" fmla="*/ 409880 h 616816"/>
                <a:gd name="connsiteX19" fmla="*/ 145661 w 625097"/>
                <a:gd name="connsiteY19" fmla="*/ 385616 h 616816"/>
                <a:gd name="connsiteX20" fmla="*/ 350314 w 625097"/>
                <a:gd name="connsiteY20" fmla="*/ 458020 h 616816"/>
                <a:gd name="connsiteX21" fmla="*/ 325344 w 625097"/>
                <a:gd name="connsiteY21" fmla="*/ 458621 h 616816"/>
                <a:gd name="connsiteX22" fmla="*/ 301681 w 625097"/>
                <a:gd name="connsiteY22" fmla="*/ 477661 h 616816"/>
                <a:gd name="connsiteX23" fmla="*/ 320721 w 625097"/>
                <a:gd name="connsiteY23" fmla="*/ 501324 h 616816"/>
                <a:gd name="connsiteX24" fmla="*/ 320722 w 625097"/>
                <a:gd name="connsiteY24" fmla="*/ 501324 h 616816"/>
                <a:gd name="connsiteX25" fmla="*/ 344384 w 625097"/>
                <a:gd name="connsiteY25" fmla="*/ 482283 h 616816"/>
                <a:gd name="connsiteX26" fmla="*/ 350314 w 625097"/>
                <a:gd name="connsiteY26" fmla="*/ 458020 h 616816"/>
                <a:gd name="connsiteX27" fmla="*/ 264948 w 625097"/>
                <a:gd name="connsiteY27" fmla="*/ 363586 h 616816"/>
                <a:gd name="connsiteX28" fmla="*/ 239977 w 625097"/>
                <a:gd name="connsiteY28" fmla="*/ 364186 h 616816"/>
                <a:gd name="connsiteX29" fmla="*/ 216315 w 625097"/>
                <a:gd name="connsiteY29" fmla="*/ 383227 h 616816"/>
                <a:gd name="connsiteX30" fmla="*/ 235355 w 625097"/>
                <a:gd name="connsiteY30" fmla="*/ 406890 h 616816"/>
                <a:gd name="connsiteX31" fmla="*/ 235355 w 625097"/>
                <a:gd name="connsiteY31" fmla="*/ 406889 h 616816"/>
                <a:gd name="connsiteX32" fmla="*/ 259018 w 625097"/>
                <a:gd name="connsiteY32" fmla="*/ 387848 h 616816"/>
                <a:gd name="connsiteX33" fmla="*/ 264948 w 625097"/>
                <a:gd name="connsiteY33" fmla="*/ 363586 h 616816"/>
                <a:gd name="connsiteX34" fmla="*/ 179581 w 625097"/>
                <a:gd name="connsiteY34" fmla="*/ 269151 h 616816"/>
                <a:gd name="connsiteX35" fmla="*/ 154611 w 625097"/>
                <a:gd name="connsiteY35" fmla="*/ 269752 h 616816"/>
                <a:gd name="connsiteX36" fmla="*/ 130947 w 625097"/>
                <a:gd name="connsiteY36" fmla="*/ 288792 h 616816"/>
                <a:gd name="connsiteX37" fmla="*/ 149988 w 625097"/>
                <a:gd name="connsiteY37" fmla="*/ 312455 h 616816"/>
                <a:gd name="connsiteX38" fmla="*/ 149988 w 625097"/>
                <a:gd name="connsiteY38" fmla="*/ 312454 h 616816"/>
                <a:gd name="connsiteX39" fmla="*/ 173652 w 625097"/>
                <a:gd name="connsiteY39" fmla="*/ 293414 h 616816"/>
                <a:gd name="connsiteX40" fmla="*/ 179581 w 625097"/>
                <a:gd name="connsiteY40" fmla="*/ 269151 h 616816"/>
                <a:gd name="connsiteX41" fmla="*/ 469602 w 625097"/>
                <a:gd name="connsiteY41" fmla="*/ 435991 h 616816"/>
                <a:gd name="connsiteX42" fmla="*/ 444632 w 625097"/>
                <a:gd name="connsiteY42" fmla="*/ 436592 h 616816"/>
                <a:gd name="connsiteX43" fmla="*/ 420968 w 625097"/>
                <a:gd name="connsiteY43" fmla="*/ 455632 h 616816"/>
                <a:gd name="connsiteX44" fmla="*/ 440009 w 625097"/>
                <a:gd name="connsiteY44" fmla="*/ 479295 h 616816"/>
                <a:gd name="connsiteX45" fmla="*/ 440010 w 625097"/>
                <a:gd name="connsiteY45" fmla="*/ 479295 h 616816"/>
                <a:gd name="connsiteX46" fmla="*/ 463672 w 625097"/>
                <a:gd name="connsiteY46" fmla="*/ 460254 h 616816"/>
                <a:gd name="connsiteX47" fmla="*/ 469602 w 625097"/>
                <a:gd name="connsiteY47" fmla="*/ 435991 h 616816"/>
                <a:gd name="connsiteX48" fmla="*/ 384235 w 625097"/>
                <a:gd name="connsiteY48" fmla="*/ 341555 h 616816"/>
                <a:gd name="connsiteX49" fmla="*/ 359264 w 625097"/>
                <a:gd name="connsiteY49" fmla="*/ 342156 h 616816"/>
                <a:gd name="connsiteX50" fmla="*/ 335601 w 625097"/>
                <a:gd name="connsiteY50" fmla="*/ 361196 h 616816"/>
                <a:gd name="connsiteX51" fmla="*/ 354642 w 625097"/>
                <a:gd name="connsiteY51" fmla="*/ 384859 h 616816"/>
                <a:gd name="connsiteX52" fmla="*/ 378305 w 625097"/>
                <a:gd name="connsiteY52" fmla="*/ 365818 h 616816"/>
                <a:gd name="connsiteX53" fmla="*/ 384235 w 625097"/>
                <a:gd name="connsiteY53" fmla="*/ 341555 h 616816"/>
                <a:gd name="connsiteX54" fmla="*/ 298868 w 625097"/>
                <a:gd name="connsiteY54" fmla="*/ 247121 h 616816"/>
                <a:gd name="connsiteX55" fmla="*/ 273897 w 625097"/>
                <a:gd name="connsiteY55" fmla="*/ 247721 h 616816"/>
                <a:gd name="connsiteX56" fmla="*/ 250234 w 625097"/>
                <a:gd name="connsiteY56" fmla="*/ 266761 h 616816"/>
                <a:gd name="connsiteX57" fmla="*/ 269275 w 625097"/>
                <a:gd name="connsiteY57" fmla="*/ 290425 h 616816"/>
                <a:gd name="connsiteX58" fmla="*/ 269276 w 625097"/>
                <a:gd name="connsiteY58" fmla="*/ 290424 h 616816"/>
                <a:gd name="connsiteX59" fmla="*/ 292938 w 625097"/>
                <a:gd name="connsiteY59" fmla="*/ 271383 h 616816"/>
                <a:gd name="connsiteX60" fmla="*/ 298868 w 625097"/>
                <a:gd name="connsiteY60" fmla="*/ 247121 h 616816"/>
                <a:gd name="connsiteX61" fmla="*/ 213501 w 625097"/>
                <a:gd name="connsiteY61" fmla="*/ 152686 h 616816"/>
                <a:gd name="connsiteX62" fmla="*/ 188531 w 625097"/>
                <a:gd name="connsiteY62" fmla="*/ 153287 h 616816"/>
                <a:gd name="connsiteX63" fmla="*/ 164868 w 625097"/>
                <a:gd name="connsiteY63" fmla="*/ 172327 h 616816"/>
                <a:gd name="connsiteX64" fmla="*/ 183908 w 625097"/>
                <a:gd name="connsiteY64" fmla="*/ 195989 h 616816"/>
                <a:gd name="connsiteX65" fmla="*/ 183909 w 625097"/>
                <a:gd name="connsiteY65" fmla="*/ 195989 h 616816"/>
                <a:gd name="connsiteX66" fmla="*/ 207572 w 625097"/>
                <a:gd name="connsiteY66" fmla="*/ 176949 h 616816"/>
                <a:gd name="connsiteX67" fmla="*/ 213501 w 625097"/>
                <a:gd name="connsiteY67" fmla="*/ 152686 h 616816"/>
                <a:gd name="connsiteX68" fmla="*/ 594861 w 625097"/>
                <a:gd name="connsiteY68" fmla="*/ 185208 h 616816"/>
                <a:gd name="connsiteX69" fmla="*/ 523342 w 625097"/>
                <a:gd name="connsiteY69" fmla="*/ 270840 h 616816"/>
                <a:gd name="connsiteX70" fmla="*/ 625097 w 625097"/>
                <a:gd name="connsiteY70" fmla="*/ 344129 h 616816"/>
                <a:gd name="connsiteX71" fmla="*/ 511895 w 625097"/>
                <a:gd name="connsiteY71" fmla="*/ 365683 h 616816"/>
                <a:gd name="connsiteX72" fmla="*/ 513786 w 625097"/>
                <a:gd name="connsiteY72" fmla="*/ 368943 h 616816"/>
                <a:gd name="connsiteX73" fmla="*/ 530916 w 625097"/>
                <a:gd name="connsiteY73" fmla="*/ 489638 h 616816"/>
                <a:gd name="connsiteX74" fmla="*/ 25022 w 625097"/>
                <a:gd name="connsiteY74" fmla="*/ 581802 h 616816"/>
                <a:gd name="connsiteX75" fmla="*/ 169380 w 625097"/>
                <a:gd name="connsiteY75" fmla="*/ 86131 h 616816"/>
                <a:gd name="connsiteX76" fmla="*/ 221935 w 625097"/>
                <a:gd name="connsiteY76" fmla="*/ 85109 h 616816"/>
                <a:gd name="connsiteX77" fmla="*/ 272381 w 625097"/>
                <a:gd name="connsiteY77" fmla="*/ 107166 h 616816"/>
                <a:gd name="connsiteX78" fmla="*/ 318471 w 625097"/>
                <a:gd name="connsiteY78" fmla="*/ 0 h 616816"/>
                <a:gd name="connsiteX79" fmla="*/ 372380 w 625097"/>
                <a:gd name="connsiteY79" fmla="*/ 125344 h 616816"/>
                <a:gd name="connsiteX80" fmla="*/ 468638 w 625097"/>
                <a:gd name="connsiteY80" fmla="*/ 60677 h 616816"/>
                <a:gd name="connsiteX81" fmla="*/ 446089 w 625097"/>
                <a:gd name="connsiteY81" fmla="*/ 194536 h 61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25097" h="616816">
                  <a:moveTo>
                    <a:pt x="111740" y="502081"/>
                  </a:moveTo>
                  <a:cubicBezTo>
                    <a:pt x="103299" y="503370"/>
                    <a:pt x="94976" y="503570"/>
                    <a:pt x="86771" y="502682"/>
                  </a:cubicBezTo>
                  <a:cubicBezTo>
                    <a:pt x="74978" y="501406"/>
                    <a:pt x="64384" y="509930"/>
                    <a:pt x="63107" y="521722"/>
                  </a:cubicBezTo>
                  <a:cubicBezTo>
                    <a:pt x="61831" y="533515"/>
                    <a:pt x="70356" y="544109"/>
                    <a:pt x="82149" y="545385"/>
                  </a:cubicBezTo>
                  <a:cubicBezTo>
                    <a:pt x="93941" y="546661"/>
                    <a:pt x="104535" y="538137"/>
                    <a:pt x="105811" y="526345"/>
                  </a:cubicBezTo>
                  <a:cubicBezTo>
                    <a:pt x="106700" y="518140"/>
                    <a:pt x="108676" y="510051"/>
                    <a:pt x="111740" y="502081"/>
                  </a:cubicBezTo>
                  <a:close/>
                  <a:moveTo>
                    <a:pt x="231027" y="480051"/>
                  </a:moveTo>
                  <a:cubicBezTo>
                    <a:pt x="222586" y="481339"/>
                    <a:pt x="214263" y="481540"/>
                    <a:pt x="206057" y="480652"/>
                  </a:cubicBezTo>
                  <a:cubicBezTo>
                    <a:pt x="194264" y="479375"/>
                    <a:pt x="183671" y="487899"/>
                    <a:pt x="182394" y="499692"/>
                  </a:cubicBezTo>
                  <a:cubicBezTo>
                    <a:pt x="181117" y="511484"/>
                    <a:pt x="189642" y="522078"/>
                    <a:pt x="201435" y="523355"/>
                  </a:cubicBezTo>
                  <a:lnTo>
                    <a:pt x="201434" y="523355"/>
                  </a:lnTo>
                  <a:cubicBezTo>
                    <a:pt x="213227" y="524631"/>
                    <a:pt x="223821" y="516106"/>
                    <a:pt x="225097" y="504314"/>
                  </a:cubicBezTo>
                  <a:cubicBezTo>
                    <a:pt x="225986" y="496109"/>
                    <a:pt x="227963" y="488022"/>
                    <a:pt x="231027" y="480051"/>
                  </a:cubicBezTo>
                  <a:close/>
                  <a:moveTo>
                    <a:pt x="145661" y="385616"/>
                  </a:moveTo>
                  <a:cubicBezTo>
                    <a:pt x="137219" y="386904"/>
                    <a:pt x="128895" y="387105"/>
                    <a:pt x="120690" y="386217"/>
                  </a:cubicBezTo>
                  <a:cubicBezTo>
                    <a:pt x="108897" y="384940"/>
                    <a:pt x="98304" y="393465"/>
                    <a:pt x="97027" y="405257"/>
                  </a:cubicBezTo>
                  <a:cubicBezTo>
                    <a:pt x="95751" y="417050"/>
                    <a:pt x="104275" y="427644"/>
                    <a:pt x="116068" y="428921"/>
                  </a:cubicBezTo>
                  <a:lnTo>
                    <a:pt x="116068" y="428920"/>
                  </a:lnTo>
                  <a:cubicBezTo>
                    <a:pt x="127861" y="430197"/>
                    <a:pt x="138454" y="421672"/>
                    <a:pt x="139732" y="409880"/>
                  </a:cubicBezTo>
                  <a:cubicBezTo>
                    <a:pt x="140619" y="401674"/>
                    <a:pt x="142596" y="393587"/>
                    <a:pt x="145661" y="385616"/>
                  </a:cubicBezTo>
                  <a:close/>
                  <a:moveTo>
                    <a:pt x="350314" y="458020"/>
                  </a:moveTo>
                  <a:cubicBezTo>
                    <a:pt x="341873" y="459309"/>
                    <a:pt x="333549" y="459509"/>
                    <a:pt x="325344" y="458621"/>
                  </a:cubicBezTo>
                  <a:cubicBezTo>
                    <a:pt x="313551" y="457344"/>
                    <a:pt x="302957" y="465869"/>
                    <a:pt x="301681" y="477661"/>
                  </a:cubicBezTo>
                  <a:cubicBezTo>
                    <a:pt x="300404" y="489454"/>
                    <a:pt x="308929" y="500048"/>
                    <a:pt x="320721" y="501324"/>
                  </a:cubicBezTo>
                  <a:lnTo>
                    <a:pt x="320722" y="501324"/>
                  </a:lnTo>
                  <a:cubicBezTo>
                    <a:pt x="332514" y="502601"/>
                    <a:pt x="343108" y="494076"/>
                    <a:pt x="344384" y="482283"/>
                  </a:cubicBezTo>
                  <a:cubicBezTo>
                    <a:pt x="345272" y="474078"/>
                    <a:pt x="347249" y="465990"/>
                    <a:pt x="350314" y="458020"/>
                  </a:cubicBezTo>
                  <a:close/>
                  <a:moveTo>
                    <a:pt x="264948" y="363586"/>
                  </a:moveTo>
                  <a:cubicBezTo>
                    <a:pt x="256507" y="364874"/>
                    <a:pt x="248183" y="365075"/>
                    <a:pt x="239977" y="364186"/>
                  </a:cubicBezTo>
                  <a:cubicBezTo>
                    <a:pt x="228185" y="362910"/>
                    <a:pt x="217591" y="371434"/>
                    <a:pt x="216315" y="383227"/>
                  </a:cubicBezTo>
                  <a:cubicBezTo>
                    <a:pt x="215038" y="395019"/>
                    <a:pt x="223563" y="405614"/>
                    <a:pt x="235355" y="406890"/>
                  </a:cubicBezTo>
                  <a:lnTo>
                    <a:pt x="235355" y="406889"/>
                  </a:lnTo>
                  <a:cubicBezTo>
                    <a:pt x="247147" y="408166"/>
                    <a:pt x="257742" y="399642"/>
                    <a:pt x="259018" y="387848"/>
                  </a:cubicBezTo>
                  <a:cubicBezTo>
                    <a:pt x="259906" y="379643"/>
                    <a:pt x="261883" y="371556"/>
                    <a:pt x="264948" y="363586"/>
                  </a:cubicBezTo>
                  <a:close/>
                  <a:moveTo>
                    <a:pt x="179581" y="269151"/>
                  </a:moveTo>
                  <a:cubicBezTo>
                    <a:pt x="171140" y="270440"/>
                    <a:pt x="162816" y="270640"/>
                    <a:pt x="154611" y="269752"/>
                  </a:cubicBezTo>
                  <a:cubicBezTo>
                    <a:pt x="142818" y="268475"/>
                    <a:pt x="132224" y="276999"/>
                    <a:pt x="130947" y="288792"/>
                  </a:cubicBezTo>
                  <a:cubicBezTo>
                    <a:pt x="129670" y="300585"/>
                    <a:pt x="138195" y="311179"/>
                    <a:pt x="149988" y="312455"/>
                  </a:cubicBezTo>
                  <a:lnTo>
                    <a:pt x="149988" y="312454"/>
                  </a:lnTo>
                  <a:cubicBezTo>
                    <a:pt x="161780" y="313731"/>
                    <a:pt x="172375" y="305207"/>
                    <a:pt x="173652" y="293414"/>
                  </a:cubicBezTo>
                  <a:cubicBezTo>
                    <a:pt x="174540" y="285209"/>
                    <a:pt x="176516" y="277121"/>
                    <a:pt x="179581" y="269151"/>
                  </a:cubicBezTo>
                  <a:close/>
                  <a:moveTo>
                    <a:pt x="469602" y="435991"/>
                  </a:moveTo>
                  <a:cubicBezTo>
                    <a:pt x="461160" y="437279"/>
                    <a:pt x="452837" y="437479"/>
                    <a:pt x="444632" y="436592"/>
                  </a:cubicBezTo>
                  <a:cubicBezTo>
                    <a:pt x="432839" y="435315"/>
                    <a:pt x="422246" y="443840"/>
                    <a:pt x="420968" y="455632"/>
                  </a:cubicBezTo>
                  <a:cubicBezTo>
                    <a:pt x="419692" y="467424"/>
                    <a:pt x="428217" y="478019"/>
                    <a:pt x="440009" y="479295"/>
                  </a:cubicBezTo>
                  <a:lnTo>
                    <a:pt x="440010" y="479295"/>
                  </a:lnTo>
                  <a:cubicBezTo>
                    <a:pt x="451802" y="480570"/>
                    <a:pt x="462396" y="472047"/>
                    <a:pt x="463672" y="460254"/>
                  </a:cubicBezTo>
                  <a:cubicBezTo>
                    <a:pt x="464560" y="452049"/>
                    <a:pt x="466537" y="443961"/>
                    <a:pt x="469602" y="435991"/>
                  </a:cubicBezTo>
                  <a:close/>
                  <a:moveTo>
                    <a:pt x="384235" y="341555"/>
                  </a:moveTo>
                  <a:cubicBezTo>
                    <a:pt x="375793" y="342844"/>
                    <a:pt x="367470" y="343044"/>
                    <a:pt x="359264" y="342156"/>
                  </a:cubicBezTo>
                  <a:cubicBezTo>
                    <a:pt x="347472" y="340880"/>
                    <a:pt x="336878" y="349404"/>
                    <a:pt x="335601" y="361196"/>
                  </a:cubicBezTo>
                  <a:cubicBezTo>
                    <a:pt x="334325" y="372989"/>
                    <a:pt x="342849" y="383583"/>
                    <a:pt x="354642" y="384859"/>
                  </a:cubicBezTo>
                  <a:cubicBezTo>
                    <a:pt x="366434" y="386136"/>
                    <a:pt x="377028" y="377611"/>
                    <a:pt x="378305" y="365818"/>
                  </a:cubicBezTo>
                  <a:cubicBezTo>
                    <a:pt x="379193" y="357613"/>
                    <a:pt x="381170" y="349525"/>
                    <a:pt x="384235" y="341555"/>
                  </a:cubicBezTo>
                  <a:close/>
                  <a:moveTo>
                    <a:pt x="298868" y="247121"/>
                  </a:moveTo>
                  <a:cubicBezTo>
                    <a:pt x="290426" y="248409"/>
                    <a:pt x="282103" y="248609"/>
                    <a:pt x="273897" y="247721"/>
                  </a:cubicBezTo>
                  <a:cubicBezTo>
                    <a:pt x="262105" y="246445"/>
                    <a:pt x="251512" y="254969"/>
                    <a:pt x="250234" y="266761"/>
                  </a:cubicBezTo>
                  <a:cubicBezTo>
                    <a:pt x="248958" y="278554"/>
                    <a:pt x="257483" y="289148"/>
                    <a:pt x="269275" y="290425"/>
                  </a:cubicBezTo>
                  <a:lnTo>
                    <a:pt x="269276" y="290424"/>
                  </a:lnTo>
                  <a:cubicBezTo>
                    <a:pt x="281068" y="291701"/>
                    <a:pt x="291662" y="283176"/>
                    <a:pt x="292938" y="271383"/>
                  </a:cubicBezTo>
                  <a:cubicBezTo>
                    <a:pt x="293826" y="263179"/>
                    <a:pt x="295803" y="255091"/>
                    <a:pt x="298868" y="247121"/>
                  </a:cubicBezTo>
                  <a:close/>
                  <a:moveTo>
                    <a:pt x="213501" y="152686"/>
                  </a:moveTo>
                  <a:cubicBezTo>
                    <a:pt x="205060" y="153974"/>
                    <a:pt x="196737" y="154174"/>
                    <a:pt x="188531" y="153287"/>
                  </a:cubicBezTo>
                  <a:cubicBezTo>
                    <a:pt x="176738" y="152010"/>
                    <a:pt x="166145" y="160534"/>
                    <a:pt x="164868" y="172327"/>
                  </a:cubicBezTo>
                  <a:cubicBezTo>
                    <a:pt x="163592" y="184120"/>
                    <a:pt x="172116" y="194714"/>
                    <a:pt x="183908" y="195989"/>
                  </a:cubicBezTo>
                  <a:lnTo>
                    <a:pt x="183909" y="195989"/>
                  </a:lnTo>
                  <a:cubicBezTo>
                    <a:pt x="195701" y="197266"/>
                    <a:pt x="206295" y="188742"/>
                    <a:pt x="207572" y="176949"/>
                  </a:cubicBezTo>
                  <a:cubicBezTo>
                    <a:pt x="208459" y="168743"/>
                    <a:pt x="210436" y="160656"/>
                    <a:pt x="213501" y="152686"/>
                  </a:cubicBezTo>
                  <a:close/>
                  <a:moveTo>
                    <a:pt x="594861" y="185208"/>
                  </a:moveTo>
                  <a:lnTo>
                    <a:pt x="523342" y="270840"/>
                  </a:lnTo>
                  <a:lnTo>
                    <a:pt x="625097" y="344129"/>
                  </a:lnTo>
                  <a:lnTo>
                    <a:pt x="511895" y="365683"/>
                  </a:lnTo>
                  <a:lnTo>
                    <a:pt x="513786" y="368943"/>
                  </a:lnTo>
                  <a:cubicBezTo>
                    <a:pt x="535719" y="416093"/>
                    <a:pt x="544124" y="459364"/>
                    <a:pt x="530916" y="489638"/>
                  </a:cubicBezTo>
                  <a:cubicBezTo>
                    <a:pt x="467007" y="642253"/>
                    <a:pt x="73111" y="636137"/>
                    <a:pt x="25022" y="581802"/>
                  </a:cubicBezTo>
                  <a:cubicBezTo>
                    <a:pt x="-29209" y="517982"/>
                    <a:pt x="-1448" y="173047"/>
                    <a:pt x="169380" y="86131"/>
                  </a:cubicBezTo>
                  <a:cubicBezTo>
                    <a:pt x="184554" y="80300"/>
                    <a:pt x="202410" y="80340"/>
                    <a:pt x="221935" y="85109"/>
                  </a:cubicBezTo>
                  <a:lnTo>
                    <a:pt x="272381" y="107166"/>
                  </a:lnTo>
                  <a:lnTo>
                    <a:pt x="318471" y="0"/>
                  </a:lnTo>
                  <a:lnTo>
                    <a:pt x="372380" y="125344"/>
                  </a:lnTo>
                  <a:lnTo>
                    <a:pt x="468638" y="60677"/>
                  </a:lnTo>
                  <a:lnTo>
                    <a:pt x="446089" y="1945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자유형: 도형 64">
              <a:extLst>
                <a:ext uri="{FF2B5EF4-FFF2-40B4-BE49-F238E27FC236}">
                  <a16:creationId xmlns:a16="http://schemas.microsoft.com/office/drawing/2014/main" xmlns="" id="{6A57FAEC-7537-432E-B785-5EAC48816EC8}"/>
                </a:ext>
              </a:extLst>
            </p:cNvPr>
            <p:cNvSpPr/>
            <p:nvPr/>
          </p:nvSpPr>
          <p:spPr>
            <a:xfrm rot="9769693">
              <a:off x="3265166" y="4268495"/>
              <a:ext cx="331210" cy="333469"/>
            </a:xfrm>
            <a:custGeom>
              <a:avLst/>
              <a:gdLst>
                <a:gd name="connsiteX0" fmla="*/ 298222 w 725313"/>
                <a:gd name="connsiteY0" fmla="*/ 427091 h 730260"/>
                <a:gd name="connsiteX1" fmla="*/ 224945 w 725313"/>
                <a:gd name="connsiteY1" fmla="*/ 250184 h 730260"/>
                <a:gd name="connsiteX2" fmla="*/ 224946 w 725313"/>
                <a:gd name="connsiteY2" fmla="*/ 250184 h 730260"/>
                <a:gd name="connsiteX3" fmla="*/ 475130 w 725313"/>
                <a:gd name="connsiteY3" fmla="*/ 0 h 730260"/>
                <a:gd name="connsiteX4" fmla="*/ 725313 w 725313"/>
                <a:gd name="connsiteY4" fmla="*/ 0 h 730260"/>
                <a:gd name="connsiteX5" fmla="*/ 725313 w 725313"/>
                <a:gd name="connsiteY5" fmla="*/ 250184 h 730260"/>
                <a:gd name="connsiteX6" fmla="*/ 475129 w 725313"/>
                <a:gd name="connsiteY6" fmla="*/ 500368 h 730260"/>
                <a:gd name="connsiteX7" fmla="*/ 298222 w 725313"/>
                <a:gd name="connsiteY7" fmla="*/ 427091 h 730260"/>
                <a:gd name="connsiteX8" fmla="*/ 13506 w 725313"/>
                <a:gd name="connsiteY8" fmla="*/ 409356 h 730260"/>
                <a:gd name="connsiteX9" fmla="*/ 30507 w 725313"/>
                <a:gd name="connsiteY9" fmla="*/ 327654 h 730260"/>
                <a:gd name="connsiteX10" fmla="*/ 268482 w 725313"/>
                <a:gd name="connsiteY10" fmla="*/ 411948 h 730260"/>
                <a:gd name="connsiteX11" fmla="*/ 13506 w 725313"/>
                <a:gd name="connsiteY11" fmla="*/ 409356 h 730260"/>
                <a:gd name="connsiteX12" fmla="*/ 317116 w 725313"/>
                <a:gd name="connsiteY12" fmla="*/ 716754 h 730260"/>
                <a:gd name="connsiteX13" fmla="*/ 314524 w 725313"/>
                <a:gd name="connsiteY13" fmla="*/ 461778 h 730260"/>
                <a:gd name="connsiteX14" fmla="*/ 398819 w 725313"/>
                <a:gd name="connsiteY14" fmla="*/ 699753 h 730260"/>
                <a:gd name="connsiteX15" fmla="*/ 317116 w 725313"/>
                <a:gd name="connsiteY15" fmla="*/ 716754 h 730260"/>
                <a:gd name="connsiteX16" fmla="*/ 80634 w 725313"/>
                <a:gd name="connsiteY16" fmla="*/ 648486 h 730260"/>
                <a:gd name="connsiteX17" fmla="*/ 66898 w 725313"/>
                <a:gd name="connsiteY17" fmla="*/ 598050 h 730260"/>
                <a:gd name="connsiteX18" fmla="*/ 298970 w 725313"/>
                <a:gd name="connsiteY18" fmla="*/ 431029 h 730260"/>
                <a:gd name="connsiteX19" fmla="*/ 131949 w 725313"/>
                <a:gd name="connsiteY19" fmla="*/ 666617 h 730260"/>
                <a:gd name="connsiteX20" fmla="*/ 80634 w 725313"/>
                <a:gd name="connsiteY20" fmla="*/ 648486 h 730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5313" h="730260">
                  <a:moveTo>
                    <a:pt x="298222" y="427091"/>
                  </a:moveTo>
                  <a:cubicBezTo>
                    <a:pt x="252948" y="381817"/>
                    <a:pt x="224945" y="319271"/>
                    <a:pt x="224945" y="250184"/>
                  </a:cubicBezTo>
                  <a:lnTo>
                    <a:pt x="224946" y="250184"/>
                  </a:lnTo>
                  <a:cubicBezTo>
                    <a:pt x="224946" y="112011"/>
                    <a:pt x="336957" y="0"/>
                    <a:pt x="475130" y="0"/>
                  </a:cubicBezTo>
                  <a:lnTo>
                    <a:pt x="725313" y="0"/>
                  </a:lnTo>
                  <a:lnTo>
                    <a:pt x="725313" y="250184"/>
                  </a:lnTo>
                  <a:cubicBezTo>
                    <a:pt x="725313" y="388357"/>
                    <a:pt x="613302" y="500368"/>
                    <a:pt x="475129" y="500368"/>
                  </a:cubicBezTo>
                  <a:cubicBezTo>
                    <a:pt x="406042" y="500368"/>
                    <a:pt x="343496" y="472365"/>
                    <a:pt x="298222" y="427091"/>
                  </a:cubicBezTo>
                  <a:close/>
                  <a:moveTo>
                    <a:pt x="13506" y="409356"/>
                  </a:moveTo>
                  <a:cubicBezTo>
                    <a:pt x="-8912" y="377045"/>
                    <a:pt x="-3544" y="345295"/>
                    <a:pt x="30507" y="327654"/>
                  </a:cubicBezTo>
                  <a:cubicBezTo>
                    <a:pt x="80033" y="304630"/>
                    <a:pt x="271342" y="392015"/>
                    <a:pt x="268482" y="411948"/>
                  </a:cubicBezTo>
                  <a:cubicBezTo>
                    <a:pt x="264411" y="432407"/>
                    <a:pt x="54065" y="452384"/>
                    <a:pt x="13506" y="409356"/>
                  </a:cubicBezTo>
                  <a:close/>
                  <a:moveTo>
                    <a:pt x="317116" y="716754"/>
                  </a:moveTo>
                  <a:cubicBezTo>
                    <a:pt x="274089" y="676195"/>
                    <a:pt x="294066" y="465849"/>
                    <a:pt x="314524" y="461778"/>
                  </a:cubicBezTo>
                  <a:cubicBezTo>
                    <a:pt x="334458" y="458918"/>
                    <a:pt x="421842" y="650227"/>
                    <a:pt x="398819" y="699753"/>
                  </a:cubicBezTo>
                  <a:cubicBezTo>
                    <a:pt x="381178" y="733804"/>
                    <a:pt x="349427" y="739172"/>
                    <a:pt x="317116" y="716754"/>
                  </a:cubicBezTo>
                  <a:close/>
                  <a:moveTo>
                    <a:pt x="80634" y="648486"/>
                  </a:moveTo>
                  <a:cubicBezTo>
                    <a:pt x="69243" y="636729"/>
                    <a:pt x="64115" y="619588"/>
                    <a:pt x="66898" y="598050"/>
                  </a:cubicBezTo>
                  <a:cubicBezTo>
                    <a:pt x="77447" y="537102"/>
                    <a:pt x="282268" y="415499"/>
                    <a:pt x="298970" y="431029"/>
                  </a:cubicBezTo>
                  <a:cubicBezTo>
                    <a:pt x="315379" y="448024"/>
                    <a:pt x="198172" y="656654"/>
                    <a:pt x="131949" y="666617"/>
                  </a:cubicBezTo>
                  <a:cubicBezTo>
                    <a:pt x="109679" y="666617"/>
                    <a:pt x="92025" y="660244"/>
                    <a:pt x="80634" y="648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자유형: 도형 65">
              <a:extLst>
                <a:ext uri="{FF2B5EF4-FFF2-40B4-BE49-F238E27FC236}">
                  <a16:creationId xmlns:a16="http://schemas.microsoft.com/office/drawing/2014/main" xmlns="" id="{EB4AC375-7532-4081-B758-19DCEFF75C21}"/>
                </a:ext>
              </a:extLst>
            </p:cNvPr>
            <p:cNvSpPr/>
            <p:nvPr/>
          </p:nvSpPr>
          <p:spPr>
            <a:xfrm>
              <a:off x="2863005" y="4455497"/>
              <a:ext cx="298129" cy="345052"/>
            </a:xfrm>
            <a:custGeom>
              <a:avLst/>
              <a:gdLst>
                <a:gd name="connsiteX0" fmla="*/ 231752 w 652869"/>
                <a:gd name="connsiteY0" fmla="*/ 2 h 755625"/>
                <a:gd name="connsiteX1" fmla="*/ 323317 w 652869"/>
                <a:gd name="connsiteY1" fmla="*/ 44767 h 755625"/>
                <a:gd name="connsiteX2" fmla="*/ 334964 w 652869"/>
                <a:gd name="connsiteY2" fmla="*/ 94566 h 755625"/>
                <a:gd name="connsiteX3" fmla="*/ 366872 w 652869"/>
                <a:gd name="connsiteY3" fmla="*/ 77242 h 755625"/>
                <a:gd name="connsiteX4" fmla="*/ 425330 w 652869"/>
                <a:gd name="connsiteY4" fmla="*/ 62547 h 755625"/>
                <a:gd name="connsiteX5" fmla="*/ 442213 w 652869"/>
                <a:gd name="connsiteY5" fmla="*/ 107872 h 755625"/>
                <a:gd name="connsiteX6" fmla="*/ 378957 w 652869"/>
                <a:gd name="connsiteY6" fmla="*/ 121802 h 755625"/>
                <a:gd name="connsiteX7" fmla="*/ 378919 w 652869"/>
                <a:gd name="connsiteY7" fmla="*/ 121821 h 755625"/>
                <a:gd name="connsiteX8" fmla="*/ 378443 w 652869"/>
                <a:gd name="connsiteY8" fmla="*/ 123146 h 755625"/>
                <a:gd name="connsiteX9" fmla="*/ 337649 w 652869"/>
                <a:gd name="connsiteY9" fmla="*/ 283478 h 755625"/>
                <a:gd name="connsiteX10" fmla="*/ 439622 w 652869"/>
                <a:gd name="connsiteY10" fmla="*/ 411615 h 755625"/>
                <a:gd name="connsiteX11" fmla="*/ 442633 w 652869"/>
                <a:gd name="connsiteY11" fmla="*/ 413750 h 755625"/>
                <a:gd name="connsiteX12" fmla="*/ 461371 w 652869"/>
                <a:gd name="connsiteY12" fmla="*/ 408145 h 755625"/>
                <a:gd name="connsiteX13" fmla="*/ 536732 w 652869"/>
                <a:gd name="connsiteY13" fmla="*/ 381284 h 755625"/>
                <a:gd name="connsiteX14" fmla="*/ 561721 w 652869"/>
                <a:gd name="connsiteY14" fmla="*/ 384274 h 755625"/>
                <a:gd name="connsiteX15" fmla="*/ 640022 w 652869"/>
                <a:gd name="connsiteY15" fmla="*/ 476174 h 755625"/>
                <a:gd name="connsiteX16" fmla="*/ 530987 w 652869"/>
                <a:gd name="connsiteY16" fmla="*/ 732736 h 755625"/>
                <a:gd name="connsiteX17" fmla="*/ 346886 w 652869"/>
                <a:gd name="connsiteY17" fmla="*/ 713307 h 755625"/>
                <a:gd name="connsiteX18" fmla="*/ 341292 w 652869"/>
                <a:gd name="connsiteY18" fmla="*/ 709130 h 755625"/>
                <a:gd name="connsiteX19" fmla="*/ 347131 w 652869"/>
                <a:gd name="connsiteY19" fmla="*/ 703843 h 755625"/>
                <a:gd name="connsiteX20" fmla="*/ 410822 w 652869"/>
                <a:gd name="connsiteY20" fmla="*/ 553808 h 755625"/>
                <a:gd name="connsiteX21" fmla="*/ 370453 w 652869"/>
                <a:gd name="connsiteY21" fmla="*/ 432858 h 755625"/>
                <a:gd name="connsiteX22" fmla="*/ 337092 w 652869"/>
                <a:gd name="connsiteY22" fmla="*/ 416045 h 755625"/>
                <a:gd name="connsiteX23" fmla="*/ 333884 w 652869"/>
                <a:gd name="connsiteY23" fmla="*/ 415114 h 755625"/>
                <a:gd name="connsiteX24" fmla="*/ 334986 w 652869"/>
                <a:gd name="connsiteY24" fmla="*/ 414458 h 755625"/>
                <a:gd name="connsiteX25" fmla="*/ 401320 w 652869"/>
                <a:gd name="connsiteY25" fmla="*/ 417135 h 755625"/>
                <a:gd name="connsiteX26" fmla="*/ 416179 w 652869"/>
                <a:gd name="connsiteY26" fmla="*/ 417218 h 755625"/>
                <a:gd name="connsiteX27" fmla="*/ 351171 w 652869"/>
                <a:gd name="connsiteY27" fmla="*/ 359948 h 755625"/>
                <a:gd name="connsiteX28" fmla="*/ 310057 w 652869"/>
                <a:gd name="connsiteY28" fmla="*/ 288848 h 755625"/>
                <a:gd name="connsiteX29" fmla="*/ 307186 w 652869"/>
                <a:gd name="connsiteY29" fmla="*/ 194663 h 755625"/>
                <a:gd name="connsiteX30" fmla="*/ 319631 w 652869"/>
                <a:gd name="connsiteY30" fmla="*/ 152656 h 755625"/>
                <a:gd name="connsiteX31" fmla="*/ 283391 w 652869"/>
                <a:gd name="connsiteY31" fmla="*/ 182021 h 755625"/>
                <a:gd name="connsiteX32" fmla="*/ 255978 w 652869"/>
                <a:gd name="connsiteY32" fmla="*/ 218560 h 755625"/>
                <a:gd name="connsiteX33" fmla="*/ 228538 w 652869"/>
                <a:gd name="connsiteY33" fmla="*/ 377031 h 755625"/>
                <a:gd name="connsiteX34" fmla="*/ 231436 w 652869"/>
                <a:gd name="connsiteY34" fmla="*/ 426298 h 755625"/>
                <a:gd name="connsiteX35" fmla="*/ 257886 w 652869"/>
                <a:gd name="connsiteY35" fmla="*/ 428291 h 755625"/>
                <a:gd name="connsiteX36" fmla="*/ 356017 w 652869"/>
                <a:gd name="connsiteY36" fmla="*/ 443981 h 755625"/>
                <a:gd name="connsiteX37" fmla="*/ 394240 w 652869"/>
                <a:gd name="connsiteY37" fmla="*/ 558505 h 755625"/>
                <a:gd name="connsiteX38" fmla="*/ 197120 w 652869"/>
                <a:gd name="connsiteY38" fmla="*/ 755625 h 755625"/>
                <a:gd name="connsiteX39" fmla="*/ 0 w 652869"/>
                <a:gd name="connsiteY39" fmla="*/ 558505 h 755625"/>
                <a:gd name="connsiteX40" fmla="*/ 97771 w 652869"/>
                <a:gd name="connsiteY40" fmla="*/ 396408 h 755625"/>
                <a:gd name="connsiteX41" fmla="*/ 190268 w 652869"/>
                <a:gd name="connsiteY41" fmla="*/ 411304 h 755625"/>
                <a:gd name="connsiteX42" fmla="*/ 204682 w 652869"/>
                <a:gd name="connsiteY42" fmla="*/ 417755 h 755625"/>
                <a:gd name="connsiteX43" fmla="*/ 197239 w 652869"/>
                <a:gd name="connsiteY43" fmla="*/ 361904 h 755625"/>
                <a:gd name="connsiteX44" fmla="*/ 225456 w 652869"/>
                <a:gd name="connsiteY44" fmla="*/ 197983 h 755625"/>
                <a:gd name="connsiteX45" fmla="*/ 260840 w 652869"/>
                <a:gd name="connsiteY45" fmla="*/ 150060 h 755625"/>
                <a:gd name="connsiteX46" fmla="*/ 291291 w 652869"/>
                <a:gd name="connsiteY46" fmla="*/ 124082 h 755625"/>
                <a:gd name="connsiteX47" fmla="*/ 213351 w 652869"/>
                <a:gd name="connsiteY47" fmla="*/ 142310 h 755625"/>
                <a:gd name="connsiteX48" fmla="*/ 71530 w 652869"/>
                <a:gd name="connsiteY48" fmla="*/ 103654 h 755625"/>
                <a:gd name="connsiteX49" fmla="*/ 71530 w 652869"/>
                <a:gd name="connsiteY49" fmla="*/ 103654 h 755625"/>
                <a:gd name="connsiteX50" fmla="*/ 55604 w 652869"/>
                <a:gd name="connsiteY50" fmla="*/ 35554 h 755625"/>
                <a:gd name="connsiteX51" fmla="*/ 181497 w 652869"/>
                <a:gd name="connsiteY51" fmla="*/ 6111 h 755625"/>
                <a:gd name="connsiteX52" fmla="*/ 231752 w 652869"/>
                <a:gd name="connsiteY52" fmla="*/ 2 h 75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52869" h="755625">
                  <a:moveTo>
                    <a:pt x="231752" y="2"/>
                  </a:moveTo>
                  <a:cubicBezTo>
                    <a:pt x="279355" y="-228"/>
                    <a:pt x="316720" y="16559"/>
                    <a:pt x="323317" y="44767"/>
                  </a:cubicBezTo>
                  <a:lnTo>
                    <a:pt x="334964" y="94566"/>
                  </a:lnTo>
                  <a:lnTo>
                    <a:pt x="366872" y="77242"/>
                  </a:lnTo>
                  <a:cubicBezTo>
                    <a:pt x="386431" y="69365"/>
                    <a:pt x="406255" y="64183"/>
                    <a:pt x="425330" y="62547"/>
                  </a:cubicBezTo>
                  <a:cubicBezTo>
                    <a:pt x="481969" y="64757"/>
                    <a:pt x="472570" y="103675"/>
                    <a:pt x="442213" y="107872"/>
                  </a:cubicBezTo>
                  <a:cubicBezTo>
                    <a:pt x="419817" y="109905"/>
                    <a:pt x="398596" y="114819"/>
                    <a:pt x="378957" y="121802"/>
                  </a:cubicBezTo>
                  <a:lnTo>
                    <a:pt x="378919" y="121821"/>
                  </a:lnTo>
                  <a:lnTo>
                    <a:pt x="378443" y="123146"/>
                  </a:lnTo>
                  <a:cubicBezTo>
                    <a:pt x="334461" y="175911"/>
                    <a:pt x="325520" y="243416"/>
                    <a:pt x="337649" y="283478"/>
                  </a:cubicBezTo>
                  <a:cubicBezTo>
                    <a:pt x="348263" y="318532"/>
                    <a:pt x="399852" y="381612"/>
                    <a:pt x="439622" y="411615"/>
                  </a:cubicBezTo>
                  <a:lnTo>
                    <a:pt x="442633" y="413750"/>
                  </a:lnTo>
                  <a:lnTo>
                    <a:pt x="461371" y="408145"/>
                  </a:lnTo>
                  <a:cubicBezTo>
                    <a:pt x="486286" y="396467"/>
                    <a:pt x="498447" y="379791"/>
                    <a:pt x="536732" y="381284"/>
                  </a:cubicBezTo>
                  <a:cubicBezTo>
                    <a:pt x="544024" y="381568"/>
                    <a:pt x="552264" y="382511"/>
                    <a:pt x="561721" y="384274"/>
                  </a:cubicBezTo>
                  <a:cubicBezTo>
                    <a:pt x="596262" y="394466"/>
                    <a:pt x="619738" y="415874"/>
                    <a:pt x="640022" y="476174"/>
                  </a:cubicBezTo>
                  <a:cubicBezTo>
                    <a:pt x="677073" y="586317"/>
                    <a:pt x="631944" y="691997"/>
                    <a:pt x="530987" y="732736"/>
                  </a:cubicBezTo>
                  <a:cubicBezTo>
                    <a:pt x="467889" y="758197"/>
                    <a:pt x="399357" y="748676"/>
                    <a:pt x="346886" y="713307"/>
                  </a:cubicBezTo>
                  <a:lnTo>
                    <a:pt x="341292" y="709130"/>
                  </a:lnTo>
                  <a:lnTo>
                    <a:pt x="347131" y="703843"/>
                  </a:lnTo>
                  <a:cubicBezTo>
                    <a:pt x="383900" y="667112"/>
                    <a:pt x="407201" y="615066"/>
                    <a:pt x="410822" y="553808"/>
                  </a:cubicBezTo>
                  <a:cubicBezTo>
                    <a:pt x="414786" y="486735"/>
                    <a:pt x="400255" y="456490"/>
                    <a:pt x="370453" y="432858"/>
                  </a:cubicBezTo>
                  <a:cubicBezTo>
                    <a:pt x="357605" y="424663"/>
                    <a:pt x="346710" y="419354"/>
                    <a:pt x="337092" y="416045"/>
                  </a:cubicBezTo>
                  <a:lnTo>
                    <a:pt x="333884" y="415114"/>
                  </a:lnTo>
                  <a:lnTo>
                    <a:pt x="334986" y="414458"/>
                  </a:lnTo>
                  <a:cubicBezTo>
                    <a:pt x="362891" y="399864"/>
                    <a:pt x="376532" y="412780"/>
                    <a:pt x="401320" y="417135"/>
                  </a:cubicBezTo>
                  <a:lnTo>
                    <a:pt x="416179" y="417218"/>
                  </a:lnTo>
                  <a:lnTo>
                    <a:pt x="351171" y="359948"/>
                  </a:lnTo>
                  <a:cubicBezTo>
                    <a:pt x="331848" y="337153"/>
                    <a:pt x="317225" y="312683"/>
                    <a:pt x="310057" y="288848"/>
                  </a:cubicBezTo>
                  <a:cubicBezTo>
                    <a:pt x="301866" y="261608"/>
                    <a:pt x="301148" y="227526"/>
                    <a:pt x="307186" y="194663"/>
                  </a:cubicBezTo>
                  <a:lnTo>
                    <a:pt x="319631" y="152656"/>
                  </a:lnTo>
                  <a:lnTo>
                    <a:pt x="283391" y="182021"/>
                  </a:lnTo>
                  <a:cubicBezTo>
                    <a:pt x="271718" y="194028"/>
                    <a:pt x="262444" y="206478"/>
                    <a:pt x="255978" y="218560"/>
                  </a:cubicBezTo>
                  <a:cubicBezTo>
                    <a:pt x="239004" y="250275"/>
                    <a:pt x="228776" y="317930"/>
                    <a:pt x="228538" y="377031"/>
                  </a:cubicBezTo>
                  <a:lnTo>
                    <a:pt x="231436" y="426298"/>
                  </a:lnTo>
                  <a:lnTo>
                    <a:pt x="257886" y="428291"/>
                  </a:lnTo>
                  <a:cubicBezTo>
                    <a:pt x="288273" y="425639"/>
                    <a:pt x="307357" y="412941"/>
                    <a:pt x="356017" y="443981"/>
                  </a:cubicBezTo>
                  <a:cubicBezTo>
                    <a:pt x="384235" y="466358"/>
                    <a:pt x="397994" y="494996"/>
                    <a:pt x="394240" y="558505"/>
                  </a:cubicBezTo>
                  <a:cubicBezTo>
                    <a:pt x="387384" y="674510"/>
                    <a:pt x="305986" y="755625"/>
                    <a:pt x="197120" y="755625"/>
                  </a:cubicBezTo>
                  <a:cubicBezTo>
                    <a:pt x="88254" y="755625"/>
                    <a:pt x="0" y="667371"/>
                    <a:pt x="0" y="558505"/>
                  </a:cubicBezTo>
                  <a:cubicBezTo>
                    <a:pt x="0" y="490463"/>
                    <a:pt x="30401" y="429116"/>
                    <a:pt x="97771" y="396408"/>
                  </a:cubicBezTo>
                  <a:cubicBezTo>
                    <a:pt x="158477" y="374533"/>
                    <a:pt x="166276" y="394378"/>
                    <a:pt x="190268" y="411304"/>
                  </a:cubicBezTo>
                  <a:lnTo>
                    <a:pt x="204682" y="417755"/>
                  </a:lnTo>
                  <a:lnTo>
                    <a:pt x="197239" y="361904"/>
                  </a:lnTo>
                  <a:cubicBezTo>
                    <a:pt x="193368" y="300960"/>
                    <a:pt x="202306" y="241044"/>
                    <a:pt x="225456" y="197983"/>
                  </a:cubicBezTo>
                  <a:cubicBezTo>
                    <a:pt x="234276" y="181580"/>
                    <a:pt x="246409" y="165322"/>
                    <a:pt x="260840" y="150060"/>
                  </a:cubicBezTo>
                  <a:lnTo>
                    <a:pt x="291291" y="124082"/>
                  </a:lnTo>
                  <a:lnTo>
                    <a:pt x="213351" y="142310"/>
                  </a:lnTo>
                  <a:cubicBezTo>
                    <a:pt x="143822" y="158571"/>
                    <a:pt x="80327" y="141264"/>
                    <a:pt x="71530" y="103654"/>
                  </a:cubicBezTo>
                  <a:lnTo>
                    <a:pt x="71530" y="103654"/>
                  </a:lnTo>
                  <a:lnTo>
                    <a:pt x="55604" y="35554"/>
                  </a:lnTo>
                  <a:lnTo>
                    <a:pt x="181497" y="6111"/>
                  </a:lnTo>
                  <a:cubicBezTo>
                    <a:pt x="198879" y="2045"/>
                    <a:pt x="215884" y="78"/>
                    <a:pt x="231752" y="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19" name="자유형: 도형 66">
              <a:extLst>
                <a:ext uri="{FF2B5EF4-FFF2-40B4-BE49-F238E27FC236}">
                  <a16:creationId xmlns:a16="http://schemas.microsoft.com/office/drawing/2014/main" xmlns="" id="{8171BE9A-1C69-4FAF-B819-062FFFD222AD}"/>
                </a:ext>
              </a:extLst>
            </p:cNvPr>
            <p:cNvSpPr/>
            <p:nvPr/>
          </p:nvSpPr>
          <p:spPr>
            <a:xfrm>
              <a:off x="3917660" y="3670881"/>
              <a:ext cx="225392" cy="299117"/>
            </a:xfrm>
            <a:custGeom>
              <a:avLst/>
              <a:gdLst>
                <a:gd name="connsiteX0" fmla="*/ 326243 w 493583"/>
                <a:gd name="connsiteY0" fmla="*/ 71463 h 655032"/>
                <a:gd name="connsiteX1" fmla="*/ 327949 w 493583"/>
                <a:gd name="connsiteY1" fmla="*/ 86242 h 655032"/>
                <a:gd name="connsiteX2" fmla="*/ 282923 w 493583"/>
                <a:gd name="connsiteY2" fmla="*/ 185739 h 655032"/>
                <a:gd name="connsiteX3" fmla="*/ 286401 w 493583"/>
                <a:gd name="connsiteY3" fmla="*/ 210166 h 655032"/>
                <a:gd name="connsiteX4" fmla="*/ 304661 w 493583"/>
                <a:gd name="connsiteY4" fmla="*/ 209574 h 655032"/>
                <a:gd name="connsiteX5" fmla="*/ 431742 w 493583"/>
                <a:gd name="connsiteY5" fmla="*/ 232577 h 655032"/>
                <a:gd name="connsiteX6" fmla="*/ 493581 w 493583"/>
                <a:gd name="connsiteY6" fmla="*/ 396934 h 655032"/>
                <a:gd name="connsiteX7" fmla="*/ 246790 w 493583"/>
                <a:gd name="connsiteY7" fmla="*/ 643725 h 655032"/>
                <a:gd name="connsiteX8" fmla="*/ 0 w 493583"/>
                <a:gd name="connsiteY8" fmla="*/ 396934 h 655032"/>
                <a:gd name="connsiteX9" fmla="*/ 122408 w 493583"/>
                <a:gd name="connsiteY9" fmla="*/ 193992 h 655032"/>
                <a:gd name="connsiteX10" fmla="*/ 238501 w 493583"/>
                <a:gd name="connsiteY10" fmla="*/ 200270 h 655032"/>
                <a:gd name="connsiteX11" fmla="*/ 254864 w 493583"/>
                <a:gd name="connsiteY11" fmla="*/ 205905 h 655032"/>
                <a:gd name="connsiteX12" fmla="*/ 255632 w 493583"/>
                <a:gd name="connsiteY12" fmla="*/ 194815 h 655032"/>
                <a:gd name="connsiteX13" fmla="*/ 326243 w 493583"/>
                <a:gd name="connsiteY13" fmla="*/ 71463 h 655032"/>
                <a:gd name="connsiteX14" fmla="*/ 76862 w 493583"/>
                <a:gd name="connsiteY14" fmla="*/ 0 h 655032"/>
                <a:gd name="connsiteX15" fmla="*/ 173969 w 493583"/>
                <a:gd name="connsiteY15" fmla="*/ 19258 h 655032"/>
                <a:gd name="connsiteX16" fmla="*/ 257052 w 493583"/>
                <a:gd name="connsiteY16" fmla="*/ 109234 h 655032"/>
                <a:gd name="connsiteX17" fmla="*/ 243027 w 493583"/>
                <a:gd name="connsiteY17" fmla="*/ 179950 h 655032"/>
                <a:gd name="connsiteX18" fmla="*/ 145920 w 493583"/>
                <a:gd name="connsiteY18" fmla="*/ 160692 h 655032"/>
                <a:gd name="connsiteX19" fmla="*/ 62837 w 493583"/>
                <a:gd name="connsiteY19" fmla="*/ 70716 h 655032"/>
                <a:gd name="connsiteX20" fmla="*/ 62837 w 493583"/>
                <a:gd name="connsiteY20" fmla="*/ 70716 h 655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583" h="655032">
                  <a:moveTo>
                    <a:pt x="326243" y="71463"/>
                  </a:moveTo>
                  <a:lnTo>
                    <a:pt x="327949" y="86242"/>
                  </a:lnTo>
                  <a:cubicBezTo>
                    <a:pt x="287254" y="105289"/>
                    <a:pt x="280576" y="150200"/>
                    <a:pt x="282923" y="185739"/>
                  </a:cubicBezTo>
                  <a:lnTo>
                    <a:pt x="286401" y="210166"/>
                  </a:lnTo>
                  <a:lnTo>
                    <a:pt x="304661" y="209574"/>
                  </a:lnTo>
                  <a:cubicBezTo>
                    <a:pt x="338676" y="204477"/>
                    <a:pt x="370820" y="193716"/>
                    <a:pt x="431742" y="232577"/>
                  </a:cubicBezTo>
                  <a:cubicBezTo>
                    <a:pt x="467070" y="260592"/>
                    <a:pt x="493887" y="321796"/>
                    <a:pt x="493581" y="396934"/>
                  </a:cubicBezTo>
                  <a:cubicBezTo>
                    <a:pt x="493054" y="526056"/>
                    <a:pt x="412999" y="701408"/>
                    <a:pt x="246790" y="643725"/>
                  </a:cubicBezTo>
                  <a:cubicBezTo>
                    <a:pt x="52808" y="682180"/>
                    <a:pt x="0" y="533233"/>
                    <a:pt x="0" y="396934"/>
                  </a:cubicBezTo>
                  <a:cubicBezTo>
                    <a:pt x="0" y="311748"/>
                    <a:pt x="38061" y="234942"/>
                    <a:pt x="122408" y="193992"/>
                  </a:cubicBezTo>
                  <a:cubicBezTo>
                    <a:pt x="198409" y="166606"/>
                    <a:pt x="213803" y="186099"/>
                    <a:pt x="238501" y="200270"/>
                  </a:cubicBezTo>
                  <a:lnTo>
                    <a:pt x="254864" y="205905"/>
                  </a:lnTo>
                  <a:lnTo>
                    <a:pt x="255632" y="194815"/>
                  </a:lnTo>
                  <a:cubicBezTo>
                    <a:pt x="256594" y="160604"/>
                    <a:pt x="261182" y="108053"/>
                    <a:pt x="326243" y="71463"/>
                  </a:cubicBezTo>
                  <a:close/>
                  <a:moveTo>
                    <a:pt x="76862" y="0"/>
                  </a:moveTo>
                  <a:lnTo>
                    <a:pt x="173969" y="19258"/>
                  </a:lnTo>
                  <a:cubicBezTo>
                    <a:pt x="227600" y="29895"/>
                    <a:pt x="264797" y="70178"/>
                    <a:pt x="257052" y="109234"/>
                  </a:cubicBezTo>
                  <a:lnTo>
                    <a:pt x="243027" y="179950"/>
                  </a:lnTo>
                  <a:lnTo>
                    <a:pt x="145920" y="160692"/>
                  </a:lnTo>
                  <a:cubicBezTo>
                    <a:pt x="92289" y="150055"/>
                    <a:pt x="55092" y="109772"/>
                    <a:pt x="62837" y="70716"/>
                  </a:cubicBezTo>
                  <a:lnTo>
                    <a:pt x="62837" y="707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자유형: 도형 71">
              <a:extLst>
                <a:ext uri="{FF2B5EF4-FFF2-40B4-BE49-F238E27FC236}">
                  <a16:creationId xmlns:a16="http://schemas.microsoft.com/office/drawing/2014/main" xmlns="" id="{DB91F97E-454F-4812-9ED3-20D42EF09CCF}"/>
                </a:ext>
              </a:extLst>
            </p:cNvPr>
            <p:cNvSpPr/>
            <p:nvPr/>
          </p:nvSpPr>
          <p:spPr>
            <a:xfrm rot="1023001">
              <a:off x="3640524" y="4014808"/>
              <a:ext cx="397274" cy="440263"/>
            </a:xfrm>
            <a:custGeom>
              <a:avLst/>
              <a:gdLst>
                <a:gd name="connsiteX0" fmla="*/ 617380 w 1010046"/>
                <a:gd name="connsiteY0" fmla="*/ 620334 h 1119343"/>
                <a:gd name="connsiteX1" fmla="*/ 630808 w 1010046"/>
                <a:gd name="connsiteY1" fmla="*/ 666272 h 1119343"/>
                <a:gd name="connsiteX2" fmla="*/ 674795 w 1010046"/>
                <a:gd name="connsiteY2" fmla="*/ 612000 h 1119343"/>
                <a:gd name="connsiteX3" fmla="*/ 682782 w 1010046"/>
                <a:gd name="connsiteY3" fmla="*/ 605312 h 1119343"/>
                <a:gd name="connsiteX4" fmla="*/ 672064 w 1010046"/>
                <a:gd name="connsiteY4" fmla="*/ 611255 h 1119343"/>
                <a:gd name="connsiteX5" fmla="*/ 445709 w 1010046"/>
                <a:gd name="connsiteY5" fmla="*/ 656813 h 1119343"/>
                <a:gd name="connsiteX6" fmla="*/ 476506 w 1010046"/>
                <a:gd name="connsiteY6" fmla="*/ 685249 h 1119343"/>
                <a:gd name="connsiteX7" fmla="*/ 474764 w 1010046"/>
                <a:gd name="connsiteY7" fmla="*/ 651989 h 1119343"/>
                <a:gd name="connsiteX8" fmla="*/ 448876 w 1010046"/>
                <a:gd name="connsiteY8" fmla="*/ 4069 h 1119343"/>
                <a:gd name="connsiteX9" fmla="*/ 486198 w 1010046"/>
                <a:gd name="connsiteY9" fmla="*/ 0 h 1119343"/>
                <a:gd name="connsiteX10" fmla="*/ 617140 w 1010046"/>
                <a:gd name="connsiteY10" fmla="*/ 58643 h 1119343"/>
                <a:gd name="connsiteX11" fmla="*/ 627628 w 1010046"/>
                <a:gd name="connsiteY11" fmla="*/ 72387 h 1119343"/>
                <a:gd name="connsiteX12" fmla="*/ 650004 w 1010046"/>
                <a:gd name="connsiteY12" fmla="*/ 68138 h 1119343"/>
                <a:gd name="connsiteX13" fmla="*/ 767734 w 1010046"/>
                <a:gd name="connsiteY13" fmla="*/ 141524 h 1119343"/>
                <a:gd name="connsiteX14" fmla="*/ 771927 w 1010046"/>
                <a:gd name="connsiteY14" fmla="*/ 161052 h 1119343"/>
                <a:gd name="connsiteX15" fmla="*/ 797504 w 1010046"/>
                <a:gd name="connsiteY15" fmla="*/ 163476 h 1119343"/>
                <a:gd name="connsiteX16" fmla="*/ 957137 w 1010046"/>
                <a:gd name="connsiteY16" fmla="*/ 347664 h 1119343"/>
                <a:gd name="connsiteX17" fmla="*/ 942097 w 1010046"/>
                <a:gd name="connsiteY17" fmla="*/ 417721 h 1119343"/>
                <a:gd name="connsiteX18" fmla="*/ 959624 w 1010046"/>
                <a:gd name="connsiteY18" fmla="*/ 427440 h 1119343"/>
                <a:gd name="connsiteX19" fmla="*/ 1010046 w 1010046"/>
                <a:gd name="connsiteY19" fmla="*/ 527553 h 1119343"/>
                <a:gd name="connsiteX20" fmla="*/ 837895 w 1010046"/>
                <a:gd name="connsiteY20" fmla="*/ 669134 h 1119343"/>
                <a:gd name="connsiteX21" fmla="*/ 770886 w 1010046"/>
                <a:gd name="connsiteY21" fmla="*/ 658008 h 1119343"/>
                <a:gd name="connsiteX22" fmla="*/ 753948 w 1010046"/>
                <a:gd name="connsiteY22" fmla="*/ 648616 h 1119343"/>
                <a:gd name="connsiteX23" fmla="*/ 708175 w 1010046"/>
                <a:gd name="connsiteY23" fmla="*/ 694448 h 1119343"/>
                <a:gd name="connsiteX24" fmla="*/ 659278 w 1010046"/>
                <a:gd name="connsiteY24" fmla="*/ 770733 h 1119343"/>
                <a:gd name="connsiteX25" fmla="*/ 694139 w 1010046"/>
                <a:gd name="connsiteY25" fmla="*/ 768113 h 1119343"/>
                <a:gd name="connsiteX26" fmla="*/ 663462 w 1010046"/>
                <a:gd name="connsiteY26" fmla="*/ 797231 h 1119343"/>
                <a:gd name="connsiteX27" fmla="*/ 695616 w 1010046"/>
                <a:gd name="connsiteY27" fmla="*/ 941860 h 1119343"/>
                <a:gd name="connsiteX28" fmla="*/ 720506 w 1010046"/>
                <a:gd name="connsiteY28" fmla="*/ 936103 h 1119343"/>
                <a:gd name="connsiteX29" fmla="*/ 715059 w 1010046"/>
                <a:gd name="connsiteY29" fmla="*/ 1062792 h 1119343"/>
                <a:gd name="connsiteX30" fmla="*/ 513526 w 1010046"/>
                <a:gd name="connsiteY30" fmla="*/ 1119343 h 1119343"/>
                <a:gd name="connsiteX31" fmla="*/ 451148 w 1010046"/>
                <a:gd name="connsiteY31" fmla="*/ 999189 h 1119343"/>
                <a:gd name="connsiteX32" fmla="*/ 478298 w 1010046"/>
                <a:gd name="connsiteY32" fmla="*/ 1003252 h 1119343"/>
                <a:gd name="connsiteX33" fmla="*/ 411063 w 1010046"/>
                <a:gd name="connsiteY33" fmla="*/ 826270 h 1119343"/>
                <a:gd name="connsiteX34" fmla="*/ 446080 w 1010046"/>
                <a:gd name="connsiteY34" fmla="*/ 828421 h 1119343"/>
                <a:gd name="connsiteX35" fmla="*/ 362456 w 1010046"/>
                <a:gd name="connsiteY35" fmla="*/ 726004 h 1119343"/>
                <a:gd name="connsiteX36" fmla="*/ 344250 w 1010046"/>
                <a:gd name="connsiteY36" fmla="*/ 714481 h 1119343"/>
                <a:gd name="connsiteX37" fmla="*/ 334240 w 1010046"/>
                <a:gd name="connsiteY37" fmla="*/ 729995 h 1119343"/>
                <a:gd name="connsiteX38" fmla="*/ 215635 w 1010046"/>
                <a:gd name="connsiteY38" fmla="*/ 782595 h 1119343"/>
                <a:gd name="connsiteX39" fmla="*/ 61932 w 1010046"/>
                <a:gd name="connsiteY39" fmla="*/ 638053 h 1119343"/>
                <a:gd name="connsiteX40" fmla="*/ 74012 w 1010046"/>
                <a:gd name="connsiteY40" fmla="*/ 581791 h 1119343"/>
                <a:gd name="connsiteX41" fmla="*/ 85783 w 1010046"/>
                <a:gd name="connsiteY41" fmla="*/ 565373 h 1119343"/>
                <a:gd name="connsiteX42" fmla="*/ 54239 w 1010046"/>
                <a:gd name="connsiteY42" fmla="*/ 545373 h 1119343"/>
                <a:gd name="connsiteX43" fmla="*/ 0 w 1010046"/>
                <a:gd name="connsiteY43" fmla="*/ 422235 h 1119343"/>
                <a:gd name="connsiteX44" fmla="*/ 147861 w 1010046"/>
                <a:gd name="connsiteY44" fmla="*/ 251628 h 1119343"/>
                <a:gd name="connsiteX45" fmla="*/ 153256 w 1010046"/>
                <a:gd name="connsiteY45" fmla="*/ 251116 h 1119343"/>
                <a:gd name="connsiteX46" fmla="*/ 158691 w 1010046"/>
                <a:gd name="connsiteY46" fmla="*/ 222155 h 1119343"/>
                <a:gd name="connsiteX47" fmla="*/ 295315 w 1010046"/>
                <a:gd name="connsiteY47" fmla="*/ 111425 h 1119343"/>
                <a:gd name="connsiteX48" fmla="*/ 324296 w 1010046"/>
                <a:gd name="connsiteY48" fmla="*/ 108677 h 1119343"/>
                <a:gd name="connsiteX49" fmla="*/ 343302 w 1010046"/>
                <a:gd name="connsiteY49" fmla="*/ 72861 h 1119343"/>
                <a:gd name="connsiteX50" fmla="*/ 448876 w 1010046"/>
                <a:gd name="connsiteY50" fmla="*/ 4069 h 111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10046" h="1119343">
                  <a:moveTo>
                    <a:pt x="617380" y="620334"/>
                  </a:moveTo>
                  <a:lnTo>
                    <a:pt x="630808" y="666272"/>
                  </a:lnTo>
                  <a:cubicBezTo>
                    <a:pt x="646442" y="644926"/>
                    <a:pt x="659303" y="627388"/>
                    <a:pt x="674795" y="612000"/>
                  </a:cubicBezTo>
                  <a:lnTo>
                    <a:pt x="682782" y="605312"/>
                  </a:lnTo>
                  <a:lnTo>
                    <a:pt x="672064" y="611255"/>
                  </a:lnTo>
                  <a:close/>
                  <a:moveTo>
                    <a:pt x="445709" y="656813"/>
                  </a:moveTo>
                  <a:lnTo>
                    <a:pt x="476506" y="685249"/>
                  </a:lnTo>
                  <a:lnTo>
                    <a:pt x="474764" y="651989"/>
                  </a:lnTo>
                  <a:close/>
                  <a:moveTo>
                    <a:pt x="448876" y="4069"/>
                  </a:moveTo>
                  <a:cubicBezTo>
                    <a:pt x="460931" y="1401"/>
                    <a:pt x="473413" y="0"/>
                    <a:pt x="486198" y="0"/>
                  </a:cubicBezTo>
                  <a:cubicBezTo>
                    <a:pt x="537333" y="0"/>
                    <a:pt x="583629" y="22411"/>
                    <a:pt x="617140" y="58643"/>
                  </a:cubicBezTo>
                  <a:lnTo>
                    <a:pt x="627628" y="72387"/>
                  </a:lnTo>
                  <a:lnTo>
                    <a:pt x="650004" y="68138"/>
                  </a:lnTo>
                  <a:cubicBezTo>
                    <a:pt x="702929" y="68138"/>
                    <a:pt x="748338" y="98399"/>
                    <a:pt x="767734" y="141524"/>
                  </a:cubicBezTo>
                  <a:lnTo>
                    <a:pt x="771927" y="161052"/>
                  </a:lnTo>
                  <a:lnTo>
                    <a:pt x="797504" y="163476"/>
                  </a:lnTo>
                  <a:cubicBezTo>
                    <a:pt x="888606" y="181007"/>
                    <a:pt x="957137" y="256810"/>
                    <a:pt x="957137" y="347664"/>
                  </a:cubicBezTo>
                  <a:lnTo>
                    <a:pt x="942097" y="417721"/>
                  </a:lnTo>
                  <a:lnTo>
                    <a:pt x="959624" y="427440"/>
                  </a:lnTo>
                  <a:cubicBezTo>
                    <a:pt x="990778" y="453061"/>
                    <a:pt x="1010046" y="488456"/>
                    <a:pt x="1010046" y="527553"/>
                  </a:cubicBezTo>
                  <a:cubicBezTo>
                    <a:pt x="1010046" y="605746"/>
                    <a:pt x="932971" y="669133"/>
                    <a:pt x="837895" y="669134"/>
                  </a:cubicBezTo>
                  <a:cubicBezTo>
                    <a:pt x="814126" y="669134"/>
                    <a:pt x="791482" y="665172"/>
                    <a:pt x="770886" y="658008"/>
                  </a:cubicBezTo>
                  <a:lnTo>
                    <a:pt x="753948" y="648616"/>
                  </a:lnTo>
                  <a:lnTo>
                    <a:pt x="708175" y="694448"/>
                  </a:lnTo>
                  <a:cubicBezTo>
                    <a:pt x="683844" y="724748"/>
                    <a:pt x="670540" y="752982"/>
                    <a:pt x="659278" y="770733"/>
                  </a:cubicBezTo>
                  <a:cubicBezTo>
                    <a:pt x="665416" y="771979"/>
                    <a:pt x="670914" y="766851"/>
                    <a:pt x="694139" y="768113"/>
                  </a:cubicBezTo>
                  <a:cubicBezTo>
                    <a:pt x="669683" y="785687"/>
                    <a:pt x="676453" y="793685"/>
                    <a:pt x="663462" y="797231"/>
                  </a:cubicBezTo>
                  <a:lnTo>
                    <a:pt x="695616" y="941860"/>
                  </a:lnTo>
                  <a:cubicBezTo>
                    <a:pt x="703913" y="939941"/>
                    <a:pt x="707037" y="938295"/>
                    <a:pt x="720506" y="936103"/>
                  </a:cubicBezTo>
                  <a:cubicBezTo>
                    <a:pt x="703349" y="988294"/>
                    <a:pt x="711414" y="1032749"/>
                    <a:pt x="715059" y="1062792"/>
                  </a:cubicBezTo>
                  <a:lnTo>
                    <a:pt x="513526" y="1119343"/>
                  </a:lnTo>
                  <a:cubicBezTo>
                    <a:pt x="495461" y="1059621"/>
                    <a:pt x="487148" y="1040270"/>
                    <a:pt x="451148" y="999189"/>
                  </a:cubicBezTo>
                  <a:cubicBezTo>
                    <a:pt x="469832" y="1001968"/>
                    <a:pt x="469958" y="999928"/>
                    <a:pt x="478298" y="1003252"/>
                  </a:cubicBezTo>
                  <a:cubicBezTo>
                    <a:pt x="466445" y="945838"/>
                    <a:pt x="452782" y="848245"/>
                    <a:pt x="411063" y="826270"/>
                  </a:cubicBezTo>
                  <a:lnTo>
                    <a:pt x="446080" y="828421"/>
                  </a:lnTo>
                  <a:cubicBezTo>
                    <a:pt x="441914" y="802902"/>
                    <a:pt x="419210" y="767547"/>
                    <a:pt x="362456" y="726004"/>
                  </a:cubicBezTo>
                  <a:lnTo>
                    <a:pt x="344250" y="714481"/>
                  </a:lnTo>
                  <a:lnTo>
                    <a:pt x="334240" y="729995"/>
                  </a:lnTo>
                  <a:cubicBezTo>
                    <a:pt x="306049" y="762119"/>
                    <a:pt x="263385" y="782595"/>
                    <a:pt x="215635" y="782595"/>
                  </a:cubicBezTo>
                  <a:cubicBezTo>
                    <a:pt x="130748" y="782595"/>
                    <a:pt x="61932" y="717882"/>
                    <a:pt x="61932" y="638053"/>
                  </a:cubicBezTo>
                  <a:cubicBezTo>
                    <a:pt x="61933" y="618097"/>
                    <a:pt x="66233" y="599084"/>
                    <a:pt x="74012" y="581791"/>
                  </a:cubicBezTo>
                  <a:lnTo>
                    <a:pt x="85783" y="565373"/>
                  </a:lnTo>
                  <a:lnTo>
                    <a:pt x="54239" y="545373"/>
                  </a:lnTo>
                  <a:cubicBezTo>
                    <a:pt x="20728" y="513859"/>
                    <a:pt x="1" y="470323"/>
                    <a:pt x="0" y="422235"/>
                  </a:cubicBezTo>
                  <a:cubicBezTo>
                    <a:pt x="0" y="338080"/>
                    <a:pt x="63478" y="267866"/>
                    <a:pt x="147861" y="251628"/>
                  </a:cubicBezTo>
                  <a:lnTo>
                    <a:pt x="153256" y="251116"/>
                  </a:lnTo>
                  <a:lnTo>
                    <a:pt x="158691" y="222155"/>
                  </a:lnTo>
                  <a:cubicBezTo>
                    <a:pt x="180498" y="166143"/>
                    <a:pt x="232027" y="123604"/>
                    <a:pt x="295315" y="111425"/>
                  </a:cubicBezTo>
                  <a:lnTo>
                    <a:pt x="324296" y="108677"/>
                  </a:lnTo>
                  <a:lnTo>
                    <a:pt x="343302" y="72861"/>
                  </a:lnTo>
                  <a:cubicBezTo>
                    <a:pt x="369719" y="38252"/>
                    <a:pt x="406684" y="13403"/>
                    <a:pt x="448876" y="40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자유형: 도형 73">
              <a:extLst>
                <a:ext uri="{FF2B5EF4-FFF2-40B4-BE49-F238E27FC236}">
                  <a16:creationId xmlns:a16="http://schemas.microsoft.com/office/drawing/2014/main" xmlns="" id="{92D20609-BB55-4E01-B167-3D26D8C9A6C2}"/>
                </a:ext>
              </a:extLst>
            </p:cNvPr>
            <p:cNvSpPr/>
            <p:nvPr/>
          </p:nvSpPr>
          <p:spPr>
            <a:xfrm>
              <a:off x="4018082" y="4612391"/>
              <a:ext cx="269100" cy="269100"/>
            </a:xfrm>
            <a:custGeom>
              <a:avLst/>
              <a:gdLst>
                <a:gd name="connsiteX0" fmla="*/ 950921 w 1901842"/>
                <a:gd name="connsiteY0" fmla="*/ 995340 h 1901842"/>
                <a:gd name="connsiteX1" fmla="*/ 1192048 w 1901842"/>
                <a:gd name="connsiteY1" fmla="*/ 1718722 h 1901842"/>
                <a:gd name="connsiteX2" fmla="*/ 709794 w 1901842"/>
                <a:gd name="connsiteY2" fmla="*/ 1718722 h 1901842"/>
                <a:gd name="connsiteX3" fmla="*/ 990267 w 1901842"/>
                <a:gd name="connsiteY3" fmla="*/ 977559 h 1901842"/>
                <a:gd name="connsiteX4" fmla="*/ 1663110 w 1901842"/>
                <a:gd name="connsiteY4" fmla="*/ 1336315 h 1901842"/>
                <a:gd name="connsiteX5" fmla="*/ 1313289 w 1901842"/>
                <a:gd name="connsiteY5" fmla="*/ 1668270 h 1901842"/>
                <a:gd name="connsiteX6" fmla="*/ 913182 w 1901842"/>
                <a:gd name="connsiteY6" fmla="*/ 977559 h 1901842"/>
                <a:gd name="connsiteX7" fmla="*/ 590160 w 1901842"/>
                <a:gd name="connsiteY7" fmla="*/ 1668270 h 1901842"/>
                <a:gd name="connsiteX8" fmla="*/ 240339 w 1901842"/>
                <a:gd name="connsiteY8" fmla="*/ 1336315 h 1901842"/>
                <a:gd name="connsiteX9" fmla="*/ 1724029 w 1901842"/>
                <a:gd name="connsiteY9" fmla="*/ 712059 h 1901842"/>
                <a:gd name="connsiteX10" fmla="*/ 1724029 w 1901842"/>
                <a:gd name="connsiteY10" fmla="*/ 1194313 h 1901842"/>
                <a:gd name="connsiteX11" fmla="*/ 1000647 w 1901842"/>
                <a:gd name="connsiteY11" fmla="*/ 953186 h 1901842"/>
                <a:gd name="connsiteX12" fmla="*/ 177813 w 1901842"/>
                <a:gd name="connsiteY12" fmla="*/ 712059 h 1901842"/>
                <a:gd name="connsiteX13" fmla="*/ 901195 w 1901842"/>
                <a:gd name="connsiteY13" fmla="*/ 953186 h 1901842"/>
                <a:gd name="connsiteX14" fmla="*/ 177813 w 1901842"/>
                <a:gd name="connsiteY14" fmla="*/ 1194313 h 1901842"/>
                <a:gd name="connsiteX15" fmla="*/ 1329823 w 1901842"/>
                <a:gd name="connsiteY15" fmla="*/ 244563 h 1901842"/>
                <a:gd name="connsiteX16" fmla="*/ 1668844 w 1901842"/>
                <a:gd name="connsiteY16" fmla="*/ 587540 h 1901842"/>
                <a:gd name="connsiteX17" fmla="*/ 984867 w 1901842"/>
                <a:gd name="connsiteY17" fmla="*/ 924584 h 1901842"/>
                <a:gd name="connsiteX18" fmla="*/ 573626 w 1901842"/>
                <a:gd name="connsiteY18" fmla="*/ 244563 h 1901842"/>
                <a:gd name="connsiteX19" fmla="*/ 918582 w 1901842"/>
                <a:gd name="connsiteY19" fmla="*/ 924584 h 1901842"/>
                <a:gd name="connsiteX20" fmla="*/ 234605 w 1901842"/>
                <a:gd name="connsiteY20" fmla="*/ 587540 h 1901842"/>
                <a:gd name="connsiteX21" fmla="*/ 709794 w 1901842"/>
                <a:gd name="connsiteY21" fmla="*/ 183120 h 1901842"/>
                <a:gd name="connsiteX22" fmla="*/ 1192048 w 1901842"/>
                <a:gd name="connsiteY22" fmla="*/ 183120 h 1901842"/>
                <a:gd name="connsiteX23" fmla="*/ 950921 w 1901842"/>
                <a:gd name="connsiteY23" fmla="*/ 906502 h 1901842"/>
                <a:gd name="connsiteX24" fmla="*/ 950921 w 1901842"/>
                <a:gd name="connsiteY24" fmla="*/ 97793 h 1901842"/>
                <a:gd name="connsiteX25" fmla="*/ 97793 w 1901842"/>
                <a:gd name="connsiteY25" fmla="*/ 950921 h 1901842"/>
                <a:gd name="connsiteX26" fmla="*/ 950921 w 1901842"/>
                <a:gd name="connsiteY26" fmla="*/ 1804049 h 1901842"/>
                <a:gd name="connsiteX27" fmla="*/ 1804049 w 1901842"/>
                <a:gd name="connsiteY27" fmla="*/ 950921 h 1901842"/>
                <a:gd name="connsiteX28" fmla="*/ 950921 w 1901842"/>
                <a:gd name="connsiteY28" fmla="*/ 97793 h 1901842"/>
                <a:gd name="connsiteX29" fmla="*/ 950921 w 1901842"/>
                <a:gd name="connsiteY29" fmla="*/ 0 h 1901842"/>
                <a:gd name="connsiteX30" fmla="*/ 1901842 w 1901842"/>
                <a:gd name="connsiteY30" fmla="*/ 950921 h 1901842"/>
                <a:gd name="connsiteX31" fmla="*/ 950921 w 1901842"/>
                <a:gd name="connsiteY31" fmla="*/ 1901842 h 1901842"/>
                <a:gd name="connsiteX32" fmla="*/ 0 w 1901842"/>
                <a:gd name="connsiteY32" fmla="*/ 950921 h 1901842"/>
                <a:gd name="connsiteX33" fmla="*/ 950921 w 1901842"/>
                <a:gd name="connsiteY33" fmla="*/ 0 h 1901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901842" h="1901842">
                  <a:moveTo>
                    <a:pt x="950921" y="995340"/>
                  </a:moveTo>
                  <a:lnTo>
                    <a:pt x="1192048" y="1718722"/>
                  </a:lnTo>
                  <a:lnTo>
                    <a:pt x="709794" y="1718722"/>
                  </a:lnTo>
                  <a:close/>
                  <a:moveTo>
                    <a:pt x="990267" y="977559"/>
                  </a:moveTo>
                  <a:lnTo>
                    <a:pt x="1663110" y="1336315"/>
                  </a:lnTo>
                  <a:lnTo>
                    <a:pt x="1313289" y="1668270"/>
                  </a:lnTo>
                  <a:close/>
                  <a:moveTo>
                    <a:pt x="913182" y="977559"/>
                  </a:moveTo>
                  <a:lnTo>
                    <a:pt x="590160" y="1668270"/>
                  </a:lnTo>
                  <a:lnTo>
                    <a:pt x="240339" y="1336315"/>
                  </a:lnTo>
                  <a:close/>
                  <a:moveTo>
                    <a:pt x="1724029" y="712059"/>
                  </a:moveTo>
                  <a:lnTo>
                    <a:pt x="1724029" y="1194313"/>
                  </a:lnTo>
                  <a:lnTo>
                    <a:pt x="1000647" y="953186"/>
                  </a:lnTo>
                  <a:close/>
                  <a:moveTo>
                    <a:pt x="177813" y="712059"/>
                  </a:moveTo>
                  <a:lnTo>
                    <a:pt x="901195" y="953186"/>
                  </a:lnTo>
                  <a:lnTo>
                    <a:pt x="177813" y="1194313"/>
                  </a:lnTo>
                  <a:close/>
                  <a:moveTo>
                    <a:pt x="1329823" y="244563"/>
                  </a:moveTo>
                  <a:lnTo>
                    <a:pt x="1668844" y="587540"/>
                  </a:lnTo>
                  <a:lnTo>
                    <a:pt x="984867" y="924584"/>
                  </a:lnTo>
                  <a:close/>
                  <a:moveTo>
                    <a:pt x="573626" y="244563"/>
                  </a:moveTo>
                  <a:lnTo>
                    <a:pt x="918582" y="924584"/>
                  </a:lnTo>
                  <a:lnTo>
                    <a:pt x="234605" y="587540"/>
                  </a:lnTo>
                  <a:close/>
                  <a:moveTo>
                    <a:pt x="709794" y="183120"/>
                  </a:moveTo>
                  <a:lnTo>
                    <a:pt x="1192048" y="183120"/>
                  </a:lnTo>
                  <a:lnTo>
                    <a:pt x="950921" y="906502"/>
                  </a:lnTo>
                  <a:close/>
                  <a:moveTo>
                    <a:pt x="950921" y="97793"/>
                  </a:moveTo>
                  <a:cubicBezTo>
                    <a:pt x="479751" y="97793"/>
                    <a:pt x="97793" y="479751"/>
                    <a:pt x="97793" y="950921"/>
                  </a:cubicBezTo>
                  <a:cubicBezTo>
                    <a:pt x="97793" y="1422091"/>
                    <a:pt x="479751" y="1804049"/>
                    <a:pt x="950921" y="1804049"/>
                  </a:cubicBezTo>
                  <a:cubicBezTo>
                    <a:pt x="1422091" y="1804049"/>
                    <a:pt x="1804049" y="1422091"/>
                    <a:pt x="1804049" y="950921"/>
                  </a:cubicBezTo>
                  <a:cubicBezTo>
                    <a:pt x="1804049" y="479751"/>
                    <a:pt x="1422091" y="97793"/>
                    <a:pt x="950921" y="97793"/>
                  </a:cubicBezTo>
                  <a:close/>
                  <a:moveTo>
                    <a:pt x="950921" y="0"/>
                  </a:moveTo>
                  <a:cubicBezTo>
                    <a:pt x="1476100" y="0"/>
                    <a:pt x="1901842" y="425742"/>
                    <a:pt x="1901842" y="950921"/>
                  </a:cubicBezTo>
                  <a:cubicBezTo>
                    <a:pt x="1901842" y="1476100"/>
                    <a:pt x="1476100" y="1901842"/>
                    <a:pt x="950921" y="1901842"/>
                  </a:cubicBezTo>
                  <a:cubicBezTo>
                    <a:pt x="425742" y="1901842"/>
                    <a:pt x="0" y="1476100"/>
                    <a:pt x="0" y="950921"/>
                  </a:cubicBezTo>
                  <a:cubicBezTo>
                    <a:pt x="0" y="425742"/>
                    <a:pt x="425742" y="0"/>
                    <a:pt x="950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587">
            <a:extLst>
              <a:ext uri="{FF2B5EF4-FFF2-40B4-BE49-F238E27FC236}">
                <a16:creationId xmlns:a16="http://schemas.microsoft.com/office/drawing/2014/main" xmlns="" id="{36E2ACF0-BFBF-4B45-B80F-9F18DA16DAB7}"/>
              </a:ext>
            </a:extLst>
          </p:cNvPr>
          <p:cNvGrpSpPr/>
          <p:nvPr/>
        </p:nvGrpSpPr>
        <p:grpSpPr>
          <a:xfrm>
            <a:off x="4274151" y="4052786"/>
            <a:ext cx="2911716" cy="3175951"/>
            <a:chOff x="4876975" y="1359468"/>
            <a:chExt cx="3838291" cy="4186612"/>
          </a:xfrm>
        </p:grpSpPr>
        <p:grpSp>
          <p:nvGrpSpPr>
            <p:cNvPr id="25" name="Group 588">
              <a:extLst>
                <a:ext uri="{FF2B5EF4-FFF2-40B4-BE49-F238E27FC236}">
                  <a16:creationId xmlns:a16="http://schemas.microsoft.com/office/drawing/2014/main" xmlns="" id="{206556A7-DCAD-49FA-AABF-08D7F3FD2AC4}"/>
                </a:ext>
              </a:extLst>
            </p:cNvPr>
            <p:cNvGrpSpPr/>
            <p:nvPr/>
          </p:nvGrpSpPr>
          <p:grpSpPr>
            <a:xfrm>
              <a:off x="4876975" y="1359468"/>
              <a:ext cx="3838291" cy="4186612"/>
              <a:chOff x="2821941" y="631739"/>
              <a:chExt cx="3943843" cy="4301743"/>
            </a:xfrm>
          </p:grpSpPr>
          <p:sp>
            <p:nvSpPr>
              <p:cNvPr id="29" name="Rectangle 14">
                <a:extLst>
                  <a:ext uri="{FF2B5EF4-FFF2-40B4-BE49-F238E27FC236}">
                    <a16:creationId xmlns:a16="http://schemas.microsoft.com/office/drawing/2014/main" xmlns="" id="{8F167F6A-E445-470C-91DE-C9A9374434E3}"/>
                  </a:ext>
                </a:extLst>
              </p:cNvPr>
              <p:cNvSpPr/>
              <p:nvPr/>
            </p:nvSpPr>
            <p:spPr>
              <a:xfrm rot="21076535">
                <a:off x="4132033" y="1988612"/>
                <a:ext cx="2633751" cy="2944870"/>
              </a:xfrm>
              <a:custGeom>
                <a:avLst/>
                <a:gdLst/>
                <a:ahLst/>
                <a:cxnLst/>
                <a:rect l="l" t="t" r="r" b="b"/>
                <a:pathLst>
                  <a:path w="3112588" h="3480271">
                    <a:moveTo>
                      <a:pt x="1353896" y="2460482"/>
                    </a:moveTo>
                    <a:cubicBezTo>
                      <a:pt x="1335162" y="2471111"/>
                      <a:pt x="1312317" y="2474353"/>
                      <a:pt x="1290013" y="2467825"/>
                    </a:cubicBezTo>
                    <a:cubicBezTo>
                      <a:pt x="1268485" y="2461525"/>
                      <a:pt x="1251441" y="2447287"/>
                      <a:pt x="1241377" y="2429095"/>
                    </a:cubicBezTo>
                    <a:lnTo>
                      <a:pt x="1193208" y="2423147"/>
                    </a:lnTo>
                    <a:cubicBezTo>
                      <a:pt x="1238475" y="2466885"/>
                      <a:pt x="1279757" y="2501748"/>
                      <a:pt x="1305401" y="2507599"/>
                    </a:cubicBezTo>
                    <a:cubicBezTo>
                      <a:pt x="1331321" y="2501324"/>
                      <a:pt x="1339741" y="2488882"/>
                      <a:pt x="1353896" y="2460482"/>
                    </a:cubicBezTo>
                    <a:close/>
                    <a:moveTo>
                      <a:pt x="1180427" y="2408257"/>
                    </a:moveTo>
                    <a:lnTo>
                      <a:pt x="1176641" y="2408180"/>
                    </a:lnTo>
                    <a:lnTo>
                      <a:pt x="1180055" y="2411265"/>
                    </a:lnTo>
                    <a:close/>
                    <a:moveTo>
                      <a:pt x="946929" y="2289175"/>
                    </a:moveTo>
                    <a:cubicBezTo>
                      <a:pt x="922686" y="2295584"/>
                      <a:pt x="896682" y="2290353"/>
                      <a:pt x="876667" y="2275070"/>
                    </a:cubicBezTo>
                    <a:cubicBezTo>
                      <a:pt x="873580" y="2289298"/>
                      <a:pt x="875301" y="2301698"/>
                      <a:pt x="882425" y="2315678"/>
                    </a:cubicBezTo>
                    <a:cubicBezTo>
                      <a:pt x="905590" y="2332651"/>
                      <a:pt x="957054" y="2337405"/>
                      <a:pt x="1016966" y="2339783"/>
                    </a:cubicBezTo>
                    <a:lnTo>
                      <a:pt x="998698" y="2319763"/>
                    </a:lnTo>
                    <a:lnTo>
                      <a:pt x="987202" y="2330868"/>
                    </a:lnTo>
                    <a:close/>
                    <a:moveTo>
                      <a:pt x="1617890" y="1101968"/>
                    </a:moveTo>
                    <a:cubicBezTo>
                      <a:pt x="1582300" y="1092716"/>
                      <a:pt x="1545824" y="1091696"/>
                      <a:pt x="1511104" y="1099016"/>
                    </a:cubicBezTo>
                    <a:cubicBezTo>
                      <a:pt x="1510320" y="1193814"/>
                      <a:pt x="1530001" y="1286211"/>
                      <a:pt x="1541544" y="1356656"/>
                    </a:cubicBezTo>
                    <a:lnTo>
                      <a:pt x="1521813" y="1354943"/>
                    </a:lnTo>
                    <a:lnTo>
                      <a:pt x="1522496" y="1393793"/>
                    </a:lnTo>
                    <a:cubicBezTo>
                      <a:pt x="1527873" y="1392456"/>
                      <a:pt x="1532786" y="1393661"/>
                      <a:pt x="1537687" y="1395095"/>
                    </a:cubicBezTo>
                    <a:cubicBezTo>
                      <a:pt x="1628325" y="1421623"/>
                      <a:pt x="1680297" y="1516605"/>
                      <a:pt x="1653769" y="1607243"/>
                    </a:cubicBezTo>
                    <a:cubicBezTo>
                      <a:pt x="1627241" y="1697882"/>
                      <a:pt x="1532259" y="1749854"/>
                      <a:pt x="1441621" y="1723326"/>
                    </a:cubicBezTo>
                    <a:cubicBezTo>
                      <a:pt x="1350982" y="1696798"/>
                      <a:pt x="1299010" y="1601816"/>
                      <a:pt x="1325538" y="1511177"/>
                    </a:cubicBezTo>
                    <a:cubicBezTo>
                      <a:pt x="1343387" y="1450195"/>
                      <a:pt x="1392221" y="1406717"/>
                      <a:pt x="1450507" y="1395517"/>
                    </a:cubicBezTo>
                    <a:lnTo>
                      <a:pt x="1449690" y="1349009"/>
                    </a:lnTo>
                    <a:lnTo>
                      <a:pt x="1452853" y="1348953"/>
                    </a:lnTo>
                    <a:lnTo>
                      <a:pt x="1439496" y="1347793"/>
                    </a:lnTo>
                    <a:cubicBezTo>
                      <a:pt x="1421009" y="1301759"/>
                      <a:pt x="1401299" y="1233277"/>
                      <a:pt x="1393936" y="1154994"/>
                    </a:cubicBezTo>
                    <a:cubicBezTo>
                      <a:pt x="1372884" y="1172191"/>
                      <a:pt x="1354994" y="1193645"/>
                      <a:pt x="1340826" y="1218417"/>
                    </a:cubicBezTo>
                    <a:lnTo>
                      <a:pt x="1152637" y="1665671"/>
                    </a:lnTo>
                    <a:lnTo>
                      <a:pt x="1132687" y="1657277"/>
                    </a:lnTo>
                    <a:lnTo>
                      <a:pt x="930168" y="2127213"/>
                    </a:lnTo>
                    <a:cubicBezTo>
                      <a:pt x="934153" y="2125932"/>
                      <a:pt x="938064" y="2126360"/>
                      <a:pt x="941926" y="2127060"/>
                    </a:cubicBezTo>
                    <a:cubicBezTo>
                      <a:pt x="962876" y="2130855"/>
                      <a:pt x="982380" y="2142643"/>
                      <a:pt x="995468" y="2161522"/>
                    </a:cubicBezTo>
                    <a:cubicBezTo>
                      <a:pt x="1008248" y="2179957"/>
                      <a:pt x="1012551" y="2201744"/>
                      <a:pt x="1008940" y="2222219"/>
                    </a:cubicBezTo>
                    <a:lnTo>
                      <a:pt x="1052740" y="2267562"/>
                    </a:lnTo>
                    <a:lnTo>
                      <a:pt x="1041241" y="2278669"/>
                    </a:lnTo>
                    <a:cubicBezTo>
                      <a:pt x="1062838" y="2297230"/>
                      <a:pt x="1086233" y="2319714"/>
                      <a:pt x="1110170" y="2343154"/>
                    </a:cubicBezTo>
                    <a:lnTo>
                      <a:pt x="1187677" y="2349537"/>
                    </a:lnTo>
                    <a:lnTo>
                      <a:pt x="1189973" y="2330937"/>
                    </a:lnTo>
                    <a:lnTo>
                      <a:pt x="1247504" y="2338040"/>
                    </a:lnTo>
                    <a:cubicBezTo>
                      <a:pt x="1267321" y="2311001"/>
                      <a:pt x="1302667" y="2298161"/>
                      <a:pt x="1336750" y="2308137"/>
                    </a:cubicBezTo>
                    <a:cubicBezTo>
                      <a:pt x="1368738" y="2317499"/>
                      <a:pt x="1390826" y="2344385"/>
                      <a:pt x="1395068" y="2375362"/>
                    </a:cubicBezTo>
                    <a:lnTo>
                      <a:pt x="1600834" y="1897894"/>
                    </a:lnTo>
                    <a:lnTo>
                      <a:pt x="1588176" y="1892439"/>
                    </a:lnTo>
                    <a:lnTo>
                      <a:pt x="1787663" y="1429538"/>
                    </a:lnTo>
                    <a:lnTo>
                      <a:pt x="1788027" y="1429694"/>
                    </a:lnTo>
                    <a:cubicBezTo>
                      <a:pt x="1833592" y="1309947"/>
                      <a:pt x="1779743" y="1174307"/>
                      <a:pt x="1662862" y="1118415"/>
                    </a:cubicBezTo>
                    <a:cubicBezTo>
                      <a:pt x="1648162" y="1111385"/>
                      <a:pt x="1633107" y="1105924"/>
                      <a:pt x="1617890" y="1101968"/>
                    </a:cubicBezTo>
                    <a:close/>
                    <a:moveTo>
                      <a:pt x="1631108" y="792995"/>
                    </a:moveTo>
                    <a:cubicBezTo>
                      <a:pt x="1564000" y="852710"/>
                      <a:pt x="1531499" y="926331"/>
                      <a:pt x="1519643" y="1002991"/>
                    </a:cubicBezTo>
                    <a:cubicBezTo>
                      <a:pt x="1553542" y="999429"/>
                      <a:pt x="1588212" y="1001059"/>
                      <a:pt x="1622483" y="1008181"/>
                    </a:cubicBezTo>
                    <a:cubicBezTo>
                      <a:pt x="1637456" y="935572"/>
                      <a:pt x="1641061" y="863105"/>
                      <a:pt x="1631108" y="792995"/>
                    </a:cubicBezTo>
                    <a:close/>
                    <a:moveTo>
                      <a:pt x="2479929" y="425667"/>
                    </a:moveTo>
                    <a:cubicBezTo>
                      <a:pt x="2564426" y="449149"/>
                      <a:pt x="2646240" y="485774"/>
                      <a:pt x="2722284" y="535640"/>
                    </a:cubicBezTo>
                    <a:cubicBezTo>
                      <a:pt x="3026457" y="735104"/>
                      <a:pt x="3173151" y="1103695"/>
                      <a:pt x="3089218" y="1457620"/>
                    </a:cubicBezTo>
                    <a:lnTo>
                      <a:pt x="3087081" y="1457874"/>
                    </a:lnTo>
                    <a:cubicBezTo>
                      <a:pt x="2731249" y="2662992"/>
                      <a:pt x="1557975" y="2490936"/>
                      <a:pt x="897234" y="3462219"/>
                    </a:cubicBezTo>
                    <a:cubicBezTo>
                      <a:pt x="843931" y="3505060"/>
                      <a:pt x="740208" y="3465639"/>
                      <a:pt x="737435" y="3406823"/>
                    </a:cubicBezTo>
                    <a:cubicBezTo>
                      <a:pt x="620834" y="2270569"/>
                      <a:pt x="-244564" y="1759213"/>
                      <a:pt x="67426" y="633300"/>
                    </a:cubicBezTo>
                    <a:lnTo>
                      <a:pt x="70075" y="633936"/>
                    </a:lnTo>
                    <a:cubicBezTo>
                      <a:pt x="194536" y="182243"/>
                      <a:pt x="657352" y="-88162"/>
                      <a:pt x="1112883" y="26205"/>
                    </a:cubicBezTo>
                    <a:cubicBezTo>
                      <a:pt x="1422943" y="104052"/>
                      <a:pt x="1651774" y="340617"/>
                      <a:pt x="1729948" y="628930"/>
                    </a:cubicBezTo>
                    <a:cubicBezTo>
                      <a:pt x="1749506" y="654255"/>
                      <a:pt x="1761941" y="692493"/>
                      <a:pt x="1754808" y="714058"/>
                    </a:cubicBezTo>
                    <a:lnTo>
                      <a:pt x="1753152" y="714896"/>
                    </a:lnTo>
                    <a:cubicBezTo>
                      <a:pt x="1773162" y="825765"/>
                      <a:pt x="1771141" y="942327"/>
                      <a:pt x="1744142" y="1058819"/>
                    </a:cubicBezTo>
                    <a:cubicBezTo>
                      <a:pt x="1877522" y="1145633"/>
                      <a:pt x="1933334" y="1315823"/>
                      <a:pt x="1873761" y="1466642"/>
                    </a:cubicBezTo>
                    <a:lnTo>
                      <a:pt x="1875926" y="1467575"/>
                    </a:lnTo>
                    <a:lnTo>
                      <a:pt x="1676438" y="1930476"/>
                    </a:lnTo>
                    <a:lnTo>
                      <a:pt x="1657037" y="1922115"/>
                    </a:lnTo>
                    <a:lnTo>
                      <a:pt x="1432072" y="2444138"/>
                    </a:lnTo>
                    <a:lnTo>
                      <a:pt x="1432316" y="2444256"/>
                    </a:lnTo>
                    <a:lnTo>
                      <a:pt x="1430844" y="2446987"/>
                    </a:lnTo>
                    <a:lnTo>
                      <a:pt x="1427787" y="2454079"/>
                    </a:lnTo>
                    <a:lnTo>
                      <a:pt x="1427164" y="2453810"/>
                    </a:lnTo>
                    <a:cubicBezTo>
                      <a:pt x="1397262" y="2509650"/>
                      <a:pt x="1366091" y="2575876"/>
                      <a:pt x="1301139" y="2571958"/>
                    </a:cubicBezTo>
                    <a:cubicBezTo>
                      <a:pt x="1233655" y="2563712"/>
                      <a:pt x="1145786" y="2479971"/>
                      <a:pt x="1077277" y="2405191"/>
                    </a:cubicBezTo>
                    <a:cubicBezTo>
                      <a:pt x="985543" y="2402362"/>
                      <a:pt x="879647" y="2391792"/>
                      <a:pt x="836383" y="2354306"/>
                    </a:cubicBezTo>
                    <a:cubicBezTo>
                      <a:pt x="790988" y="2307603"/>
                      <a:pt x="819962" y="2238850"/>
                      <a:pt x="842496" y="2177919"/>
                    </a:cubicBezTo>
                    <a:lnTo>
                      <a:pt x="841804" y="2177621"/>
                    </a:lnTo>
                    <a:lnTo>
                      <a:pt x="1076274" y="1633541"/>
                    </a:lnTo>
                    <a:lnTo>
                      <a:pt x="1064049" y="1628397"/>
                    </a:lnTo>
                    <a:lnTo>
                      <a:pt x="1259538" y="1163793"/>
                    </a:lnTo>
                    <a:lnTo>
                      <a:pt x="1263933" y="1165643"/>
                    </a:lnTo>
                    <a:cubicBezTo>
                      <a:pt x="1295087" y="1113485"/>
                      <a:pt x="1338451" y="1072458"/>
                      <a:pt x="1390188" y="1047492"/>
                    </a:cubicBezTo>
                    <a:cubicBezTo>
                      <a:pt x="1393251" y="904708"/>
                      <a:pt x="1444968" y="750531"/>
                      <a:pt x="1602625" y="648122"/>
                    </a:cubicBezTo>
                    <a:cubicBezTo>
                      <a:pt x="1532752" y="409529"/>
                      <a:pt x="1340432" y="214996"/>
                      <a:pt x="1081787" y="150058"/>
                    </a:cubicBezTo>
                    <a:cubicBezTo>
                      <a:pt x="690985" y="51941"/>
                      <a:pt x="293892" y="286127"/>
                      <a:pt x="190650" y="675606"/>
                    </a:cubicBezTo>
                    <a:lnTo>
                      <a:pt x="186945" y="674623"/>
                    </a:lnTo>
                    <a:cubicBezTo>
                      <a:pt x="-106804" y="1868536"/>
                      <a:pt x="832029" y="2326742"/>
                      <a:pt x="827521" y="3317506"/>
                    </a:cubicBezTo>
                    <a:cubicBezTo>
                      <a:pt x="844164" y="3355504"/>
                      <a:pt x="846161" y="3356145"/>
                      <a:pt x="875374" y="3340273"/>
                    </a:cubicBezTo>
                    <a:cubicBezTo>
                      <a:pt x="1494243" y="2386658"/>
                      <a:pt x="2606013" y="2586950"/>
                      <a:pt x="2965387" y="1428253"/>
                    </a:cubicBezTo>
                    <a:lnTo>
                      <a:pt x="2964968" y="1428153"/>
                    </a:lnTo>
                    <a:cubicBezTo>
                      <a:pt x="3036497" y="1126531"/>
                      <a:pt x="2913346" y="798503"/>
                      <a:pt x="2652259" y="642424"/>
                    </a:cubicBezTo>
                    <a:cubicBezTo>
                      <a:pt x="2391172" y="486345"/>
                      <a:pt x="2078723" y="461324"/>
                      <a:pt x="1761318" y="693804"/>
                    </a:cubicBezTo>
                    <a:cubicBezTo>
                      <a:pt x="1742826" y="650915"/>
                      <a:pt x="1739041" y="642462"/>
                      <a:pt x="1720757" y="566960"/>
                    </a:cubicBezTo>
                    <a:cubicBezTo>
                      <a:pt x="1939113" y="403426"/>
                      <a:pt x="2226439" y="355219"/>
                      <a:pt x="2479929" y="425667"/>
                    </a:cubicBezTo>
                    <a:close/>
                  </a:path>
                </a:pathLst>
              </a:custGeom>
              <a:gradFill>
                <a:gsLst>
                  <a:gs pos="29600">
                    <a:schemeClr val="bg1">
                      <a:lumMod val="7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</a:gradFill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0" name="Group 593">
                <a:extLst>
                  <a:ext uri="{FF2B5EF4-FFF2-40B4-BE49-F238E27FC236}">
                    <a16:creationId xmlns:a16="http://schemas.microsoft.com/office/drawing/2014/main" xmlns="" id="{D9AA9196-275D-4650-990F-180CC70F963F}"/>
                  </a:ext>
                </a:extLst>
              </p:cNvPr>
              <p:cNvGrpSpPr/>
              <p:nvPr/>
            </p:nvGrpSpPr>
            <p:grpSpPr>
              <a:xfrm>
                <a:off x="2821941" y="631739"/>
                <a:ext cx="3131677" cy="3396957"/>
                <a:chOff x="2821941" y="605499"/>
                <a:chExt cx="3131677" cy="3396957"/>
              </a:xfrm>
            </p:grpSpPr>
            <p:sp>
              <p:nvSpPr>
                <p:cNvPr id="31" name="Rectangle 594">
                  <a:extLst>
                    <a:ext uri="{FF2B5EF4-FFF2-40B4-BE49-F238E27FC236}">
                      <a16:creationId xmlns:a16="http://schemas.microsoft.com/office/drawing/2014/main" xmlns="" id="{11868A88-2D45-451A-8B73-3F62BEF7146D}"/>
                    </a:ext>
                  </a:extLst>
                </p:cNvPr>
                <p:cNvSpPr/>
                <p:nvPr/>
              </p:nvSpPr>
              <p:spPr>
                <a:xfrm rot="20560778">
                  <a:off x="4355405" y="1769282"/>
                  <a:ext cx="72008" cy="50023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2" name="Rectangle 14">
                  <a:extLst>
                    <a:ext uri="{FF2B5EF4-FFF2-40B4-BE49-F238E27FC236}">
                      <a16:creationId xmlns:a16="http://schemas.microsoft.com/office/drawing/2014/main" xmlns="" id="{39BFDA81-5512-4FEB-96E4-7C658991BCE6}"/>
                    </a:ext>
                  </a:extLst>
                </p:cNvPr>
                <p:cNvSpPr/>
                <p:nvPr/>
              </p:nvSpPr>
              <p:spPr>
                <a:xfrm rot="20621183">
                  <a:off x="4178524" y="1012870"/>
                  <a:ext cx="369205" cy="756406"/>
                </a:xfrm>
                <a:custGeom>
                  <a:avLst/>
                  <a:gdLst>
                    <a:gd name="connsiteX0" fmla="*/ 0 w 97200"/>
                    <a:gd name="connsiteY0" fmla="*/ 0 h 373710"/>
                    <a:gd name="connsiteX1" fmla="*/ 97200 w 97200"/>
                    <a:gd name="connsiteY1" fmla="*/ 0 h 373710"/>
                    <a:gd name="connsiteX2" fmla="*/ 97200 w 97200"/>
                    <a:gd name="connsiteY2" fmla="*/ 373710 h 373710"/>
                    <a:gd name="connsiteX3" fmla="*/ 0 w 97200"/>
                    <a:gd name="connsiteY3" fmla="*/ 373710 h 373710"/>
                    <a:gd name="connsiteX4" fmla="*/ 0 w 97200"/>
                    <a:gd name="connsiteY4" fmla="*/ 0 h 373710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7429 w 100159"/>
                    <a:gd name="connsiteY0" fmla="*/ 0 h 465794"/>
                    <a:gd name="connsiteX1" fmla="*/ 100159 w 100159"/>
                    <a:gd name="connsiteY1" fmla="*/ 92084 h 465794"/>
                    <a:gd name="connsiteX2" fmla="*/ 100159 w 100159"/>
                    <a:gd name="connsiteY2" fmla="*/ 465794 h 465794"/>
                    <a:gd name="connsiteX3" fmla="*/ 2959 w 100159"/>
                    <a:gd name="connsiteY3" fmla="*/ 465794 h 465794"/>
                    <a:gd name="connsiteX4" fmla="*/ 27429 w 100159"/>
                    <a:gd name="connsiteY4" fmla="*/ 0 h 465794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4470 w 97200"/>
                    <a:gd name="connsiteY0" fmla="*/ 0 h 465794"/>
                    <a:gd name="connsiteX1" fmla="*/ 97200 w 97200"/>
                    <a:gd name="connsiteY1" fmla="*/ 92084 h 465794"/>
                    <a:gd name="connsiteX2" fmla="*/ 97200 w 97200"/>
                    <a:gd name="connsiteY2" fmla="*/ 465794 h 465794"/>
                    <a:gd name="connsiteX3" fmla="*/ 0 w 97200"/>
                    <a:gd name="connsiteY3" fmla="*/ 465794 h 465794"/>
                    <a:gd name="connsiteX4" fmla="*/ 24470 w 97200"/>
                    <a:gd name="connsiteY4" fmla="*/ 0 h 465794"/>
                    <a:gd name="connsiteX0" fmla="*/ 24470 w 125907"/>
                    <a:gd name="connsiteY0" fmla="*/ 0 h 465794"/>
                    <a:gd name="connsiteX1" fmla="*/ 125907 w 125907"/>
                    <a:gd name="connsiteY1" fmla="*/ 53344 h 465794"/>
                    <a:gd name="connsiteX2" fmla="*/ 97200 w 125907"/>
                    <a:gd name="connsiteY2" fmla="*/ 465794 h 465794"/>
                    <a:gd name="connsiteX3" fmla="*/ 0 w 125907"/>
                    <a:gd name="connsiteY3" fmla="*/ 465794 h 465794"/>
                    <a:gd name="connsiteX4" fmla="*/ 24470 w 125907"/>
                    <a:gd name="connsiteY4" fmla="*/ 0 h 465794"/>
                    <a:gd name="connsiteX0" fmla="*/ 24470 w 125907"/>
                    <a:gd name="connsiteY0" fmla="*/ 0 h 465794"/>
                    <a:gd name="connsiteX1" fmla="*/ 125907 w 125907"/>
                    <a:gd name="connsiteY1" fmla="*/ 53344 h 465794"/>
                    <a:gd name="connsiteX2" fmla="*/ 97200 w 125907"/>
                    <a:gd name="connsiteY2" fmla="*/ 465794 h 465794"/>
                    <a:gd name="connsiteX3" fmla="*/ 0 w 125907"/>
                    <a:gd name="connsiteY3" fmla="*/ 465794 h 465794"/>
                    <a:gd name="connsiteX4" fmla="*/ 24470 w 125907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4470 w 132763"/>
                    <a:gd name="connsiteY0" fmla="*/ 0 h 465794"/>
                    <a:gd name="connsiteX1" fmla="*/ 132763 w 132763"/>
                    <a:gd name="connsiteY1" fmla="*/ 55351 h 465794"/>
                    <a:gd name="connsiteX2" fmla="*/ 97200 w 132763"/>
                    <a:gd name="connsiteY2" fmla="*/ 465794 h 465794"/>
                    <a:gd name="connsiteX3" fmla="*/ 0 w 132763"/>
                    <a:gd name="connsiteY3" fmla="*/ 465794 h 465794"/>
                    <a:gd name="connsiteX4" fmla="*/ 24470 w 132763"/>
                    <a:gd name="connsiteY4" fmla="*/ 0 h 465794"/>
                    <a:gd name="connsiteX0" fmla="*/ 26938 w 135231"/>
                    <a:gd name="connsiteY0" fmla="*/ 0 h 465794"/>
                    <a:gd name="connsiteX1" fmla="*/ 135231 w 135231"/>
                    <a:gd name="connsiteY1" fmla="*/ 55351 h 465794"/>
                    <a:gd name="connsiteX2" fmla="*/ 99668 w 135231"/>
                    <a:gd name="connsiteY2" fmla="*/ 465794 h 465794"/>
                    <a:gd name="connsiteX3" fmla="*/ 2468 w 135231"/>
                    <a:gd name="connsiteY3" fmla="*/ 465794 h 465794"/>
                    <a:gd name="connsiteX4" fmla="*/ 26938 w 135231"/>
                    <a:gd name="connsiteY4" fmla="*/ 0 h 465794"/>
                    <a:gd name="connsiteX0" fmla="*/ 26938 w 135231"/>
                    <a:gd name="connsiteY0" fmla="*/ 0 h 465794"/>
                    <a:gd name="connsiteX1" fmla="*/ 135231 w 135231"/>
                    <a:gd name="connsiteY1" fmla="*/ 55351 h 465794"/>
                    <a:gd name="connsiteX2" fmla="*/ 99668 w 135231"/>
                    <a:gd name="connsiteY2" fmla="*/ 465794 h 465794"/>
                    <a:gd name="connsiteX3" fmla="*/ 2468 w 135231"/>
                    <a:gd name="connsiteY3" fmla="*/ 465794 h 465794"/>
                    <a:gd name="connsiteX4" fmla="*/ 26938 w 135231"/>
                    <a:gd name="connsiteY4" fmla="*/ 0 h 465794"/>
                    <a:gd name="connsiteX0" fmla="*/ 30265 w 138558"/>
                    <a:gd name="connsiteY0" fmla="*/ 0 h 465794"/>
                    <a:gd name="connsiteX1" fmla="*/ 138558 w 138558"/>
                    <a:gd name="connsiteY1" fmla="*/ 55351 h 465794"/>
                    <a:gd name="connsiteX2" fmla="*/ 102995 w 138558"/>
                    <a:gd name="connsiteY2" fmla="*/ 465794 h 465794"/>
                    <a:gd name="connsiteX3" fmla="*/ 946 w 138558"/>
                    <a:gd name="connsiteY3" fmla="*/ 456931 h 465794"/>
                    <a:gd name="connsiteX4" fmla="*/ 30265 w 138558"/>
                    <a:gd name="connsiteY4" fmla="*/ 0 h 465794"/>
                    <a:gd name="connsiteX0" fmla="*/ 32047 w 140340"/>
                    <a:gd name="connsiteY0" fmla="*/ 0 h 465794"/>
                    <a:gd name="connsiteX1" fmla="*/ 140340 w 140340"/>
                    <a:gd name="connsiteY1" fmla="*/ 55351 h 465794"/>
                    <a:gd name="connsiteX2" fmla="*/ 104777 w 140340"/>
                    <a:gd name="connsiteY2" fmla="*/ 465794 h 465794"/>
                    <a:gd name="connsiteX3" fmla="*/ 2728 w 140340"/>
                    <a:gd name="connsiteY3" fmla="*/ 456931 h 465794"/>
                    <a:gd name="connsiteX4" fmla="*/ 32047 w 140340"/>
                    <a:gd name="connsiteY4" fmla="*/ 0 h 465794"/>
                    <a:gd name="connsiteX0" fmla="*/ 32047 w 140340"/>
                    <a:gd name="connsiteY0" fmla="*/ 0 h 465794"/>
                    <a:gd name="connsiteX1" fmla="*/ 140340 w 140340"/>
                    <a:gd name="connsiteY1" fmla="*/ 55351 h 465794"/>
                    <a:gd name="connsiteX2" fmla="*/ 104777 w 140340"/>
                    <a:gd name="connsiteY2" fmla="*/ 465794 h 465794"/>
                    <a:gd name="connsiteX3" fmla="*/ 2728 w 140340"/>
                    <a:gd name="connsiteY3" fmla="*/ 456931 h 465794"/>
                    <a:gd name="connsiteX4" fmla="*/ 32047 w 140340"/>
                    <a:gd name="connsiteY4" fmla="*/ 0 h 465794"/>
                    <a:gd name="connsiteX0" fmla="*/ 34680 w 139629"/>
                    <a:gd name="connsiteY0" fmla="*/ 0 h 477221"/>
                    <a:gd name="connsiteX1" fmla="*/ 139629 w 139629"/>
                    <a:gd name="connsiteY1" fmla="*/ 66778 h 477221"/>
                    <a:gd name="connsiteX2" fmla="*/ 104066 w 139629"/>
                    <a:gd name="connsiteY2" fmla="*/ 477221 h 477221"/>
                    <a:gd name="connsiteX3" fmla="*/ 2017 w 139629"/>
                    <a:gd name="connsiteY3" fmla="*/ 468358 h 477221"/>
                    <a:gd name="connsiteX4" fmla="*/ 34680 w 139629"/>
                    <a:gd name="connsiteY4" fmla="*/ 0 h 477221"/>
                    <a:gd name="connsiteX0" fmla="*/ 34680 w 142304"/>
                    <a:gd name="connsiteY0" fmla="*/ 0 h 477221"/>
                    <a:gd name="connsiteX1" fmla="*/ 142304 w 142304"/>
                    <a:gd name="connsiteY1" fmla="*/ 57637 h 477221"/>
                    <a:gd name="connsiteX2" fmla="*/ 104066 w 142304"/>
                    <a:gd name="connsiteY2" fmla="*/ 477221 h 477221"/>
                    <a:gd name="connsiteX3" fmla="*/ 2017 w 142304"/>
                    <a:gd name="connsiteY3" fmla="*/ 468358 h 477221"/>
                    <a:gd name="connsiteX4" fmla="*/ 34680 w 142304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0 h 477221"/>
                    <a:gd name="connsiteX1" fmla="*/ 149829 w 149829"/>
                    <a:gd name="connsiteY1" fmla="*/ 57359 h 477221"/>
                    <a:gd name="connsiteX2" fmla="*/ 104066 w 149829"/>
                    <a:gd name="connsiteY2" fmla="*/ 477221 h 477221"/>
                    <a:gd name="connsiteX3" fmla="*/ 2017 w 149829"/>
                    <a:gd name="connsiteY3" fmla="*/ 468358 h 477221"/>
                    <a:gd name="connsiteX4" fmla="*/ 34680 w 149829"/>
                    <a:gd name="connsiteY4" fmla="*/ 0 h 477221"/>
                    <a:gd name="connsiteX0" fmla="*/ 34680 w 149829"/>
                    <a:gd name="connsiteY0" fmla="*/ 15422 h 492643"/>
                    <a:gd name="connsiteX1" fmla="*/ 149829 w 149829"/>
                    <a:gd name="connsiteY1" fmla="*/ 72781 h 492643"/>
                    <a:gd name="connsiteX2" fmla="*/ 104066 w 149829"/>
                    <a:gd name="connsiteY2" fmla="*/ 492643 h 492643"/>
                    <a:gd name="connsiteX3" fmla="*/ 2017 w 149829"/>
                    <a:gd name="connsiteY3" fmla="*/ 483780 h 492643"/>
                    <a:gd name="connsiteX4" fmla="*/ 34680 w 149829"/>
                    <a:gd name="connsiteY4" fmla="*/ 15422 h 492643"/>
                    <a:gd name="connsiteX0" fmla="*/ 34680 w 150980"/>
                    <a:gd name="connsiteY0" fmla="*/ 18016 h 495237"/>
                    <a:gd name="connsiteX1" fmla="*/ 149829 w 150980"/>
                    <a:gd name="connsiteY1" fmla="*/ 75375 h 495237"/>
                    <a:gd name="connsiteX2" fmla="*/ 104066 w 150980"/>
                    <a:gd name="connsiteY2" fmla="*/ 495237 h 495237"/>
                    <a:gd name="connsiteX3" fmla="*/ 2017 w 150980"/>
                    <a:gd name="connsiteY3" fmla="*/ 486374 h 495237"/>
                    <a:gd name="connsiteX4" fmla="*/ 34680 w 150980"/>
                    <a:gd name="connsiteY4" fmla="*/ 18016 h 495237"/>
                    <a:gd name="connsiteX0" fmla="*/ 34680 w 151008"/>
                    <a:gd name="connsiteY0" fmla="*/ 21907 h 499128"/>
                    <a:gd name="connsiteX1" fmla="*/ 149829 w 151008"/>
                    <a:gd name="connsiteY1" fmla="*/ 79266 h 499128"/>
                    <a:gd name="connsiteX2" fmla="*/ 104066 w 151008"/>
                    <a:gd name="connsiteY2" fmla="*/ 499128 h 499128"/>
                    <a:gd name="connsiteX3" fmla="*/ 2017 w 151008"/>
                    <a:gd name="connsiteY3" fmla="*/ 490265 h 499128"/>
                    <a:gd name="connsiteX4" fmla="*/ 34680 w 151008"/>
                    <a:gd name="connsiteY4" fmla="*/ 21907 h 499128"/>
                    <a:gd name="connsiteX0" fmla="*/ 34115 w 150443"/>
                    <a:gd name="connsiteY0" fmla="*/ 21907 h 499128"/>
                    <a:gd name="connsiteX1" fmla="*/ 149264 w 150443"/>
                    <a:gd name="connsiteY1" fmla="*/ 79266 h 499128"/>
                    <a:gd name="connsiteX2" fmla="*/ 103501 w 150443"/>
                    <a:gd name="connsiteY2" fmla="*/ 499128 h 499128"/>
                    <a:gd name="connsiteX3" fmla="*/ 1452 w 150443"/>
                    <a:gd name="connsiteY3" fmla="*/ 490265 h 499128"/>
                    <a:gd name="connsiteX4" fmla="*/ 34115 w 150443"/>
                    <a:gd name="connsiteY4" fmla="*/ 21907 h 499128"/>
                    <a:gd name="connsiteX0" fmla="*/ 34115 w 150443"/>
                    <a:gd name="connsiteY0" fmla="*/ 21907 h 499128"/>
                    <a:gd name="connsiteX1" fmla="*/ 149264 w 150443"/>
                    <a:gd name="connsiteY1" fmla="*/ 79266 h 499128"/>
                    <a:gd name="connsiteX2" fmla="*/ 103501 w 150443"/>
                    <a:gd name="connsiteY2" fmla="*/ 499128 h 499128"/>
                    <a:gd name="connsiteX3" fmla="*/ 1452 w 150443"/>
                    <a:gd name="connsiteY3" fmla="*/ 490265 h 499128"/>
                    <a:gd name="connsiteX4" fmla="*/ 34115 w 150443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2458 w 158786"/>
                    <a:gd name="connsiteY0" fmla="*/ 21907 h 499128"/>
                    <a:gd name="connsiteX1" fmla="*/ 157607 w 158786"/>
                    <a:gd name="connsiteY1" fmla="*/ 79266 h 499128"/>
                    <a:gd name="connsiteX2" fmla="*/ 111844 w 158786"/>
                    <a:gd name="connsiteY2" fmla="*/ 499128 h 499128"/>
                    <a:gd name="connsiteX3" fmla="*/ 9795 w 158786"/>
                    <a:gd name="connsiteY3" fmla="*/ 490265 h 499128"/>
                    <a:gd name="connsiteX4" fmla="*/ 42458 w 158786"/>
                    <a:gd name="connsiteY4" fmla="*/ 21907 h 499128"/>
                    <a:gd name="connsiteX0" fmla="*/ 45781 w 162109"/>
                    <a:gd name="connsiteY0" fmla="*/ 21907 h 499128"/>
                    <a:gd name="connsiteX1" fmla="*/ 160930 w 162109"/>
                    <a:gd name="connsiteY1" fmla="*/ 79266 h 499128"/>
                    <a:gd name="connsiteX2" fmla="*/ 115167 w 162109"/>
                    <a:gd name="connsiteY2" fmla="*/ 499128 h 499128"/>
                    <a:gd name="connsiteX3" fmla="*/ 13118 w 162109"/>
                    <a:gd name="connsiteY3" fmla="*/ 490265 h 499128"/>
                    <a:gd name="connsiteX4" fmla="*/ 45781 w 162109"/>
                    <a:gd name="connsiteY4" fmla="*/ 21907 h 499128"/>
                    <a:gd name="connsiteX0" fmla="*/ 255735 w 259992"/>
                    <a:gd name="connsiteY0" fmla="*/ 7138 h 742147"/>
                    <a:gd name="connsiteX1" fmla="*/ 148365 w 259992"/>
                    <a:gd name="connsiteY1" fmla="*/ 322285 h 742147"/>
                    <a:gd name="connsiteX2" fmla="*/ 102602 w 259992"/>
                    <a:gd name="connsiteY2" fmla="*/ 742147 h 742147"/>
                    <a:gd name="connsiteX3" fmla="*/ 553 w 259992"/>
                    <a:gd name="connsiteY3" fmla="*/ 733284 h 742147"/>
                    <a:gd name="connsiteX4" fmla="*/ 255735 w 259992"/>
                    <a:gd name="connsiteY4" fmla="*/ 7138 h 742147"/>
                    <a:gd name="connsiteX0" fmla="*/ 255735 w 318210"/>
                    <a:gd name="connsiteY0" fmla="*/ 17190 h 752199"/>
                    <a:gd name="connsiteX1" fmla="*/ 315865 w 318210"/>
                    <a:gd name="connsiteY1" fmla="*/ 109601 h 752199"/>
                    <a:gd name="connsiteX2" fmla="*/ 102602 w 318210"/>
                    <a:gd name="connsiteY2" fmla="*/ 752199 h 752199"/>
                    <a:gd name="connsiteX3" fmla="*/ 553 w 318210"/>
                    <a:gd name="connsiteY3" fmla="*/ 743336 h 752199"/>
                    <a:gd name="connsiteX4" fmla="*/ 255735 w 318210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71327 w 333802"/>
                    <a:gd name="connsiteY0" fmla="*/ 17190 h 752199"/>
                    <a:gd name="connsiteX1" fmla="*/ 331457 w 333802"/>
                    <a:gd name="connsiteY1" fmla="*/ 109601 h 752199"/>
                    <a:gd name="connsiteX2" fmla="*/ 118194 w 333802"/>
                    <a:gd name="connsiteY2" fmla="*/ 752199 h 752199"/>
                    <a:gd name="connsiteX3" fmla="*/ 16145 w 333802"/>
                    <a:gd name="connsiteY3" fmla="*/ 743336 h 752199"/>
                    <a:gd name="connsiteX4" fmla="*/ 271327 w 333802"/>
                    <a:gd name="connsiteY4" fmla="*/ 17190 h 752199"/>
                    <a:gd name="connsiteX0" fmla="*/ 263893 w 336416"/>
                    <a:gd name="connsiteY0" fmla="*/ 15368 h 769411"/>
                    <a:gd name="connsiteX1" fmla="*/ 334438 w 336416"/>
                    <a:gd name="connsiteY1" fmla="*/ 126813 h 769411"/>
                    <a:gd name="connsiteX2" fmla="*/ 121175 w 336416"/>
                    <a:gd name="connsiteY2" fmla="*/ 769411 h 769411"/>
                    <a:gd name="connsiteX3" fmla="*/ 19126 w 336416"/>
                    <a:gd name="connsiteY3" fmla="*/ 760548 h 769411"/>
                    <a:gd name="connsiteX4" fmla="*/ 263893 w 336416"/>
                    <a:gd name="connsiteY4" fmla="*/ 15368 h 769411"/>
                    <a:gd name="connsiteX0" fmla="*/ 254896 w 327419"/>
                    <a:gd name="connsiteY0" fmla="*/ 15368 h 769411"/>
                    <a:gd name="connsiteX1" fmla="*/ 325441 w 327419"/>
                    <a:gd name="connsiteY1" fmla="*/ 126813 h 769411"/>
                    <a:gd name="connsiteX2" fmla="*/ 112178 w 327419"/>
                    <a:gd name="connsiteY2" fmla="*/ 769411 h 769411"/>
                    <a:gd name="connsiteX3" fmla="*/ 10129 w 327419"/>
                    <a:gd name="connsiteY3" fmla="*/ 760548 h 769411"/>
                    <a:gd name="connsiteX4" fmla="*/ 254896 w 327419"/>
                    <a:gd name="connsiteY4" fmla="*/ 15368 h 769411"/>
                    <a:gd name="connsiteX0" fmla="*/ 254896 w 329541"/>
                    <a:gd name="connsiteY0" fmla="*/ 11402 h 765445"/>
                    <a:gd name="connsiteX1" fmla="*/ 325441 w 329541"/>
                    <a:gd name="connsiteY1" fmla="*/ 122847 h 765445"/>
                    <a:gd name="connsiteX2" fmla="*/ 112178 w 329541"/>
                    <a:gd name="connsiteY2" fmla="*/ 765445 h 765445"/>
                    <a:gd name="connsiteX3" fmla="*/ 10129 w 329541"/>
                    <a:gd name="connsiteY3" fmla="*/ 756582 h 765445"/>
                    <a:gd name="connsiteX4" fmla="*/ 254896 w 329541"/>
                    <a:gd name="connsiteY4" fmla="*/ 11402 h 765445"/>
                    <a:gd name="connsiteX0" fmla="*/ 254896 w 327610"/>
                    <a:gd name="connsiteY0" fmla="*/ 4368 h 758411"/>
                    <a:gd name="connsiteX1" fmla="*/ 325441 w 327610"/>
                    <a:gd name="connsiteY1" fmla="*/ 115813 h 758411"/>
                    <a:gd name="connsiteX2" fmla="*/ 112178 w 327610"/>
                    <a:gd name="connsiteY2" fmla="*/ 758411 h 758411"/>
                    <a:gd name="connsiteX3" fmla="*/ 10129 w 327610"/>
                    <a:gd name="connsiteY3" fmla="*/ 749548 h 758411"/>
                    <a:gd name="connsiteX4" fmla="*/ 254896 w 327610"/>
                    <a:gd name="connsiteY4" fmla="*/ 4368 h 758411"/>
                    <a:gd name="connsiteX0" fmla="*/ 256249 w 328963"/>
                    <a:gd name="connsiteY0" fmla="*/ 4368 h 758411"/>
                    <a:gd name="connsiteX1" fmla="*/ 326794 w 328963"/>
                    <a:gd name="connsiteY1" fmla="*/ 115813 h 758411"/>
                    <a:gd name="connsiteX2" fmla="*/ 113531 w 328963"/>
                    <a:gd name="connsiteY2" fmla="*/ 758411 h 758411"/>
                    <a:gd name="connsiteX3" fmla="*/ 11482 w 328963"/>
                    <a:gd name="connsiteY3" fmla="*/ 749548 h 758411"/>
                    <a:gd name="connsiteX4" fmla="*/ 256249 w 328963"/>
                    <a:gd name="connsiteY4" fmla="*/ 4368 h 758411"/>
                    <a:gd name="connsiteX0" fmla="*/ 256249 w 328963"/>
                    <a:gd name="connsiteY0" fmla="*/ 4368 h 758411"/>
                    <a:gd name="connsiteX1" fmla="*/ 326794 w 328963"/>
                    <a:gd name="connsiteY1" fmla="*/ 115813 h 758411"/>
                    <a:gd name="connsiteX2" fmla="*/ 113531 w 328963"/>
                    <a:gd name="connsiteY2" fmla="*/ 758411 h 758411"/>
                    <a:gd name="connsiteX3" fmla="*/ 11482 w 328963"/>
                    <a:gd name="connsiteY3" fmla="*/ 749548 h 758411"/>
                    <a:gd name="connsiteX4" fmla="*/ 256249 w 328963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61340 w 334054"/>
                    <a:gd name="connsiteY0" fmla="*/ 4368 h 758411"/>
                    <a:gd name="connsiteX1" fmla="*/ 331885 w 334054"/>
                    <a:gd name="connsiteY1" fmla="*/ 115813 h 758411"/>
                    <a:gd name="connsiteX2" fmla="*/ 118622 w 334054"/>
                    <a:gd name="connsiteY2" fmla="*/ 758411 h 758411"/>
                    <a:gd name="connsiteX3" fmla="*/ 16573 w 334054"/>
                    <a:gd name="connsiteY3" fmla="*/ 749548 h 758411"/>
                    <a:gd name="connsiteX4" fmla="*/ 261340 w 334054"/>
                    <a:gd name="connsiteY4" fmla="*/ 4368 h 758411"/>
                    <a:gd name="connsiteX0" fmla="*/ 258617 w 335010"/>
                    <a:gd name="connsiteY0" fmla="*/ 4446 h 756406"/>
                    <a:gd name="connsiteX1" fmla="*/ 332969 w 335010"/>
                    <a:gd name="connsiteY1" fmla="*/ 113808 h 756406"/>
                    <a:gd name="connsiteX2" fmla="*/ 119706 w 335010"/>
                    <a:gd name="connsiteY2" fmla="*/ 756406 h 756406"/>
                    <a:gd name="connsiteX3" fmla="*/ 17657 w 335010"/>
                    <a:gd name="connsiteY3" fmla="*/ 747543 h 756406"/>
                    <a:gd name="connsiteX4" fmla="*/ 258617 w 335010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56234 w 332627"/>
                    <a:gd name="connsiteY0" fmla="*/ 4446 h 756406"/>
                    <a:gd name="connsiteX1" fmla="*/ 330586 w 332627"/>
                    <a:gd name="connsiteY1" fmla="*/ 113808 h 756406"/>
                    <a:gd name="connsiteX2" fmla="*/ 117323 w 332627"/>
                    <a:gd name="connsiteY2" fmla="*/ 756406 h 756406"/>
                    <a:gd name="connsiteX3" fmla="*/ 15274 w 332627"/>
                    <a:gd name="connsiteY3" fmla="*/ 747543 h 756406"/>
                    <a:gd name="connsiteX4" fmla="*/ 256234 w 332627"/>
                    <a:gd name="connsiteY4" fmla="*/ 4446 h 756406"/>
                    <a:gd name="connsiteX0" fmla="*/ 271214 w 347607"/>
                    <a:gd name="connsiteY0" fmla="*/ 4446 h 756406"/>
                    <a:gd name="connsiteX1" fmla="*/ 345566 w 347607"/>
                    <a:gd name="connsiteY1" fmla="*/ 113808 h 756406"/>
                    <a:gd name="connsiteX2" fmla="*/ 132303 w 347607"/>
                    <a:gd name="connsiteY2" fmla="*/ 756406 h 756406"/>
                    <a:gd name="connsiteX3" fmla="*/ 30254 w 347607"/>
                    <a:gd name="connsiteY3" fmla="*/ 747543 h 756406"/>
                    <a:gd name="connsiteX4" fmla="*/ 271214 w 347607"/>
                    <a:gd name="connsiteY4" fmla="*/ 4446 h 756406"/>
                    <a:gd name="connsiteX0" fmla="*/ 271214 w 347607"/>
                    <a:gd name="connsiteY0" fmla="*/ 4446 h 756406"/>
                    <a:gd name="connsiteX1" fmla="*/ 345566 w 347607"/>
                    <a:gd name="connsiteY1" fmla="*/ 113808 h 756406"/>
                    <a:gd name="connsiteX2" fmla="*/ 132303 w 347607"/>
                    <a:gd name="connsiteY2" fmla="*/ 756406 h 756406"/>
                    <a:gd name="connsiteX3" fmla="*/ 30254 w 347607"/>
                    <a:gd name="connsiteY3" fmla="*/ 747543 h 756406"/>
                    <a:gd name="connsiteX4" fmla="*/ 271214 w 347607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  <a:gd name="connsiteX0" fmla="*/ 292812 w 369205"/>
                    <a:gd name="connsiteY0" fmla="*/ 4446 h 756406"/>
                    <a:gd name="connsiteX1" fmla="*/ 367164 w 369205"/>
                    <a:gd name="connsiteY1" fmla="*/ 113808 h 756406"/>
                    <a:gd name="connsiteX2" fmla="*/ 153901 w 369205"/>
                    <a:gd name="connsiteY2" fmla="*/ 756406 h 756406"/>
                    <a:gd name="connsiteX3" fmla="*/ 51852 w 369205"/>
                    <a:gd name="connsiteY3" fmla="*/ 747543 h 756406"/>
                    <a:gd name="connsiteX4" fmla="*/ 292812 w 369205"/>
                    <a:gd name="connsiteY4" fmla="*/ 4446 h 7564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9205" h="756406">
                      <a:moveTo>
                        <a:pt x="292812" y="4446"/>
                      </a:moveTo>
                      <a:cubicBezTo>
                        <a:pt x="327340" y="-21678"/>
                        <a:pt x="380268" y="74194"/>
                        <a:pt x="367164" y="113808"/>
                      </a:cubicBezTo>
                      <a:cubicBezTo>
                        <a:pt x="42242" y="254901"/>
                        <a:pt x="124489" y="576914"/>
                        <a:pt x="153901" y="756406"/>
                      </a:cubicBezTo>
                      <a:lnTo>
                        <a:pt x="51852" y="747543"/>
                      </a:lnTo>
                      <a:cubicBezTo>
                        <a:pt x="-10857" y="591388"/>
                        <a:pt x="-87645" y="176920"/>
                        <a:pt x="292812" y="444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Rectangle 5">
                  <a:extLst>
                    <a:ext uri="{FF2B5EF4-FFF2-40B4-BE49-F238E27FC236}">
                      <a16:creationId xmlns:a16="http://schemas.microsoft.com/office/drawing/2014/main" xmlns="" id="{8CD600DF-BCC6-43FE-AC0B-54F929775EFF}"/>
                    </a:ext>
                  </a:extLst>
                </p:cNvPr>
                <p:cNvSpPr/>
                <p:nvPr/>
              </p:nvSpPr>
              <p:spPr>
                <a:xfrm rot="420000">
                  <a:off x="4024345" y="2162409"/>
                  <a:ext cx="420470" cy="7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70" h="781241">
                      <a:moveTo>
                        <a:pt x="0" y="0"/>
                      </a:moveTo>
                      <a:lnTo>
                        <a:pt x="61200" y="0"/>
                      </a:lnTo>
                      <a:lnTo>
                        <a:pt x="61200" y="599193"/>
                      </a:lnTo>
                      <a:lnTo>
                        <a:pt x="62381" y="599184"/>
                      </a:lnTo>
                      <a:cubicBezTo>
                        <a:pt x="66263" y="669881"/>
                        <a:pt x="62559" y="698327"/>
                        <a:pt x="91943" y="722709"/>
                      </a:cubicBezTo>
                      <a:cubicBezTo>
                        <a:pt x="148722" y="735731"/>
                        <a:pt x="292538" y="656494"/>
                        <a:pt x="404051" y="626808"/>
                      </a:cubicBezTo>
                      <a:lnTo>
                        <a:pt x="420470" y="682370"/>
                      </a:lnTo>
                      <a:cubicBezTo>
                        <a:pt x="342281" y="713163"/>
                        <a:pt x="148576" y="802923"/>
                        <a:pt x="64948" y="776405"/>
                      </a:cubicBezTo>
                      <a:cubicBezTo>
                        <a:pt x="4776" y="751481"/>
                        <a:pt x="4174" y="676874"/>
                        <a:pt x="754" y="612000"/>
                      </a:cubicBezTo>
                      <a:lnTo>
                        <a:pt x="0" y="61200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4" name="Rectangle 8">
                  <a:extLst>
                    <a:ext uri="{FF2B5EF4-FFF2-40B4-BE49-F238E27FC236}">
                      <a16:creationId xmlns:a16="http://schemas.microsoft.com/office/drawing/2014/main" xmlns="" id="{B764FCB2-08C8-453D-A076-E11D9059EF4C}"/>
                    </a:ext>
                  </a:extLst>
                </p:cNvPr>
                <p:cNvSpPr/>
                <p:nvPr/>
              </p:nvSpPr>
              <p:spPr>
                <a:xfrm rot="420000">
                  <a:off x="4205851" y="2209391"/>
                  <a:ext cx="462473" cy="77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473" h="775132">
                      <a:moveTo>
                        <a:pt x="401001" y="0"/>
                      </a:moveTo>
                      <a:lnTo>
                        <a:pt x="462201" y="0"/>
                      </a:lnTo>
                      <a:lnTo>
                        <a:pt x="462202" y="601175"/>
                      </a:lnTo>
                      <a:lnTo>
                        <a:pt x="462473" y="601187"/>
                      </a:lnTo>
                      <a:lnTo>
                        <a:pt x="462202" y="604277"/>
                      </a:lnTo>
                      <a:lnTo>
                        <a:pt x="462201" y="612000"/>
                      </a:lnTo>
                      <a:lnTo>
                        <a:pt x="461523" y="612000"/>
                      </a:lnTo>
                      <a:cubicBezTo>
                        <a:pt x="456162" y="675114"/>
                        <a:pt x="453746" y="748270"/>
                        <a:pt x="392546" y="770377"/>
                      </a:cubicBezTo>
                      <a:cubicBezTo>
                        <a:pt x="292280" y="799787"/>
                        <a:pt x="77213" y="684479"/>
                        <a:pt x="0" y="651700"/>
                      </a:cubicBezTo>
                      <a:lnTo>
                        <a:pt x="20368" y="598081"/>
                      </a:lnTo>
                      <a:cubicBezTo>
                        <a:pt x="130899" y="631017"/>
                        <a:pt x="313896" y="720128"/>
                        <a:pt x="370989" y="709586"/>
                      </a:cubicBezTo>
                      <a:cubicBezTo>
                        <a:pt x="401045" y="687002"/>
                        <a:pt x="394312" y="666925"/>
                        <a:pt x="400233" y="598442"/>
                      </a:cubicBezTo>
                      <a:lnTo>
                        <a:pt x="401001" y="598476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5" name="Oval 16">
                  <a:extLst>
                    <a:ext uri="{FF2B5EF4-FFF2-40B4-BE49-F238E27FC236}">
                      <a16:creationId xmlns:a16="http://schemas.microsoft.com/office/drawing/2014/main" xmlns="" id="{415C3072-3D21-45EA-BA36-F5F30672C8CB}"/>
                    </a:ext>
                  </a:extLst>
                </p:cNvPr>
                <p:cNvSpPr/>
                <p:nvPr/>
              </p:nvSpPr>
              <p:spPr>
                <a:xfrm rot="13137237">
                  <a:off x="4000691" y="2686142"/>
                  <a:ext cx="217656" cy="16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6" h="166388">
                      <a:moveTo>
                        <a:pt x="193289" y="142021"/>
                      </a:moveTo>
                      <a:cubicBezTo>
                        <a:pt x="178234" y="157076"/>
                        <a:pt x="157435" y="166388"/>
                        <a:pt x="134462" y="166388"/>
                      </a:cubicBezTo>
                      <a:cubicBezTo>
                        <a:pt x="112031" y="166388"/>
                        <a:pt x="91674" y="157511"/>
                        <a:pt x="76905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09" y="53768"/>
                      </a:lnTo>
                      <a:cubicBezTo>
                        <a:pt x="68633" y="22251"/>
                        <a:pt x="98949" y="0"/>
                        <a:pt x="134462" y="0"/>
                      </a:cubicBezTo>
                      <a:cubicBezTo>
                        <a:pt x="180409" y="0"/>
                        <a:pt x="217656" y="37247"/>
                        <a:pt x="217656" y="83194"/>
                      </a:cubicBezTo>
                      <a:cubicBezTo>
                        <a:pt x="217656" y="106167"/>
                        <a:pt x="208344" y="126966"/>
                        <a:pt x="193289" y="14202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36" name="Group 599">
                  <a:extLst>
                    <a:ext uri="{FF2B5EF4-FFF2-40B4-BE49-F238E27FC236}">
                      <a16:creationId xmlns:a16="http://schemas.microsoft.com/office/drawing/2014/main" xmlns="" id="{026B1E7E-A450-45B6-9B2D-BB2E66B109E6}"/>
                    </a:ext>
                  </a:extLst>
                </p:cNvPr>
                <p:cNvGrpSpPr/>
                <p:nvPr/>
              </p:nvGrpSpPr>
              <p:grpSpPr>
                <a:xfrm>
                  <a:off x="4275991" y="1800648"/>
                  <a:ext cx="342000" cy="342000"/>
                  <a:chOff x="4915373" y="1633391"/>
                  <a:chExt cx="342000" cy="342000"/>
                </a:xfrm>
              </p:grpSpPr>
              <p:sp>
                <p:nvSpPr>
                  <p:cNvPr id="39" name="Oval 602">
                    <a:extLst>
                      <a:ext uri="{FF2B5EF4-FFF2-40B4-BE49-F238E27FC236}">
                        <a16:creationId xmlns:a16="http://schemas.microsoft.com/office/drawing/2014/main" xmlns="" id="{F056FEE5-74B9-480A-8D68-8BF0A2E9C8AB}"/>
                      </a:ext>
                    </a:extLst>
                  </p:cNvPr>
                  <p:cNvSpPr/>
                  <p:nvPr/>
                </p:nvSpPr>
                <p:spPr>
                  <a:xfrm>
                    <a:off x="4915373" y="1633391"/>
                    <a:ext cx="342000" cy="342000"/>
                  </a:xfrm>
                  <a:prstGeom prst="ellipse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0" name="Oval 603">
                    <a:extLst>
                      <a:ext uri="{FF2B5EF4-FFF2-40B4-BE49-F238E27FC236}">
                        <a16:creationId xmlns:a16="http://schemas.microsoft.com/office/drawing/2014/main" xmlns="" id="{2E563FF0-EE60-45EA-802E-A5BA34B6EC0D}"/>
                      </a:ext>
                    </a:extLst>
                  </p:cNvPr>
                  <p:cNvSpPr/>
                  <p:nvPr/>
                </p:nvSpPr>
                <p:spPr>
                  <a:xfrm>
                    <a:off x="4932040" y="1666488"/>
                    <a:ext cx="295795" cy="295795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41" name="Oval 604">
                    <a:extLst>
                      <a:ext uri="{FF2B5EF4-FFF2-40B4-BE49-F238E27FC236}">
                        <a16:creationId xmlns:a16="http://schemas.microsoft.com/office/drawing/2014/main" xmlns="" id="{962832A7-D462-48AC-A22B-3056D39BEBE7}"/>
                      </a:ext>
                    </a:extLst>
                  </p:cNvPr>
                  <p:cNvSpPr/>
                  <p:nvPr/>
                </p:nvSpPr>
                <p:spPr>
                  <a:xfrm>
                    <a:off x="4970613" y="1724593"/>
                    <a:ext cx="207640" cy="20764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15875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37" name="Block Arc 3">
                  <a:extLst>
                    <a:ext uri="{FF2B5EF4-FFF2-40B4-BE49-F238E27FC236}">
                      <a16:creationId xmlns:a16="http://schemas.microsoft.com/office/drawing/2014/main" xmlns="" id="{45C7A427-D514-449C-8AB7-6B5F4AC66F0B}"/>
                    </a:ext>
                  </a:extLst>
                </p:cNvPr>
                <p:cNvSpPr/>
                <p:nvPr/>
              </p:nvSpPr>
              <p:spPr>
                <a:xfrm>
                  <a:off x="2821941" y="605499"/>
                  <a:ext cx="3131677" cy="3396957"/>
                </a:xfrm>
                <a:custGeom>
                  <a:avLst/>
                  <a:gdLst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58032 w 3131677"/>
                    <a:gd name="connsiteY32" fmla="*/ 447003 h 3396957"/>
                    <a:gd name="connsiteX33" fmla="*/ 1611978 w 3131677"/>
                    <a:gd name="connsiteY33" fmla="*/ 394818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611978 w 3131677"/>
                    <a:gd name="connsiteY33" fmla="*/ 394818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96636 w 3131677"/>
                    <a:gd name="connsiteY33" fmla="*/ 404023 h 3396957"/>
                    <a:gd name="connsiteX34" fmla="*/ 1568131 w 3131677"/>
                    <a:gd name="connsiteY34" fmla="*/ 348932 h 3396957"/>
                    <a:gd name="connsiteX35" fmla="*/ 2257049 w 3131677"/>
                    <a:gd name="connsiteY35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18811 w 3131677"/>
                    <a:gd name="connsiteY3" fmla="*/ 820007 h 3396957"/>
                    <a:gd name="connsiteX4" fmla="*/ 3129698 w 3131677"/>
                    <a:gd name="connsiteY4" fmla="*/ 820183 h 3396957"/>
                    <a:gd name="connsiteX5" fmla="*/ 1591027 w 3131677"/>
                    <a:gd name="connsiteY5" fmla="*/ 3358947 h 3396957"/>
                    <a:gd name="connsiteX6" fmla="*/ 1422101 w 3131677"/>
                    <a:gd name="connsiteY6" fmla="*/ 3350668 h 3396957"/>
                    <a:gd name="connsiteX7" fmla="*/ 0 w 3131677"/>
                    <a:gd name="connsiteY7" fmla="*/ 877013 h 3396957"/>
                    <a:gd name="connsiteX8" fmla="*/ 2721 w 3131677"/>
                    <a:gd name="connsiteY8" fmla="*/ 876880 h 3396957"/>
                    <a:gd name="connsiteX9" fmla="*/ 832835 w 3131677"/>
                    <a:gd name="connsiteY9" fmla="*/ 698 h 3396957"/>
                    <a:gd name="connsiteX10" fmla="*/ 1728735 w 3131677"/>
                    <a:gd name="connsiteY10" fmla="*/ 814420 h 3396957"/>
                    <a:gd name="connsiteX11" fmla="*/ 1967691 w 3131677"/>
                    <a:gd name="connsiteY11" fmla="*/ 1169414 h 3396957"/>
                    <a:gd name="connsiteX12" fmla="*/ 1970030 w 3131677"/>
                    <a:gd name="connsiteY12" fmla="*/ 1169701 h 3396957"/>
                    <a:gd name="connsiteX13" fmla="*/ 1908601 w 3131677"/>
                    <a:gd name="connsiteY13" fmla="*/ 1670000 h 3396957"/>
                    <a:gd name="connsiteX14" fmla="*/ 1813208 w 3131677"/>
                    <a:gd name="connsiteY14" fmla="*/ 1658287 h 3396957"/>
                    <a:gd name="connsiteX15" fmla="*/ 1874637 w 3131677"/>
                    <a:gd name="connsiteY15" fmla="*/ 1157988 h 3396957"/>
                    <a:gd name="connsiteX16" fmla="*/ 1875030 w 3131677"/>
                    <a:gd name="connsiteY16" fmla="*/ 1158036 h 3396957"/>
                    <a:gd name="connsiteX17" fmla="*/ 1667467 w 3131677"/>
                    <a:gd name="connsiteY17" fmla="*/ 894447 h 3396957"/>
                    <a:gd name="connsiteX18" fmla="*/ 1386487 w 3131677"/>
                    <a:gd name="connsiteY18" fmla="*/ 1080881 h 3396957"/>
                    <a:gd name="connsiteX19" fmla="*/ 1331506 w 3131677"/>
                    <a:gd name="connsiteY19" fmla="*/ 1562990 h 3396957"/>
                    <a:gd name="connsiteX20" fmla="*/ 1236015 w 3131677"/>
                    <a:gd name="connsiteY20" fmla="*/ 1552100 h 3396957"/>
                    <a:gd name="connsiteX21" fmla="*/ 1293128 w 3131677"/>
                    <a:gd name="connsiteY21" fmla="*/ 1051290 h 3396957"/>
                    <a:gd name="connsiteX22" fmla="*/ 1297866 w 3131677"/>
                    <a:gd name="connsiteY22" fmla="*/ 1051831 h 3396957"/>
                    <a:gd name="connsiteX23" fmla="*/ 1597750 w 3131677"/>
                    <a:gd name="connsiteY23" fmla="*/ 799994 h 3396957"/>
                    <a:gd name="connsiteX24" fmla="*/ 837781 w 3131677"/>
                    <a:gd name="connsiteY24" fmla="*/ 128299 h 3396957"/>
                    <a:gd name="connsiteX25" fmla="*/ 130146 w 3131677"/>
                    <a:gd name="connsiteY25" fmla="*/ 883003 h 3396957"/>
                    <a:gd name="connsiteX26" fmla="*/ 126314 w 3131677"/>
                    <a:gd name="connsiteY26" fmla="*/ 883101 h 3396957"/>
                    <a:gd name="connsiteX27" fmla="*/ 1483472 w 3131677"/>
                    <a:gd name="connsiteY27" fmla="*/ 3239643 h 3396957"/>
                    <a:gd name="connsiteX28" fmla="*/ 1535793 w 3131677"/>
                    <a:gd name="connsiteY28" fmla="*/ 3248051 h 3396957"/>
                    <a:gd name="connsiteX29" fmla="*/ 3004583 w 3131677"/>
                    <a:gd name="connsiteY29" fmla="*/ 825938 h 3396957"/>
                    <a:gd name="connsiteX30" fmla="*/ 3004153 w 3131677"/>
                    <a:gd name="connsiteY30" fmla="*/ 825960 h 3396957"/>
                    <a:gd name="connsiteX31" fmla="*/ 2483327 w 3131677"/>
                    <a:gd name="connsiteY31" fmla="*/ 159704 h 3396957"/>
                    <a:gd name="connsiteX32" fmla="*/ 1642689 w 3131677"/>
                    <a:gd name="connsiteY32" fmla="*/ 459276 h 3396957"/>
                    <a:gd name="connsiteX33" fmla="*/ 1568131 w 3131677"/>
                    <a:gd name="connsiteY33" fmla="*/ 348932 h 3396957"/>
                    <a:gd name="connsiteX34" fmla="*/ 2257049 w 3131677"/>
                    <a:gd name="connsiteY34" fmla="*/ 80 h 3396957"/>
                    <a:gd name="connsiteX0" fmla="*/ 2257049 w 3131677"/>
                    <a:gd name="connsiteY0" fmla="*/ 80 h 3396957"/>
                    <a:gd name="connsiteX1" fmla="*/ 2520537 w 3131677"/>
                    <a:gd name="connsiteY1" fmla="*/ 37550 h 3396957"/>
                    <a:gd name="connsiteX2" fmla="*/ 3131677 w 3131677"/>
                    <a:gd name="connsiteY2" fmla="*/ 819339 h 3396957"/>
                    <a:gd name="connsiteX3" fmla="*/ 3129698 w 3131677"/>
                    <a:gd name="connsiteY3" fmla="*/ 820183 h 3396957"/>
                    <a:gd name="connsiteX4" fmla="*/ 1591027 w 3131677"/>
                    <a:gd name="connsiteY4" fmla="*/ 3358947 h 3396957"/>
                    <a:gd name="connsiteX5" fmla="*/ 1422101 w 3131677"/>
                    <a:gd name="connsiteY5" fmla="*/ 3350668 h 3396957"/>
                    <a:gd name="connsiteX6" fmla="*/ 0 w 3131677"/>
                    <a:gd name="connsiteY6" fmla="*/ 877013 h 3396957"/>
                    <a:gd name="connsiteX7" fmla="*/ 2721 w 3131677"/>
                    <a:gd name="connsiteY7" fmla="*/ 876880 h 3396957"/>
                    <a:gd name="connsiteX8" fmla="*/ 832835 w 3131677"/>
                    <a:gd name="connsiteY8" fmla="*/ 698 h 3396957"/>
                    <a:gd name="connsiteX9" fmla="*/ 1728735 w 3131677"/>
                    <a:gd name="connsiteY9" fmla="*/ 814420 h 3396957"/>
                    <a:gd name="connsiteX10" fmla="*/ 1967691 w 3131677"/>
                    <a:gd name="connsiteY10" fmla="*/ 1169414 h 3396957"/>
                    <a:gd name="connsiteX11" fmla="*/ 1970030 w 3131677"/>
                    <a:gd name="connsiteY11" fmla="*/ 1169701 h 3396957"/>
                    <a:gd name="connsiteX12" fmla="*/ 1908601 w 3131677"/>
                    <a:gd name="connsiteY12" fmla="*/ 1670000 h 3396957"/>
                    <a:gd name="connsiteX13" fmla="*/ 1813208 w 3131677"/>
                    <a:gd name="connsiteY13" fmla="*/ 1658287 h 3396957"/>
                    <a:gd name="connsiteX14" fmla="*/ 1874637 w 3131677"/>
                    <a:gd name="connsiteY14" fmla="*/ 1157988 h 3396957"/>
                    <a:gd name="connsiteX15" fmla="*/ 1875030 w 3131677"/>
                    <a:gd name="connsiteY15" fmla="*/ 1158036 h 3396957"/>
                    <a:gd name="connsiteX16" fmla="*/ 1667467 w 3131677"/>
                    <a:gd name="connsiteY16" fmla="*/ 894447 h 3396957"/>
                    <a:gd name="connsiteX17" fmla="*/ 1386487 w 3131677"/>
                    <a:gd name="connsiteY17" fmla="*/ 1080881 h 3396957"/>
                    <a:gd name="connsiteX18" fmla="*/ 1331506 w 3131677"/>
                    <a:gd name="connsiteY18" fmla="*/ 1562990 h 3396957"/>
                    <a:gd name="connsiteX19" fmla="*/ 1236015 w 3131677"/>
                    <a:gd name="connsiteY19" fmla="*/ 1552100 h 3396957"/>
                    <a:gd name="connsiteX20" fmla="*/ 1293128 w 3131677"/>
                    <a:gd name="connsiteY20" fmla="*/ 1051290 h 3396957"/>
                    <a:gd name="connsiteX21" fmla="*/ 1297866 w 3131677"/>
                    <a:gd name="connsiteY21" fmla="*/ 1051831 h 3396957"/>
                    <a:gd name="connsiteX22" fmla="*/ 1597750 w 3131677"/>
                    <a:gd name="connsiteY22" fmla="*/ 799994 h 3396957"/>
                    <a:gd name="connsiteX23" fmla="*/ 837781 w 3131677"/>
                    <a:gd name="connsiteY23" fmla="*/ 128299 h 3396957"/>
                    <a:gd name="connsiteX24" fmla="*/ 130146 w 3131677"/>
                    <a:gd name="connsiteY24" fmla="*/ 883003 h 3396957"/>
                    <a:gd name="connsiteX25" fmla="*/ 126314 w 3131677"/>
                    <a:gd name="connsiteY25" fmla="*/ 883101 h 3396957"/>
                    <a:gd name="connsiteX26" fmla="*/ 1483472 w 3131677"/>
                    <a:gd name="connsiteY26" fmla="*/ 3239643 h 3396957"/>
                    <a:gd name="connsiteX27" fmla="*/ 1535793 w 3131677"/>
                    <a:gd name="connsiteY27" fmla="*/ 3248051 h 3396957"/>
                    <a:gd name="connsiteX28" fmla="*/ 3004583 w 3131677"/>
                    <a:gd name="connsiteY28" fmla="*/ 825938 h 3396957"/>
                    <a:gd name="connsiteX29" fmla="*/ 3004153 w 3131677"/>
                    <a:gd name="connsiteY29" fmla="*/ 825960 h 3396957"/>
                    <a:gd name="connsiteX30" fmla="*/ 2483327 w 3131677"/>
                    <a:gd name="connsiteY30" fmla="*/ 159704 h 3396957"/>
                    <a:gd name="connsiteX31" fmla="*/ 1642689 w 3131677"/>
                    <a:gd name="connsiteY31" fmla="*/ 459276 h 3396957"/>
                    <a:gd name="connsiteX32" fmla="*/ 1568131 w 3131677"/>
                    <a:gd name="connsiteY32" fmla="*/ 348932 h 3396957"/>
                    <a:gd name="connsiteX33" fmla="*/ 2257049 w 3131677"/>
                    <a:gd name="connsiteY33" fmla="*/ 80 h 33969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3131677" h="3396957">
                      <a:moveTo>
                        <a:pt x="2257049" y="80"/>
                      </a:moveTo>
                      <a:cubicBezTo>
                        <a:pt x="2344740" y="-1118"/>
                        <a:pt x="2433548" y="11052"/>
                        <a:pt x="2520537" y="37550"/>
                      </a:cubicBezTo>
                      <a:cubicBezTo>
                        <a:pt x="2868492" y="143542"/>
                        <a:pt x="3112815" y="456088"/>
                        <a:pt x="3131677" y="819339"/>
                      </a:cubicBezTo>
                      <a:lnTo>
                        <a:pt x="3129698" y="820183"/>
                      </a:lnTo>
                      <a:cubicBezTo>
                        <a:pt x="3126703" y="2076733"/>
                        <a:pt x="1952337" y="2241171"/>
                        <a:pt x="1591027" y="3358947"/>
                      </a:cubicBezTo>
                      <a:cubicBezTo>
                        <a:pt x="1551904" y="3415036"/>
                        <a:pt x="1441284" y="3406337"/>
                        <a:pt x="1422101" y="3350668"/>
                      </a:cubicBezTo>
                      <a:cubicBezTo>
                        <a:pt x="991027" y="2292914"/>
                        <a:pt x="16834" y="2045232"/>
                        <a:pt x="0" y="877013"/>
                      </a:cubicBezTo>
                      <a:lnTo>
                        <a:pt x="2721" y="876880"/>
                      </a:lnTo>
                      <a:cubicBezTo>
                        <a:pt x="-4707" y="408412"/>
                        <a:pt x="363520" y="18891"/>
                        <a:pt x="832835" y="698"/>
                      </a:cubicBezTo>
                      <a:cubicBezTo>
                        <a:pt x="1303635" y="-17551"/>
                        <a:pt x="1701937" y="344636"/>
                        <a:pt x="1728735" y="814420"/>
                      </a:cubicBezTo>
                      <a:cubicBezTo>
                        <a:pt x="1881130" y="860273"/>
                        <a:pt x="1982501" y="1007933"/>
                        <a:pt x="1967691" y="1169414"/>
                      </a:cubicBezTo>
                      <a:lnTo>
                        <a:pt x="1970030" y="1169701"/>
                      </a:lnTo>
                      <a:lnTo>
                        <a:pt x="1908601" y="1670000"/>
                      </a:lnTo>
                      <a:lnTo>
                        <a:pt x="1813208" y="1658287"/>
                      </a:lnTo>
                      <a:lnTo>
                        <a:pt x="1874637" y="1157988"/>
                      </a:lnTo>
                      <a:lnTo>
                        <a:pt x="1875030" y="1158036"/>
                      </a:lnTo>
                      <a:cubicBezTo>
                        <a:pt x="1885124" y="1030311"/>
                        <a:pt x="1795343" y="915258"/>
                        <a:pt x="1667467" y="894447"/>
                      </a:cubicBezTo>
                      <a:cubicBezTo>
                        <a:pt x="1538806" y="873509"/>
                        <a:pt x="1416530" y="955289"/>
                        <a:pt x="1386487" y="1080881"/>
                      </a:cubicBezTo>
                      <a:lnTo>
                        <a:pt x="1331506" y="1562990"/>
                      </a:lnTo>
                      <a:lnTo>
                        <a:pt x="1236015" y="1552100"/>
                      </a:lnTo>
                      <a:lnTo>
                        <a:pt x="1293128" y="1051290"/>
                      </a:lnTo>
                      <a:lnTo>
                        <a:pt x="1297866" y="1051831"/>
                      </a:lnTo>
                      <a:cubicBezTo>
                        <a:pt x="1334472" y="910658"/>
                        <a:pt x="1456620" y="811282"/>
                        <a:pt x="1597750" y="799994"/>
                      </a:cubicBezTo>
                      <a:cubicBezTo>
                        <a:pt x="1565966" y="410188"/>
                        <a:pt x="1231642" y="113032"/>
                        <a:pt x="837781" y="128299"/>
                      </a:cubicBezTo>
                      <a:cubicBezTo>
                        <a:pt x="435153" y="143906"/>
                        <a:pt x="119829" y="480205"/>
                        <a:pt x="130146" y="883003"/>
                      </a:cubicBezTo>
                      <a:lnTo>
                        <a:pt x="126314" y="883101"/>
                      </a:lnTo>
                      <a:cubicBezTo>
                        <a:pt x="179756" y="2111457"/>
                        <a:pt x="1209498" y="2287502"/>
                        <a:pt x="1483472" y="3239643"/>
                      </a:cubicBezTo>
                      <a:cubicBezTo>
                        <a:pt x="1510118" y="3271436"/>
                        <a:pt x="1512215" y="3271490"/>
                        <a:pt x="1535793" y="3248051"/>
                      </a:cubicBezTo>
                      <a:cubicBezTo>
                        <a:pt x="1861880" y="2158993"/>
                        <a:pt x="2985150" y="2038931"/>
                        <a:pt x="3004583" y="825938"/>
                      </a:cubicBezTo>
                      <a:lnTo>
                        <a:pt x="3004153" y="825960"/>
                      </a:lnTo>
                      <a:cubicBezTo>
                        <a:pt x="2988078" y="516390"/>
                        <a:pt x="2777744" y="236161"/>
                        <a:pt x="2483327" y="159704"/>
                      </a:cubicBezTo>
                      <a:cubicBezTo>
                        <a:pt x="2188910" y="83247"/>
                        <a:pt x="1882012" y="146998"/>
                        <a:pt x="1642689" y="459276"/>
                      </a:cubicBezTo>
                      <a:cubicBezTo>
                        <a:pt x="1612894" y="423308"/>
                        <a:pt x="1606887" y="416259"/>
                        <a:pt x="1568131" y="348932"/>
                      </a:cubicBezTo>
                      <a:cubicBezTo>
                        <a:pt x="1731759" y="130647"/>
                        <a:pt x="1993976" y="3673"/>
                        <a:pt x="2257049" y="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Oval 10">
                  <a:extLst>
                    <a:ext uri="{FF2B5EF4-FFF2-40B4-BE49-F238E27FC236}">
                      <a16:creationId xmlns:a16="http://schemas.microsoft.com/office/drawing/2014/main" xmlns="" id="{E011DB78-8A4D-4A76-ABFF-4E531672EF22}"/>
                    </a:ext>
                  </a:extLst>
                </p:cNvPr>
                <p:cNvSpPr/>
                <p:nvPr/>
              </p:nvSpPr>
              <p:spPr>
                <a:xfrm>
                  <a:off x="4376150" y="2733371"/>
                  <a:ext cx="217657" cy="166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57" h="166388">
                      <a:moveTo>
                        <a:pt x="134463" y="0"/>
                      </a:moveTo>
                      <a:cubicBezTo>
                        <a:pt x="180410" y="0"/>
                        <a:pt x="217657" y="37247"/>
                        <a:pt x="217657" y="83194"/>
                      </a:cubicBezTo>
                      <a:cubicBezTo>
                        <a:pt x="217657" y="129141"/>
                        <a:pt x="180410" y="166388"/>
                        <a:pt x="134463" y="166388"/>
                      </a:cubicBezTo>
                      <a:cubicBezTo>
                        <a:pt x="112032" y="166388"/>
                        <a:pt x="91675" y="157511"/>
                        <a:pt x="76906" y="142878"/>
                      </a:cubicBezTo>
                      <a:lnTo>
                        <a:pt x="14686" y="153039"/>
                      </a:lnTo>
                      <a:lnTo>
                        <a:pt x="0" y="63111"/>
                      </a:lnTo>
                      <a:lnTo>
                        <a:pt x="57210" y="53768"/>
                      </a:lnTo>
                      <a:cubicBezTo>
                        <a:pt x="68634" y="22251"/>
                        <a:pt x="98950" y="0"/>
                        <a:pt x="13446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26" name="Group 589">
              <a:extLst>
                <a:ext uri="{FF2B5EF4-FFF2-40B4-BE49-F238E27FC236}">
                  <a16:creationId xmlns:a16="http://schemas.microsoft.com/office/drawing/2014/main" xmlns="" id="{2B1618FB-C23A-4D31-A955-0C757866D9FB}"/>
                </a:ext>
              </a:extLst>
            </p:cNvPr>
            <p:cNvGrpSpPr/>
            <p:nvPr/>
          </p:nvGrpSpPr>
          <p:grpSpPr>
            <a:xfrm rot="20881907">
              <a:off x="6349088" y="2617695"/>
              <a:ext cx="201600" cy="201600"/>
              <a:chOff x="5692579" y="2456484"/>
              <a:chExt cx="201600" cy="201600"/>
            </a:xfrm>
          </p:grpSpPr>
          <p:sp>
            <p:nvSpPr>
              <p:cNvPr id="27" name="Chord 590">
                <a:extLst>
                  <a:ext uri="{FF2B5EF4-FFF2-40B4-BE49-F238E27FC236}">
                    <a16:creationId xmlns:a16="http://schemas.microsoft.com/office/drawing/2014/main" xmlns="" id="{4B5806D6-20AD-4520-86EE-E86CBAFBD494}"/>
                  </a:ext>
                </a:extLst>
              </p:cNvPr>
              <p:cNvSpPr/>
              <p:nvPr/>
            </p:nvSpPr>
            <p:spPr>
              <a:xfrm>
                <a:off x="5692579" y="2456484"/>
                <a:ext cx="201600" cy="201600"/>
              </a:xfrm>
              <a:prstGeom prst="chord">
                <a:avLst>
                  <a:gd name="adj1" fmla="val 5070744"/>
                  <a:gd name="adj2" fmla="val 1620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Chord 591">
                <a:extLst>
                  <a:ext uri="{FF2B5EF4-FFF2-40B4-BE49-F238E27FC236}">
                    <a16:creationId xmlns:a16="http://schemas.microsoft.com/office/drawing/2014/main" xmlns="" id="{DC5D4C93-1A7A-4C3A-98CE-D54A85D59B2C}"/>
                  </a:ext>
                </a:extLst>
              </p:cNvPr>
              <p:cNvSpPr/>
              <p:nvPr/>
            </p:nvSpPr>
            <p:spPr>
              <a:xfrm>
                <a:off x="5692579" y="2456484"/>
                <a:ext cx="201600" cy="201600"/>
              </a:xfrm>
              <a:prstGeom prst="chord">
                <a:avLst>
                  <a:gd name="adj1" fmla="val 16204063"/>
                  <a:gd name="adj2" fmla="val 5391679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42" name="Group 685">
            <a:extLst>
              <a:ext uri="{FF2B5EF4-FFF2-40B4-BE49-F238E27FC236}">
                <a16:creationId xmlns:a16="http://schemas.microsoft.com/office/drawing/2014/main" xmlns="" id="{F434CE0C-62E5-416D-81D5-AC136EC2EF6D}"/>
              </a:ext>
            </a:extLst>
          </p:cNvPr>
          <p:cNvGrpSpPr/>
          <p:nvPr/>
        </p:nvGrpSpPr>
        <p:grpSpPr>
          <a:xfrm>
            <a:off x="4058832" y="1633347"/>
            <a:ext cx="2366443" cy="2307006"/>
            <a:chOff x="4058832" y="1633346"/>
            <a:chExt cx="4206495" cy="4100843"/>
          </a:xfrm>
        </p:grpSpPr>
        <p:grpSp>
          <p:nvGrpSpPr>
            <p:cNvPr id="43" name="Group 605">
              <a:extLst>
                <a:ext uri="{FF2B5EF4-FFF2-40B4-BE49-F238E27FC236}">
                  <a16:creationId xmlns:a16="http://schemas.microsoft.com/office/drawing/2014/main" xmlns="" id="{2868C340-B221-4EF3-9FCF-5AB6FE5F6AB8}"/>
                </a:ext>
              </a:extLst>
            </p:cNvPr>
            <p:cNvGrpSpPr/>
            <p:nvPr/>
          </p:nvGrpSpPr>
          <p:grpSpPr>
            <a:xfrm rot="3651130">
              <a:off x="4567871" y="1124307"/>
              <a:ext cx="753322" cy="1771400"/>
              <a:chOff x="6462246" y="3551603"/>
              <a:chExt cx="989035" cy="2325669"/>
            </a:xfrm>
          </p:grpSpPr>
          <p:grpSp>
            <p:nvGrpSpPr>
              <p:cNvPr id="107" name="Group 606">
                <a:extLst>
                  <a:ext uri="{FF2B5EF4-FFF2-40B4-BE49-F238E27FC236}">
                    <a16:creationId xmlns:a16="http://schemas.microsoft.com/office/drawing/2014/main" xmlns="" id="{9ECFAC24-FFA8-46CB-8431-EFEFE7B7FFEC}"/>
                  </a:ext>
                </a:extLst>
              </p:cNvPr>
              <p:cNvGrpSpPr/>
              <p:nvPr/>
            </p:nvGrpSpPr>
            <p:grpSpPr>
              <a:xfrm>
                <a:off x="6462246" y="3551603"/>
                <a:ext cx="989035" cy="2325669"/>
                <a:chOff x="6660232" y="3023478"/>
                <a:chExt cx="1152128" cy="2709174"/>
              </a:xfrm>
            </p:grpSpPr>
            <p:grpSp>
              <p:nvGrpSpPr>
                <p:cNvPr id="116" name="Group 615">
                  <a:extLst>
                    <a:ext uri="{FF2B5EF4-FFF2-40B4-BE49-F238E27FC236}">
                      <a16:creationId xmlns:a16="http://schemas.microsoft.com/office/drawing/2014/main" xmlns="" id="{88CF3364-AC4D-455C-B0EC-E33D8CE7BA32}"/>
                    </a:ext>
                  </a:extLst>
                </p:cNvPr>
                <p:cNvGrpSpPr/>
                <p:nvPr/>
              </p:nvGrpSpPr>
              <p:grpSpPr>
                <a:xfrm rot="5400000">
                  <a:off x="5910032" y="3902442"/>
                  <a:ext cx="2652420" cy="1008000"/>
                  <a:chOff x="3215725" y="3292527"/>
                  <a:chExt cx="2652420" cy="1008000"/>
                </a:xfrm>
              </p:grpSpPr>
              <p:sp>
                <p:nvSpPr>
                  <p:cNvPr id="120" name="Block Arc 619">
                    <a:extLst>
                      <a:ext uri="{FF2B5EF4-FFF2-40B4-BE49-F238E27FC236}">
                        <a16:creationId xmlns:a16="http://schemas.microsoft.com/office/drawing/2014/main" xmlns="" id="{94C800B0-0752-46A9-BDDD-9F57E5E0EFA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55267" y="3287648"/>
                    <a:ext cx="1008000" cy="1017757"/>
                  </a:xfrm>
                  <a:prstGeom prst="blockArc">
                    <a:avLst>
                      <a:gd name="adj1" fmla="val 10800000"/>
                      <a:gd name="adj2" fmla="val 9456"/>
                      <a:gd name="adj3" fmla="val 10672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1" name="Rectangle 620">
                    <a:extLst>
                      <a:ext uri="{FF2B5EF4-FFF2-40B4-BE49-F238E27FC236}">
                        <a16:creationId xmlns:a16="http://schemas.microsoft.com/office/drawing/2014/main" xmlns="" id="{061B7734-54E8-4E68-968E-BA6E426991F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4192527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22" name="Rectangle 621">
                    <a:extLst>
                      <a:ext uri="{FF2B5EF4-FFF2-40B4-BE49-F238E27FC236}">
                        <a16:creationId xmlns:a16="http://schemas.microsoft.com/office/drawing/2014/main" xmlns="" id="{69ACEC0B-0E7F-4DE2-8117-D7D209829E3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3294974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117" name="Rounded Rectangle 308">
                  <a:extLst>
                    <a:ext uri="{FF2B5EF4-FFF2-40B4-BE49-F238E27FC236}">
                      <a16:creationId xmlns:a16="http://schemas.microsoft.com/office/drawing/2014/main" xmlns="" id="{42B03740-7284-46BA-831D-926DBBD65CC5}"/>
                    </a:ext>
                  </a:extLst>
                </p:cNvPr>
                <p:cNvSpPr/>
                <p:nvPr/>
              </p:nvSpPr>
              <p:spPr>
                <a:xfrm>
                  <a:off x="6660232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8" name="Rounded Rectangle 309">
                  <a:extLst>
                    <a:ext uri="{FF2B5EF4-FFF2-40B4-BE49-F238E27FC236}">
                      <a16:creationId xmlns:a16="http://schemas.microsoft.com/office/drawing/2014/main" xmlns="" id="{E0CAD44B-CC44-43E4-AA91-134B82E8A93A}"/>
                    </a:ext>
                  </a:extLst>
                </p:cNvPr>
                <p:cNvSpPr/>
                <p:nvPr/>
              </p:nvSpPr>
              <p:spPr>
                <a:xfrm>
                  <a:off x="7632350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9" name="Round Same Side Corner Rectangle 45">
                  <a:extLst>
                    <a:ext uri="{FF2B5EF4-FFF2-40B4-BE49-F238E27FC236}">
                      <a16:creationId xmlns:a16="http://schemas.microsoft.com/office/drawing/2014/main" xmlns="" id="{8750D697-0545-486E-A038-6114419B1026}"/>
                    </a:ext>
                  </a:extLst>
                </p:cNvPr>
                <p:cNvSpPr/>
                <p:nvPr/>
              </p:nvSpPr>
              <p:spPr>
                <a:xfrm rot="10800000">
                  <a:off x="6826053" y="3141985"/>
                  <a:ext cx="819815" cy="2484971"/>
                </a:xfrm>
                <a:custGeom>
                  <a:avLst/>
                  <a:gdLst>
                    <a:gd name="connsiteX0" fmla="*/ 338893 w 677786"/>
                    <a:gd name="connsiteY0" fmla="*/ 0 h 1363687"/>
                    <a:gd name="connsiteX1" fmla="*/ 338893 w 677786"/>
                    <a:gd name="connsiteY1" fmla="*/ 0 h 1363687"/>
                    <a:gd name="connsiteX2" fmla="*/ 677786 w 677786"/>
                    <a:gd name="connsiteY2" fmla="*/ 338893 h 1363687"/>
                    <a:gd name="connsiteX3" fmla="*/ 677786 w 677786"/>
                    <a:gd name="connsiteY3" fmla="*/ 1363687 h 1363687"/>
                    <a:gd name="connsiteX4" fmla="*/ 677786 w 677786"/>
                    <a:gd name="connsiteY4" fmla="*/ 1363687 h 1363687"/>
                    <a:gd name="connsiteX5" fmla="*/ 0 w 677786"/>
                    <a:gd name="connsiteY5" fmla="*/ 1363687 h 1363687"/>
                    <a:gd name="connsiteX6" fmla="*/ 0 w 677786"/>
                    <a:gd name="connsiteY6" fmla="*/ 1363687 h 1363687"/>
                    <a:gd name="connsiteX7" fmla="*/ 0 w 677786"/>
                    <a:gd name="connsiteY7" fmla="*/ 338893 h 1363687"/>
                    <a:gd name="connsiteX8" fmla="*/ 338893 w 677786"/>
                    <a:gd name="connsiteY8" fmla="*/ 0 h 1363687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45300 w 684193"/>
                    <a:gd name="connsiteY0" fmla="*/ 0 h 1686454"/>
                    <a:gd name="connsiteX1" fmla="*/ 345300 w 684193"/>
                    <a:gd name="connsiteY1" fmla="*/ 0 h 1686454"/>
                    <a:gd name="connsiteX2" fmla="*/ 684193 w 684193"/>
                    <a:gd name="connsiteY2" fmla="*/ 338893 h 1686454"/>
                    <a:gd name="connsiteX3" fmla="*/ 684193 w 684193"/>
                    <a:gd name="connsiteY3" fmla="*/ 1363687 h 1686454"/>
                    <a:gd name="connsiteX4" fmla="*/ 684193 w 684193"/>
                    <a:gd name="connsiteY4" fmla="*/ 1363687 h 1686454"/>
                    <a:gd name="connsiteX5" fmla="*/ 6407 w 684193"/>
                    <a:gd name="connsiteY5" fmla="*/ 1363687 h 1686454"/>
                    <a:gd name="connsiteX6" fmla="*/ 83031 w 684193"/>
                    <a:gd name="connsiteY6" fmla="*/ 1686454 h 1686454"/>
                    <a:gd name="connsiteX7" fmla="*/ 6407 w 684193"/>
                    <a:gd name="connsiteY7" fmla="*/ 338893 h 1686454"/>
                    <a:gd name="connsiteX8" fmla="*/ 345300 w 684193"/>
                    <a:gd name="connsiteY8" fmla="*/ 0 h 1686454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5046 w 732832"/>
                    <a:gd name="connsiteY5" fmla="*/ 1363687 h 1996132"/>
                    <a:gd name="connsiteX6" fmla="*/ 50308 w 732832"/>
                    <a:gd name="connsiteY6" fmla="*/ 1996132 h 1996132"/>
                    <a:gd name="connsiteX7" fmla="*/ 55046 w 732832"/>
                    <a:gd name="connsiteY7" fmla="*/ 338893 h 1996132"/>
                    <a:gd name="connsiteX8" fmla="*/ 393939 w 732832"/>
                    <a:gd name="connsiteY8" fmla="*/ 0 h 1996132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0308 w 732832"/>
                    <a:gd name="connsiteY5" fmla="*/ 1996132 h 1996132"/>
                    <a:gd name="connsiteX6" fmla="*/ 55046 w 732832"/>
                    <a:gd name="connsiteY6" fmla="*/ 338893 h 1996132"/>
                    <a:gd name="connsiteX7" fmla="*/ 393939 w 732832"/>
                    <a:gd name="connsiteY7" fmla="*/ 0 h 1996132"/>
                    <a:gd name="connsiteX0" fmla="*/ 400849 w 739742"/>
                    <a:gd name="connsiteY0" fmla="*/ 0 h 2133204"/>
                    <a:gd name="connsiteX1" fmla="*/ 400849 w 739742"/>
                    <a:gd name="connsiteY1" fmla="*/ 0 h 2133204"/>
                    <a:gd name="connsiteX2" fmla="*/ 739742 w 739742"/>
                    <a:gd name="connsiteY2" fmla="*/ 338893 h 2133204"/>
                    <a:gd name="connsiteX3" fmla="*/ 739742 w 739742"/>
                    <a:gd name="connsiteY3" fmla="*/ 1363687 h 2133204"/>
                    <a:gd name="connsiteX4" fmla="*/ 739742 w 739742"/>
                    <a:gd name="connsiteY4" fmla="*/ 1363687 h 2133204"/>
                    <a:gd name="connsiteX5" fmla="*/ 48159 w 739742"/>
                    <a:gd name="connsiteY5" fmla="*/ 2133204 h 2133204"/>
                    <a:gd name="connsiteX6" fmla="*/ 61956 w 739742"/>
                    <a:gd name="connsiteY6" fmla="*/ 338893 h 2133204"/>
                    <a:gd name="connsiteX7" fmla="*/ 400849 w 739742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691583 w 691583"/>
                    <a:gd name="connsiteY4" fmla="*/ 1363687 h 2133204"/>
                    <a:gd name="connsiteX5" fmla="*/ 0 w 691583"/>
                    <a:gd name="connsiteY5" fmla="*/ 2133204 h 2133204"/>
                    <a:gd name="connsiteX6" fmla="*/ 13797 w 691583"/>
                    <a:gd name="connsiteY6" fmla="*/ 338893 h 2133204"/>
                    <a:gd name="connsiteX7" fmla="*/ 352690 w 691583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0 w 691583"/>
                    <a:gd name="connsiteY4" fmla="*/ 2133204 h 2133204"/>
                    <a:gd name="connsiteX5" fmla="*/ 13797 w 691583"/>
                    <a:gd name="connsiteY5" fmla="*/ 338893 h 2133204"/>
                    <a:gd name="connsiteX6" fmla="*/ 352690 w 691583"/>
                    <a:gd name="connsiteY6" fmla="*/ 0 h 2133204"/>
                    <a:gd name="connsiteX0" fmla="*/ 352690 w 699378"/>
                    <a:gd name="connsiteY0" fmla="*/ 0 h 2133204"/>
                    <a:gd name="connsiteX1" fmla="*/ 352690 w 699378"/>
                    <a:gd name="connsiteY1" fmla="*/ 0 h 2133204"/>
                    <a:gd name="connsiteX2" fmla="*/ 691583 w 699378"/>
                    <a:gd name="connsiteY2" fmla="*/ 338893 h 2133204"/>
                    <a:gd name="connsiteX3" fmla="*/ 699378 w 699378"/>
                    <a:gd name="connsiteY3" fmla="*/ 1165638 h 2133204"/>
                    <a:gd name="connsiteX4" fmla="*/ 0 w 699378"/>
                    <a:gd name="connsiteY4" fmla="*/ 2133204 h 2133204"/>
                    <a:gd name="connsiteX5" fmla="*/ 13797 w 699378"/>
                    <a:gd name="connsiteY5" fmla="*/ 338893 h 2133204"/>
                    <a:gd name="connsiteX6" fmla="*/ 352690 w 699378"/>
                    <a:gd name="connsiteY6" fmla="*/ 0 h 2133204"/>
                    <a:gd name="connsiteX0" fmla="*/ 352690 w 702644"/>
                    <a:gd name="connsiteY0" fmla="*/ 0 h 2133204"/>
                    <a:gd name="connsiteX1" fmla="*/ 352690 w 702644"/>
                    <a:gd name="connsiteY1" fmla="*/ 0 h 2133204"/>
                    <a:gd name="connsiteX2" fmla="*/ 691583 w 702644"/>
                    <a:gd name="connsiteY2" fmla="*/ 338893 h 2133204"/>
                    <a:gd name="connsiteX3" fmla="*/ 702644 w 702644"/>
                    <a:gd name="connsiteY3" fmla="*/ 1036125 h 2133204"/>
                    <a:gd name="connsiteX4" fmla="*/ 0 w 702644"/>
                    <a:gd name="connsiteY4" fmla="*/ 2133204 h 2133204"/>
                    <a:gd name="connsiteX5" fmla="*/ 13797 w 702644"/>
                    <a:gd name="connsiteY5" fmla="*/ 338893 h 2133204"/>
                    <a:gd name="connsiteX6" fmla="*/ 352690 w 70264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3764" h="2133204">
                      <a:moveTo>
                        <a:pt x="352690" y="0"/>
                      </a:moveTo>
                      <a:lnTo>
                        <a:pt x="352690" y="0"/>
                      </a:lnTo>
                      <a:cubicBezTo>
                        <a:pt x="539855" y="0"/>
                        <a:pt x="691583" y="151728"/>
                        <a:pt x="691583" y="338893"/>
                      </a:cubicBezTo>
                      <a:cubicBezTo>
                        <a:pt x="694181" y="614475"/>
                        <a:pt x="701166" y="641200"/>
                        <a:pt x="703764" y="916782"/>
                      </a:cubicBezTo>
                      <a:cubicBezTo>
                        <a:pt x="469176" y="1322256"/>
                        <a:pt x="297618" y="1653820"/>
                        <a:pt x="0" y="2133204"/>
                      </a:cubicBezTo>
                      <a:cubicBezTo>
                        <a:pt x="3530" y="1818315"/>
                        <a:pt x="13797" y="680491"/>
                        <a:pt x="13797" y="338893"/>
                      </a:cubicBezTo>
                      <a:cubicBezTo>
                        <a:pt x="13797" y="151728"/>
                        <a:pt x="165525" y="0"/>
                        <a:pt x="3526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08" name="Oval 607">
                <a:extLst>
                  <a:ext uri="{FF2B5EF4-FFF2-40B4-BE49-F238E27FC236}">
                    <a16:creationId xmlns:a16="http://schemas.microsoft.com/office/drawing/2014/main" xmlns="" id="{793A98FB-046F-4041-A129-76287769E4F3}"/>
                  </a:ext>
                </a:extLst>
              </p:cNvPr>
              <p:cNvSpPr/>
              <p:nvPr/>
            </p:nvSpPr>
            <p:spPr>
              <a:xfrm rot="19922172">
                <a:off x="7027952" y="5156051"/>
                <a:ext cx="158978" cy="158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9" name="Oval 608">
                <a:extLst>
                  <a:ext uri="{FF2B5EF4-FFF2-40B4-BE49-F238E27FC236}">
                    <a16:creationId xmlns:a16="http://schemas.microsoft.com/office/drawing/2014/main" xmlns="" id="{6B9C20F7-B2F1-4623-97CC-FD64489275E9}"/>
                  </a:ext>
                </a:extLst>
              </p:cNvPr>
              <p:cNvSpPr/>
              <p:nvPr/>
            </p:nvSpPr>
            <p:spPr>
              <a:xfrm rot="19922172">
                <a:off x="7028538" y="5005186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0" name="Oval 609">
                <a:extLst>
                  <a:ext uri="{FF2B5EF4-FFF2-40B4-BE49-F238E27FC236}">
                    <a16:creationId xmlns:a16="http://schemas.microsoft.com/office/drawing/2014/main" xmlns="" id="{CE18C1EE-4A0A-4ACE-9FA0-6F379CA03DB1}"/>
                  </a:ext>
                </a:extLst>
              </p:cNvPr>
              <p:cNvSpPr/>
              <p:nvPr/>
            </p:nvSpPr>
            <p:spPr>
              <a:xfrm rot="19922172">
                <a:off x="6775168" y="487968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1" name="Oval 610">
                <a:extLst>
                  <a:ext uri="{FF2B5EF4-FFF2-40B4-BE49-F238E27FC236}">
                    <a16:creationId xmlns:a16="http://schemas.microsoft.com/office/drawing/2014/main" xmlns="" id="{BFC4B0F6-7514-4934-A917-55F92A00ADBD}"/>
                  </a:ext>
                </a:extLst>
              </p:cNvPr>
              <p:cNvSpPr/>
              <p:nvPr/>
            </p:nvSpPr>
            <p:spPr>
              <a:xfrm rot="19922172">
                <a:off x="6858720" y="4438708"/>
                <a:ext cx="214669" cy="21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2" name="Oval 611">
                <a:extLst>
                  <a:ext uri="{FF2B5EF4-FFF2-40B4-BE49-F238E27FC236}">
                    <a16:creationId xmlns:a16="http://schemas.microsoft.com/office/drawing/2014/main" xmlns="" id="{7D8C3E67-1B53-4998-9A4A-641E4B19C646}"/>
                  </a:ext>
                </a:extLst>
              </p:cNvPr>
              <p:cNvSpPr/>
              <p:nvPr/>
            </p:nvSpPr>
            <p:spPr>
              <a:xfrm rot="19922172">
                <a:off x="6945596" y="5460533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3" name="Oval 612">
                <a:extLst>
                  <a:ext uri="{FF2B5EF4-FFF2-40B4-BE49-F238E27FC236}">
                    <a16:creationId xmlns:a16="http://schemas.microsoft.com/office/drawing/2014/main" xmlns="" id="{9162BF15-8690-4A30-B0E0-080FE54D1DE7}"/>
                  </a:ext>
                </a:extLst>
              </p:cNvPr>
              <p:cNvSpPr/>
              <p:nvPr/>
            </p:nvSpPr>
            <p:spPr>
              <a:xfrm rot="19922172">
                <a:off x="7063016" y="4713345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4" name="Oval 613">
                <a:extLst>
                  <a:ext uri="{FF2B5EF4-FFF2-40B4-BE49-F238E27FC236}">
                    <a16:creationId xmlns:a16="http://schemas.microsoft.com/office/drawing/2014/main" xmlns="" id="{35CAC314-A901-4CFA-9512-65F4BAF50748}"/>
                  </a:ext>
                </a:extLst>
              </p:cNvPr>
              <p:cNvSpPr/>
              <p:nvPr/>
            </p:nvSpPr>
            <p:spPr>
              <a:xfrm rot="19922172">
                <a:off x="6844635" y="5303279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5" name="Oval 614">
                <a:extLst>
                  <a:ext uri="{FF2B5EF4-FFF2-40B4-BE49-F238E27FC236}">
                    <a16:creationId xmlns:a16="http://schemas.microsoft.com/office/drawing/2014/main" xmlns="" id="{CC0555F6-E28B-466C-BD9E-82ABD3C08467}"/>
                  </a:ext>
                </a:extLst>
              </p:cNvPr>
              <p:cNvSpPr/>
              <p:nvPr/>
            </p:nvSpPr>
            <p:spPr>
              <a:xfrm rot="19922172">
                <a:off x="7090585" y="4218941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4" name="Group 622">
              <a:extLst>
                <a:ext uri="{FF2B5EF4-FFF2-40B4-BE49-F238E27FC236}">
                  <a16:creationId xmlns:a16="http://schemas.microsoft.com/office/drawing/2014/main" xmlns="" id="{D5801049-E82D-4591-A9F5-65E822ECB4D9}"/>
                </a:ext>
              </a:extLst>
            </p:cNvPr>
            <p:cNvGrpSpPr/>
            <p:nvPr/>
          </p:nvGrpSpPr>
          <p:grpSpPr>
            <a:xfrm rot="3651130">
              <a:off x="4586807" y="2045718"/>
              <a:ext cx="753322" cy="1771400"/>
              <a:chOff x="6462246" y="3551603"/>
              <a:chExt cx="989035" cy="2325669"/>
            </a:xfrm>
          </p:grpSpPr>
          <p:grpSp>
            <p:nvGrpSpPr>
              <p:cNvPr id="91" name="Group 623">
                <a:extLst>
                  <a:ext uri="{FF2B5EF4-FFF2-40B4-BE49-F238E27FC236}">
                    <a16:creationId xmlns:a16="http://schemas.microsoft.com/office/drawing/2014/main" xmlns="" id="{4EE6E84C-5C0B-4241-8C4F-7BDF3859B9BD}"/>
                  </a:ext>
                </a:extLst>
              </p:cNvPr>
              <p:cNvGrpSpPr/>
              <p:nvPr/>
            </p:nvGrpSpPr>
            <p:grpSpPr>
              <a:xfrm>
                <a:off x="6462246" y="3551603"/>
                <a:ext cx="989035" cy="2325669"/>
                <a:chOff x="6660232" y="3023478"/>
                <a:chExt cx="1152128" cy="2709174"/>
              </a:xfrm>
            </p:grpSpPr>
            <p:grpSp>
              <p:nvGrpSpPr>
                <p:cNvPr id="100" name="Group 632">
                  <a:extLst>
                    <a:ext uri="{FF2B5EF4-FFF2-40B4-BE49-F238E27FC236}">
                      <a16:creationId xmlns:a16="http://schemas.microsoft.com/office/drawing/2014/main" xmlns="" id="{50CBD780-D31B-44B3-8596-629F10D4A8B2}"/>
                    </a:ext>
                  </a:extLst>
                </p:cNvPr>
                <p:cNvGrpSpPr/>
                <p:nvPr/>
              </p:nvGrpSpPr>
              <p:grpSpPr>
                <a:xfrm rot="5400000">
                  <a:off x="5910032" y="3902442"/>
                  <a:ext cx="2652420" cy="1008000"/>
                  <a:chOff x="3215725" y="3292527"/>
                  <a:chExt cx="2652420" cy="1008000"/>
                </a:xfrm>
              </p:grpSpPr>
              <p:sp>
                <p:nvSpPr>
                  <p:cNvPr id="104" name="Block Arc 636">
                    <a:extLst>
                      <a:ext uri="{FF2B5EF4-FFF2-40B4-BE49-F238E27FC236}">
                        <a16:creationId xmlns:a16="http://schemas.microsoft.com/office/drawing/2014/main" xmlns="" id="{5A9AF555-1F94-4B44-A9CC-E34923E7DA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55267" y="3287648"/>
                    <a:ext cx="1008000" cy="1017757"/>
                  </a:xfrm>
                  <a:prstGeom prst="blockArc">
                    <a:avLst>
                      <a:gd name="adj1" fmla="val 10800000"/>
                      <a:gd name="adj2" fmla="val 9456"/>
                      <a:gd name="adj3" fmla="val 10672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Rectangle 637">
                    <a:extLst>
                      <a:ext uri="{FF2B5EF4-FFF2-40B4-BE49-F238E27FC236}">
                        <a16:creationId xmlns:a16="http://schemas.microsoft.com/office/drawing/2014/main" xmlns="" id="{2951B3D5-3C4D-48B8-8B17-A2E8FCBCA12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4192527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06" name="Rectangle 638">
                    <a:extLst>
                      <a:ext uri="{FF2B5EF4-FFF2-40B4-BE49-F238E27FC236}">
                        <a16:creationId xmlns:a16="http://schemas.microsoft.com/office/drawing/2014/main" xmlns="" id="{53454185-7D98-4719-A006-36BC14CADC1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3294974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101" name="Rounded Rectangle 325">
                  <a:extLst>
                    <a:ext uri="{FF2B5EF4-FFF2-40B4-BE49-F238E27FC236}">
                      <a16:creationId xmlns:a16="http://schemas.microsoft.com/office/drawing/2014/main" xmlns="" id="{EC79AA5D-18C3-4BC7-AF2F-3ADA3E3A64EE}"/>
                    </a:ext>
                  </a:extLst>
                </p:cNvPr>
                <p:cNvSpPr/>
                <p:nvPr/>
              </p:nvSpPr>
              <p:spPr>
                <a:xfrm>
                  <a:off x="6660232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2" name="Rounded Rectangle 326">
                  <a:extLst>
                    <a:ext uri="{FF2B5EF4-FFF2-40B4-BE49-F238E27FC236}">
                      <a16:creationId xmlns:a16="http://schemas.microsoft.com/office/drawing/2014/main" xmlns="" id="{E5725E8F-B797-491E-8E8D-5BA16CD089EB}"/>
                    </a:ext>
                  </a:extLst>
                </p:cNvPr>
                <p:cNvSpPr/>
                <p:nvPr/>
              </p:nvSpPr>
              <p:spPr>
                <a:xfrm>
                  <a:off x="7632350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3" name="Round Same Side Corner Rectangle 45">
                  <a:extLst>
                    <a:ext uri="{FF2B5EF4-FFF2-40B4-BE49-F238E27FC236}">
                      <a16:creationId xmlns:a16="http://schemas.microsoft.com/office/drawing/2014/main" xmlns="" id="{534AFC2E-A63F-4F47-A97B-09B1B831D714}"/>
                    </a:ext>
                  </a:extLst>
                </p:cNvPr>
                <p:cNvSpPr/>
                <p:nvPr/>
              </p:nvSpPr>
              <p:spPr>
                <a:xfrm rot="10800000">
                  <a:off x="6826053" y="3141985"/>
                  <a:ext cx="819815" cy="2484971"/>
                </a:xfrm>
                <a:custGeom>
                  <a:avLst/>
                  <a:gdLst>
                    <a:gd name="connsiteX0" fmla="*/ 338893 w 677786"/>
                    <a:gd name="connsiteY0" fmla="*/ 0 h 1363687"/>
                    <a:gd name="connsiteX1" fmla="*/ 338893 w 677786"/>
                    <a:gd name="connsiteY1" fmla="*/ 0 h 1363687"/>
                    <a:gd name="connsiteX2" fmla="*/ 677786 w 677786"/>
                    <a:gd name="connsiteY2" fmla="*/ 338893 h 1363687"/>
                    <a:gd name="connsiteX3" fmla="*/ 677786 w 677786"/>
                    <a:gd name="connsiteY3" fmla="*/ 1363687 h 1363687"/>
                    <a:gd name="connsiteX4" fmla="*/ 677786 w 677786"/>
                    <a:gd name="connsiteY4" fmla="*/ 1363687 h 1363687"/>
                    <a:gd name="connsiteX5" fmla="*/ 0 w 677786"/>
                    <a:gd name="connsiteY5" fmla="*/ 1363687 h 1363687"/>
                    <a:gd name="connsiteX6" fmla="*/ 0 w 677786"/>
                    <a:gd name="connsiteY6" fmla="*/ 1363687 h 1363687"/>
                    <a:gd name="connsiteX7" fmla="*/ 0 w 677786"/>
                    <a:gd name="connsiteY7" fmla="*/ 338893 h 1363687"/>
                    <a:gd name="connsiteX8" fmla="*/ 338893 w 677786"/>
                    <a:gd name="connsiteY8" fmla="*/ 0 h 1363687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45300 w 684193"/>
                    <a:gd name="connsiteY0" fmla="*/ 0 h 1686454"/>
                    <a:gd name="connsiteX1" fmla="*/ 345300 w 684193"/>
                    <a:gd name="connsiteY1" fmla="*/ 0 h 1686454"/>
                    <a:gd name="connsiteX2" fmla="*/ 684193 w 684193"/>
                    <a:gd name="connsiteY2" fmla="*/ 338893 h 1686454"/>
                    <a:gd name="connsiteX3" fmla="*/ 684193 w 684193"/>
                    <a:gd name="connsiteY3" fmla="*/ 1363687 h 1686454"/>
                    <a:gd name="connsiteX4" fmla="*/ 684193 w 684193"/>
                    <a:gd name="connsiteY4" fmla="*/ 1363687 h 1686454"/>
                    <a:gd name="connsiteX5" fmla="*/ 6407 w 684193"/>
                    <a:gd name="connsiteY5" fmla="*/ 1363687 h 1686454"/>
                    <a:gd name="connsiteX6" fmla="*/ 83031 w 684193"/>
                    <a:gd name="connsiteY6" fmla="*/ 1686454 h 1686454"/>
                    <a:gd name="connsiteX7" fmla="*/ 6407 w 684193"/>
                    <a:gd name="connsiteY7" fmla="*/ 338893 h 1686454"/>
                    <a:gd name="connsiteX8" fmla="*/ 345300 w 684193"/>
                    <a:gd name="connsiteY8" fmla="*/ 0 h 1686454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5046 w 732832"/>
                    <a:gd name="connsiteY5" fmla="*/ 1363687 h 1996132"/>
                    <a:gd name="connsiteX6" fmla="*/ 50308 w 732832"/>
                    <a:gd name="connsiteY6" fmla="*/ 1996132 h 1996132"/>
                    <a:gd name="connsiteX7" fmla="*/ 55046 w 732832"/>
                    <a:gd name="connsiteY7" fmla="*/ 338893 h 1996132"/>
                    <a:gd name="connsiteX8" fmla="*/ 393939 w 732832"/>
                    <a:gd name="connsiteY8" fmla="*/ 0 h 1996132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0308 w 732832"/>
                    <a:gd name="connsiteY5" fmla="*/ 1996132 h 1996132"/>
                    <a:gd name="connsiteX6" fmla="*/ 55046 w 732832"/>
                    <a:gd name="connsiteY6" fmla="*/ 338893 h 1996132"/>
                    <a:gd name="connsiteX7" fmla="*/ 393939 w 732832"/>
                    <a:gd name="connsiteY7" fmla="*/ 0 h 1996132"/>
                    <a:gd name="connsiteX0" fmla="*/ 400849 w 739742"/>
                    <a:gd name="connsiteY0" fmla="*/ 0 h 2133204"/>
                    <a:gd name="connsiteX1" fmla="*/ 400849 w 739742"/>
                    <a:gd name="connsiteY1" fmla="*/ 0 h 2133204"/>
                    <a:gd name="connsiteX2" fmla="*/ 739742 w 739742"/>
                    <a:gd name="connsiteY2" fmla="*/ 338893 h 2133204"/>
                    <a:gd name="connsiteX3" fmla="*/ 739742 w 739742"/>
                    <a:gd name="connsiteY3" fmla="*/ 1363687 h 2133204"/>
                    <a:gd name="connsiteX4" fmla="*/ 739742 w 739742"/>
                    <a:gd name="connsiteY4" fmla="*/ 1363687 h 2133204"/>
                    <a:gd name="connsiteX5" fmla="*/ 48159 w 739742"/>
                    <a:gd name="connsiteY5" fmla="*/ 2133204 h 2133204"/>
                    <a:gd name="connsiteX6" fmla="*/ 61956 w 739742"/>
                    <a:gd name="connsiteY6" fmla="*/ 338893 h 2133204"/>
                    <a:gd name="connsiteX7" fmla="*/ 400849 w 739742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691583 w 691583"/>
                    <a:gd name="connsiteY4" fmla="*/ 1363687 h 2133204"/>
                    <a:gd name="connsiteX5" fmla="*/ 0 w 691583"/>
                    <a:gd name="connsiteY5" fmla="*/ 2133204 h 2133204"/>
                    <a:gd name="connsiteX6" fmla="*/ 13797 w 691583"/>
                    <a:gd name="connsiteY6" fmla="*/ 338893 h 2133204"/>
                    <a:gd name="connsiteX7" fmla="*/ 352690 w 691583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0 w 691583"/>
                    <a:gd name="connsiteY4" fmla="*/ 2133204 h 2133204"/>
                    <a:gd name="connsiteX5" fmla="*/ 13797 w 691583"/>
                    <a:gd name="connsiteY5" fmla="*/ 338893 h 2133204"/>
                    <a:gd name="connsiteX6" fmla="*/ 352690 w 691583"/>
                    <a:gd name="connsiteY6" fmla="*/ 0 h 2133204"/>
                    <a:gd name="connsiteX0" fmla="*/ 352690 w 699378"/>
                    <a:gd name="connsiteY0" fmla="*/ 0 h 2133204"/>
                    <a:gd name="connsiteX1" fmla="*/ 352690 w 699378"/>
                    <a:gd name="connsiteY1" fmla="*/ 0 h 2133204"/>
                    <a:gd name="connsiteX2" fmla="*/ 691583 w 699378"/>
                    <a:gd name="connsiteY2" fmla="*/ 338893 h 2133204"/>
                    <a:gd name="connsiteX3" fmla="*/ 699378 w 699378"/>
                    <a:gd name="connsiteY3" fmla="*/ 1165638 h 2133204"/>
                    <a:gd name="connsiteX4" fmla="*/ 0 w 699378"/>
                    <a:gd name="connsiteY4" fmla="*/ 2133204 h 2133204"/>
                    <a:gd name="connsiteX5" fmla="*/ 13797 w 699378"/>
                    <a:gd name="connsiteY5" fmla="*/ 338893 h 2133204"/>
                    <a:gd name="connsiteX6" fmla="*/ 352690 w 699378"/>
                    <a:gd name="connsiteY6" fmla="*/ 0 h 2133204"/>
                    <a:gd name="connsiteX0" fmla="*/ 352690 w 702644"/>
                    <a:gd name="connsiteY0" fmla="*/ 0 h 2133204"/>
                    <a:gd name="connsiteX1" fmla="*/ 352690 w 702644"/>
                    <a:gd name="connsiteY1" fmla="*/ 0 h 2133204"/>
                    <a:gd name="connsiteX2" fmla="*/ 691583 w 702644"/>
                    <a:gd name="connsiteY2" fmla="*/ 338893 h 2133204"/>
                    <a:gd name="connsiteX3" fmla="*/ 702644 w 702644"/>
                    <a:gd name="connsiteY3" fmla="*/ 1036125 h 2133204"/>
                    <a:gd name="connsiteX4" fmla="*/ 0 w 702644"/>
                    <a:gd name="connsiteY4" fmla="*/ 2133204 h 2133204"/>
                    <a:gd name="connsiteX5" fmla="*/ 13797 w 702644"/>
                    <a:gd name="connsiteY5" fmla="*/ 338893 h 2133204"/>
                    <a:gd name="connsiteX6" fmla="*/ 352690 w 70264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3764" h="2133204">
                      <a:moveTo>
                        <a:pt x="352690" y="0"/>
                      </a:moveTo>
                      <a:lnTo>
                        <a:pt x="352690" y="0"/>
                      </a:lnTo>
                      <a:cubicBezTo>
                        <a:pt x="539855" y="0"/>
                        <a:pt x="691583" y="151728"/>
                        <a:pt x="691583" y="338893"/>
                      </a:cubicBezTo>
                      <a:cubicBezTo>
                        <a:pt x="694181" y="614475"/>
                        <a:pt x="701166" y="641200"/>
                        <a:pt x="703764" y="916782"/>
                      </a:cubicBezTo>
                      <a:cubicBezTo>
                        <a:pt x="469176" y="1322256"/>
                        <a:pt x="297618" y="1653820"/>
                        <a:pt x="0" y="2133204"/>
                      </a:cubicBezTo>
                      <a:cubicBezTo>
                        <a:pt x="3530" y="1818315"/>
                        <a:pt x="13797" y="680491"/>
                        <a:pt x="13797" y="338893"/>
                      </a:cubicBezTo>
                      <a:cubicBezTo>
                        <a:pt x="13797" y="151728"/>
                        <a:pt x="165525" y="0"/>
                        <a:pt x="3526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92" name="Oval 624">
                <a:extLst>
                  <a:ext uri="{FF2B5EF4-FFF2-40B4-BE49-F238E27FC236}">
                    <a16:creationId xmlns:a16="http://schemas.microsoft.com/office/drawing/2014/main" xmlns="" id="{E0E30D4E-FD9A-4B70-A938-8D0BF8CB9D3D}"/>
                  </a:ext>
                </a:extLst>
              </p:cNvPr>
              <p:cNvSpPr/>
              <p:nvPr/>
            </p:nvSpPr>
            <p:spPr>
              <a:xfrm rot="19922172">
                <a:off x="7027952" y="5156051"/>
                <a:ext cx="158978" cy="158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3" name="Oval 625">
                <a:extLst>
                  <a:ext uri="{FF2B5EF4-FFF2-40B4-BE49-F238E27FC236}">
                    <a16:creationId xmlns:a16="http://schemas.microsoft.com/office/drawing/2014/main" xmlns="" id="{DE0AA45D-BEE0-4862-8754-C9269B754C95}"/>
                  </a:ext>
                </a:extLst>
              </p:cNvPr>
              <p:cNvSpPr/>
              <p:nvPr/>
            </p:nvSpPr>
            <p:spPr>
              <a:xfrm rot="19922172">
                <a:off x="7028538" y="5005186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4" name="Oval 626">
                <a:extLst>
                  <a:ext uri="{FF2B5EF4-FFF2-40B4-BE49-F238E27FC236}">
                    <a16:creationId xmlns:a16="http://schemas.microsoft.com/office/drawing/2014/main" xmlns="" id="{6A393D04-B949-4BF7-B6BA-9A58B7512D25}"/>
                  </a:ext>
                </a:extLst>
              </p:cNvPr>
              <p:cNvSpPr/>
              <p:nvPr/>
            </p:nvSpPr>
            <p:spPr>
              <a:xfrm rot="19922172">
                <a:off x="6775168" y="487968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5" name="Oval 627">
                <a:extLst>
                  <a:ext uri="{FF2B5EF4-FFF2-40B4-BE49-F238E27FC236}">
                    <a16:creationId xmlns:a16="http://schemas.microsoft.com/office/drawing/2014/main" xmlns="" id="{1E443171-F751-4084-AA1A-F276C30B18A7}"/>
                  </a:ext>
                </a:extLst>
              </p:cNvPr>
              <p:cNvSpPr/>
              <p:nvPr/>
            </p:nvSpPr>
            <p:spPr>
              <a:xfrm rot="19922172">
                <a:off x="6858720" y="4438708"/>
                <a:ext cx="214669" cy="21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6" name="Oval 628">
                <a:extLst>
                  <a:ext uri="{FF2B5EF4-FFF2-40B4-BE49-F238E27FC236}">
                    <a16:creationId xmlns:a16="http://schemas.microsoft.com/office/drawing/2014/main" xmlns="" id="{BCF1B608-4437-4BCD-A743-F9E361B611D0}"/>
                  </a:ext>
                </a:extLst>
              </p:cNvPr>
              <p:cNvSpPr/>
              <p:nvPr/>
            </p:nvSpPr>
            <p:spPr>
              <a:xfrm rot="19922172">
                <a:off x="6945596" y="5460533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7" name="Oval 629">
                <a:extLst>
                  <a:ext uri="{FF2B5EF4-FFF2-40B4-BE49-F238E27FC236}">
                    <a16:creationId xmlns:a16="http://schemas.microsoft.com/office/drawing/2014/main" xmlns="" id="{C47F243C-C732-47AE-A57E-59813F97DFFA}"/>
                  </a:ext>
                </a:extLst>
              </p:cNvPr>
              <p:cNvSpPr/>
              <p:nvPr/>
            </p:nvSpPr>
            <p:spPr>
              <a:xfrm rot="19922172">
                <a:off x="7063016" y="4713345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8" name="Oval 630">
                <a:extLst>
                  <a:ext uri="{FF2B5EF4-FFF2-40B4-BE49-F238E27FC236}">
                    <a16:creationId xmlns:a16="http://schemas.microsoft.com/office/drawing/2014/main" xmlns="" id="{2ABA8B57-EEE4-426D-8F93-E2AB29A76FE9}"/>
                  </a:ext>
                </a:extLst>
              </p:cNvPr>
              <p:cNvSpPr/>
              <p:nvPr/>
            </p:nvSpPr>
            <p:spPr>
              <a:xfrm rot="19922172">
                <a:off x="6844635" y="5303279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9" name="Oval 631">
                <a:extLst>
                  <a:ext uri="{FF2B5EF4-FFF2-40B4-BE49-F238E27FC236}">
                    <a16:creationId xmlns:a16="http://schemas.microsoft.com/office/drawing/2014/main" xmlns="" id="{C9A7C21F-27D3-454E-B879-BDD2F278839F}"/>
                  </a:ext>
                </a:extLst>
              </p:cNvPr>
              <p:cNvSpPr/>
              <p:nvPr/>
            </p:nvSpPr>
            <p:spPr>
              <a:xfrm rot="19922172">
                <a:off x="7090585" y="4218941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5" name="Rectangle 82">
              <a:extLst>
                <a:ext uri="{FF2B5EF4-FFF2-40B4-BE49-F238E27FC236}">
                  <a16:creationId xmlns:a16="http://schemas.microsoft.com/office/drawing/2014/main" xmlns="" id="{67571C48-A313-4BBC-BF78-C9C47B472CD5}"/>
                </a:ext>
              </a:extLst>
            </p:cNvPr>
            <p:cNvSpPr/>
            <p:nvPr/>
          </p:nvSpPr>
          <p:spPr>
            <a:xfrm rot="16200000">
              <a:off x="4781100" y="3739098"/>
              <a:ext cx="2652050" cy="1115061"/>
            </a:xfrm>
            <a:custGeom>
              <a:avLst/>
              <a:gdLst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64891 h 1242068"/>
                <a:gd name="connsiteX6" fmla="*/ 1525456 w 2954121"/>
                <a:gd name="connsiteY6" fmla="*/ 373440 h 1242068"/>
                <a:gd name="connsiteX7" fmla="*/ 1516907 w 2954121"/>
                <a:gd name="connsiteY7" fmla="*/ 364891 h 1242068"/>
                <a:gd name="connsiteX8" fmla="*/ 1504690 w 2954121"/>
                <a:gd name="connsiteY8" fmla="*/ 364891 h 1242068"/>
                <a:gd name="connsiteX9" fmla="*/ 1504690 w 2954121"/>
                <a:gd name="connsiteY9" fmla="*/ 352674 h 1242068"/>
                <a:gd name="connsiteX10" fmla="*/ 1197739 w 2954121"/>
                <a:gd name="connsiteY10" fmla="*/ 45722 h 1242068"/>
                <a:gd name="connsiteX11" fmla="*/ 47670 w 2954121"/>
                <a:gd name="connsiteY11" fmla="*/ 45722 h 1242068"/>
                <a:gd name="connsiteX12" fmla="*/ 47670 w 2954121"/>
                <a:gd name="connsiteY12" fmla="*/ 1195791 h 1242068"/>
                <a:gd name="connsiteX13" fmla="*/ 1197738 w 2954121"/>
                <a:gd name="connsiteY13" fmla="*/ 1195791 h 1242068"/>
                <a:gd name="connsiteX14" fmla="*/ 1504690 w 2954121"/>
                <a:gd name="connsiteY14" fmla="*/ 888839 h 1242068"/>
                <a:gd name="connsiteX15" fmla="*/ 1504690 w 2954121"/>
                <a:gd name="connsiteY15" fmla="*/ 881143 h 1242068"/>
                <a:gd name="connsiteX16" fmla="*/ 1512386 w 2954121"/>
                <a:gd name="connsiteY16" fmla="*/ 881143 h 1242068"/>
                <a:gd name="connsiteX17" fmla="*/ 1525456 w 2954121"/>
                <a:gd name="connsiteY17" fmla="*/ 868073 h 1242068"/>
                <a:gd name="connsiteX18" fmla="*/ 1525456 w 2954121"/>
                <a:gd name="connsiteY18" fmla="*/ 881143 h 1242068"/>
                <a:gd name="connsiteX19" fmla="*/ 2917011 w 2954121"/>
                <a:gd name="connsiteY19" fmla="*/ 881143 h 1242068"/>
                <a:gd name="connsiteX20" fmla="*/ 2917011 w 2954121"/>
                <a:gd name="connsiteY20" fmla="*/ 883560 h 1242068"/>
                <a:gd name="connsiteX21" fmla="*/ 2918813 w 2954121"/>
                <a:gd name="connsiteY21" fmla="*/ 882814 h 1242068"/>
                <a:gd name="connsiteX22" fmla="*/ 2954121 w 2954121"/>
                <a:gd name="connsiteY22" fmla="*/ 918122 h 1242068"/>
                <a:gd name="connsiteX23" fmla="*/ 2954121 w 2954121"/>
                <a:gd name="connsiteY23" fmla="*/ 965206 h 1242068"/>
                <a:gd name="connsiteX24" fmla="*/ 2918813 w 2954121"/>
                <a:gd name="connsiteY24" fmla="*/ 1000514 h 1242068"/>
                <a:gd name="connsiteX25" fmla="*/ 2883505 w 2954121"/>
                <a:gd name="connsiteY25" fmla="*/ 965206 h 1242068"/>
                <a:gd name="connsiteX26" fmla="*/ 2883505 w 2954121"/>
                <a:gd name="connsiteY26" fmla="*/ 951759 h 1242068"/>
                <a:gd name="connsiteX27" fmla="*/ 1525456 w 2954121"/>
                <a:gd name="connsiteY27" fmla="*/ 951759 h 1242068"/>
                <a:gd name="connsiteX28" fmla="*/ 1525456 w 2954121"/>
                <a:gd name="connsiteY28" fmla="*/ 958680 h 1242068"/>
                <a:gd name="connsiteX29" fmla="*/ 1242067 w 2954121"/>
                <a:gd name="connsiteY29" fmla="*/ 1242068 h 1242068"/>
                <a:gd name="connsiteX30" fmla="*/ 0 w 2954121"/>
                <a:gd name="connsiteY30" fmla="*/ 1242068 h 1242068"/>
                <a:gd name="connsiteX31" fmla="*/ 0 w 2954121"/>
                <a:gd name="connsiteY31" fmla="*/ 0 h 1242068"/>
                <a:gd name="connsiteX32" fmla="*/ 1242067 w 2954121"/>
                <a:gd name="connsiteY32" fmla="*/ 0 h 1242068"/>
                <a:gd name="connsiteX33" fmla="*/ 1525456 w 2954121"/>
                <a:gd name="connsiteY33" fmla="*/ 283389 h 1242068"/>
                <a:gd name="connsiteX34" fmla="*/ 2883505 w 2954121"/>
                <a:gd name="connsiteY34" fmla="*/ 294275 h 1242068"/>
                <a:gd name="connsiteX35" fmla="*/ 2883505 w 2954121"/>
                <a:gd name="connsiteY35" fmla="*/ 282499 h 1242068"/>
                <a:gd name="connsiteX36" fmla="*/ 2918813 w 2954121"/>
                <a:gd name="connsiteY36" fmla="*/ 247191 h 1242068"/>
                <a:gd name="connsiteX37" fmla="*/ 2954121 w 2954121"/>
                <a:gd name="connsiteY37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64891 h 1242068"/>
                <a:gd name="connsiteX6" fmla="*/ 1525456 w 2954121"/>
                <a:gd name="connsiteY6" fmla="*/ 373440 h 1242068"/>
                <a:gd name="connsiteX7" fmla="*/ 1516907 w 2954121"/>
                <a:gd name="connsiteY7" fmla="*/ 364891 h 1242068"/>
                <a:gd name="connsiteX8" fmla="*/ 1504690 w 2954121"/>
                <a:gd name="connsiteY8" fmla="*/ 364891 h 1242068"/>
                <a:gd name="connsiteX9" fmla="*/ 1504690 w 2954121"/>
                <a:gd name="connsiteY9" fmla="*/ 352674 h 1242068"/>
                <a:gd name="connsiteX10" fmla="*/ 1197739 w 2954121"/>
                <a:gd name="connsiteY10" fmla="*/ 45722 h 1242068"/>
                <a:gd name="connsiteX11" fmla="*/ 47670 w 2954121"/>
                <a:gd name="connsiteY11" fmla="*/ 45722 h 1242068"/>
                <a:gd name="connsiteX12" fmla="*/ 47670 w 2954121"/>
                <a:gd name="connsiteY12" fmla="*/ 1195791 h 1242068"/>
                <a:gd name="connsiteX13" fmla="*/ 1197738 w 2954121"/>
                <a:gd name="connsiteY13" fmla="*/ 1195791 h 1242068"/>
                <a:gd name="connsiteX14" fmla="*/ 1504690 w 2954121"/>
                <a:gd name="connsiteY14" fmla="*/ 888839 h 1242068"/>
                <a:gd name="connsiteX15" fmla="*/ 1504690 w 2954121"/>
                <a:gd name="connsiteY15" fmla="*/ 881143 h 1242068"/>
                <a:gd name="connsiteX16" fmla="*/ 1512386 w 2954121"/>
                <a:gd name="connsiteY16" fmla="*/ 881143 h 1242068"/>
                <a:gd name="connsiteX17" fmla="*/ 1525456 w 2954121"/>
                <a:gd name="connsiteY17" fmla="*/ 868073 h 1242068"/>
                <a:gd name="connsiteX18" fmla="*/ 1525456 w 2954121"/>
                <a:gd name="connsiteY18" fmla="*/ 881143 h 1242068"/>
                <a:gd name="connsiteX19" fmla="*/ 2917011 w 2954121"/>
                <a:gd name="connsiteY19" fmla="*/ 881143 h 1242068"/>
                <a:gd name="connsiteX20" fmla="*/ 2917011 w 2954121"/>
                <a:gd name="connsiteY20" fmla="*/ 883560 h 1242068"/>
                <a:gd name="connsiteX21" fmla="*/ 2918813 w 2954121"/>
                <a:gd name="connsiteY21" fmla="*/ 882814 h 1242068"/>
                <a:gd name="connsiteX22" fmla="*/ 2954121 w 2954121"/>
                <a:gd name="connsiteY22" fmla="*/ 918122 h 1242068"/>
                <a:gd name="connsiteX23" fmla="*/ 2954121 w 2954121"/>
                <a:gd name="connsiteY23" fmla="*/ 965206 h 1242068"/>
                <a:gd name="connsiteX24" fmla="*/ 2918813 w 2954121"/>
                <a:gd name="connsiteY24" fmla="*/ 1000514 h 1242068"/>
                <a:gd name="connsiteX25" fmla="*/ 2883505 w 2954121"/>
                <a:gd name="connsiteY25" fmla="*/ 965206 h 1242068"/>
                <a:gd name="connsiteX26" fmla="*/ 2883505 w 2954121"/>
                <a:gd name="connsiteY26" fmla="*/ 951759 h 1242068"/>
                <a:gd name="connsiteX27" fmla="*/ 1525456 w 2954121"/>
                <a:gd name="connsiteY27" fmla="*/ 951759 h 1242068"/>
                <a:gd name="connsiteX28" fmla="*/ 1525456 w 2954121"/>
                <a:gd name="connsiteY28" fmla="*/ 958680 h 1242068"/>
                <a:gd name="connsiteX29" fmla="*/ 1242067 w 2954121"/>
                <a:gd name="connsiteY29" fmla="*/ 1242068 h 1242068"/>
                <a:gd name="connsiteX30" fmla="*/ 0 w 2954121"/>
                <a:gd name="connsiteY30" fmla="*/ 1242068 h 1242068"/>
                <a:gd name="connsiteX31" fmla="*/ 0 w 2954121"/>
                <a:gd name="connsiteY31" fmla="*/ 0 h 1242068"/>
                <a:gd name="connsiteX32" fmla="*/ 1242067 w 2954121"/>
                <a:gd name="connsiteY32" fmla="*/ 0 h 1242068"/>
                <a:gd name="connsiteX33" fmla="*/ 1530218 w 2954121"/>
                <a:gd name="connsiteY33" fmla="*/ 290533 h 1242068"/>
                <a:gd name="connsiteX34" fmla="*/ 2883505 w 2954121"/>
                <a:gd name="connsiteY34" fmla="*/ 294275 h 1242068"/>
                <a:gd name="connsiteX35" fmla="*/ 2883505 w 2954121"/>
                <a:gd name="connsiteY35" fmla="*/ 282499 h 1242068"/>
                <a:gd name="connsiteX36" fmla="*/ 2918813 w 2954121"/>
                <a:gd name="connsiteY36" fmla="*/ 247191 h 1242068"/>
                <a:gd name="connsiteX37" fmla="*/ 2954121 w 2954121"/>
                <a:gd name="connsiteY37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16907 w 2954121"/>
                <a:gd name="connsiteY6" fmla="*/ 364891 h 1242068"/>
                <a:gd name="connsiteX7" fmla="*/ 1504690 w 2954121"/>
                <a:gd name="connsiteY7" fmla="*/ 364891 h 1242068"/>
                <a:gd name="connsiteX8" fmla="*/ 1504690 w 2954121"/>
                <a:gd name="connsiteY8" fmla="*/ 352674 h 1242068"/>
                <a:gd name="connsiteX9" fmla="*/ 1197739 w 2954121"/>
                <a:gd name="connsiteY9" fmla="*/ 45722 h 1242068"/>
                <a:gd name="connsiteX10" fmla="*/ 47670 w 2954121"/>
                <a:gd name="connsiteY10" fmla="*/ 45722 h 1242068"/>
                <a:gd name="connsiteX11" fmla="*/ 47670 w 2954121"/>
                <a:gd name="connsiteY11" fmla="*/ 1195791 h 1242068"/>
                <a:gd name="connsiteX12" fmla="*/ 1197738 w 2954121"/>
                <a:gd name="connsiteY12" fmla="*/ 1195791 h 1242068"/>
                <a:gd name="connsiteX13" fmla="*/ 1504690 w 2954121"/>
                <a:gd name="connsiteY13" fmla="*/ 888839 h 1242068"/>
                <a:gd name="connsiteX14" fmla="*/ 1504690 w 2954121"/>
                <a:gd name="connsiteY14" fmla="*/ 881143 h 1242068"/>
                <a:gd name="connsiteX15" fmla="*/ 1512386 w 2954121"/>
                <a:gd name="connsiteY15" fmla="*/ 881143 h 1242068"/>
                <a:gd name="connsiteX16" fmla="*/ 1525456 w 2954121"/>
                <a:gd name="connsiteY16" fmla="*/ 868073 h 1242068"/>
                <a:gd name="connsiteX17" fmla="*/ 1525456 w 2954121"/>
                <a:gd name="connsiteY17" fmla="*/ 881143 h 1242068"/>
                <a:gd name="connsiteX18" fmla="*/ 2917011 w 2954121"/>
                <a:gd name="connsiteY18" fmla="*/ 881143 h 1242068"/>
                <a:gd name="connsiteX19" fmla="*/ 2917011 w 2954121"/>
                <a:gd name="connsiteY19" fmla="*/ 883560 h 1242068"/>
                <a:gd name="connsiteX20" fmla="*/ 2918813 w 2954121"/>
                <a:gd name="connsiteY20" fmla="*/ 882814 h 1242068"/>
                <a:gd name="connsiteX21" fmla="*/ 2954121 w 2954121"/>
                <a:gd name="connsiteY21" fmla="*/ 918122 h 1242068"/>
                <a:gd name="connsiteX22" fmla="*/ 2954121 w 2954121"/>
                <a:gd name="connsiteY22" fmla="*/ 965206 h 1242068"/>
                <a:gd name="connsiteX23" fmla="*/ 2918813 w 2954121"/>
                <a:gd name="connsiteY23" fmla="*/ 1000514 h 1242068"/>
                <a:gd name="connsiteX24" fmla="*/ 2883505 w 2954121"/>
                <a:gd name="connsiteY24" fmla="*/ 965206 h 1242068"/>
                <a:gd name="connsiteX25" fmla="*/ 2883505 w 2954121"/>
                <a:gd name="connsiteY25" fmla="*/ 951759 h 1242068"/>
                <a:gd name="connsiteX26" fmla="*/ 1525456 w 2954121"/>
                <a:gd name="connsiteY26" fmla="*/ 951759 h 1242068"/>
                <a:gd name="connsiteX27" fmla="*/ 1525456 w 2954121"/>
                <a:gd name="connsiteY27" fmla="*/ 958680 h 1242068"/>
                <a:gd name="connsiteX28" fmla="*/ 1242067 w 2954121"/>
                <a:gd name="connsiteY28" fmla="*/ 1242068 h 1242068"/>
                <a:gd name="connsiteX29" fmla="*/ 0 w 2954121"/>
                <a:gd name="connsiteY29" fmla="*/ 1242068 h 1242068"/>
                <a:gd name="connsiteX30" fmla="*/ 0 w 2954121"/>
                <a:gd name="connsiteY30" fmla="*/ 0 h 1242068"/>
                <a:gd name="connsiteX31" fmla="*/ 1242067 w 2954121"/>
                <a:gd name="connsiteY31" fmla="*/ 0 h 1242068"/>
                <a:gd name="connsiteX32" fmla="*/ 1530218 w 2954121"/>
                <a:gd name="connsiteY32" fmla="*/ 290533 h 1242068"/>
                <a:gd name="connsiteX33" fmla="*/ 2883505 w 2954121"/>
                <a:gd name="connsiteY33" fmla="*/ 294275 h 1242068"/>
                <a:gd name="connsiteX34" fmla="*/ 2883505 w 2954121"/>
                <a:gd name="connsiteY34" fmla="*/ 282499 h 1242068"/>
                <a:gd name="connsiteX35" fmla="*/ 2918813 w 2954121"/>
                <a:gd name="connsiteY35" fmla="*/ 247191 h 1242068"/>
                <a:gd name="connsiteX36" fmla="*/ 2954121 w 2954121"/>
                <a:gd name="connsiteY36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64891 h 1242068"/>
                <a:gd name="connsiteX7" fmla="*/ 1504690 w 2954121"/>
                <a:gd name="connsiteY7" fmla="*/ 352674 h 1242068"/>
                <a:gd name="connsiteX8" fmla="*/ 1197739 w 2954121"/>
                <a:gd name="connsiteY8" fmla="*/ 45722 h 1242068"/>
                <a:gd name="connsiteX9" fmla="*/ 47670 w 2954121"/>
                <a:gd name="connsiteY9" fmla="*/ 45722 h 1242068"/>
                <a:gd name="connsiteX10" fmla="*/ 47670 w 2954121"/>
                <a:gd name="connsiteY10" fmla="*/ 1195791 h 1242068"/>
                <a:gd name="connsiteX11" fmla="*/ 1197738 w 2954121"/>
                <a:gd name="connsiteY11" fmla="*/ 1195791 h 1242068"/>
                <a:gd name="connsiteX12" fmla="*/ 1504690 w 2954121"/>
                <a:gd name="connsiteY12" fmla="*/ 888839 h 1242068"/>
                <a:gd name="connsiteX13" fmla="*/ 1504690 w 2954121"/>
                <a:gd name="connsiteY13" fmla="*/ 881143 h 1242068"/>
                <a:gd name="connsiteX14" fmla="*/ 1512386 w 2954121"/>
                <a:gd name="connsiteY14" fmla="*/ 881143 h 1242068"/>
                <a:gd name="connsiteX15" fmla="*/ 1525456 w 2954121"/>
                <a:gd name="connsiteY15" fmla="*/ 868073 h 1242068"/>
                <a:gd name="connsiteX16" fmla="*/ 1525456 w 2954121"/>
                <a:gd name="connsiteY16" fmla="*/ 881143 h 1242068"/>
                <a:gd name="connsiteX17" fmla="*/ 2917011 w 2954121"/>
                <a:gd name="connsiteY17" fmla="*/ 881143 h 1242068"/>
                <a:gd name="connsiteX18" fmla="*/ 2917011 w 2954121"/>
                <a:gd name="connsiteY18" fmla="*/ 883560 h 1242068"/>
                <a:gd name="connsiteX19" fmla="*/ 2918813 w 2954121"/>
                <a:gd name="connsiteY19" fmla="*/ 882814 h 1242068"/>
                <a:gd name="connsiteX20" fmla="*/ 2954121 w 2954121"/>
                <a:gd name="connsiteY20" fmla="*/ 918122 h 1242068"/>
                <a:gd name="connsiteX21" fmla="*/ 2954121 w 2954121"/>
                <a:gd name="connsiteY21" fmla="*/ 965206 h 1242068"/>
                <a:gd name="connsiteX22" fmla="*/ 2918813 w 2954121"/>
                <a:gd name="connsiteY22" fmla="*/ 1000514 h 1242068"/>
                <a:gd name="connsiteX23" fmla="*/ 2883505 w 2954121"/>
                <a:gd name="connsiteY23" fmla="*/ 965206 h 1242068"/>
                <a:gd name="connsiteX24" fmla="*/ 2883505 w 2954121"/>
                <a:gd name="connsiteY24" fmla="*/ 951759 h 1242068"/>
                <a:gd name="connsiteX25" fmla="*/ 1525456 w 2954121"/>
                <a:gd name="connsiteY25" fmla="*/ 951759 h 1242068"/>
                <a:gd name="connsiteX26" fmla="*/ 1525456 w 2954121"/>
                <a:gd name="connsiteY26" fmla="*/ 958680 h 1242068"/>
                <a:gd name="connsiteX27" fmla="*/ 1242067 w 2954121"/>
                <a:gd name="connsiteY27" fmla="*/ 1242068 h 1242068"/>
                <a:gd name="connsiteX28" fmla="*/ 0 w 2954121"/>
                <a:gd name="connsiteY28" fmla="*/ 1242068 h 1242068"/>
                <a:gd name="connsiteX29" fmla="*/ 0 w 2954121"/>
                <a:gd name="connsiteY29" fmla="*/ 0 h 1242068"/>
                <a:gd name="connsiteX30" fmla="*/ 1242067 w 2954121"/>
                <a:gd name="connsiteY30" fmla="*/ 0 h 1242068"/>
                <a:gd name="connsiteX31" fmla="*/ 1530218 w 2954121"/>
                <a:gd name="connsiteY31" fmla="*/ 290533 h 1242068"/>
                <a:gd name="connsiteX32" fmla="*/ 2883505 w 2954121"/>
                <a:gd name="connsiteY32" fmla="*/ 294275 h 1242068"/>
                <a:gd name="connsiteX33" fmla="*/ 2883505 w 2954121"/>
                <a:gd name="connsiteY33" fmla="*/ 282499 h 1242068"/>
                <a:gd name="connsiteX34" fmla="*/ 2918813 w 2954121"/>
                <a:gd name="connsiteY34" fmla="*/ 247191 h 1242068"/>
                <a:gd name="connsiteX35" fmla="*/ 2954121 w 2954121"/>
                <a:gd name="connsiteY35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64894 h 1242068"/>
                <a:gd name="connsiteX7" fmla="*/ 1504690 w 2954121"/>
                <a:gd name="connsiteY7" fmla="*/ 352674 h 1242068"/>
                <a:gd name="connsiteX8" fmla="*/ 1197739 w 2954121"/>
                <a:gd name="connsiteY8" fmla="*/ 45722 h 1242068"/>
                <a:gd name="connsiteX9" fmla="*/ 47670 w 2954121"/>
                <a:gd name="connsiteY9" fmla="*/ 45722 h 1242068"/>
                <a:gd name="connsiteX10" fmla="*/ 47670 w 2954121"/>
                <a:gd name="connsiteY10" fmla="*/ 1195791 h 1242068"/>
                <a:gd name="connsiteX11" fmla="*/ 1197738 w 2954121"/>
                <a:gd name="connsiteY11" fmla="*/ 1195791 h 1242068"/>
                <a:gd name="connsiteX12" fmla="*/ 1504690 w 2954121"/>
                <a:gd name="connsiteY12" fmla="*/ 888839 h 1242068"/>
                <a:gd name="connsiteX13" fmla="*/ 1504690 w 2954121"/>
                <a:gd name="connsiteY13" fmla="*/ 881143 h 1242068"/>
                <a:gd name="connsiteX14" fmla="*/ 1512386 w 2954121"/>
                <a:gd name="connsiteY14" fmla="*/ 881143 h 1242068"/>
                <a:gd name="connsiteX15" fmla="*/ 1525456 w 2954121"/>
                <a:gd name="connsiteY15" fmla="*/ 868073 h 1242068"/>
                <a:gd name="connsiteX16" fmla="*/ 1525456 w 2954121"/>
                <a:gd name="connsiteY16" fmla="*/ 881143 h 1242068"/>
                <a:gd name="connsiteX17" fmla="*/ 2917011 w 2954121"/>
                <a:gd name="connsiteY17" fmla="*/ 881143 h 1242068"/>
                <a:gd name="connsiteX18" fmla="*/ 2917011 w 2954121"/>
                <a:gd name="connsiteY18" fmla="*/ 883560 h 1242068"/>
                <a:gd name="connsiteX19" fmla="*/ 2918813 w 2954121"/>
                <a:gd name="connsiteY19" fmla="*/ 882814 h 1242068"/>
                <a:gd name="connsiteX20" fmla="*/ 2954121 w 2954121"/>
                <a:gd name="connsiteY20" fmla="*/ 918122 h 1242068"/>
                <a:gd name="connsiteX21" fmla="*/ 2954121 w 2954121"/>
                <a:gd name="connsiteY21" fmla="*/ 965206 h 1242068"/>
                <a:gd name="connsiteX22" fmla="*/ 2918813 w 2954121"/>
                <a:gd name="connsiteY22" fmla="*/ 1000514 h 1242068"/>
                <a:gd name="connsiteX23" fmla="*/ 2883505 w 2954121"/>
                <a:gd name="connsiteY23" fmla="*/ 965206 h 1242068"/>
                <a:gd name="connsiteX24" fmla="*/ 2883505 w 2954121"/>
                <a:gd name="connsiteY24" fmla="*/ 951759 h 1242068"/>
                <a:gd name="connsiteX25" fmla="*/ 1525456 w 2954121"/>
                <a:gd name="connsiteY25" fmla="*/ 951759 h 1242068"/>
                <a:gd name="connsiteX26" fmla="*/ 1525456 w 2954121"/>
                <a:gd name="connsiteY26" fmla="*/ 958680 h 1242068"/>
                <a:gd name="connsiteX27" fmla="*/ 1242067 w 2954121"/>
                <a:gd name="connsiteY27" fmla="*/ 1242068 h 1242068"/>
                <a:gd name="connsiteX28" fmla="*/ 0 w 2954121"/>
                <a:gd name="connsiteY28" fmla="*/ 1242068 h 1242068"/>
                <a:gd name="connsiteX29" fmla="*/ 0 w 2954121"/>
                <a:gd name="connsiteY29" fmla="*/ 0 h 1242068"/>
                <a:gd name="connsiteX30" fmla="*/ 1242067 w 2954121"/>
                <a:gd name="connsiteY30" fmla="*/ 0 h 1242068"/>
                <a:gd name="connsiteX31" fmla="*/ 1530218 w 2954121"/>
                <a:gd name="connsiteY31" fmla="*/ 290533 h 1242068"/>
                <a:gd name="connsiteX32" fmla="*/ 2883505 w 2954121"/>
                <a:gd name="connsiteY32" fmla="*/ 294275 h 1242068"/>
                <a:gd name="connsiteX33" fmla="*/ 2883505 w 2954121"/>
                <a:gd name="connsiteY33" fmla="*/ 282499 h 1242068"/>
                <a:gd name="connsiteX34" fmla="*/ 2918813 w 2954121"/>
                <a:gd name="connsiteY34" fmla="*/ 247191 h 1242068"/>
                <a:gd name="connsiteX35" fmla="*/ 2954121 w 2954121"/>
                <a:gd name="connsiteY35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04690 w 2954121"/>
                <a:gd name="connsiteY12" fmla="*/ 881143 h 1242068"/>
                <a:gd name="connsiteX13" fmla="*/ 1512386 w 2954121"/>
                <a:gd name="connsiteY13" fmla="*/ 881143 h 1242068"/>
                <a:gd name="connsiteX14" fmla="*/ 1525456 w 2954121"/>
                <a:gd name="connsiteY14" fmla="*/ 868073 h 1242068"/>
                <a:gd name="connsiteX15" fmla="*/ 1525456 w 2954121"/>
                <a:gd name="connsiteY15" fmla="*/ 881143 h 1242068"/>
                <a:gd name="connsiteX16" fmla="*/ 2917011 w 2954121"/>
                <a:gd name="connsiteY16" fmla="*/ 881143 h 1242068"/>
                <a:gd name="connsiteX17" fmla="*/ 2917011 w 2954121"/>
                <a:gd name="connsiteY17" fmla="*/ 883560 h 1242068"/>
                <a:gd name="connsiteX18" fmla="*/ 2918813 w 2954121"/>
                <a:gd name="connsiteY18" fmla="*/ 882814 h 1242068"/>
                <a:gd name="connsiteX19" fmla="*/ 2954121 w 2954121"/>
                <a:gd name="connsiteY19" fmla="*/ 918122 h 1242068"/>
                <a:gd name="connsiteX20" fmla="*/ 2954121 w 2954121"/>
                <a:gd name="connsiteY20" fmla="*/ 965206 h 1242068"/>
                <a:gd name="connsiteX21" fmla="*/ 2918813 w 2954121"/>
                <a:gd name="connsiteY21" fmla="*/ 1000514 h 1242068"/>
                <a:gd name="connsiteX22" fmla="*/ 2883505 w 2954121"/>
                <a:gd name="connsiteY22" fmla="*/ 965206 h 1242068"/>
                <a:gd name="connsiteX23" fmla="*/ 2883505 w 2954121"/>
                <a:gd name="connsiteY23" fmla="*/ 951759 h 1242068"/>
                <a:gd name="connsiteX24" fmla="*/ 1525456 w 2954121"/>
                <a:gd name="connsiteY24" fmla="*/ 951759 h 1242068"/>
                <a:gd name="connsiteX25" fmla="*/ 1525456 w 2954121"/>
                <a:gd name="connsiteY25" fmla="*/ 958680 h 1242068"/>
                <a:gd name="connsiteX26" fmla="*/ 1242067 w 2954121"/>
                <a:gd name="connsiteY26" fmla="*/ 1242068 h 1242068"/>
                <a:gd name="connsiteX27" fmla="*/ 0 w 2954121"/>
                <a:gd name="connsiteY27" fmla="*/ 1242068 h 1242068"/>
                <a:gd name="connsiteX28" fmla="*/ 0 w 2954121"/>
                <a:gd name="connsiteY28" fmla="*/ 0 h 1242068"/>
                <a:gd name="connsiteX29" fmla="*/ 1242067 w 2954121"/>
                <a:gd name="connsiteY29" fmla="*/ 0 h 1242068"/>
                <a:gd name="connsiteX30" fmla="*/ 1530218 w 2954121"/>
                <a:gd name="connsiteY30" fmla="*/ 290533 h 1242068"/>
                <a:gd name="connsiteX31" fmla="*/ 2883505 w 2954121"/>
                <a:gd name="connsiteY31" fmla="*/ 294275 h 1242068"/>
                <a:gd name="connsiteX32" fmla="*/ 2883505 w 2954121"/>
                <a:gd name="connsiteY32" fmla="*/ 282499 h 1242068"/>
                <a:gd name="connsiteX33" fmla="*/ 2918813 w 2954121"/>
                <a:gd name="connsiteY33" fmla="*/ 247191 h 1242068"/>
                <a:gd name="connsiteX34" fmla="*/ 2954121 w 2954121"/>
                <a:gd name="connsiteY34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04690 w 2954121"/>
                <a:gd name="connsiteY12" fmla="*/ 881143 h 1242068"/>
                <a:gd name="connsiteX13" fmla="*/ 1512386 w 2954121"/>
                <a:gd name="connsiteY13" fmla="*/ 881143 h 1242068"/>
                <a:gd name="connsiteX14" fmla="*/ 1525456 w 2954121"/>
                <a:gd name="connsiteY14" fmla="*/ 881143 h 1242068"/>
                <a:gd name="connsiteX15" fmla="*/ 2917011 w 2954121"/>
                <a:gd name="connsiteY15" fmla="*/ 881143 h 1242068"/>
                <a:gd name="connsiteX16" fmla="*/ 2917011 w 2954121"/>
                <a:gd name="connsiteY16" fmla="*/ 883560 h 1242068"/>
                <a:gd name="connsiteX17" fmla="*/ 2918813 w 2954121"/>
                <a:gd name="connsiteY17" fmla="*/ 882814 h 1242068"/>
                <a:gd name="connsiteX18" fmla="*/ 2954121 w 2954121"/>
                <a:gd name="connsiteY18" fmla="*/ 918122 h 1242068"/>
                <a:gd name="connsiteX19" fmla="*/ 2954121 w 2954121"/>
                <a:gd name="connsiteY19" fmla="*/ 965206 h 1242068"/>
                <a:gd name="connsiteX20" fmla="*/ 2918813 w 2954121"/>
                <a:gd name="connsiteY20" fmla="*/ 1000514 h 1242068"/>
                <a:gd name="connsiteX21" fmla="*/ 2883505 w 2954121"/>
                <a:gd name="connsiteY21" fmla="*/ 965206 h 1242068"/>
                <a:gd name="connsiteX22" fmla="*/ 2883505 w 2954121"/>
                <a:gd name="connsiteY22" fmla="*/ 951759 h 1242068"/>
                <a:gd name="connsiteX23" fmla="*/ 1525456 w 2954121"/>
                <a:gd name="connsiteY23" fmla="*/ 951759 h 1242068"/>
                <a:gd name="connsiteX24" fmla="*/ 1525456 w 2954121"/>
                <a:gd name="connsiteY24" fmla="*/ 958680 h 1242068"/>
                <a:gd name="connsiteX25" fmla="*/ 1242067 w 2954121"/>
                <a:gd name="connsiteY25" fmla="*/ 1242068 h 1242068"/>
                <a:gd name="connsiteX26" fmla="*/ 0 w 2954121"/>
                <a:gd name="connsiteY26" fmla="*/ 1242068 h 1242068"/>
                <a:gd name="connsiteX27" fmla="*/ 0 w 2954121"/>
                <a:gd name="connsiteY27" fmla="*/ 0 h 1242068"/>
                <a:gd name="connsiteX28" fmla="*/ 1242067 w 2954121"/>
                <a:gd name="connsiteY28" fmla="*/ 0 h 1242068"/>
                <a:gd name="connsiteX29" fmla="*/ 1530218 w 2954121"/>
                <a:gd name="connsiteY29" fmla="*/ 290533 h 1242068"/>
                <a:gd name="connsiteX30" fmla="*/ 2883505 w 2954121"/>
                <a:gd name="connsiteY30" fmla="*/ 294275 h 1242068"/>
                <a:gd name="connsiteX31" fmla="*/ 2883505 w 2954121"/>
                <a:gd name="connsiteY31" fmla="*/ 282499 h 1242068"/>
                <a:gd name="connsiteX32" fmla="*/ 2918813 w 2954121"/>
                <a:gd name="connsiteY32" fmla="*/ 247191 h 1242068"/>
                <a:gd name="connsiteX33" fmla="*/ 2954121 w 2954121"/>
                <a:gd name="connsiteY33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04690 w 2954121"/>
                <a:gd name="connsiteY12" fmla="*/ 881143 h 1242068"/>
                <a:gd name="connsiteX13" fmla="*/ 1525456 w 2954121"/>
                <a:gd name="connsiteY13" fmla="*/ 881143 h 1242068"/>
                <a:gd name="connsiteX14" fmla="*/ 2917011 w 2954121"/>
                <a:gd name="connsiteY14" fmla="*/ 881143 h 1242068"/>
                <a:gd name="connsiteX15" fmla="*/ 2917011 w 2954121"/>
                <a:gd name="connsiteY15" fmla="*/ 883560 h 1242068"/>
                <a:gd name="connsiteX16" fmla="*/ 2918813 w 2954121"/>
                <a:gd name="connsiteY16" fmla="*/ 882814 h 1242068"/>
                <a:gd name="connsiteX17" fmla="*/ 2954121 w 2954121"/>
                <a:gd name="connsiteY17" fmla="*/ 918122 h 1242068"/>
                <a:gd name="connsiteX18" fmla="*/ 2954121 w 2954121"/>
                <a:gd name="connsiteY18" fmla="*/ 965206 h 1242068"/>
                <a:gd name="connsiteX19" fmla="*/ 2918813 w 2954121"/>
                <a:gd name="connsiteY19" fmla="*/ 1000514 h 1242068"/>
                <a:gd name="connsiteX20" fmla="*/ 2883505 w 2954121"/>
                <a:gd name="connsiteY20" fmla="*/ 965206 h 1242068"/>
                <a:gd name="connsiteX21" fmla="*/ 2883505 w 2954121"/>
                <a:gd name="connsiteY21" fmla="*/ 951759 h 1242068"/>
                <a:gd name="connsiteX22" fmla="*/ 1525456 w 2954121"/>
                <a:gd name="connsiteY22" fmla="*/ 951759 h 1242068"/>
                <a:gd name="connsiteX23" fmla="*/ 1525456 w 2954121"/>
                <a:gd name="connsiteY23" fmla="*/ 958680 h 1242068"/>
                <a:gd name="connsiteX24" fmla="*/ 1242067 w 2954121"/>
                <a:gd name="connsiteY24" fmla="*/ 1242068 h 1242068"/>
                <a:gd name="connsiteX25" fmla="*/ 0 w 2954121"/>
                <a:gd name="connsiteY25" fmla="*/ 1242068 h 1242068"/>
                <a:gd name="connsiteX26" fmla="*/ 0 w 2954121"/>
                <a:gd name="connsiteY26" fmla="*/ 0 h 1242068"/>
                <a:gd name="connsiteX27" fmla="*/ 1242067 w 2954121"/>
                <a:gd name="connsiteY27" fmla="*/ 0 h 1242068"/>
                <a:gd name="connsiteX28" fmla="*/ 1530218 w 2954121"/>
                <a:gd name="connsiteY28" fmla="*/ 290533 h 1242068"/>
                <a:gd name="connsiteX29" fmla="*/ 2883505 w 2954121"/>
                <a:gd name="connsiteY29" fmla="*/ 294275 h 1242068"/>
                <a:gd name="connsiteX30" fmla="*/ 2883505 w 2954121"/>
                <a:gd name="connsiteY30" fmla="*/ 282499 h 1242068"/>
                <a:gd name="connsiteX31" fmla="*/ 2918813 w 2954121"/>
                <a:gd name="connsiteY31" fmla="*/ 247191 h 1242068"/>
                <a:gd name="connsiteX32" fmla="*/ 2954121 w 2954121"/>
                <a:gd name="connsiteY32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25456 w 2954121"/>
                <a:gd name="connsiteY12" fmla="*/ 881143 h 1242068"/>
                <a:gd name="connsiteX13" fmla="*/ 2917011 w 2954121"/>
                <a:gd name="connsiteY13" fmla="*/ 881143 h 1242068"/>
                <a:gd name="connsiteX14" fmla="*/ 2917011 w 2954121"/>
                <a:gd name="connsiteY14" fmla="*/ 883560 h 1242068"/>
                <a:gd name="connsiteX15" fmla="*/ 2918813 w 2954121"/>
                <a:gd name="connsiteY15" fmla="*/ 882814 h 1242068"/>
                <a:gd name="connsiteX16" fmla="*/ 2954121 w 2954121"/>
                <a:gd name="connsiteY16" fmla="*/ 918122 h 1242068"/>
                <a:gd name="connsiteX17" fmla="*/ 2954121 w 2954121"/>
                <a:gd name="connsiteY17" fmla="*/ 965206 h 1242068"/>
                <a:gd name="connsiteX18" fmla="*/ 2918813 w 2954121"/>
                <a:gd name="connsiteY18" fmla="*/ 1000514 h 1242068"/>
                <a:gd name="connsiteX19" fmla="*/ 2883505 w 2954121"/>
                <a:gd name="connsiteY19" fmla="*/ 965206 h 1242068"/>
                <a:gd name="connsiteX20" fmla="*/ 2883505 w 2954121"/>
                <a:gd name="connsiteY20" fmla="*/ 951759 h 1242068"/>
                <a:gd name="connsiteX21" fmla="*/ 1525456 w 2954121"/>
                <a:gd name="connsiteY21" fmla="*/ 951759 h 1242068"/>
                <a:gd name="connsiteX22" fmla="*/ 1525456 w 2954121"/>
                <a:gd name="connsiteY22" fmla="*/ 958680 h 1242068"/>
                <a:gd name="connsiteX23" fmla="*/ 1242067 w 2954121"/>
                <a:gd name="connsiteY23" fmla="*/ 1242068 h 1242068"/>
                <a:gd name="connsiteX24" fmla="*/ 0 w 2954121"/>
                <a:gd name="connsiteY24" fmla="*/ 1242068 h 1242068"/>
                <a:gd name="connsiteX25" fmla="*/ 0 w 2954121"/>
                <a:gd name="connsiteY25" fmla="*/ 0 h 1242068"/>
                <a:gd name="connsiteX26" fmla="*/ 1242067 w 2954121"/>
                <a:gd name="connsiteY26" fmla="*/ 0 h 1242068"/>
                <a:gd name="connsiteX27" fmla="*/ 1530218 w 2954121"/>
                <a:gd name="connsiteY27" fmla="*/ 290533 h 1242068"/>
                <a:gd name="connsiteX28" fmla="*/ 2883505 w 2954121"/>
                <a:gd name="connsiteY28" fmla="*/ 294275 h 1242068"/>
                <a:gd name="connsiteX29" fmla="*/ 2883505 w 2954121"/>
                <a:gd name="connsiteY29" fmla="*/ 282499 h 1242068"/>
                <a:gd name="connsiteX30" fmla="*/ 2918813 w 2954121"/>
                <a:gd name="connsiteY30" fmla="*/ 247191 h 1242068"/>
                <a:gd name="connsiteX31" fmla="*/ 2954121 w 2954121"/>
                <a:gd name="connsiteY31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25456 w 2954121"/>
                <a:gd name="connsiteY12" fmla="*/ 881143 h 1242068"/>
                <a:gd name="connsiteX13" fmla="*/ 2917011 w 2954121"/>
                <a:gd name="connsiteY13" fmla="*/ 881143 h 1242068"/>
                <a:gd name="connsiteX14" fmla="*/ 2917011 w 2954121"/>
                <a:gd name="connsiteY14" fmla="*/ 883560 h 1242068"/>
                <a:gd name="connsiteX15" fmla="*/ 2918813 w 2954121"/>
                <a:gd name="connsiteY15" fmla="*/ 882814 h 1242068"/>
                <a:gd name="connsiteX16" fmla="*/ 2954121 w 2954121"/>
                <a:gd name="connsiteY16" fmla="*/ 918122 h 1242068"/>
                <a:gd name="connsiteX17" fmla="*/ 2954121 w 2954121"/>
                <a:gd name="connsiteY17" fmla="*/ 965206 h 1242068"/>
                <a:gd name="connsiteX18" fmla="*/ 2918813 w 2954121"/>
                <a:gd name="connsiteY18" fmla="*/ 1000514 h 1242068"/>
                <a:gd name="connsiteX19" fmla="*/ 2883505 w 2954121"/>
                <a:gd name="connsiteY19" fmla="*/ 965206 h 1242068"/>
                <a:gd name="connsiteX20" fmla="*/ 2883505 w 2954121"/>
                <a:gd name="connsiteY20" fmla="*/ 951759 h 1242068"/>
                <a:gd name="connsiteX21" fmla="*/ 1525456 w 2954121"/>
                <a:gd name="connsiteY21" fmla="*/ 958680 h 1242068"/>
                <a:gd name="connsiteX22" fmla="*/ 1242067 w 2954121"/>
                <a:gd name="connsiteY22" fmla="*/ 1242068 h 1242068"/>
                <a:gd name="connsiteX23" fmla="*/ 0 w 2954121"/>
                <a:gd name="connsiteY23" fmla="*/ 1242068 h 1242068"/>
                <a:gd name="connsiteX24" fmla="*/ 0 w 2954121"/>
                <a:gd name="connsiteY24" fmla="*/ 0 h 1242068"/>
                <a:gd name="connsiteX25" fmla="*/ 1242067 w 2954121"/>
                <a:gd name="connsiteY25" fmla="*/ 0 h 1242068"/>
                <a:gd name="connsiteX26" fmla="*/ 1530218 w 2954121"/>
                <a:gd name="connsiteY26" fmla="*/ 290533 h 1242068"/>
                <a:gd name="connsiteX27" fmla="*/ 2883505 w 2954121"/>
                <a:gd name="connsiteY27" fmla="*/ 294275 h 1242068"/>
                <a:gd name="connsiteX28" fmla="*/ 2883505 w 2954121"/>
                <a:gd name="connsiteY28" fmla="*/ 282499 h 1242068"/>
                <a:gd name="connsiteX29" fmla="*/ 2918813 w 2954121"/>
                <a:gd name="connsiteY29" fmla="*/ 247191 h 1242068"/>
                <a:gd name="connsiteX30" fmla="*/ 2954121 w 2954121"/>
                <a:gd name="connsiteY30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25456 w 2954121"/>
                <a:gd name="connsiteY12" fmla="*/ 881143 h 1242068"/>
                <a:gd name="connsiteX13" fmla="*/ 2917011 w 2954121"/>
                <a:gd name="connsiteY13" fmla="*/ 881143 h 1242068"/>
                <a:gd name="connsiteX14" fmla="*/ 2917011 w 2954121"/>
                <a:gd name="connsiteY14" fmla="*/ 883560 h 1242068"/>
                <a:gd name="connsiteX15" fmla="*/ 2918813 w 2954121"/>
                <a:gd name="connsiteY15" fmla="*/ 882814 h 1242068"/>
                <a:gd name="connsiteX16" fmla="*/ 2954121 w 2954121"/>
                <a:gd name="connsiteY16" fmla="*/ 918122 h 1242068"/>
                <a:gd name="connsiteX17" fmla="*/ 2954121 w 2954121"/>
                <a:gd name="connsiteY17" fmla="*/ 965206 h 1242068"/>
                <a:gd name="connsiteX18" fmla="*/ 2918813 w 2954121"/>
                <a:gd name="connsiteY18" fmla="*/ 1000514 h 1242068"/>
                <a:gd name="connsiteX19" fmla="*/ 2883505 w 2954121"/>
                <a:gd name="connsiteY19" fmla="*/ 965206 h 1242068"/>
                <a:gd name="connsiteX20" fmla="*/ 2883505 w 2954121"/>
                <a:gd name="connsiteY20" fmla="*/ 951759 h 1242068"/>
                <a:gd name="connsiteX21" fmla="*/ 1530218 w 2954121"/>
                <a:gd name="connsiteY21" fmla="*/ 956302 h 1242068"/>
                <a:gd name="connsiteX22" fmla="*/ 1242067 w 2954121"/>
                <a:gd name="connsiteY22" fmla="*/ 1242068 h 1242068"/>
                <a:gd name="connsiteX23" fmla="*/ 0 w 2954121"/>
                <a:gd name="connsiteY23" fmla="*/ 1242068 h 1242068"/>
                <a:gd name="connsiteX24" fmla="*/ 0 w 2954121"/>
                <a:gd name="connsiteY24" fmla="*/ 0 h 1242068"/>
                <a:gd name="connsiteX25" fmla="*/ 1242067 w 2954121"/>
                <a:gd name="connsiteY25" fmla="*/ 0 h 1242068"/>
                <a:gd name="connsiteX26" fmla="*/ 1530218 w 2954121"/>
                <a:gd name="connsiteY26" fmla="*/ 290533 h 1242068"/>
                <a:gd name="connsiteX27" fmla="*/ 2883505 w 2954121"/>
                <a:gd name="connsiteY27" fmla="*/ 294275 h 1242068"/>
                <a:gd name="connsiteX28" fmla="*/ 2883505 w 2954121"/>
                <a:gd name="connsiteY28" fmla="*/ 282499 h 1242068"/>
                <a:gd name="connsiteX29" fmla="*/ 2918813 w 2954121"/>
                <a:gd name="connsiteY29" fmla="*/ 247191 h 1242068"/>
                <a:gd name="connsiteX30" fmla="*/ 2954121 w 2954121"/>
                <a:gd name="connsiteY30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2917011 w 2954121"/>
                <a:gd name="connsiteY12" fmla="*/ 881143 h 1242068"/>
                <a:gd name="connsiteX13" fmla="*/ 2917011 w 2954121"/>
                <a:gd name="connsiteY13" fmla="*/ 883560 h 1242068"/>
                <a:gd name="connsiteX14" fmla="*/ 2918813 w 2954121"/>
                <a:gd name="connsiteY14" fmla="*/ 882814 h 1242068"/>
                <a:gd name="connsiteX15" fmla="*/ 2954121 w 2954121"/>
                <a:gd name="connsiteY15" fmla="*/ 918122 h 1242068"/>
                <a:gd name="connsiteX16" fmla="*/ 2954121 w 2954121"/>
                <a:gd name="connsiteY16" fmla="*/ 965206 h 1242068"/>
                <a:gd name="connsiteX17" fmla="*/ 2918813 w 2954121"/>
                <a:gd name="connsiteY17" fmla="*/ 1000514 h 1242068"/>
                <a:gd name="connsiteX18" fmla="*/ 2883505 w 2954121"/>
                <a:gd name="connsiteY18" fmla="*/ 965206 h 1242068"/>
                <a:gd name="connsiteX19" fmla="*/ 2883505 w 2954121"/>
                <a:gd name="connsiteY19" fmla="*/ 951759 h 1242068"/>
                <a:gd name="connsiteX20" fmla="*/ 1530218 w 2954121"/>
                <a:gd name="connsiteY20" fmla="*/ 956302 h 1242068"/>
                <a:gd name="connsiteX21" fmla="*/ 1242067 w 2954121"/>
                <a:gd name="connsiteY21" fmla="*/ 1242068 h 1242068"/>
                <a:gd name="connsiteX22" fmla="*/ 0 w 2954121"/>
                <a:gd name="connsiteY22" fmla="*/ 1242068 h 1242068"/>
                <a:gd name="connsiteX23" fmla="*/ 0 w 2954121"/>
                <a:gd name="connsiteY23" fmla="*/ 0 h 1242068"/>
                <a:gd name="connsiteX24" fmla="*/ 1242067 w 2954121"/>
                <a:gd name="connsiteY24" fmla="*/ 0 h 1242068"/>
                <a:gd name="connsiteX25" fmla="*/ 1530218 w 2954121"/>
                <a:gd name="connsiteY25" fmla="*/ 290533 h 1242068"/>
                <a:gd name="connsiteX26" fmla="*/ 2883505 w 2954121"/>
                <a:gd name="connsiteY26" fmla="*/ 294275 h 1242068"/>
                <a:gd name="connsiteX27" fmla="*/ 2883505 w 2954121"/>
                <a:gd name="connsiteY27" fmla="*/ 282499 h 1242068"/>
                <a:gd name="connsiteX28" fmla="*/ 2918813 w 2954121"/>
                <a:gd name="connsiteY28" fmla="*/ 247191 h 1242068"/>
                <a:gd name="connsiteX29" fmla="*/ 2954121 w 2954121"/>
                <a:gd name="connsiteY29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14215 w 2954121"/>
                <a:gd name="connsiteY11" fmla="*/ 888842 h 1242068"/>
                <a:gd name="connsiteX12" fmla="*/ 2917011 w 2954121"/>
                <a:gd name="connsiteY12" fmla="*/ 881143 h 1242068"/>
                <a:gd name="connsiteX13" fmla="*/ 2917011 w 2954121"/>
                <a:gd name="connsiteY13" fmla="*/ 883560 h 1242068"/>
                <a:gd name="connsiteX14" fmla="*/ 2918813 w 2954121"/>
                <a:gd name="connsiteY14" fmla="*/ 882814 h 1242068"/>
                <a:gd name="connsiteX15" fmla="*/ 2954121 w 2954121"/>
                <a:gd name="connsiteY15" fmla="*/ 918122 h 1242068"/>
                <a:gd name="connsiteX16" fmla="*/ 2954121 w 2954121"/>
                <a:gd name="connsiteY16" fmla="*/ 965206 h 1242068"/>
                <a:gd name="connsiteX17" fmla="*/ 2918813 w 2954121"/>
                <a:gd name="connsiteY17" fmla="*/ 1000514 h 1242068"/>
                <a:gd name="connsiteX18" fmla="*/ 2883505 w 2954121"/>
                <a:gd name="connsiteY18" fmla="*/ 965206 h 1242068"/>
                <a:gd name="connsiteX19" fmla="*/ 2883505 w 2954121"/>
                <a:gd name="connsiteY19" fmla="*/ 951759 h 1242068"/>
                <a:gd name="connsiteX20" fmla="*/ 1530218 w 2954121"/>
                <a:gd name="connsiteY20" fmla="*/ 956302 h 1242068"/>
                <a:gd name="connsiteX21" fmla="*/ 1242067 w 2954121"/>
                <a:gd name="connsiteY21" fmla="*/ 1242068 h 1242068"/>
                <a:gd name="connsiteX22" fmla="*/ 0 w 2954121"/>
                <a:gd name="connsiteY22" fmla="*/ 1242068 h 1242068"/>
                <a:gd name="connsiteX23" fmla="*/ 0 w 2954121"/>
                <a:gd name="connsiteY23" fmla="*/ 0 h 1242068"/>
                <a:gd name="connsiteX24" fmla="*/ 1242067 w 2954121"/>
                <a:gd name="connsiteY24" fmla="*/ 0 h 1242068"/>
                <a:gd name="connsiteX25" fmla="*/ 1530218 w 2954121"/>
                <a:gd name="connsiteY25" fmla="*/ 290533 h 1242068"/>
                <a:gd name="connsiteX26" fmla="*/ 2883505 w 2954121"/>
                <a:gd name="connsiteY26" fmla="*/ 294275 h 1242068"/>
                <a:gd name="connsiteX27" fmla="*/ 2883505 w 2954121"/>
                <a:gd name="connsiteY27" fmla="*/ 282499 h 1242068"/>
                <a:gd name="connsiteX28" fmla="*/ 2918813 w 2954121"/>
                <a:gd name="connsiteY28" fmla="*/ 247191 h 1242068"/>
                <a:gd name="connsiteX29" fmla="*/ 2954121 w 2954121"/>
                <a:gd name="connsiteY29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197739 w 2954121"/>
                <a:gd name="connsiteY6" fmla="*/ 45722 h 1242068"/>
                <a:gd name="connsiteX7" fmla="*/ 47670 w 2954121"/>
                <a:gd name="connsiteY7" fmla="*/ 45722 h 1242068"/>
                <a:gd name="connsiteX8" fmla="*/ 47670 w 2954121"/>
                <a:gd name="connsiteY8" fmla="*/ 1195791 h 1242068"/>
                <a:gd name="connsiteX9" fmla="*/ 1197738 w 2954121"/>
                <a:gd name="connsiteY9" fmla="*/ 1195791 h 1242068"/>
                <a:gd name="connsiteX10" fmla="*/ 1514215 w 2954121"/>
                <a:gd name="connsiteY10" fmla="*/ 888842 h 1242068"/>
                <a:gd name="connsiteX11" fmla="*/ 2917011 w 2954121"/>
                <a:gd name="connsiteY11" fmla="*/ 881143 h 1242068"/>
                <a:gd name="connsiteX12" fmla="*/ 2917011 w 2954121"/>
                <a:gd name="connsiteY12" fmla="*/ 883560 h 1242068"/>
                <a:gd name="connsiteX13" fmla="*/ 2918813 w 2954121"/>
                <a:gd name="connsiteY13" fmla="*/ 882814 h 1242068"/>
                <a:gd name="connsiteX14" fmla="*/ 2954121 w 2954121"/>
                <a:gd name="connsiteY14" fmla="*/ 918122 h 1242068"/>
                <a:gd name="connsiteX15" fmla="*/ 2954121 w 2954121"/>
                <a:gd name="connsiteY15" fmla="*/ 965206 h 1242068"/>
                <a:gd name="connsiteX16" fmla="*/ 2918813 w 2954121"/>
                <a:gd name="connsiteY16" fmla="*/ 1000514 h 1242068"/>
                <a:gd name="connsiteX17" fmla="*/ 2883505 w 2954121"/>
                <a:gd name="connsiteY17" fmla="*/ 965206 h 1242068"/>
                <a:gd name="connsiteX18" fmla="*/ 2883505 w 2954121"/>
                <a:gd name="connsiteY18" fmla="*/ 951759 h 1242068"/>
                <a:gd name="connsiteX19" fmla="*/ 1530218 w 2954121"/>
                <a:gd name="connsiteY19" fmla="*/ 956302 h 1242068"/>
                <a:gd name="connsiteX20" fmla="*/ 1242067 w 2954121"/>
                <a:gd name="connsiteY20" fmla="*/ 1242068 h 1242068"/>
                <a:gd name="connsiteX21" fmla="*/ 0 w 2954121"/>
                <a:gd name="connsiteY21" fmla="*/ 1242068 h 1242068"/>
                <a:gd name="connsiteX22" fmla="*/ 0 w 2954121"/>
                <a:gd name="connsiteY22" fmla="*/ 0 h 1242068"/>
                <a:gd name="connsiteX23" fmla="*/ 1242067 w 2954121"/>
                <a:gd name="connsiteY23" fmla="*/ 0 h 1242068"/>
                <a:gd name="connsiteX24" fmla="*/ 1530218 w 2954121"/>
                <a:gd name="connsiteY24" fmla="*/ 290533 h 1242068"/>
                <a:gd name="connsiteX25" fmla="*/ 2883505 w 2954121"/>
                <a:gd name="connsiteY25" fmla="*/ 294275 h 1242068"/>
                <a:gd name="connsiteX26" fmla="*/ 2883505 w 2954121"/>
                <a:gd name="connsiteY26" fmla="*/ 282499 h 1242068"/>
                <a:gd name="connsiteX27" fmla="*/ 2918813 w 2954121"/>
                <a:gd name="connsiteY27" fmla="*/ 247191 h 1242068"/>
                <a:gd name="connsiteX28" fmla="*/ 2954121 w 2954121"/>
                <a:gd name="connsiteY28" fmla="*/ 282499 h 124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54121" h="1242068">
                  <a:moveTo>
                    <a:pt x="2954121" y="282499"/>
                  </a:moveTo>
                  <a:lnTo>
                    <a:pt x="2954121" y="329584"/>
                  </a:lnTo>
                  <a:cubicBezTo>
                    <a:pt x="2954121" y="349084"/>
                    <a:pt x="2938313" y="364892"/>
                    <a:pt x="2918813" y="364892"/>
                  </a:cubicBezTo>
                  <a:lnTo>
                    <a:pt x="2917011" y="364145"/>
                  </a:lnTo>
                  <a:lnTo>
                    <a:pt x="2917011" y="364891"/>
                  </a:lnTo>
                  <a:lnTo>
                    <a:pt x="1525456" y="373440"/>
                  </a:lnTo>
                  <a:lnTo>
                    <a:pt x="1197739" y="45722"/>
                  </a:lnTo>
                  <a:cubicBezTo>
                    <a:pt x="880156" y="-271861"/>
                    <a:pt x="365253" y="-271861"/>
                    <a:pt x="47670" y="45722"/>
                  </a:cubicBezTo>
                  <a:cubicBezTo>
                    <a:pt x="-269913" y="363306"/>
                    <a:pt x="-269913" y="878208"/>
                    <a:pt x="47670" y="1195791"/>
                  </a:cubicBezTo>
                  <a:cubicBezTo>
                    <a:pt x="365253" y="1513374"/>
                    <a:pt x="880156" y="1513374"/>
                    <a:pt x="1197738" y="1195791"/>
                  </a:cubicBezTo>
                  <a:lnTo>
                    <a:pt x="1514215" y="888842"/>
                  </a:lnTo>
                  <a:lnTo>
                    <a:pt x="2917011" y="881143"/>
                  </a:lnTo>
                  <a:lnTo>
                    <a:pt x="2917011" y="883560"/>
                  </a:lnTo>
                  <a:cubicBezTo>
                    <a:pt x="2917584" y="882830"/>
                    <a:pt x="2918196" y="882814"/>
                    <a:pt x="2918813" y="882814"/>
                  </a:cubicBezTo>
                  <a:cubicBezTo>
                    <a:pt x="2938313" y="882814"/>
                    <a:pt x="2954121" y="898622"/>
                    <a:pt x="2954121" y="918122"/>
                  </a:cubicBezTo>
                  <a:lnTo>
                    <a:pt x="2954121" y="965206"/>
                  </a:lnTo>
                  <a:cubicBezTo>
                    <a:pt x="2954121" y="984706"/>
                    <a:pt x="2938313" y="1000514"/>
                    <a:pt x="2918813" y="1000514"/>
                  </a:cubicBezTo>
                  <a:cubicBezTo>
                    <a:pt x="2899313" y="1000514"/>
                    <a:pt x="2883505" y="984706"/>
                    <a:pt x="2883505" y="965206"/>
                  </a:cubicBezTo>
                  <a:lnTo>
                    <a:pt x="2883505" y="951759"/>
                  </a:lnTo>
                  <a:lnTo>
                    <a:pt x="1530218" y="956302"/>
                  </a:lnTo>
                  <a:lnTo>
                    <a:pt x="1242067" y="1242068"/>
                  </a:lnTo>
                  <a:cubicBezTo>
                    <a:pt x="899080" y="1585055"/>
                    <a:pt x="342988" y="1585055"/>
                    <a:pt x="0" y="1242068"/>
                  </a:cubicBezTo>
                  <a:cubicBezTo>
                    <a:pt x="-342987" y="899080"/>
                    <a:pt x="-342987" y="342988"/>
                    <a:pt x="0" y="0"/>
                  </a:cubicBezTo>
                  <a:cubicBezTo>
                    <a:pt x="342988" y="-342987"/>
                    <a:pt x="899080" y="-342987"/>
                    <a:pt x="1242067" y="0"/>
                  </a:cubicBezTo>
                  <a:lnTo>
                    <a:pt x="1530218" y="290533"/>
                  </a:lnTo>
                  <a:lnTo>
                    <a:pt x="2883505" y="294275"/>
                  </a:lnTo>
                  <a:lnTo>
                    <a:pt x="2883505" y="282499"/>
                  </a:lnTo>
                  <a:cubicBezTo>
                    <a:pt x="2883505" y="262999"/>
                    <a:pt x="2899313" y="247191"/>
                    <a:pt x="2918813" y="247191"/>
                  </a:cubicBezTo>
                  <a:cubicBezTo>
                    <a:pt x="2938313" y="247191"/>
                    <a:pt x="2954121" y="262999"/>
                    <a:pt x="2954121" y="2824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Chord 333">
              <a:extLst>
                <a:ext uri="{FF2B5EF4-FFF2-40B4-BE49-F238E27FC236}">
                  <a16:creationId xmlns:a16="http://schemas.microsoft.com/office/drawing/2014/main" xmlns="" id="{C1BBE260-18C0-4190-8A2C-4C3A1B35B925}"/>
                </a:ext>
              </a:extLst>
            </p:cNvPr>
            <p:cNvSpPr/>
            <p:nvPr/>
          </p:nvSpPr>
          <p:spPr>
            <a:xfrm>
              <a:off x="5462658" y="5134979"/>
              <a:ext cx="1295802" cy="599210"/>
            </a:xfrm>
            <a:custGeom>
              <a:avLst/>
              <a:gdLst/>
              <a:ahLst/>
              <a:cxnLst/>
              <a:rect l="l" t="t" r="r" b="b"/>
              <a:pathLst>
                <a:path w="1295802" h="599209">
                  <a:moveTo>
                    <a:pt x="788" y="2936"/>
                  </a:moveTo>
                  <a:cubicBezTo>
                    <a:pt x="5510" y="52075"/>
                    <a:pt x="293437" y="91586"/>
                    <a:pt x="647801" y="91586"/>
                  </a:cubicBezTo>
                  <a:cubicBezTo>
                    <a:pt x="964966" y="91586"/>
                    <a:pt x="1228910" y="59935"/>
                    <a:pt x="1284317" y="17401"/>
                  </a:cubicBezTo>
                  <a:lnTo>
                    <a:pt x="1295637" y="17554"/>
                  </a:lnTo>
                  <a:cubicBezTo>
                    <a:pt x="1301267" y="236933"/>
                    <a:pt x="1162654" y="439593"/>
                    <a:pt x="939429" y="538348"/>
                  </a:cubicBezTo>
                  <a:cubicBezTo>
                    <a:pt x="750833" y="621783"/>
                    <a:pt x="527751" y="619304"/>
                    <a:pt x="341621" y="531705"/>
                  </a:cubicBezTo>
                  <a:cubicBezTo>
                    <a:pt x="121146" y="427942"/>
                    <a:pt x="-11511" y="222097"/>
                    <a:pt x="788" y="2936"/>
                  </a:cubicBezTo>
                  <a:close/>
                  <a:moveTo>
                    <a:pt x="726" y="0"/>
                  </a:moveTo>
                  <a:lnTo>
                    <a:pt x="943" y="3"/>
                  </a:lnTo>
                  <a:lnTo>
                    <a:pt x="732" y="293"/>
                  </a:lnTo>
                  <a:cubicBezTo>
                    <a:pt x="714" y="195"/>
                    <a:pt x="720" y="97"/>
                    <a:pt x="72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7" name="Group 641">
              <a:extLst>
                <a:ext uri="{FF2B5EF4-FFF2-40B4-BE49-F238E27FC236}">
                  <a16:creationId xmlns:a16="http://schemas.microsoft.com/office/drawing/2014/main" xmlns="" id="{80542E2C-BEAF-4E27-90AD-4788E55B68A5}"/>
                </a:ext>
              </a:extLst>
            </p:cNvPr>
            <p:cNvGrpSpPr/>
            <p:nvPr/>
          </p:nvGrpSpPr>
          <p:grpSpPr>
            <a:xfrm>
              <a:off x="6239231" y="1866789"/>
              <a:ext cx="2026096" cy="1451602"/>
              <a:chOff x="4751249" y="2639766"/>
              <a:chExt cx="2026096" cy="1451601"/>
            </a:xfrm>
          </p:grpSpPr>
          <p:sp>
            <p:nvSpPr>
              <p:cNvPr id="77" name="Rectangle 104">
                <a:extLst>
                  <a:ext uri="{FF2B5EF4-FFF2-40B4-BE49-F238E27FC236}">
                    <a16:creationId xmlns:a16="http://schemas.microsoft.com/office/drawing/2014/main" xmlns="" id="{3941649B-21FC-4DD3-94C8-7D2069AA4D43}"/>
                  </a:ext>
                </a:extLst>
              </p:cNvPr>
              <p:cNvSpPr/>
              <p:nvPr/>
            </p:nvSpPr>
            <p:spPr>
              <a:xfrm rot="12524610">
                <a:off x="4751249" y="2639766"/>
                <a:ext cx="2026096" cy="1204514"/>
              </a:xfrm>
              <a:custGeom>
                <a:avLst/>
                <a:gdLst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0 w 1836625"/>
                  <a:gd name="connsiteY30" fmla="*/ 210789 h 1089533"/>
                  <a:gd name="connsiteX31" fmla="*/ 318 w 1836625"/>
                  <a:gd name="connsiteY31" fmla="*/ 209877 h 1089533"/>
                  <a:gd name="connsiteX32" fmla="*/ 318 w 1836625"/>
                  <a:gd name="connsiteY32" fmla="*/ 193244 h 1089533"/>
                  <a:gd name="connsiteX33" fmla="*/ 6121 w 1836625"/>
                  <a:gd name="connsiteY33" fmla="*/ 193244 h 1089533"/>
                  <a:gd name="connsiteX34" fmla="*/ 234870 w 1836625"/>
                  <a:gd name="connsiteY34" fmla="*/ 1057 h 1089533"/>
                  <a:gd name="connsiteX35" fmla="*/ 235255 w 1836625"/>
                  <a:gd name="connsiteY35" fmla="*/ 0 h 1089533"/>
                  <a:gd name="connsiteX36" fmla="*/ 237424 w 1836625"/>
                  <a:gd name="connsiteY36" fmla="*/ 789 h 1089533"/>
                  <a:gd name="connsiteX37" fmla="*/ 244674 w 1836625"/>
                  <a:gd name="connsiteY37" fmla="*/ 30 h 1089533"/>
                  <a:gd name="connsiteX38" fmla="*/ 244728 w 1836625"/>
                  <a:gd name="connsiteY38" fmla="*/ 3448 h 1089533"/>
                  <a:gd name="connsiteX39" fmla="*/ 1103109 w 1836625"/>
                  <a:gd name="connsiteY39" fmla="*/ 315873 h 1089533"/>
                  <a:gd name="connsiteX40" fmla="*/ 1766009 w 1836625"/>
                  <a:gd name="connsiteY40" fmla="*/ 315873 h 1089533"/>
                  <a:gd name="connsiteX41" fmla="*/ 1766009 w 1836625"/>
                  <a:gd name="connsiteY41" fmla="*/ 304097 h 1089533"/>
                  <a:gd name="connsiteX42" fmla="*/ 1801317 w 1836625"/>
                  <a:gd name="connsiteY42" fmla="*/ 268789 h 1089533"/>
                  <a:gd name="connsiteX43" fmla="*/ 1836625 w 1836625"/>
                  <a:gd name="connsiteY43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0 w 1836625"/>
                  <a:gd name="connsiteY30" fmla="*/ 210789 h 1089533"/>
                  <a:gd name="connsiteX31" fmla="*/ 318 w 1836625"/>
                  <a:gd name="connsiteY31" fmla="*/ 209877 h 1089533"/>
                  <a:gd name="connsiteX32" fmla="*/ 6121 w 1836625"/>
                  <a:gd name="connsiteY32" fmla="*/ 193244 h 1089533"/>
                  <a:gd name="connsiteX33" fmla="*/ 234870 w 1836625"/>
                  <a:gd name="connsiteY33" fmla="*/ 1057 h 1089533"/>
                  <a:gd name="connsiteX34" fmla="*/ 235255 w 1836625"/>
                  <a:gd name="connsiteY34" fmla="*/ 0 h 1089533"/>
                  <a:gd name="connsiteX35" fmla="*/ 237424 w 1836625"/>
                  <a:gd name="connsiteY35" fmla="*/ 789 h 1089533"/>
                  <a:gd name="connsiteX36" fmla="*/ 244674 w 1836625"/>
                  <a:gd name="connsiteY36" fmla="*/ 30 h 1089533"/>
                  <a:gd name="connsiteX37" fmla="*/ 244728 w 1836625"/>
                  <a:gd name="connsiteY37" fmla="*/ 3448 h 1089533"/>
                  <a:gd name="connsiteX38" fmla="*/ 1103109 w 1836625"/>
                  <a:gd name="connsiteY38" fmla="*/ 315873 h 1089533"/>
                  <a:gd name="connsiteX39" fmla="*/ 1766009 w 1836625"/>
                  <a:gd name="connsiteY39" fmla="*/ 315873 h 1089533"/>
                  <a:gd name="connsiteX40" fmla="*/ 1766009 w 1836625"/>
                  <a:gd name="connsiteY40" fmla="*/ 304097 h 1089533"/>
                  <a:gd name="connsiteX41" fmla="*/ 1801317 w 1836625"/>
                  <a:gd name="connsiteY41" fmla="*/ 268789 h 1089533"/>
                  <a:gd name="connsiteX42" fmla="*/ 1836625 w 1836625"/>
                  <a:gd name="connsiteY42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0 w 1836625"/>
                  <a:gd name="connsiteY30" fmla="*/ 210789 h 1089533"/>
                  <a:gd name="connsiteX31" fmla="*/ 6121 w 1836625"/>
                  <a:gd name="connsiteY31" fmla="*/ 193244 h 1089533"/>
                  <a:gd name="connsiteX32" fmla="*/ 234870 w 1836625"/>
                  <a:gd name="connsiteY32" fmla="*/ 1057 h 1089533"/>
                  <a:gd name="connsiteX33" fmla="*/ 235255 w 1836625"/>
                  <a:gd name="connsiteY33" fmla="*/ 0 h 1089533"/>
                  <a:gd name="connsiteX34" fmla="*/ 237424 w 1836625"/>
                  <a:gd name="connsiteY34" fmla="*/ 789 h 1089533"/>
                  <a:gd name="connsiteX35" fmla="*/ 244674 w 1836625"/>
                  <a:gd name="connsiteY35" fmla="*/ 30 h 1089533"/>
                  <a:gd name="connsiteX36" fmla="*/ 244728 w 1836625"/>
                  <a:gd name="connsiteY36" fmla="*/ 3448 h 1089533"/>
                  <a:gd name="connsiteX37" fmla="*/ 1103109 w 1836625"/>
                  <a:gd name="connsiteY37" fmla="*/ 315873 h 1089533"/>
                  <a:gd name="connsiteX38" fmla="*/ 1766009 w 1836625"/>
                  <a:gd name="connsiteY38" fmla="*/ 315873 h 1089533"/>
                  <a:gd name="connsiteX39" fmla="*/ 1766009 w 1836625"/>
                  <a:gd name="connsiteY39" fmla="*/ 304097 h 1089533"/>
                  <a:gd name="connsiteX40" fmla="*/ 1801317 w 1836625"/>
                  <a:gd name="connsiteY40" fmla="*/ 268789 h 1089533"/>
                  <a:gd name="connsiteX41" fmla="*/ 1836625 w 1836625"/>
                  <a:gd name="connsiteY41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6121 w 1836625"/>
                  <a:gd name="connsiteY30" fmla="*/ 193244 h 1089533"/>
                  <a:gd name="connsiteX31" fmla="*/ 234870 w 1836625"/>
                  <a:gd name="connsiteY31" fmla="*/ 1057 h 1089533"/>
                  <a:gd name="connsiteX32" fmla="*/ 235255 w 1836625"/>
                  <a:gd name="connsiteY32" fmla="*/ 0 h 1089533"/>
                  <a:gd name="connsiteX33" fmla="*/ 237424 w 1836625"/>
                  <a:gd name="connsiteY33" fmla="*/ 789 h 1089533"/>
                  <a:gd name="connsiteX34" fmla="*/ 244674 w 1836625"/>
                  <a:gd name="connsiteY34" fmla="*/ 30 h 1089533"/>
                  <a:gd name="connsiteX35" fmla="*/ 244728 w 1836625"/>
                  <a:gd name="connsiteY35" fmla="*/ 3448 h 1089533"/>
                  <a:gd name="connsiteX36" fmla="*/ 1103109 w 1836625"/>
                  <a:gd name="connsiteY36" fmla="*/ 315873 h 1089533"/>
                  <a:gd name="connsiteX37" fmla="*/ 1766009 w 1836625"/>
                  <a:gd name="connsiteY37" fmla="*/ 315873 h 1089533"/>
                  <a:gd name="connsiteX38" fmla="*/ 1766009 w 1836625"/>
                  <a:gd name="connsiteY38" fmla="*/ 304097 h 1089533"/>
                  <a:gd name="connsiteX39" fmla="*/ 1801317 w 1836625"/>
                  <a:gd name="connsiteY39" fmla="*/ 268789 h 1089533"/>
                  <a:gd name="connsiteX40" fmla="*/ 1836625 w 1836625"/>
                  <a:gd name="connsiteY40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6121 w 1836625"/>
                  <a:gd name="connsiteY29" fmla="*/ 193244 h 1089533"/>
                  <a:gd name="connsiteX30" fmla="*/ 234870 w 1836625"/>
                  <a:gd name="connsiteY30" fmla="*/ 1057 h 1089533"/>
                  <a:gd name="connsiteX31" fmla="*/ 235255 w 1836625"/>
                  <a:gd name="connsiteY31" fmla="*/ 0 h 1089533"/>
                  <a:gd name="connsiteX32" fmla="*/ 237424 w 1836625"/>
                  <a:gd name="connsiteY32" fmla="*/ 789 h 1089533"/>
                  <a:gd name="connsiteX33" fmla="*/ 244674 w 1836625"/>
                  <a:gd name="connsiteY33" fmla="*/ 30 h 1089533"/>
                  <a:gd name="connsiteX34" fmla="*/ 244728 w 1836625"/>
                  <a:gd name="connsiteY34" fmla="*/ 3448 h 1089533"/>
                  <a:gd name="connsiteX35" fmla="*/ 1103109 w 1836625"/>
                  <a:gd name="connsiteY35" fmla="*/ 315873 h 1089533"/>
                  <a:gd name="connsiteX36" fmla="*/ 1766009 w 1836625"/>
                  <a:gd name="connsiteY36" fmla="*/ 315873 h 1089533"/>
                  <a:gd name="connsiteX37" fmla="*/ 1766009 w 1836625"/>
                  <a:gd name="connsiteY37" fmla="*/ 304097 h 1089533"/>
                  <a:gd name="connsiteX38" fmla="*/ 1801317 w 1836625"/>
                  <a:gd name="connsiteY38" fmla="*/ 268789 h 1089533"/>
                  <a:gd name="connsiteX39" fmla="*/ 1836625 w 1836625"/>
                  <a:gd name="connsiteY39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5 w 1837006"/>
                  <a:gd name="connsiteY23" fmla="*/ 1089503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245055 w 1837006"/>
                  <a:gd name="connsiteY33" fmla="*/ 30 h 1089533"/>
                  <a:gd name="connsiteX34" fmla="*/ 245109 w 1837006"/>
                  <a:gd name="connsiteY34" fmla="*/ 3448 h 1089533"/>
                  <a:gd name="connsiteX35" fmla="*/ 1103490 w 1837006"/>
                  <a:gd name="connsiteY35" fmla="*/ 315873 h 1089533"/>
                  <a:gd name="connsiteX36" fmla="*/ 1766390 w 1837006"/>
                  <a:gd name="connsiteY36" fmla="*/ 315873 h 1089533"/>
                  <a:gd name="connsiteX37" fmla="*/ 1766390 w 1837006"/>
                  <a:gd name="connsiteY37" fmla="*/ 304097 h 1089533"/>
                  <a:gd name="connsiteX38" fmla="*/ 1801698 w 1837006"/>
                  <a:gd name="connsiteY38" fmla="*/ 268789 h 1089533"/>
                  <a:gd name="connsiteX39" fmla="*/ 1837006 w 1837006"/>
                  <a:gd name="connsiteY39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5 w 1837006"/>
                  <a:gd name="connsiteY23" fmla="*/ 1089503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245055 w 1837006"/>
                  <a:gd name="connsiteY33" fmla="*/ 30 h 1089533"/>
                  <a:gd name="connsiteX34" fmla="*/ 1103490 w 1837006"/>
                  <a:gd name="connsiteY34" fmla="*/ 315873 h 1089533"/>
                  <a:gd name="connsiteX35" fmla="*/ 1766390 w 1837006"/>
                  <a:gd name="connsiteY35" fmla="*/ 315873 h 1089533"/>
                  <a:gd name="connsiteX36" fmla="*/ 1766390 w 1837006"/>
                  <a:gd name="connsiteY36" fmla="*/ 304097 h 1089533"/>
                  <a:gd name="connsiteX37" fmla="*/ 1801698 w 1837006"/>
                  <a:gd name="connsiteY37" fmla="*/ 268789 h 1089533"/>
                  <a:gd name="connsiteX38" fmla="*/ 1837006 w 1837006"/>
                  <a:gd name="connsiteY38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5 w 1837006"/>
                  <a:gd name="connsiteY23" fmla="*/ 1089503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1103490 w 1837006"/>
                  <a:gd name="connsiteY33" fmla="*/ 315873 h 1089533"/>
                  <a:gd name="connsiteX34" fmla="*/ 1766390 w 1837006"/>
                  <a:gd name="connsiteY34" fmla="*/ 315873 h 1089533"/>
                  <a:gd name="connsiteX35" fmla="*/ 1766390 w 1837006"/>
                  <a:gd name="connsiteY35" fmla="*/ 304097 h 1089533"/>
                  <a:gd name="connsiteX36" fmla="*/ 1801698 w 1837006"/>
                  <a:gd name="connsiteY36" fmla="*/ 268789 h 1089533"/>
                  <a:gd name="connsiteX37" fmla="*/ 1837006 w 1837006"/>
                  <a:gd name="connsiteY37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4 w 1837006"/>
                  <a:gd name="connsiteY23" fmla="*/ 1089506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1103490 w 1837006"/>
                  <a:gd name="connsiteY33" fmla="*/ 315873 h 1089533"/>
                  <a:gd name="connsiteX34" fmla="*/ 1766390 w 1837006"/>
                  <a:gd name="connsiteY34" fmla="*/ 315873 h 1089533"/>
                  <a:gd name="connsiteX35" fmla="*/ 1766390 w 1837006"/>
                  <a:gd name="connsiteY35" fmla="*/ 304097 h 1089533"/>
                  <a:gd name="connsiteX36" fmla="*/ 1801698 w 1837006"/>
                  <a:gd name="connsiteY36" fmla="*/ 268789 h 1089533"/>
                  <a:gd name="connsiteX37" fmla="*/ 1837006 w 1837006"/>
                  <a:gd name="connsiteY37" fmla="*/ 304097 h 1089533"/>
                  <a:gd name="connsiteX0" fmla="*/ 1837006 w 1837006"/>
                  <a:gd name="connsiteY0" fmla="*/ 304097 h 1089813"/>
                  <a:gd name="connsiteX1" fmla="*/ 1837006 w 1837006"/>
                  <a:gd name="connsiteY1" fmla="*/ 351181 h 1089813"/>
                  <a:gd name="connsiteX2" fmla="*/ 1807308 w 1837006"/>
                  <a:gd name="connsiteY2" fmla="*/ 384166 h 1089813"/>
                  <a:gd name="connsiteX3" fmla="*/ 1807308 w 1837006"/>
                  <a:gd name="connsiteY3" fmla="*/ 386489 h 1089813"/>
                  <a:gd name="connsiteX4" fmla="*/ 1801698 w 1837006"/>
                  <a:gd name="connsiteY4" fmla="*/ 386489 h 1089813"/>
                  <a:gd name="connsiteX5" fmla="*/ 1087308 w 1837006"/>
                  <a:gd name="connsiteY5" fmla="*/ 386489 h 1089813"/>
                  <a:gd name="connsiteX6" fmla="*/ 1087308 w 1837006"/>
                  <a:gd name="connsiteY6" fmla="*/ 385131 h 1089813"/>
                  <a:gd name="connsiteX7" fmla="*/ 227648 w 1837006"/>
                  <a:gd name="connsiteY7" fmla="*/ 72241 h 1089813"/>
                  <a:gd name="connsiteX8" fmla="*/ 71315 w 1837006"/>
                  <a:gd name="connsiteY8" fmla="*/ 212542 h 1089813"/>
                  <a:gd name="connsiteX9" fmla="*/ 71315 w 1837006"/>
                  <a:gd name="connsiteY9" fmla="*/ 876627 h 1089813"/>
                  <a:gd name="connsiteX10" fmla="*/ 227648 w 1837006"/>
                  <a:gd name="connsiteY10" fmla="*/ 1017292 h 1089813"/>
                  <a:gd name="connsiteX11" fmla="*/ 1087308 w 1837006"/>
                  <a:gd name="connsiteY11" fmla="*/ 704402 h 1089813"/>
                  <a:gd name="connsiteX12" fmla="*/ 1087308 w 1837006"/>
                  <a:gd name="connsiteY12" fmla="*/ 700837 h 1089813"/>
                  <a:gd name="connsiteX13" fmla="*/ 1801698 w 1837006"/>
                  <a:gd name="connsiteY13" fmla="*/ 700837 h 1089813"/>
                  <a:gd name="connsiteX14" fmla="*/ 1807308 w 1837006"/>
                  <a:gd name="connsiteY14" fmla="*/ 700837 h 1089813"/>
                  <a:gd name="connsiteX15" fmla="*/ 1807308 w 1837006"/>
                  <a:gd name="connsiteY15" fmla="*/ 703161 h 1089813"/>
                  <a:gd name="connsiteX16" fmla="*/ 1837006 w 1837006"/>
                  <a:gd name="connsiteY16" fmla="*/ 736145 h 1089813"/>
                  <a:gd name="connsiteX17" fmla="*/ 1837006 w 1837006"/>
                  <a:gd name="connsiteY17" fmla="*/ 783229 h 1089813"/>
                  <a:gd name="connsiteX18" fmla="*/ 1801698 w 1837006"/>
                  <a:gd name="connsiteY18" fmla="*/ 818537 h 1089813"/>
                  <a:gd name="connsiteX19" fmla="*/ 1766390 w 1837006"/>
                  <a:gd name="connsiteY19" fmla="*/ 783229 h 1089813"/>
                  <a:gd name="connsiteX20" fmla="*/ 1766390 w 1837006"/>
                  <a:gd name="connsiteY20" fmla="*/ 771453 h 1089813"/>
                  <a:gd name="connsiteX21" fmla="*/ 1109553 w 1837006"/>
                  <a:gd name="connsiteY21" fmla="*/ 771453 h 1089813"/>
                  <a:gd name="connsiteX22" fmla="*/ 245109 w 1837006"/>
                  <a:gd name="connsiteY22" fmla="*/ 1086085 h 1089813"/>
                  <a:gd name="connsiteX23" fmla="*/ 245054 w 1837006"/>
                  <a:gd name="connsiteY23" fmla="*/ 1089506 h 1089813"/>
                  <a:gd name="connsiteX24" fmla="*/ 235636 w 1837006"/>
                  <a:gd name="connsiteY24" fmla="*/ 1089533 h 1089813"/>
                  <a:gd name="connsiteX25" fmla="*/ 235251 w 1837006"/>
                  <a:gd name="connsiteY25" fmla="*/ 1088476 h 1089813"/>
                  <a:gd name="connsiteX26" fmla="*/ 381 w 1837006"/>
                  <a:gd name="connsiteY26" fmla="*/ 878744 h 1089813"/>
                  <a:gd name="connsiteX27" fmla="*/ 699 w 1837006"/>
                  <a:gd name="connsiteY27" fmla="*/ 877244 h 1089813"/>
                  <a:gd name="connsiteX28" fmla="*/ 6502 w 1837006"/>
                  <a:gd name="connsiteY28" fmla="*/ 193244 h 1089813"/>
                  <a:gd name="connsiteX29" fmla="*/ 235251 w 1837006"/>
                  <a:gd name="connsiteY29" fmla="*/ 1057 h 1089813"/>
                  <a:gd name="connsiteX30" fmla="*/ 235636 w 1837006"/>
                  <a:gd name="connsiteY30" fmla="*/ 0 h 1089813"/>
                  <a:gd name="connsiteX31" fmla="*/ 237805 w 1837006"/>
                  <a:gd name="connsiteY31" fmla="*/ 789 h 1089813"/>
                  <a:gd name="connsiteX32" fmla="*/ 1103490 w 1837006"/>
                  <a:gd name="connsiteY32" fmla="*/ 315873 h 1089813"/>
                  <a:gd name="connsiteX33" fmla="*/ 1766390 w 1837006"/>
                  <a:gd name="connsiteY33" fmla="*/ 315873 h 1089813"/>
                  <a:gd name="connsiteX34" fmla="*/ 1766390 w 1837006"/>
                  <a:gd name="connsiteY34" fmla="*/ 304097 h 1089813"/>
                  <a:gd name="connsiteX35" fmla="*/ 1801698 w 1837006"/>
                  <a:gd name="connsiteY35" fmla="*/ 268789 h 1089813"/>
                  <a:gd name="connsiteX36" fmla="*/ 1837006 w 1837006"/>
                  <a:gd name="connsiteY36" fmla="*/ 304097 h 1089813"/>
                  <a:gd name="connsiteX0" fmla="*/ 1837006 w 1837006"/>
                  <a:gd name="connsiteY0" fmla="*/ 304097 h 1110480"/>
                  <a:gd name="connsiteX1" fmla="*/ 1837006 w 1837006"/>
                  <a:gd name="connsiteY1" fmla="*/ 351181 h 1110480"/>
                  <a:gd name="connsiteX2" fmla="*/ 1807308 w 1837006"/>
                  <a:gd name="connsiteY2" fmla="*/ 384166 h 1110480"/>
                  <a:gd name="connsiteX3" fmla="*/ 1807308 w 1837006"/>
                  <a:gd name="connsiteY3" fmla="*/ 386489 h 1110480"/>
                  <a:gd name="connsiteX4" fmla="*/ 1801698 w 1837006"/>
                  <a:gd name="connsiteY4" fmla="*/ 386489 h 1110480"/>
                  <a:gd name="connsiteX5" fmla="*/ 1087308 w 1837006"/>
                  <a:gd name="connsiteY5" fmla="*/ 386489 h 1110480"/>
                  <a:gd name="connsiteX6" fmla="*/ 1087308 w 1837006"/>
                  <a:gd name="connsiteY6" fmla="*/ 385131 h 1110480"/>
                  <a:gd name="connsiteX7" fmla="*/ 227648 w 1837006"/>
                  <a:gd name="connsiteY7" fmla="*/ 72241 h 1110480"/>
                  <a:gd name="connsiteX8" fmla="*/ 71315 w 1837006"/>
                  <a:gd name="connsiteY8" fmla="*/ 212542 h 1110480"/>
                  <a:gd name="connsiteX9" fmla="*/ 71315 w 1837006"/>
                  <a:gd name="connsiteY9" fmla="*/ 876627 h 1110480"/>
                  <a:gd name="connsiteX10" fmla="*/ 227648 w 1837006"/>
                  <a:gd name="connsiteY10" fmla="*/ 1017292 h 1110480"/>
                  <a:gd name="connsiteX11" fmla="*/ 1087308 w 1837006"/>
                  <a:gd name="connsiteY11" fmla="*/ 704402 h 1110480"/>
                  <a:gd name="connsiteX12" fmla="*/ 1087308 w 1837006"/>
                  <a:gd name="connsiteY12" fmla="*/ 700837 h 1110480"/>
                  <a:gd name="connsiteX13" fmla="*/ 1801698 w 1837006"/>
                  <a:gd name="connsiteY13" fmla="*/ 700837 h 1110480"/>
                  <a:gd name="connsiteX14" fmla="*/ 1807308 w 1837006"/>
                  <a:gd name="connsiteY14" fmla="*/ 700837 h 1110480"/>
                  <a:gd name="connsiteX15" fmla="*/ 1807308 w 1837006"/>
                  <a:gd name="connsiteY15" fmla="*/ 703161 h 1110480"/>
                  <a:gd name="connsiteX16" fmla="*/ 1837006 w 1837006"/>
                  <a:gd name="connsiteY16" fmla="*/ 736145 h 1110480"/>
                  <a:gd name="connsiteX17" fmla="*/ 1837006 w 1837006"/>
                  <a:gd name="connsiteY17" fmla="*/ 783229 h 1110480"/>
                  <a:gd name="connsiteX18" fmla="*/ 1801698 w 1837006"/>
                  <a:gd name="connsiteY18" fmla="*/ 818537 h 1110480"/>
                  <a:gd name="connsiteX19" fmla="*/ 1766390 w 1837006"/>
                  <a:gd name="connsiteY19" fmla="*/ 783229 h 1110480"/>
                  <a:gd name="connsiteX20" fmla="*/ 1766390 w 1837006"/>
                  <a:gd name="connsiteY20" fmla="*/ 771453 h 1110480"/>
                  <a:gd name="connsiteX21" fmla="*/ 1109553 w 1837006"/>
                  <a:gd name="connsiteY21" fmla="*/ 771453 h 1110480"/>
                  <a:gd name="connsiteX22" fmla="*/ 245109 w 1837006"/>
                  <a:gd name="connsiteY22" fmla="*/ 1086085 h 1110480"/>
                  <a:gd name="connsiteX23" fmla="*/ 235636 w 1837006"/>
                  <a:gd name="connsiteY23" fmla="*/ 1089533 h 1110480"/>
                  <a:gd name="connsiteX24" fmla="*/ 235251 w 1837006"/>
                  <a:gd name="connsiteY24" fmla="*/ 1088476 h 1110480"/>
                  <a:gd name="connsiteX25" fmla="*/ 381 w 1837006"/>
                  <a:gd name="connsiteY25" fmla="*/ 878744 h 1110480"/>
                  <a:gd name="connsiteX26" fmla="*/ 699 w 1837006"/>
                  <a:gd name="connsiteY26" fmla="*/ 877244 h 1110480"/>
                  <a:gd name="connsiteX27" fmla="*/ 6502 w 1837006"/>
                  <a:gd name="connsiteY27" fmla="*/ 193244 h 1110480"/>
                  <a:gd name="connsiteX28" fmla="*/ 235251 w 1837006"/>
                  <a:gd name="connsiteY28" fmla="*/ 1057 h 1110480"/>
                  <a:gd name="connsiteX29" fmla="*/ 235636 w 1837006"/>
                  <a:gd name="connsiteY29" fmla="*/ 0 h 1110480"/>
                  <a:gd name="connsiteX30" fmla="*/ 237805 w 1837006"/>
                  <a:gd name="connsiteY30" fmla="*/ 789 h 1110480"/>
                  <a:gd name="connsiteX31" fmla="*/ 1103490 w 1837006"/>
                  <a:gd name="connsiteY31" fmla="*/ 315873 h 1110480"/>
                  <a:gd name="connsiteX32" fmla="*/ 1766390 w 1837006"/>
                  <a:gd name="connsiteY32" fmla="*/ 315873 h 1110480"/>
                  <a:gd name="connsiteX33" fmla="*/ 1766390 w 1837006"/>
                  <a:gd name="connsiteY33" fmla="*/ 304097 h 1110480"/>
                  <a:gd name="connsiteX34" fmla="*/ 1801698 w 1837006"/>
                  <a:gd name="connsiteY34" fmla="*/ 268789 h 1110480"/>
                  <a:gd name="connsiteX35" fmla="*/ 1837006 w 1837006"/>
                  <a:gd name="connsiteY35" fmla="*/ 304097 h 1110480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35636 w 1837006"/>
                  <a:gd name="connsiteY22" fmla="*/ 1089533 h 1089533"/>
                  <a:gd name="connsiteX23" fmla="*/ 235251 w 1837006"/>
                  <a:gd name="connsiteY23" fmla="*/ 1088476 h 1089533"/>
                  <a:gd name="connsiteX24" fmla="*/ 381 w 1837006"/>
                  <a:gd name="connsiteY24" fmla="*/ 878744 h 1089533"/>
                  <a:gd name="connsiteX25" fmla="*/ 699 w 1837006"/>
                  <a:gd name="connsiteY25" fmla="*/ 877244 h 1089533"/>
                  <a:gd name="connsiteX26" fmla="*/ 6502 w 1837006"/>
                  <a:gd name="connsiteY26" fmla="*/ 193244 h 1089533"/>
                  <a:gd name="connsiteX27" fmla="*/ 235251 w 1837006"/>
                  <a:gd name="connsiteY27" fmla="*/ 1057 h 1089533"/>
                  <a:gd name="connsiteX28" fmla="*/ 235636 w 1837006"/>
                  <a:gd name="connsiteY28" fmla="*/ 0 h 1089533"/>
                  <a:gd name="connsiteX29" fmla="*/ 237805 w 1837006"/>
                  <a:gd name="connsiteY29" fmla="*/ 789 h 1089533"/>
                  <a:gd name="connsiteX30" fmla="*/ 1103490 w 1837006"/>
                  <a:gd name="connsiteY30" fmla="*/ 315873 h 1089533"/>
                  <a:gd name="connsiteX31" fmla="*/ 1766390 w 1837006"/>
                  <a:gd name="connsiteY31" fmla="*/ 315873 h 1089533"/>
                  <a:gd name="connsiteX32" fmla="*/ 1766390 w 1837006"/>
                  <a:gd name="connsiteY32" fmla="*/ 304097 h 1089533"/>
                  <a:gd name="connsiteX33" fmla="*/ 1801698 w 1837006"/>
                  <a:gd name="connsiteY33" fmla="*/ 268789 h 1089533"/>
                  <a:gd name="connsiteX34" fmla="*/ 1837006 w 1837006"/>
                  <a:gd name="connsiteY34" fmla="*/ 304097 h 1089533"/>
                  <a:gd name="connsiteX0" fmla="*/ 1837006 w 1837006"/>
                  <a:gd name="connsiteY0" fmla="*/ 304097 h 1091388"/>
                  <a:gd name="connsiteX1" fmla="*/ 1837006 w 1837006"/>
                  <a:gd name="connsiteY1" fmla="*/ 351181 h 1091388"/>
                  <a:gd name="connsiteX2" fmla="*/ 1807308 w 1837006"/>
                  <a:gd name="connsiteY2" fmla="*/ 384166 h 1091388"/>
                  <a:gd name="connsiteX3" fmla="*/ 1807308 w 1837006"/>
                  <a:gd name="connsiteY3" fmla="*/ 386489 h 1091388"/>
                  <a:gd name="connsiteX4" fmla="*/ 1801698 w 1837006"/>
                  <a:gd name="connsiteY4" fmla="*/ 386489 h 1091388"/>
                  <a:gd name="connsiteX5" fmla="*/ 1087308 w 1837006"/>
                  <a:gd name="connsiteY5" fmla="*/ 386489 h 1091388"/>
                  <a:gd name="connsiteX6" fmla="*/ 1087308 w 1837006"/>
                  <a:gd name="connsiteY6" fmla="*/ 385131 h 1091388"/>
                  <a:gd name="connsiteX7" fmla="*/ 227648 w 1837006"/>
                  <a:gd name="connsiteY7" fmla="*/ 72241 h 1091388"/>
                  <a:gd name="connsiteX8" fmla="*/ 71315 w 1837006"/>
                  <a:gd name="connsiteY8" fmla="*/ 212542 h 1091388"/>
                  <a:gd name="connsiteX9" fmla="*/ 71315 w 1837006"/>
                  <a:gd name="connsiteY9" fmla="*/ 876627 h 1091388"/>
                  <a:gd name="connsiteX10" fmla="*/ 227648 w 1837006"/>
                  <a:gd name="connsiteY10" fmla="*/ 1017292 h 1091388"/>
                  <a:gd name="connsiteX11" fmla="*/ 1087308 w 1837006"/>
                  <a:gd name="connsiteY11" fmla="*/ 704402 h 1091388"/>
                  <a:gd name="connsiteX12" fmla="*/ 1087308 w 1837006"/>
                  <a:gd name="connsiteY12" fmla="*/ 700837 h 1091388"/>
                  <a:gd name="connsiteX13" fmla="*/ 1801698 w 1837006"/>
                  <a:gd name="connsiteY13" fmla="*/ 700837 h 1091388"/>
                  <a:gd name="connsiteX14" fmla="*/ 1807308 w 1837006"/>
                  <a:gd name="connsiteY14" fmla="*/ 700837 h 1091388"/>
                  <a:gd name="connsiteX15" fmla="*/ 1807308 w 1837006"/>
                  <a:gd name="connsiteY15" fmla="*/ 703161 h 1091388"/>
                  <a:gd name="connsiteX16" fmla="*/ 1837006 w 1837006"/>
                  <a:gd name="connsiteY16" fmla="*/ 736145 h 1091388"/>
                  <a:gd name="connsiteX17" fmla="*/ 1837006 w 1837006"/>
                  <a:gd name="connsiteY17" fmla="*/ 783229 h 1091388"/>
                  <a:gd name="connsiteX18" fmla="*/ 1801698 w 1837006"/>
                  <a:gd name="connsiteY18" fmla="*/ 818537 h 1091388"/>
                  <a:gd name="connsiteX19" fmla="*/ 1766390 w 1837006"/>
                  <a:gd name="connsiteY19" fmla="*/ 783229 h 1091388"/>
                  <a:gd name="connsiteX20" fmla="*/ 1766390 w 1837006"/>
                  <a:gd name="connsiteY20" fmla="*/ 771453 h 1091388"/>
                  <a:gd name="connsiteX21" fmla="*/ 1109553 w 1837006"/>
                  <a:gd name="connsiteY21" fmla="*/ 771453 h 1091388"/>
                  <a:gd name="connsiteX22" fmla="*/ 235636 w 1837006"/>
                  <a:gd name="connsiteY22" fmla="*/ 1089533 h 1091388"/>
                  <a:gd name="connsiteX23" fmla="*/ 235251 w 1837006"/>
                  <a:gd name="connsiteY23" fmla="*/ 1088476 h 1091388"/>
                  <a:gd name="connsiteX24" fmla="*/ 381 w 1837006"/>
                  <a:gd name="connsiteY24" fmla="*/ 878744 h 1091388"/>
                  <a:gd name="connsiteX25" fmla="*/ 699 w 1837006"/>
                  <a:gd name="connsiteY25" fmla="*/ 877244 h 1091388"/>
                  <a:gd name="connsiteX26" fmla="*/ 6502 w 1837006"/>
                  <a:gd name="connsiteY26" fmla="*/ 193244 h 1091388"/>
                  <a:gd name="connsiteX27" fmla="*/ 235251 w 1837006"/>
                  <a:gd name="connsiteY27" fmla="*/ 1057 h 1091388"/>
                  <a:gd name="connsiteX28" fmla="*/ 235636 w 1837006"/>
                  <a:gd name="connsiteY28" fmla="*/ 0 h 1091388"/>
                  <a:gd name="connsiteX29" fmla="*/ 237805 w 1837006"/>
                  <a:gd name="connsiteY29" fmla="*/ 789 h 1091388"/>
                  <a:gd name="connsiteX30" fmla="*/ 1103490 w 1837006"/>
                  <a:gd name="connsiteY30" fmla="*/ 315873 h 1091388"/>
                  <a:gd name="connsiteX31" fmla="*/ 1766390 w 1837006"/>
                  <a:gd name="connsiteY31" fmla="*/ 315873 h 1091388"/>
                  <a:gd name="connsiteX32" fmla="*/ 1766390 w 1837006"/>
                  <a:gd name="connsiteY32" fmla="*/ 304097 h 1091388"/>
                  <a:gd name="connsiteX33" fmla="*/ 1801698 w 1837006"/>
                  <a:gd name="connsiteY33" fmla="*/ 268789 h 1091388"/>
                  <a:gd name="connsiteX34" fmla="*/ 1837006 w 1837006"/>
                  <a:gd name="connsiteY34" fmla="*/ 304097 h 1091388"/>
                  <a:gd name="connsiteX0" fmla="*/ 1837006 w 1837006"/>
                  <a:gd name="connsiteY0" fmla="*/ 304097 h 1092100"/>
                  <a:gd name="connsiteX1" fmla="*/ 1837006 w 1837006"/>
                  <a:gd name="connsiteY1" fmla="*/ 351181 h 1092100"/>
                  <a:gd name="connsiteX2" fmla="*/ 1807308 w 1837006"/>
                  <a:gd name="connsiteY2" fmla="*/ 384166 h 1092100"/>
                  <a:gd name="connsiteX3" fmla="*/ 1807308 w 1837006"/>
                  <a:gd name="connsiteY3" fmla="*/ 386489 h 1092100"/>
                  <a:gd name="connsiteX4" fmla="*/ 1801698 w 1837006"/>
                  <a:gd name="connsiteY4" fmla="*/ 386489 h 1092100"/>
                  <a:gd name="connsiteX5" fmla="*/ 1087308 w 1837006"/>
                  <a:gd name="connsiteY5" fmla="*/ 386489 h 1092100"/>
                  <a:gd name="connsiteX6" fmla="*/ 1087308 w 1837006"/>
                  <a:gd name="connsiteY6" fmla="*/ 385131 h 1092100"/>
                  <a:gd name="connsiteX7" fmla="*/ 227648 w 1837006"/>
                  <a:gd name="connsiteY7" fmla="*/ 72241 h 1092100"/>
                  <a:gd name="connsiteX8" fmla="*/ 71315 w 1837006"/>
                  <a:gd name="connsiteY8" fmla="*/ 212542 h 1092100"/>
                  <a:gd name="connsiteX9" fmla="*/ 71315 w 1837006"/>
                  <a:gd name="connsiteY9" fmla="*/ 876627 h 1092100"/>
                  <a:gd name="connsiteX10" fmla="*/ 227648 w 1837006"/>
                  <a:gd name="connsiteY10" fmla="*/ 1017292 h 1092100"/>
                  <a:gd name="connsiteX11" fmla="*/ 1087308 w 1837006"/>
                  <a:gd name="connsiteY11" fmla="*/ 704402 h 1092100"/>
                  <a:gd name="connsiteX12" fmla="*/ 1087308 w 1837006"/>
                  <a:gd name="connsiteY12" fmla="*/ 700837 h 1092100"/>
                  <a:gd name="connsiteX13" fmla="*/ 1801698 w 1837006"/>
                  <a:gd name="connsiteY13" fmla="*/ 700837 h 1092100"/>
                  <a:gd name="connsiteX14" fmla="*/ 1807308 w 1837006"/>
                  <a:gd name="connsiteY14" fmla="*/ 700837 h 1092100"/>
                  <a:gd name="connsiteX15" fmla="*/ 1807308 w 1837006"/>
                  <a:gd name="connsiteY15" fmla="*/ 703161 h 1092100"/>
                  <a:gd name="connsiteX16" fmla="*/ 1837006 w 1837006"/>
                  <a:gd name="connsiteY16" fmla="*/ 736145 h 1092100"/>
                  <a:gd name="connsiteX17" fmla="*/ 1837006 w 1837006"/>
                  <a:gd name="connsiteY17" fmla="*/ 783229 h 1092100"/>
                  <a:gd name="connsiteX18" fmla="*/ 1801698 w 1837006"/>
                  <a:gd name="connsiteY18" fmla="*/ 818537 h 1092100"/>
                  <a:gd name="connsiteX19" fmla="*/ 1766390 w 1837006"/>
                  <a:gd name="connsiteY19" fmla="*/ 783229 h 1092100"/>
                  <a:gd name="connsiteX20" fmla="*/ 1766390 w 1837006"/>
                  <a:gd name="connsiteY20" fmla="*/ 771453 h 1092100"/>
                  <a:gd name="connsiteX21" fmla="*/ 1109553 w 1837006"/>
                  <a:gd name="connsiteY21" fmla="*/ 771453 h 1092100"/>
                  <a:gd name="connsiteX22" fmla="*/ 235636 w 1837006"/>
                  <a:gd name="connsiteY22" fmla="*/ 1089533 h 1092100"/>
                  <a:gd name="connsiteX23" fmla="*/ 235251 w 1837006"/>
                  <a:gd name="connsiteY23" fmla="*/ 1088476 h 1092100"/>
                  <a:gd name="connsiteX24" fmla="*/ 381 w 1837006"/>
                  <a:gd name="connsiteY24" fmla="*/ 878744 h 1092100"/>
                  <a:gd name="connsiteX25" fmla="*/ 699 w 1837006"/>
                  <a:gd name="connsiteY25" fmla="*/ 877244 h 1092100"/>
                  <a:gd name="connsiteX26" fmla="*/ 6502 w 1837006"/>
                  <a:gd name="connsiteY26" fmla="*/ 193244 h 1092100"/>
                  <a:gd name="connsiteX27" fmla="*/ 235251 w 1837006"/>
                  <a:gd name="connsiteY27" fmla="*/ 1057 h 1092100"/>
                  <a:gd name="connsiteX28" fmla="*/ 235636 w 1837006"/>
                  <a:gd name="connsiteY28" fmla="*/ 0 h 1092100"/>
                  <a:gd name="connsiteX29" fmla="*/ 237805 w 1837006"/>
                  <a:gd name="connsiteY29" fmla="*/ 789 h 1092100"/>
                  <a:gd name="connsiteX30" fmla="*/ 1103490 w 1837006"/>
                  <a:gd name="connsiteY30" fmla="*/ 315873 h 1092100"/>
                  <a:gd name="connsiteX31" fmla="*/ 1766390 w 1837006"/>
                  <a:gd name="connsiteY31" fmla="*/ 315873 h 1092100"/>
                  <a:gd name="connsiteX32" fmla="*/ 1766390 w 1837006"/>
                  <a:gd name="connsiteY32" fmla="*/ 304097 h 1092100"/>
                  <a:gd name="connsiteX33" fmla="*/ 1801698 w 1837006"/>
                  <a:gd name="connsiteY33" fmla="*/ 268789 h 1092100"/>
                  <a:gd name="connsiteX34" fmla="*/ 1837006 w 1837006"/>
                  <a:gd name="connsiteY34" fmla="*/ 304097 h 1092100"/>
                  <a:gd name="connsiteX0" fmla="*/ 1837006 w 1837006"/>
                  <a:gd name="connsiteY0" fmla="*/ 304097 h 1092100"/>
                  <a:gd name="connsiteX1" fmla="*/ 1837006 w 1837006"/>
                  <a:gd name="connsiteY1" fmla="*/ 351181 h 1092100"/>
                  <a:gd name="connsiteX2" fmla="*/ 1807308 w 1837006"/>
                  <a:gd name="connsiteY2" fmla="*/ 384166 h 1092100"/>
                  <a:gd name="connsiteX3" fmla="*/ 1807308 w 1837006"/>
                  <a:gd name="connsiteY3" fmla="*/ 386489 h 1092100"/>
                  <a:gd name="connsiteX4" fmla="*/ 1801698 w 1837006"/>
                  <a:gd name="connsiteY4" fmla="*/ 386489 h 1092100"/>
                  <a:gd name="connsiteX5" fmla="*/ 1087308 w 1837006"/>
                  <a:gd name="connsiteY5" fmla="*/ 386489 h 1092100"/>
                  <a:gd name="connsiteX6" fmla="*/ 1087308 w 1837006"/>
                  <a:gd name="connsiteY6" fmla="*/ 385131 h 1092100"/>
                  <a:gd name="connsiteX7" fmla="*/ 227648 w 1837006"/>
                  <a:gd name="connsiteY7" fmla="*/ 72241 h 1092100"/>
                  <a:gd name="connsiteX8" fmla="*/ 71315 w 1837006"/>
                  <a:gd name="connsiteY8" fmla="*/ 212542 h 1092100"/>
                  <a:gd name="connsiteX9" fmla="*/ 71315 w 1837006"/>
                  <a:gd name="connsiteY9" fmla="*/ 876627 h 1092100"/>
                  <a:gd name="connsiteX10" fmla="*/ 227648 w 1837006"/>
                  <a:gd name="connsiteY10" fmla="*/ 1017292 h 1092100"/>
                  <a:gd name="connsiteX11" fmla="*/ 1087308 w 1837006"/>
                  <a:gd name="connsiteY11" fmla="*/ 704402 h 1092100"/>
                  <a:gd name="connsiteX12" fmla="*/ 1087308 w 1837006"/>
                  <a:gd name="connsiteY12" fmla="*/ 700837 h 1092100"/>
                  <a:gd name="connsiteX13" fmla="*/ 1801698 w 1837006"/>
                  <a:gd name="connsiteY13" fmla="*/ 700837 h 1092100"/>
                  <a:gd name="connsiteX14" fmla="*/ 1807308 w 1837006"/>
                  <a:gd name="connsiteY14" fmla="*/ 700837 h 1092100"/>
                  <a:gd name="connsiteX15" fmla="*/ 1807308 w 1837006"/>
                  <a:gd name="connsiteY15" fmla="*/ 703161 h 1092100"/>
                  <a:gd name="connsiteX16" fmla="*/ 1837006 w 1837006"/>
                  <a:gd name="connsiteY16" fmla="*/ 736145 h 1092100"/>
                  <a:gd name="connsiteX17" fmla="*/ 1837006 w 1837006"/>
                  <a:gd name="connsiteY17" fmla="*/ 783229 h 1092100"/>
                  <a:gd name="connsiteX18" fmla="*/ 1801698 w 1837006"/>
                  <a:gd name="connsiteY18" fmla="*/ 818537 h 1092100"/>
                  <a:gd name="connsiteX19" fmla="*/ 1766390 w 1837006"/>
                  <a:gd name="connsiteY19" fmla="*/ 783229 h 1092100"/>
                  <a:gd name="connsiteX20" fmla="*/ 1766390 w 1837006"/>
                  <a:gd name="connsiteY20" fmla="*/ 771453 h 1092100"/>
                  <a:gd name="connsiteX21" fmla="*/ 1109553 w 1837006"/>
                  <a:gd name="connsiteY21" fmla="*/ 771453 h 1092100"/>
                  <a:gd name="connsiteX22" fmla="*/ 235636 w 1837006"/>
                  <a:gd name="connsiteY22" fmla="*/ 1089533 h 1092100"/>
                  <a:gd name="connsiteX23" fmla="*/ 235251 w 1837006"/>
                  <a:gd name="connsiteY23" fmla="*/ 1088476 h 1092100"/>
                  <a:gd name="connsiteX24" fmla="*/ 381 w 1837006"/>
                  <a:gd name="connsiteY24" fmla="*/ 878744 h 1092100"/>
                  <a:gd name="connsiteX25" fmla="*/ 699 w 1837006"/>
                  <a:gd name="connsiteY25" fmla="*/ 877244 h 1092100"/>
                  <a:gd name="connsiteX26" fmla="*/ 6502 w 1837006"/>
                  <a:gd name="connsiteY26" fmla="*/ 193244 h 1092100"/>
                  <a:gd name="connsiteX27" fmla="*/ 235251 w 1837006"/>
                  <a:gd name="connsiteY27" fmla="*/ 1057 h 1092100"/>
                  <a:gd name="connsiteX28" fmla="*/ 235636 w 1837006"/>
                  <a:gd name="connsiteY28" fmla="*/ 0 h 1092100"/>
                  <a:gd name="connsiteX29" fmla="*/ 237805 w 1837006"/>
                  <a:gd name="connsiteY29" fmla="*/ 789 h 1092100"/>
                  <a:gd name="connsiteX30" fmla="*/ 1103490 w 1837006"/>
                  <a:gd name="connsiteY30" fmla="*/ 315873 h 1092100"/>
                  <a:gd name="connsiteX31" fmla="*/ 1766390 w 1837006"/>
                  <a:gd name="connsiteY31" fmla="*/ 315873 h 1092100"/>
                  <a:gd name="connsiteX32" fmla="*/ 1766390 w 1837006"/>
                  <a:gd name="connsiteY32" fmla="*/ 304097 h 1092100"/>
                  <a:gd name="connsiteX33" fmla="*/ 1801698 w 1837006"/>
                  <a:gd name="connsiteY33" fmla="*/ 268789 h 1092100"/>
                  <a:gd name="connsiteX34" fmla="*/ 1837006 w 1837006"/>
                  <a:gd name="connsiteY34" fmla="*/ 304097 h 10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37006" h="1092100">
                    <a:moveTo>
                      <a:pt x="1837006" y="304097"/>
                    </a:moveTo>
                    <a:lnTo>
                      <a:pt x="1837006" y="351181"/>
                    </a:lnTo>
                    <a:cubicBezTo>
                      <a:pt x="1837006" y="368664"/>
                      <a:pt x="1824299" y="383180"/>
                      <a:pt x="1807308" y="384166"/>
                    </a:cubicBezTo>
                    <a:lnTo>
                      <a:pt x="1807308" y="386489"/>
                    </a:lnTo>
                    <a:lnTo>
                      <a:pt x="1801698" y="386489"/>
                    </a:lnTo>
                    <a:lnTo>
                      <a:pt x="1087308" y="386489"/>
                    </a:lnTo>
                    <a:lnTo>
                      <a:pt x="1087308" y="385131"/>
                    </a:lnTo>
                    <a:lnTo>
                      <a:pt x="227648" y="72241"/>
                    </a:lnTo>
                    <a:cubicBezTo>
                      <a:pt x="150393" y="79094"/>
                      <a:pt x="86893" y="135946"/>
                      <a:pt x="71315" y="212542"/>
                    </a:cubicBezTo>
                    <a:lnTo>
                      <a:pt x="71315" y="876627"/>
                    </a:lnTo>
                    <a:cubicBezTo>
                      <a:pt x="86699" y="953416"/>
                      <a:pt x="150264" y="1010520"/>
                      <a:pt x="227648" y="1017292"/>
                    </a:cubicBezTo>
                    <a:lnTo>
                      <a:pt x="1087308" y="704402"/>
                    </a:lnTo>
                    <a:lnTo>
                      <a:pt x="1087308" y="700837"/>
                    </a:lnTo>
                    <a:lnTo>
                      <a:pt x="1801698" y="700837"/>
                    </a:lnTo>
                    <a:lnTo>
                      <a:pt x="1807308" y="700837"/>
                    </a:lnTo>
                    <a:lnTo>
                      <a:pt x="1807308" y="703161"/>
                    </a:lnTo>
                    <a:cubicBezTo>
                      <a:pt x="1824299" y="704147"/>
                      <a:pt x="1837006" y="718662"/>
                      <a:pt x="1837006" y="736145"/>
                    </a:cubicBezTo>
                    <a:lnTo>
                      <a:pt x="1837006" y="783229"/>
                    </a:lnTo>
                    <a:cubicBezTo>
                      <a:pt x="1837006" y="802729"/>
                      <a:pt x="1821198" y="818537"/>
                      <a:pt x="1801698" y="818537"/>
                    </a:cubicBezTo>
                    <a:cubicBezTo>
                      <a:pt x="1782198" y="818537"/>
                      <a:pt x="1766390" y="802729"/>
                      <a:pt x="1766390" y="783229"/>
                    </a:cubicBezTo>
                    <a:lnTo>
                      <a:pt x="1766390" y="771453"/>
                    </a:lnTo>
                    <a:lnTo>
                      <a:pt x="1109553" y="771453"/>
                    </a:lnTo>
                    <a:lnTo>
                      <a:pt x="235636" y="1089533"/>
                    </a:lnTo>
                    <a:lnTo>
                      <a:pt x="235251" y="1088476"/>
                    </a:lnTo>
                    <a:cubicBezTo>
                      <a:pt x="146350" y="1114520"/>
                      <a:pt x="19769" y="995634"/>
                      <a:pt x="381" y="878744"/>
                    </a:cubicBezTo>
                    <a:lnTo>
                      <a:pt x="699" y="877244"/>
                    </a:lnTo>
                    <a:cubicBezTo>
                      <a:pt x="2633" y="649244"/>
                      <a:pt x="-4957" y="427594"/>
                      <a:pt x="6502" y="193244"/>
                    </a:cubicBezTo>
                    <a:cubicBezTo>
                      <a:pt x="30099" y="84986"/>
                      <a:pt x="123936" y="6466"/>
                      <a:pt x="235251" y="1057"/>
                    </a:cubicBezTo>
                    <a:lnTo>
                      <a:pt x="235636" y="0"/>
                    </a:lnTo>
                    <a:lnTo>
                      <a:pt x="237805" y="789"/>
                    </a:lnTo>
                    <a:cubicBezTo>
                      <a:pt x="382447" y="53434"/>
                      <a:pt x="848726" y="237959"/>
                      <a:pt x="1103490" y="315873"/>
                    </a:cubicBezTo>
                    <a:lnTo>
                      <a:pt x="1766390" y="315873"/>
                    </a:lnTo>
                    <a:lnTo>
                      <a:pt x="1766390" y="304097"/>
                    </a:lnTo>
                    <a:cubicBezTo>
                      <a:pt x="1766390" y="284597"/>
                      <a:pt x="1782198" y="268789"/>
                      <a:pt x="1801698" y="268789"/>
                    </a:cubicBezTo>
                    <a:cubicBezTo>
                      <a:pt x="1821198" y="268789"/>
                      <a:pt x="1837006" y="284597"/>
                      <a:pt x="1837006" y="30409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8" name="Freeform 336">
                <a:extLst>
                  <a:ext uri="{FF2B5EF4-FFF2-40B4-BE49-F238E27FC236}">
                    <a16:creationId xmlns:a16="http://schemas.microsoft.com/office/drawing/2014/main" xmlns="" id="{096D2E97-21C8-46D3-B23B-8F253360987C}"/>
                  </a:ext>
                </a:extLst>
              </p:cNvPr>
              <p:cNvSpPr/>
              <p:nvPr/>
            </p:nvSpPr>
            <p:spPr>
              <a:xfrm>
                <a:off x="4820583" y="2928472"/>
                <a:ext cx="1954182" cy="1162895"/>
              </a:xfrm>
              <a:custGeom>
                <a:avLst/>
                <a:gdLst>
                  <a:gd name="connsiteX0" fmla="*/ 0 w 1857375"/>
                  <a:gd name="connsiteY0" fmla="*/ 0 h 1200150"/>
                  <a:gd name="connsiteX1" fmla="*/ 771525 w 1857375"/>
                  <a:gd name="connsiteY1" fmla="*/ 114300 h 1200150"/>
                  <a:gd name="connsiteX2" fmla="*/ 1771650 w 1857375"/>
                  <a:gd name="connsiteY2" fmla="*/ 276225 h 1200150"/>
                  <a:gd name="connsiteX3" fmla="*/ 1857375 w 1857375"/>
                  <a:gd name="connsiteY3" fmla="*/ 466725 h 1200150"/>
                  <a:gd name="connsiteX4" fmla="*/ 1343025 w 1857375"/>
                  <a:gd name="connsiteY4" fmla="*/ 1200150 h 1200150"/>
                  <a:gd name="connsiteX5" fmla="*/ 647700 w 1857375"/>
                  <a:gd name="connsiteY5" fmla="*/ 466725 h 1200150"/>
                  <a:gd name="connsiteX6" fmla="*/ 0 w 1857375"/>
                  <a:gd name="connsiteY6" fmla="*/ 0 h 1200150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57312 w 1966987"/>
                  <a:gd name="connsiteY5" fmla="*/ 423457 h 1156882"/>
                  <a:gd name="connsiteX6" fmla="*/ 0 w 1966987"/>
                  <a:gd name="connsiteY6" fmla="*/ 0 h 1156882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14044 w 1966987"/>
                  <a:gd name="connsiteY5" fmla="*/ 385958 h 1156882"/>
                  <a:gd name="connsiteX6" fmla="*/ 0 w 1966987"/>
                  <a:gd name="connsiteY6" fmla="*/ 0 h 1156882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08275 w 1966987"/>
                  <a:gd name="connsiteY5" fmla="*/ 397496 h 1156882"/>
                  <a:gd name="connsiteX6" fmla="*/ 0 w 1966987"/>
                  <a:gd name="connsiteY6" fmla="*/ 0 h 1156882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08275 w 1966987"/>
                  <a:gd name="connsiteY5" fmla="*/ 397496 h 1156882"/>
                  <a:gd name="connsiteX6" fmla="*/ 0 w 1966987"/>
                  <a:gd name="connsiteY6" fmla="*/ 0 h 1156882"/>
                  <a:gd name="connsiteX0" fmla="*/ 0 w 1966987"/>
                  <a:gd name="connsiteY0" fmla="*/ 0 h 1151113"/>
                  <a:gd name="connsiteX1" fmla="*/ 881137 w 1966987"/>
                  <a:gd name="connsiteY1" fmla="*/ 71032 h 1151113"/>
                  <a:gd name="connsiteX2" fmla="*/ 1881262 w 1966987"/>
                  <a:gd name="connsiteY2" fmla="*/ 232957 h 1151113"/>
                  <a:gd name="connsiteX3" fmla="*/ 1966987 w 1966987"/>
                  <a:gd name="connsiteY3" fmla="*/ 423457 h 1151113"/>
                  <a:gd name="connsiteX4" fmla="*/ 1380524 w 1966987"/>
                  <a:gd name="connsiteY4" fmla="*/ 1151113 h 1151113"/>
                  <a:gd name="connsiteX5" fmla="*/ 708275 w 1966987"/>
                  <a:gd name="connsiteY5" fmla="*/ 397496 h 1151113"/>
                  <a:gd name="connsiteX6" fmla="*/ 0 w 1966987"/>
                  <a:gd name="connsiteY6" fmla="*/ 0 h 1151113"/>
                  <a:gd name="connsiteX0" fmla="*/ 0 w 1966987"/>
                  <a:gd name="connsiteY0" fmla="*/ 0 h 1151113"/>
                  <a:gd name="connsiteX1" fmla="*/ 881137 w 1966987"/>
                  <a:gd name="connsiteY1" fmla="*/ 71032 h 1151113"/>
                  <a:gd name="connsiteX2" fmla="*/ 1881262 w 1966987"/>
                  <a:gd name="connsiteY2" fmla="*/ 232957 h 1151113"/>
                  <a:gd name="connsiteX3" fmla="*/ 1966987 w 1966987"/>
                  <a:gd name="connsiteY3" fmla="*/ 423457 h 1151113"/>
                  <a:gd name="connsiteX4" fmla="*/ 1380524 w 1966987"/>
                  <a:gd name="connsiteY4" fmla="*/ 1151113 h 1151113"/>
                  <a:gd name="connsiteX5" fmla="*/ 708275 w 1966987"/>
                  <a:gd name="connsiteY5" fmla="*/ 397496 h 1151113"/>
                  <a:gd name="connsiteX6" fmla="*/ 0 w 1966987"/>
                  <a:gd name="connsiteY6" fmla="*/ 0 h 1151113"/>
                  <a:gd name="connsiteX0" fmla="*/ 0 w 1966987"/>
                  <a:gd name="connsiteY0" fmla="*/ 0 h 1151113"/>
                  <a:gd name="connsiteX1" fmla="*/ 881137 w 1966987"/>
                  <a:gd name="connsiteY1" fmla="*/ 71032 h 1151113"/>
                  <a:gd name="connsiteX2" fmla="*/ 1881262 w 1966987"/>
                  <a:gd name="connsiteY2" fmla="*/ 232957 h 1151113"/>
                  <a:gd name="connsiteX3" fmla="*/ 1966987 w 1966987"/>
                  <a:gd name="connsiteY3" fmla="*/ 423457 h 1151113"/>
                  <a:gd name="connsiteX4" fmla="*/ 1380524 w 1966987"/>
                  <a:gd name="connsiteY4" fmla="*/ 1151113 h 1151113"/>
                  <a:gd name="connsiteX5" fmla="*/ 708275 w 1966987"/>
                  <a:gd name="connsiteY5" fmla="*/ 397496 h 1151113"/>
                  <a:gd name="connsiteX6" fmla="*/ 0 w 1966987"/>
                  <a:gd name="connsiteY6" fmla="*/ 0 h 1151113"/>
                  <a:gd name="connsiteX0" fmla="*/ 0 w 1966987"/>
                  <a:gd name="connsiteY0" fmla="*/ 0 h 1142459"/>
                  <a:gd name="connsiteX1" fmla="*/ 881137 w 1966987"/>
                  <a:gd name="connsiteY1" fmla="*/ 71032 h 1142459"/>
                  <a:gd name="connsiteX2" fmla="*/ 1881262 w 1966987"/>
                  <a:gd name="connsiteY2" fmla="*/ 232957 h 1142459"/>
                  <a:gd name="connsiteX3" fmla="*/ 1966987 w 1966987"/>
                  <a:gd name="connsiteY3" fmla="*/ 423457 h 1142459"/>
                  <a:gd name="connsiteX4" fmla="*/ 1363217 w 1966987"/>
                  <a:gd name="connsiteY4" fmla="*/ 1142459 h 1142459"/>
                  <a:gd name="connsiteX5" fmla="*/ 708275 w 1966987"/>
                  <a:gd name="connsiteY5" fmla="*/ 397496 h 1142459"/>
                  <a:gd name="connsiteX6" fmla="*/ 0 w 1966987"/>
                  <a:gd name="connsiteY6" fmla="*/ 0 h 1142459"/>
                  <a:gd name="connsiteX0" fmla="*/ 0 w 1966987"/>
                  <a:gd name="connsiteY0" fmla="*/ 0 h 1161695"/>
                  <a:gd name="connsiteX1" fmla="*/ 881137 w 1966987"/>
                  <a:gd name="connsiteY1" fmla="*/ 71032 h 1161695"/>
                  <a:gd name="connsiteX2" fmla="*/ 1881262 w 1966987"/>
                  <a:gd name="connsiteY2" fmla="*/ 232957 h 1161695"/>
                  <a:gd name="connsiteX3" fmla="*/ 1966987 w 1966987"/>
                  <a:gd name="connsiteY3" fmla="*/ 423457 h 1161695"/>
                  <a:gd name="connsiteX4" fmla="*/ 1363217 w 1966987"/>
                  <a:gd name="connsiteY4" fmla="*/ 1142459 h 1161695"/>
                  <a:gd name="connsiteX5" fmla="*/ 708275 w 1966987"/>
                  <a:gd name="connsiteY5" fmla="*/ 397496 h 1161695"/>
                  <a:gd name="connsiteX6" fmla="*/ 0 w 1966987"/>
                  <a:gd name="connsiteY6" fmla="*/ 0 h 1161695"/>
                  <a:gd name="connsiteX0" fmla="*/ 0 w 1966987"/>
                  <a:gd name="connsiteY0" fmla="*/ 0 h 1178466"/>
                  <a:gd name="connsiteX1" fmla="*/ 881137 w 1966987"/>
                  <a:gd name="connsiteY1" fmla="*/ 71032 h 1178466"/>
                  <a:gd name="connsiteX2" fmla="*/ 1881262 w 1966987"/>
                  <a:gd name="connsiteY2" fmla="*/ 232957 h 1178466"/>
                  <a:gd name="connsiteX3" fmla="*/ 1966987 w 1966987"/>
                  <a:gd name="connsiteY3" fmla="*/ 423457 h 1178466"/>
                  <a:gd name="connsiteX4" fmla="*/ 1363217 w 1966987"/>
                  <a:gd name="connsiteY4" fmla="*/ 1142459 h 1178466"/>
                  <a:gd name="connsiteX5" fmla="*/ 708275 w 1966987"/>
                  <a:gd name="connsiteY5" fmla="*/ 397496 h 1178466"/>
                  <a:gd name="connsiteX6" fmla="*/ 0 w 1966987"/>
                  <a:gd name="connsiteY6" fmla="*/ 0 h 1178466"/>
                  <a:gd name="connsiteX0" fmla="*/ 0 w 1966987"/>
                  <a:gd name="connsiteY0" fmla="*/ 0 h 1177150"/>
                  <a:gd name="connsiteX1" fmla="*/ 881137 w 1966987"/>
                  <a:gd name="connsiteY1" fmla="*/ 71032 h 1177150"/>
                  <a:gd name="connsiteX2" fmla="*/ 1881262 w 1966987"/>
                  <a:gd name="connsiteY2" fmla="*/ 232957 h 1177150"/>
                  <a:gd name="connsiteX3" fmla="*/ 1966987 w 1966987"/>
                  <a:gd name="connsiteY3" fmla="*/ 391727 h 1177150"/>
                  <a:gd name="connsiteX4" fmla="*/ 1363217 w 1966987"/>
                  <a:gd name="connsiteY4" fmla="*/ 1142459 h 1177150"/>
                  <a:gd name="connsiteX5" fmla="*/ 708275 w 1966987"/>
                  <a:gd name="connsiteY5" fmla="*/ 397496 h 1177150"/>
                  <a:gd name="connsiteX6" fmla="*/ 0 w 1966987"/>
                  <a:gd name="connsiteY6" fmla="*/ 0 h 1177150"/>
                  <a:gd name="connsiteX0" fmla="*/ 0 w 1966987"/>
                  <a:gd name="connsiteY0" fmla="*/ 0 h 1188912"/>
                  <a:gd name="connsiteX1" fmla="*/ 881137 w 1966987"/>
                  <a:gd name="connsiteY1" fmla="*/ 71032 h 1188912"/>
                  <a:gd name="connsiteX2" fmla="*/ 1881262 w 1966987"/>
                  <a:gd name="connsiteY2" fmla="*/ 232957 h 1188912"/>
                  <a:gd name="connsiteX3" fmla="*/ 1966987 w 1966987"/>
                  <a:gd name="connsiteY3" fmla="*/ 391727 h 1188912"/>
                  <a:gd name="connsiteX4" fmla="*/ 1629255 w 1966987"/>
                  <a:gd name="connsiteY4" fmla="*/ 1032005 h 1188912"/>
                  <a:gd name="connsiteX5" fmla="*/ 1363217 w 1966987"/>
                  <a:gd name="connsiteY5" fmla="*/ 1142459 h 1188912"/>
                  <a:gd name="connsiteX6" fmla="*/ 708275 w 1966987"/>
                  <a:gd name="connsiteY6" fmla="*/ 397496 h 1188912"/>
                  <a:gd name="connsiteX7" fmla="*/ 0 w 1966987"/>
                  <a:gd name="connsiteY7" fmla="*/ 0 h 1188912"/>
                  <a:gd name="connsiteX0" fmla="*/ 0 w 1966987"/>
                  <a:gd name="connsiteY0" fmla="*/ 0 h 1188912"/>
                  <a:gd name="connsiteX1" fmla="*/ 881137 w 1966987"/>
                  <a:gd name="connsiteY1" fmla="*/ 71032 h 1188912"/>
                  <a:gd name="connsiteX2" fmla="*/ 1881262 w 1966987"/>
                  <a:gd name="connsiteY2" fmla="*/ 232957 h 1188912"/>
                  <a:gd name="connsiteX3" fmla="*/ 1966987 w 1966987"/>
                  <a:gd name="connsiteY3" fmla="*/ 391727 h 1188912"/>
                  <a:gd name="connsiteX4" fmla="*/ 1629255 w 1966987"/>
                  <a:gd name="connsiteY4" fmla="*/ 1032005 h 1188912"/>
                  <a:gd name="connsiteX5" fmla="*/ 1363217 w 1966987"/>
                  <a:gd name="connsiteY5" fmla="*/ 1142459 h 1188912"/>
                  <a:gd name="connsiteX6" fmla="*/ 708275 w 1966987"/>
                  <a:gd name="connsiteY6" fmla="*/ 397496 h 1188912"/>
                  <a:gd name="connsiteX7" fmla="*/ 0 w 1966987"/>
                  <a:gd name="connsiteY7" fmla="*/ 0 h 1188912"/>
                  <a:gd name="connsiteX0" fmla="*/ 0 w 1966987"/>
                  <a:gd name="connsiteY0" fmla="*/ 0 h 1189484"/>
                  <a:gd name="connsiteX1" fmla="*/ 881137 w 1966987"/>
                  <a:gd name="connsiteY1" fmla="*/ 71032 h 1189484"/>
                  <a:gd name="connsiteX2" fmla="*/ 1881262 w 1966987"/>
                  <a:gd name="connsiteY2" fmla="*/ 232957 h 1189484"/>
                  <a:gd name="connsiteX3" fmla="*/ 1966987 w 1966987"/>
                  <a:gd name="connsiteY3" fmla="*/ 391727 h 1189484"/>
                  <a:gd name="connsiteX4" fmla="*/ 1629255 w 1966987"/>
                  <a:gd name="connsiteY4" fmla="*/ 1032005 h 1189484"/>
                  <a:gd name="connsiteX5" fmla="*/ 1363217 w 1966987"/>
                  <a:gd name="connsiteY5" fmla="*/ 1142459 h 1189484"/>
                  <a:gd name="connsiteX6" fmla="*/ 708275 w 1966987"/>
                  <a:gd name="connsiteY6" fmla="*/ 397496 h 1189484"/>
                  <a:gd name="connsiteX7" fmla="*/ 0 w 1966987"/>
                  <a:gd name="connsiteY7" fmla="*/ 0 h 1189484"/>
                  <a:gd name="connsiteX0" fmla="*/ 0 w 1966987"/>
                  <a:gd name="connsiteY0" fmla="*/ 0 h 1181822"/>
                  <a:gd name="connsiteX1" fmla="*/ 881137 w 1966987"/>
                  <a:gd name="connsiteY1" fmla="*/ 71032 h 1181822"/>
                  <a:gd name="connsiteX2" fmla="*/ 1881262 w 1966987"/>
                  <a:gd name="connsiteY2" fmla="*/ 232957 h 1181822"/>
                  <a:gd name="connsiteX3" fmla="*/ 1966987 w 1966987"/>
                  <a:gd name="connsiteY3" fmla="*/ 391727 h 1181822"/>
                  <a:gd name="connsiteX4" fmla="*/ 1629255 w 1966987"/>
                  <a:gd name="connsiteY4" fmla="*/ 1032005 h 1181822"/>
                  <a:gd name="connsiteX5" fmla="*/ 1363217 w 1966987"/>
                  <a:gd name="connsiteY5" fmla="*/ 1142459 h 1181822"/>
                  <a:gd name="connsiteX6" fmla="*/ 708275 w 1966987"/>
                  <a:gd name="connsiteY6" fmla="*/ 397496 h 1181822"/>
                  <a:gd name="connsiteX7" fmla="*/ 0 w 1966987"/>
                  <a:gd name="connsiteY7" fmla="*/ 0 h 1181822"/>
                  <a:gd name="connsiteX0" fmla="*/ 0 w 1966987"/>
                  <a:gd name="connsiteY0" fmla="*/ 0 h 1167805"/>
                  <a:gd name="connsiteX1" fmla="*/ 881137 w 1966987"/>
                  <a:gd name="connsiteY1" fmla="*/ 71032 h 1167805"/>
                  <a:gd name="connsiteX2" fmla="*/ 1881262 w 1966987"/>
                  <a:gd name="connsiteY2" fmla="*/ 232957 h 1167805"/>
                  <a:gd name="connsiteX3" fmla="*/ 1966987 w 1966987"/>
                  <a:gd name="connsiteY3" fmla="*/ 391727 h 1167805"/>
                  <a:gd name="connsiteX4" fmla="*/ 1629255 w 1966987"/>
                  <a:gd name="connsiteY4" fmla="*/ 1032005 h 1167805"/>
                  <a:gd name="connsiteX5" fmla="*/ 1363217 w 1966987"/>
                  <a:gd name="connsiteY5" fmla="*/ 1142459 h 1167805"/>
                  <a:gd name="connsiteX6" fmla="*/ 708275 w 1966987"/>
                  <a:gd name="connsiteY6" fmla="*/ 397496 h 1167805"/>
                  <a:gd name="connsiteX7" fmla="*/ 0 w 1966987"/>
                  <a:gd name="connsiteY7" fmla="*/ 0 h 1167805"/>
                  <a:gd name="connsiteX0" fmla="*/ 0 w 1966987"/>
                  <a:gd name="connsiteY0" fmla="*/ 0 h 1163994"/>
                  <a:gd name="connsiteX1" fmla="*/ 881137 w 1966987"/>
                  <a:gd name="connsiteY1" fmla="*/ 71032 h 1163994"/>
                  <a:gd name="connsiteX2" fmla="*/ 1881262 w 1966987"/>
                  <a:gd name="connsiteY2" fmla="*/ 232957 h 1163994"/>
                  <a:gd name="connsiteX3" fmla="*/ 1966987 w 1966987"/>
                  <a:gd name="connsiteY3" fmla="*/ 391727 h 1163994"/>
                  <a:gd name="connsiteX4" fmla="*/ 1629255 w 1966987"/>
                  <a:gd name="connsiteY4" fmla="*/ 1032005 h 1163994"/>
                  <a:gd name="connsiteX5" fmla="*/ 1363217 w 1966987"/>
                  <a:gd name="connsiteY5" fmla="*/ 1142459 h 1163994"/>
                  <a:gd name="connsiteX6" fmla="*/ 708275 w 1966987"/>
                  <a:gd name="connsiteY6" fmla="*/ 397496 h 1163994"/>
                  <a:gd name="connsiteX7" fmla="*/ 0 w 1966987"/>
                  <a:gd name="connsiteY7" fmla="*/ 0 h 1163994"/>
                  <a:gd name="connsiteX0" fmla="*/ 0 w 1966987"/>
                  <a:gd name="connsiteY0" fmla="*/ 0 h 1171549"/>
                  <a:gd name="connsiteX1" fmla="*/ 881137 w 1966987"/>
                  <a:gd name="connsiteY1" fmla="*/ 71032 h 1171549"/>
                  <a:gd name="connsiteX2" fmla="*/ 1881262 w 1966987"/>
                  <a:gd name="connsiteY2" fmla="*/ 232957 h 1171549"/>
                  <a:gd name="connsiteX3" fmla="*/ 1966987 w 1966987"/>
                  <a:gd name="connsiteY3" fmla="*/ 391727 h 1171549"/>
                  <a:gd name="connsiteX4" fmla="*/ 1629255 w 1966987"/>
                  <a:gd name="connsiteY4" fmla="*/ 1032005 h 1171549"/>
                  <a:gd name="connsiteX5" fmla="*/ 1363217 w 1966987"/>
                  <a:gd name="connsiteY5" fmla="*/ 1142459 h 1171549"/>
                  <a:gd name="connsiteX6" fmla="*/ 708275 w 1966987"/>
                  <a:gd name="connsiteY6" fmla="*/ 397496 h 1171549"/>
                  <a:gd name="connsiteX7" fmla="*/ 0 w 1966987"/>
                  <a:gd name="connsiteY7" fmla="*/ 0 h 1171549"/>
                  <a:gd name="connsiteX0" fmla="*/ 0 w 1961218"/>
                  <a:gd name="connsiteY0" fmla="*/ 0 h 1171549"/>
                  <a:gd name="connsiteX1" fmla="*/ 881137 w 1961218"/>
                  <a:gd name="connsiteY1" fmla="*/ 71032 h 1171549"/>
                  <a:gd name="connsiteX2" fmla="*/ 1881262 w 1961218"/>
                  <a:gd name="connsiteY2" fmla="*/ 232957 h 1171549"/>
                  <a:gd name="connsiteX3" fmla="*/ 1961218 w 1961218"/>
                  <a:gd name="connsiteY3" fmla="*/ 380189 h 1171549"/>
                  <a:gd name="connsiteX4" fmla="*/ 1629255 w 1961218"/>
                  <a:gd name="connsiteY4" fmla="*/ 1032005 h 1171549"/>
                  <a:gd name="connsiteX5" fmla="*/ 1363217 w 1961218"/>
                  <a:gd name="connsiteY5" fmla="*/ 1142459 h 1171549"/>
                  <a:gd name="connsiteX6" fmla="*/ 708275 w 1961218"/>
                  <a:gd name="connsiteY6" fmla="*/ 397496 h 1171549"/>
                  <a:gd name="connsiteX7" fmla="*/ 0 w 1961218"/>
                  <a:gd name="connsiteY7" fmla="*/ 0 h 1171549"/>
                  <a:gd name="connsiteX0" fmla="*/ 0 w 1952564"/>
                  <a:gd name="connsiteY0" fmla="*/ 0 h 1171549"/>
                  <a:gd name="connsiteX1" fmla="*/ 881137 w 1952564"/>
                  <a:gd name="connsiteY1" fmla="*/ 71032 h 1171549"/>
                  <a:gd name="connsiteX2" fmla="*/ 1881262 w 1952564"/>
                  <a:gd name="connsiteY2" fmla="*/ 232957 h 1171549"/>
                  <a:gd name="connsiteX3" fmla="*/ 1952564 w 1952564"/>
                  <a:gd name="connsiteY3" fmla="*/ 411919 h 1171549"/>
                  <a:gd name="connsiteX4" fmla="*/ 1629255 w 1952564"/>
                  <a:gd name="connsiteY4" fmla="*/ 1032005 h 1171549"/>
                  <a:gd name="connsiteX5" fmla="*/ 1363217 w 1952564"/>
                  <a:gd name="connsiteY5" fmla="*/ 1142459 h 1171549"/>
                  <a:gd name="connsiteX6" fmla="*/ 708275 w 1952564"/>
                  <a:gd name="connsiteY6" fmla="*/ 397496 h 1171549"/>
                  <a:gd name="connsiteX7" fmla="*/ 0 w 1952564"/>
                  <a:gd name="connsiteY7" fmla="*/ 0 h 1171549"/>
                  <a:gd name="connsiteX0" fmla="*/ 0 w 1956074"/>
                  <a:gd name="connsiteY0" fmla="*/ 0 h 1171549"/>
                  <a:gd name="connsiteX1" fmla="*/ 881137 w 1956074"/>
                  <a:gd name="connsiteY1" fmla="*/ 71032 h 1171549"/>
                  <a:gd name="connsiteX2" fmla="*/ 1881262 w 1956074"/>
                  <a:gd name="connsiteY2" fmla="*/ 232957 h 1171549"/>
                  <a:gd name="connsiteX3" fmla="*/ 1952564 w 1956074"/>
                  <a:gd name="connsiteY3" fmla="*/ 411919 h 1171549"/>
                  <a:gd name="connsiteX4" fmla="*/ 1629255 w 1956074"/>
                  <a:gd name="connsiteY4" fmla="*/ 1032005 h 1171549"/>
                  <a:gd name="connsiteX5" fmla="*/ 1363217 w 1956074"/>
                  <a:gd name="connsiteY5" fmla="*/ 1142459 h 1171549"/>
                  <a:gd name="connsiteX6" fmla="*/ 708275 w 1956074"/>
                  <a:gd name="connsiteY6" fmla="*/ 397496 h 1171549"/>
                  <a:gd name="connsiteX7" fmla="*/ 0 w 1956074"/>
                  <a:gd name="connsiteY7" fmla="*/ 0 h 1171549"/>
                  <a:gd name="connsiteX0" fmla="*/ 0 w 1954810"/>
                  <a:gd name="connsiteY0" fmla="*/ 0 h 1171549"/>
                  <a:gd name="connsiteX1" fmla="*/ 881137 w 1954810"/>
                  <a:gd name="connsiteY1" fmla="*/ 71032 h 1171549"/>
                  <a:gd name="connsiteX2" fmla="*/ 1835110 w 1954810"/>
                  <a:gd name="connsiteY2" fmla="*/ 224303 h 1171549"/>
                  <a:gd name="connsiteX3" fmla="*/ 1952564 w 1954810"/>
                  <a:gd name="connsiteY3" fmla="*/ 411919 h 1171549"/>
                  <a:gd name="connsiteX4" fmla="*/ 1629255 w 1954810"/>
                  <a:gd name="connsiteY4" fmla="*/ 1032005 h 1171549"/>
                  <a:gd name="connsiteX5" fmla="*/ 1363217 w 1954810"/>
                  <a:gd name="connsiteY5" fmla="*/ 1142459 h 1171549"/>
                  <a:gd name="connsiteX6" fmla="*/ 708275 w 1954810"/>
                  <a:gd name="connsiteY6" fmla="*/ 397496 h 1171549"/>
                  <a:gd name="connsiteX7" fmla="*/ 0 w 1954810"/>
                  <a:gd name="connsiteY7" fmla="*/ 0 h 1171549"/>
                  <a:gd name="connsiteX0" fmla="*/ 0 w 1956939"/>
                  <a:gd name="connsiteY0" fmla="*/ 0 h 1171549"/>
                  <a:gd name="connsiteX1" fmla="*/ 881137 w 1956939"/>
                  <a:gd name="connsiteY1" fmla="*/ 71032 h 1171549"/>
                  <a:gd name="connsiteX2" fmla="*/ 1835110 w 1956939"/>
                  <a:gd name="connsiteY2" fmla="*/ 224303 h 1171549"/>
                  <a:gd name="connsiteX3" fmla="*/ 1952564 w 1956939"/>
                  <a:gd name="connsiteY3" fmla="*/ 411919 h 1171549"/>
                  <a:gd name="connsiteX4" fmla="*/ 1629255 w 1956939"/>
                  <a:gd name="connsiteY4" fmla="*/ 1032005 h 1171549"/>
                  <a:gd name="connsiteX5" fmla="*/ 1363217 w 1956939"/>
                  <a:gd name="connsiteY5" fmla="*/ 1142459 h 1171549"/>
                  <a:gd name="connsiteX6" fmla="*/ 708275 w 1956939"/>
                  <a:gd name="connsiteY6" fmla="*/ 397496 h 1171549"/>
                  <a:gd name="connsiteX7" fmla="*/ 0 w 1956939"/>
                  <a:gd name="connsiteY7" fmla="*/ 0 h 1171549"/>
                  <a:gd name="connsiteX0" fmla="*/ 0 w 1962378"/>
                  <a:gd name="connsiteY0" fmla="*/ 0 h 1171549"/>
                  <a:gd name="connsiteX1" fmla="*/ 881137 w 1962378"/>
                  <a:gd name="connsiteY1" fmla="*/ 71032 h 1171549"/>
                  <a:gd name="connsiteX2" fmla="*/ 1835110 w 1962378"/>
                  <a:gd name="connsiteY2" fmla="*/ 224303 h 1171549"/>
                  <a:gd name="connsiteX3" fmla="*/ 1958333 w 1962378"/>
                  <a:gd name="connsiteY3" fmla="*/ 423457 h 1171549"/>
                  <a:gd name="connsiteX4" fmla="*/ 1629255 w 1962378"/>
                  <a:gd name="connsiteY4" fmla="*/ 1032005 h 1171549"/>
                  <a:gd name="connsiteX5" fmla="*/ 1363217 w 1962378"/>
                  <a:gd name="connsiteY5" fmla="*/ 1142459 h 1171549"/>
                  <a:gd name="connsiteX6" fmla="*/ 708275 w 1962378"/>
                  <a:gd name="connsiteY6" fmla="*/ 397496 h 1171549"/>
                  <a:gd name="connsiteX7" fmla="*/ 0 w 1962378"/>
                  <a:gd name="connsiteY7" fmla="*/ 0 h 1171549"/>
                  <a:gd name="connsiteX0" fmla="*/ 0 w 1959951"/>
                  <a:gd name="connsiteY0" fmla="*/ 0 h 1171549"/>
                  <a:gd name="connsiteX1" fmla="*/ 881137 w 1959951"/>
                  <a:gd name="connsiteY1" fmla="*/ 71032 h 1171549"/>
                  <a:gd name="connsiteX2" fmla="*/ 1835110 w 1959951"/>
                  <a:gd name="connsiteY2" fmla="*/ 224303 h 1171549"/>
                  <a:gd name="connsiteX3" fmla="*/ 1958333 w 1959951"/>
                  <a:gd name="connsiteY3" fmla="*/ 423457 h 1171549"/>
                  <a:gd name="connsiteX4" fmla="*/ 1629255 w 1959951"/>
                  <a:gd name="connsiteY4" fmla="*/ 1032005 h 1171549"/>
                  <a:gd name="connsiteX5" fmla="*/ 1363217 w 1959951"/>
                  <a:gd name="connsiteY5" fmla="*/ 1142459 h 1171549"/>
                  <a:gd name="connsiteX6" fmla="*/ 708275 w 1959951"/>
                  <a:gd name="connsiteY6" fmla="*/ 397496 h 1171549"/>
                  <a:gd name="connsiteX7" fmla="*/ 0 w 1959951"/>
                  <a:gd name="connsiteY7" fmla="*/ 0 h 1171549"/>
                  <a:gd name="connsiteX0" fmla="*/ 0 w 1959951"/>
                  <a:gd name="connsiteY0" fmla="*/ 0 h 1171549"/>
                  <a:gd name="connsiteX1" fmla="*/ 881137 w 1959951"/>
                  <a:gd name="connsiteY1" fmla="*/ 71032 h 1171549"/>
                  <a:gd name="connsiteX2" fmla="*/ 1835110 w 1959951"/>
                  <a:gd name="connsiteY2" fmla="*/ 224303 h 1171549"/>
                  <a:gd name="connsiteX3" fmla="*/ 1958333 w 1959951"/>
                  <a:gd name="connsiteY3" fmla="*/ 423457 h 1171549"/>
                  <a:gd name="connsiteX4" fmla="*/ 1629255 w 1959951"/>
                  <a:gd name="connsiteY4" fmla="*/ 1032005 h 1171549"/>
                  <a:gd name="connsiteX5" fmla="*/ 1363217 w 1959951"/>
                  <a:gd name="connsiteY5" fmla="*/ 1142459 h 1171549"/>
                  <a:gd name="connsiteX6" fmla="*/ 708275 w 1959951"/>
                  <a:gd name="connsiteY6" fmla="*/ 397496 h 1171549"/>
                  <a:gd name="connsiteX7" fmla="*/ 0 w 1959951"/>
                  <a:gd name="connsiteY7" fmla="*/ 0 h 1171549"/>
                  <a:gd name="connsiteX0" fmla="*/ 0 w 1951298"/>
                  <a:gd name="connsiteY0" fmla="*/ 0 h 1168664"/>
                  <a:gd name="connsiteX1" fmla="*/ 872484 w 1951298"/>
                  <a:gd name="connsiteY1" fmla="*/ 68147 h 1168664"/>
                  <a:gd name="connsiteX2" fmla="*/ 1826457 w 1951298"/>
                  <a:gd name="connsiteY2" fmla="*/ 221418 h 1168664"/>
                  <a:gd name="connsiteX3" fmla="*/ 1949680 w 1951298"/>
                  <a:gd name="connsiteY3" fmla="*/ 420572 h 1168664"/>
                  <a:gd name="connsiteX4" fmla="*/ 1620602 w 1951298"/>
                  <a:gd name="connsiteY4" fmla="*/ 1029120 h 1168664"/>
                  <a:gd name="connsiteX5" fmla="*/ 1354564 w 1951298"/>
                  <a:gd name="connsiteY5" fmla="*/ 1139574 h 1168664"/>
                  <a:gd name="connsiteX6" fmla="*/ 699622 w 1951298"/>
                  <a:gd name="connsiteY6" fmla="*/ 394611 h 1168664"/>
                  <a:gd name="connsiteX7" fmla="*/ 0 w 1951298"/>
                  <a:gd name="connsiteY7" fmla="*/ 0 h 1168664"/>
                  <a:gd name="connsiteX0" fmla="*/ 0 w 1954182"/>
                  <a:gd name="connsiteY0" fmla="*/ 0 h 1162895"/>
                  <a:gd name="connsiteX1" fmla="*/ 875368 w 1954182"/>
                  <a:gd name="connsiteY1" fmla="*/ 62378 h 1162895"/>
                  <a:gd name="connsiteX2" fmla="*/ 1829341 w 1954182"/>
                  <a:gd name="connsiteY2" fmla="*/ 215649 h 1162895"/>
                  <a:gd name="connsiteX3" fmla="*/ 1952564 w 1954182"/>
                  <a:gd name="connsiteY3" fmla="*/ 414803 h 1162895"/>
                  <a:gd name="connsiteX4" fmla="*/ 1623486 w 1954182"/>
                  <a:gd name="connsiteY4" fmla="*/ 1023351 h 1162895"/>
                  <a:gd name="connsiteX5" fmla="*/ 1357448 w 1954182"/>
                  <a:gd name="connsiteY5" fmla="*/ 1133805 h 1162895"/>
                  <a:gd name="connsiteX6" fmla="*/ 702506 w 1954182"/>
                  <a:gd name="connsiteY6" fmla="*/ 388842 h 1162895"/>
                  <a:gd name="connsiteX7" fmla="*/ 0 w 1954182"/>
                  <a:gd name="connsiteY7" fmla="*/ 0 h 1162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4182" h="1162895">
                    <a:moveTo>
                      <a:pt x="0" y="0"/>
                    </a:moveTo>
                    <a:cubicBezTo>
                      <a:pt x="293712" y="23677"/>
                      <a:pt x="570478" y="26436"/>
                      <a:pt x="875368" y="62378"/>
                    </a:cubicBezTo>
                    <a:cubicBezTo>
                      <a:pt x="1180258" y="98320"/>
                      <a:pt x="1495966" y="161674"/>
                      <a:pt x="1829341" y="215649"/>
                    </a:cubicBezTo>
                    <a:cubicBezTo>
                      <a:pt x="1919453" y="229151"/>
                      <a:pt x="1963412" y="343611"/>
                      <a:pt x="1952564" y="414803"/>
                    </a:cubicBezTo>
                    <a:cubicBezTo>
                      <a:pt x="1899024" y="547978"/>
                      <a:pt x="1721230" y="857845"/>
                      <a:pt x="1623486" y="1023351"/>
                    </a:cubicBezTo>
                    <a:cubicBezTo>
                      <a:pt x="1534396" y="1185972"/>
                      <a:pt x="1412870" y="1181866"/>
                      <a:pt x="1357448" y="1133805"/>
                    </a:cubicBezTo>
                    <a:lnTo>
                      <a:pt x="702506" y="3888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9" name="Oval 644">
                <a:extLst>
                  <a:ext uri="{FF2B5EF4-FFF2-40B4-BE49-F238E27FC236}">
                    <a16:creationId xmlns:a16="http://schemas.microsoft.com/office/drawing/2014/main" xmlns="" id="{09BB93B7-4F7D-4EE0-BBA8-FC38DC3C4619}"/>
                  </a:ext>
                </a:extLst>
              </p:cNvPr>
              <p:cNvSpPr/>
              <p:nvPr/>
            </p:nvSpPr>
            <p:spPr>
              <a:xfrm rot="1973302">
                <a:off x="5891306" y="3497511"/>
                <a:ext cx="121089" cy="1210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Oval 645">
                <a:extLst>
                  <a:ext uri="{FF2B5EF4-FFF2-40B4-BE49-F238E27FC236}">
                    <a16:creationId xmlns:a16="http://schemas.microsoft.com/office/drawing/2014/main" xmlns="" id="{8B7FBE4B-A614-417F-9000-FFA4D96C1E7C}"/>
                  </a:ext>
                </a:extLst>
              </p:cNvPr>
              <p:cNvSpPr/>
              <p:nvPr/>
            </p:nvSpPr>
            <p:spPr>
              <a:xfrm rot="1973302">
                <a:off x="6086673" y="3440794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Oval 646">
                <a:extLst>
                  <a:ext uri="{FF2B5EF4-FFF2-40B4-BE49-F238E27FC236}">
                    <a16:creationId xmlns:a16="http://schemas.microsoft.com/office/drawing/2014/main" xmlns="" id="{21C4786A-E8F0-4D84-B456-A623CB855989}"/>
                  </a:ext>
                </a:extLst>
              </p:cNvPr>
              <p:cNvSpPr/>
              <p:nvPr/>
            </p:nvSpPr>
            <p:spPr>
              <a:xfrm rot="1973302">
                <a:off x="5916623" y="3119292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Oval 647">
                <a:extLst>
                  <a:ext uri="{FF2B5EF4-FFF2-40B4-BE49-F238E27FC236}">
                    <a16:creationId xmlns:a16="http://schemas.microsoft.com/office/drawing/2014/main" xmlns="" id="{B9D4474F-17CC-4B8C-AB44-5B9A87262282}"/>
                  </a:ext>
                </a:extLst>
              </p:cNvPr>
              <p:cNvSpPr/>
              <p:nvPr/>
            </p:nvSpPr>
            <p:spPr>
              <a:xfrm rot="1973302">
                <a:off x="6172372" y="3789354"/>
                <a:ext cx="163508" cy="1635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Oval 648">
                <a:extLst>
                  <a:ext uri="{FF2B5EF4-FFF2-40B4-BE49-F238E27FC236}">
                    <a16:creationId xmlns:a16="http://schemas.microsoft.com/office/drawing/2014/main" xmlns="" id="{9B8FDE97-B9F4-4BF2-97E1-6D00910734A6}"/>
                  </a:ext>
                </a:extLst>
              </p:cNvPr>
              <p:cNvSpPr/>
              <p:nvPr/>
            </p:nvSpPr>
            <p:spPr>
              <a:xfrm rot="1973302">
                <a:off x="5526976" y="3152557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Oval 649">
                <a:extLst>
                  <a:ext uri="{FF2B5EF4-FFF2-40B4-BE49-F238E27FC236}">
                    <a16:creationId xmlns:a16="http://schemas.microsoft.com/office/drawing/2014/main" xmlns="" id="{51F21BA4-D9BA-4B67-AF77-DB333C6F7B51}"/>
                  </a:ext>
                </a:extLst>
              </p:cNvPr>
              <p:cNvSpPr/>
              <p:nvPr/>
            </p:nvSpPr>
            <p:spPr>
              <a:xfrm rot="1973302">
                <a:off x="6253503" y="3574518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5" name="Oval 650">
                <a:extLst>
                  <a:ext uri="{FF2B5EF4-FFF2-40B4-BE49-F238E27FC236}">
                    <a16:creationId xmlns:a16="http://schemas.microsoft.com/office/drawing/2014/main" xmlns="" id="{06AA6F1B-9AE8-4C96-9515-80AC5A543252}"/>
                  </a:ext>
                </a:extLst>
              </p:cNvPr>
              <p:cNvSpPr/>
              <p:nvPr/>
            </p:nvSpPr>
            <p:spPr>
              <a:xfrm rot="1973302">
                <a:off x="5737788" y="3329725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6" name="Oval 651">
                <a:extLst>
                  <a:ext uri="{FF2B5EF4-FFF2-40B4-BE49-F238E27FC236}">
                    <a16:creationId xmlns:a16="http://schemas.microsoft.com/office/drawing/2014/main" xmlns="" id="{D96BF0A5-658D-4434-9AE9-AA3B7F61BADB}"/>
                  </a:ext>
                </a:extLst>
              </p:cNvPr>
              <p:cNvSpPr/>
              <p:nvPr/>
            </p:nvSpPr>
            <p:spPr>
              <a:xfrm rot="1973302">
                <a:off x="6514160" y="3187471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7" name="Oval 652">
                <a:extLst>
                  <a:ext uri="{FF2B5EF4-FFF2-40B4-BE49-F238E27FC236}">
                    <a16:creationId xmlns:a16="http://schemas.microsoft.com/office/drawing/2014/main" xmlns="" id="{7E5386AD-E4B7-476A-8502-C537022D310D}"/>
                  </a:ext>
                </a:extLst>
              </p:cNvPr>
              <p:cNvSpPr/>
              <p:nvPr/>
            </p:nvSpPr>
            <p:spPr>
              <a:xfrm rot="1973302">
                <a:off x="6230678" y="3245561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Oval 653">
                <a:extLst>
                  <a:ext uri="{FF2B5EF4-FFF2-40B4-BE49-F238E27FC236}">
                    <a16:creationId xmlns:a16="http://schemas.microsoft.com/office/drawing/2014/main" xmlns="" id="{835C880B-4A9A-43E6-957A-3145A8CA3BDF}"/>
                  </a:ext>
                </a:extLst>
              </p:cNvPr>
              <p:cNvSpPr/>
              <p:nvPr/>
            </p:nvSpPr>
            <p:spPr>
              <a:xfrm rot="1973302">
                <a:off x="6279821" y="3360896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Oval 654">
                <a:extLst>
                  <a:ext uri="{FF2B5EF4-FFF2-40B4-BE49-F238E27FC236}">
                    <a16:creationId xmlns:a16="http://schemas.microsoft.com/office/drawing/2014/main" xmlns="" id="{179F8102-082F-4D63-9653-9310EEA359F5}"/>
                  </a:ext>
                </a:extLst>
              </p:cNvPr>
              <p:cNvSpPr/>
              <p:nvPr/>
            </p:nvSpPr>
            <p:spPr>
              <a:xfrm rot="1973302">
                <a:off x="6571822" y="3343434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0" name="Oval 655">
                <a:extLst>
                  <a:ext uri="{FF2B5EF4-FFF2-40B4-BE49-F238E27FC236}">
                    <a16:creationId xmlns:a16="http://schemas.microsoft.com/office/drawing/2014/main" xmlns="" id="{40C5BF12-BA05-4B29-98D9-76AF68DF8AB4}"/>
                  </a:ext>
                </a:extLst>
              </p:cNvPr>
              <p:cNvSpPr/>
              <p:nvPr/>
            </p:nvSpPr>
            <p:spPr>
              <a:xfrm rot="1973302">
                <a:off x="5303666" y="3028290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8" name="그룹 2">
              <a:extLst>
                <a:ext uri="{FF2B5EF4-FFF2-40B4-BE49-F238E27FC236}">
                  <a16:creationId xmlns:a16="http://schemas.microsoft.com/office/drawing/2014/main" xmlns="" id="{AA2F9482-E939-4298-8553-2D29D1F48C4B}"/>
                </a:ext>
              </a:extLst>
            </p:cNvPr>
            <p:cNvGrpSpPr/>
            <p:nvPr/>
          </p:nvGrpSpPr>
          <p:grpSpPr>
            <a:xfrm>
              <a:off x="5913558" y="1835734"/>
              <a:ext cx="374981" cy="2872894"/>
              <a:chOff x="4389556" y="2257766"/>
              <a:chExt cx="374981" cy="2872894"/>
            </a:xfrm>
            <a:solidFill>
              <a:schemeClr val="accent4"/>
            </a:solidFill>
          </p:grpSpPr>
          <p:sp>
            <p:nvSpPr>
              <p:cNvPr id="68" name="Oval 657">
                <a:extLst>
                  <a:ext uri="{FF2B5EF4-FFF2-40B4-BE49-F238E27FC236}">
                    <a16:creationId xmlns:a16="http://schemas.microsoft.com/office/drawing/2014/main" xmlns="" id="{C9B5249F-591B-41FC-88BC-9868B890A5CE}"/>
                  </a:ext>
                </a:extLst>
              </p:cNvPr>
              <p:cNvSpPr/>
              <p:nvPr/>
            </p:nvSpPr>
            <p:spPr>
              <a:xfrm rot="1973302">
                <a:off x="4663470" y="4185105"/>
                <a:ext cx="60544" cy="605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9" name="Oval 658">
                <a:extLst>
                  <a:ext uri="{FF2B5EF4-FFF2-40B4-BE49-F238E27FC236}">
                    <a16:creationId xmlns:a16="http://schemas.microsoft.com/office/drawing/2014/main" xmlns="" id="{E6E345A5-922C-4F79-B23D-2877E0F1EA9A}"/>
                  </a:ext>
                </a:extLst>
              </p:cNvPr>
              <p:cNvSpPr/>
              <p:nvPr/>
            </p:nvSpPr>
            <p:spPr>
              <a:xfrm rot="1973302">
                <a:off x="4665925" y="4328190"/>
                <a:ext cx="98612" cy="986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" name="Oval 659">
                <a:extLst>
                  <a:ext uri="{FF2B5EF4-FFF2-40B4-BE49-F238E27FC236}">
                    <a16:creationId xmlns:a16="http://schemas.microsoft.com/office/drawing/2014/main" xmlns="" id="{16E311BD-FB94-496D-AA81-8E45F896E17B}"/>
                  </a:ext>
                </a:extLst>
              </p:cNvPr>
              <p:cNvSpPr/>
              <p:nvPr/>
            </p:nvSpPr>
            <p:spPr>
              <a:xfrm rot="1973302">
                <a:off x="4545404" y="3786323"/>
                <a:ext cx="60544" cy="605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Oval 660">
                <a:extLst>
                  <a:ext uri="{FF2B5EF4-FFF2-40B4-BE49-F238E27FC236}">
                    <a16:creationId xmlns:a16="http://schemas.microsoft.com/office/drawing/2014/main" xmlns="" id="{26BF21B9-FC06-4186-9291-A2ABD66F4009}"/>
                  </a:ext>
                </a:extLst>
              </p:cNvPr>
              <p:cNvSpPr/>
              <p:nvPr/>
            </p:nvSpPr>
            <p:spPr>
              <a:xfrm rot="1973302">
                <a:off x="4389556" y="2257766"/>
                <a:ext cx="121089" cy="12108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Oval 661">
                <a:extLst>
                  <a:ext uri="{FF2B5EF4-FFF2-40B4-BE49-F238E27FC236}">
                    <a16:creationId xmlns:a16="http://schemas.microsoft.com/office/drawing/2014/main" xmlns="" id="{AB60C5DB-7F99-442F-B409-AEA065202C9E}"/>
                  </a:ext>
                </a:extLst>
              </p:cNvPr>
              <p:cNvSpPr/>
              <p:nvPr/>
            </p:nvSpPr>
            <p:spPr>
              <a:xfrm rot="1973302">
                <a:off x="4396258" y="2635712"/>
                <a:ext cx="60544" cy="605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Oval 662">
                <a:extLst>
                  <a:ext uri="{FF2B5EF4-FFF2-40B4-BE49-F238E27FC236}">
                    <a16:creationId xmlns:a16="http://schemas.microsoft.com/office/drawing/2014/main" xmlns="" id="{2F93A8CA-C792-44D7-9D46-8299F490B983}"/>
                  </a:ext>
                </a:extLst>
              </p:cNvPr>
              <p:cNvSpPr/>
              <p:nvPr/>
            </p:nvSpPr>
            <p:spPr>
              <a:xfrm rot="1973302">
                <a:off x="4468972" y="2460460"/>
                <a:ext cx="98612" cy="986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663">
                <a:extLst>
                  <a:ext uri="{FF2B5EF4-FFF2-40B4-BE49-F238E27FC236}">
                    <a16:creationId xmlns:a16="http://schemas.microsoft.com/office/drawing/2014/main" xmlns="" id="{6EEEA6A7-375F-4D99-8258-0DFD95F4704E}"/>
                  </a:ext>
                </a:extLst>
              </p:cNvPr>
              <p:cNvSpPr/>
              <p:nvPr/>
            </p:nvSpPr>
            <p:spPr>
              <a:xfrm rot="1973302">
                <a:off x="4458193" y="2787346"/>
                <a:ext cx="98612" cy="986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664">
                <a:extLst>
                  <a:ext uri="{FF2B5EF4-FFF2-40B4-BE49-F238E27FC236}">
                    <a16:creationId xmlns:a16="http://schemas.microsoft.com/office/drawing/2014/main" xmlns="" id="{12A877B5-F95B-4DC3-B134-E8839EC07455}"/>
                  </a:ext>
                </a:extLst>
              </p:cNvPr>
              <p:cNvSpPr/>
              <p:nvPr/>
            </p:nvSpPr>
            <p:spPr>
              <a:xfrm rot="1973302">
                <a:off x="4467441" y="4888963"/>
                <a:ext cx="60544" cy="605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Oval 665">
                <a:extLst>
                  <a:ext uri="{FF2B5EF4-FFF2-40B4-BE49-F238E27FC236}">
                    <a16:creationId xmlns:a16="http://schemas.microsoft.com/office/drawing/2014/main" xmlns="" id="{F1231765-AB93-4E86-BA56-2EE5595F13EF}"/>
                  </a:ext>
                </a:extLst>
              </p:cNvPr>
              <p:cNvSpPr/>
              <p:nvPr/>
            </p:nvSpPr>
            <p:spPr>
              <a:xfrm rot="1973302">
                <a:off x="4469896" y="5032048"/>
                <a:ext cx="98612" cy="986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9" name="그룹 5">
              <a:extLst>
                <a:ext uri="{FF2B5EF4-FFF2-40B4-BE49-F238E27FC236}">
                  <a16:creationId xmlns:a16="http://schemas.microsoft.com/office/drawing/2014/main" xmlns="" id="{E1618998-287B-4C3A-8EBF-21CE72632E93}"/>
                </a:ext>
              </a:extLst>
            </p:cNvPr>
            <p:cNvGrpSpPr/>
            <p:nvPr/>
          </p:nvGrpSpPr>
          <p:grpSpPr>
            <a:xfrm>
              <a:off x="5913557" y="2727878"/>
              <a:ext cx="296688" cy="2249696"/>
              <a:chOff x="4389556" y="3149911"/>
              <a:chExt cx="296688" cy="2249696"/>
            </a:xfrm>
            <a:solidFill>
              <a:schemeClr val="accent1"/>
            </a:solidFill>
          </p:grpSpPr>
          <p:sp>
            <p:nvSpPr>
              <p:cNvPr id="61" name="Oval 667">
                <a:extLst>
                  <a:ext uri="{FF2B5EF4-FFF2-40B4-BE49-F238E27FC236}">
                    <a16:creationId xmlns:a16="http://schemas.microsoft.com/office/drawing/2014/main" xmlns="" id="{0CDA391D-AAD2-4B07-852D-9D25B9D33B53}"/>
                  </a:ext>
                </a:extLst>
              </p:cNvPr>
              <p:cNvSpPr/>
              <p:nvPr/>
            </p:nvSpPr>
            <p:spPr>
              <a:xfrm rot="1973302">
                <a:off x="4474413" y="4523861"/>
                <a:ext cx="163508" cy="1635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Oval 668">
                <a:extLst>
                  <a:ext uri="{FF2B5EF4-FFF2-40B4-BE49-F238E27FC236}">
                    <a16:creationId xmlns:a16="http://schemas.microsoft.com/office/drawing/2014/main" xmlns="" id="{843248AC-C6A5-436C-BAD9-46B47877F91C}"/>
                  </a:ext>
                </a:extLst>
              </p:cNvPr>
              <p:cNvSpPr/>
              <p:nvPr/>
            </p:nvSpPr>
            <p:spPr>
              <a:xfrm rot="1973302">
                <a:off x="4484511" y="3956854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Oval 669">
                <a:extLst>
                  <a:ext uri="{FF2B5EF4-FFF2-40B4-BE49-F238E27FC236}">
                    <a16:creationId xmlns:a16="http://schemas.microsoft.com/office/drawing/2014/main" xmlns="" id="{B59346B6-0177-4715-9FAC-9A04BF98681B}"/>
                  </a:ext>
                </a:extLst>
              </p:cNvPr>
              <p:cNvSpPr/>
              <p:nvPr/>
            </p:nvSpPr>
            <p:spPr>
              <a:xfrm rot="1973302">
                <a:off x="4389556" y="3149911"/>
                <a:ext cx="121089" cy="121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Oval 670">
                <a:extLst>
                  <a:ext uri="{FF2B5EF4-FFF2-40B4-BE49-F238E27FC236}">
                    <a16:creationId xmlns:a16="http://schemas.microsoft.com/office/drawing/2014/main" xmlns="" id="{C9468F18-6941-45A3-8C07-9288D994AC87}"/>
                  </a:ext>
                </a:extLst>
              </p:cNvPr>
              <p:cNvSpPr/>
              <p:nvPr/>
            </p:nvSpPr>
            <p:spPr>
              <a:xfrm rot="1973302">
                <a:off x="4396258" y="3527857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Oval 671">
                <a:extLst>
                  <a:ext uri="{FF2B5EF4-FFF2-40B4-BE49-F238E27FC236}">
                    <a16:creationId xmlns:a16="http://schemas.microsoft.com/office/drawing/2014/main" xmlns="" id="{CA5FDCF2-5932-48AF-B447-769A0B67EBB2}"/>
                  </a:ext>
                </a:extLst>
              </p:cNvPr>
              <p:cNvSpPr/>
              <p:nvPr/>
            </p:nvSpPr>
            <p:spPr>
              <a:xfrm rot="1973302">
                <a:off x="4468972" y="3352605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Oval 672">
                <a:extLst>
                  <a:ext uri="{FF2B5EF4-FFF2-40B4-BE49-F238E27FC236}">
                    <a16:creationId xmlns:a16="http://schemas.microsoft.com/office/drawing/2014/main" xmlns="" id="{D8CE8F29-1925-4E2D-AE55-4A0F0BB3AB9E}"/>
                  </a:ext>
                </a:extLst>
              </p:cNvPr>
              <p:cNvSpPr/>
              <p:nvPr/>
            </p:nvSpPr>
            <p:spPr>
              <a:xfrm rot="1973302">
                <a:off x="4514918" y="5339063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Oval 673">
                <a:extLst>
                  <a:ext uri="{FF2B5EF4-FFF2-40B4-BE49-F238E27FC236}">
                    <a16:creationId xmlns:a16="http://schemas.microsoft.com/office/drawing/2014/main" xmlns="" id="{9166BF50-845B-4A98-9BBA-9A3BBB4EA19B}"/>
                  </a:ext>
                </a:extLst>
              </p:cNvPr>
              <p:cNvSpPr/>
              <p:nvPr/>
            </p:nvSpPr>
            <p:spPr>
              <a:xfrm rot="1973302">
                <a:off x="4587632" y="5163811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0" name="그룹 3">
              <a:extLst>
                <a:ext uri="{FF2B5EF4-FFF2-40B4-BE49-F238E27FC236}">
                  <a16:creationId xmlns:a16="http://schemas.microsoft.com/office/drawing/2014/main" xmlns="" id="{D5E6F770-F39E-4431-A8CC-811130572BE6}"/>
                </a:ext>
              </a:extLst>
            </p:cNvPr>
            <p:cNvGrpSpPr/>
            <p:nvPr/>
          </p:nvGrpSpPr>
          <p:grpSpPr>
            <a:xfrm>
              <a:off x="6094971" y="2377769"/>
              <a:ext cx="228322" cy="2644261"/>
              <a:chOff x="4570969" y="2799800"/>
              <a:chExt cx="228321" cy="2644260"/>
            </a:xfrm>
            <a:solidFill>
              <a:schemeClr val="accent3"/>
            </a:solidFill>
          </p:grpSpPr>
          <p:sp>
            <p:nvSpPr>
              <p:cNvPr id="52" name="Oval 675">
                <a:extLst>
                  <a:ext uri="{FF2B5EF4-FFF2-40B4-BE49-F238E27FC236}">
                    <a16:creationId xmlns:a16="http://schemas.microsoft.com/office/drawing/2014/main" xmlns="" id="{A56E3770-8A8E-4F74-BB73-9EC1EA44064F}"/>
                  </a:ext>
                </a:extLst>
              </p:cNvPr>
              <p:cNvSpPr/>
              <p:nvPr/>
            </p:nvSpPr>
            <p:spPr>
              <a:xfrm rot="1973302">
                <a:off x="4570969" y="2958980"/>
                <a:ext cx="121089" cy="121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Oval 676">
                <a:extLst>
                  <a:ext uri="{FF2B5EF4-FFF2-40B4-BE49-F238E27FC236}">
                    <a16:creationId xmlns:a16="http://schemas.microsoft.com/office/drawing/2014/main" xmlns="" id="{869EC0C2-CEE8-4ED9-8B82-07274407953D}"/>
                  </a:ext>
                </a:extLst>
              </p:cNvPr>
              <p:cNvSpPr/>
              <p:nvPr/>
            </p:nvSpPr>
            <p:spPr>
              <a:xfrm rot="1973302">
                <a:off x="4626042" y="2799800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4" name="Oval 677">
                <a:extLst>
                  <a:ext uri="{FF2B5EF4-FFF2-40B4-BE49-F238E27FC236}">
                    <a16:creationId xmlns:a16="http://schemas.microsoft.com/office/drawing/2014/main" xmlns="" id="{DB1071C4-3E5B-4488-A03D-F4B7EBB572DF}"/>
                  </a:ext>
                </a:extLst>
              </p:cNvPr>
              <p:cNvSpPr/>
              <p:nvPr/>
            </p:nvSpPr>
            <p:spPr>
              <a:xfrm rot="1973302">
                <a:off x="4650384" y="3169694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Oval 678">
                <a:extLst>
                  <a:ext uri="{FF2B5EF4-FFF2-40B4-BE49-F238E27FC236}">
                    <a16:creationId xmlns:a16="http://schemas.microsoft.com/office/drawing/2014/main" xmlns="" id="{CBD19F9F-2125-4B9B-ABD4-72AB3F4746C3}"/>
                  </a:ext>
                </a:extLst>
              </p:cNvPr>
              <p:cNvSpPr/>
              <p:nvPr/>
            </p:nvSpPr>
            <p:spPr>
              <a:xfrm rot="1973302">
                <a:off x="4670756" y="3421478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Oval 679">
                <a:extLst>
                  <a:ext uri="{FF2B5EF4-FFF2-40B4-BE49-F238E27FC236}">
                    <a16:creationId xmlns:a16="http://schemas.microsoft.com/office/drawing/2014/main" xmlns="" id="{672A05B3-2169-4E8B-97A1-E1A30272CC80}"/>
                  </a:ext>
                </a:extLst>
              </p:cNvPr>
              <p:cNvSpPr/>
              <p:nvPr/>
            </p:nvSpPr>
            <p:spPr>
              <a:xfrm rot="1973302">
                <a:off x="4634218" y="4710686"/>
                <a:ext cx="163508" cy="1635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Oval 680">
                <a:extLst>
                  <a:ext uri="{FF2B5EF4-FFF2-40B4-BE49-F238E27FC236}">
                    <a16:creationId xmlns:a16="http://schemas.microsoft.com/office/drawing/2014/main" xmlns="" id="{13AB29F6-64A7-4CA5-81AB-407D2171D966}"/>
                  </a:ext>
                </a:extLst>
              </p:cNvPr>
              <p:cNvSpPr/>
              <p:nvPr/>
            </p:nvSpPr>
            <p:spPr>
              <a:xfrm rot="1973302">
                <a:off x="4623362" y="3646773"/>
                <a:ext cx="163508" cy="1635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Oval 681">
                <a:extLst>
                  <a:ext uri="{FF2B5EF4-FFF2-40B4-BE49-F238E27FC236}">
                    <a16:creationId xmlns:a16="http://schemas.microsoft.com/office/drawing/2014/main" xmlns="" id="{91C32149-8F4E-4F3E-A0C6-58BB6597F824}"/>
                  </a:ext>
                </a:extLst>
              </p:cNvPr>
              <p:cNvSpPr/>
              <p:nvPr/>
            </p:nvSpPr>
            <p:spPr>
              <a:xfrm rot="1973302">
                <a:off x="4579340" y="4916125"/>
                <a:ext cx="121089" cy="121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Oval 682">
                <a:extLst>
                  <a:ext uri="{FF2B5EF4-FFF2-40B4-BE49-F238E27FC236}">
                    <a16:creationId xmlns:a16="http://schemas.microsoft.com/office/drawing/2014/main" xmlns="" id="{04FE61D9-AF15-4EF0-A30D-808E9154E2B0}"/>
                  </a:ext>
                </a:extLst>
              </p:cNvPr>
              <p:cNvSpPr/>
              <p:nvPr/>
            </p:nvSpPr>
            <p:spPr>
              <a:xfrm rot="1973302">
                <a:off x="4700678" y="5242217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Oval 683">
                <a:extLst>
                  <a:ext uri="{FF2B5EF4-FFF2-40B4-BE49-F238E27FC236}">
                    <a16:creationId xmlns:a16="http://schemas.microsoft.com/office/drawing/2014/main" xmlns="" id="{1BD36613-25BF-41B8-B280-89E1A4277356}"/>
                  </a:ext>
                </a:extLst>
              </p:cNvPr>
              <p:cNvSpPr/>
              <p:nvPr/>
            </p:nvSpPr>
            <p:spPr>
              <a:xfrm rot="1973302">
                <a:off x="4621611" y="5383516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1" name="Oval 684">
              <a:extLst>
                <a:ext uri="{FF2B5EF4-FFF2-40B4-BE49-F238E27FC236}">
                  <a16:creationId xmlns:a16="http://schemas.microsoft.com/office/drawing/2014/main" xmlns="" id="{6774CE78-5167-4A19-891B-BD588726B8D5}"/>
                </a:ext>
              </a:extLst>
            </p:cNvPr>
            <p:cNvSpPr/>
            <p:nvPr/>
          </p:nvSpPr>
          <p:spPr>
            <a:xfrm>
              <a:off x="5468071" y="5050161"/>
              <a:ext cx="1296000" cy="180021"/>
            </a:xfrm>
            <a:prstGeom prst="ellipse">
              <a:avLst/>
            </a:prstGeom>
            <a:solidFill>
              <a:schemeClr val="accent1">
                <a:lumMod val="7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23" name="Group 720">
            <a:extLst>
              <a:ext uri="{FF2B5EF4-FFF2-40B4-BE49-F238E27FC236}">
                <a16:creationId xmlns:a16="http://schemas.microsoft.com/office/drawing/2014/main" xmlns="" id="{4E44B883-79FA-44C0-A0A6-3EDA4A64BB9D}"/>
              </a:ext>
            </a:extLst>
          </p:cNvPr>
          <p:cNvGrpSpPr/>
          <p:nvPr/>
        </p:nvGrpSpPr>
        <p:grpSpPr>
          <a:xfrm>
            <a:off x="9462166" y="980165"/>
            <a:ext cx="2203298" cy="5727465"/>
            <a:chOff x="8608981" y="286023"/>
            <a:chExt cx="2454210" cy="6379708"/>
          </a:xfrm>
        </p:grpSpPr>
        <p:sp>
          <p:nvSpPr>
            <p:cNvPr id="124" name="Freeform 54">
              <a:extLst>
                <a:ext uri="{FF2B5EF4-FFF2-40B4-BE49-F238E27FC236}">
                  <a16:creationId xmlns:a16="http://schemas.microsoft.com/office/drawing/2014/main" xmlns="" id="{D638A5D2-22A9-4BF1-A433-F6CE09DA3DD1}"/>
                </a:ext>
              </a:extLst>
            </p:cNvPr>
            <p:cNvSpPr/>
            <p:nvPr/>
          </p:nvSpPr>
          <p:spPr>
            <a:xfrm>
              <a:off x="8672933" y="4722998"/>
              <a:ext cx="2237167" cy="1190626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00" h="1190625">
                  <a:moveTo>
                    <a:pt x="1562100" y="571500"/>
                  </a:moveTo>
                  <a:cubicBezTo>
                    <a:pt x="1117600" y="838200"/>
                    <a:pt x="501650" y="952500"/>
                    <a:pt x="0" y="1190625"/>
                  </a:cubicBezTo>
                  <a:lnTo>
                    <a:pt x="0" y="590550"/>
                  </a:lnTo>
                  <a:cubicBezTo>
                    <a:pt x="349250" y="393700"/>
                    <a:pt x="1079500" y="130175"/>
                    <a:pt x="1543050" y="0"/>
                  </a:cubicBezTo>
                  <a:lnTo>
                    <a:pt x="1562100" y="5715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3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5" name="Freeform 53">
              <a:extLst>
                <a:ext uri="{FF2B5EF4-FFF2-40B4-BE49-F238E27FC236}">
                  <a16:creationId xmlns:a16="http://schemas.microsoft.com/office/drawing/2014/main" xmlns="" id="{4A8CF7B7-2FE7-43CE-8998-F0FEB26ACC83}"/>
                </a:ext>
              </a:extLst>
            </p:cNvPr>
            <p:cNvSpPr/>
            <p:nvPr/>
          </p:nvSpPr>
          <p:spPr>
            <a:xfrm>
              <a:off x="8716893" y="367940"/>
              <a:ext cx="2346298" cy="1304925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638300"/>
                <a:gd name="connsiteY0" fmla="*/ 6858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562100 w 1638300"/>
                <a:gd name="connsiteY4" fmla="*/ 685800 h 1304925"/>
                <a:gd name="connsiteX0" fmla="*/ 1562100 w 1638300"/>
                <a:gd name="connsiteY0" fmla="*/ 6858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562100 w 1638300"/>
                <a:gd name="connsiteY4" fmla="*/ 685800 h 1304925"/>
                <a:gd name="connsiteX0" fmla="*/ 1609725 w 1638300"/>
                <a:gd name="connsiteY0" fmla="*/ 66675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666750 h 1304925"/>
                <a:gd name="connsiteX0" fmla="*/ 1609725 w 1638300"/>
                <a:gd name="connsiteY0" fmla="*/ 66675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666750 h 1304925"/>
                <a:gd name="connsiteX0" fmla="*/ 1609725 w 1638300"/>
                <a:gd name="connsiteY0" fmla="*/ 66675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666750 h 1304925"/>
                <a:gd name="connsiteX0" fmla="*/ 1609725 w 1638300"/>
                <a:gd name="connsiteY0" fmla="*/ 7239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723900 h 1304925"/>
                <a:gd name="connsiteX0" fmla="*/ 1609725 w 1638300"/>
                <a:gd name="connsiteY0" fmla="*/ 7239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723900 h 1304925"/>
                <a:gd name="connsiteX0" fmla="*/ 1609725 w 1638300"/>
                <a:gd name="connsiteY0" fmla="*/ 723900 h 1304925"/>
                <a:gd name="connsiteX1" fmla="*/ 0 w 1638300"/>
                <a:gd name="connsiteY1" fmla="*/ 1304925 h 1304925"/>
                <a:gd name="connsiteX2" fmla="*/ 0 w 1638300"/>
                <a:gd name="connsiteY2" fmla="*/ 704850 h 1304925"/>
                <a:gd name="connsiteX3" fmla="*/ 1638300 w 1638300"/>
                <a:gd name="connsiteY3" fmla="*/ 0 h 1304925"/>
                <a:gd name="connsiteX4" fmla="*/ 1609725 w 1638300"/>
                <a:gd name="connsiteY4" fmla="*/ 723900 h 13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304925">
                  <a:moveTo>
                    <a:pt x="1609725" y="723900"/>
                  </a:moveTo>
                  <a:cubicBezTo>
                    <a:pt x="1089025" y="990600"/>
                    <a:pt x="539750" y="1095375"/>
                    <a:pt x="0" y="1304925"/>
                  </a:cubicBezTo>
                  <a:lnTo>
                    <a:pt x="0" y="704850"/>
                  </a:lnTo>
                  <a:cubicBezTo>
                    <a:pt x="349250" y="508000"/>
                    <a:pt x="1498600" y="225425"/>
                    <a:pt x="1638300" y="0"/>
                  </a:cubicBezTo>
                  <a:cubicBezTo>
                    <a:pt x="1628775" y="222250"/>
                    <a:pt x="1619250" y="406400"/>
                    <a:pt x="1609725" y="72390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6" name="Freeform 55">
              <a:extLst>
                <a:ext uri="{FF2B5EF4-FFF2-40B4-BE49-F238E27FC236}">
                  <a16:creationId xmlns:a16="http://schemas.microsoft.com/office/drawing/2014/main" xmlns="" id="{2B34CB0E-2558-401E-883A-8BE54CD37949}"/>
                </a:ext>
              </a:extLst>
            </p:cNvPr>
            <p:cNvSpPr/>
            <p:nvPr/>
          </p:nvSpPr>
          <p:spPr>
            <a:xfrm>
              <a:off x="8698243" y="3317181"/>
              <a:ext cx="2237167" cy="1190626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00" h="1190625">
                  <a:moveTo>
                    <a:pt x="1562100" y="571500"/>
                  </a:moveTo>
                  <a:cubicBezTo>
                    <a:pt x="1117600" y="838200"/>
                    <a:pt x="501650" y="952500"/>
                    <a:pt x="0" y="1190625"/>
                  </a:cubicBezTo>
                  <a:lnTo>
                    <a:pt x="0" y="590550"/>
                  </a:lnTo>
                  <a:cubicBezTo>
                    <a:pt x="349250" y="393700"/>
                    <a:pt x="1079500" y="130175"/>
                    <a:pt x="1543050" y="0"/>
                  </a:cubicBezTo>
                  <a:lnTo>
                    <a:pt x="1562100" y="5715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3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7" name="Freeform 56">
              <a:extLst>
                <a:ext uri="{FF2B5EF4-FFF2-40B4-BE49-F238E27FC236}">
                  <a16:creationId xmlns:a16="http://schemas.microsoft.com/office/drawing/2014/main" xmlns="" id="{EAFFAFCF-F7D6-4A8A-BDF1-25453EAD7825}"/>
                </a:ext>
              </a:extLst>
            </p:cNvPr>
            <p:cNvSpPr/>
            <p:nvPr/>
          </p:nvSpPr>
          <p:spPr>
            <a:xfrm>
              <a:off x="8663753" y="1924454"/>
              <a:ext cx="2237167" cy="1190626"/>
            </a:xfrm>
            <a:custGeom>
              <a:avLst/>
              <a:gdLst>
                <a:gd name="connsiteX0" fmla="*/ 156210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562100 w 1619250"/>
                <a:gd name="connsiteY4" fmla="*/ 590550 h 1200150"/>
                <a:gd name="connsiteX0" fmla="*/ 1619250 w 1619250"/>
                <a:gd name="connsiteY0" fmla="*/ 590550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19250 w 1619250"/>
                <a:gd name="connsiteY4" fmla="*/ 590550 h 1200150"/>
                <a:gd name="connsiteX0" fmla="*/ 1609725 w 1619250"/>
                <a:gd name="connsiteY0" fmla="*/ 5429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42925 h 1200150"/>
                <a:gd name="connsiteX0" fmla="*/ 1609725 w 1619250"/>
                <a:gd name="connsiteY0" fmla="*/ 581025 h 1200150"/>
                <a:gd name="connsiteX1" fmla="*/ 0 w 1619250"/>
                <a:gd name="connsiteY1" fmla="*/ 1200150 h 1200150"/>
                <a:gd name="connsiteX2" fmla="*/ 76200 w 1619250"/>
                <a:gd name="connsiteY2" fmla="*/ 590550 h 1200150"/>
                <a:gd name="connsiteX3" fmla="*/ 1619250 w 1619250"/>
                <a:gd name="connsiteY3" fmla="*/ 0 h 1200150"/>
                <a:gd name="connsiteX4" fmla="*/ 1609725 w 1619250"/>
                <a:gd name="connsiteY4" fmla="*/ 581025 h 12001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28575 w 1571625"/>
                <a:gd name="connsiteY2" fmla="*/ 590550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581025 h 1238250"/>
                <a:gd name="connsiteX1" fmla="*/ 0 w 1571625"/>
                <a:gd name="connsiteY1" fmla="*/ 1238250 h 1238250"/>
                <a:gd name="connsiteX2" fmla="*/ 0 w 1571625"/>
                <a:gd name="connsiteY2" fmla="*/ 619125 h 1238250"/>
                <a:gd name="connsiteX3" fmla="*/ 1571625 w 1571625"/>
                <a:gd name="connsiteY3" fmla="*/ 0 h 1238250"/>
                <a:gd name="connsiteX4" fmla="*/ 1562100 w 1571625"/>
                <a:gd name="connsiteY4" fmla="*/ 581025 h 12382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5722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71625"/>
                <a:gd name="connsiteY0" fmla="*/ 619125 h 1276350"/>
                <a:gd name="connsiteX1" fmla="*/ 0 w 1571625"/>
                <a:gd name="connsiteY1" fmla="*/ 1276350 h 1276350"/>
                <a:gd name="connsiteX2" fmla="*/ 0 w 1571625"/>
                <a:gd name="connsiteY2" fmla="*/ 638175 h 1276350"/>
                <a:gd name="connsiteX3" fmla="*/ 1571625 w 1571625"/>
                <a:gd name="connsiteY3" fmla="*/ 0 h 1276350"/>
                <a:gd name="connsiteX4" fmla="*/ 1562100 w 1571625"/>
                <a:gd name="connsiteY4" fmla="*/ 619125 h 127635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600075 h 1257300"/>
                <a:gd name="connsiteX1" fmla="*/ 0 w 1562100"/>
                <a:gd name="connsiteY1" fmla="*/ 1257300 h 1257300"/>
                <a:gd name="connsiteX2" fmla="*/ 0 w 1562100"/>
                <a:gd name="connsiteY2" fmla="*/ 619125 h 1257300"/>
                <a:gd name="connsiteX3" fmla="*/ 1533525 w 1562100"/>
                <a:gd name="connsiteY3" fmla="*/ 0 h 1257300"/>
                <a:gd name="connsiteX4" fmla="*/ 1562100 w 1562100"/>
                <a:gd name="connsiteY4" fmla="*/ 600075 h 1257300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228725"/>
                <a:gd name="connsiteX1" fmla="*/ 0 w 1562100"/>
                <a:gd name="connsiteY1" fmla="*/ 1228725 h 1228725"/>
                <a:gd name="connsiteX2" fmla="*/ 0 w 1562100"/>
                <a:gd name="connsiteY2" fmla="*/ 590550 h 1228725"/>
                <a:gd name="connsiteX3" fmla="*/ 1543050 w 1562100"/>
                <a:gd name="connsiteY3" fmla="*/ 0 h 1228725"/>
                <a:gd name="connsiteX4" fmla="*/ 1562100 w 1562100"/>
                <a:gd name="connsiteY4" fmla="*/ 571500 h 12287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  <a:gd name="connsiteX0" fmla="*/ 1562100 w 1562100"/>
                <a:gd name="connsiteY0" fmla="*/ 571500 h 1190625"/>
                <a:gd name="connsiteX1" fmla="*/ 0 w 1562100"/>
                <a:gd name="connsiteY1" fmla="*/ 1190625 h 1190625"/>
                <a:gd name="connsiteX2" fmla="*/ 0 w 1562100"/>
                <a:gd name="connsiteY2" fmla="*/ 590550 h 1190625"/>
                <a:gd name="connsiteX3" fmla="*/ 1543050 w 1562100"/>
                <a:gd name="connsiteY3" fmla="*/ 0 h 1190625"/>
                <a:gd name="connsiteX4" fmla="*/ 1562100 w 1562100"/>
                <a:gd name="connsiteY4" fmla="*/ 571500 h 1190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100" h="1190625">
                  <a:moveTo>
                    <a:pt x="1562100" y="571500"/>
                  </a:moveTo>
                  <a:cubicBezTo>
                    <a:pt x="1117600" y="838200"/>
                    <a:pt x="501650" y="952500"/>
                    <a:pt x="0" y="1190625"/>
                  </a:cubicBezTo>
                  <a:lnTo>
                    <a:pt x="0" y="590550"/>
                  </a:lnTo>
                  <a:cubicBezTo>
                    <a:pt x="349250" y="393700"/>
                    <a:pt x="1079500" y="130175"/>
                    <a:pt x="1543050" y="0"/>
                  </a:cubicBezTo>
                  <a:lnTo>
                    <a:pt x="1562100" y="5715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3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3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28" name="Group 690">
              <a:extLst>
                <a:ext uri="{FF2B5EF4-FFF2-40B4-BE49-F238E27FC236}">
                  <a16:creationId xmlns:a16="http://schemas.microsoft.com/office/drawing/2014/main" xmlns="" id="{FC02F9B7-AC48-4CAF-B202-7FA68885A75B}"/>
                </a:ext>
              </a:extLst>
            </p:cNvPr>
            <p:cNvGrpSpPr/>
            <p:nvPr/>
          </p:nvGrpSpPr>
          <p:grpSpPr>
            <a:xfrm>
              <a:off x="9290010" y="286023"/>
              <a:ext cx="1092149" cy="5958902"/>
              <a:chOff x="6761057" y="322748"/>
              <a:chExt cx="1092149" cy="5958902"/>
            </a:xfrm>
          </p:grpSpPr>
          <p:sp>
            <p:nvSpPr>
              <p:cNvPr id="135" name="Diagonal Stripe 691">
                <a:extLst>
                  <a:ext uri="{FF2B5EF4-FFF2-40B4-BE49-F238E27FC236}">
                    <a16:creationId xmlns:a16="http://schemas.microsoft.com/office/drawing/2014/main" xmlns="" id="{3B6CA21F-6CB6-4FFA-93BB-5FF52A0A445A}"/>
                  </a:ext>
                </a:extLst>
              </p:cNvPr>
              <p:cNvSpPr/>
              <p:nvPr/>
            </p:nvSpPr>
            <p:spPr>
              <a:xfrm rot="19197366">
                <a:off x="6907223" y="5186633"/>
                <a:ext cx="904974" cy="1095017"/>
              </a:xfrm>
              <a:prstGeom prst="diagStripe">
                <a:avLst>
                  <a:gd name="adj" fmla="val 86326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Rectangle 7">
                <a:extLst>
                  <a:ext uri="{FF2B5EF4-FFF2-40B4-BE49-F238E27FC236}">
                    <a16:creationId xmlns:a16="http://schemas.microsoft.com/office/drawing/2014/main" xmlns="" id="{B3106E37-1BCE-4B59-9455-6AAE9C1D1561}"/>
                  </a:ext>
                </a:extLst>
              </p:cNvPr>
              <p:cNvSpPr/>
              <p:nvPr/>
            </p:nvSpPr>
            <p:spPr>
              <a:xfrm>
                <a:off x="6884441" y="1303750"/>
                <a:ext cx="845381" cy="3468140"/>
              </a:xfrm>
              <a:custGeom>
                <a:avLst/>
                <a:gdLst>
                  <a:gd name="connsiteX0" fmla="*/ 0 w 828152"/>
                  <a:gd name="connsiteY0" fmla="*/ 0 h 1872208"/>
                  <a:gd name="connsiteX1" fmla="*/ 828152 w 828152"/>
                  <a:gd name="connsiteY1" fmla="*/ 0 h 1872208"/>
                  <a:gd name="connsiteX2" fmla="*/ 828152 w 828152"/>
                  <a:gd name="connsiteY2" fmla="*/ 1872208 h 1872208"/>
                  <a:gd name="connsiteX3" fmla="*/ 0 w 828152"/>
                  <a:gd name="connsiteY3" fmla="*/ 1872208 h 1872208"/>
                  <a:gd name="connsiteX4" fmla="*/ 0 w 828152"/>
                  <a:gd name="connsiteY4" fmla="*/ 0 h 1872208"/>
                  <a:gd name="connsiteX0" fmla="*/ 0 w 828152"/>
                  <a:gd name="connsiteY0" fmla="*/ 0 h 1891000"/>
                  <a:gd name="connsiteX1" fmla="*/ 828152 w 828152"/>
                  <a:gd name="connsiteY1" fmla="*/ 0 h 1891000"/>
                  <a:gd name="connsiteX2" fmla="*/ 828152 w 828152"/>
                  <a:gd name="connsiteY2" fmla="*/ 1872208 h 1891000"/>
                  <a:gd name="connsiteX3" fmla="*/ 0 w 828152"/>
                  <a:gd name="connsiteY3" fmla="*/ 1872208 h 1891000"/>
                  <a:gd name="connsiteX4" fmla="*/ 0 w 828152"/>
                  <a:gd name="connsiteY4" fmla="*/ 0 h 1891000"/>
                  <a:gd name="connsiteX0" fmla="*/ 0 w 828152"/>
                  <a:gd name="connsiteY0" fmla="*/ 0 h 1907994"/>
                  <a:gd name="connsiteX1" fmla="*/ 828152 w 828152"/>
                  <a:gd name="connsiteY1" fmla="*/ 0 h 1907994"/>
                  <a:gd name="connsiteX2" fmla="*/ 828152 w 828152"/>
                  <a:gd name="connsiteY2" fmla="*/ 1872208 h 1907994"/>
                  <a:gd name="connsiteX3" fmla="*/ 0 w 828152"/>
                  <a:gd name="connsiteY3" fmla="*/ 1872208 h 1907994"/>
                  <a:gd name="connsiteX4" fmla="*/ 0 w 828152"/>
                  <a:gd name="connsiteY4" fmla="*/ 0 h 1907994"/>
                  <a:gd name="connsiteX0" fmla="*/ 0 w 828152"/>
                  <a:gd name="connsiteY0" fmla="*/ 0 h 1920103"/>
                  <a:gd name="connsiteX1" fmla="*/ 828152 w 828152"/>
                  <a:gd name="connsiteY1" fmla="*/ 0 h 1920103"/>
                  <a:gd name="connsiteX2" fmla="*/ 828152 w 828152"/>
                  <a:gd name="connsiteY2" fmla="*/ 1872208 h 1920103"/>
                  <a:gd name="connsiteX3" fmla="*/ 0 w 828152"/>
                  <a:gd name="connsiteY3" fmla="*/ 1872208 h 1920103"/>
                  <a:gd name="connsiteX4" fmla="*/ 0 w 828152"/>
                  <a:gd name="connsiteY4" fmla="*/ 0 h 1920103"/>
                  <a:gd name="connsiteX0" fmla="*/ 0 w 828152"/>
                  <a:gd name="connsiteY0" fmla="*/ 0 h 1923817"/>
                  <a:gd name="connsiteX1" fmla="*/ 828152 w 828152"/>
                  <a:gd name="connsiteY1" fmla="*/ 0 h 1923817"/>
                  <a:gd name="connsiteX2" fmla="*/ 828152 w 828152"/>
                  <a:gd name="connsiteY2" fmla="*/ 1872208 h 1923817"/>
                  <a:gd name="connsiteX3" fmla="*/ 0 w 828152"/>
                  <a:gd name="connsiteY3" fmla="*/ 1872208 h 1923817"/>
                  <a:gd name="connsiteX4" fmla="*/ 0 w 828152"/>
                  <a:gd name="connsiteY4" fmla="*/ 0 h 192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152" h="1923817">
                    <a:moveTo>
                      <a:pt x="0" y="0"/>
                    </a:moveTo>
                    <a:lnTo>
                      <a:pt x="828152" y="0"/>
                    </a:lnTo>
                    <a:lnTo>
                      <a:pt x="828152" y="1872208"/>
                    </a:lnTo>
                    <a:cubicBezTo>
                      <a:pt x="499246" y="1935634"/>
                      <a:pt x="328906" y="1946205"/>
                      <a:pt x="0" y="187220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7" name="Rounded Rectangle 60">
                <a:extLst>
                  <a:ext uri="{FF2B5EF4-FFF2-40B4-BE49-F238E27FC236}">
                    <a16:creationId xmlns:a16="http://schemas.microsoft.com/office/drawing/2014/main" xmlns="" id="{2F353CA0-3F22-4585-9308-FB9967FCD5B4}"/>
                  </a:ext>
                </a:extLst>
              </p:cNvPr>
              <p:cNvSpPr/>
              <p:nvPr/>
            </p:nvSpPr>
            <p:spPr>
              <a:xfrm>
                <a:off x="6852068" y="322748"/>
                <a:ext cx="910125" cy="232345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8" name="Rectangle 694">
                <a:extLst>
                  <a:ext uri="{FF2B5EF4-FFF2-40B4-BE49-F238E27FC236}">
                    <a16:creationId xmlns:a16="http://schemas.microsoft.com/office/drawing/2014/main" xmlns="" id="{5F44E0F9-9578-47CF-A242-65338456281F}"/>
                  </a:ext>
                </a:extLst>
              </p:cNvPr>
              <p:cNvSpPr/>
              <p:nvPr/>
            </p:nvSpPr>
            <p:spPr>
              <a:xfrm>
                <a:off x="7030366" y="555093"/>
                <a:ext cx="553530" cy="61931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9" name="Rectangle 695">
                <a:extLst>
                  <a:ext uri="{FF2B5EF4-FFF2-40B4-BE49-F238E27FC236}">
                    <a16:creationId xmlns:a16="http://schemas.microsoft.com/office/drawing/2014/main" xmlns="" id="{A7622880-6BB6-49E2-97A8-7EC7B5BB5B69}"/>
                  </a:ext>
                </a:extLst>
              </p:cNvPr>
              <p:cNvSpPr/>
              <p:nvPr/>
            </p:nvSpPr>
            <p:spPr>
              <a:xfrm>
                <a:off x="7187118" y="4745527"/>
                <a:ext cx="240026" cy="2323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0" name="Trapezoid 696">
                <a:extLst>
                  <a:ext uri="{FF2B5EF4-FFF2-40B4-BE49-F238E27FC236}">
                    <a16:creationId xmlns:a16="http://schemas.microsoft.com/office/drawing/2014/main" xmlns="" id="{A1FA465A-6B82-416A-8CA6-411B8F37DEDB}"/>
                  </a:ext>
                </a:extLst>
              </p:cNvPr>
              <p:cNvSpPr/>
              <p:nvPr/>
            </p:nvSpPr>
            <p:spPr>
              <a:xfrm rot="10800000">
                <a:off x="7187119" y="4960719"/>
                <a:ext cx="240026" cy="290433"/>
              </a:xfrm>
              <a:prstGeom prst="trapezoi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1" name="Rounded Rectangle 64">
                <a:extLst>
                  <a:ext uri="{FF2B5EF4-FFF2-40B4-BE49-F238E27FC236}">
                    <a16:creationId xmlns:a16="http://schemas.microsoft.com/office/drawing/2014/main" xmlns="" id="{62E4E3DB-27FB-4233-9D6D-16DC32A452CC}"/>
                  </a:ext>
                </a:extLst>
              </p:cNvPr>
              <p:cNvSpPr/>
              <p:nvPr/>
            </p:nvSpPr>
            <p:spPr>
              <a:xfrm>
                <a:off x="6761057" y="1137720"/>
                <a:ext cx="1092149" cy="174259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2" name="Rectangle 20">
                <a:extLst>
                  <a:ext uri="{FF2B5EF4-FFF2-40B4-BE49-F238E27FC236}">
                    <a16:creationId xmlns:a16="http://schemas.microsoft.com/office/drawing/2014/main" xmlns="" id="{4DAA1FE8-405C-47C4-83F1-F84B7C7668C0}"/>
                  </a:ext>
                </a:extLst>
              </p:cNvPr>
              <p:cNvSpPr/>
              <p:nvPr/>
            </p:nvSpPr>
            <p:spPr>
              <a:xfrm>
                <a:off x="6988104" y="2780928"/>
                <a:ext cx="638056" cy="1761675"/>
              </a:xfrm>
              <a:custGeom>
                <a:avLst/>
                <a:gdLst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  <a:gd name="connsiteX0" fmla="*/ 0 w 669024"/>
                  <a:gd name="connsiteY0" fmla="*/ 0 h 1686239"/>
                  <a:gd name="connsiteX1" fmla="*/ 669024 w 669024"/>
                  <a:gd name="connsiteY1" fmla="*/ 0 h 1686239"/>
                  <a:gd name="connsiteX2" fmla="*/ 669024 w 669024"/>
                  <a:gd name="connsiteY2" fmla="*/ 1662748 h 1686239"/>
                  <a:gd name="connsiteX3" fmla="*/ 0 w 669024"/>
                  <a:gd name="connsiteY3" fmla="*/ 1662748 h 1686239"/>
                  <a:gd name="connsiteX4" fmla="*/ 0 w 669024"/>
                  <a:gd name="connsiteY4" fmla="*/ 0 h 1686239"/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9024" h="1662748">
                    <a:moveTo>
                      <a:pt x="0" y="0"/>
                    </a:moveTo>
                    <a:lnTo>
                      <a:pt x="669024" y="0"/>
                    </a:lnTo>
                    <a:lnTo>
                      <a:pt x="669024" y="1662748"/>
                    </a:lnTo>
                    <a:cubicBezTo>
                      <a:pt x="440730" y="1715603"/>
                      <a:pt x="260007" y="1715603"/>
                      <a:pt x="0" y="16627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3" name="Rectangle 699">
                <a:extLst>
                  <a:ext uri="{FF2B5EF4-FFF2-40B4-BE49-F238E27FC236}">
                    <a16:creationId xmlns:a16="http://schemas.microsoft.com/office/drawing/2014/main" xmlns="" id="{25CCFEBE-66DC-40F9-A3F8-FF5F35C26F41}"/>
                  </a:ext>
                </a:extLst>
              </p:cNvPr>
              <p:cNvSpPr/>
              <p:nvPr/>
            </p:nvSpPr>
            <p:spPr>
              <a:xfrm>
                <a:off x="7283130" y="555093"/>
                <a:ext cx="48005" cy="6193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4" name="Rectangle 700">
                <a:extLst>
                  <a:ext uri="{FF2B5EF4-FFF2-40B4-BE49-F238E27FC236}">
                    <a16:creationId xmlns:a16="http://schemas.microsoft.com/office/drawing/2014/main" xmlns="" id="{30FECA37-AD5E-4BAD-AED4-FBE61380C9AF}"/>
                  </a:ext>
                </a:extLst>
              </p:cNvPr>
              <p:cNvSpPr/>
              <p:nvPr/>
            </p:nvSpPr>
            <p:spPr>
              <a:xfrm>
                <a:off x="7301272" y="1392159"/>
                <a:ext cx="329093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5" name="Rectangle 701">
                <a:extLst>
                  <a:ext uri="{FF2B5EF4-FFF2-40B4-BE49-F238E27FC236}">
                    <a16:creationId xmlns:a16="http://schemas.microsoft.com/office/drawing/2014/main" xmlns="" id="{20295382-053C-4730-950F-EEB0E8E47C07}"/>
                  </a:ext>
                </a:extLst>
              </p:cNvPr>
              <p:cNvSpPr/>
              <p:nvPr/>
            </p:nvSpPr>
            <p:spPr>
              <a:xfrm>
                <a:off x="7301272" y="3944985"/>
                <a:ext cx="329093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6" name="Rectangle 702">
                <a:extLst>
                  <a:ext uri="{FF2B5EF4-FFF2-40B4-BE49-F238E27FC236}">
                    <a16:creationId xmlns:a16="http://schemas.microsoft.com/office/drawing/2014/main" xmlns="" id="{8A163F92-EA7D-49E8-8849-9B4692E32A6D}"/>
                  </a:ext>
                </a:extLst>
              </p:cNvPr>
              <p:cNvSpPr/>
              <p:nvPr/>
            </p:nvSpPr>
            <p:spPr>
              <a:xfrm>
                <a:off x="7432909" y="2349469"/>
                <a:ext cx="197456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7" name="Rectangle 703">
                <a:extLst>
                  <a:ext uri="{FF2B5EF4-FFF2-40B4-BE49-F238E27FC236}">
                    <a16:creationId xmlns:a16="http://schemas.microsoft.com/office/drawing/2014/main" xmlns="" id="{CF9BF8EB-7066-4274-BD44-3644A3061205}"/>
                  </a:ext>
                </a:extLst>
              </p:cNvPr>
              <p:cNvSpPr/>
              <p:nvPr/>
            </p:nvSpPr>
            <p:spPr>
              <a:xfrm>
                <a:off x="7432909" y="3625882"/>
                <a:ext cx="197456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8" name="Rectangle 704">
                <a:extLst>
                  <a:ext uri="{FF2B5EF4-FFF2-40B4-BE49-F238E27FC236}">
                    <a16:creationId xmlns:a16="http://schemas.microsoft.com/office/drawing/2014/main" xmlns="" id="{0A57B90E-01EF-425E-A634-58564E19DF04}"/>
                  </a:ext>
                </a:extLst>
              </p:cNvPr>
              <p:cNvSpPr/>
              <p:nvPr/>
            </p:nvSpPr>
            <p:spPr>
              <a:xfrm>
                <a:off x="7301272" y="3306779"/>
                <a:ext cx="329093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9" name="Rectangle 705">
                <a:extLst>
                  <a:ext uri="{FF2B5EF4-FFF2-40B4-BE49-F238E27FC236}">
                    <a16:creationId xmlns:a16="http://schemas.microsoft.com/office/drawing/2014/main" xmlns="" id="{E790FF17-5267-48EA-9597-547A23BE1CC5}"/>
                  </a:ext>
                </a:extLst>
              </p:cNvPr>
              <p:cNvSpPr/>
              <p:nvPr/>
            </p:nvSpPr>
            <p:spPr>
              <a:xfrm>
                <a:off x="7432909" y="1711263"/>
                <a:ext cx="197456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0" name="Rectangle 706">
                <a:extLst>
                  <a:ext uri="{FF2B5EF4-FFF2-40B4-BE49-F238E27FC236}">
                    <a16:creationId xmlns:a16="http://schemas.microsoft.com/office/drawing/2014/main" xmlns="" id="{5AF5FA8C-7F41-49FF-BDB6-2926CDB4513A}"/>
                  </a:ext>
                </a:extLst>
              </p:cNvPr>
              <p:cNvSpPr/>
              <p:nvPr/>
            </p:nvSpPr>
            <p:spPr>
              <a:xfrm>
                <a:off x="7301272" y="2030366"/>
                <a:ext cx="329093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1" name="Rectangle 707">
                <a:extLst>
                  <a:ext uri="{FF2B5EF4-FFF2-40B4-BE49-F238E27FC236}">
                    <a16:creationId xmlns:a16="http://schemas.microsoft.com/office/drawing/2014/main" xmlns="" id="{6A5BA763-EF62-4699-80D8-5BB2EC805CA7}"/>
                  </a:ext>
                </a:extLst>
              </p:cNvPr>
              <p:cNvSpPr/>
              <p:nvPr/>
            </p:nvSpPr>
            <p:spPr>
              <a:xfrm>
                <a:off x="7432909" y="4264092"/>
                <a:ext cx="197456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2" name="Rectangle 20">
                <a:extLst>
                  <a:ext uri="{FF2B5EF4-FFF2-40B4-BE49-F238E27FC236}">
                    <a16:creationId xmlns:a16="http://schemas.microsoft.com/office/drawing/2014/main" xmlns="" id="{34C7C388-1A2B-4045-A325-F80630BD3C2C}"/>
                  </a:ext>
                </a:extLst>
              </p:cNvPr>
              <p:cNvSpPr/>
              <p:nvPr/>
            </p:nvSpPr>
            <p:spPr>
              <a:xfrm>
                <a:off x="6988104" y="2636912"/>
                <a:ext cx="638056" cy="145041"/>
              </a:xfrm>
              <a:custGeom>
                <a:avLst/>
                <a:gdLst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  <a:gd name="connsiteX0" fmla="*/ 0 w 669024"/>
                  <a:gd name="connsiteY0" fmla="*/ 0 h 1686239"/>
                  <a:gd name="connsiteX1" fmla="*/ 669024 w 669024"/>
                  <a:gd name="connsiteY1" fmla="*/ 0 h 1686239"/>
                  <a:gd name="connsiteX2" fmla="*/ 669024 w 669024"/>
                  <a:gd name="connsiteY2" fmla="*/ 1662748 h 1686239"/>
                  <a:gd name="connsiteX3" fmla="*/ 0 w 669024"/>
                  <a:gd name="connsiteY3" fmla="*/ 1662748 h 1686239"/>
                  <a:gd name="connsiteX4" fmla="*/ 0 w 669024"/>
                  <a:gd name="connsiteY4" fmla="*/ 0 h 1686239"/>
                  <a:gd name="connsiteX0" fmla="*/ 0 w 669024"/>
                  <a:gd name="connsiteY0" fmla="*/ 0 h 1662748"/>
                  <a:gd name="connsiteX1" fmla="*/ 669024 w 669024"/>
                  <a:gd name="connsiteY1" fmla="*/ 0 h 1662748"/>
                  <a:gd name="connsiteX2" fmla="*/ 669024 w 669024"/>
                  <a:gd name="connsiteY2" fmla="*/ 1662748 h 1662748"/>
                  <a:gd name="connsiteX3" fmla="*/ 0 w 669024"/>
                  <a:gd name="connsiteY3" fmla="*/ 1662748 h 1662748"/>
                  <a:gd name="connsiteX4" fmla="*/ 0 w 669024"/>
                  <a:gd name="connsiteY4" fmla="*/ 0 h 1662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9024" h="1662748">
                    <a:moveTo>
                      <a:pt x="0" y="0"/>
                    </a:moveTo>
                    <a:lnTo>
                      <a:pt x="669024" y="0"/>
                    </a:lnTo>
                    <a:lnTo>
                      <a:pt x="669024" y="1662748"/>
                    </a:lnTo>
                    <a:cubicBezTo>
                      <a:pt x="440730" y="1715603"/>
                      <a:pt x="260007" y="1715603"/>
                      <a:pt x="0" y="166274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3" name="Rectangle 709">
                <a:extLst>
                  <a:ext uri="{FF2B5EF4-FFF2-40B4-BE49-F238E27FC236}">
                    <a16:creationId xmlns:a16="http://schemas.microsoft.com/office/drawing/2014/main" xmlns="" id="{B5CA86ED-23D9-40A6-9C27-5821D0BD23B1}"/>
                  </a:ext>
                </a:extLst>
              </p:cNvPr>
              <p:cNvSpPr/>
              <p:nvPr/>
            </p:nvSpPr>
            <p:spPr>
              <a:xfrm>
                <a:off x="7301272" y="2668572"/>
                <a:ext cx="329093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4" name="Rectangle 710">
                <a:extLst>
                  <a:ext uri="{FF2B5EF4-FFF2-40B4-BE49-F238E27FC236}">
                    <a16:creationId xmlns:a16="http://schemas.microsoft.com/office/drawing/2014/main" xmlns="" id="{C542C688-26EB-404B-8B79-5B24641C9EF1}"/>
                  </a:ext>
                </a:extLst>
              </p:cNvPr>
              <p:cNvSpPr/>
              <p:nvPr/>
            </p:nvSpPr>
            <p:spPr>
              <a:xfrm>
                <a:off x="7432909" y="2987676"/>
                <a:ext cx="197456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9" name="Group 711">
              <a:extLst>
                <a:ext uri="{FF2B5EF4-FFF2-40B4-BE49-F238E27FC236}">
                  <a16:creationId xmlns:a16="http://schemas.microsoft.com/office/drawing/2014/main" xmlns="" id="{F5E649B4-1C88-4877-9C31-957702B78FB3}"/>
                </a:ext>
              </a:extLst>
            </p:cNvPr>
            <p:cNvGrpSpPr/>
            <p:nvPr/>
          </p:nvGrpSpPr>
          <p:grpSpPr>
            <a:xfrm>
              <a:off x="9333118" y="6280604"/>
              <a:ext cx="1097720" cy="385127"/>
              <a:chOff x="1950157" y="5792396"/>
              <a:chExt cx="1387404" cy="444916"/>
            </a:xfrm>
          </p:grpSpPr>
          <p:sp>
            <p:nvSpPr>
              <p:cNvPr id="133" name="Oval 712">
                <a:extLst>
                  <a:ext uri="{FF2B5EF4-FFF2-40B4-BE49-F238E27FC236}">
                    <a16:creationId xmlns:a16="http://schemas.microsoft.com/office/drawing/2014/main" xmlns="" id="{805B9A2C-5918-4682-B785-7F471BAD3CCB}"/>
                  </a:ext>
                </a:extLst>
              </p:cNvPr>
              <p:cNvSpPr/>
              <p:nvPr/>
            </p:nvSpPr>
            <p:spPr>
              <a:xfrm flipV="1">
                <a:off x="1950157" y="5792396"/>
                <a:ext cx="1387404" cy="444916"/>
              </a:xfrm>
              <a:prstGeom prst="ellipse">
                <a:avLst/>
              </a:prstGeom>
              <a:solidFill>
                <a:schemeClr val="tx1">
                  <a:alpha val="27000"/>
                </a:schemeClr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4" name="Oval 713">
                <a:extLst>
                  <a:ext uri="{FF2B5EF4-FFF2-40B4-BE49-F238E27FC236}">
                    <a16:creationId xmlns:a16="http://schemas.microsoft.com/office/drawing/2014/main" xmlns="" id="{D2946B38-EFD6-4FDE-BF57-88173C6387FA}"/>
                  </a:ext>
                </a:extLst>
              </p:cNvPr>
              <p:cNvSpPr/>
              <p:nvPr/>
            </p:nvSpPr>
            <p:spPr>
              <a:xfrm flipV="1">
                <a:off x="2069424" y="5830643"/>
                <a:ext cx="1148871" cy="368423"/>
              </a:xfrm>
              <a:prstGeom prst="ellipse">
                <a:avLst/>
              </a:prstGeom>
              <a:solidFill>
                <a:schemeClr val="tx1">
                  <a:alpha val="81000"/>
                </a:schemeClr>
              </a:solidFill>
              <a:ln>
                <a:noFill/>
              </a:ln>
              <a:effectLst>
                <a:softEdge rad="1651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30" name="Parallelogram 31">
              <a:extLst>
                <a:ext uri="{FF2B5EF4-FFF2-40B4-BE49-F238E27FC236}">
                  <a16:creationId xmlns:a16="http://schemas.microsoft.com/office/drawing/2014/main" xmlns="" id="{DCB48543-66AE-4BA3-82CE-FB4E65A4C767}"/>
                </a:ext>
              </a:extLst>
            </p:cNvPr>
            <p:cNvSpPr/>
            <p:nvPr/>
          </p:nvSpPr>
          <p:spPr>
            <a:xfrm rot="5400000">
              <a:off x="9031369" y="3466605"/>
              <a:ext cx="1462530" cy="2307306"/>
            </a:xfrm>
            <a:custGeom>
              <a:avLst/>
              <a:gdLst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0 w 2160038"/>
                <a:gd name="connsiteY4" fmla="*/ 1598104 h 1598104"/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196602 w 2160038"/>
                <a:gd name="connsiteY4" fmla="*/ 1593944 h 1598104"/>
                <a:gd name="connsiteX5" fmla="*/ 0 w 2160038"/>
                <a:gd name="connsiteY5" fmla="*/ 1598104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89280"/>
                <a:gd name="connsiteY0" fmla="*/ 1478366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8366 h 1598104"/>
                <a:gd name="connsiteX0" fmla="*/ 0 w 2089280"/>
                <a:gd name="connsiteY0" fmla="*/ 1470201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020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29230"/>
                <a:gd name="connsiteY0" fmla="*/ 1459075 h 1598104"/>
                <a:gd name="connsiteX1" fmla="*/ 1174386 w 2129230"/>
                <a:gd name="connsiteY1" fmla="*/ 0 h 1598104"/>
                <a:gd name="connsiteX2" fmla="*/ 2129230 w 2129230"/>
                <a:gd name="connsiteY2" fmla="*/ 0 h 1598104"/>
                <a:gd name="connsiteX3" fmla="*/ 924036 w 2129230"/>
                <a:gd name="connsiteY3" fmla="*/ 1598104 h 1598104"/>
                <a:gd name="connsiteX4" fmla="*/ 165794 w 2129230"/>
                <a:gd name="connsiteY4" fmla="*/ 1593944 h 1598104"/>
                <a:gd name="connsiteX5" fmla="*/ 1 w 2129230"/>
                <a:gd name="connsiteY5" fmla="*/ 1459075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6 w 2126830"/>
                <a:gd name="connsiteY0" fmla="*/ 1428168 h 1598104"/>
                <a:gd name="connsiteX1" fmla="*/ 1171986 w 2126830"/>
                <a:gd name="connsiteY1" fmla="*/ 0 h 1598104"/>
                <a:gd name="connsiteX2" fmla="*/ 2126830 w 2126830"/>
                <a:gd name="connsiteY2" fmla="*/ 0 h 1598104"/>
                <a:gd name="connsiteX3" fmla="*/ 921636 w 2126830"/>
                <a:gd name="connsiteY3" fmla="*/ 1598104 h 1598104"/>
                <a:gd name="connsiteX4" fmla="*/ 163394 w 2126830"/>
                <a:gd name="connsiteY4" fmla="*/ 1593944 h 1598104"/>
                <a:gd name="connsiteX5" fmla="*/ 176 w 2126830"/>
                <a:gd name="connsiteY5" fmla="*/ 1428168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136 w 2136658"/>
                <a:gd name="connsiteY0" fmla="*/ 1421590 h 1598104"/>
                <a:gd name="connsiteX1" fmla="*/ 1181814 w 2136658"/>
                <a:gd name="connsiteY1" fmla="*/ 0 h 1598104"/>
                <a:gd name="connsiteX2" fmla="*/ 2136658 w 2136658"/>
                <a:gd name="connsiteY2" fmla="*/ 0 h 1598104"/>
                <a:gd name="connsiteX3" fmla="*/ 931464 w 2136658"/>
                <a:gd name="connsiteY3" fmla="*/ 1598104 h 1598104"/>
                <a:gd name="connsiteX4" fmla="*/ 173222 w 2136658"/>
                <a:gd name="connsiteY4" fmla="*/ 1593944 h 1598104"/>
                <a:gd name="connsiteX5" fmla="*/ 136 w 2136658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605886"/>
                <a:gd name="connsiteX1" fmla="*/ 1181678 w 2136522"/>
                <a:gd name="connsiteY1" fmla="*/ 0 h 1605886"/>
                <a:gd name="connsiteX2" fmla="*/ 2136522 w 2136522"/>
                <a:gd name="connsiteY2" fmla="*/ 0 h 1605886"/>
                <a:gd name="connsiteX3" fmla="*/ 931328 w 2136522"/>
                <a:gd name="connsiteY3" fmla="*/ 1598104 h 1605886"/>
                <a:gd name="connsiteX4" fmla="*/ 173086 w 2136522"/>
                <a:gd name="connsiteY4" fmla="*/ 1593944 h 1605886"/>
                <a:gd name="connsiteX5" fmla="*/ 0 w 2136522"/>
                <a:gd name="connsiteY5" fmla="*/ 1421590 h 1605886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624516"/>
                <a:gd name="connsiteX1" fmla="*/ 1181853 w 2136697"/>
                <a:gd name="connsiteY1" fmla="*/ 0 h 1624516"/>
                <a:gd name="connsiteX2" fmla="*/ 2136697 w 2136697"/>
                <a:gd name="connsiteY2" fmla="*/ 0 h 1624516"/>
                <a:gd name="connsiteX3" fmla="*/ 931503 w 2136697"/>
                <a:gd name="connsiteY3" fmla="*/ 1598104 h 1624516"/>
                <a:gd name="connsiteX4" fmla="*/ 173261 w 2136697"/>
                <a:gd name="connsiteY4" fmla="*/ 1593944 h 1624516"/>
                <a:gd name="connsiteX5" fmla="*/ 175 w 2136697"/>
                <a:gd name="connsiteY5" fmla="*/ 1421590 h 1624516"/>
                <a:gd name="connsiteX0" fmla="*/ 175 w 2136697"/>
                <a:gd name="connsiteY0" fmla="*/ 1421590 h 1615756"/>
                <a:gd name="connsiteX1" fmla="*/ 1181853 w 2136697"/>
                <a:gd name="connsiteY1" fmla="*/ 0 h 1615756"/>
                <a:gd name="connsiteX2" fmla="*/ 2136697 w 2136697"/>
                <a:gd name="connsiteY2" fmla="*/ 0 h 1615756"/>
                <a:gd name="connsiteX3" fmla="*/ 931503 w 2136697"/>
                <a:gd name="connsiteY3" fmla="*/ 1598104 h 1615756"/>
                <a:gd name="connsiteX4" fmla="*/ 173261 w 2136697"/>
                <a:gd name="connsiteY4" fmla="*/ 1593944 h 1615756"/>
                <a:gd name="connsiteX5" fmla="*/ 175 w 2136697"/>
                <a:gd name="connsiteY5" fmla="*/ 1421590 h 1615756"/>
                <a:gd name="connsiteX0" fmla="*/ 175 w 2136697"/>
                <a:gd name="connsiteY0" fmla="*/ 1421590 h 1604305"/>
                <a:gd name="connsiteX1" fmla="*/ 1181853 w 2136697"/>
                <a:gd name="connsiteY1" fmla="*/ 0 h 1604305"/>
                <a:gd name="connsiteX2" fmla="*/ 2136697 w 2136697"/>
                <a:gd name="connsiteY2" fmla="*/ 0 h 1604305"/>
                <a:gd name="connsiteX3" fmla="*/ 934795 w 2136697"/>
                <a:gd name="connsiteY3" fmla="*/ 1581660 h 1604305"/>
                <a:gd name="connsiteX4" fmla="*/ 173261 w 2136697"/>
                <a:gd name="connsiteY4" fmla="*/ 1593944 h 1604305"/>
                <a:gd name="connsiteX5" fmla="*/ 175 w 2136697"/>
                <a:gd name="connsiteY5" fmla="*/ 1421590 h 1604305"/>
                <a:gd name="connsiteX0" fmla="*/ 175 w 2136697"/>
                <a:gd name="connsiteY0" fmla="*/ 1421590 h 1608521"/>
                <a:gd name="connsiteX1" fmla="*/ 1181853 w 2136697"/>
                <a:gd name="connsiteY1" fmla="*/ 0 h 1608521"/>
                <a:gd name="connsiteX2" fmla="*/ 2136697 w 2136697"/>
                <a:gd name="connsiteY2" fmla="*/ 0 h 1608521"/>
                <a:gd name="connsiteX3" fmla="*/ 934795 w 2136697"/>
                <a:gd name="connsiteY3" fmla="*/ 1581660 h 1608521"/>
                <a:gd name="connsiteX4" fmla="*/ 173261 w 2136697"/>
                <a:gd name="connsiteY4" fmla="*/ 1593944 h 1608521"/>
                <a:gd name="connsiteX5" fmla="*/ 175 w 2136697"/>
                <a:gd name="connsiteY5" fmla="*/ 1421590 h 1608521"/>
                <a:gd name="connsiteX0" fmla="*/ 175 w 2136697"/>
                <a:gd name="connsiteY0" fmla="*/ 1421590 h 1595941"/>
                <a:gd name="connsiteX1" fmla="*/ 1181853 w 2136697"/>
                <a:gd name="connsiteY1" fmla="*/ 0 h 1595941"/>
                <a:gd name="connsiteX2" fmla="*/ 2136697 w 2136697"/>
                <a:gd name="connsiteY2" fmla="*/ 0 h 1595941"/>
                <a:gd name="connsiteX3" fmla="*/ 951241 w 2136697"/>
                <a:gd name="connsiteY3" fmla="*/ 1555346 h 1595941"/>
                <a:gd name="connsiteX4" fmla="*/ 173261 w 2136697"/>
                <a:gd name="connsiteY4" fmla="*/ 1593944 h 1595941"/>
                <a:gd name="connsiteX5" fmla="*/ 175 w 2136697"/>
                <a:gd name="connsiteY5" fmla="*/ 1421590 h 1595941"/>
                <a:gd name="connsiteX0" fmla="*/ 175 w 2136697"/>
                <a:gd name="connsiteY0" fmla="*/ 1421590 h 1610638"/>
                <a:gd name="connsiteX1" fmla="*/ 1181853 w 2136697"/>
                <a:gd name="connsiteY1" fmla="*/ 0 h 1610638"/>
                <a:gd name="connsiteX2" fmla="*/ 2136697 w 2136697"/>
                <a:gd name="connsiteY2" fmla="*/ 0 h 1610638"/>
                <a:gd name="connsiteX3" fmla="*/ 951241 w 2136697"/>
                <a:gd name="connsiteY3" fmla="*/ 1555346 h 1610638"/>
                <a:gd name="connsiteX4" fmla="*/ 173261 w 2136697"/>
                <a:gd name="connsiteY4" fmla="*/ 1593944 h 1610638"/>
                <a:gd name="connsiteX5" fmla="*/ 175 w 2136697"/>
                <a:gd name="connsiteY5" fmla="*/ 1421590 h 1610638"/>
                <a:gd name="connsiteX0" fmla="*/ 175 w 2136697"/>
                <a:gd name="connsiteY0" fmla="*/ 1421590 h 1616000"/>
                <a:gd name="connsiteX1" fmla="*/ 1181853 w 2136697"/>
                <a:gd name="connsiteY1" fmla="*/ 0 h 1616000"/>
                <a:gd name="connsiteX2" fmla="*/ 2136697 w 2136697"/>
                <a:gd name="connsiteY2" fmla="*/ 0 h 1616000"/>
                <a:gd name="connsiteX3" fmla="*/ 951241 w 2136697"/>
                <a:gd name="connsiteY3" fmla="*/ 1555346 h 1616000"/>
                <a:gd name="connsiteX4" fmla="*/ 173261 w 2136697"/>
                <a:gd name="connsiteY4" fmla="*/ 1593944 h 1616000"/>
                <a:gd name="connsiteX5" fmla="*/ 175 w 2136697"/>
                <a:gd name="connsiteY5" fmla="*/ 1421590 h 1616000"/>
                <a:gd name="connsiteX0" fmla="*/ 175 w 2136697"/>
                <a:gd name="connsiteY0" fmla="*/ 1421590 h 1621935"/>
                <a:gd name="connsiteX1" fmla="*/ 1181853 w 2136697"/>
                <a:gd name="connsiteY1" fmla="*/ 0 h 1621935"/>
                <a:gd name="connsiteX2" fmla="*/ 2136697 w 2136697"/>
                <a:gd name="connsiteY2" fmla="*/ 0 h 1621935"/>
                <a:gd name="connsiteX3" fmla="*/ 951241 w 2136697"/>
                <a:gd name="connsiteY3" fmla="*/ 1555346 h 1621935"/>
                <a:gd name="connsiteX4" fmla="*/ 176550 w 2136697"/>
                <a:gd name="connsiteY4" fmla="*/ 1607103 h 1621935"/>
                <a:gd name="connsiteX5" fmla="*/ 175 w 2136697"/>
                <a:gd name="connsiteY5" fmla="*/ 1421590 h 1621935"/>
                <a:gd name="connsiteX0" fmla="*/ 175 w 2136697"/>
                <a:gd name="connsiteY0" fmla="*/ 1421590 h 1612307"/>
                <a:gd name="connsiteX1" fmla="*/ 1181853 w 2136697"/>
                <a:gd name="connsiteY1" fmla="*/ 0 h 1612307"/>
                <a:gd name="connsiteX2" fmla="*/ 2136697 w 2136697"/>
                <a:gd name="connsiteY2" fmla="*/ 0 h 1612307"/>
                <a:gd name="connsiteX3" fmla="*/ 964398 w 2136697"/>
                <a:gd name="connsiteY3" fmla="*/ 1532321 h 1612307"/>
                <a:gd name="connsiteX4" fmla="*/ 176550 w 2136697"/>
                <a:gd name="connsiteY4" fmla="*/ 1607103 h 1612307"/>
                <a:gd name="connsiteX5" fmla="*/ 175 w 2136697"/>
                <a:gd name="connsiteY5" fmla="*/ 1421590 h 1612307"/>
                <a:gd name="connsiteX0" fmla="*/ 175 w 2136697"/>
                <a:gd name="connsiteY0" fmla="*/ 1421590 h 1620507"/>
                <a:gd name="connsiteX1" fmla="*/ 1181853 w 2136697"/>
                <a:gd name="connsiteY1" fmla="*/ 0 h 1620507"/>
                <a:gd name="connsiteX2" fmla="*/ 2136697 w 2136697"/>
                <a:gd name="connsiteY2" fmla="*/ 0 h 1620507"/>
                <a:gd name="connsiteX3" fmla="*/ 964398 w 2136697"/>
                <a:gd name="connsiteY3" fmla="*/ 1532321 h 1620507"/>
                <a:gd name="connsiteX4" fmla="*/ 176550 w 2136697"/>
                <a:gd name="connsiteY4" fmla="*/ 1607103 h 1620507"/>
                <a:gd name="connsiteX5" fmla="*/ 175 w 2136697"/>
                <a:gd name="connsiteY5" fmla="*/ 1421590 h 1620507"/>
                <a:gd name="connsiteX0" fmla="*/ 175 w 2136697"/>
                <a:gd name="connsiteY0" fmla="*/ 1422384 h 1621301"/>
                <a:gd name="connsiteX1" fmla="*/ 1181853 w 2136697"/>
                <a:gd name="connsiteY1" fmla="*/ 794 h 1621301"/>
                <a:gd name="connsiteX2" fmla="*/ 1893612 w 2136697"/>
                <a:gd name="connsiteY2" fmla="*/ 0 h 1621301"/>
                <a:gd name="connsiteX3" fmla="*/ 2136697 w 2136697"/>
                <a:gd name="connsiteY3" fmla="*/ 794 h 1621301"/>
                <a:gd name="connsiteX4" fmla="*/ 964398 w 2136697"/>
                <a:gd name="connsiteY4" fmla="*/ 1533115 h 1621301"/>
                <a:gd name="connsiteX5" fmla="*/ 176550 w 2136697"/>
                <a:gd name="connsiteY5" fmla="*/ 1607897 h 1621301"/>
                <a:gd name="connsiteX6" fmla="*/ 175 w 2136697"/>
                <a:gd name="connsiteY6" fmla="*/ 1422384 h 1621301"/>
                <a:gd name="connsiteX0" fmla="*/ 175 w 2067623"/>
                <a:gd name="connsiteY0" fmla="*/ 1422384 h 1621301"/>
                <a:gd name="connsiteX1" fmla="*/ 1181853 w 2067623"/>
                <a:gd name="connsiteY1" fmla="*/ 794 h 1621301"/>
                <a:gd name="connsiteX2" fmla="*/ 1893612 w 2067623"/>
                <a:gd name="connsiteY2" fmla="*/ 0 h 1621301"/>
                <a:gd name="connsiteX3" fmla="*/ 2067623 w 2067623"/>
                <a:gd name="connsiteY3" fmla="*/ 115917 h 1621301"/>
                <a:gd name="connsiteX4" fmla="*/ 964398 w 2067623"/>
                <a:gd name="connsiteY4" fmla="*/ 1533115 h 1621301"/>
                <a:gd name="connsiteX5" fmla="*/ 176550 w 2067623"/>
                <a:gd name="connsiteY5" fmla="*/ 1607897 h 1621301"/>
                <a:gd name="connsiteX6" fmla="*/ 175 w 2067623"/>
                <a:gd name="connsiteY6" fmla="*/ 1422384 h 1621301"/>
                <a:gd name="connsiteX0" fmla="*/ 175 w 2073421"/>
                <a:gd name="connsiteY0" fmla="*/ 1422384 h 1621301"/>
                <a:gd name="connsiteX1" fmla="*/ 1181853 w 2073421"/>
                <a:gd name="connsiteY1" fmla="*/ 794 h 1621301"/>
                <a:gd name="connsiteX2" fmla="*/ 1893612 w 2073421"/>
                <a:gd name="connsiteY2" fmla="*/ 0 h 1621301"/>
                <a:gd name="connsiteX3" fmla="*/ 2067623 w 2073421"/>
                <a:gd name="connsiteY3" fmla="*/ 115917 h 1621301"/>
                <a:gd name="connsiteX4" fmla="*/ 964398 w 2073421"/>
                <a:gd name="connsiteY4" fmla="*/ 1533115 h 1621301"/>
                <a:gd name="connsiteX5" fmla="*/ 176550 w 2073421"/>
                <a:gd name="connsiteY5" fmla="*/ 1607897 h 1621301"/>
                <a:gd name="connsiteX6" fmla="*/ 175 w 2073421"/>
                <a:gd name="connsiteY6" fmla="*/ 1422384 h 1621301"/>
                <a:gd name="connsiteX0" fmla="*/ 175 w 2079798"/>
                <a:gd name="connsiteY0" fmla="*/ 1422384 h 1621301"/>
                <a:gd name="connsiteX1" fmla="*/ 1181853 w 2079798"/>
                <a:gd name="connsiteY1" fmla="*/ 794 h 1621301"/>
                <a:gd name="connsiteX2" fmla="*/ 1893612 w 2079798"/>
                <a:gd name="connsiteY2" fmla="*/ 0 h 1621301"/>
                <a:gd name="connsiteX3" fmla="*/ 2074201 w 2079798"/>
                <a:gd name="connsiteY3" fmla="*/ 155388 h 1621301"/>
                <a:gd name="connsiteX4" fmla="*/ 964398 w 2079798"/>
                <a:gd name="connsiteY4" fmla="*/ 1533115 h 1621301"/>
                <a:gd name="connsiteX5" fmla="*/ 176550 w 2079798"/>
                <a:gd name="connsiteY5" fmla="*/ 1607897 h 1621301"/>
                <a:gd name="connsiteX6" fmla="*/ 175 w 2079798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8520"/>
                <a:gd name="connsiteY0" fmla="*/ 1422384 h 1621301"/>
                <a:gd name="connsiteX1" fmla="*/ 1181853 w 2088520"/>
                <a:gd name="connsiteY1" fmla="*/ 794 h 1621301"/>
                <a:gd name="connsiteX2" fmla="*/ 1893612 w 2088520"/>
                <a:gd name="connsiteY2" fmla="*/ 0 h 1621301"/>
                <a:gd name="connsiteX3" fmla="*/ 2074201 w 2088520"/>
                <a:gd name="connsiteY3" fmla="*/ 155388 h 1621301"/>
                <a:gd name="connsiteX4" fmla="*/ 964398 w 2088520"/>
                <a:gd name="connsiteY4" fmla="*/ 1533115 h 1621301"/>
                <a:gd name="connsiteX5" fmla="*/ 176550 w 2088520"/>
                <a:gd name="connsiteY5" fmla="*/ 1607897 h 1621301"/>
                <a:gd name="connsiteX6" fmla="*/ 175 w 2088520"/>
                <a:gd name="connsiteY6" fmla="*/ 1422384 h 1621301"/>
                <a:gd name="connsiteX0" fmla="*/ 175 w 2075561"/>
                <a:gd name="connsiteY0" fmla="*/ 1422384 h 1621301"/>
                <a:gd name="connsiteX1" fmla="*/ 1181853 w 2075561"/>
                <a:gd name="connsiteY1" fmla="*/ 794 h 1621301"/>
                <a:gd name="connsiteX2" fmla="*/ 1893612 w 2075561"/>
                <a:gd name="connsiteY2" fmla="*/ 0 h 1621301"/>
                <a:gd name="connsiteX3" fmla="*/ 2061048 w 2075561"/>
                <a:gd name="connsiteY3" fmla="*/ 145520 h 1621301"/>
                <a:gd name="connsiteX4" fmla="*/ 964398 w 2075561"/>
                <a:gd name="connsiteY4" fmla="*/ 1533115 h 1621301"/>
                <a:gd name="connsiteX5" fmla="*/ 176550 w 2075561"/>
                <a:gd name="connsiteY5" fmla="*/ 1607897 h 1621301"/>
                <a:gd name="connsiteX6" fmla="*/ 175 w 2075561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74539"/>
                <a:gd name="connsiteY0" fmla="*/ 1422384 h 1621301"/>
                <a:gd name="connsiteX1" fmla="*/ 1181853 w 2074539"/>
                <a:gd name="connsiteY1" fmla="*/ 794 h 1621301"/>
                <a:gd name="connsiteX2" fmla="*/ 1893612 w 2074539"/>
                <a:gd name="connsiteY2" fmla="*/ 0 h 1621301"/>
                <a:gd name="connsiteX3" fmla="*/ 2074205 w 2074539"/>
                <a:gd name="connsiteY3" fmla="*/ 214594 h 1621301"/>
                <a:gd name="connsiteX4" fmla="*/ 964398 w 2074539"/>
                <a:gd name="connsiteY4" fmla="*/ 1533115 h 1621301"/>
                <a:gd name="connsiteX5" fmla="*/ 176550 w 2074539"/>
                <a:gd name="connsiteY5" fmla="*/ 1607897 h 1621301"/>
                <a:gd name="connsiteX6" fmla="*/ 175 w 2074539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3822 h 1622739"/>
                <a:gd name="connsiteX1" fmla="*/ 1181853 w 2074205"/>
                <a:gd name="connsiteY1" fmla="*/ 2232 h 1622739"/>
                <a:gd name="connsiteX2" fmla="*/ 1893612 w 2074205"/>
                <a:gd name="connsiteY2" fmla="*/ 1438 h 1622739"/>
                <a:gd name="connsiteX3" fmla="*/ 2074205 w 2074205"/>
                <a:gd name="connsiteY3" fmla="*/ 216032 h 1622739"/>
                <a:gd name="connsiteX4" fmla="*/ 964398 w 2074205"/>
                <a:gd name="connsiteY4" fmla="*/ 1534553 h 1622739"/>
                <a:gd name="connsiteX5" fmla="*/ 176550 w 2074205"/>
                <a:gd name="connsiteY5" fmla="*/ 1609335 h 1622739"/>
                <a:gd name="connsiteX6" fmla="*/ 175 w 2074205"/>
                <a:gd name="connsiteY6" fmla="*/ 1423822 h 1622739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5 w 2074165"/>
                <a:gd name="connsiteY0" fmla="*/ 1424365 h 1623282"/>
                <a:gd name="connsiteX1" fmla="*/ 1181813 w 2074165"/>
                <a:gd name="connsiteY1" fmla="*/ 2775 h 1623282"/>
                <a:gd name="connsiteX2" fmla="*/ 1893572 w 2074165"/>
                <a:gd name="connsiteY2" fmla="*/ 1981 h 1623282"/>
                <a:gd name="connsiteX3" fmla="*/ 2074165 w 2074165"/>
                <a:gd name="connsiteY3" fmla="*/ 216575 h 1623282"/>
                <a:gd name="connsiteX4" fmla="*/ 964358 w 2074165"/>
                <a:gd name="connsiteY4" fmla="*/ 1535096 h 1623282"/>
                <a:gd name="connsiteX5" fmla="*/ 176510 w 2074165"/>
                <a:gd name="connsiteY5" fmla="*/ 1609878 h 1623282"/>
                <a:gd name="connsiteX6" fmla="*/ 135 w 2074165"/>
                <a:gd name="connsiteY6" fmla="*/ 1424365 h 1623282"/>
                <a:gd name="connsiteX0" fmla="*/ 140 w 2074170"/>
                <a:gd name="connsiteY0" fmla="*/ 1424365 h 1623282"/>
                <a:gd name="connsiteX1" fmla="*/ 1181818 w 2074170"/>
                <a:gd name="connsiteY1" fmla="*/ 2775 h 1623282"/>
                <a:gd name="connsiteX2" fmla="*/ 1893577 w 2074170"/>
                <a:gd name="connsiteY2" fmla="*/ 1981 h 1623282"/>
                <a:gd name="connsiteX3" fmla="*/ 2074170 w 2074170"/>
                <a:gd name="connsiteY3" fmla="*/ 216575 h 1623282"/>
                <a:gd name="connsiteX4" fmla="*/ 964363 w 2074170"/>
                <a:gd name="connsiteY4" fmla="*/ 1535096 h 1623282"/>
                <a:gd name="connsiteX5" fmla="*/ 176515 w 2074170"/>
                <a:gd name="connsiteY5" fmla="*/ 1609878 h 1623282"/>
                <a:gd name="connsiteX6" fmla="*/ 140 w 2074170"/>
                <a:gd name="connsiteY6" fmla="*/ 1424365 h 1623282"/>
                <a:gd name="connsiteX0" fmla="*/ 143 w 2074173"/>
                <a:gd name="connsiteY0" fmla="*/ 1424365 h 1623282"/>
                <a:gd name="connsiteX1" fmla="*/ 1181821 w 2074173"/>
                <a:gd name="connsiteY1" fmla="*/ 2775 h 1623282"/>
                <a:gd name="connsiteX2" fmla="*/ 1893580 w 2074173"/>
                <a:gd name="connsiteY2" fmla="*/ 1981 h 1623282"/>
                <a:gd name="connsiteX3" fmla="*/ 2074173 w 2074173"/>
                <a:gd name="connsiteY3" fmla="*/ 216575 h 1623282"/>
                <a:gd name="connsiteX4" fmla="*/ 964366 w 2074173"/>
                <a:gd name="connsiteY4" fmla="*/ 1535096 h 1623282"/>
                <a:gd name="connsiteX5" fmla="*/ 176518 w 2074173"/>
                <a:gd name="connsiteY5" fmla="*/ 1609878 h 1623282"/>
                <a:gd name="connsiteX6" fmla="*/ 143 w 2074173"/>
                <a:gd name="connsiteY6" fmla="*/ 1424365 h 1623282"/>
                <a:gd name="connsiteX0" fmla="*/ 143 w 2074173"/>
                <a:gd name="connsiteY0" fmla="*/ 1424365 h 1630465"/>
                <a:gd name="connsiteX1" fmla="*/ 1181821 w 2074173"/>
                <a:gd name="connsiteY1" fmla="*/ 2775 h 1630465"/>
                <a:gd name="connsiteX2" fmla="*/ 1893580 w 2074173"/>
                <a:gd name="connsiteY2" fmla="*/ 1981 h 1630465"/>
                <a:gd name="connsiteX3" fmla="*/ 2074173 w 2074173"/>
                <a:gd name="connsiteY3" fmla="*/ 216575 h 1630465"/>
                <a:gd name="connsiteX4" fmla="*/ 964366 w 2074173"/>
                <a:gd name="connsiteY4" fmla="*/ 1535096 h 1630465"/>
                <a:gd name="connsiteX5" fmla="*/ 176518 w 2074173"/>
                <a:gd name="connsiteY5" fmla="*/ 1609878 h 1630465"/>
                <a:gd name="connsiteX6" fmla="*/ 143 w 2074173"/>
                <a:gd name="connsiteY6" fmla="*/ 1424365 h 1630465"/>
                <a:gd name="connsiteX0" fmla="*/ 143 w 2074173"/>
                <a:gd name="connsiteY0" fmla="*/ 1424365 h 1676501"/>
                <a:gd name="connsiteX1" fmla="*/ 1181821 w 2074173"/>
                <a:gd name="connsiteY1" fmla="*/ 2775 h 1676501"/>
                <a:gd name="connsiteX2" fmla="*/ 1893580 w 2074173"/>
                <a:gd name="connsiteY2" fmla="*/ 1981 h 1676501"/>
                <a:gd name="connsiteX3" fmla="*/ 2074173 w 2074173"/>
                <a:gd name="connsiteY3" fmla="*/ 216575 h 1676501"/>
                <a:gd name="connsiteX4" fmla="*/ 915028 w 2074173"/>
                <a:gd name="connsiteY4" fmla="*/ 1607459 h 1676501"/>
                <a:gd name="connsiteX5" fmla="*/ 176518 w 2074173"/>
                <a:gd name="connsiteY5" fmla="*/ 1609878 h 1676501"/>
                <a:gd name="connsiteX6" fmla="*/ 143 w 2074173"/>
                <a:gd name="connsiteY6" fmla="*/ 1424365 h 1676501"/>
                <a:gd name="connsiteX0" fmla="*/ 143 w 2074173"/>
                <a:gd name="connsiteY0" fmla="*/ 1424365 h 1612418"/>
                <a:gd name="connsiteX1" fmla="*/ 1181821 w 2074173"/>
                <a:gd name="connsiteY1" fmla="*/ 2775 h 1612418"/>
                <a:gd name="connsiteX2" fmla="*/ 1893580 w 2074173"/>
                <a:gd name="connsiteY2" fmla="*/ 1981 h 1612418"/>
                <a:gd name="connsiteX3" fmla="*/ 2074173 w 2074173"/>
                <a:gd name="connsiteY3" fmla="*/ 216575 h 1612418"/>
                <a:gd name="connsiteX4" fmla="*/ 915028 w 2074173"/>
                <a:gd name="connsiteY4" fmla="*/ 1607459 h 1612418"/>
                <a:gd name="connsiteX5" fmla="*/ 176518 w 2074173"/>
                <a:gd name="connsiteY5" fmla="*/ 1609878 h 1612418"/>
                <a:gd name="connsiteX6" fmla="*/ 143 w 2074173"/>
                <a:gd name="connsiteY6" fmla="*/ 1424365 h 1612418"/>
                <a:gd name="connsiteX0" fmla="*/ 143 w 2074173"/>
                <a:gd name="connsiteY0" fmla="*/ 1424365 h 1609996"/>
                <a:gd name="connsiteX1" fmla="*/ 1181821 w 2074173"/>
                <a:gd name="connsiteY1" fmla="*/ 2775 h 1609996"/>
                <a:gd name="connsiteX2" fmla="*/ 1893580 w 2074173"/>
                <a:gd name="connsiteY2" fmla="*/ 1981 h 1609996"/>
                <a:gd name="connsiteX3" fmla="*/ 2074173 w 2074173"/>
                <a:gd name="connsiteY3" fmla="*/ 216575 h 1609996"/>
                <a:gd name="connsiteX4" fmla="*/ 915028 w 2074173"/>
                <a:gd name="connsiteY4" fmla="*/ 1607459 h 1609996"/>
                <a:gd name="connsiteX5" fmla="*/ 176518 w 2074173"/>
                <a:gd name="connsiteY5" fmla="*/ 1609878 h 1609996"/>
                <a:gd name="connsiteX6" fmla="*/ 143 w 2074173"/>
                <a:gd name="connsiteY6" fmla="*/ 1424365 h 1609996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98" h="1611075">
                  <a:moveTo>
                    <a:pt x="168" y="1425562"/>
                  </a:moveTo>
                  <a:cubicBezTo>
                    <a:pt x="-13747" y="2036916"/>
                    <a:pt x="948780" y="3379"/>
                    <a:pt x="1181846" y="3972"/>
                  </a:cubicBezTo>
                  <a:lnTo>
                    <a:pt x="1893605" y="3178"/>
                  </a:lnTo>
                  <a:cubicBezTo>
                    <a:pt x="1974634" y="8924"/>
                    <a:pt x="2072119" y="-57691"/>
                    <a:pt x="2074198" y="217772"/>
                  </a:cubicBezTo>
                  <a:cubicBezTo>
                    <a:pt x="2066085" y="-563017"/>
                    <a:pt x="1202760" y="1596748"/>
                    <a:pt x="915053" y="1608656"/>
                  </a:cubicBezTo>
                  <a:lnTo>
                    <a:pt x="176543" y="1611075"/>
                  </a:lnTo>
                  <a:cubicBezTo>
                    <a:pt x="87416" y="1598403"/>
                    <a:pt x="-4473" y="1617577"/>
                    <a:pt x="168" y="142556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1" name="Parallelogram 31">
              <a:extLst>
                <a:ext uri="{FF2B5EF4-FFF2-40B4-BE49-F238E27FC236}">
                  <a16:creationId xmlns:a16="http://schemas.microsoft.com/office/drawing/2014/main" xmlns="" id="{3C4AE669-6AAE-4048-B409-9246C39E2C42}"/>
                </a:ext>
              </a:extLst>
            </p:cNvPr>
            <p:cNvSpPr/>
            <p:nvPr/>
          </p:nvSpPr>
          <p:spPr>
            <a:xfrm rot="5400000">
              <a:off x="9031369" y="652407"/>
              <a:ext cx="1462530" cy="2307306"/>
            </a:xfrm>
            <a:custGeom>
              <a:avLst/>
              <a:gdLst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0 w 2160038"/>
                <a:gd name="connsiteY4" fmla="*/ 1598104 h 1598104"/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196602 w 2160038"/>
                <a:gd name="connsiteY4" fmla="*/ 1593944 h 1598104"/>
                <a:gd name="connsiteX5" fmla="*/ 0 w 2160038"/>
                <a:gd name="connsiteY5" fmla="*/ 1598104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89280"/>
                <a:gd name="connsiteY0" fmla="*/ 1478366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8366 h 1598104"/>
                <a:gd name="connsiteX0" fmla="*/ 0 w 2089280"/>
                <a:gd name="connsiteY0" fmla="*/ 1470201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020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29230"/>
                <a:gd name="connsiteY0" fmla="*/ 1459075 h 1598104"/>
                <a:gd name="connsiteX1" fmla="*/ 1174386 w 2129230"/>
                <a:gd name="connsiteY1" fmla="*/ 0 h 1598104"/>
                <a:gd name="connsiteX2" fmla="*/ 2129230 w 2129230"/>
                <a:gd name="connsiteY2" fmla="*/ 0 h 1598104"/>
                <a:gd name="connsiteX3" fmla="*/ 924036 w 2129230"/>
                <a:gd name="connsiteY3" fmla="*/ 1598104 h 1598104"/>
                <a:gd name="connsiteX4" fmla="*/ 165794 w 2129230"/>
                <a:gd name="connsiteY4" fmla="*/ 1593944 h 1598104"/>
                <a:gd name="connsiteX5" fmla="*/ 1 w 2129230"/>
                <a:gd name="connsiteY5" fmla="*/ 1459075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6 w 2126830"/>
                <a:gd name="connsiteY0" fmla="*/ 1428168 h 1598104"/>
                <a:gd name="connsiteX1" fmla="*/ 1171986 w 2126830"/>
                <a:gd name="connsiteY1" fmla="*/ 0 h 1598104"/>
                <a:gd name="connsiteX2" fmla="*/ 2126830 w 2126830"/>
                <a:gd name="connsiteY2" fmla="*/ 0 h 1598104"/>
                <a:gd name="connsiteX3" fmla="*/ 921636 w 2126830"/>
                <a:gd name="connsiteY3" fmla="*/ 1598104 h 1598104"/>
                <a:gd name="connsiteX4" fmla="*/ 163394 w 2126830"/>
                <a:gd name="connsiteY4" fmla="*/ 1593944 h 1598104"/>
                <a:gd name="connsiteX5" fmla="*/ 176 w 2126830"/>
                <a:gd name="connsiteY5" fmla="*/ 1428168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136 w 2136658"/>
                <a:gd name="connsiteY0" fmla="*/ 1421590 h 1598104"/>
                <a:gd name="connsiteX1" fmla="*/ 1181814 w 2136658"/>
                <a:gd name="connsiteY1" fmla="*/ 0 h 1598104"/>
                <a:gd name="connsiteX2" fmla="*/ 2136658 w 2136658"/>
                <a:gd name="connsiteY2" fmla="*/ 0 h 1598104"/>
                <a:gd name="connsiteX3" fmla="*/ 931464 w 2136658"/>
                <a:gd name="connsiteY3" fmla="*/ 1598104 h 1598104"/>
                <a:gd name="connsiteX4" fmla="*/ 173222 w 2136658"/>
                <a:gd name="connsiteY4" fmla="*/ 1593944 h 1598104"/>
                <a:gd name="connsiteX5" fmla="*/ 136 w 2136658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605886"/>
                <a:gd name="connsiteX1" fmla="*/ 1181678 w 2136522"/>
                <a:gd name="connsiteY1" fmla="*/ 0 h 1605886"/>
                <a:gd name="connsiteX2" fmla="*/ 2136522 w 2136522"/>
                <a:gd name="connsiteY2" fmla="*/ 0 h 1605886"/>
                <a:gd name="connsiteX3" fmla="*/ 931328 w 2136522"/>
                <a:gd name="connsiteY3" fmla="*/ 1598104 h 1605886"/>
                <a:gd name="connsiteX4" fmla="*/ 173086 w 2136522"/>
                <a:gd name="connsiteY4" fmla="*/ 1593944 h 1605886"/>
                <a:gd name="connsiteX5" fmla="*/ 0 w 2136522"/>
                <a:gd name="connsiteY5" fmla="*/ 1421590 h 1605886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624516"/>
                <a:gd name="connsiteX1" fmla="*/ 1181853 w 2136697"/>
                <a:gd name="connsiteY1" fmla="*/ 0 h 1624516"/>
                <a:gd name="connsiteX2" fmla="*/ 2136697 w 2136697"/>
                <a:gd name="connsiteY2" fmla="*/ 0 h 1624516"/>
                <a:gd name="connsiteX3" fmla="*/ 931503 w 2136697"/>
                <a:gd name="connsiteY3" fmla="*/ 1598104 h 1624516"/>
                <a:gd name="connsiteX4" fmla="*/ 173261 w 2136697"/>
                <a:gd name="connsiteY4" fmla="*/ 1593944 h 1624516"/>
                <a:gd name="connsiteX5" fmla="*/ 175 w 2136697"/>
                <a:gd name="connsiteY5" fmla="*/ 1421590 h 1624516"/>
                <a:gd name="connsiteX0" fmla="*/ 175 w 2136697"/>
                <a:gd name="connsiteY0" fmla="*/ 1421590 h 1615756"/>
                <a:gd name="connsiteX1" fmla="*/ 1181853 w 2136697"/>
                <a:gd name="connsiteY1" fmla="*/ 0 h 1615756"/>
                <a:gd name="connsiteX2" fmla="*/ 2136697 w 2136697"/>
                <a:gd name="connsiteY2" fmla="*/ 0 h 1615756"/>
                <a:gd name="connsiteX3" fmla="*/ 931503 w 2136697"/>
                <a:gd name="connsiteY3" fmla="*/ 1598104 h 1615756"/>
                <a:gd name="connsiteX4" fmla="*/ 173261 w 2136697"/>
                <a:gd name="connsiteY4" fmla="*/ 1593944 h 1615756"/>
                <a:gd name="connsiteX5" fmla="*/ 175 w 2136697"/>
                <a:gd name="connsiteY5" fmla="*/ 1421590 h 1615756"/>
                <a:gd name="connsiteX0" fmla="*/ 175 w 2136697"/>
                <a:gd name="connsiteY0" fmla="*/ 1421590 h 1604305"/>
                <a:gd name="connsiteX1" fmla="*/ 1181853 w 2136697"/>
                <a:gd name="connsiteY1" fmla="*/ 0 h 1604305"/>
                <a:gd name="connsiteX2" fmla="*/ 2136697 w 2136697"/>
                <a:gd name="connsiteY2" fmla="*/ 0 h 1604305"/>
                <a:gd name="connsiteX3" fmla="*/ 934795 w 2136697"/>
                <a:gd name="connsiteY3" fmla="*/ 1581660 h 1604305"/>
                <a:gd name="connsiteX4" fmla="*/ 173261 w 2136697"/>
                <a:gd name="connsiteY4" fmla="*/ 1593944 h 1604305"/>
                <a:gd name="connsiteX5" fmla="*/ 175 w 2136697"/>
                <a:gd name="connsiteY5" fmla="*/ 1421590 h 1604305"/>
                <a:gd name="connsiteX0" fmla="*/ 175 w 2136697"/>
                <a:gd name="connsiteY0" fmla="*/ 1421590 h 1608521"/>
                <a:gd name="connsiteX1" fmla="*/ 1181853 w 2136697"/>
                <a:gd name="connsiteY1" fmla="*/ 0 h 1608521"/>
                <a:gd name="connsiteX2" fmla="*/ 2136697 w 2136697"/>
                <a:gd name="connsiteY2" fmla="*/ 0 h 1608521"/>
                <a:gd name="connsiteX3" fmla="*/ 934795 w 2136697"/>
                <a:gd name="connsiteY3" fmla="*/ 1581660 h 1608521"/>
                <a:gd name="connsiteX4" fmla="*/ 173261 w 2136697"/>
                <a:gd name="connsiteY4" fmla="*/ 1593944 h 1608521"/>
                <a:gd name="connsiteX5" fmla="*/ 175 w 2136697"/>
                <a:gd name="connsiteY5" fmla="*/ 1421590 h 1608521"/>
                <a:gd name="connsiteX0" fmla="*/ 175 w 2136697"/>
                <a:gd name="connsiteY0" fmla="*/ 1421590 h 1595941"/>
                <a:gd name="connsiteX1" fmla="*/ 1181853 w 2136697"/>
                <a:gd name="connsiteY1" fmla="*/ 0 h 1595941"/>
                <a:gd name="connsiteX2" fmla="*/ 2136697 w 2136697"/>
                <a:gd name="connsiteY2" fmla="*/ 0 h 1595941"/>
                <a:gd name="connsiteX3" fmla="*/ 951241 w 2136697"/>
                <a:gd name="connsiteY3" fmla="*/ 1555346 h 1595941"/>
                <a:gd name="connsiteX4" fmla="*/ 173261 w 2136697"/>
                <a:gd name="connsiteY4" fmla="*/ 1593944 h 1595941"/>
                <a:gd name="connsiteX5" fmla="*/ 175 w 2136697"/>
                <a:gd name="connsiteY5" fmla="*/ 1421590 h 1595941"/>
                <a:gd name="connsiteX0" fmla="*/ 175 w 2136697"/>
                <a:gd name="connsiteY0" fmla="*/ 1421590 h 1610638"/>
                <a:gd name="connsiteX1" fmla="*/ 1181853 w 2136697"/>
                <a:gd name="connsiteY1" fmla="*/ 0 h 1610638"/>
                <a:gd name="connsiteX2" fmla="*/ 2136697 w 2136697"/>
                <a:gd name="connsiteY2" fmla="*/ 0 h 1610638"/>
                <a:gd name="connsiteX3" fmla="*/ 951241 w 2136697"/>
                <a:gd name="connsiteY3" fmla="*/ 1555346 h 1610638"/>
                <a:gd name="connsiteX4" fmla="*/ 173261 w 2136697"/>
                <a:gd name="connsiteY4" fmla="*/ 1593944 h 1610638"/>
                <a:gd name="connsiteX5" fmla="*/ 175 w 2136697"/>
                <a:gd name="connsiteY5" fmla="*/ 1421590 h 1610638"/>
                <a:gd name="connsiteX0" fmla="*/ 175 w 2136697"/>
                <a:gd name="connsiteY0" fmla="*/ 1421590 h 1616000"/>
                <a:gd name="connsiteX1" fmla="*/ 1181853 w 2136697"/>
                <a:gd name="connsiteY1" fmla="*/ 0 h 1616000"/>
                <a:gd name="connsiteX2" fmla="*/ 2136697 w 2136697"/>
                <a:gd name="connsiteY2" fmla="*/ 0 h 1616000"/>
                <a:gd name="connsiteX3" fmla="*/ 951241 w 2136697"/>
                <a:gd name="connsiteY3" fmla="*/ 1555346 h 1616000"/>
                <a:gd name="connsiteX4" fmla="*/ 173261 w 2136697"/>
                <a:gd name="connsiteY4" fmla="*/ 1593944 h 1616000"/>
                <a:gd name="connsiteX5" fmla="*/ 175 w 2136697"/>
                <a:gd name="connsiteY5" fmla="*/ 1421590 h 1616000"/>
                <a:gd name="connsiteX0" fmla="*/ 175 w 2136697"/>
                <a:gd name="connsiteY0" fmla="*/ 1421590 h 1621935"/>
                <a:gd name="connsiteX1" fmla="*/ 1181853 w 2136697"/>
                <a:gd name="connsiteY1" fmla="*/ 0 h 1621935"/>
                <a:gd name="connsiteX2" fmla="*/ 2136697 w 2136697"/>
                <a:gd name="connsiteY2" fmla="*/ 0 h 1621935"/>
                <a:gd name="connsiteX3" fmla="*/ 951241 w 2136697"/>
                <a:gd name="connsiteY3" fmla="*/ 1555346 h 1621935"/>
                <a:gd name="connsiteX4" fmla="*/ 176550 w 2136697"/>
                <a:gd name="connsiteY4" fmla="*/ 1607103 h 1621935"/>
                <a:gd name="connsiteX5" fmla="*/ 175 w 2136697"/>
                <a:gd name="connsiteY5" fmla="*/ 1421590 h 1621935"/>
                <a:gd name="connsiteX0" fmla="*/ 175 w 2136697"/>
                <a:gd name="connsiteY0" fmla="*/ 1421590 h 1612307"/>
                <a:gd name="connsiteX1" fmla="*/ 1181853 w 2136697"/>
                <a:gd name="connsiteY1" fmla="*/ 0 h 1612307"/>
                <a:gd name="connsiteX2" fmla="*/ 2136697 w 2136697"/>
                <a:gd name="connsiteY2" fmla="*/ 0 h 1612307"/>
                <a:gd name="connsiteX3" fmla="*/ 964398 w 2136697"/>
                <a:gd name="connsiteY3" fmla="*/ 1532321 h 1612307"/>
                <a:gd name="connsiteX4" fmla="*/ 176550 w 2136697"/>
                <a:gd name="connsiteY4" fmla="*/ 1607103 h 1612307"/>
                <a:gd name="connsiteX5" fmla="*/ 175 w 2136697"/>
                <a:gd name="connsiteY5" fmla="*/ 1421590 h 1612307"/>
                <a:gd name="connsiteX0" fmla="*/ 175 w 2136697"/>
                <a:gd name="connsiteY0" fmla="*/ 1421590 h 1620507"/>
                <a:gd name="connsiteX1" fmla="*/ 1181853 w 2136697"/>
                <a:gd name="connsiteY1" fmla="*/ 0 h 1620507"/>
                <a:gd name="connsiteX2" fmla="*/ 2136697 w 2136697"/>
                <a:gd name="connsiteY2" fmla="*/ 0 h 1620507"/>
                <a:gd name="connsiteX3" fmla="*/ 964398 w 2136697"/>
                <a:gd name="connsiteY3" fmla="*/ 1532321 h 1620507"/>
                <a:gd name="connsiteX4" fmla="*/ 176550 w 2136697"/>
                <a:gd name="connsiteY4" fmla="*/ 1607103 h 1620507"/>
                <a:gd name="connsiteX5" fmla="*/ 175 w 2136697"/>
                <a:gd name="connsiteY5" fmla="*/ 1421590 h 1620507"/>
                <a:gd name="connsiteX0" fmla="*/ 175 w 2136697"/>
                <a:gd name="connsiteY0" fmla="*/ 1422384 h 1621301"/>
                <a:gd name="connsiteX1" fmla="*/ 1181853 w 2136697"/>
                <a:gd name="connsiteY1" fmla="*/ 794 h 1621301"/>
                <a:gd name="connsiteX2" fmla="*/ 1893612 w 2136697"/>
                <a:gd name="connsiteY2" fmla="*/ 0 h 1621301"/>
                <a:gd name="connsiteX3" fmla="*/ 2136697 w 2136697"/>
                <a:gd name="connsiteY3" fmla="*/ 794 h 1621301"/>
                <a:gd name="connsiteX4" fmla="*/ 964398 w 2136697"/>
                <a:gd name="connsiteY4" fmla="*/ 1533115 h 1621301"/>
                <a:gd name="connsiteX5" fmla="*/ 176550 w 2136697"/>
                <a:gd name="connsiteY5" fmla="*/ 1607897 h 1621301"/>
                <a:gd name="connsiteX6" fmla="*/ 175 w 2136697"/>
                <a:gd name="connsiteY6" fmla="*/ 1422384 h 1621301"/>
                <a:gd name="connsiteX0" fmla="*/ 175 w 2067623"/>
                <a:gd name="connsiteY0" fmla="*/ 1422384 h 1621301"/>
                <a:gd name="connsiteX1" fmla="*/ 1181853 w 2067623"/>
                <a:gd name="connsiteY1" fmla="*/ 794 h 1621301"/>
                <a:gd name="connsiteX2" fmla="*/ 1893612 w 2067623"/>
                <a:gd name="connsiteY2" fmla="*/ 0 h 1621301"/>
                <a:gd name="connsiteX3" fmla="*/ 2067623 w 2067623"/>
                <a:gd name="connsiteY3" fmla="*/ 115917 h 1621301"/>
                <a:gd name="connsiteX4" fmla="*/ 964398 w 2067623"/>
                <a:gd name="connsiteY4" fmla="*/ 1533115 h 1621301"/>
                <a:gd name="connsiteX5" fmla="*/ 176550 w 2067623"/>
                <a:gd name="connsiteY5" fmla="*/ 1607897 h 1621301"/>
                <a:gd name="connsiteX6" fmla="*/ 175 w 2067623"/>
                <a:gd name="connsiteY6" fmla="*/ 1422384 h 1621301"/>
                <a:gd name="connsiteX0" fmla="*/ 175 w 2073421"/>
                <a:gd name="connsiteY0" fmla="*/ 1422384 h 1621301"/>
                <a:gd name="connsiteX1" fmla="*/ 1181853 w 2073421"/>
                <a:gd name="connsiteY1" fmla="*/ 794 h 1621301"/>
                <a:gd name="connsiteX2" fmla="*/ 1893612 w 2073421"/>
                <a:gd name="connsiteY2" fmla="*/ 0 h 1621301"/>
                <a:gd name="connsiteX3" fmla="*/ 2067623 w 2073421"/>
                <a:gd name="connsiteY3" fmla="*/ 115917 h 1621301"/>
                <a:gd name="connsiteX4" fmla="*/ 964398 w 2073421"/>
                <a:gd name="connsiteY4" fmla="*/ 1533115 h 1621301"/>
                <a:gd name="connsiteX5" fmla="*/ 176550 w 2073421"/>
                <a:gd name="connsiteY5" fmla="*/ 1607897 h 1621301"/>
                <a:gd name="connsiteX6" fmla="*/ 175 w 2073421"/>
                <a:gd name="connsiteY6" fmla="*/ 1422384 h 1621301"/>
                <a:gd name="connsiteX0" fmla="*/ 175 w 2079798"/>
                <a:gd name="connsiteY0" fmla="*/ 1422384 h 1621301"/>
                <a:gd name="connsiteX1" fmla="*/ 1181853 w 2079798"/>
                <a:gd name="connsiteY1" fmla="*/ 794 h 1621301"/>
                <a:gd name="connsiteX2" fmla="*/ 1893612 w 2079798"/>
                <a:gd name="connsiteY2" fmla="*/ 0 h 1621301"/>
                <a:gd name="connsiteX3" fmla="*/ 2074201 w 2079798"/>
                <a:gd name="connsiteY3" fmla="*/ 155388 h 1621301"/>
                <a:gd name="connsiteX4" fmla="*/ 964398 w 2079798"/>
                <a:gd name="connsiteY4" fmla="*/ 1533115 h 1621301"/>
                <a:gd name="connsiteX5" fmla="*/ 176550 w 2079798"/>
                <a:gd name="connsiteY5" fmla="*/ 1607897 h 1621301"/>
                <a:gd name="connsiteX6" fmla="*/ 175 w 2079798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8520"/>
                <a:gd name="connsiteY0" fmla="*/ 1422384 h 1621301"/>
                <a:gd name="connsiteX1" fmla="*/ 1181853 w 2088520"/>
                <a:gd name="connsiteY1" fmla="*/ 794 h 1621301"/>
                <a:gd name="connsiteX2" fmla="*/ 1893612 w 2088520"/>
                <a:gd name="connsiteY2" fmla="*/ 0 h 1621301"/>
                <a:gd name="connsiteX3" fmla="*/ 2074201 w 2088520"/>
                <a:gd name="connsiteY3" fmla="*/ 155388 h 1621301"/>
                <a:gd name="connsiteX4" fmla="*/ 964398 w 2088520"/>
                <a:gd name="connsiteY4" fmla="*/ 1533115 h 1621301"/>
                <a:gd name="connsiteX5" fmla="*/ 176550 w 2088520"/>
                <a:gd name="connsiteY5" fmla="*/ 1607897 h 1621301"/>
                <a:gd name="connsiteX6" fmla="*/ 175 w 2088520"/>
                <a:gd name="connsiteY6" fmla="*/ 1422384 h 1621301"/>
                <a:gd name="connsiteX0" fmla="*/ 175 w 2075561"/>
                <a:gd name="connsiteY0" fmla="*/ 1422384 h 1621301"/>
                <a:gd name="connsiteX1" fmla="*/ 1181853 w 2075561"/>
                <a:gd name="connsiteY1" fmla="*/ 794 h 1621301"/>
                <a:gd name="connsiteX2" fmla="*/ 1893612 w 2075561"/>
                <a:gd name="connsiteY2" fmla="*/ 0 h 1621301"/>
                <a:gd name="connsiteX3" fmla="*/ 2061048 w 2075561"/>
                <a:gd name="connsiteY3" fmla="*/ 145520 h 1621301"/>
                <a:gd name="connsiteX4" fmla="*/ 964398 w 2075561"/>
                <a:gd name="connsiteY4" fmla="*/ 1533115 h 1621301"/>
                <a:gd name="connsiteX5" fmla="*/ 176550 w 2075561"/>
                <a:gd name="connsiteY5" fmla="*/ 1607897 h 1621301"/>
                <a:gd name="connsiteX6" fmla="*/ 175 w 2075561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74539"/>
                <a:gd name="connsiteY0" fmla="*/ 1422384 h 1621301"/>
                <a:gd name="connsiteX1" fmla="*/ 1181853 w 2074539"/>
                <a:gd name="connsiteY1" fmla="*/ 794 h 1621301"/>
                <a:gd name="connsiteX2" fmla="*/ 1893612 w 2074539"/>
                <a:gd name="connsiteY2" fmla="*/ 0 h 1621301"/>
                <a:gd name="connsiteX3" fmla="*/ 2074205 w 2074539"/>
                <a:gd name="connsiteY3" fmla="*/ 214594 h 1621301"/>
                <a:gd name="connsiteX4" fmla="*/ 964398 w 2074539"/>
                <a:gd name="connsiteY4" fmla="*/ 1533115 h 1621301"/>
                <a:gd name="connsiteX5" fmla="*/ 176550 w 2074539"/>
                <a:gd name="connsiteY5" fmla="*/ 1607897 h 1621301"/>
                <a:gd name="connsiteX6" fmla="*/ 175 w 2074539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3822 h 1622739"/>
                <a:gd name="connsiteX1" fmla="*/ 1181853 w 2074205"/>
                <a:gd name="connsiteY1" fmla="*/ 2232 h 1622739"/>
                <a:gd name="connsiteX2" fmla="*/ 1893612 w 2074205"/>
                <a:gd name="connsiteY2" fmla="*/ 1438 h 1622739"/>
                <a:gd name="connsiteX3" fmla="*/ 2074205 w 2074205"/>
                <a:gd name="connsiteY3" fmla="*/ 216032 h 1622739"/>
                <a:gd name="connsiteX4" fmla="*/ 964398 w 2074205"/>
                <a:gd name="connsiteY4" fmla="*/ 1534553 h 1622739"/>
                <a:gd name="connsiteX5" fmla="*/ 176550 w 2074205"/>
                <a:gd name="connsiteY5" fmla="*/ 1609335 h 1622739"/>
                <a:gd name="connsiteX6" fmla="*/ 175 w 2074205"/>
                <a:gd name="connsiteY6" fmla="*/ 1423822 h 1622739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5 w 2074165"/>
                <a:gd name="connsiteY0" fmla="*/ 1424365 h 1623282"/>
                <a:gd name="connsiteX1" fmla="*/ 1181813 w 2074165"/>
                <a:gd name="connsiteY1" fmla="*/ 2775 h 1623282"/>
                <a:gd name="connsiteX2" fmla="*/ 1893572 w 2074165"/>
                <a:gd name="connsiteY2" fmla="*/ 1981 h 1623282"/>
                <a:gd name="connsiteX3" fmla="*/ 2074165 w 2074165"/>
                <a:gd name="connsiteY3" fmla="*/ 216575 h 1623282"/>
                <a:gd name="connsiteX4" fmla="*/ 964358 w 2074165"/>
                <a:gd name="connsiteY4" fmla="*/ 1535096 h 1623282"/>
                <a:gd name="connsiteX5" fmla="*/ 176510 w 2074165"/>
                <a:gd name="connsiteY5" fmla="*/ 1609878 h 1623282"/>
                <a:gd name="connsiteX6" fmla="*/ 135 w 2074165"/>
                <a:gd name="connsiteY6" fmla="*/ 1424365 h 1623282"/>
                <a:gd name="connsiteX0" fmla="*/ 140 w 2074170"/>
                <a:gd name="connsiteY0" fmla="*/ 1424365 h 1623282"/>
                <a:gd name="connsiteX1" fmla="*/ 1181818 w 2074170"/>
                <a:gd name="connsiteY1" fmla="*/ 2775 h 1623282"/>
                <a:gd name="connsiteX2" fmla="*/ 1893577 w 2074170"/>
                <a:gd name="connsiteY2" fmla="*/ 1981 h 1623282"/>
                <a:gd name="connsiteX3" fmla="*/ 2074170 w 2074170"/>
                <a:gd name="connsiteY3" fmla="*/ 216575 h 1623282"/>
                <a:gd name="connsiteX4" fmla="*/ 964363 w 2074170"/>
                <a:gd name="connsiteY4" fmla="*/ 1535096 h 1623282"/>
                <a:gd name="connsiteX5" fmla="*/ 176515 w 2074170"/>
                <a:gd name="connsiteY5" fmla="*/ 1609878 h 1623282"/>
                <a:gd name="connsiteX6" fmla="*/ 140 w 2074170"/>
                <a:gd name="connsiteY6" fmla="*/ 1424365 h 1623282"/>
                <a:gd name="connsiteX0" fmla="*/ 143 w 2074173"/>
                <a:gd name="connsiteY0" fmla="*/ 1424365 h 1623282"/>
                <a:gd name="connsiteX1" fmla="*/ 1181821 w 2074173"/>
                <a:gd name="connsiteY1" fmla="*/ 2775 h 1623282"/>
                <a:gd name="connsiteX2" fmla="*/ 1893580 w 2074173"/>
                <a:gd name="connsiteY2" fmla="*/ 1981 h 1623282"/>
                <a:gd name="connsiteX3" fmla="*/ 2074173 w 2074173"/>
                <a:gd name="connsiteY3" fmla="*/ 216575 h 1623282"/>
                <a:gd name="connsiteX4" fmla="*/ 964366 w 2074173"/>
                <a:gd name="connsiteY4" fmla="*/ 1535096 h 1623282"/>
                <a:gd name="connsiteX5" fmla="*/ 176518 w 2074173"/>
                <a:gd name="connsiteY5" fmla="*/ 1609878 h 1623282"/>
                <a:gd name="connsiteX6" fmla="*/ 143 w 2074173"/>
                <a:gd name="connsiteY6" fmla="*/ 1424365 h 1623282"/>
                <a:gd name="connsiteX0" fmla="*/ 143 w 2074173"/>
                <a:gd name="connsiteY0" fmla="*/ 1424365 h 1630465"/>
                <a:gd name="connsiteX1" fmla="*/ 1181821 w 2074173"/>
                <a:gd name="connsiteY1" fmla="*/ 2775 h 1630465"/>
                <a:gd name="connsiteX2" fmla="*/ 1893580 w 2074173"/>
                <a:gd name="connsiteY2" fmla="*/ 1981 h 1630465"/>
                <a:gd name="connsiteX3" fmla="*/ 2074173 w 2074173"/>
                <a:gd name="connsiteY3" fmla="*/ 216575 h 1630465"/>
                <a:gd name="connsiteX4" fmla="*/ 964366 w 2074173"/>
                <a:gd name="connsiteY4" fmla="*/ 1535096 h 1630465"/>
                <a:gd name="connsiteX5" fmla="*/ 176518 w 2074173"/>
                <a:gd name="connsiteY5" fmla="*/ 1609878 h 1630465"/>
                <a:gd name="connsiteX6" fmla="*/ 143 w 2074173"/>
                <a:gd name="connsiteY6" fmla="*/ 1424365 h 1630465"/>
                <a:gd name="connsiteX0" fmla="*/ 143 w 2074173"/>
                <a:gd name="connsiteY0" fmla="*/ 1424365 h 1676501"/>
                <a:gd name="connsiteX1" fmla="*/ 1181821 w 2074173"/>
                <a:gd name="connsiteY1" fmla="*/ 2775 h 1676501"/>
                <a:gd name="connsiteX2" fmla="*/ 1893580 w 2074173"/>
                <a:gd name="connsiteY2" fmla="*/ 1981 h 1676501"/>
                <a:gd name="connsiteX3" fmla="*/ 2074173 w 2074173"/>
                <a:gd name="connsiteY3" fmla="*/ 216575 h 1676501"/>
                <a:gd name="connsiteX4" fmla="*/ 915028 w 2074173"/>
                <a:gd name="connsiteY4" fmla="*/ 1607459 h 1676501"/>
                <a:gd name="connsiteX5" fmla="*/ 176518 w 2074173"/>
                <a:gd name="connsiteY5" fmla="*/ 1609878 h 1676501"/>
                <a:gd name="connsiteX6" fmla="*/ 143 w 2074173"/>
                <a:gd name="connsiteY6" fmla="*/ 1424365 h 1676501"/>
                <a:gd name="connsiteX0" fmla="*/ 143 w 2074173"/>
                <a:gd name="connsiteY0" fmla="*/ 1424365 h 1612418"/>
                <a:gd name="connsiteX1" fmla="*/ 1181821 w 2074173"/>
                <a:gd name="connsiteY1" fmla="*/ 2775 h 1612418"/>
                <a:gd name="connsiteX2" fmla="*/ 1893580 w 2074173"/>
                <a:gd name="connsiteY2" fmla="*/ 1981 h 1612418"/>
                <a:gd name="connsiteX3" fmla="*/ 2074173 w 2074173"/>
                <a:gd name="connsiteY3" fmla="*/ 216575 h 1612418"/>
                <a:gd name="connsiteX4" fmla="*/ 915028 w 2074173"/>
                <a:gd name="connsiteY4" fmla="*/ 1607459 h 1612418"/>
                <a:gd name="connsiteX5" fmla="*/ 176518 w 2074173"/>
                <a:gd name="connsiteY5" fmla="*/ 1609878 h 1612418"/>
                <a:gd name="connsiteX6" fmla="*/ 143 w 2074173"/>
                <a:gd name="connsiteY6" fmla="*/ 1424365 h 1612418"/>
                <a:gd name="connsiteX0" fmla="*/ 143 w 2074173"/>
                <a:gd name="connsiteY0" fmla="*/ 1424365 h 1609996"/>
                <a:gd name="connsiteX1" fmla="*/ 1181821 w 2074173"/>
                <a:gd name="connsiteY1" fmla="*/ 2775 h 1609996"/>
                <a:gd name="connsiteX2" fmla="*/ 1893580 w 2074173"/>
                <a:gd name="connsiteY2" fmla="*/ 1981 h 1609996"/>
                <a:gd name="connsiteX3" fmla="*/ 2074173 w 2074173"/>
                <a:gd name="connsiteY3" fmla="*/ 216575 h 1609996"/>
                <a:gd name="connsiteX4" fmla="*/ 915028 w 2074173"/>
                <a:gd name="connsiteY4" fmla="*/ 1607459 h 1609996"/>
                <a:gd name="connsiteX5" fmla="*/ 176518 w 2074173"/>
                <a:gd name="connsiteY5" fmla="*/ 1609878 h 1609996"/>
                <a:gd name="connsiteX6" fmla="*/ 143 w 2074173"/>
                <a:gd name="connsiteY6" fmla="*/ 1424365 h 1609996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98" h="1611075">
                  <a:moveTo>
                    <a:pt x="168" y="1425562"/>
                  </a:moveTo>
                  <a:cubicBezTo>
                    <a:pt x="-13747" y="2036916"/>
                    <a:pt x="948780" y="3379"/>
                    <a:pt x="1181846" y="3972"/>
                  </a:cubicBezTo>
                  <a:lnTo>
                    <a:pt x="1893605" y="3178"/>
                  </a:lnTo>
                  <a:cubicBezTo>
                    <a:pt x="1974634" y="8924"/>
                    <a:pt x="2072119" y="-57691"/>
                    <a:pt x="2074198" y="217772"/>
                  </a:cubicBezTo>
                  <a:cubicBezTo>
                    <a:pt x="2066085" y="-563017"/>
                    <a:pt x="1202760" y="1596748"/>
                    <a:pt x="915053" y="1608656"/>
                  </a:cubicBezTo>
                  <a:lnTo>
                    <a:pt x="176543" y="1611075"/>
                  </a:lnTo>
                  <a:cubicBezTo>
                    <a:pt x="87416" y="1598403"/>
                    <a:pt x="-4473" y="1617577"/>
                    <a:pt x="168" y="142556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2" name="Parallelogram 31">
              <a:extLst>
                <a:ext uri="{FF2B5EF4-FFF2-40B4-BE49-F238E27FC236}">
                  <a16:creationId xmlns:a16="http://schemas.microsoft.com/office/drawing/2014/main" xmlns="" id="{4F6A3BA3-885F-4DF3-9A56-F3582F28EF83}"/>
                </a:ext>
              </a:extLst>
            </p:cNvPr>
            <p:cNvSpPr/>
            <p:nvPr/>
          </p:nvSpPr>
          <p:spPr>
            <a:xfrm rot="5400000">
              <a:off x="9031369" y="2059506"/>
              <a:ext cx="1462530" cy="2307306"/>
            </a:xfrm>
            <a:custGeom>
              <a:avLst/>
              <a:gdLst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0 w 2160038"/>
                <a:gd name="connsiteY4" fmla="*/ 1598104 h 1598104"/>
                <a:gd name="connsiteX0" fmla="*/ 0 w 2160038"/>
                <a:gd name="connsiteY0" fmla="*/ 1598104 h 1598104"/>
                <a:gd name="connsiteX1" fmla="*/ 1205194 w 2160038"/>
                <a:gd name="connsiteY1" fmla="*/ 0 h 1598104"/>
                <a:gd name="connsiteX2" fmla="*/ 2160038 w 2160038"/>
                <a:gd name="connsiteY2" fmla="*/ 0 h 1598104"/>
                <a:gd name="connsiteX3" fmla="*/ 954844 w 2160038"/>
                <a:gd name="connsiteY3" fmla="*/ 1598104 h 1598104"/>
                <a:gd name="connsiteX4" fmla="*/ 196602 w 2160038"/>
                <a:gd name="connsiteY4" fmla="*/ 1593944 h 1598104"/>
                <a:gd name="connsiteX5" fmla="*/ 0 w 2160038"/>
                <a:gd name="connsiteY5" fmla="*/ 1598104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86559"/>
                <a:gd name="connsiteY0" fmla="*/ 1489247 h 1598104"/>
                <a:gd name="connsiteX1" fmla="*/ 1131715 w 2086559"/>
                <a:gd name="connsiteY1" fmla="*/ 0 h 1598104"/>
                <a:gd name="connsiteX2" fmla="*/ 2086559 w 2086559"/>
                <a:gd name="connsiteY2" fmla="*/ 0 h 1598104"/>
                <a:gd name="connsiteX3" fmla="*/ 881365 w 2086559"/>
                <a:gd name="connsiteY3" fmla="*/ 1598104 h 1598104"/>
                <a:gd name="connsiteX4" fmla="*/ 123123 w 2086559"/>
                <a:gd name="connsiteY4" fmla="*/ 1593944 h 1598104"/>
                <a:gd name="connsiteX5" fmla="*/ 0 w 2086559"/>
                <a:gd name="connsiteY5" fmla="*/ 1489247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78395"/>
                <a:gd name="connsiteY0" fmla="*/ 1478364 h 1598104"/>
                <a:gd name="connsiteX1" fmla="*/ 1123551 w 2078395"/>
                <a:gd name="connsiteY1" fmla="*/ 0 h 1598104"/>
                <a:gd name="connsiteX2" fmla="*/ 2078395 w 2078395"/>
                <a:gd name="connsiteY2" fmla="*/ 0 h 1598104"/>
                <a:gd name="connsiteX3" fmla="*/ 873201 w 2078395"/>
                <a:gd name="connsiteY3" fmla="*/ 1598104 h 1598104"/>
                <a:gd name="connsiteX4" fmla="*/ 114959 w 2078395"/>
                <a:gd name="connsiteY4" fmla="*/ 1593944 h 1598104"/>
                <a:gd name="connsiteX5" fmla="*/ 0 w 2078395"/>
                <a:gd name="connsiteY5" fmla="*/ 1478364 h 1598104"/>
                <a:gd name="connsiteX0" fmla="*/ 0 w 2089280"/>
                <a:gd name="connsiteY0" fmla="*/ 1478366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8366 h 1598104"/>
                <a:gd name="connsiteX0" fmla="*/ 0 w 2089280"/>
                <a:gd name="connsiteY0" fmla="*/ 1470201 h 1598104"/>
                <a:gd name="connsiteX1" fmla="*/ 1134436 w 2089280"/>
                <a:gd name="connsiteY1" fmla="*/ 0 h 1598104"/>
                <a:gd name="connsiteX2" fmla="*/ 2089280 w 2089280"/>
                <a:gd name="connsiteY2" fmla="*/ 0 h 1598104"/>
                <a:gd name="connsiteX3" fmla="*/ 884086 w 2089280"/>
                <a:gd name="connsiteY3" fmla="*/ 1598104 h 1598104"/>
                <a:gd name="connsiteX4" fmla="*/ 125844 w 2089280"/>
                <a:gd name="connsiteY4" fmla="*/ 1593944 h 1598104"/>
                <a:gd name="connsiteX5" fmla="*/ 0 w 2089280"/>
                <a:gd name="connsiteY5" fmla="*/ 147020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16495"/>
                <a:gd name="connsiteY0" fmla="*/ 1413051 h 1598104"/>
                <a:gd name="connsiteX1" fmla="*/ 1161651 w 2116495"/>
                <a:gd name="connsiteY1" fmla="*/ 0 h 1598104"/>
                <a:gd name="connsiteX2" fmla="*/ 2116495 w 2116495"/>
                <a:gd name="connsiteY2" fmla="*/ 0 h 1598104"/>
                <a:gd name="connsiteX3" fmla="*/ 911301 w 2116495"/>
                <a:gd name="connsiteY3" fmla="*/ 1598104 h 1598104"/>
                <a:gd name="connsiteX4" fmla="*/ 153059 w 2116495"/>
                <a:gd name="connsiteY4" fmla="*/ 1593944 h 1598104"/>
                <a:gd name="connsiteX5" fmla="*/ 0 w 2116495"/>
                <a:gd name="connsiteY5" fmla="*/ 1413051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993 w 2128374"/>
                <a:gd name="connsiteY0" fmla="*/ 1323246 h 1598104"/>
                <a:gd name="connsiteX1" fmla="*/ 1173530 w 2128374"/>
                <a:gd name="connsiteY1" fmla="*/ 0 h 1598104"/>
                <a:gd name="connsiteX2" fmla="*/ 2128374 w 2128374"/>
                <a:gd name="connsiteY2" fmla="*/ 0 h 1598104"/>
                <a:gd name="connsiteX3" fmla="*/ 923180 w 2128374"/>
                <a:gd name="connsiteY3" fmla="*/ 1598104 h 1598104"/>
                <a:gd name="connsiteX4" fmla="*/ 164938 w 2128374"/>
                <a:gd name="connsiteY4" fmla="*/ 1593944 h 1598104"/>
                <a:gd name="connsiteX5" fmla="*/ 993 w 2128374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27381"/>
                <a:gd name="connsiteY0" fmla="*/ 1323246 h 1598104"/>
                <a:gd name="connsiteX1" fmla="*/ 1172537 w 2127381"/>
                <a:gd name="connsiteY1" fmla="*/ 0 h 1598104"/>
                <a:gd name="connsiteX2" fmla="*/ 2127381 w 2127381"/>
                <a:gd name="connsiteY2" fmla="*/ 0 h 1598104"/>
                <a:gd name="connsiteX3" fmla="*/ 922187 w 2127381"/>
                <a:gd name="connsiteY3" fmla="*/ 1598104 h 1598104"/>
                <a:gd name="connsiteX4" fmla="*/ 163945 w 2127381"/>
                <a:gd name="connsiteY4" fmla="*/ 1593944 h 1598104"/>
                <a:gd name="connsiteX5" fmla="*/ 0 w 2127381"/>
                <a:gd name="connsiteY5" fmla="*/ 1323246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40988"/>
                <a:gd name="connsiteY0" fmla="*/ 1325969 h 1598104"/>
                <a:gd name="connsiteX1" fmla="*/ 1186144 w 2140988"/>
                <a:gd name="connsiteY1" fmla="*/ 0 h 1598104"/>
                <a:gd name="connsiteX2" fmla="*/ 2140988 w 2140988"/>
                <a:gd name="connsiteY2" fmla="*/ 0 h 1598104"/>
                <a:gd name="connsiteX3" fmla="*/ 935794 w 2140988"/>
                <a:gd name="connsiteY3" fmla="*/ 1598104 h 1598104"/>
                <a:gd name="connsiteX4" fmla="*/ 177552 w 2140988"/>
                <a:gd name="connsiteY4" fmla="*/ 1593944 h 1598104"/>
                <a:gd name="connsiteX5" fmla="*/ 0 w 2140988"/>
                <a:gd name="connsiteY5" fmla="*/ 1325969 h 159810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718854"/>
                <a:gd name="connsiteX1" fmla="*/ 1158930 w 2113774"/>
                <a:gd name="connsiteY1" fmla="*/ 0 h 1718854"/>
                <a:gd name="connsiteX2" fmla="*/ 2113774 w 2113774"/>
                <a:gd name="connsiteY2" fmla="*/ 0 h 1718854"/>
                <a:gd name="connsiteX3" fmla="*/ 908580 w 2113774"/>
                <a:gd name="connsiteY3" fmla="*/ 1598104 h 1718854"/>
                <a:gd name="connsiteX4" fmla="*/ 150338 w 2113774"/>
                <a:gd name="connsiteY4" fmla="*/ 1593944 h 1718854"/>
                <a:gd name="connsiteX5" fmla="*/ 0 w 2113774"/>
                <a:gd name="connsiteY5" fmla="*/ 1502861 h 171885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0 w 2113774"/>
                <a:gd name="connsiteY0" fmla="*/ 1502861 h 1598104"/>
                <a:gd name="connsiteX1" fmla="*/ 1158930 w 2113774"/>
                <a:gd name="connsiteY1" fmla="*/ 0 h 1598104"/>
                <a:gd name="connsiteX2" fmla="*/ 2113774 w 2113774"/>
                <a:gd name="connsiteY2" fmla="*/ 0 h 1598104"/>
                <a:gd name="connsiteX3" fmla="*/ 908580 w 2113774"/>
                <a:gd name="connsiteY3" fmla="*/ 1598104 h 1598104"/>
                <a:gd name="connsiteX4" fmla="*/ 150338 w 2113774"/>
                <a:gd name="connsiteY4" fmla="*/ 1593944 h 1598104"/>
                <a:gd name="connsiteX5" fmla="*/ 0 w 2113774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13775"/>
                <a:gd name="connsiteY0" fmla="*/ 1502861 h 1598104"/>
                <a:gd name="connsiteX1" fmla="*/ 1158931 w 2113775"/>
                <a:gd name="connsiteY1" fmla="*/ 0 h 1598104"/>
                <a:gd name="connsiteX2" fmla="*/ 2113775 w 2113775"/>
                <a:gd name="connsiteY2" fmla="*/ 0 h 1598104"/>
                <a:gd name="connsiteX3" fmla="*/ 908581 w 2113775"/>
                <a:gd name="connsiteY3" fmla="*/ 1598104 h 1598104"/>
                <a:gd name="connsiteX4" fmla="*/ 150339 w 2113775"/>
                <a:gd name="connsiteY4" fmla="*/ 1593944 h 1598104"/>
                <a:gd name="connsiteX5" fmla="*/ 1 w 2113775"/>
                <a:gd name="connsiteY5" fmla="*/ 1502861 h 1598104"/>
                <a:gd name="connsiteX0" fmla="*/ 1 w 2129230"/>
                <a:gd name="connsiteY0" fmla="*/ 1459075 h 1598104"/>
                <a:gd name="connsiteX1" fmla="*/ 1174386 w 2129230"/>
                <a:gd name="connsiteY1" fmla="*/ 0 h 1598104"/>
                <a:gd name="connsiteX2" fmla="*/ 2129230 w 2129230"/>
                <a:gd name="connsiteY2" fmla="*/ 0 h 1598104"/>
                <a:gd name="connsiteX3" fmla="*/ 924036 w 2129230"/>
                <a:gd name="connsiteY3" fmla="*/ 1598104 h 1598104"/>
                <a:gd name="connsiteX4" fmla="*/ 165794 w 2129230"/>
                <a:gd name="connsiteY4" fmla="*/ 1593944 h 1598104"/>
                <a:gd name="connsiteX5" fmla="*/ 1 w 2129230"/>
                <a:gd name="connsiteY5" fmla="*/ 1459075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2 w 2124080"/>
                <a:gd name="connsiteY0" fmla="*/ 1448772 h 1598104"/>
                <a:gd name="connsiteX1" fmla="*/ 1169236 w 2124080"/>
                <a:gd name="connsiteY1" fmla="*/ 0 h 1598104"/>
                <a:gd name="connsiteX2" fmla="*/ 2124080 w 2124080"/>
                <a:gd name="connsiteY2" fmla="*/ 0 h 1598104"/>
                <a:gd name="connsiteX3" fmla="*/ 918886 w 2124080"/>
                <a:gd name="connsiteY3" fmla="*/ 1598104 h 1598104"/>
                <a:gd name="connsiteX4" fmla="*/ 160644 w 2124080"/>
                <a:gd name="connsiteY4" fmla="*/ 1593944 h 1598104"/>
                <a:gd name="connsiteX5" fmla="*/ 2 w 2124080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0 w 2124078"/>
                <a:gd name="connsiteY0" fmla="*/ 1448772 h 1598104"/>
                <a:gd name="connsiteX1" fmla="*/ 1169234 w 2124078"/>
                <a:gd name="connsiteY1" fmla="*/ 0 h 1598104"/>
                <a:gd name="connsiteX2" fmla="*/ 2124078 w 2124078"/>
                <a:gd name="connsiteY2" fmla="*/ 0 h 1598104"/>
                <a:gd name="connsiteX3" fmla="*/ 918884 w 2124078"/>
                <a:gd name="connsiteY3" fmla="*/ 1598104 h 1598104"/>
                <a:gd name="connsiteX4" fmla="*/ 160642 w 2124078"/>
                <a:gd name="connsiteY4" fmla="*/ 1593944 h 1598104"/>
                <a:gd name="connsiteX5" fmla="*/ 0 w 2124078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31 w 2124109"/>
                <a:gd name="connsiteY0" fmla="*/ 1448772 h 1598104"/>
                <a:gd name="connsiteX1" fmla="*/ 1169265 w 2124109"/>
                <a:gd name="connsiteY1" fmla="*/ 0 h 1598104"/>
                <a:gd name="connsiteX2" fmla="*/ 2124109 w 2124109"/>
                <a:gd name="connsiteY2" fmla="*/ 0 h 1598104"/>
                <a:gd name="connsiteX3" fmla="*/ 918915 w 2124109"/>
                <a:gd name="connsiteY3" fmla="*/ 1598104 h 1598104"/>
                <a:gd name="connsiteX4" fmla="*/ 160673 w 2124109"/>
                <a:gd name="connsiteY4" fmla="*/ 1593944 h 1598104"/>
                <a:gd name="connsiteX5" fmla="*/ 31 w 2124109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7 w 2124255"/>
                <a:gd name="connsiteY0" fmla="*/ 1448772 h 1598104"/>
                <a:gd name="connsiteX1" fmla="*/ 1169411 w 2124255"/>
                <a:gd name="connsiteY1" fmla="*/ 0 h 1598104"/>
                <a:gd name="connsiteX2" fmla="*/ 2124255 w 2124255"/>
                <a:gd name="connsiteY2" fmla="*/ 0 h 1598104"/>
                <a:gd name="connsiteX3" fmla="*/ 919061 w 2124255"/>
                <a:gd name="connsiteY3" fmla="*/ 1598104 h 1598104"/>
                <a:gd name="connsiteX4" fmla="*/ 160819 w 2124255"/>
                <a:gd name="connsiteY4" fmla="*/ 1593944 h 1598104"/>
                <a:gd name="connsiteX5" fmla="*/ 177 w 2124255"/>
                <a:gd name="connsiteY5" fmla="*/ 1448772 h 1598104"/>
                <a:gd name="connsiteX0" fmla="*/ 176 w 2126830"/>
                <a:gd name="connsiteY0" fmla="*/ 1428168 h 1598104"/>
                <a:gd name="connsiteX1" fmla="*/ 1171986 w 2126830"/>
                <a:gd name="connsiteY1" fmla="*/ 0 h 1598104"/>
                <a:gd name="connsiteX2" fmla="*/ 2126830 w 2126830"/>
                <a:gd name="connsiteY2" fmla="*/ 0 h 1598104"/>
                <a:gd name="connsiteX3" fmla="*/ 921636 w 2126830"/>
                <a:gd name="connsiteY3" fmla="*/ 1598104 h 1598104"/>
                <a:gd name="connsiteX4" fmla="*/ 163394 w 2126830"/>
                <a:gd name="connsiteY4" fmla="*/ 1593944 h 1598104"/>
                <a:gd name="connsiteX5" fmla="*/ 176 w 2126830"/>
                <a:gd name="connsiteY5" fmla="*/ 1428168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74 w 2136696"/>
                <a:gd name="connsiteY0" fmla="*/ 1421590 h 1598104"/>
                <a:gd name="connsiteX1" fmla="*/ 1181852 w 2136696"/>
                <a:gd name="connsiteY1" fmla="*/ 0 h 1598104"/>
                <a:gd name="connsiteX2" fmla="*/ 2136696 w 2136696"/>
                <a:gd name="connsiteY2" fmla="*/ 0 h 1598104"/>
                <a:gd name="connsiteX3" fmla="*/ 931502 w 2136696"/>
                <a:gd name="connsiteY3" fmla="*/ 1598104 h 1598104"/>
                <a:gd name="connsiteX4" fmla="*/ 173260 w 2136696"/>
                <a:gd name="connsiteY4" fmla="*/ 1593944 h 1598104"/>
                <a:gd name="connsiteX5" fmla="*/ 174 w 2136696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136 w 2136658"/>
                <a:gd name="connsiteY0" fmla="*/ 1421590 h 1598104"/>
                <a:gd name="connsiteX1" fmla="*/ 1181814 w 2136658"/>
                <a:gd name="connsiteY1" fmla="*/ 0 h 1598104"/>
                <a:gd name="connsiteX2" fmla="*/ 2136658 w 2136658"/>
                <a:gd name="connsiteY2" fmla="*/ 0 h 1598104"/>
                <a:gd name="connsiteX3" fmla="*/ 931464 w 2136658"/>
                <a:gd name="connsiteY3" fmla="*/ 1598104 h 1598104"/>
                <a:gd name="connsiteX4" fmla="*/ 173222 w 2136658"/>
                <a:gd name="connsiteY4" fmla="*/ 1593944 h 1598104"/>
                <a:gd name="connsiteX5" fmla="*/ 136 w 2136658"/>
                <a:gd name="connsiteY5" fmla="*/ 1421590 h 1598104"/>
                <a:gd name="connsiteX0" fmla="*/ 103 w 2136625"/>
                <a:gd name="connsiteY0" fmla="*/ 1421590 h 1598104"/>
                <a:gd name="connsiteX1" fmla="*/ 1181781 w 2136625"/>
                <a:gd name="connsiteY1" fmla="*/ 0 h 1598104"/>
                <a:gd name="connsiteX2" fmla="*/ 2136625 w 2136625"/>
                <a:gd name="connsiteY2" fmla="*/ 0 h 1598104"/>
                <a:gd name="connsiteX3" fmla="*/ 931431 w 2136625"/>
                <a:gd name="connsiteY3" fmla="*/ 1598104 h 1598104"/>
                <a:gd name="connsiteX4" fmla="*/ 173189 w 2136625"/>
                <a:gd name="connsiteY4" fmla="*/ 1593944 h 1598104"/>
                <a:gd name="connsiteX5" fmla="*/ 103 w 2136625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598104"/>
                <a:gd name="connsiteX1" fmla="*/ 1181678 w 2136522"/>
                <a:gd name="connsiteY1" fmla="*/ 0 h 1598104"/>
                <a:gd name="connsiteX2" fmla="*/ 2136522 w 2136522"/>
                <a:gd name="connsiteY2" fmla="*/ 0 h 1598104"/>
                <a:gd name="connsiteX3" fmla="*/ 931328 w 2136522"/>
                <a:gd name="connsiteY3" fmla="*/ 1598104 h 1598104"/>
                <a:gd name="connsiteX4" fmla="*/ 173086 w 2136522"/>
                <a:gd name="connsiteY4" fmla="*/ 1593944 h 1598104"/>
                <a:gd name="connsiteX5" fmla="*/ 0 w 2136522"/>
                <a:gd name="connsiteY5" fmla="*/ 1421590 h 1598104"/>
                <a:gd name="connsiteX0" fmla="*/ 0 w 2136522"/>
                <a:gd name="connsiteY0" fmla="*/ 1421590 h 1605886"/>
                <a:gd name="connsiteX1" fmla="*/ 1181678 w 2136522"/>
                <a:gd name="connsiteY1" fmla="*/ 0 h 1605886"/>
                <a:gd name="connsiteX2" fmla="*/ 2136522 w 2136522"/>
                <a:gd name="connsiteY2" fmla="*/ 0 h 1605886"/>
                <a:gd name="connsiteX3" fmla="*/ 931328 w 2136522"/>
                <a:gd name="connsiteY3" fmla="*/ 1598104 h 1605886"/>
                <a:gd name="connsiteX4" fmla="*/ 173086 w 2136522"/>
                <a:gd name="connsiteY4" fmla="*/ 1593944 h 1605886"/>
                <a:gd name="connsiteX5" fmla="*/ 0 w 2136522"/>
                <a:gd name="connsiteY5" fmla="*/ 1421590 h 1605886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379 w 2136901"/>
                <a:gd name="connsiteY0" fmla="*/ 1421590 h 1598104"/>
                <a:gd name="connsiteX1" fmla="*/ 1182057 w 2136901"/>
                <a:gd name="connsiteY1" fmla="*/ 0 h 1598104"/>
                <a:gd name="connsiteX2" fmla="*/ 2136901 w 2136901"/>
                <a:gd name="connsiteY2" fmla="*/ 0 h 1598104"/>
                <a:gd name="connsiteX3" fmla="*/ 931707 w 2136901"/>
                <a:gd name="connsiteY3" fmla="*/ 1598104 h 1598104"/>
                <a:gd name="connsiteX4" fmla="*/ 173465 w 2136901"/>
                <a:gd name="connsiteY4" fmla="*/ 1593944 h 1598104"/>
                <a:gd name="connsiteX5" fmla="*/ 379 w 2136901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598104"/>
                <a:gd name="connsiteX1" fmla="*/ 1181853 w 2136697"/>
                <a:gd name="connsiteY1" fmla="*/ 0 h 1598104"/>
                <a:gd name="connsiteX2" fmla="*/ 2136697 w 2136697"/>
                <a:gd name="connsiteY2" fmla="*/ 0 h 1598104"/>
                <a:gd name="connsiteX3" fmla="*/ 931503 w 2136697"/>
                <a:gd name="connsiteY3" fmla="*/ 1598104 h 1598104"/>
                <a:gd name="connsiteX4" fmla="*/ 173261 w 2136697"/>
                <a:gd name="connsiteY4" fmla="*/ 1593944 h 1598104"/>
                <a:gd name="connsiteX5" fmla="*/ 175 w 2136697"/>
                <a:gd name="connsiteY5" fmla="*/ 1421590 h 1598104"/>
                <a:gd name="connsiteX0" fmla="*/ 175 w 2136697"/>
                <a:gd name="connsiteY0" fmla="*/ 1421590 h 1624516"/>
                <a:gd name="connsiteX1" fmla="*/ 1181853 w 2136697"/>
                <a:gd name="connsiteY1" fmla="*/ 0 h 1624516"/>
                <a:gd name="connsiteX2" fmla="*/ 2136697 w 2136697"/>
                <a:gd name="connsiteY2" fmla="*/ 0 h 1624516"/>
                <a:gd name="connsiteX3" fmla="*/ 931503 w 2136697"/>
                <a:gd name="connsiteY3" fmla="*/ 1598104 h 1624516"/>
                <a:gd name="connsiteX4" fmla="*/ 173261 w 2136697"/>
                <a:gd name="connsiteY4" fmla="*/ 1593944 h 1624516"/>
                <a:gd name="connsiteX5" fmla="*/ 175 w 2136697"/>
                <a:gd name="connsiteY5" fmla="*/ 1421590 h 1624516"/>
                <a:gd name="connsiteX0" fmla="*/ 175 w 2136697"/>
                <a:gd name="connsiteY0" fmla="*/ 1421590 h 1615756"/>
                <a:gd name="connsiteX1" fmla="*/ 1181853 w 2136697"/>
                <a:gd name="connsiteY1" fmla="*/ 0 h 1615756"/>
                <a:gd name="connsiteX2" fmla="*/ 2136697 w 2136697"/>
                <a:gd name="connsiteY2" fmla="*/ 0 h 1615756"/>
                <a:gd name="connsiteX3" fmla="*/ 931503 w 2136697"/>
                <a:gd name="connsiteY3" fmla="*/ 1598104 h 1615756"/>
                <a:gd name="connsiteX4" fmla="*/ 173261 w 2136697"/>
                <a:gd name="connsiteY4" fmla="*/ 1593944 h 1615756"/>
                <a:gd name="connsiteX5" fmla="*/ 175 w 2136697"/>
                <a:gd name="connsiteY5" fmla="*/ 1421590 h 1615756"/>
                <a:gd name="connsiteX0" fmla="*/ 175 w 2136697"/>
                <a:gd name="connsiteY0" fmla="*/ 1421590 h 1604305"/>
                <a:gd name="connsiteX1" fmla="*/ 1181853 w 2136697"/>
                <a:gd name="connsiteY1" fmla="*/ 0 h 1604305"/>
                <a:gd name="connsiteX2" fmla="*/ 2136697 w 2136697"/>
                <a:gd name="connsiteY2" fmla="*/ 0 h 1604305"/>
                <a:gd name="connsiteX3" fmla="*/ 934795 w 2136697"/>
                <a:gd name="connsiteY3" fmla="*/ 1581660 h 1604305"/>
                <a:gd name="connsiteX4" fmla="*/ 173261 w 2136697"/>
                <a:gd name="connsiteY4" fmla="*/ 1593944 h 1604305"/>
                <a:gd name="connsiteX5" fmla="*/ 175 w 2136697"/>
                <a:gd name="connsiteY5" fmla="*/ 1421590 h 1604305"/>
                <a:gd name="connsiteX0" fmla="*/ 175 w 2136697"/>
                <a:gd name="connsiteY0" fmla="*/ 1421590 h 1608521"/>
                <a:gd name="connsiteX1" fmla="*/ 1181853 w 2136697"/>
                <a:gd name="connsiteY1" fmla="*/ 0 h 1608521"/>
                <a:gd name="connsiteX2" fmla="*/ 2136697 w 2136697"/>
                <a:gd name="connsiteY2" fmla="*/ 0 h 1608521"/>
                <a:gd name="connsiteX3" fmla="*/ 934795 w 2136697"/>
                <a:gd name="connsiteY3" fmla="*/ 1581660 h 1608521"/>
                <a:gd name="connsiteX4" fmla="*/ 173261 w 2136697"/>
                <a:gd name="connsiteY4" fmla="*/ 1593944 h 1608521"/>
                <a:gd name="connsiteX5" fmla="*/ 175 w 2136697"/>
                <a:gd name="connsiteY5" fmla="*/ 1421590 h 1608521"/>
                <a:gd name="connsiteX0" fmla="*/ 175 w 2136697"/>
                <a:gd name="connsiteY0" fmla="*/ 1421590 h 1595941"/>
                <a:gd name="connsiteX1" fmla="*/ 1181853 w 2136697"/>
                <a:gd name="connsiteY1" fmla="*/ 0 h 1595941"/>
                <a:gd name="connsiteX2" fmla="*/ 2136697 w 2136697"/>
                <a:gd name="connsiteY2" fmla="*/ 0 h 1595941"/>
                <a:gd name="connsiteX3" fmla="*/ 951241 w 2136697"/>
                <a:gd name="connsiteY3" fmla="*/ 1555346 h 1595941"/>
                <a:gd name="connsiteX4" fmla="*/ 173261 w 2136697"/>
                <a:gd name="connsiteY4" fmla="*/ 1593944 h 1595941"/>
                <a:gd name="connsiteX5" fmla="*/ 175 w 2136697"/>
                <a:gd name="connsiteY5" fmla="*/ 1421590 h 1595941"/>
                <a:gd name="connsiteX0" fmla="*/ 175 w 2136697"/>
                <a:gd name="connsiteY0" fmla="*/ 1421590 h 1610638"/>
                <a:gd name="connsiteX1" fmla="*/ 1181853 w 2136697"/>
                <a:gd name="connsiteY1" fmla="*/ 0 h 1610638"/>
                <a:gd name="connsiteX2" fmla="*/ 2136697 w 2136697"/>
                <a:gd name="connsiteY2" fmla="*/ 0 h 1610638"/>
                <a:gd name="connsiteX3" fmla="*/ 951241 w 2136697"/>
                <a:gd name="connsiteY3" fmla="*/ 1555346 h 1610638"/>
                <a:gd name="connsiteX4" fmla="*/ 173261 w 2136697"/>
                <a:gd name="connsiteY4" fmla="*/ 1593944 h 1610638"/>
                <a:gd name="connsiteX5" fmla="*/ 175 w 2136697"/>
                <a:gd name="connsiteY5" fmla="*/ 1421590 h 1610638"/>
                <a:gd name="connsiteX0" fmla="*/ 175 w 2136697"/>
                <a:gd name="connsiteY0" fmla="*/ 1421590 h 1616000"/>
                <a:gd name="connsiteX1" fmla="*/ 1181853 w 2136697"/>
                <a:gd name="connsiteY1" fmla="*/ 0 h 1616000"/>
                <a:gd name="connsiteX2" fmla="*/ 2136697 w 2136697"/>
                <a:gd name="connsiteY2" fmla="*/ 0 h 1616000"/>
                <a:gd name="connsiteX3" fmla="*/ 951241 w 2136697"/>
                <a:gd name="connsiteY3" fmla="*/ 1555346 h 1616000"/>
                <a:gd name="connsiteX4" fmla="*/ 173261 w 2136697"/>
                <a:gd name="connsiteY4" fmla="*/ 1593944 h 1616000"/>
                <a:gd name="connsiteX5" fmla="*/ 175 w 2136697"/>
                <a:gd name="connsiteY5" fmla="*/ 1421590 h 1616000"/>
                <a:gd name="connsiteX0" fmla="*/ 175 w 2136697"/>
                <a:gd name="connsiteY0" fmla="*/ 1421590 h 1621935"/>
                <a:gd name="connsiteX1" fmla="*/ 1181853 w 2136697"/>
                <a:gd name="connsiteY1" fmla="*/ 0 h 1621935"/>
                <a:gd name="connsiteX2" fmla="*/ 2136697 w 2136697"/>
                <a:gd name="connsiteY2" fmla="*/ 0 h 1621935"/>
                <a:gd name="connsiteX3" fmla="*/ 951241 w 2136697"/>
                <a:gd name="connsiteY3" fmla="*/ 1555346 h 1621935"/>
                <a:gd name="connsiteX4" fmla="*/ 176550 w 2136697"/>
                <a:gd name="connsiteY4" fmla="*/ 1607103 h 1621935"/>
                <a:gd name="connsiteX5" fmla="*/ 175 w 2136697"/>
                <a:gd name="connsiteY5" fmla="*/ 1421590 h 1621935"/>
                <a:gd name="connsiteX0" fmla="*/ 175 w 2136697"/>
                <a:gd name="connsiteY0" fmla="*/ 1421590 h 1612307"/>
                <a:gd name="connsiteX1" fmla="*/ 1181853 w 2136697"/>
                <a:gd name="connsiteY1" fmla="*/ 0 h 1612307"/>
                <a:gd name="connsiteX2" fmla="*/ 2136697 w 2136697"/>
                <a:gd name="connsiteY2" fmla="*/ 0 h 1612307"/>
                <a:gd name="connsiteX3" fmla="*/ 964398 w 2136697"/>
                <a:gd name="connsiteY3" fmla="*/ 1532321 h 1612307"/>
                <a:gd name="connsiteX4" fmla="*/ 176550 w 2136697"/>
                <a:gd name="connsiteY4" fmla="*/ 1607103 h 1612307"/>
                <a:gd name="connsiteX5" fmla="*/ 175 w 2136697"/>
                <a:gd name="connsiteY5" fmla="*/ 1421590 h 1612307"/>
                <a:gd name="connsiteX0" fmla="*/ 175 w 2136697"/>
                <a:gd name="connsiteY0" fmla="*/ 1421590 h 1620507"/>
                <a:gd name="connsiteX1" fmla="*/ 1181853 w 2136697"/>
                <a:gd name="connsiteY1" fmla="*/ 0 h 1620507"/>
                <a:gd name="connsiteX2" fmla="*/ 2136697 w 2136697"/>
                <a:gd name="connsiteY2" fmla="*/ 0 h 1620507"/>
                <a:gd name="connsiteX3" fmla="*/ 964398 w 2136697"/>
                <a:gd name="connsiteY3" fmla="*/ 1532321 h 1620507"/>
                <a:gd name="connsiteX4" fmla="*/ 176550 w 2136697"/>
                <a:gd name="connsiteY4" fmla="*/ 1607103 h 1620507"/>
                <a:gd name="connsiteX5" fmla="*/ 175 w 2136697"/>
                <a:gd name="connsiteY5" fmla="*/ 1421590 h 1620507"/>
                <a:gd name="connsiteX0" fmla="*/ 175 w 2136697"/>
                <a:gd name="connsiteY0" fmla="*/ 1422384 h 1621301"/>
                <a:gd name="connsiteX1" fmla="*/ 1181853 w 2136697"/>
                <a:gd name="connsiteY1" fmla="*/ 794 h 1621301"/>
                <a:gd name="connsiteX2" fmla="*/ 1893612 w 2136697"/>
                <a:gd name="connsiteY2" fmla="*/ 0 h 1621301"/>
                <a:gd name="connsiteX3" fmla="*/ 2136697 w 2136697"/>
                <a:gd name="connsiteY3" fmla="*/ 794 h 1621301"/>
                <a:gd name="connsiteX4" fmla="*/ 964398 w 2136697"/>
                <a:gd name="connsiteY4" fmla="*/ 1533115 h 1621301"/>
                <a:gd name="connsiteX5" fmla="*/ 176550 w 2136697"/>
                <a:gd name="connsiteY5" fmla="*/ 1607897 h 1621301"/>
                <a:gd name="connsiteX6" fmla="*/ 175 w 2136697"/>
                <a:gd name="connsiteY6" fmla="*/ 1422384 h 1621301"/>
                <a:gd name="connsiteX0" fmla="*/ 175 w 2067623"/>
                <a:gd name="connsiteY0" fmla="*/ 1422384 h 1621301"/>
                <a:gd name="connsiteX1" fmla="*/ 1181853 w 2067623"/>
                <a:gd name="connsiteY1" fmla="*/ 794 h 1621301"/>
                <a:gd name="connsiteX2" fmla="*/ 1893612 w 2067623"/>
                <a:gd name="connsiteY2" fmla="*/ 0 h 1621301"/>
                <a:gd name="connsiteX3" fmla="*/ 2067623 w 2067623"/>
                <a:gd name="connsiteY3" fmla="*/ 115917 h 1621301"/>
                <a:gd name="connsiteX4" fmla="*/ 964398 w 2067623"/>
                <a:gd name="connsiteY4" fmla="*/ 1533115 h 1621301"/>
                <a:gd name="connsiteX5" fmla="*/ 176550 w 2067623"/>
                <a:gd name="connsiteY5" fmla="*/ 1607897 h 1621301"/>
                <a:gd name="connsiteX6" fmla="*/ 175 w 2067623"/>
                <a:gd name="connsiteY6" fmla="*/ 1422384 h 1621301"/>
                <a:gd name="connsiteX0" fmla="*/ 175 w 2073421"/>
                <a:gd name="connsiteY0" fmla="*/ 1422384 h 1621301"/>
                <a:gd name="connsiteX1" fmla="*/ 1181853 w 2073421"/>
                <a:gd name="connsiteY1" fmla="*/ 794 h 1621301"/>
                <a:gd name="connsiteX2" fmla="*/ 1893612 w 2073421"/>
                <a:gd name="connsiteY2" fmla="*/ 0 h 1621301"/>
                <a:gd name="connsiteX3" fmla="*/ 2067623 w 2073421"/>
                <a:gd name="connsiteY3" fmla="*/ 115917 h 1621301"/>
                <a:gd name="connsiteX4" fmla="*/ 964398 w 2073421"/>
                <a:gd name="connsiteY4" fmla="*/ 1533115 h 1621301"/>
                <a:gd name="connsiteX5" fmla="*/ 176550 w 2073421"/>
                <a:gd name="connsiteY5" fmla="*/ 1607897 h 1621301"/>
                <a:gd name="connsiteX6" fmla="*/ 175 w 2073421"/>
                <a:gd name="connsiteY6" fmla="*/ 1422384 h 1621301"/>
                <a:gd name="connsiteX0" fmla="*/ 175 w 2079798"/>
                <a:gd name="connsiteY0" fmla="*/ 1422384 h 1621301"/>
                <a:gd name="connsiteX1" fmla="*/ 1181853 w 2079798"/>
                <a:gd name="connsiteY1" fmla="*/ 794 h 1621301"/>
                <a:gd name="connsiteX2" fmla="*/ 1893612 w 2079798"/>
                <a:gd name="connsiteY2" fmla="*/ 0 h 1621301"/>
                <a:gd name="connsiteX3" fmla="*/ 2074201 w 2079798"/>
                <a:gd name="connsiteY3" fmla="*/ 155388 h 1621301"/>
                <a:gd name="connsiteX4" fmla="*/ 964398 w 2079798"/>
                <a:gd name="connsiteY4" fmla="*/ 1533115 h 1621301"/>
                <a:gd name="connsiteX5" fmla="*/ 176550 w 2079798"/>
                <a:gd name="connsiteY5" fmla="*/ 1607897 h 1621301"/>
                <a:gd name="connsiteX6" fmla="*/ 175 w 2079798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6273"/>
                <a:gd name="connsiteY0" fmla="*/ 1422384 h 1621301"/>
                <a:gd name="connsiteX1" fmla="*/ 1181853 w 2086273"/>
                <a:gd name="connsiteY1" fmla="*/ 794 h 1621301"/>
                <a:gd name="connsiteX2" fmla="*/ 1893612 w 2086273"/>
                <a:gd name="connsiteY2" fmla="*/ 0 h 1621301"/>
                <a:gd name="connsiteX3" fmla="*/ 2074201 w 2086273"/>
                <a:gd name="connsiteY3" fmla="*/ 155388 h 1621301"/>
                <a:gd name="connsiteX4" fmla="*/ 964398 w 2086273"/>
                <a:gd name="connsiteY4" fmla="*/ 1533115 h 1621301"/>
                <a:gd name="connsiteX5" fmla="*/ 176550 w 2086273"/>
                <a:gd name="connsiteY5" fmla="*/ 1607897 h 1621301"/>
                <a:gd name="connsiteX6" fmla="*/ 175 w 2086273"/>
                <a:gd name="connsiteY6" fmla="*/ 1422384 h 1621301"/>
                <a:gd name="connsiteX0" fmla="*/ 175 w 2088520"/>
                <a:gd name="connsiteY0" fmla="*/ 1422384 h 1621301"/>
                <a:gd name="connsiteX1" fmla="*/ 1181853 w 2088520"/>
                <a:gd name="connsiteY1" fmla="*/ 794 h 1621301"/>
                <a:gd name="connsiteX2" fmla="*/ 1893612 w 2088520"/>
                <a:gd name="connsiteY2" fmla="*/ 0 h 1621301"/>
                <a:gd name="connsiteX3" fmla="*/ 2074201 w 2088520"/>
                <a:gd name="connsiteY3" fmla="*/ 155388 h 1621301"/>
                <a:gd name="connsiteX4" fmla="*/ 964398 w 2088520"/>
                <a:gd name="connsiteY4" fmla="*/ 1533115 h 1621301"/>
                <a:gd name="connsiteX5" fmla="*/ 176550 w 2088520"/>
                <a:gd name="connsiteY5" fmla="*/ 1607897 h 1621301"/>
                <a:gd name="connsiteX6" fmla="*/ 175 w 2088520"/>
                <a:gd name="connsiteY6" fmla="*/ 1422384 h 1621301"/>
                <a:gd name="connsiteX0" fmla="*/ 175 w 2075561"/>
                <a:gd name="connsiteY0" fmla="*/ 1422384 h 1621301"/>
                <a:gd name="connsiteX1" fmla="*/ 1181853 w 2075561"/>
                <a:gd name="connsiteY1" fmla="*/ 794 h 1621301"/>
                <a:gd name="connsiteX2" fmla="*/ 1893612 w 2075561"/>
                <a:gd name="connsiteY2" fmla="*/ 0 h 1621301"/>
                <a:gd name="connsiteX3" fmla="*/ 2061048 w 2075561"/>
                <a:gd name="connsiteY3" fmla="*/ 145520 h 1621301"/>
                <a:gd name="connsiteX4" fmla="*/ 964398 w 2075561"/>
                <a:gd name="connsiteY4" fmla="*/ 1533115 h 1621301"/>
                <a:gd name="connsiteX5" fmla="*/ 176550 w 2075561"/>
                <a:gd name="connsiteY5" fmla="*/ 1607897 h 1621301"/>
                <a:gd name="connsiteX6" fmla="*/ 175 w 2075561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88524"/>
                <a:gd name="connsiteY0" fmla="*/ 1422384 h 1621301"/>
                <a:gd name="connsiteX1" fmla="*/ 1181853 w 2088524"/>
                <a:gd name="connsiteY1" fmla="*/ 794 h 1621301"/>
                <a:gd name="connsiteX2" fmla="*/ 1893612 w 2088524"/>
                <a:gd name="connsiteY2" fmla="*/ 0 h 1621301"/>
                <a:gd name="connsiteX3" fmla="*/ 2074205 w 2088524"/>
                <a:gd name="connsiteY3" fmla="*/ 214594 h 1621301"/>
                <a:gd name="connsiteX4" fmla="*/ 964398 w 2088524"/>
                <a:gd name="connsiteY4" fmla="*/ 1533115 h 1621301"/>
                <a:gd name="connsiteX5" fmla="*/ 176550 w 2088524"/>
                <a:gd name="connsiteY5" fmla="*/ 1607897 h 1621301"/>
                <a:gd name="connsiteX6" fmla="*/ 175 w 2088524"/>
                <a:gd name="connsiteY6" fmla="*/ 1422384 h 1621301"/>
                <a:gd name="connsiteX0" fmla="*/ 175 w 2074539"/>
                <a:gd name="connsiteY0" fmla="*/ 1422384 h 1621301"/>
                <a:gd name="connsiteX1" fmla="*/ 1181853 w 2074539"/>
                <a:gd name="connsiteY1" fmla="*/ 794 h 1621301"/>
                <a:gd name="connsiteX2" fmla="*/ 1893612 w 2074539"/>
                <a:gd name="connsiteY2" fmla="*/ 0 h 1621301"/>
                <a:gd name="connsiteX3" fmla="*/ 2074205 w 2074539"/>
                <a:gd name="connsiteY3" fmla="*/ 214594 h 1621301"/>
                <a:gd name="connsiteX4" fmla="*/ 964398 w 2074539"/>
                <a:gd name="connsiteY4" fmla="*/ 1533115 h 1621301"/>
                <a:gd name="connsiteX5" fmla="*/ 176550 w 2074539"/>
                <a:gd name="connsiteY5" fmla="*/ 1607897 h 1621301"/>
                <a:gd name="connsiteX6" fmla="*/ 175 w 2074539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2384 h 1621301"/>
                <a:gd name="connsiteX1" fmla="*/ 1181853 w 2074205"/>
                <a:gd name="connsiteY1" fmla="*/ 794 h 1621301"/>
                <a:gd name="connsiteX2" fmla="*/ 1893612 w 2074205"/>
                <a:gd name="connsiteY2" fmla="*/ 0 h 1621301"/>
                <a:gd name="connsiteX3" fmla="*/ 2074205 w 2074205"/>
                <a:gd name="connsiteY3" fmla="*/ 214594 h 1621301"/>
                <a:gd name="connsiteX4" fmla="*/ 964398 w 2074205"/>
                <a:gd name="connsiteY4" fmla="*/ 1533115 h 1621301"/>
                <a:gd name="connsiteX5" fmla="*/ 176550 w 2074205"/>
                <a:gd name="connsiteY5" fmla="*/ 1607897 h 1621301"/>
                <a:gd name="connsiteX6" fmla="*/ 175 w 2074205"/>
                <a:gd name="connsiteY6" fmla="*/ 1422384 h 1621301"/>
                <a:gd name="connsiteX0" fmla="*/ 175 w 2074205"/>
                <a:gd name="connsiteY0" fmla="*/ 1423822 h 1622739"/>
                <a:gd name="connsiteX1" fmla="*/ 1181853 w 2074205"/>
                <a:gd name="connsiteY1" fmla="*/ 2232 h 1622739"/>
                <a:gd name="connsiteX2" fmla="*/ 1893612 w 2074205"/>
                <a:gd name="connsiteY2" fmla="*/ 1438 h 1622739"/>
                <a:gd name="connsiteX3" fmla="*/ 2074205 w 2074205"/>
                <a:gd name="connsiteY3" fmla="*/ 216032 h 1622739"/>
                <a:gd name="connsiteX4" fmla="*/ 964398 w 2074205"/>
                <a:gd name="connsiteY4" fmla="*/ 1534553 h 1622739"/>
                <a:gd name="connsiteX5" fmla="*/ 176550 w 2074205"/>
                <a:gd name="connsiteY5" fmla="*/ 1609335 h 1622739"/>
                <a:gd name="connsiteX6" fmla="*/ 175 w 2074205"/>
                <a:gd name="connsiteY6" fmla="*/ 1423822 h 1622739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75 w 2074205"/>
                <a:gd name="connsiteY0" fmla="*/ 1424365 h 1623282"/>
                <a:gd name="connsiteX1" fmla="*/ 1181853 w 2074205"/>
                <a:gd name="connsiteY1" fmla="*/ 2775 h 1623282"/>
                <a:gd name="connsiteX2" fmla="*/ 1893612 w 2074205"/>
                <a:gd name="connsiteY2" fmla="*/ 1981 h 1623282"/>
                <a:gd name="connsiteX3" fmla="*/ 2074205 w 2074205"/>
                <a:gd name="connsiteY3" fmla="*/ 216575 h 1623282"/>
                <a:gd name="connsiteX4" fmla="*/ 964398 w 2074205"/>
                <a:gd name="connsiteY4" fmla="*/ 1535096 h 1623282"/>
                <a:gd name="connsiteX5" fmla="*/ 176550 w 2074205"/>
                <a:gd name="connsiteY5" fmla="*/ 1609878 h 1623282"/>
                <a:gd name="connsiteX6" fmla="*/ 175 w 2074205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3 w 2074163"/>
                <a:gd name="connsiteY0" fmla="*/ 1424365 h 1623282"/>
                <a:gd name="connsiteX1" fmla="*/ 1181811 w 2074163"/>
                <a:gd name="connsiteY1" fmla="*/ 2775 h 1623282"/>
                <a:gd name="connsiteX2" fmla="*/ 1893570 w 2074163"/>
                <a:gd name="connsiteY2" fmla="*/ 1981 h 1623282"/>
                <a:gd name="connsiteX3" fmla="*/ 2074163 w 2074163"/>
                <a:gd name="connsiteY3" fmla="*/ 216575 h 1623282"/>
                <a:gd name="connsiteX4" fmla="*/ 964356 w 2074163"/>
                <a:gd name="connsiteY4" fmla="*/ 1535096 h 1623282"/>
                <a:gd name="connsiteX5" fmla="*/ 176508 w 2074163"/>
                <a:gd name="connsiteY5" fmla="*/ 1609878 h 1623282"/>
                <a:gd name="connsiteX6" fmla="*/ 133 w 2074163"/>
                <a:gd name="connsiteY6" fmla="*/ 1424365 h 1623282"/>
                <a:gd name="connsiteX0" fmla="*/ 135 w 2074165"/>
                <a:gd name="connsiteY0" fmla="*/ 1424365 h 1623282"/>
                <a:gd name="connsiteX1" fmla="*/ 1181813 w 2074165"/>
                <a:gd name="connsiteY1" fmla="*/ 2775 h 1623282"/>
                <a:gd name="connsiteX2" fmla="*/ 1893572 w 2074165"/>
                <a:gd name="connsiteY2" fmla="*/ 1981 h 1623282"/>
                <a:gd name="connsiteX3" fmla="*/ 2074165 w 2074165"/>
                <a:gd name="connsiteY3" fmla="*/ 216575 h 1623282"/>
                <a:gd name="connsiteX4" fmla="*/ 964358 w 2074165"/>
                <a:gd name="connsiteY4" fmla="*/ 1535096 h 1623282"/>
                <a:gd name="connsiteX5" fmla="*/ 176510 w 2074165"/>
                <a:gd name="connsiteY5" fmla="*/ 1609878 h 1623282"/>
                <a:gd name="connsiteX6" fmla="*/ 135 w 2074165"/>
                <a:gd name="connsiteY6" fmla="*/ 1424365 h 1623282"/>
                <a:gd name="connsiteX0" fmla="*/ 140 w 2074170"/>
                <a:gd name="connsiteY0" fmla="*/ 1424365 h 1623282"/>
                <a:gd name="connsiteX1" fmla="*/ 1181818 w 2074170"/>
                <a:gd name="connsiteY1" fmla="*/ 2775 h 1623282"/>
                <a:gd name="connsiteX2" fmla="*/ 1893577 w 2074170"/>
                <a:gd name="connsiteY2" fmla="*/ 1981 h 1623282"/>
                <a:gd name="connsiteX3" fmla="*/ 2074170 w 2074170"/>
                <a:gd name="connsiteY3" fmla="*/ 216575 h 1623282"/>
                <a:gd name="connsiteX4" fmla="*/ 964363 w 2074170"/>
                <a:gd name="connsiteY4" fmla="*/ 1535096 h 1623282"/>
                <a:gd name="connsiteX5" fmla="*/ 176515 w 2074170"/>
                <a:gd name="connsiteY5" fmla="*/ 1609878 h 1623282"/>
                <a:gd name="connsiteX6" fmla="*/ 140 w 2074170"/>
                <a:gd name="connsiteY6" fmla="*/ 1424365 h 1623282"/>
                <a:gd name="connsiteX0" fmla="*/ 143 w 2074173"/>
                <a:gd name="connsiteY0" fmla="*/ 1424365 h 1623282"/>
                <a:gd name="connsiteX1" fmla="*/ 1181821 w 2074173"/>
                <a:gd name="connsiteY1" fmla="*/ 2775 h 1623282"/>
                <a:gd name="connsiteX2" fmla="*/ 1893580 w 2074173"/>
                <a:gd name="connsiteY2" fmla="*/ 1981 h 1623282"/>
                <a:gd name="connsiteX3" fmla="*/ 2074173 w 2074173"/>
                <a:gd name="connsiteY3" fmla="*/ 216575 h 1623282"/>
                <a:gd name="connsiteX4" fmla="*/ 964366 w 2074173"/>
                <a:gd name="connsiteY4" fmla="*/ 1535096 h 1623282"/>
                <a:gd name="connsiteX5" fmla="*/ 176518 w 2074173"/>
                <a:gd name="connsiteY5" fmla="*/ 1609878 h 1623282"/>
                <a:gd name="connsiteX6" fmla="*/ 143 w 2074173"/>
                <a:gd name="connsiteY6" fmla="*/ 1424365 h 1623282"/>
                <a:gd name="connsiteX0" fmla="*/ 143 w 2074173"/>
                <a:gd name="connsiteY0" fmla="*/ 1424365 h 1630465"/>
                <a:gd name="connsiteX1" fmla="*/ 1181821 w 2074173"/>
                <a:gd name="connsiteY1" fmla="*/ 2775 h 1630465"/>
                <a:gd name="connsiteX2" fmla="*/ 1893580 w 2074173"/>
                <a:gd name="connsiteY2" fmla="*/ 1981 h 1630465"/>
                <a:gd name="connsiteX3" fmla="*/ 2074173 w 2074173"/>
                <a:gd name="connsiteY3" fmla="*/ 216575 h 1630465"/>
                <a:gd name="connsiteX4" fmla="*/ 964366 w 2074173"/>
                <a:gd name="connsiteY4" fmla="*/ 1535096 h 1630465"/>
                <a:gd name="connsiteX5" fmla="*/ 176518 w 2074173"/>
                <a:gd name="connsiteY5" fmla="*/ 1609878 h 1630465"/>
                <a:gd name="connsiteX6" fmla="*/ 143 w 2074173"/>
                <a:gd name="connsiteY6" fmla="*/ 1424365 h 1630465"/>
                <a:gd name="connsiteX0" fmla="*/ 143 w 2074173"/>
                <a:gd name="connsiteY0" fmla="*/ 1424365 h 1676501"/>
                <a:gd name="connsiteX1" fmla="*/ 1181821 w 2074173"/>
                <a:gd name="connsiteY1" fmla="*/ 2775 h 1676501"/>
                <a:gd name="connsiteX2" fmla="*/ 1893580 w 2074173"/>
                <a:gd name="connsiteY2" fmla="*/ 1981 h 1676501"/>
                <a:gd name="connsiteX3" fmla="*/ 2074173 w 2074173"/>
                <a:gd name="connsiteY3" fmla="*/ 216575 h 1676501"/>
                <a:gd name="connsiteX4" fmla="*/ 915028 w 2074173"/>
                <a:gd name="connsiteY4" fmla="*/ 1607459 h 1676501"/>
                <a:gd name="connsiteX5" fmla="*/ 176518 w 2074173"/>
                <a:gd name="connsiteY5" fmla="*/ 1609878 h 1676501"/>
                <a:gd name="connsiteX6" fmla="*/ 143 w 2074173"/>
                <a:gd name="connsiteY6" fmla="*/ 1424365 h 1676501"/>
                <a:gd name="connsiteX0" fmla="*/ 143 w 2074173"/>
                <a:gd name="connsiteY0" fmla="*/ 1424365 h 1612418"/>
                <a:gd name="connsiteX1" fmla="*/ 1181821 w 2074173"/>
                <a:gd name="connsiteY1" fmla="*/ 2775 h 1612418"/>
                <a:gd name="connsiteX2" fmla="*/ 1893580 w 2074173"/>
                <a:gd name="connsiteY2" fmla="*/ 1981 h 1612418"/>
                <a:gd name="connsiteX3" fmla="*/ 2074173 w 2074173"/>
                <a:gd name="connsiteY3" fmla="*/ 216575 h 1612418"/>
                <a:gd name="connsiteX4" fmla="*/ 915028 w 2074173"/>
                <a:gd name="connsiteY4" fmla="*/ 1607459 h 1612418"/>
                <a:gd name="connsiteX5" fmla="*/ 176518 w 2074173"/>
                <a:gd name="connsiteY5" fmla="*/ 1609878 h 1612418"/>
                <a:gd name="connsiteX6" fmla="*/ 143 w 2074173"/>
                <a:gd name="connsiteY6" fmla="*/ 1424365 h 1612418"/>
                <a:gd name="connsiteX0" fmla="*/ 143 w 2074173"/>
                <a:gd name="connsiteY0" fmla="*/ 1424365 h 1609996"/>
                <a:gd name="connsiteX1" fmla="*/ 1181821 w 2074173"/>
                <a:gd name="connsiteY1" fmla="*/ 2775 h 1609996"/>
                <a:gd name="connsiteX2" fmla="*/ 1893580 w 2074173"/>
                <a:gd name="connsiteY2" fmla="*/ 1981 h 1609996"/>
                <a:gd name="connsiteX3" fmla="*/ 2074173 w 2074173"/>
                <a:gd name="connsiteY3" fmla="*/ 216575 h 1609996"/>
                <a:gd name="connsiteX4" fmla="*/ 915028 w 2074173"/>
                <a:gd name="connsiteY4" fmla="*/ 1607459 h 1609996"/>
                <a:gd name="connsiteX5" fmla="*/ 176518 w 2074173"/>
                <a:gd name="connsiteY5" fmla="*/ 1609878 h 1609996"/>
                <a:gd name="connsiteX6" fmla="*/ 143 w 2074173"/>
                <a:gd name="connsiteY6" fmla="*/ 1424365 h 1609996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4365 h 1609878"/>
                <a:gd name="connsiteX1" fmla="*/ 1181846 w 2074198"/>
                <a:gd name="connsiteY1" fmla="*/ 2775 h 1609878"/>
                <a:gd name="connsiteX2" fmla="*/ 1893605 w 2074198"/>
                <a:gd name="connsiteY2" fmla="*/ 1981 h 1609878"/>
                <a:gd name="connsiteX3" fmla="*/ 2074198 w 2074198"/>
                <a:gd name="connsiteY3" fmla="*/ 216575 h 1609878"/>
                <a:gd name="connsiteX4" fmla="*/ 915053 w 2074198"/>
                <a:gd name="connsiteY4" fmla="*/ 1607459 h 1609878"/>
                <a:gd name="connsiteX5" fmla="*/ 176543 w 2074198"/>
                <a:gd name="connsiteY5" fmla="*/ 1609878 h 1609878"/>
                <a:gd name="connsiteX6" fmla="*/ 168 w 2074198"/>
                <a:gd name="connsiteY6" fmla="*/ 1424365 h 1609878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  <a:gd name="connsiteX0" fmla="*/ 168 w 2074198"/>
                <a:gd name="connsiteY0" fmla="*/ 1425562 h 1611075"/>
                <a:gd name="connsiteX1" fmla="*/ 1181846 w 2074198"/>
                <a:gd name="connsiteY1" fmla="*/ 3972 h 1611075"/>
                <a:gd name="connsiteX2" fmla="*/ 1893605 w 2074198"/>
                <a:gd name="connsiteY2" fmla="*/ 3178 h 1611075"/>
                <a:gd name="connsiteX3" fmla="*/ 2074198 w 2074198"/>
                <a:gd name="connsiteY3" fmla="*/ 217772 h 1611075"/>
                <a:gd name="connsiteX4" fmla="*/ 915053 w 2074198"/>
                <a:gd name="connsiteY4" fmla="*/ 1608656 h 1611075"/>
                <a:gd name="connsiteX5" fmla="*/ 176543 w 2074198"/>
                <a:gd name="connsiteY5" fmla="*/ 1611075 h 1611075"/>
                <a:gd name="connsiteX6" fmla="*/ 168 w 2074198"/>
                <a:gd name="connsiteY6" fmla="*/ 1425562 h 1611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74198" h="1611075">
                  <a:moveTo>
                    <a:pt x="168" y="1425562"/>
                  </a:moveTo>
                  <a:cubicBezTo>
                    <a:pt x="-13747" y="2036916"/>
                    <a:pt x="948780" y="3379"/>
                    <a:pt x="1181846" y="3972"/>
                  </a:cubicBezTo>
                  <a:lnTo>
                    <a:pt x="1893605" y="3178"/>
                  </a:lnTo>
                  <a:cubicBezTo>
                    <a:pt x="1974634" y="8924"/>
                    <a:pt x="2072119" y="-57691"/>
                    <a:pt x="2074198" y="217772"/>
                  </a:cubicBezTo>
                  <a:cubicBezTo>
                    <a:pt x="2066085" y="-563017"/>
                    <a:pt x="1202760" y="1596748"/>
                    <a:pt x="915053" y="1608656"/>
                  </a:cubicBezTo>
                  <a:lnTo>
                    <a:pt x="176543" y="1611075"/>
                  </a:lnTo>
                  <a:cubicBezTo>
                    <a:pt x="87416" y="1598403"/>
                    <a:pt x="-4473" y="1617577"/>
                    <a:pt x="168" y="142556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</a:schemeClr>
                </a:gs>
                <a:gs pos="50418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55" name="Group 749">
            <a:extLst>
              <a:ext uri="{FF2B5EF4-FFF2-40B4-BE49-F238E27FC236}">
                <a16:creationId xmlns:a16="http://schemas.microsoft.com/office/drawing/2014/main" xmlns="" id="{00699AF6-DBEA-4C02-B90A-18A6D7559170}"/>
              </a:ext>
            </a:extLst>
          </p:cNvPr>
          <p:cNvGrpSpPr/>
          <p:nvPr/>
        </p:nvGrpSpPr>
        <p:grpSpPr>
          <a:xfrm>
            <a:off x="6668935" y="4052786"/>
            <a:ext cx="2719472" cy="2530440"/>
            <a:chOff x="3994931" y="1473174"/>
            <a:chExt cx="4692302" cy="4366138"/>
          </a:xfrm>
        </p:grpSpPr>
        <p:sp>
          <p:nvSpPr>
            <p:cNvPr id="156" name="Oval 727">
              <a:extLst>
                <a:ext uri="{FF2B5EF4-FFF2-40B4-BE49-F238E27FC236}">
                  <a16:creationId xmlns:a16="http://schemas.microsoft.com/office/drawing/2014/main" xmlns="" id="{1621ADF3-2E5C-4EDC-A05B-56056EBC2047}"/>
                </a:ext>
              </a:extLst>
            </p:cNvPr>
            <p:cNvSpPr/>
            <p:nvPr/>
          </p:nvSpPr>
          <p:spPr>
            <a:xfrm>
              <a:off x="5941685" y="5447399"/>
              <a:ext cx="295546" cy="2955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Arial" pitchFamily="34" charset="0"/>
              </a:endParaRPr>
            </a:p>
          </p:txBody>
        </p:sp>
        <p:grpSp>
          <p:nvGrpSpPr>
            <p:cNvPr id="157" name="Group 728">
              <a:extLst>
                <a:ext uri="{FF2B5EF4-FFF2-40B4-BE49-F238E27FC236}">
                  <a16:creationId xmlns:a16="http://schemas.microsoft.com/office/drawing/2014/main" xmlns="" id="{4C571D27-A911-4A9B-A3DE-903CB0FDD978}"/>
                </a:ext>
              </a:extLst>
            </p:cNvPr>
            <p:cNvGrpSpPr/>
            <p:nvPr/>
          </p:nvGrpSpPr>
          <p:grpSpPr>
            <a:xfrm>
              <a:off x="5502649" y="1473174"/>
              <a:ext cx="1184588" cy="760304"/>
              <a:chOff x="5502649" y="1473174"/>
              <a:chExt cx="1184588" cy="760304"/>
            </a:xfrm>
          </p:grpSpPr>
          <p:sp>
            <p:nvSpPr>
              <p:cNvPr id="174" name="Freeform 15">
                <a:extLst>
                  <a:ext uri="{FF2B5EF4-FFF2-40B4-BE49-F238E27FC236}">
                    <a16:creationId xmlns:a16="http://schemas.microsoft.com/office/drawing/2014/main" xmlns="" id="{27195F6B-681D-49E3-B142-60AE598D99EC}"/>
                  </a:ext>
                </a:extLst>
              </p:cNvPr>
              <p:cNvSpPr/>
              <p:nvPr/>
            </p:nvSpPr>
            <p:spPr>
              <a:xfrm>
                <a:off x="5502649" y="1581207"/>
                <a:ext cx="278823" cy="652271"/>
              </a:xfrm>
              <a:custGeom>
                <a:avLst/>
                <a:gdLst>
                  <a:gd name="connsiteX0" fmla="*/ 0 w 304800"/>
                  <a:gd name="connsiteY0" fmla="*/ 0 h 923925"/>
                  <a:gd name="connsiteX1" fmla="*/ 161925 w 304800"/>
                  <a:gd name="connsiteY1" fmla="*/ 923925 h 923925"/>
                  <a:gd name="connsiteX2" fmla="*/ 304800 w 304800"/>
                  <a:gd name="connsiteY2" fmla="*/ 923925 h 923925"/>
                  <a:gd name="connsiteX3" fmla="*/ 142875 w 304800"/>
                  <a:gd name="connsiteY3" fmla="*/ 314325 h 923925"/>
                  <a:gd name="connsiteX4" fmla="*/ 0 w 304800"/>
                  <a:gd name="connsiteY4" fmla="*/ 0 h 923925"/>
                  <a:gd name="connsiteX0" fmla="*/ 0 w 291220"/>
                  <a:gd name="connsiteY0" fmla="*/ 0 h 901291"/>
                  <a:gd name="connsiteX1" fmla="*/ 148345 w 291220"/>
                  <a:gd name="connsiteY1" fmla="*/ 901291 h 901291"/>
                  <a:gd name="connsiteX2" fmla="*/ 291220 w 291220"/>
                  <a:gd name="connsiteY2" fmla="*/ 901291 h 901291"/>
                  <a:gd name="connsiteX3" fmla="*/ 129295 w 291220"/>
                  <a:gd name="connsiteY3" fmla="*/ 291691 h 901291"/>
                  <a:gd name="connsiteX4" fmla="*/ 0 w 291220"/>
                  <a:gd name="connsiteY4" fmla="*/ 0 h 901291"/>
                  <a:gd name="connsiteX0" fmla="*/ 106504 w 397724"/>
                  <a:gd name="connsiteY0" fmla="*/ 0 h 901291"/>
                  <a:gd name="connsiteX1" fmla="*/ 254849 w 397724"/>
                  <a:gd name="connsiteY1" fmla="*/ 901291 h 901291"/>
                  <a:gd name="connsiteX2" fmla="*/ 397724 w 397724"/>
                  <a:gd name="connsiteY2" fmla="*/ 901291 h 901291"/>
                  <a:gd name="connsiteX3" fmla="*/ 235799 w 397724"/>
                  <a:gd name="connsiteY3" fmla="*/ 291691 h 901291"/>
                  <a:gd name="connsiteX4" fmla="*/ 106504 w 397724"/>
                  <a:gd name="connsiteY4" fmla="*/ 0 h 901291"/>
                  <a:gd name="connsiteX0" fmla="*/ 125052 w 416272"/>
                  <a:gd name="connsiteY0" fmla="*/ 0 h 901291"/>
                  <a:gd name="connsiteX1" fmla="*/ 273397 w 416272"/>
                  <a:gd name="connsiteY1" fmla="*/ 901291 h 901291"/>
                  <a:gd name="connsiteX2" fmla="*/ 416272 w 416272"/>
                  <a:gd name="connsiteY2" fmla="*/ 901291 h 901291"/>
                  <a:gd name="connsiteX3" fmla="*/ 254347 w 416272"/>
                  <a:gd name="connsiteY3" fmla="*/ 291691 h 901291"/>
                  <a:gd name="connsiteX4" fmla="*/ 125052 w 416272"/>
                  <a:gd name="connsiteY4" fmla="*/ 0 h 901291"/>
                  <a:gd name="connsiteX0" fmla="*/ 122990 w 414210"/>
                  <a:gd name="connsiteY0" fmla="*/ 0 h 905817"/>
                  <a:gd name="connsiteX1" fmla="*/ 280388 w 414210"/>
                  <a:gd name="connsiteY1" fmla="*/ 905817 h 905817"/>
                  <a:gd name="connsiteX2" fmla="*/ 414210 w 414210"/>
                  <a:gd name="connsiteY2" fmla="*/ 901291 h 905817"/>
                  <a:gd name="connsiteX3" fmla="*/ 252285 w 414210"/>
                  <a:gd name="connsiteY3" fmla="*/ 291691 h 905817"/>
                  <a:gd name="connsiteX4" fmla="*/ 122990 w 414210"/>
                  <a:gd name="connsiteY4" fmla="*/ 0 h 905817"/>
                  <a:gd name="connsiteX0" fmla="*/ 110983 w 402203"/>
                  <a:gd name="connsiteY0" fmla="*/ 0 h 905817"/>
                  <a:gd name="connsiteX1" fmla="*/ 268381 w 402203"/>
                  <a:gd name="connsiteY1" fmla="*/ 905817 h 905817"/>
                  <a:gd name="connsiteX2" fmla="*/ 402203 w 402203"/>
                  <a:gd name="connsiteY2" fmla="*/ 901291 h 905817"/>
                  <a:gd name="connsiteX3" fmla="*/ 240278 w 402203"/>
                  <a:gd name="connsiteY3" fmla="*/ 291691 h 905817"/>
                  <a:gd name="connsiteX4" fmla="*/ 110983 w 402203"/>
                  <a:gd name="connsiteY4" fmla="*/ 0 h 905817"/>
                  <a:gd name="connsiteX0" fmla="*/ 90724 w 381944"/>
                  <a:gd name="connsiteY0" fmla="*/ 0 h 905817"/>
                  <a:gd name="connsiteX1" fmla="*/ 248122 w 381944"/>
                  <a:gd name="connsiteY1" fmla="*/ 905817 h 905817"/>
                  <a:gd name="connsiteX2" fmla="*/ 381944 w 381944"/>
                  <a:gd name="connsiteY2" fmla="*/ 901291 h 905817"/>
                  <a:gd name="connsiteX3" fmla="*/ 220019 w 381944"/>
                  <a:gd name="connsiteY3" fmla="*/ 291691 h 905817"/>
                  <a:gd name="connsiteX4" fmla="*/ 90724 w 381944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233448 w 395373"/>
                  <a:gd name="connsiteY3" fmla="*/ 291691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1970 w 406770"/>
                  <a:gd name="connsiteY0" fmla="*/ 0 h 910344"/>
                  <a:gd name="connsiteX1" fmla="*/ 272948 w 406770"/>
                  <a:gd name="connsiteY1" fmla="*/ 910344 h 910344"/>
                  <a:gd name="connsiteX2" fmla="*/ 406770 w 406770"/>
                  <a:gd name="connsiteY2" fmla="*/ 905818 h 910344"/>
                  <a:gd name="connsiteX3" fmla="*/ 176944 w 406770"/>
                  <a:gd name="connsiteY3" fmla="*/ 106095 h 910344"/>
                  <a:gd name="connsiteX4" fmla="*/ 101970 w 406770"/>
                  <a:gd name="connsiteY4" fmla="*/ 0 h 910344"/>
                  <a:gd name="connsiteX0" fmla="*/ 106429 w 384069"/>
                  <a:gd name="connsiteY0" fmla="*/ 0 h 919398"/>
                  <a:gd name="connsiteX1" fmla="*/ 250247 w 384069"/>
                  <a:gd name="connsiteY1" fmla="*/ 919398 h 919398"/>
                  <a:gd name="connsiteX2" fmla="*/ 384069 w 384069"/>
                  <a:gd name="connsiteY2" fmla="*/ 914872 h 919398"/>
                  <a:gd name="connsiteX3" fmla="*/ 154243 w 384069"/>
                  <a:gd name="connsiteY3" fmla="*/ 115149 h 919398"/>
                  <a:gd name="connsiteX4" fmla="*/ 106429 w 384069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6749 w 399758"/>
                  <a:gd name="connsiteY3" fmla="*/ 9865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19222 w 399758"/>
                  <a:gd name="connsiteY3" fmla="*/ 9865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011" h="919398">
                    <a:moveTo>
                      <a:pt x="128951" y="0"/>
                    </a:moveTo>
                    <a:cubicBezTo>
                      <a:pt x="-217941" y="346902"/>
                      <a:pt x="241428" y="514854"/>
                      <a:pt x="272769" y="919398"/>
                    </a:cubicBezTo>
                    <a:lnTo>
                      <a:pt x="393011" y="914872"/>
                    </a:lnTo>
                    <a:cubicBezTo>
                      <a:pt x="368711" y="517829"/>
                      <a:pt x="-34219" y="380414"/>
                      <a:pt x="203121" y="83065"/>
                    </a:cubicBezTo>
                    <a:cubicBezTo>
                      <a:pt x="173301" y="44983"/>
                      <a:pt x="149416" y="33856"/>
                      <a:pt x="1289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5" name="Freeform 16">
                <a:extLst>
                  <a:ext uri="{FF2B5EF4-FFF2-40B4-BE49-F238E27FC236}">
                    <a16:creationId xmlns:a16="http://schemas.microsoft.com/office/drawing/2014/main" xmlns="" id="{CDE8131A-5C4B-47C0-92BB-C8A2085363CA}"/>
                  </a:ext>
                </a:extLst>
              </p:cNvPr>
              <p:cNvSpPr/>
              <p:nvPr/>
            </p:nvSpPr>
            <p:spPr>
              <a:xfrm flipH="1">
                <a:off x="6408414" y="1581207"/>
                <a:ext cx="278823" cy="652271"/>
              </a:xfrm>
              <a:custGeom>
                <a:avLst/>
                <a:gdLst>
                  <a:gd name="connsiteX0" fmla="*/ 0 w 304800"/>
                  <a:gd name="connsiteY0" fmla="*/ 0 h 923925"/>
                  <a:gd name="connsiteX1" fmla="*/ 161925 w 304800"/>
                  <a:gd name="connsiteY1" fmla="*/ 923925 h 923925"/>
                  <a:gd name="connsiteX2" fmla="*/ 304800 w 304800"/>
                  <a:gd name="connsiteY2" fmla="*/ 923925 h 923925"/>
                  <a:gd name="connsiteX3" fmla="*/ 142875 w 304800"/>
                  <a:gd name="connsiteY3" fmla="*/ 314325 h 923925"/>
                  <a:gd name="connsiteX4" fmla="*/ 0 w 304800"/>
                  <a:gd name="connsiteY4" fmla="*/ 0 h 923925"/>
                  <a:gd name="connsiteX0" fmla="*/ 0 w 291220"/>
                  <a:gd name="connsiteY0" fmla="*/ 0 h 901291"/>
                  <a:gd name="connsiteX1" fmla="*/ 148345 w 291220"/>
                  <a:gd name="connsiteY1" fmla="*/ 901291 h 901291"/>
                  <a:gd name="connsiteX2" fmla="*/ 291220 w 291220"/>
                  <a:gd name="connsiteY2" fmla="*/ 901291 h 901291"/>
                  <a:gd name="connsiteX3" fmla="*/ 129295 w 291220"/>
                  <a:gd name="connsiteY3" fmla="*/ 291691 h 901291"/>
                  <a:gd name="connsiteX4" fmla="*/ 0 w 291220"/>
                  <a:gd name="connsiteY4" fmla="*/ 0 h 901291"/>
                  <a:gd name="connsiteX0" fmla="*/ 106504 w 397724"/>
                  <a:gd name="connsiteY0" fmla="*/ 0 h 901291"/>
                  <a:gd name="connsiteX1" fmla="*/ 254849 w 397724"/>
                  <a:gd name="connsiteY1" fmla="*/ 901291 h 901291"/>
                  <a:gd name="connsiteX2" fmla="*/ 397724 w 397724"/>
                  <a:gd name="connsiteY2" fmla="*/ 901291 h 901291"/>
                  <a:gd name="connsiteX3" fmla="*/ 235799 w 397724"/>
                  <a:gd name="connsiteY3" fmla="*/ 291691 h 901291"/>
                  <a:gd name="connsiteX4" fmla="*/ 106504 w 397724"/>
                  <a:gd name="connsiteY4" fmla="*/ 0 h 901291"/>
                  <a:gd name="connsiteX0" fmla="*/ 125052 w 416272"/>
                  <a:gd name="connsiteY0" fmla="*/ 0 h 901291"/>
                  <a:gd name="connsiteX1" fmla="*/ 273397 w 416272"/>
                  <a:gd name="connsiteY1" fmla="*/ 901291 h 901291"/>
                  <a:gd name="connsiteX2" fmla="*/ 416272 w 416272"/>
                  <a:gd name="connsiteY2" fmla="*/ 901291 h 901291"/>
                  <a:gd name="connsiteX3" fmla="*/ 254347 w 416272"/>
                  <a:gd name="connsiteY3" fmla="*/ 291691 h 901291"/>
                  <a:gd name="connsiteX4" fmla="*/ 125052 w 416272"/>
                  <a:gd name="connsiteY4" fmla="*/ 0 h 901291"/>
                  <a:gd name="connsiteX0" fmla="*/ 122990 w 414210"/>
                  <a:gd name="connsiteY0" fmla="*/ 0 h 905817"/>
                  <a:gd name="connsiteX1" fmla="*/ 280388 w 414210"/>
                  <a:gd name="connsiteY1" fmla="*/ 905817 h 905817"/>
                  <a:gd name="connsiteX2" fmla="*/ 414210 w 414210"/>
                  <a:gd name="connsiteY2" fmla="*/ 901291 h 905817"/>
                  <a:gd name="connsiteX3" fmla="*/ 252285 w 414210"/>
                  <a:gd name="connsiteY3" fmla="*/ 291691 h 905817"/>
                  <a:gd name="connsiteX4" fmla="*/ 122990 w 414210"/>
                  <a:gd name="connsiteY4" fmla="*/ 0 h 905817"/>
                  <a:gd name="connsiteX0" fmla="*/ 110983 w 402203"/>
                  <a:gd name="connsiteY0" fmla="*/ 0 h 905817"/>
                  <a:gd name="connsiteX1" fmla="*/ 268381 w 402203"/>
                  <a:gd name="connsiteY1" fmla="*/ 905817 h 905817"/>
                  <a:gd name="connsiteX2" fmla="*/ 402203 w 402203"/>
                  <a:gd name="connsiteY2" fmla="*/ 901291 h 905817"/>
                  <a:gd name="connsiteX3" fmla="*/ 240278 w 402203"/>
                  <a:gd name="connsiteY3" fmla="*/ 291691 h 905817"/>
                  <a:gd name="connsiteX4" fmla="*/ 110983 w 402203"/>
                  <a:gd name="connsiteY4" fmla="*/ 0 h 905817"/>
                  <a:gd name="connsiteX0" fmla="*/ 90724 w 381944"/>
                  <a:gd name="connsiteY0" fmla="*/ 0 h 905817"/>
                  <a:gd name="connsiteX1" fmla="*/ 248122 w 381944"/>
                  <a:gd name="connsiteY1" fmla="*/ 905817 h 905817"/>
                  <a:gd name="connsiteX2" fmla="*/ 381944 w 381944"/>
                  <a:gd name="connsiteY2" fmla="*/ 901291 h 905817"/>
                  <a:gd name="connsiteX3" fmla="*/ 220019 w 381944"/>
                  <a:gd name="connsiteY3" fmla="*/ 291691 h 905817"/>
                  <a:gd name="connsiteX4" fmla="*/ 90724 w 381944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233448 w 395373"/>
                  <a:gd name="connsiteY3" fmla="*/ 291691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4153 w 395373"/>
                  <a:gd name="connsiteY0" fmla="*/ 0 h 905817"/>
                  <a:gd name="connsiteX1" fmla="*/ 261551 w 395373"/>
                  <a:gd name="connsiteY1" fmla="*/ 905817 h 905817"/>
                  <a:gd name="connsiteX2" fmla="*/ 395373 w 395373"/>
                  <a:gd name="connsiteY2" fmla="*/ 901291 h 905817"/>
                  <a:gd name="connsiteX3" fmla="*/ 165547 w 395373"/>
                  <a:gd name="connsiteY3" fmla="*/ 101568 h 905817"/>
                  <a:gd name="connsiteX4" fmla="*/ 104153 w 395373"/>
                  <a:gd name="connsiteY4" fmla="*/ 0 h 905817"/>
                  <a:gd name="connsiteX0" fmla="*/ 101970 w 406770"/>
                  <a:gd name="connsiteY0" fmla="*/ 0 h 910344"/>
                  <a:gd name="connsiteX1" fmla="*/ 272948 w 406770"/>
                  <a:gd name="connsiteY1" fmla="*/ 910344 h 910344"/>
                  <a:gd name="connsiteX2" fmla="*/ 406770 w 406770"/>
                  <a:gd name="connsiteY2" fmla="*/ 905818 h 910344"/>
                  <a:gd name="connsiteX3" fmla="*/ 176944 w 406770"/>
                  <a:gd name="connsiteY3" fmla="*/ 106095 h 910344"/>
                  <a:gd name="connsiteX4" fmla="*/ 101970 w 406770"/>
                  <a:gd name="connsiteY4" fmla="*/ 0 h 910344"/>
                  <a:gd name="connsiteX0" fmla="*/ 106429 w 384069"/>
                  <a:gd name="connsiteY0" fmla="*/ 0 h 919398"/>
                  <a:gd name="connsiteX1" fmla="*/ 250247 w 384069"/>
                  <a:gd name="connsiteY1" fmla="*/ 919398 h 919398"/>
                  <a:gd name="connsiteX2" fmla="*/ 384069 w 384069"/>
                  <a:gd name="connsiteY2" fmla="*/ 914872 h 919398"/>
                  <a:gd name="connsiteX3" fmla="*/ 154243 w 384069"/>
                  <a:gd name="connsiteY3" fmla="*/ 115149 h 919398"/>
                  <a:gd name="connsiteX4" fmla="*/ 106429 w 384069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77635 w 407461"/>
                  <a:gd name="connsiteY3" fmla="*/ 115149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407461"/>
                  <a:gd name="connsiteY0" fmla="*/ 0 h 919398"/>
                  <a:gd name="connsiteX1" fmla="*/ 273639 w 407461"/>
                  <a:gd name="connsiteY1" fmla="*/ 919398 h 919398"/>
                  <a:gd name="connsiteX2" fmla="*/ 407461 w 407461"/>
                  <a:gd name="connsiteY2" fmla="*/ 914872 h 919398"/>
                  <a:gd name="connsiteX3" fmla="*/ 182161 w 407461"/>
                  <a:gd name="connsiteY3" fmla="*/ 142310 h 919398"/>
                  <a:gd name="connsiteX4" fmla="*/ 129821 w 40746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29821 w 393881"/>
                  <a:gd name="connsiteY0" fmla="*/ 0 h 919398"/>
                  <a:gd name="connsiteX1" fmla="*/ 273639 w 393881"/>
                  <a:gd name="connsiteY1" fmla="*/ 919398 h 919398"/>
                  <a:gd name="connsiteX2" fmla="*/ 393881 w 393881"/>
                  <a:gd name="connsiteY2" fmla="*/ 914872 h 919398"/>
                  <a:gd name="connsiteX3" fmla="*/ 182161 w 393881"/>
                  <a:gd name="connsiteY3" fmla="*/ 142310 h 919398"/>
                  <a:gd name="connsiteX4" fmla="*/ 129821 w 393881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188038 w 399758"/>
                  <a:gd name="connsiteY3" fmla="*/ 142310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6749 w 399758"/>
                  <a:gd name="connsiteY3" fmla="*/ 9865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19222 w 399758"/>
                  <a:gd name="connsiteY3" fmla="*/ 9865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35698 w 399758"/>
                  <a:gd name="connsiteY0" fmla="*/ 0 h 919398"/>
                  <a:gd name="connsiteX1" fmla="*/ 279516 w 399758"/>
                  <a:gd name="connsiteY1" fmla="*/ 919398 h 919398"/>
                  <a:gd name="connsiteX2" fmla="*/ 399758 w 399758"/>
                  <a:gd name="connsiteY2" fmla="*/ 914872 h 919398"/>
                  <a:gd name="connsiteX3" fmla="*/ 209868 w 399758"/>
                  <a:gd name="connsiteY3" fmla="*/ 83065 h 919398"/>
                  <a:gd name="connsiteX4" fmla="*/ 135698 w 399758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  <a:gd name="connsiteX0" fmla="*/ 128951 w 393011"/>
                  <a:gd name="connsiteY0" fmla="*/ 0 h 919398"/>
                  <a:gd name="connsiteX1" fmla="*/ 272769 w 393011"/>
                  <a:gd name="connsiteY1" fmla="*/ 919398 h 919398"/>
                  <a:gd name="connsiteX2" fmla="*/ 393011 w 393011"/>
                  <a:gd name="connsiteY2" fmla="*/ 914872 h 919398"/>
                  <a:gd name="connsiteX3" fmla="*/ 203121 w 393011"/>
                  <a:gd name="connsiteY3" fmla="*/ 83065 h 919398"/>
                  <a:gd name="connsiteX4" fmla="*/ 128951 w 393011"/>
                  <a:gd name="connsiteY4" fmla="*/ 0 h 91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3011" h="919398">
                    <a:moveTo>
                      <a:pt x="128951" y="0"/>
                    </a:moveTo>
                    <a:cubicBezTo>
                      <a:pt x="-217941" y="346902"/>
                      <a:pt x="241428" y="514854"/>
                      <a:pt x="272769" y="919398"/>
                    </a:cubicBezTo>
                    <a:lnTo>
                      <a:pt x="393011" y="914872"/>
                    </a:lnTo>
                    <a:cubicBezTo>
                      <a:pt x="368711" y="517829"/>
                      <a:pt x="-34219" y="380414"/>
                      <a:pt x="203121" y="83065"/>
                    </a:cubicBezTo>
                    <a:cubicBezTo>
                      <a:pt x="173301" y="44983"/>
                      <a:pt x="149416" y="33856"/>
                      <a:pt x="1289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6" name="Donut 17">
                <a:extLst>
                  <a:ext uri="{FF2B5EF4-FFF2-40B4-BE49-F238E27FC236}">
                    <a16:creationId xmlns:a16="http://schemas.microsoft.com/office/drawing/2014/main" xmlns="" id="{EA73256B-3842-4331-93EA-62ADD673BD8C}"/>
                  </a:ext>
                </a:extLst>
              </p:cNvPr>
              <p:cNvSpPr/>
              <p:nvPr/>
            </p:nvSpPr>
            <p:spPr>
              <a:xfrm>
                <a:off x="5580778" y="1473174"/>
                <a:ext cx="200694" cy="200694"/>
              </a:xfrm>
              <a:prstGeom prst="donu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Donut 18">
                <a:extLst>
                  <a:ext uri="{FF2B5EF4-FFF2-40B4-BE49-F238E27FC236}">
                    <a16:creationId xmlns:a16="http://schemas.microsoft.com/office/drawing/2014/main" xmlns="" id="{03A483AF-1C2B-4D41-8B17-1ACB7CE969FC}"/>
                  </a:ext>
                </a:extLst>
              </p:cNvPr>
              <p:cNvSpPr/>
              <p:nvPr/>
            </p:nvSpPr>
            <p:spPr>
              <a:xfrm>
                <a:off x="6414686" y="1480860"/>
                <a:ext cx="200694" cy="200694"/>
              </a:xfrm>
              <a:prstGeom prst="donu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8" name="Group 733">
              <a:extLst>
                <a:ext uri="{FF2B5EF4-FFF2-40B4-BE49-F238E27FC236}">
                  <a16:creationId xmlns:a16="http://schemas.microsoft.com/office/drawing/2014/main" xmlns="" id="{BBFA543F-9C1F-44F5-968B-AB8F4EC402D2}"/>
                </a:ext>
              </a:extLst>
            </p:cNvPr>
            <p:cNvGrpSpPr/>
            <p:nvPr/>
          </p:nvGrpSpPr>
          <p:grpSpPr>
            <a:xfrm>
              <a:off x="3994931" y="1808723"/>
              <a:ext cx="4692302" cy="4030589"/>
              <a:chOff x="3994931" y="1808723"/>
              <a:chExt cx="4692302" cy="4030589"/>
            </a:xfrm>
            <a:solidFill>
              <a:schemeClr val="bg1">
                <a:lumMod val="75000"/>
              </a:schemeClr>
            </a:solidFill>
          </p:grpSpPr>
          <p:sp>
            <p:nvSpPr>
              <p:cNvPr id="159" name="Block Arc 734">
                <a:extLst>
                  <a:ext uri="{FF2B5EF4-FFF2-40B4-BE49-F238E27FC236}">
                    <a16:creationId xmlns:a16="http://schemas.microsoft.com/office/drawing/2014/main" xmlns="" id="{5E1FFF91-6FA6-4420-BA16-7EFE9F02E78F}"/>
                  </a:ext>
                </a:extLst>
              </p:cNvPr>
              <p:cNvSpPr/>
              <p:nvPr/>
            </p:nvSpPr>
            <p:spPr>
              <a:xfrm rot="10800000">
                <a:off x="5666411" y="1808723"/>
                <a:ext cx="849508" cy="849509"/>
              </a:xfrm>
              <a:prstGeom prst="blockArc">
                <a:avLst>
                  <a:gd name="adj1" fmla="val 10728016"/>
                  <a:gd name="adj2" fmla="val 25462"/>
                  <a:gd name="adj3" fmla="val 1484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735">
                <a:extLst>
                  <a:ext uri="{FF2B5EF4-FFF2-40B4-BE49-F238E27FC236}">
                    <a16:creationId xmlns:a16="http://schemas.microsoft.com/office/drawing/2014/main" xmlns="" id="{B576CB59-56C3-4472-936C-C95705E78DD3}"/>
                  </a:ext>
                </a:extLst>
              </p:cNvPr>
              <p:cNvSpPr/>
              <p:nvPr/>
            </p:nvSpPr>
            <p:spPr>
              <a:xfrm>
                <a:off x="6012146" y="2610438"/>
                <a:ext cx="133781" cy="33448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1" name="Rectangle 736">
                <a:extLst>
                  <a:ext uri="{FF2B5EF4-FFF2-40B4-BE49-F238E27FC236}">
                    <a16:creationId xmlns:a16="http://schemas.microsoft.com/office/drawing/2014/main" xmlns="" id="{43C1838F-2D97-4B07-AF19-6B3CEC503DF8}"/>
                  </a:ext>
                </a:extLst>
              </p:cNvPr>
              <p:cNvSpPr/>
              <p:nvPr/>
            </p:nvSpPr>
            <p:spPr>
              <a:xfrm>
                <a:off x="6012816" y="2926315"/>
                <a:ext cx="2219081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2" name="Rectangle 737">
                <a:extLst>
                  <a:ext uri="{FF2B5EF4-FFF2-40B4-BE49-F238E27FC236}">
                    <a16:creationId xmlns:a16="http://schemas.microsoft.com/office/drawing/2014/main" xmlns="" id="{700E8DA0-6EA4-4AD5-A2DE-20C4F38B453A}"/>
                  </a:ext>
                </a:extLst>
              </p:cNvPr>
              <p:cNvSpPr/>
              <p:nvPr/>
            </p:nvSpPr>
            <p:spPr>
              <a:xfrm>
                <a:off x="4485617" y="3281120"/>
                <a:ext cx="3746280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3" name="Rectangle 738">
                <a:extLst>
                  <a:ext uri="{FF2B5EF4-FFF2-40B4-BE49-F238E27FC236}">
                    <a16:creationId xmlns:a16="http://schemas.microsoft.com/office/drawing/2014/main" xmlns="" id="{48BDABDC-04A2-4EF4-83E0-DD1314D1550C}"/>
                  </a:ext>
                </a:extLst>
              </p:cNvPr>
              <p:cNvSpPr/>
              <p:nvPr/>
            </p:nvSpPr>
            <p:spPr>
              <a:xfrm>
                <a:off x="4485617" y="3635924"/>
                <a:ext cx="3077301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Rectangle 739">
                <a:extLst>
                  <a:ext uri="{FF2B5EF4-FFF2-40B4-BE49-F238E27FC236}">
                    <a16:creationId xmlns:a16="http://schemas.microsoft.com/office/drawing/2014/main" xmlns="" id="{29CA77EE-DD36-44BD-B623-C67C8667A365}"/>
                  </a:ext>
                </a:extLst>
              </p:cNvPr>
              <p:cNvSpPr/>
              <p:nvPr/>
            </p:nvSpPr>
            <p:spPr>
              <a:xfrm>
                <a:off x="5154595" y="3990729"/>
                <a:ext cx="2408323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5" name="Rectangle 740">
                <a:extLst>
                  <a:ext uri="{FF2B5EF4-FFF2-40B4-BE49-F238E27FC236}">
                    <a16:creationId xmlns:a16="http://schemas.microsoft.com/office/drawing/2014/main" xmlns="" id="{BD538594-337B-44C9-A0C6-063159D89119}"/>
                  </a:ext>
                </a:extLst>
              </p:cNvPr>
              <p:cNvSpPr/>
              <p:nvPr/>
            </p:nvSpPr>
            <p:spPr>
              <a:xfrm>
                <a:off x="5154595" y="4345533"/>
                <a:ext cx="1739344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6" name="Rectangle 741">
                <a:extLst>
                  <a:ext uri="{FF2B5EF4-FFF2-40B4-BE49-F238E27FC236}">
                    <a16:creationId xmlns:a16="http://schemas.microsoft.com/office/drawing/2014/main" xmlns="" id="{E03D394D-B15D-4E9C-97F2-919B77ECDDC5}"/>
                  </a:ext>
                </a:extLst>
              </p:cNvPr>
              <p:cNvSpPr/>
              <p:nvPr/>
            </p:nvSpPr>
            <p:spPr>
              <a:xfrm>
                <a:off x="6088914" y="4700337"/>
                <a:ext cx="805025" cy="1337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7" name="Rectangle 742">
                <a:extLst>
                  <a:ext uri="{FF2B5EF4-FFF2-40B4-BE49-F238E27FC236}">
                    <a16:creationId xmlns:a16="http://schemas.microsoft.com/office/drawing/2014/main" xmlns="" id="{CCF45E95-4C07-4AE8-86CC-E2977A64725E}"/>
                  </a:ext>
                </a:extLst>
              </p:cNvPr>
              <p:cNvSpPr/>
              <p:nvPr/>
            </p:nvSpPr>
            <p:spPr>
              <a:xfrm>
                <a:off x="6022024" y="4700337"/>
                <a:ext cx="133781" cy="65881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8" name="Freeform 32">
                <a:extLst>
                  <a:ext uri="{FF2B5EF4-FFF2-40B4-BE49-F238E27FC236}">
                    <a16:creationId xmlns:a16="http://schemas.microsoft.com/office/drawing/2014/main" xmlns="" id="{9799872F-732F-4CE1-B3E4-F14918BD456D}"/>
                  </a:ext>
                </a:extLst>
              </p:cNvPr>
              <p:cNvSpPr/>
              <p:nvPr/>
            </p:nvSpPr>
            <p:spPr>
              <a:xfrm>
                <a:off x="8129649" y="2788110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9" name="Freeform 35">
                <a:extLst>
                  <a:ext uri="{FF2B5EF4-FFF2-40B4-BE49-F238E27FC236}">
                    <a16:creationId xmlns:a16="http://schemas.microsoft.com/office/drawing/2014/main" xmlns="" id="{EBE5BE3B-85E9-413D-A8BE-1BB5EBC87760}"/>
                  </a:ext>
                </a:extLst>
              </p:cNvPr>
              <p:cNvSpPr/>
              <p:nvPr/>
            </p:nvSpPr>
            <p:spPr>
              <a:xfrm rot="10800000">
                <a:off x="3994931" y="3158644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0" name="Freeform 36">
                <a:extLst>
                  <a:ext uri="{FF2B5EF4-FFF2-40B4-BE49-F238E27FC236}">
                    <a16:creationId xmlns:a16="http://schemas.microsoft.com/office/drawing/2014/main" xmlns="" id="{964EF132-3339-4921-A5D6-6686A62246B4}"/>
                  </a:ext>
                </a:extLst>
              </p:cNvPr>
              <p:cNvSpPr/>
              <p:nvPr/>
            </p:nvSpPr>
            <p:spPr>
              <a:xfrm>
                <a:off x="7486607" y="3502048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1" name="Freeform 38">
                <a:extLst>
                  <a:ext uri="{FF2B5EF4-FFF2-40B4-BE49-F238E27FC236}">
                    <a16:creationId xmlns:a16="http://schemas.microsoft.com/office/drawing/2014/main" xmlns="" id="{E4652FD7-F81D-40E1-B0CC-B2A27C05FE03}"/>
                  </a:ext>
                </a:extLst>
              </p:cNvPr>
              <p:cNvSpPr/>
              <p:nvPr/>
            </p:nvSpPr>
            <p:spPr>
              <a:xfrm>
                <a:off x="6843565" y="4215987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2" name="Freeform 39">
                <a:extLst>
                  <a:ext uri="{FF2B5EF4-FFF2-40B4-BE49-F238E27FC236}">
                    <a16:creationId xmlns:a16="http://schemas.microsoft.com/office/drawing/2014/main" xmlns="" id="{6F3EE8B5-DB1F-4735-A84B-FCDAEBA5E2CB}"/>
                  </a:ext>
                </a:extLst>
              </p:cNvPr>
              <p:cNvSpPr/>
              <p:nvPr/>
            </p:nvSpPr>
            <p:spPr>
              <a:xfrm rot="10800000">
                <a:off x="4661108" y="3861816"/>
                <a:ext cx="557584" cy="761717"/>
              </a:xfrm>
              <a:custGeom>
                <a:avLst/>
                <a:gdLst>
                  <a:gd name="connsiteX0" fmla="*/ 0 w 557442"/>
                  <a:gd name="connsiteY0" fmla="*/ 114911 h 740811"/>
                  <a:gd name="connsiteX1" fmla="*/ 7335 w 557442"/>
                  <a:gd name="connsiteY1" fmla="*/ 0 h 740811"/>
                  <a:gd name="connsiteX2" fmla="*/ 557442 w 557442"/>
                  <a:gd name="connsiteY2" fmla="*/ 378963 h 740811"/>
                  <a:gd name="connsiteX3" fmla="*/ 7335 w 557442"/>
                  <a:gd name="connsiteY3" fmla="*/ 740811 h 740811"/>
                  <a:gd name="connsiteX4" fmla="*/ 7335 w 557442"/>
                  <a:gd name="connsiteY4" fmla="*/ 625900 h 740811"/>
                  <a:gd name="connsiteX5" fmla="*/ 398522 w 557442"/>
                  <a:gd name="connsiteY5" fmla="*/ 386297 h 740811"/>
                  <a:gd name="connsiteX6" fmla="*/ 0 w 557442"/>
                  <a:gd name="connsiteY6" fmla="*/ 114911 h 740811"/>
                  <a:gd name="connsiteX0" fmla="*/ 0 w 550107"/>
                  <a:gd name="connsiteY0" fmla="*/ 114911 h 740811"/>
                  <a:gd name="connsiteX1" fmla="*/ 7335 w 550107"/>
                  <a:gd name="connsiteY1" fmla="*/ 0 h 740811"/>
                  <a:gd name="connsiteX2" fmla="*/ 550107 w 550107"/>
                  <a:gd name="connsiteY2" fmla="*/ 369183 h 740811"/>
                  <a:gd name="connsiteX3" fmla="*/ 7335 w 550107"/>
                  <a:gd name="connsiteY3" fmla="*/ 740811 h 740811"/>
                  <a:gd name="connsiteX4" fmla="*/ 7335 w 550107"/>
                  <a:gd name="connsiteY4" fmla="*/ 625900 h 740811"/>
                  <a:gd name="connsiteX5" fmla="*/ 398522 w 550107"/>
                  <a:gd name="connsiteY5" fmla="*/ 386297 h 740811"/>
                  <a:gd name="connsiteX6" fmla="*/ 0 w 550107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7162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35438"/>
                  <a:gd name="connsiteY0" fmla="*/ 114911 h 740811"/>
                  <a:gd name="connsiteX1" fmla="*/ 7335 w 535438"/>
                  <a:gd name="connsiteY1" fmla="*/ 0 h 740811"/>
                  <a:gd name="connsiteX2" fmla="*/ 535438 w 535438"/>
                  <a:gd name="connsiteY2" fmla="*/ 361848 h 740811"/>
                  <a:gd name="connsiteX3" fmla="*/ 7335 w 535438"/>
                  <a:gd name="connsiteY3" fmla="*/ 740811 h 740811"/>
                  <a:gd name="connsiteX4" fmla="*/ 7335 w 535438"/>
                  <a:gd name="connsiteY4" fmla="*/ 625900 h 740811"/>
                  <a:gd name="connsiteX5" fmla="*/ 398522 w 535438"/>
                  <a:gd name="connsiteY5" fmla="*/ 386297 h 740811"/>
                  <a:gd name="connsiteX6" fmla="*/ 0 w 535438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398522 w 547662"/>
                  <a:gd name="connsiteY5" fmla="*/ 386297 h 740811"/>
                  <a:gd name="connsiteX6" fmla="*/ 0 w 547662"/>
                  <a:gd name="connsiteY6" fmla="*/ 114911 h 740811"/>
                  <a:gd name="connsiteX0" fmla="*/ 0 w 547662"/>
                  <a:gd name="connsiteY0" fmla="*/ 114911 h 740811"/>
                  <a:gd name="connsiteX1" fmla="*/ 7335 w 547662"/>
                  <a:gd name="connsiteY1" fmla="*/ 0 h 740811"/>
                  <a:gd name="connsiteX2" fmla="*/ 547662 w 547662"/>
                  <a:gd name="connsiteY2" fmla="*/ 369183 h 740811"/>
                  <a:gd name="connsiteX3" fmla="*/ 7335 w 547662"/>
                  <a:gd name="connsiteY3" fmla="*/ 740811 h 740811"/>
                  <a:gd name="connsiteX4" fmla="*/ 7335 w 547662"/>
                  <a:gd name="connsiteY4" fmla="*/ 625900 h 740811"/>
                  <a:gd name="connsiteX5" fmla="*/ 400967 w 547662"/>
                  <a:gd name="connsiteY5" fmla="*/ 364292 h 740811"/>
                  <a:gd name="connsiteX6" fmla="*/ 0 w 547662"/>
                  <a:gd name="connsiteY6" fmla="*/ 114911 h 740811"/>
                  <a:gd name="connsiteX0" fmla="*/ 2445 w 550107"/>
                  <a:gd name="connsiteY0" fmla="*/ 117356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17356 h 743256"/>
                  <a:gd name="connsiteX0" fmla="*/ 2445 w 550107"/>
                  <a:gd name="connsiteY0" fmla="*/ 129580 h 743256"/>
                  <a:gd name="connsiteX1" fmla="*/ 0 w 550107"/>
                  <a:gd name="connsiteY1" fmla="*/ 0 h 743256"/>
                  <a:gd name="connsiteX2" fmla="*/ 550107 w 550107"/>
                  <a:gd name="connsiteY2" fmla="*/ 371628 h 743256"/>
                  <a:gd name="connsiteX3" fmla="*/ 9780 w 550107"/>
                  <a:gd name="connsiteY3" fmla="*/ 743256 h 743256"/>
                  <a:gd name="connsiteX4" fmla="*/ 9780 w 550107"/>
                  <a:gd name="connsiteY4" fmla="*/ 628345 h 743256"/>
                  <a:gd name="connsiteX5" fmla="*/ 403412 w 550107"/>
                  <a:gd name="connsiteY5" fmla="*/ 366737 h 743256"/>
                  <a:gd name="connsiteX6" fmla="*/ 2445 w 550107"/>
                  <a:gd name="connsiteY6" fmla="*/ 129580 h 743256"/>
                  <a:gd name="connsiteX0" fmla="*/ 4889 w 552551"/>
                  <a:gd name="connsiteY0" fmla="*/ 146694 h 760370"/>
                  <a:gd name="connsiteX1" fmla="*/ 0 w 552551"/>
                  <a:gd name="connsiteY1" fmla="*/ 0 h 760370"/>
                  <a:gd name="connsiteX2" fmla="*/ 552551 w 552551"/>
                  <a:gd name="connsiteY2" fmla="*/ 388742 h 760370"/>
                  <a:gd name="connsiteX3" fmla="*/ 12224 w 552551"/>
                  <a:gd name="connsiteY3" fmla="*/ 760370 h 760370"/>
                  <a:gd name="connsiteX4" fmla="*/ 12224 w 552551"/>
                  <a:gd name="connsiteY4" fmla="*/ 645459 h 760370"/>
                  <a:gd name="connsiteX5" fmla="*/ 405856 w 552551"/>
                  <a:gd name="connsiteY5" fmla="*/ 383851 h 760370"/>
                  <a:gd name="connsiteX6" fmla="*/ 4889 w 552551"/>
                  <a:gd name="connsiteY6" fmla="*/ 146694 h 760370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54984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769895"/>
                  <a:gd name="connsiteX1" fmla="*/ 0 w 552551"/>
                  <a:gd name="connsiteY1" fmla="*/ 0 h 769895"/>
                  <a:gd name="connsiteX2" fmla="*/ 552551 w 552551"/>
                  <a:gd name="connsiteY2" fmla="*/ 398267 h 769895"/>
                  <a:gd name="connsiteX3" fmla="*/ 12224 w 552551"/>
                  <a:gd name="connsiteY3" fmla="*/ 769895 h 769895"/>
                  <a:gd name="connsiteX4" fmla="*/ 12224 w 552551"/>
                  <a:gd name="connsiteY4" fmla="*/ 669272 h 769895"/>
                  <a:gd name="connsiteX5" fmla="*/ 405856 w 552551"/>
                  <a:gd name="connsiteY5" fmla="*/ 393376 h 769895"/>
                  <a:gd name="connsiteX6" fmla="*/ 4889 w 552551"/>
                  <a:gd name="connsiteY6" fmla="*/ 156219 h 769895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12224 w 552551"/>
                  <a:gd name="connsiteY4" fmla="*/ 669272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552551"/>
                  <a:gd name="connsiteY0" fmla="*/ 156219 h 819902"/>
                  <a:gd name="connsiteX1" fmla="*/ 0 w 552551"/>
                  <a:gd name="connsiteY1" fmla="*/ 0 h 819902"/>
                  <a:gd name="connsiteX2" fmla="*/ 552551 w 552551"/>
                  <a:gd name="connsiteY2" fmla="*/ 398267 h 819902"/>
                  <a:gd name="connsiteX3" fmla="*/ 9843 w 552551"/>
                  <a:gd name="connsiteY3" fmla="*/ 819902 h 819902"/>
                  <a:gd name="connsiteX4" fmla="*/ 9843 w 552551"/>
                  <a:gd name="connsiteY4" fmla="*/ 674035 h 819902"/>
                  <a:gd name="connsiteX5" fmla="*/ 405856 w 552551"/>
                  <a:gd name="connsiteY5" fmla="*/ 393376 h 819902"/>
                  <a:gd name="connsiteX6" fmla="*/ 4889 w 552551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405856 w 600176"/>
                  <a:gd name="connsiteY5" fmla="*/ 393376 h 819902"/>
                  <a:gd name="connsiteX6" fmla="*/ 4889 w 600176"/>
                  <a:gd name="connsiteY6" fmla="*/ 156219 h 819902"/>
                  <a:gd name="connsiteX0" fmla="*/ 4889 w 600176"/>
                  <a:gd name="connsiteY0" fmla="*/ 156219 h 819902"/>
                  <a:gd name="connsiteX1" fmla="*/ 0 w 600176"/>
                  <a:gd name="connsiteY1" fmla="*/ 0 h 819902"/>
                  <a:gd name="connsiteX2" fmla="*/ 600176 w 600176"/>
                  <a:gd name="connsiteY2" fmla="*/ 405411 h 819902"/>
                  <a:gd name="connsiteX3" fmla="*/ 9843 w 600176"/>
                  <a:gd name="connsiteY3" fmla="*/ 819902 h 819902"/>
                  <a:gd name="connsiteX4" fmla="*/ 9843 w 600176"/>
                  <a:gd name="connsiteY4" fmla="*/ 674035 h 819902"/>
                  <a:gd name="connsiteX5" fmla="*/ 391569 w 600176"/>
                  <a:gd name="connsiteY5" fmla="*/ 405282 h 819902"/>
                  <a:gd name="connsiteX6" fmla="*/ 4889 w 600176"/>
                  <a:gd name="connsiteY6" fmla="*/ 156219 h 8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176" h="819902">
                    <a:moveTo>
                      <a:pt x="4889" y="156219"/>
                    </a:moveTo>
                    <a:lnTo>
                      <a:pt x="0" y="0"/>
                    </a:lnTo>
                    <a:lnTo>
                      <a:pt x="600176" y="405411"/>
                    </a:lnTo>
                    <a:lnTo>
                      <a:pt x="9843" y="819902"/>
                    </a:lnTo>
                    <a:cubicBezTo>
                      <a:pt x="10637" y="769692"/>
                      <a:pt x="9049" y="724245"/>
                      <a:pt x="9843" y="674035"/>
                    </a:cubicBezTo>
                    <a:lnTo>
                      <a:pt x="391569" y="405282"/>
                    </a:lnTo>
                    <a:lnTo>
                      <a:pt x="4889" y="1562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3" name="원형: 비어 있음 3">
                <a:extLst>
                  <a:ext uri="{FF2B5EF4-FFF2-40B4-BE49-F238E27FC236}">
                    <a16:creationId xmlns:a16="http://schemas.microsoft.com/office/drawing/2014/main" xmlns="" id="{FBD5C30D-FD1B-4D2F-A631-8FDEFEFE9B78}"/>
                  </a:ext>
                </a:extLst>
              </p:cNvPr>
              <p:cNvSpPr/>
              <p:nvPr/>
            </p:nvSpPr>
            <p:spPr>
              <a:xfrm>
                <a:off x="5844775" y="5351032"/>
                <a:ext cx="488280" cy="488280"/>
              </a:xfrm>
              <a:prstGeom prst="donut">
                <a:avLst>
                  <a:gd name="adj" fmla="val 1147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78" name="Group 750">
            <a:extLst>
              <a:ext uri="{FF2B5EF4-FFF2-40B4-BE49-F238E27FC236}">
                <a16:creationId xmlns:a16="http://schemas.microsoft.com/office/drawing/2014/main" xmlns="" id="{6375723B-8C6B-4992-9710-4BB8F88AA4C3}"/>
              </a:ext>
            </a:extLst>
          </p:cNvPr>
          <p:cNvGrpSpPr/>
          <p:nvPr/>
        </p:nvGrpSpPr>
        <p:grpSpPr>
          <a:xfrm>
            <a:off x="6510122" y="1546470"/>
            <a:ext cx="2525451" cy="1998221"/>
            <a:chOff x="3302040" y="3122958"/>
            <a:chExt cx="2546146" cy="2014595"/>
          </a:xfrm>
        </p:grpSpPr>
        <p:sp>
          <p:nvSpPr>
            <p:cNvPr id="179" name="Freeform 10">
              <a:extLst>
                <a:ext uri="{FF2B5EF4-FFF2-40B4-BE49-F238E27FC236}">
                  <a16:creationId xmlns:a16="http://schemas.microsoft.com/office/drawing/2014/main" xmlns="" id="{8A49B830-63C0-4A30-890B-2E3C46D6A07D}"/>
                </a:ext>
              </a:extLst>
            </p:cNvPr>
            <p:cNvSpPr/>
            <p:nvPr/>
          </p:nvSpPr>
          <p:spPr>
            <a:xfrm>
              <a:off x="3544666" y="3122958"/>
              <a:ext cx="2271943" cy="2014595"/>
            </a:xfrm>
            <a:custGeom>
              <a:avLst/>
              <a:gdLst>
                <a:gd name="connsiteX0" fmla="*/ 935542 w 1855228"/>
                <a:gd name="connsiteY0" fmla="*/ 1918655 h 1918655"/>
                <a:gd name="connsiteX1" fmla="*/ 0 w 1855228"/>
                <a:gd name="connsiteY1" fmla="*/ 63427 h 1918655"/>
                <a:gd name="connsiteX2" fmla="*/ 946113 w 1855228"/>
                <a:gd name="connsiteY2" fmla="*/ 380560 h 1918655"/>
                <a:gd name="connsiteX3" fmla="*/ 1839371 w 1855228"/>
                <a:gd name="connsiteY3" fmla="*/ 0 h 1918655"/>
                <a:gd name="connsiteX4" fmla="*/ 1855228 w 1855228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993438 w 1913124"/>
                <a:gd name="connsiteY0" fmla="*/ 1918655 h 1918655"/>
                <a:gd name="connsiteX1" fmla="*/ 57896 w 1913124"/>
                <a:gd name="connsiteY1" fmla="*/ 63427 h 1918655"/>
                <a:gd name="connsiteX2" fmla="*/ 1004009 w 1913124"/>
                <a:gd name="connsiteY2" fmla="*/ 380560 h 1918655"/>
                <a:gd name="connsiteX3" fmla="*/ 1897267 w 1913124"/>
                <a:gd name="connsiteY3" fmla="*/ 0 h 1918655"/>
                <a:gd name="connsiteX4" fmla="*/ 1913124 w 1913124"/>
                <a:gd name="connsiteY4" fmla="*/ 1072967 h 1918655"/>
                <a:gd name="connsiteX0" fmla="*/ 1010025 w 1929711"/>
                <a:gd name="connsiteY0" fmla="*/ 1918655 h 1918655"/>
                <a:gd name="connsiteX1" fmla="*/ 74483 w 1929711"/>
                <a:gd name="connsiteY1" fmla="*/ 63427 h 1918655"/>
                <a:gd name="connsiteX2" fmla="*/ 1020596 w 1929711"/>
                <a:gd name="connsiteY2" fmla="*/ 380560 h 1918655"/>
                <a:gd name="connsiteX3" fmla="*/ 1913854 w 1929711"/>
                <a:gd name="connsiteY3" fmla="*/ 0 h 1918655"/>
                <a:gd name="connsiteX4" fmla="*/ 1929711 w 1929711"/>
                <a:gd name="connsiteY4" fmla="*/ 1072967 h 1918655"/>
                <a:gd name="connsiteX0" fmla="*/ 1117186 w 2036872"/>
                <a:gd name="connsiteY0" fmla="*/ 1918655 h 1918655"/>
                <a:gd name="connsiteX1" fmla="*/ 181644 w 2036872"/>
                <a:gd name="connsiteY1" fmla="*/ 63427 h 1918655"/>
                <a:gd name="connsiteX2" fmla="*/ 1127757 w 2036872"/>
                <a:gd name="connsiteY2" fmla="*/ 380560 h 1918655"/>
                <a:gd name="connsiteX3" fmla="*/ 2021015 w 2036872"/>
                <a:gd name="connsiteY3" fmla="*/ 0 h 1918655"/>
                <a:gd name="connsiteX4" fmla="*/ 2036872 w 2036872"/>
                <a:gd name="connsiteY4" fmla="*/ 1072967 h 1918655"/>
                <a:gd name="connsiteX0" fmla="*/ 1117186 w 2036872"/>
                <a:gd name="connsiteY0" fmla="*/ 1981136 h 1981136"/>
                <a:gd name="connsiteX1" fmla="*/ 181644 w 2036872"/>
                <a:gd name="connsiteY1" fmla="*/ 125908 h 1981136"/>
                <a:gd name="connsiteX2" fmla="*/ 1127757 w 2036872"/>
                <a:gd name="connsiteY2" fmla="*/ 443041 h 1981136"/>
                <a:gd name="connsiteX3" fmla="*/ 2021015 w 2036872"/>
                <a:gd name="connsiteY3" fmla="*/ 62481 h 1981136"/>
                <a:gd name="connsiteX4" fmla="*/ 2036872 w 2036872"/>
                <a:gd name="connsiteY4" fmla="*/ 1135448 h 1981136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02105 h 2002105"/>
                <a:gd name="connsiteX1" fmla="*/ 181644 w 2036872"/>
                <a:gd name="connsiteY1" fmla="*/ 146877 h 2002105"/>
                <a:gd name="connsiteX2" fmla="*/ 1127757 w 2036872"/>
                <a:gd name="connsiteY2" fmla="*/ 464010 h 2002105"/>
                <a:gd name="connsiteX3" fmla="*/ 2021015 w 2036872"/>
                <a:gd name="connsiteY3" fmla="*/ 83450 h 2002105"/>
                <a:gd name="connsiteX4" fmla="*/ 2036872 w 2036872"/>
                <a:gd name="connsiteY4" fmla="*/ 1156417 h 2002105"/>
                <a:gd name="connsiteX0" fmla="*/ 1117186 w 2036872"/>
                <a:gd name="connsiteY0" fmla="*/ 2047144 h 2047144"/>
                <a:gd name="connsiteX1" fmla="*/ 181644 w 2036872"/>
                <a:gd name="connsiteY1" fmla="*/ 191916 h 2047144"/>
                <a:gd name="connsiteX2" fmla="*/ 1127757 w 2036872"/>
                <a:gd name="connsiteY2" fmla="*/ 509049 h 2047144"/>
                <a:gd name="connsiteX3" fmla="*/ 2021015 w 2036872"/>
                <a:gd name="connsiteY3" fmla="*/ 128489 h 2047144"/>
                <a:gd name="connsiteX4" fmla="*/ 2036872 w 2036872"/>
                <a:gd name="connsiteY4" fmla="*/ 1201456 h 2047144"/>
                <a:gd name="connsiteX0" fmla="*/ 1117186 w 2036872"/>
                <a:gd name="connsiteY0" fmla="*/ 2033090 h 2033090"/>
                <a:gd name="connsiteX1" fmla="*/ 181644 w 2036872"/>
                <a:gd name="connsiteY1" fmla="*/ 177862 h 2033090"/>
                <a:gd name="connsiteX2" fmla="*/ 1127757 w 2036872"/>
                <a:gd name="connsiteY2" fmla="*/ 494995 h 2033090"/>
                <a:gd name="connsiteX3" fmla="*/ 2021015 w 2036872"/>
                <a:gd name="connsiteY3" fmla="*/ 114435 h 2033090"/>
                <a:gd name="connsiteX4" fmla="*/ 2036872 w 2036872"/>
                <a:gd name="connsiteY4" fmla="*/ 1187402 h 2033090"/>
                <a:gd name="connsiteX0" fmla="*/ 1117186 w 2036872"/>
                <a:gd name="connsiteY0" fmla="*/ 2037773 h 2037773"/>
                <a:gd name="connsiteX1" fmla="*/ 181644 w 2036872"/>
                <a:gd name="connsiteY1" fmla="*/ 182545 h 2037773"/>
                <a:gd name="connsiteX2" fmla="*/ 1127757 w 2036872"/>
                <a:gd name="connsiteY2" fmla="*/ 499678 h 2037773"/>
                <a:gd name="connsiteX3" fmla="*/ 2021015 w 2036872"/>
                <a:gd name="connsiteY3" fmla="*/ 119118 h 2037773"/>
                <a:gd name="connsiteX4" fmla="*/ 2036872 w 2036872"/>
                <a:gd name="connsiteY4" fmla="*/ 1192085 h 2037773"/>
                <a:gd name="connsiteX0" fmla="*/ 1117186 w 2181403"/>
                <a:gd name="connsiteY0" fmla="*/ 2037773 h 2037773"/>
                <a:gd name="connsiteX1" fmla="*/ 181644 w 2181403"/>
                <a:gd name="connsiteY1" fmla="*/ 182545 h 2037773"/>
                <a:gd name="connsiteX2" fmla="*/ 1127757 w 2181403"/>
                <a:gd name="connsiteY2" fmla="*/ 499678 h 2037773"/>
                <a:gd name="connsiteX3" fmla="*/ 2021015 w 2181403"/>
                <a:gd name="connsiteY3" fmla="*/ 119118 h 2037773"/>
                <a:gd name="connsiteX4" fmla="*/ 2036872 w 2181403"/>
                <a:gd name="connsiteY4" fmla="*/ 1192085 h 2037773"/>
                <a:gd name="connsiteX0" fmla="*/ 1117186 w 2181403"/>
                <a:gd name="connsiteY0" fmla="*/ 2028406 h 2028406"/>
                <a:gd name="connsiteX1" fmla="*/ 181644 w 2181403"/>
                <a:gd name="connsiteY1" fmla="*/ 173178 h 2028406"/>
                <a:gd name="connsiteX2" fmla="*/ 1127757 w 2181403"/>
                <a:gd name="connsiteY2" fmla="*/ 490311 h 2028406"/>
                <a:gd name="connsiteX3" fmla="*/ 2021015 w 2181403"/>
                <a:gd name="connsiteY3" fmla="*/ 109751 h 2028406"/>
                <a:gd name="connsiteX4" fmla="*/ 2036872 w 2181403"/>
                <a:gd name="connsiteY4" fmla="*/ 1182718 h 2028406"/>
                <a:gd name="connsiteX0" fmla="*/ 1117186 w 2275346"/>
                <a:gd name="connsiteY0" fmla="*/ 2028406 h 2028406"/>
                <a:gd name="connsiteX1" fmla="*/ 181644 w 2275346"/>
                <a:gd name="connsiteY1" fmla="*/ 173178 h 2028406"/>
                <a:gd name="connsiteX2" fmla="*/ 1127757 w 2275346"/>
                <a:gd name="connsiteY2" fmla="*/ 490311 h 2028406"/>
                <a:gd name="connsiteX3" fmla="*/ 2021015 w 2275346"/>
                <a:gd name="connsiteY3" fmla="*/ 109751 h 2028406"/>
                <a:gd name="connsiteX4" fmla="*/ 2036872 w 2275346"/>
                <a:gd name="connsiteY4" fmla="*/ 1182718 h 2028406"/>
                <a:gd name="connsiteX0" fmla="*/ 1117186 w 2251858"/>
                <a:gd name="connsiteY0" fmla="*/ 2028406 h 2028406"/>
                <a:gd name="connsiteX1" fmla="*/ 181644 w 2251858"/>
                <a:gd name="connsiteY1" fmla="*/ 173178 h 2028406"/>
                <a:gd name="connsiteX2" fmla="*/ 1127757 w 2251858"/>
                <a:gd name="connsiteY2" fmla="*/ 490311 h 2028406"/>
                <a:gd name="connsiteX3" fmla="*/ 2021015 w 2251858"/>
                <a:gd name="connsiteY3" fmla="*/ 109751 h 2028406"/>
                <a:gd name="connsiteX4" fmla="*/ 2036872 w 2251858"/>
                <a:gd name="connsiteY4" fmla="*/ 1182718 h 2028406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16702 h 2016702"/>
                <a:gd name="connsiteX1" fmla="*/ 181644 w 2251858"/>
                <a:gd name="connsiteY1" fmla="*/ 161474 h 2016702"/>
                <a:gd name="connsiteX2" fmla="*/ 1127757 w 2251858"/>
                <a:gd name="connsiteY2" fmla="*/ 478607 h 2016702"/>
                <a:gd name="connsiteX3" fmla="*/ 2021015 w 2251858"/>
                <a:gd name="connsiteY3" fmla="*/ 98047 h 2016702"/>
                <a:gd name="connsiteX4" fmla="*/ 2036872 w 2251858"/>
                <a:gd name="connsiteY4" fmla="*/ 1171014 h 2016702"/>
                <a:gd name="connsiteX0" fmla="*/ 1117186 w 2251858"/>
                <a:gd name="connsiteY0" fmla="*/ 2002667 h 2002667"/>
                <a:gd name="connsiteX1" fmla="*/ 181644 w 2251858"/>
                <a:gd name="connsiteY1" fmla="*/ 147439 h 2002667"/>
                <a:gd name="connsiteX2" fmla="*/ 1127757 w 2251858"/>
                <a:gd name="connsiteY2" fmla="*/ 464572 h 2002667"/>
                <a:gd name="connsiteX3" fmla="*/ 2021015 w 2251858"/>
                <a:gd name="connsiteY3" fmla="*/ 84012 h 2002667"/>
                <a:gd name="connsiteX4" fmla="*/ 2036872 w 2251858"/>
                <a:gd name="connsiteY4" fmla="*/ 1156979 h 2002667"/>
                <a:gd name="connsiteX0" fmla="*/ 1117186 w 2277694"/>
                <a:gd name="connsiteY0" fmla="*/ 2002667 h 2002667"/>
                <a:gd name="connsiteX1" fmla="*/ 181644 w 2277694"/>
                <a:gd name="connsiteY1" fmla="*/ 147439 h 2002667"/>
                <a:gd name="connsiteX2" fmla="*/ 1127757 w 2277694"/>
                <a:gd name="connsiteY2" fmla="*/ 464572 h 2002667"/>
                <a:gd name="connsiteX3" fmla="*/ 2021015 w 2277694"/>
                <a:gd name="connsiteY3" fmla="*/ 84012 h 2002667"/>
                <a:gd name="connsiteX4" fmla="*/ 2036872 w 2277694"/>
                <a:gd name="connsiteY4" fmla="*/ 1156979 h 2002667"/>
                <a:gd name="connsiteX0" fmla="*/ 1117186 w 2307550"/>
                <a:gd name="connsiteY0" fmla="*/ 2002667 h 2002667"/>
                <a:gd name="connsiteX1" fmla="*/ 181644 w 2307550"/>
                <a:gd name="connsiteY1" fmla="*/ 147439 h 2002667"/>
                <a:gd name="connsiteX2" fmla="*/ 1127757 w 2307550"/>
                <a:gd name="connsiteY2" fmla="*/ 464572 h 2002667"/>
                <a:gd name="connsiteX3" fmla="*/ 2021015 w 2307550"/>
                <a:gd name="connsiteY3" fmla="*/ 84012 h 2002667"/>
                <a:gd name="connsiteX4" fmla="*/ 2036872 w 2307550"/>
                <a:gd name="connsiteY4" fmla="*/ 1156979 h 2002667"/>
                <a:gd name="connsiteX0" fmla="*/ 1117186 w 2282049"/>
                <a:gd name="connsiteY0" fmla="*/ 2002667 h 2002667"/>
                <a:gd name="connsiteX1" fmla="*/ 181644 w 2282049"/>
                <a:gd name="connsiteY1" fmla="*/ 147439 h 2002667"/>
                <a:gd name="connsiteX2" fmla="*/ 1127757 w 2282049"/>
                <a:gd name="connsiteY2" fmla="*/ 464572 h 2002667"/>
                <a:gd name="connsiteX3" fmla="*/ 2021015 w 2282049"/>
                <a:gd name="connsiteY3" fmla="*/ 84012 h 2002667"/>
                <a:gd name="connsiteX4" fmla="*/ 2036872 w 2282049"/>
                <a:gd name="connsiteY4" fmla="*/ 1156979 h 2002667"/>
                <a:gd name="connsiteX0" fmla="*/ 1117186 w 2265865"/>
                <a:gd name="connsiteY0" fmla="*/ 2002667 h 2002667"/>
                <a:gd name="connsiteX1" fmla="*/ 181644 w 2265865"/>
                <a:gd name="connsiteY1" fmla="*/ 147439 h 2002667"/>
                <a:gd name="connsiteX2" fmla="*/ 1127757 w 2265865"/>
                <a:gd name="connsiteY2" fmla="*/ 464572 h 2002667"/>
                <a:gd name="connsiteX3" fmla="*/ 2021015 w 2265865"/>
                <a:gd name="connsiteY3" fmla="*/ 84012 h 2002667"/>
                <a:gd name="connsiteX4" fmla="*/ 2036872 w 2265865"/>
                <a:gd name="connsiteY4" fmla="*/ 1156979 h 2002667"/>
                <a:gd name="connsiteX0" fmla="*/ 1117186 w 2265865"/>
                <a:gd name="connsiteY0" fmla="*/ 2000328 h 2000328"/>
                <a:gd name="connsiteX1" fmla="*/ 181644 w 2265865"/>
                <a:gd name="connsiteY1" fmla="*/ 145100 h 2000328"/>
                <a:gd name="connsiteX2" fmla="*/ 1127757 w 2265865"/>
                <a:gd name="connsiteY2" fmla="*/ 462233 h 2000328"/>
                <a:gd name="connsiteX3" fmla="*/ 2021015 w 2265865"/>
                <a:gd name="connsiteY3" fmla="*/ 81673 h 2000328"/>
                <a:gd name="connsiteX4" fmla="*/ 2036872 w 2265865"/>
                <a:gd name="connsiteY4" fmla="*/ 1154640 h 2000328"/>
                <a:gd name="connsiteX0" fmla="*/ 1117186 w 2258942"/>
                <a:gd name="connsiteY0" fmla="*/ 2000328 h 2000328"/>
                <a:gd name="connsiteX1" fmla="*/ 181644 w 2258942"/>
                <a:gd name="connsiteY1" fmla="*/ 145100 h 2000328"/>
                <a:gd name="connsiteX2" fmla="*/ 1127757 w 2258942"/>
                <a:gd name="connsiteY2" fmla="*/ 462233 h 2000328"/>
                <a:gd name="connsiteX3" fmla="*/ 2021015 w 2258942"/>
                <a:gd name="connsiteY3" fmla="*/ 81673 h 2000328"/>
                <a:gd name="connsiteX4" fmla="*/ 2036872 w 2258942"/>
                <a:gd name="connsiteY4" fmla="*/ 1154640 h 2000328"/>
                <a:gd name="connsiteX0" fmla="*/ 1117186 w 2243998"/>
                <a:gd name="connsiteY0" fmla="*/ 2000328 h 2000328"/>
                <a:gd name="connsiteX1" fmla="*/ 181644 w 2243998"/>
                <a:gd name="connsiteY1" fmla="*/ 145100 h 2000328"/>
                <a:gd name="connsiteX2" fmla="*/ 1127757 w 2243998"/>
                <a:gd name="connsiteY2" fmla="*/ 462233 h 2000328"/>
                <a:gd name="connsiteX3" fmla="*/ 2021015 w 2243998"/>
                <a:gd name="connsiteY3" fmla="*/ 81673 h 2000328"/>
                <a:gd name="connsiteX4" fmla="*/ 1989302 w 2243998"/>
                <a:gd name="connsiteY4" fmla="*/ 1202210 h 2000328"/>
                <a:gd name="connsiteX0" fmla="*/ 1117186 w 2286582"/>
                <a:gd name="connsiteY0" fmla="*/ 2000328 h 2000328"/>
                <a:gd name="connsiteX1" fmla="*/ 181644 w 2286582"/>
                <a:gd name="connsiteY1" fmla="*/ 145100 h 2000328"/>
                <a:gd name="connsiteX2" fmla="*/ 1127757 w 2286582"/>
                <a:gd name="connsiteY2" fmla="*/ 462233 h 2000328"/>
                <a:gd name="connsiteX3" fmla="*/ 2021015 w 2286582"/>
                <a:gd name="connsiteY3" fmla="*/ 81673 h 2000328"/>
                <a:gd name="connsiteX4" fmla="*/ 1989302 w 2286582"/>
                <a:gd name="connsiteY4" fmla="*/ 1202210 h 2000328"/>
                <a:gd name="connsiteX0" fmla="*/ 1117186 w 2289874"/>
                <a:gd name="connsiteY0" fmla="*/ 2016915 h 2016915"/>
                <a:gd name="connsiteX1" fmla="*/ 181644 w 2289874"/>
                <a:gd name="connsiteY1" fmla="*/ 161687 h 2016915"/>
                <a:gd name="connsiteX2" fmla="*/ 1127757 w 2289874"/>
                <a:gd name="connsiteY2" fmla="*/ 478820 h 2016915"/>
                <a:gd name="connsiteX3" fmla="*/ 2026300 w 2289874"/>
                <a:gd name="connsiteY3" fmla="*/ 77118 h 2016915"/>
                <a:gd name="connsiteX4" fmla="*/ 1989302 w 2289874"/>
                <a:gd name="connsiteY4" fmla="*/ 1218797 h 2016915"/>
                <a:gd name="connsiteX0" fmla="*/ 1117186 w 2289874"/>
                <a:gd name="connsiteY0" fmla="*/ 1995112 h 1995112"/>
                <a:gd name="connsiteX1" fmla="*/ 181644 w 2289874"/>
                <a:gd name="connsiteY1" fmla="*/ 139884 h 1995112"/>
                <a:gd name="connsiteX2" fmla="*/ 1127757 w 2289874"/>
                <a:gd name="connsiteY2" fmla="*/ 457017 h 1995112"/>
                <a:gd name="connsiteX3" fmla="*/ 2026300 w 2289874"/>
                <a:gd name="connsiteY3" fmla="*/ 55315 h 1995112"/>
                <a:gd name="connsiteX4" fmla="*/ 1989302 w 2289874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5112 h 1995112"/>
                <a:gd name="connsiteX1" fmla="*/ 181644 w 2271943"/>
                <a:gd name="connsiteY1" fmla="*/ 139884 h 1995112"/>
                <a:gd name="connsiteX2" fmla="*/ 1127757 w 2271943"/>
                <a:gd name="connsiteY2" fmla="*/ 457017 h 1995112"/>
                <a:gd name="connsiteX3" fmla="*/ 2026300 w 2271943"/>
                <a:gd name="connsiteY3" fmla="*/ 55315 h 1995112"/>
                <a:gd name="connsiteX4" fmla="*/ 1989302 w 2271943"/>
                <a:gd name="connsiteY4" fmla="*/ 1196994 h 1995112"/>
                <a:gd name="connsiteX0" fmla="*/ 1117186 w 2271943"/>
                <a:gd name="connsiteY0" fmla="*/ 1993768 h 1993768"/>
                <a:gd name="connsiteX1" fmla="*/ 181644 w 2271943"/>
                <a:gd name="connsiteY1" fmla="*/ 138540 h 1993768"/>
                <a:gd name="connsiteX2" fmla="*/ 1127757 w 2271943"/>
                <a:gd name="connsiteY2" fmla="*/ 455673 h 1993768"/>
                <a:gd name="connsiteX3" fmla="*/ 2026300 w 2271943"/>
                <a:gd name="connsiteY3" fmla="*/ 53971 h 1993768"/>
                <a:gd name="connsiteX4" fmla="*/ 1989302 w 2271943"/>
                <a:gd name="connsiteY4" fmla="*/ 1195650 h 1993768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9237 h 2019237"/>
                <a:gd name="connsiteX1" fmla="*/ 181644 w 2271943"/>
                <a:gd name="connsiteY1" fmla="*/ 164009 h 2019237"/>
                <a:gd name="connsiteX2" fmla="*/ 1127757 w 2271943"/>
                <a:gd name="connsiteY2" fmla="*/ 481142 h 2019237"/>
                <a:gd name="connsiteX3" fmla="*/ 2026300 w 2271943"/>
                <a:gd name="connsiteY3" fmla="*/ 79440 h 2019237"/>
                <a:gd name="connsiteX4" fmla="*/ 1989302 w 2271943"/>
                <a:gd name="connsiteY4" fmla="*/ 1221119 h 2019237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  <a:gd name="connsiteX0" fmla="*/ 1117186 w 2271943"/>
                <a:gd name="connsiteY0" fmla="*/ 2014595 h 2014595"/>
                <a:gd name="connsiteX1" fmla="*/ 181644 w 2271943"/>
                <a:gd name="connsiteY1" fmla="*/ 159367 h 2014595"/>
                <a:gd name="connsiteX2" fmla="*/ 1127757 w 2271943"/>
                <a:gd name="connsiteY2" fmla="*/ 476500 h 2014595"/>
                <a:gd name="connsiteX3" fmla="*/ 2026300 w 2271943"/>
                <a:gd name="connsiteY3" fmla="*/ 74798 h 2014595"/>
                <a:gd name="connsiteX4" fmla="*/ 1989302 w 2271943"/>
                <a:gd name="connsiteY4" fmla="*/ 1216477 h 201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943" h="2014595">
                  <a:moveTo>
                    <a:pt x="1117186" y="2014595"/>
                  </a:moveTo>
                  <a:cubicBezTo>
                    <a:pt x="-93205" y="1174192"/>
                    <a:pt x="-167203" y="439501"/>
                    <a:pt x="181644" y="159367"/>
                  </a:cubicBezTo>
                  <a:cubicBezTo>
                    <a:pt x="481158" y="-62627"/>
                    <a:pt x="812386" y="-20342"/>
                    <a:pt x="1127757" y="476500"/>
                  </a:cubicBezTo>
                  <a:cubicBezTo>
                    <a:pt x="1425509" y="16658"/>
                    <a:pt x="1781402" y="-94340"/>
                    <a:pt x="2026300" y="74798"/>
                  </a:cubicBezTo>
                  <a:cubicBezTo>
                    <a:pt x="2443857" y="443025"/>
                    <a:pt x="2258864" y="853535"/>
                    <a:pt x="1989302" y="1216477"/>
                  </a:cubicBezTo>
                </a:path>
              </a:pathLst>
            </a:custGeom>
            <a:ln w="1270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80" name="Group 752">
              <a:extLst>
                <a:ext uri="{FF2B5EF4-FFF2-40B4-BE49-F238E27FC236}">
                  <a16:creationId xmlns:a16="http://schemas.microsoft.com/office/drawing/2014/main" xmlns="" id="{C220F176-4AAC-4CE3-B5D8-8B37F3E5DE42}"/>
                </a:ext>
              </a:extLst>
            </p:cNvPr>
            <p:cNvGrpSpPr/>
            <p:nvPr/>
          </p:nvGrpSpPr>
          <p:grpSpPr>
            <a:xfrm>
              <a:off x="3302040" y="3367929"/>
              <a:ext cx="2546146" cy="1273073"/>
              <a:chOff x="4932040" y="3938836"/>
              <a:chExt cx="2546146" cy="1273073"/>
            </a:xfrm>
          </p:grpSpPr>
          <p:sp>
            <p:nvSpPr>
              <p:cNvPr id="181" name="Freeform 14">
                <a:extLst>
                  <a:ext uri="{FF2B5EF4-FFF2-40B4-BE49-F238E27FC236}">
                    <a16:creationId xmlns:a16="http://schemas.microsoft.com/office/drawing/2014/main" xmlns="" id="{B26456CC-2637-4592-AD04-CB70BD66DECF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ln w="2127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2" name="Freeform 11">
                <a:extLst>
                  <a:ext uri="{FF2B5EF4-FFF2-40B4-BE49-F238E27FC236}">
                    <a16:creationId xmlns:a16="http://schemas.microsoft.com/office/drawing/2014/main" xmlns="" id="{4BDACA95-7892-42C6-83A8-6F2484786ED9}"/>
                  </a:ext>
                </a:extLst>
              </p:cNvPr>
              <p:cNvSpPr/>
              <p:nvPr/>
            </p:nvSpPr>
            <p:spPr>
              <a:xfrm>
                <a:off x="4932040" y="3938836"/>
                <a:ext cx="2546146" cy="1273073"/>
              </a:xfrm>
              <a:custGeom>
                <a:avLst/>
                <a:gdLst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06987 w 1923940"/>
                  <a:gd name="connsiteY3" fmla="*/ 671265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443986 w 1923940"/>
                  <a:gd name="connsiteY4" fmla="*/ 745262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507413 w 1923940"/>
                  <a:gd name="connsiteY5" fmla="*/ 602553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07413 w 1923940"/>
                  <a:gd name="connsiteY4" fmla="*/ 766405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13124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30682 w 1923940"/>
                  <a:gd name="connsiteY9" fmla="*/ 750548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39977 h 951399"/>
                  <a:gd name="connsiteX1" fmla="*/ 280134 w 1923940"/>
                  <a:gd name="connsiteY1" fmla="*/ 750548 h 951399"/>
                  <a:gd name="connsiteX2" fmla="*/ 348846 w 1923940"/>
                  <a:gd name="connsiteY2" fmla="*/ 930257 h 951399"/>
                  <a:gd name="connsiteX3" fmla="*/ 443986 w 1923940"/>
                  <a:gd name="connsiteY3" fmla="*/ 665979 h 951399"/>
                  <a:gd name="connsiteX4" fmla="*/ 544412 w 1923940"/>
                  <a:gd name="connsiteY4" fmla="*/ 771691 h 951399"/>
                  <a:gd name="connsiteX5" fmla="*/ 602553 w 1923940"/>
                  <a:gd name="connsiteY5" fmla="*/ 581411 h 951399"/>
                  <a:gd name="connsiteX6" fmla="*/ 681836 w 1923940"/>
                  <a:gd name="connsiteY6" fmla="*/ 745262 h 951399"/>
                  <a:gd name="connsiteX7" fmla="*/ 877401 w 1923940"/>
                  <a:gd name="connsiteY7" fmla="*/ 745262 h 951399"/>
                  <a:gd name="connsiteX8" fmla="*/ 935542 w 1923940"/>
                  <a:gd name="connsiteY8" fmla="*/ 449272 h 951399"/>
                  <a:gd name="connsiteX9" fmla="*/ 1004254 w 1923940"/>
                  <a:gd name="connsiteY9" fmla="*/ 755833 h 951399"/>
                  <a:gd name="connsiteX10" fmla="*/ 1088823 w 1923940"/>
                  <a:gd name="connsiteY10" fmla="*/ 755833 h 951399"/>
                  <a:gd name="connsiteX11" fmla="*/ 1141679 w 1923940"/>
                  <a:gd name="connsiteY11" fmla="*/ 951399 h 951399"/>
                  <a:gd name="connsiteX12" fmla="*/ 1215677 w 1923940"/>
                  <a:gd name="connsiteY12" fmla="*/ 734691 h 951399"/>
                  <a:gd name="connsiteX13" fmla="*/ 1263246 w 1923940"/>
                  <a:gd name="connsiteY13" fmla="*/ 739977 h 951399"/>
                  <a:gd name="connsiteX14" fmla="*/ 1316102 w 1923940"/>
                  <a:gd name="connsiteY14" fmla="*/ 0 h 951399"/>
                  <a:gd name="connsiteX15" fmla="*/ 1490525 w 1923940"/>
                  <a:gd name="connsiteY15" fmla="*/ 750548 h 951399"/>
                  <a:gd name="connsiteX16" fmla="*/ 1559237 w 1923940"/>
                  <a:gd name="connsiteY16" fmla="*/ 412273 h 951399"/>
                  <a:gd name="connsiteX17" fmla="*/ 1617378 w 1923940"/>
                  <a:gd name="connsiteY17" fmla="*/ 734691 h 951399"/>
                  <a:gd name="connsiteX18" fmla="*/ 1659663 w 1923940"/>
                  <a:gd name="connsiteY18" fmla="*/ 602553 h 951399"/>
                  <a:gd name="connsiteX19" fmla="*/ 1728375 w 1923940"/>
                  <a:gd name="connsiteY19" fmla="*/ 745262 h 951399"/>
                  <a:gd name="connsiteX20" fmla="*/ 1923940 w 1923940"/>
                  <a:gd name="connsiteY20" fmla="*/ 745262 h 951399"/>
                  <a:gd name="connsiteX0" fmla="*/ 0 w 1923940"/>
                  <a:gd name="connsiteY0" fmla="*/ 750548 h 961970"/>
                  <a:gd name="connsiteX1" fmla="*/ 280134 w 1923940"/>
                  <a:gd name="connsiteY1" fmla="*/ 761119 h 961970"/>
                  <a:gd name="connsiteX2" fmla="*/ 348846 w 1923940"/>
                  <a:gd name="connsiteY2" fmla="*/ 940828 h 961970"/>
                  <a:gd name="connsiteX3" fmla="*/ 443986 w 1923940"/>
                  <a:gd name="connsiteY3" fmla="*/ 676550 h 961970"/>
                  <a:gd name="connsiteX4" fmla="*/ 544412 w 1923940"/>
                  <a:gd name="connsiteY4" fmla="*/ 782262 h 961970"/>
                  <a:gd name="connsiteX5" fmla="*/ 602553 w 1923940"/>
                  <a:gd name="connsiteY5" fmla="*/ 591982 h 961970"/>
                  <a:gd name="connsiteX6" fmla="*/ 681836 w 1923940"/>
                  <a:gd name="connsiteY6" fmla="*/ 755833 h 961970"/>
                  <a:gd name="connsiteX7" fmla="*/ 877401 w 1923940"/>
                  <a:gd name="connsiteY7" fmla="*/ 755833 h 961970"/>
                  <a:gd name="connsiteX8" fmla="*/ 935542 w 1923940"/>
                  <a:gd name="connsiteY8" fmla="*/ 459843 h 961970"/>
                  <a:gd name="connsiteX9" fmla="*/ 1004254 w 1923940"/>
                  <a:gd name="connsiteY9" fmla="*/ 766404 h 961970"/>
                  <a:gd name="connsiteX10" fmla="*/ 1088823 w 1923940"/>
                  <a:gd name="connsiteY10" fmla="*/ 766404 h 961970"/>
                  <a:gd name="connsiteX11" fmla="*/ 1141679 w 1923940"/>
                  <a:gd name="connsiteY11" fmla="*/ 961970 h 961970"/>
                  <a:gd name="connsiteX12" fmla="*/ 1215677 w 1923940"/>
                  <a:gd name="connsiteY12" fmla="*/ 745262 h 961970"/>
                  <a:gd name="connsiteX13" fmla="*/ 1263246 w 1923940"/>
                  <a:gd name="connsiteY13" fmla="*/ 750548 h 961970"/>
                  <a:gd name="connsiteX14" fmla="*/ 1358387 w 1923940"/>
                  <a:gd name="connsiteY14" fmla="*/ 0 h 961970"/>
                  <a:gd name="connsiteX15" fmla="*/ 1490525 w 1923940"/>
                  <a:gd name="connsiteY15" fmla="*/ 761119 h 961970"/>
                  <a:gd name="connsiteX16" fmla="*/ 1559237 w 1923940"/>
                  <a:gd name="connsiteY16" fmla="*/ 422844 h 961970"/>
                  <a:gd name="connsiteX17" fmla="*/ 1617378 w 1923940"/>
                  <a:gd name="connsiteY17" fmla="*/ 745262 h 961970"/>
                  <a:gd name="connsiteX18" fmla="*/ 1659663 w 1923940"/>
                  <a:gd name="connsiteY18" fmla="*/ 613124 h 961970"/>
                  <a:gd name="connsiteX19" fmla="*/ 1728375 w 1923940"/>
                  <a:gd name="connsiteY19" fmla="*/ 755833 h 961970"/>
                  <a:gd name="connsiteX20" fmla="*/ 1923940 w 1923940"/>
                  <a:gd name="connsiteY20" fmla="*/ 755833 h 96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23940" h="961970">
                    <a:moveTo>
                      <a:pt x="0" y="750548"/>
                    </a:moveTo>
                    <a:lnTo>
                      <a:pt x="280134" y="761119"/>
                    </a:lnTo>
                    <a:lnTo>
                      <a:pt x="348846" y="940828"/>
                    </a:lnTo>
                    <a:lnTo>
                      <a:pt x="443986" y="676550"/>
                    </a:lnTo>
                    <a:lnTo>
                      <a:pt x="544412" y="782262"/>
                    </a:lnTo>
                    <a:lnTo>
                      <a:pt x="602553" y="591982"/>
                    </a:lnTo>
                    <a:lnTo>
                      <a:pt x="681836" y="755833"/>
                    </a:lnTo>
                    <a:lnTo>
                      <a:pt x="877401" y="755833"/>
                    </a:lnTo>
                    <a:lnTo>
                      <a:pt x="935542" y="459843"/>
                    </a:lnTo>
                    <a:lnTo>
                      <a:pt x="1004254" y="766404"/>
                    </a:lnTo>
                    <a:lnTo>
                      <a:pt x="1088823" y="766404"/>
                    </a:lnTo>
                    <a:lnTo>
                      <a:pt x="1141679" y="961970"/>
                    </a:lnTo>
                    <a:lnTo>
                      <a:pt x="1215677" y="745262"/>
                    </a:lnTo>
                    <a:lnTo>
                      <a:pt x="1263246" y="750548"/>
                    </a:lnTo>
                    <a:lnTo>
                      <a:pt x="1358387" y="0"/>
                    </a:lnTo>
                    <a:lnTo>
                      <a:pt x="1490525" y="761119"/>
                    </a:lnTo>
                    <a:lnTo>
                      <a:pt x="1559237" y="422844"/>
                    </a:lnTo>
                    <a:lnTo>
                      <a:pt x="1617378" y="745262"/>
                    </a:lnTo>
                    <a:lnTo>
                      <a:pt x="1659663" y="613124"/>
                    </a:lnTo>
                    <a:lnTo>
                      <a:pt x="1728375" y="755833"/>
                    </a:lnTo>
                    <a:lnTo>
                      <a:pt x="1923940" y="755833"/>
                    </a:lnTo>
                  </a:path>
                </a:pathLst>
              </a:custGeom>
              <a:ln w="1016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151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9089DD6-188B-41DA-AEA4-2D9B2DCF938D}"/>
              </a:ext>
            </a:extLst>
          </p:cNvPr>
          <p:cNvSpPr txBox="1">
            <a:spLocks/>
          </p:cNvSpPr>
          <p:nvPr/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Fully Editable Shapes</a:t>
            </a:r>
            <a:endParaRPr lang="en-US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61A0BE10-BA4C-41AD-8809-119398A921BA}"/>
              </a:ext>
            </a:extLst>
          </p:cNvPr>
          <p:cNvSpPr>
            <a:spLocks/>
          </p:cNvSpPr>
          <p:nvPr/>
        </p:nvSpPr>
        <p:spPr bwMode="auto">
          <a:xfrm>
            <a:off x="3800594" y="2718382"/>
            <a:ext cx="3772161" cy="3452533"/>
          </a:xfrm>
          <a:custGeom>
            <a:avLst/>
            <a:gdLst>
              <a:gd name="connsiteX0" fmla="*/ 4416071 w 7194254"/>
              <a:gd name="connsiteY0" fmla="*/ 1477703 h 6584660"/>
              <a:gd name="connsiteX1" fmla="*/ 4390345 w 7194254"/>
              <a:gd name="connsiteY1" fmla="*/ 1503486 h 6584660"/>
              <a:gd name="connsiteX2" fmla="*/ 4371635 w 7194254"/>
              <a:gd name="connsiteY2" fmla="*/ 1529737 h 6584660"/>
              <a:gd name="connsiteX3" fmla="*/ 4352925 w 7194254"/>
              <a:gd name="connsiteY3" fmla="*/ 1653493 h 6584660"/>
              <a:gd name="connsiteX4" fmla="*/ 4364151 w 7194254"/>
              <a:gd name="connsiteY4" fmla="*/ 1690995 h 6584660"/>
              <a:gd name="connsiteX5" fmla="*/ 4397829 w 7194254"/>
              <a:gd name="connsiteY5" fmla="*/ 1724747 h 6584660"/>
              <a:gd name="connsiteX6" fmla="*/ 4438990 w 7194254"/>
              <a:gd name="connsiteY6" fmla="*/ 1717247 h 6584660"/>
              <a:gd name="connsiteX7" fmla="*/ 4562475 w 7194254"/>
              <a:gd name="connsiteY7" fmla="*/ 1687245 h 6584660"/>
              <a:gd name="connsiteX8" fmla="*/ 4656024 w 7194254"/>
              <a:gd name="connsiteY8" fmla="*/ 1653493 h 6584660"/>
              <a:gd name="connsiteX9" fmla="*/ 4659766 w 7194254"/>
              <a:gd name="connsiteY9" fmla="*/ 1634742 h 6584660"/>
              <a:gd name="connsiteX10" fmla="*/ 4652282 w 7194254"/>
              <a:gd name="connsiteY10" fmla="*/ 1623492 h 6584660"/>
              <a:gd name="connsiteX11" fmla="*/ 4588669 w 7194254"/>
              <a:gd name="connsiteY11" fmla="*/ 1578490 h 6584660"/>
              <a:gd name="connsiteX12" fmla="*/ 4450216 w 7194254"/>
              <a:gd name="connsiteY12" fmla="*/ 1488485 h 6584660"/>
              <a:gd name="connsiteX13" fmla="*/ 4416071 w 7194254"/>
              <a:gd name="connsiteY13" fmla="*/ 1477703 h 6584660"/>
              <a:gd name="connsiteX14" fmla="*/ 3631579 w 7194254"/>
              <a:gd name="connsiteY14" fmla="*/ 0 h 6584660"/>
              <a:gd name="connsiteX15" fmla="*/ 3665378 w 7194254"/>
              <a:gd name="connsiteY15" fmla="*/ 5632 h 6584660"/>
              <a:gd name="connsiteX16" fmla="*/ 3793065 w 7194254"/>
              <a:gd name="connsiteY16" fmla="*/ 46939 h 6584660"/>
              <a:gd name="connsiteX17" fmla="*/ 3853154 w 7194254"/>
              <a:gd name="connsiteY17" fmla="*/ 58204 h 6584660"/>
              <a:gd name="connsiteX18" fmla="*/ 3871931 w 7194254"/>
              <a:gd name="connsiteY18" fmla="*/ 69470 h 6584660"/>
              <a:gd name="connsiteX19" fmla="*/ 3916997 w 7194254"/>
              <a:gd name="connsiteY19" fmla="*/ 88246 h 6584660"/>
              <a:gd name="connsiteX20" fmla="*/ 3924508 w 7194254"/>
              <a:gd name="connsiteY20" fmla="*/ 107022 h 6584660"/>
              <a:gd name="connsiteX21" fmla="*/ 3943286 w 7194254"/>
              <a:gd name="connsiteY21" fmla="*/ 88246 h 6584660"/>
              <a:gd name="connsiteX22" fmla="*/ 3950797 w 7194254"/>
              <a:gd name="connsiteY22" fmla="*/ 95756 h 6584660"/>
              <a:gd name="connsiteX23" fmla="*/ 3954552 w 7194254"/>
              <a:gd name="connsiteY23" fmla="*/ 114532 h 6584660"/>
              <a:gd name="connsiteX24" fmla="*/ 3984596 w 7194254"/>
              <a:gd name="connsiteY24" fmla="*/ 103266 h 6584660"/>
              <a:gd name="connsiteX25" fmla="*/ 3977085 w 7194254"/>
              <a:gd name="connsiteY25" fmla="*/ 84491 h 6584660"/>
              <a:gd name="connsiteX26" fmla="*/ 3973330 w 7194254"/>
              <a:gd name="connsiteY26" fmla="*/ 61960 h 6584660"/>
              <a:gd name="connsiteX27" fmla="*/ 3962063 w 7194254"/>
              <a:gd name="connsiteY27" fmla="*/ 39429 h 6584660"/>
              <a:gd name="connsiteX28" fmla="*/ 3984596 w 7194254"/>
              <a:gd name="connsiteY28" fmla="*/ 5632 h 6584660"/>
              <a:gd name="connsiteX29" fmla="*/ 4003374 w 7194254"/>
              <a:gd name="connsiteY29" fmla="*/ 16898 h 6584660"/>
              <a:gd name="connsiteX30" fmla="*/ 4025907 w 7194254"/>
              <a:gd name="connsiteY30" fmla="*/ 24408 h 6584660"/>
              <a:gd name="connsiteX31" fmla="*/ 4082240 w 7194254"/>
              <a:gd name="connsiteY31" fmla="*/ 31918 h 6584660"/>
              <a:gd name="connsiteX32" fmla="*/ 4104773 w 7194254"/>
              <a:gd name="connsiteY32" fmla="*/ 84491 h 6584660"/>
              <a:gd name="connsiteX33" fmla="*/ 4123550 w 7194254"/>
              <a:gd name="connsiteY33" fmla="*/ 242207 h 6584660"/>
              <a:gd name="connsiteX34" fmla="*/ 4108528 w 7194254"/>
              <a:gd name="connsiteY34" fmla="*/ 306045 h 6584660"/>
              <a:gd name="connsiteX35" fmla="*/ 4127306 w 7194254"/>
              <a:gd name="connsiteY35" fmla="*/ 309800 h 6584660"/>
              <a:gd name="connsiteX36" fmla="*/ 4153594 w 7194254"/>
              <a:gd name="connsiteY36" fmla="*/ 332331 h 6584660"/>
              <a:gd name="connsiteX37" fmla="*/ 4179883 w 7194254"/>
              <a:gd name="connsiteY37" fmla="*/ 339841 h 6584660"/>
              <a:gd name="connsiteX38" fmla="*/ 4161105 w 7194254"/>
              <a:gd name="connsiteY38" fmla="*/ 369882 h 6584660"/>
              <a:gd name="connsiteX39" fmla="*/ 4172372 w 7194254"/>
              <a:gd name="connsiteY39" fmla="*/ 392413 h 6584660"/>
              <a:gd name="connsiteX40" fmla="*/ 4176127 w 7194254"/>
              <a:gd name="connsiteY40" fmla="*/ 407434 h 6584660"/>
              <a:gd name="connsiteX41" fmla="*/ 4179883 w 7194254"/>
              <a:gd name="connsiteY41" fmla="*/ 490047 h 6584660"/>
              <a:gd name="connsiteX42" fmla="*/ 4183638 w 7194254"/>
              <a:gd name="connsiteY42" fmla="*/ 501313 h 6584660"/>
              <a:gd name="connsiteX43" fmla="*/ 4164861 w 7194254"/>
              <a:gd name="connsiteY43" fmla="*/ 501313 h 6584660"/>
              <a:gd name="connsiteX44" fmla="*/ 4153594 w 7194254"/>
              <a:gd name="connsiteY44" fmla="*/ 490047 h 6584660"/>
              <a:gd name="connsiteX45" fmla="*/ 4119795 w 7194254"/>
              <a:gd name="connsiteY45" fmla="*/ 486292 h 6584660"/>
              <a:gd name="connsiteX46" fmla="*/ 4108528 w 7194254"/>
              <a:gd name="connsiteY46" fmla="*/ 508823 h 6584660"/>
              <a:gd name="connsiteX47" fmla="*/ 4116039 w 7194254"/>
              <a:gd name="connsiteY47" fmla="*/ 546374 h 6584660"/>
              <a:gd name="connsiteX48" fmla="*/ 4037174 w 7194254"/>
              <a:gd name="connsiteY48" fmla="*/ 546374 h 6584660"/>
              <a:gd name="connsiteX49" fmla="*/ 3977085 w 7194254"/>
              <a:gd name="connsiteY49" fmla="*/ 576416 h 6584660"/>
              <a:gd name="connsiteX50" fmla="*/ 3913242 w 7194254"/>
              <a:gd name="connsiteY50" fmla="*/ 651519 h 6584660"/>
              <a:gd name="connsiteX51" fmla="*/ 3886953 w 7194254"/>
              <a:gd name="connsiteY51" fmla="*/ 700336 h 6584660"/>
              <a:gd name="connsiteX52" fmla="*/ 3905731 w 7194254"/>
              <a:gd name="connsiteY52" fmla="*/ 741642 h 6584660"/>
              <a:gd name="connsiteX53" fmla="*/ 3977085 w 7194254"/>
              <a:gd name="connsiteY53" fmla="*/ 794215 h 6584660"/>
              <a:gd name="connsiteX54" fmla="*/ 3984596 w 7194254"/>
              <a:gd name="connsiteY54" fmla="*/ 824256 h 6584660"/>
              <a:gd name="connsiteX55" fmla="*/ 4003374 w 7194254"/>
              <a:gd name="connsiteY55" fmla="*/ 843032 h 6584660"/>
              <a:gd name="connsiteX56" fmla="*/ 4048440 w 7194254"/>
              <a:gd name="connsiteY56" fmla="*/ 865562 h 6584660"/>
              <a:gd name="connsiteX57" fmla="*/ 4116039 w 7194254"/>
              <a:gd name="connsiteY57" fmla="*/ 891849 h 6584660"/>
              <a:gd name="connsiteX58" fmla="*/ 4183638 w 7194254"/>
              <a:gd name="connsiteY58" fmla="*/ 906869 h 6584660"/>
              <a:gd name="connsiteX59" fmla="*/ 4307570 w 7194254"/>
              <a:gd name="connsiteY59" fmla="*/ 940666 h 6584660"/>
              <a:gd name="connsiteX60" fmla="*/ 4476568 w 7194254"/>
              <a:gd name="connsiteY60" fmla="*/ 1042055 h 6584660"/>
              <a:gd name="connsiteX61" fmla="*/ 4615522 w 7194254"/>
              <a:gd name="connsiteY61" fmla="*/ 1192261 h 6584660"/>
              <a:gd name="connsiteX62" fmla="*/ 4716921 w 7194254"/>
              <a:gd name="connsiteY62" fmla="*/ 1301160 h 6584660"/>
              <a:gd name="connsiteX63" fmla="*/ 4893430 w 7194254"/>
              <a:gd name="connsiteY63" fmla="*/ 1432591 h 6584660"/>
              <a:gd name="connsiteX64" fmla="*/ 4915963 w 7194254"/>
              <a:gd name="connsiteY64" fmla="*/ 1455121 h 6584660"/>
              <a:gd name="connsiteX65" fmla="*/ 5024873 w 7194254"/>
              <a:gd name="connsiteY65" fmla="*/ 1609083 h 6584660"/>
              <a:gd name="connsiteX66" fmla="*/ 5036139 w 7194254"/>
              <a:gd name="connsiteY66" fmla="*/ 1627858 h 6584660"/>
              <a:gd name="connsiteX67" fmla="*/ 5062428 w 7194254"/>
              <a:gd name="connsiteY67" fmla="*/ 1710472 h 6584660"/>
              <a:gd name="connsiteX68" fmla="*/ 5062428 w 7194254"/>
              <a:gd name="connsiteY68" fmla="*/ 1733003 h 6584660"/>
              <a:gd name="connsiteX69" fmla="*/ 4991073 w 7194254"/>
              <a:gd name="connsiteY69" fmla="*/ 1826882 h 6584660"/>
              <a:gd name="connsiteX70" fmla="*/ 4900941 w 7194254"/>
              <a:gd name="connsiteY70" fmla="*/ 1845657 h 6584660"/>
              <a:gd name="connsiteX71" fmla="*/ 4807053 w 7194254"/>
              <a:gd name="connsiteY71" fmla="*/ 1871943 h 6584660"/>
              <a:gd name="connsiteX72" fmla="*/ 4746965 w 7194254"/>
              <a:gd name="connsiteY72" fmla="*/ 1883209 h 6584660"/>
              <a:gd name="connsiteX73" fmla="*/ 4649322 w 7194254"/>
              <a:gd name="connsiteY73" fmla="*/ 1890719 h 6584660"/>
              <a:gd name="connsiteX74" fmla="*/ 4608011 w 7194254"/>
              <a:gd name="connsiteY74" fmla="*/ 1901985 h 6584660"/>
              <a:gd name="connsiteX75" fmla="*/ 4570456 w 7194254"/>
              <a:gd name="connsiteY75" fmla="*/ 1909495 h 6584660"/>
              <a:gd name="connsiteX76" fmla="*/ 4559190 w 7194254"/>
              <a:gd name="connsiteY76" fmla="*/ 1909495 h 6584660"/>
              <a:gd name="connsiteX77" fmla="*/ 4386436 w 7194254"/>
              <a:gd name="connsiteY77" fmla="*/ 1917005 h 6584660"/>
              <a:gd name="connsiteX78" fmla="*/ 4393947 w 7194254"/>
              <a:gd name="connsiteY78" fmla="*/ 2014639 h 6584660"/>
              <a:gd name="connsiteX79" fmla="*/ 4408969 w 7194254"/>
              <a:gd name="connsiteY79" fmla="*/ 2082232 h 6584660"/>
              <a:gd name="connsiteX80" fmla="*/ 4442769 w 7194254"/>
              <a:gd name="connsiteY80" fmla="*/ 2206152 h 6584660"/>
              <a:gd name="connsiteX81" fmla="*/ 4484079 w 7194254"/>
              <a:gd name="connsiteY81" fmla="*/ 2333827 h 6584660"/>
              <a:gd name="connsiteX82" fmla="*/ 4506612 w 7194254"/>
              <a:gd name="connsiteY82" fmla="*/ 2397665 h 6584660"/>
              <a:gd name="connsiteX83" fmla="*/ 4559190 w 7194254"/>
              <a:gd name="connsiteY83" fmla="*/ 2514075 h 6584660"/>
              <a:gd name="connsiteX84" fmla="*/ 4611767 w 7194254"/>
              <a:gd name="connsiteY84" fmla="*/ 2649260 h 6584660"/>
              <a:gd name="connsiteX85" fmla="*/ 4619278 w 7194254"/>
              <a:gd name="connsiteY85" fmla="*/ 2705587 h 6584660"/>
              <a:gd name="connsiteX86" fmla="*/ 4641811 w 7194254"/>
              <a:gd name="connsiteY86" fmla="*/ 2743139 h 6584660"/>
              <a:gd name="connsiteX87" fmla="*/ 4660588 w 7194254"/>
              <a:gd name="connsiteY87" fmla="*/ 2833262 h 6584660"/>
              <a:gd name="connsiteX88" fmla="*/ 4675610 w 7194254"/>
              <a:gd name="connsiteY88" fmla="*/ 2942162 h 6584660"/>
              <a:gd name="connsiteX89" fmla="*/ 4705654 w 7194254"/>
              <a:gd name="connsiteY89" fmla="*/ 3051061 h 6584660"/>
              <a:gd name="connsiteX90" fmla="*/ 4731943 w 7194254"/>
              <a:gd name="connsiteY90" fmla="*/ 3148695 h 6584660"/>
              <a:gd name="connsiteX91" fmla="*/ 4746965 w 7194254"/>
              <a:gd name="connsiteY91" fmla="*/ 3227554 h 6584660"/>
              <a:gd name="connsiteX92" fmla="*/ 4765743 w 7194254"/>
              <a:gd name="connsiteY92" fmla="*/ 3306412 h 6584660"/>
              <a:gd name="connsiteX93" fmla="*/ 4743210 w 7194254"/>
              <a:gd name="connsiteY93" fmla="*/ 3336453 h 6584660"/>
              <a:gd name="connsiteX94" fmla="*/ 4638055 w 7194254"/>
              <a:gd name="connsiteY94" fmla="*/ 3343963 h 6584660"/>
              <a:gd name="connsiteX95" fmla="*/ 4551679 w 7194254"/>
              <a:gd name="connsiteY95" fmla="*/ 3355229 h 6584660"/>
              <a:gd name="connsiteX96" fmla="*/ 4469057 w 7194254"/>
              <a:gd name="connsiteY96" fmla="*/ 3362739 h 6584660"/>
              <a:gd name="connsiteX97" fmla="*/ 4446524 w 7194254"/>
              <a:gd name="connsiteY97" fmla="*/ 3392780 h 6584660"/>
              <a:gd name="connsiteX98" fmla="*/ 4405214 w 7194254"/>
              <a:gd name="connsiteY98" fmla="*/ 3512945 h 6584660"/>
              <a:gd name="connsiteX99" fmla="*/ 4345126 w 7194254"/>
              <a:gd name="connsiteY99" fmla="*/ 3700703 h 6584660"/>
              <a:gd name="connsiteX100" fmla="*/ 4318837 w 7194254"/>
              <a:gd name="connsiteY100" fmla="*/ 3824623 h 6584660"/>
              <a:gd name="connsiteX101" fmla="*/ 4307570 w 7194254"/>
              <a:gd name="connsiteY101" fmla="*/ 3862174 h 6584660"/>
              <a:gd name="connsiteX102" fmla="*/ 4315081 w 7194254"/>
              <a:gd name="connsiteY102" fmla="*/ 3918502 h 6584660"/>
              <a:gd name="connsiteX103" fmla="*/ 4345126 w 7194254"/>
              <a:gd name="connsiteY103" fmla="*/ 4023646 h 6584660"/>
              <a:gd name="connsiteX104" fmla="*/ 4371414 w 7194254"/>
              <a:gd name="connsiteY104" fmla="*/ 4121280 h 6584660"/>
              <a:gd name="connsiteX105" fmla="*/ 4450280 w 7194254"/>
              <a:gd name="connsiteY105" fmla="*/ 4256466 h 6584660"/>
              <a:gd name="connsiteX106" fmla="*/ 4532901 w 7194254"/>
              <a:gd name="connsiteY106" fmla="*/ 4294017 h 6584660"/>
              <a:gd name="connsiteX107" fmla="*/ 4611767 w 7194254"/>
              <a:gd name="connsiteY107" fmla="*/ 4312793 h 6584660"/>
              <a:gd name="connsiteX108" fmla="*/ 4705654 w 7194254"/>
              <a:gd name="connsiteY108" fmla="*/ 4339079 h 6584660"/>
              <a:gd name="connsiteX109" fmla="*/ 4863386 w 7194254"/>
              <a:gd name="connsiteY109" fmla="*/ 4414182 h 6584660"/>
              <a:gd name="connsiteX110" fmla="*/ 4885919 w 7194254"/>
              <a:gd name="connsiteY110" fmla="*/ 4432958 h 6584660"/>
              <a:gd name="connsiteX111" fmla="*/ 4979807 w 7194254"/>
              <a:gd name="connsiteY111" fmla="*/ 4526837 h 6584660"/>
              <a:gd name="connsiteX112" fmla="*/ 5103739 w 7194254"/>
              <a:gd name="connsiteY112" fmla="*/ 4624470 h 6584660"/>
              <a:gd name="connsiteX113" fmla="*/ 5193871 w 7194254"/>
              <a:gd name="connsiteY113" fmla="*/ 4695818 h 6584660"/>
              <a:gd name="connsiteX114" fmla="*/ 5329069 w 7194254"/>
              <a:gd name="connsiteY114" fmla="*/ 4793452 h 6584660"/>
              <a:gd name="connsiteX115" fmla="*/ 5336580 w 7194254"/>
              <a:gd name="connsiteY115" fmla="*/ 4797208 h 6584660"/>
              <a:gd name="connsiteX116" fmla="*/ 5392913 w 7194254"/>
              <a:gd name="connsiteY116" fmla="*/ 4808473 h 6584660"/>
              <a:gd name="connsiteX117" fmla="*/ 5415446 w 7194254"/>
              <a:gd name="connsiteY117" fmla="*/ 4800963 h 6584660"/>
              <a:gd name="connsiteX118" fmla="*/ 5468023 w 7194254"/>
              <a:gd name="connsiteY118" fmla="*/ 4789697 h 6584660"/>
              <a:gd name="connsiteX119" fmla="*/ 5561911 w 7194254"/>
              <a:gd name="connsiteY119" fmla="*/ 4782187 h 6584660"/>
              <a:gd name="connsiteX120" fmla="*/ 5580688 w 7194254"/>
              <a:gd name="connsiteY120" fmla="*/ 4782187 h 6584660"/>
              <a:gd name="connsiteX121" fmla="*/ 5610732 w 7194254"/>
              <a:gd name="connsiteY121" fmla="*/ 4782187 h 6584660"/>
              <a:gd name="connsiteX122" fmla="*/ 5621999 w 7194254"/>
              <a:gd name="connsiteY122" fmla="*/ 4778432 h 6584660"/>
              <a:gd name="connsiteX123" fmla="*/ 5663310 w 7194254"/>
              <a:gd name="connsiteY123" fmla="*/ 4789697 h 6584660"/>
              <a:gd name="connsiteX124" fmla="*/ 5704620 w 7194254"/>
              <a:gd name="connsiteY124" fmla="*/ 4782187 h 6584660"/>
              <a:gd name="connsiteX125" fmla="*/ 5760953 w 7194254"/>
              <a:gd name="connsiteY125" fmla="*/ 4823494 h 6584660"/>
              <a:gd name="connsiteX126" fmla="*/ 5757197 w 7194254"/>
              <a:gd name="connsiteY126" fmla="*/ 4846025 h 6584660"/>
              <a:gd name="connsiteX127" fmla="*/ 5757197 w 7194254"/>
              <a:gd name="connsiteY127" fmla="*/ 4861045 h 6584660"/>
              <a:gd name="connsiteX128" fmla="*/ 5772219 w 7194254"/>
              <a:gd name="connsiteY128" fmla="*/ 4909862 h 6584660"/>
              <a:gd name="connsiteX129" fmla="*/ 5772219 w 7194254"/>
              <a:gd name="connsiteY129" fmla="*/ 5003741 h 6584660"/>
              <a:gd name="connsiteX130" fmla="*/ 5760953 w 7194254"/>
              <a:gd name="connsiteY130" fmla="*/ 5086354 h 6584660"/>
              <a:gd name="connsiteX131" fmla="*/ 5738420 w 7194254"/>
              <a:gd name="connsiteY131" fmla="*/ 5131416 h 6584660"/>
              <a:gd name="connsiteX132" fmla="*/ 5723398 w 7194254"/>
              <a:gd name="connsiteY132" fmla="*/ 5157702 h 6584660"/>
              <a:gd name="connsiteX133" fmla="*/ 5708376 w 7194254"/>
              <a:gd name="connsiteY133" fmla="*/ 5210274 h 6584660"/>
              <a:gd name="connsiteX134" fmla="*/ 5727153 w 7194254"/>
              <a:gd name="connsiteY134" fmla="*/ 5255336 h 6584660"/>
              <a:gd name="connsiteX135" fmla="*/ 5734664 w 7194254"/>
              <a:gd name="connsiteY135" fmla="*/ 5266602 h 6584660"/>
              <a:gd name="connsiteX136" fmla="*/ 5742175 w 7194254"/>
              <a:gd name="connsiteY136" fmla="*/ 5367991 h 6584660"/>
              <a:gd name="connsiteX137" fmla="*/ 5742175 w 7194254"/>
              <a:gd name="connsiteY137" fmla="*/ 5383011 h 6584660"/>
              <a:gd name="connsiteX138" fmla="*/ 5734664 w 7194254"/>
              <a:gd name="connsiteY138" fmla="*/ 5431828 h 6584660"/>
              <a:gd name="connsiteX139" fmla="*/ 5712131 w 7194254"/>
              <a:gd name="connsiteY139" fmla="*/ 5518197 h 6584660"/>
              <a:gd name="connsiteX140" fmla="*/ 5697109 w 7194254"/>
              <a:gd name="connsiteY140" fmla="*/ 5567014 h 6584660"/>
              <a:gd name="connsiteX141" fmla="*/ 5682087 w 7194254"/>
              <a:gd name="connsiteY141" fmla="*/ 5608321 h 6584660"/>
              <a:gd name="connsiteX142" fmla="*/ 5659554 w 7194254"/>
              <a:gd name="connsiteY142" fmla="*/ 5645872 h 6584660"/>
              <a:gd name="connsiteX143" fmla="*/ 5588199 w 7194254"/>
              <a:gd name="connsiteY143" fmla="*/ 5709710 h 6584660"/>
              <a:gd name="connsiteX144" fmla="*/ 5531867 w 7194254"/>
              <a:gd name="connsiteY144" fmla="*/ 5717220 h 6584660"/>
              <a:gd name="connsiteX145" fmla="*/ 5441734 w 7194254"/>
              <a:gd name="connsiteY145" fmla="*/ 5672158 h 6584660"/>
              <a:gd name="connsiteX146" fmla="*/ 5434223 w 7194254"/>
              <a:gd name="connsiteY146" fmla="*/ 5600810 h 6584660"/>
              <a:gd name="connsiteX147" fmla="*/ 5460512 w 7194254"/>
              <a:gd name="connsiteY147" fmla="*/ 5529462 h 6584660"/>
              <a:gd name="connsiteX148" fmla="*/ 5460512 w 7194254"/>
              <a:gd name="connsiteY148" fmla="*/ 5473135 h 6584660"/>
              <a:gd name="connsiteX149" fmla="*/ 5422957 w 7194254"/>
              <a:gd name="connsiteY149" fmla="*/ 5375501 h 6584660"/>
              <a:gd name="connsiteX150" fmla="*/ 5389157 w 7194254"/>
              <a:gd name="connsiteY150" fmla="*/ 5322929 h 6584660"/>
              <a:gd name="connsiteX151" fmla="*/ 5370380 w 7194254"/>
              <a:gd name="connsiteY151" fmla="*/ 5322929 h 6584660"/>
              <a:gd name="connsiteX152" fmla="*/ 5340336 w 7194254"/>
              <a:gd name="connsiteY152" fmla="*/ 5311663 h 6584660"/>
              <a:gd name="connsiteX153" fmla="*/ 5310292 w 7194254"/>
              <a:gd name="connsiteY153" fmla="*/ 5259091 h 6584660"/>
              <a:gd name="connsiteX154" fmla="*/ 5295270 w 7194254"/>
              <a:gd name="connsiteY154" fmla="*/ 5251581 h 6584660"/>
              <a:gd name="connsiteX155" fmla="*/ 5257714 w 7194254"/>
              <a:gd name="connsiteY155" fmla="*/ 5255336 h 6584660"/>
              <a:gd name="connsiteX156" fmla="*/ 5227670 w 7194254"/>
              <a:gd name="connsiteY156" fmla="*/ 5225295 h 6584660"/>
              <a:gd name="connsiteX157" fmla="*/ 5261470 w 7194254"/>
              <a:gd name="connsiteY157" fmla="*/ 5195254 h 6584660"/>
              <a:gd name="connsiteX158" fmla="*/ 5268981 w 7194254"/>
              <a:gd name="connsiteY158" fmla="*/ 5183988 h 6584660"/>
              <a:gd name="connsiteX159" fmla="*/ 5272737 w 7194254"/>
              <a:gd name="connsiteY159" fmla="*/ 5116396 h 6584660"/>
              <a:gd name="connsiteX160" fmla="*/ 5268981 w 7194254"/>
              <a:gd name="connsiteY160" fmla="*/ 5093865 h 6584660"/>
              <a:gd name="connsiteX161" fmla="*/ 5235181 w 7194254"/>
              <a:gd name="connsiteY161" fmla="*/ 5060068 h 6584660"/>
              <a:gd name="connsiteX162" fmla="*/ 5081206 w 7194254"/>
              <a:gd name="connsiteY162" fmla="*/ 4951169 h 6584660"/>
              <a:gd name="connsiteX163" fmla="*/ 4923474 w 7194254"/>
              <a:gd name="connsiteY163" fmla="*/ 4872311 h 6584660"/>
              <a:gd name="connsiteX164" fmla="*/ 4822075 w 7194254"/>
              <a:gd name="connsiteY164" fmla="*/ 4831004 h 6584660"/>
              <a:gd name="connsiteX165" fmla="*/ 4754476 w 7194254"/>
              <a:gd name="connsiteY165" fmla="*/ 4804718 h 6584660"/>
              <a:gd name="connsiteX166" fmla="*/ 4690632 w 7194254"/>
              <a:gd name="connsiteY166" fmla="*/ 4778432 h 6584660"/>
              <a:gd name="connsiteX167" fmla="*/ 4604256 w 7194254"/>
              <a:gd name="connsiteY167" fmla="*/ 4733370 h 6584660"/>
              <a:gd name="connsiteX168" fmla="*/ 4566701 w 7194254"/>
              <a:gd name="connsiteY168" fmla="*/ 4733370 h 6584660"/>
              <a:gd name="connsiteX169" fmla="*/ 4521634 w 7194254"/>
              <a:gd name="connsiteY169" fmla="*/ 4733370 h 6584660"/>
              <a:gd name="connsiteX170" fmla="*/ 4318837 w 7194254"/>
              <a:gd name="connsiteY170" fmla="*/ 4669532 h 6584660"/>
              <a:gd name="connsiteX171" fmla="*/ 4258749 w 7194254"/>
              <a:gd name="connsiteY171" fmla="*/ 4647001 h 6584660"/>
              <a:gd name="connsiteX172" fmla="*/ 4176127 w 7194254"/>
              <a:gd name="connsiteY172" fmla="*/ 4613205 h 6584660"/>
              <a:gd name="connsiteX173" fmla="*/ 4119795 w 7194254"/>
              <a:gd name="connsiteY173" fmla="*/ 4575654 h 6584660"/>
              <a:gd name="connsiteX174" fmla="*/ 4048440 w 7194254"/>
              <a:gd name="connsiteY174" fmla="*/ 4489285 h 6584660"/>
              <a:gd name="connsiteX175" fmla="*/ 3995863 w 7194254"/>
              <a:gd name="connsiteY175" fmla="*/ 4380386 h 6584660"/>
              <a:gd name="connsiteX176" fmla="*/ 3969574 w 7194254"/>
              <a:gd name="connsiteY176" fmla="*/ 4335324 h 6584660"/>
              <a:gd name="connsiteX177" fmla="*/ 3909486 w 7194254"/>
              <a:gd name="connsiteY177" fmla="*/ 4207649 h 6584660"/>
              <a:gd name="connsiteX178" fmla="*/ 3815598 w 7194254"/>
              <a:gd name="connsiteY178" fmla="*/ 4034911 h 6584660"/>
              <a:gd name="connsiteX179" fmla="*/ 3710444 w 7194254"/>
              <a:gd name="connsiteY179" fmla="*/ 4170097 h 6584660"/>
              <a:gd name="connsiteX180" fmla="*/ 3657867 w 7194254"/>
              <a:gd name="connsiteY180" fmla="*/ 4256466 h 6584660"/>
              <a:gd name="connsiteX181" fmla="*/ 3635334 w 7194254"/>
              <a:gd name="connsiteY181" fmla="*/ 4331569 h 6584660"/>
              <a:gd name="connsiteX182" fmla="*/ 3627823 w 7194254"/>
              <a:gd name="connsiteY182" fmla="*/ 4432958 h 6584660"/>
              <a:gd name="connsiteX183" fmla="*/ 3639089 w 7194254"/>
              <a:gd name="connsiteY183" fmla="*/ 4500550 h 6584660"/>
              <a:gd name="connsiteX184" fmla="*/ 3646601 w 7194254"/>
              <a:gd name="connsiteY184" fmla="*/ 4564388 h 6584660"/>
              <a:gd name="connsiteX185" fmla="*/ 3646601 w 7194254"/>
              <a:gd name="connsiteY185" fmla="*/ 4594429 h 6584660"/>
              <a:gd name="connsiteX186" fmla="*/ 3646601 w 7194254"/>
              <a:gd name="connsiteY186" fmla="*/ 4834759 h 6584660"/>
              <a:gd name="connsiteX187" fmla="*/ 3627823 w 7194254"/>
              <a:gd name="connsiteY187" fmla="*/ 4924883 h 6584660"/>
              <a:gd name="connsiteX188" fmla="*/ 3571490 w 7194254"/>
              <a:gd name="connsiteY188" fmla="*/ 5105130 h 6584660"/>
              <a:gd name="connsiteX189" fmla="*/ 3518913 w 7194254"/>
              <a:gd name="connsiteY189" fmla="*/ 5244071 h 6584660"/>
              <a:gd name="connsiteX190" fmla="*/ 3462581 w 7194254"/>
              <a:gd name="connsiteY190" fmla="*/ 5416808 h 6584660"/>
              <a:gd name="connsiteX191" fmla="*/ 3425025 w 7194254"/>
              <a:gd name="connsiteY191" fmla="*/ 5521952 h 6584660"/>
              <a:gd name="connsiteX192" fmla="*/ 3425025 w 7194254"/>
              <a:gd name="connsiteY192" fmla="*/ 5540728 h 6584660"/>
              <a:gd name="connsiteX193" fmla="*/ 3425025 w 7194254"/>
              <a:gd name="connsiteY193" fmla="*/ 5589545 h 6584660"/>
              <a:gd name="connsiteX194" fmla="*/ 3428781 w 7194254"/>
              <a:gd name="connsiteY194" fmla="*/ 5608321 h 6584660"/>
              <a:gd name="connsiteX195" fmla="*/ 3447558 w 7194254"/>
              <a:gd name="connsiteY195" fmla="*/ 5627096 h 6584660"/>
              <a:gd name="connsiteX196" fmla="*/ 3496380 w 7194254"/>
              <a:gd name="connsiteY196" fmla="*/ 5751016 h 6584660"/>
              <a:gd name="connsiteX197" fmla="*/ 3515158 w 7194254"/>
              <a:gd name="connsiteY197" fmla="*/ 5811099 h 6584660"/>
              <a:gd name="connsiteX198" fmla="*/ 3530180 w 7194254"/>
              <a:gd name="connsiteY198" fmla="*/ 5871181 h 6584660"/>
              <a:gd name="connsiteX199" fmla="*/ 3526424 w 7194254"/>
              <a:gd name="connsiteY199" fmla="*/ 5938774 h 6584660"/>
              <a:gd name="connsiteX200" fmla="*/ 7188047 w 7194254"/>
              <a:gd name="connsiteY200" fmla="*/ 5938774 h 6584660"/>
              <a:gd name="connsiteX201" fmla="*/ 7191802 w 7194254"/>
              <a:gd name="connsiteY201" fmla="*/ 6111511 h 6584660"/>
              <a:gd name="connsiteX202" fmla="*/ 7191802 w 7194254"/>
              <a:gd name="connsiteY202" fmla="*/ 6351841 h 6584660"/>
              <a:gd name="connsiteX203" fmla="*/ 7120447 w 7194254"/>
              <a:gd name="connsiteY203" fmla="*/ 6366861 h 6584660"/>
              <a:gd name="connsiteX204" fmla="*/ 6635987 w 7194254"/>
              <a:gd name="connsiteY204" fmla="*/ 6366861 h 6584660"/>
              <a:gd name="connsiteX205" fmla="*/ 6568387 w 7194254"/>
              <a:gd name="connsiteY205" fmla="*/ 6434454 h 6584660"/>
              <a:gd name="connsiteX206" fmla="*/ 6553365 w 7194254"/>
              <a:gd name="connsiteY206" fmla="*/ 6584660 h 6584660"/>
              <a:gd name="connsiteX207" fmla="*/ 5944973 w 7194254"/>
              <a:gd name="connsiteY207" fmla="*/ 6584660 h 6584660"/>
              <a:gd name="connsiteX208" fmla="*/ 5929951 w 7194254"/>
              <a:gd name="connsiteY208" fmla="*/ 6490781 h 6584660"/>
              <a:gd name="connsiteX209" fmla="*/ 5806019 w 7194254"/>
              <a:gd name="connsiteY209" fmla="*/ 6370617 h 6584660"/>
              <a:gd name="connsiteX210" fmla="*/ 1712513 w 7194254"/>
              <a:gd name="connsiteY210" fmla="*/ 6370617 h 6584660"/>
              <a:gd name="connsiteX211" fmla="*/ 1588581 w 7194254"/>
              <a:gd name="connsiteY211" fmla="*/ 6490781 h 6584660"/>
              <a:gd name="connsiteX212" fmla="*/ 1573559 w 7194254"/>
              <a:gd name="connsiteY212" fmla="*/ 6584660 h 6584660"/>
              <a:gd name="connsiteX213" fmla="*/ 379307 w 7194254"/>
              <a:gd name="connsiteY213" fmla="*/ 6584660 h 6584660"/>
              <a:gd name="connsiteX214" fmla="*/ 364285 w 7194254"/>
              <a:gd name="connsiteY214" fmla="*/ 6464495 h 6584660"/>
              <a:gd name="connsiteX215" fmla="*/ 266642 w 7194254"/>
              <a:gd name="connsiteY215" fmla="*/ 6366861 h 6584660"/>
              <a:gd name="connsiteX216" fmla="*/ 63844 w 7194254"/>
              <a:gd name="connsiteY216" fmla="*/ 6366861 h 6584660"/>
              <a:gd name="connsiteX217" fmla="*/ 0 w 7194254"/>
              <a:gd name="connsiteY217" fmla="*/ 6351841 h 6584660"/>
              <a:gd name="connsiteX218" fmla="*/ 0 w 7194254"/>
              <a:gd name="connsiteY218" fmla="*/ 6336820 h 6584660"/>
              <a:gd name="connsiteX219" fmla="*/ 37555 w 7194254"/>
              <a:gd name="connsiteY219" fmla="*/ 6265472 h 6584660"/>
              <a:gd name="connsiteX220" fmla="*/ 56333 w 7194254"/>
              <a:gd name="connsiteY220" fmla="*/ 6194124 h 6584660"/>
              <a:gd name="connsiteX221" fmla="*/ 82621 w 7194254"/>
              <a:gd name="connsiteY221" fmla="*/ 6130287 h 6584660"/>
              <a:gd name="connsiteX222" fmla="*/ 131443 w 7194254"/>
              <a:gd name="connsiteY222" fmla="*/ 5953795 h 6584660"/>
              <a:gd name="connsiteX223" fmla="*/ 195287 w 7194254"/>
              <a:gd name="connsiteY223" fmla="*/ 5769792 h 6584660"/>
              <a:gd name="connsiteX224" fmla="*/ 217820 w 7194254"/>
              <a:gd name="connsiteY224" fmla="*/ 5687179 h 6584660"/>
              <a:gd name="connsiteX225" fmla="*/ 240353 w 7194254"/>
              <a:gd name="connsiteY225" fmla="*/ 5608321 h 6584660"/>
              <a:gd name="connsiteX226" fmla="*/ 292930 w 7194254"/>
              <a:gd name="connsiteY226" fmla="*/ 5439339 h 6584660"/>
              <a:gd name="connsiteX227" fmla="*/ 345507 w 7194254"/>
              <a:gd name="connsiteY227" fmla="*/ 5270357 h 6584660"/>
              <a:gd name="connsiteX228" fmla="*/ 394329 w 7194254"/>
              <a:gd name="connsiteY228" fmla="*/ 5108885 h 6584660"/>
              <a:gd name="connsiteX229" fmla="*/ 431884 w 7194254"/>
              <a:gd name="connsiteY229" fmla="*/ 4988720 h 6584660"/>
              <a:gd name="connsiteX230" fmla="*/ 465683 w 7194254"/>
              <a:gd name="connsiteY230" fmla="*/ 4872311 h 6584660"/>
              <a:gd name="connsiteX231" fmla="*/ 518261 w 7194254"/>
              <a:gd name="connsiteY231" fmla="*/ 4703329 h 6584660"/>
              <a:gd name="connsiteX232" fmla="*/ 567082 w 7194254"/>
              <a:gd name="connsiteY232" fmla="*/ 4538102 h 6584660"/>
              <a:gd name="connsiteX233" fmla="*/ 619660 w 7194254"/>
              <a:gd name="connsiteY233" fmla="*/ 4372875 h 6584660"/>
              <a:gd name="connsiteX234" fmla="*/ 679748 w 7194254"/>
              <a:gd name="connsiteY234" fmla="*/ 4181362 h 6584660"/>
              <a:gd name="connsiteX235" fmla="*/ 698525 w 7194254"/>
              <a:gd name="connsiteY235" fmla="*/ 4113770 h 6584660"/>
              <a:gd name="connsiteX236" fmla="*/ 717303 w 7194254"/>
              <a:gd name="connsiteY236" fmla="*/ 4049932 h 6584660"/>
              <a:gd name="connsiteX237" fmla="*/ 781146 w 7194254"/>
              <a:gd name="connsiteY237" fmla="*/ 3847154 h 6584660"/>
              <a:gd name="connsiteX238" fmla="*/ 829968 w 7194254"/>
              <a:gd name="connsiteY238" fmla="*/ 3678172 h 6584660"/>
              <a:gd name="connsiteX239" fmla="*/ 882545 w 7194254"/>
              <a:gd name="connsiteY239" fmla="*/ 3516700 h 6584660"/>
              <a:gd name="connsiteX240" fmla="*/ 905078 w 7194254"/>
              <a:gd name="connsiteY240" fmla="*/ 3434087 h 6584660"/>
              <a:gd name="connsiteX241" fmla="*/ 931367 w 7194254"/>
              <a:gd name="connsiteY241" fmla="*/ 3355229 h 6584660"/>
              <a:gd name="connsiteX242" fmla="*/ 991455 w 7194254"/>
              <a:gd name="connsiteY242" fmla="*/ 3156206 h 6584660"/>
              <a:gd name="connsiteX243" fmla="*/ 1040276 w 7194254"/>
              <a:gd name="connsiteY243" fmla="*/ 2990979 h 6584660"/>
              <a:gd name="connsiteX244" fmla="*/ 1092854 w 7194254"/>
              <a:gd name="connsiteY244" fmla="*/ 2829507 h 6584660"/>
              <a:gd name="connsiteX245" fmla="*/ 1130409 w 7194254"/>
              <a:gd name="connsiteY245" fmla="*/ 2705587 h 6584660"/>
              <a:gd name="connsiteX246" fmla="*/ 1167964 w 7194254"/>
              <a:gd name="connsiteY246" fmla="*/ 2585422 h 6584660"/>
              <a:gd name="connsiteX247" fmla="*/ 1186741 w 7194254"/>
              <a:gd name="connsiteY247" fmla="*/ 2517830 h 6584660"/>
              <a:gd name="connsiteX248" fmla="*/ 1205519 w 7194254"/>
              <a:gd name="connsiteY248" fmla="*/ 2457747 h 6584660"/>
              <a:gd name="connsiteX249" fmla="*/ 1273118 w 7194254"/>
              <a:gd name="connsiteY249" fmla="*/ 2254969 h 6584660"/>
              <a:gd name="connsiteX250" fmla="*/ 1318184 w 7194254"/>
              <a:gd name="connsiteY250" fmla="*/ 2085987 h 6584660"/>
              <a:gd name="connsiteX251" fmla="*/ 1306918 w 7194254"/>
              <a:gd name="connsiteY251" fmla="*/ 2040925 h 6584660"/>
              <a:gd name="connsiteX252" fmla="*/ 1152942 w 7194254"/>
              <a:gd name="connsiteY252" fmla="*/ 1935781 h 6584660"/>
              <a:gd name="connsiteX253" fmla="*/ 976433 w 7194254"/>
              <a:gd name="connsiteY253" fmla="*/ 1815616 h 6584660"/>
              <a:gd name="connsiteX254" fmla="*/ 833723 w 7194254"/>
              <a:gd name="connsiteY254" fmla="*/ 1717982 h 6584660"/>
              <a:gd name="connsiteX255" fmla="*/ 675992 w 7194254"/>
              <a:gd name="connsiteY255" fmla="*/ 1612838 h 6584660"/>
              <a:gd name="connsiteX256" fmla="*/ 634682 w 7194254"/>
              <a:gd name="connsiteY256" fmla="*/ 1571531 h 6584660"/>
              <a:gd name="connsiteX257" fmla="*/ 627170 w 7194254"/>
              <a:gd name="connsiteY257" fmla="*/ 1564021 h 6584660"/>
              <a:gd name="connsiteX258" fmla="*/ 638437 w 7194254"/>
              <a:gd name="connsiteY258" fmla="*/ 1481408 h 6584660"/>
              <a:gd name="connsiteX259" fmla="*/ 702281 w 7194254"/>
              <a:gd name="connsiteY259" fmla="*/ 1440101 h 6584660"/>
              <a:gd name="connsiteX260" fmla="*/ 762369 w 7194254"/>
              <a:gd name="connsiteY260" fmla="*/ 1462632 h 6584660"/>
              <a:gd name="connsiteX261" fmla="*/ 972677 w 7194254"/>
              <a:gd name="connsiteY261" fmla="*/ 1605328 h 6584660"/>
              <a:gd name="connsiteX262" fmla="*/ 1190497 w 7194254"/>
              <a:gd name="connsiteY262" fmla="*/ 1755534 h 6584660"/>
              <a:gd name="connsiteX263" fmla="*/ 1363250 w 7194254"/>
              <a:gd name="connsiteY263" fmla="*/ 1875699 h 6584660"/>
              <a:gd name="connsiteX264" fmla="*/ 1505960 w 7194254"/>
              <a:gd name="connsiteY264" fmla="*/ 1973333 h 6584660"/>
              <a:gd name="connsiteX265" fmla="*/ 1686224 w 7194254"/>
              <a:gd name="connsiteY265" fmla="*/ 2097253 h 6584660"/>
              <a:gd name="connsiteX266" fmla="*/ 1832689 w 7194254"/>
              <a:gd name="connsiteY266" fmla="*/ 2194887 h 6584660"/>
              <a:gd name="connsiteX267" fmla="*/ 1847711 w 7194254"/>
              <a:gd name="connsiteY267" fmla="*/ 2206152 h 6584660"/>
              <a:gd name="connsiteX268" fmla="*/ 1956621 w 7194254"/>
              <a:gd name="connsiteY268" fmla="*/ 2247459 h 6584660"/>
              <a:gd name="connsiteX269" fmla="*/ 2238284 w 7194254"/>
              <a:gd name="connsiteY269" fmla="*/ 2258724 h 6584660"/>
              <a:gd name="connsiteX270" fmla="*/ 2320905 w 7194254"/>
              <a:gd name="connsiteY270" fmla="*/ 2269990 h 6584660"/>
              <a:gd name="connsiteX271" fmla="*/ 2407282 w 7194254"/>
              <a:gd name="connsiteY271" fmla="*/ 2269990 h 6584660"/>
              <a:gd name="connsiteX272" fmla="*/ 2546236 w 7194254"/>
              <a:gd name="connsiteY272" fmla="*/ 2277500 h 6584660"/>
              <a:gd name="connsiteX273" fmla="*/ 2636368 w 7194254"/>
              <a:gd name="connsiteY273" fmla="*/ 2288765 h 6584660"/>
              <a:gd name="connsiteX274" fmla="*/ 2726501 w 7194254"/>
              <a:gd name="connsiteY274" fmla="*/ 2288765 h 6584660"/>
              <a:gd name="connsiteX275" fmla="*/ 2809122 w 7194254"/>
              <a:gd name="connsiteY275" fmla="*/ 2296276 h 6584660"/>
              <a:gd name="connsiteX276" fmla="*/ 2876721 w 7194254"/>
              <a:gd name="connsiteY276" fmla="*/ 2352603 h 6584660"/>
              <a:gd name="connsiteX277" fmla="*/ 2865454 w 7194254"/>
              <a:gd name="connsiteY277" fmla="*/ 2427706 h 6584660"/>
              <a:gd name="connsiteX278" fmla="*/ 2842921 w 7194254"/>
              <a:gd name="connsiteY278" fmla="*/ 2450237 h 6584660"/>
              <a:gd name="connsiteX279" fmla="*/ 2816633 w 7194254"/>
              <a:gd name="connsiteY279" fmla="*/ 2461503 h 6584660"/>
              <a:gd name="connsiteX280" fmla="*/ 2655146 w 7194254"/>
              <a:gd name="connsiteY280" fmla="*/ 2461503 h 6584660"/>
              <a:gd name="connsiteX281" fmla="*/ 2489903 w 7194254"/>
              <a:gd name="connsiteY281" fmla="*/ 2450237 h 6584660"/>
              <a:gd name="connsiteX282" fmla="*/ 2332172 w 7194254"/>
              <a:gd name="connsiteY282" fmla="*/ 2442727 h 6584660"/>
              <a:gd name="connsiteX283" fmla="*/ 2174441 w 7194254"/>
              <a:gd name="connsiteY283" fmla="*/ 2431461 h 6584660"/>
              <a:gd name="connsiteX284" fmla="*/ 2012954 w 7194254"/>
              <a:gd name="connsiteY284" fmla="*/ 2423951 h 6584660"/>
              <a:gd name="connsiteX285" fmla="*/ 1870244 w 7194254"/>
              <a:gd name="connsiteY285" fmla="*/ 2416441 h 6584660"/>
              <a:gd name="connsiteX286" fmla="*/ 1847711 w 7194254"/>
              <a:gd name="connsiteY286" fmla="*/ 2408930 h 6584660"/>
              <a:gd name="connsiteX287" fmla="*/ 1716268 w 7194254"/>
              <a:gd name="connsiteY287" fmla="*/ 2326317 h 6584660"/>
              <a:gd name="connsiteX288" fmla="*/ 1686224 w 7194254"/>
              <a:gd name="connsiteY288" fmla="*/ 2412686 h 6584660"/>
              <a:gd name="connsiteX289" fmla="*/ 1656180 w 7194254"/>
              <a:gd name="connsiteY289" fmla="*/ 2517830 h 6584660"/>
              <a:gd name="connsiteX290" fmla="*/ 1622381 w 7194254"/>
              <a:gd name="connsiteY290" fmla="*/ 2622974 h 6584660"/>
              <a:gd name="connsiteX291" fmla="*/ 1599848 w 7194254"/>
              <a:gd name="connsiteY291" fmla="*/ 2701832 h 6584660"/>
              <a:gd name="connsiteX292" fmla="*/ 1573559 w 7194254"/>
              <a:gd name="connsiteY292" fmla="*/ 2780690 h 6584660"/>
              <a:gd name="connsiteX293" fmla="*/ 1528493 w 7194254"/>
              <a:gd name="connsiteY293" fmla="*/ 2960938 h 6584660"/>
              <a:gd name="connsiteX294" fmla="*/ 1483427 w 7194254"/>
              <a:gd name="connsiteY294" fmla="*/ 3111144 h 6584660"/>
              <a:gd name="connsiteX295" fmla="*/ 1472160 w 7194254"/>
              <a:gd name="connsiteY295" fmla="*/ 3148695 h 6584660"/>
              <a:gd name="connsiteX296" fmla="*/ 1457138 w 7194254"/>
              <a:gd name="connsiteY296" fmla="*/ 3193757 h 6584660"/>
              <a:gd name="connsiteX297" fmla="*/ 1445872 w 7194254"/>
              <a:gd name="connsiteY297" fmla="*/ 3235064 h 6584660"/>
              <a:gd name="connsiteX298" fmla="*/ 1382028 w 7194254"/>
              <a:gd name="connsiteY298" fmla="*/ 3434087 h 6584660"/>
              <a:gd name="connsiteX299" fmla="*/ 1325695 w 7194254"/>
              <a:gd name="connsiteY299" fmla="*/ 3636865 h 6584660"/>
              <a:gd name="connsiteX300" fmla="*/ 1261852 w 7194254"/>
              <a:gd name="connsiteY300" fmla="*/ 3835888 h 6584660"/>
              <a:gd name="connsiteX301" fmla="*/ 1228052 w 7194254"/>
              <a:gd name="connsiteY301" fmla="*/ 3959808 h 6584660"/>
              <a:gd name="connsiteX302" fmla="*/ 1194252 w 7194254"/>
              <a:gd name="connsiteY302" fmla="*/ 4083728 h 6584660"/>
              <a:gd name="connsiteX303" fmla="*/ 1167964 w 7194254"/>
              <a:gd name="connsiteY303" fmla="*/ 4166342 h 6584660"/>
              <a:gd name="connsiteX304" fmla="*/ 1141675 w 7194254"/>
              <a:gd name="connsiteY304" fmla="*/ 4241445 h 6584660"/>
              <a:gd name="connsiteX305" fmla="*/ 1096609 w 7194254"/>
              <a:gd name="connsiteY305" fmla="*/ 4425447 h 6584660"/>
              <a:gd name="connsiteX306" fmla="*/ 1051543 w 7194254"/>
              <a:gd name="connsiteY306" fmla="*/ 4571898 h 6584660"/>
              <a:gd name="connsiteX307" fmla="*/ 1040276 w 7194254"/>
              <a:gd name="connsiteY307" fmla="*/ 4613205 h 6584660"/>
              <a:gd name="connsiteX308" fmla="*/ 1025254 w 7194254"/>
              <a:gd name="connsiteY308" fmla="*/ 4658267 h 6584660"/>
              <a:gd name="connsiteX309" fmla="*/ 1013988 w 7194254"/>
              <a:gd name="connsiteY309" fmla="*/ 4699574 h 6584660"/>
              <a:gd name="connsiteX310" fmla="*/ 950144 w 7194254"/>
              <a:gd name="connsiteY310" fmla="*/ 4898597 h 6584660"/>
              <a:gd name="connsiteX311" fmla="*/ 920100 w 7194254"/>
              <a:gd name="connsiteY311" fmla="*/ 4996231 h 6584660"/>
              <a:gd name="connsiteX312" fmla="*/ 893812 w 7194254"/>
              <a:gd name="connsiteY312" fmla="*/ 5097620 h 6584660"/>
              <a:gd name="connsiteX313" fmla="*/ 829968 w 7194254"/>
              <a:gd name="connsiteY313" fmla="*/ 5300398 h 6584660"/>
              <a:gd name="connsiteX314" fmla="*/ 844990 w 7194254"/>
              <a:gd name="connsiteY314" fmla="*/ 5315419 h 6584660"/>
              <a:gd name="connsiteX315" fmla="*/ 957655 w 7194254"/>
              <a:gd name="connsiteY315" fmla="*/ 5304153 h 6584660"/>
              <a:gd name="connsiteX316" fmla="*/ 1137920 w 7194254"/>
              <a:gd name="connsiteY316" fmla="*/ 5296643 h 6584660"/>
              <a:gd name="connsiteX317" fmla="*/ 1318184 w 7194254"/>
              <a:gd name="connsiteY317" fmla="*/ 5296643 h 6584660"/>
              <a:gd name="connsiteX318" fmla="*/ 1374517 w 7194254"/>
              <a:gd name="connsiteY318" fmla="*/ 5304153 h 6584660"/>
              <a:gd name="connsiteX319" fmla="*/ 1423339 w 7194254"/>
              <a:gd name="connsiteY319" fmla="*/ 5315419 h 6584660"/>
              <a:gd name="connsiteX320" fmla="*/ 1502204 w 7194254"/>
              <a:gd name="connsiteY320" fmla="*/ 5322929 h 6584660"/>
              <a:gd name="connsiteX321" fmla="*/ 1674958 w 7194254"/>
              <a:gd name="connsiteY321" fmla="*/ 5364236 h 6584660"/>
              <a:gd name="connsiteX322" fmla="*/ 1851467 w 7194254"/>
              <a:gd name="connsiteY322" fmla="*/ 5424318 h 6584660"/>
              <a:gd name="connsiteX323" fmla="*/ 1997932 w 7194254"/>
              <a:gd name="connsiteY323" fmla="*/ 5499421 h 6584660"/>
              <a:gd name="connsiteX324" fmla="*/ 2080553 w 7194254"/>
              <a:gd name="connsiteY324" fmla="*/ 5551993 h 6584660"/>
              <a:gd name="connsiteX325" fmla="*/ 2185707 w 7194254"/>
              <a:gd name="connsiteY325" fmla="*/ 5634607 h 6584660"/>
              <a:gd name="connsiteX326" fmla="*/ 2290861 w 7194254"/>
              <a:gd name="connsiteY326" fmla="*/ 5747261 h 6584660"/>
              <a:gd name="connsiteX327" fmla="*/ 2384749 w 7194254"/>
              <a:gd name="connsiteY327" fmla="*/ 5901222 h 6584660"/>
              <a:gd name="connsiteX328" fmla="*/ 2392260 w 7194254"/>
              <a:gd name="connsiteY328" fmla="*/ 5919998 h 6584660"/>
              <a:gd name="connsiteX329" fmla="*/ 2422304 w 7194254"/>
              <a:gd name="connsiteY329" fmla="*/ 5938774 h 6584660"/>
              <a:gd name="connsiteX330" fmla="*/ 2583791 w 7194254"/>
              <a:gd name="connsiteY330" fmla="*/ 5938774 h 6584660"/>
              <a:gd name="connsiteX331" fmla="*/ 2587547 w 7194254"/>
              <a:gd name="connsiteY331" fmla="*/ 5908733 h 6584660"/>
              <a:gd name="connsiteX332" fmla="*/ 2598813 w 7194254"/>
              <a:gd name="connsiteY332" fmla="*/ 5886202 h 6584660"/>
              <a:gd name="connsiteX333" fmla="*/ 2651390 w 7194254"/>
              <a:gd name="connsiteY333" fmla="*/ 5848650 h 6584660"/>
              <a:gd name="connsiteX334" fmla="*/ 2764056 w 7194254"/>
              <a:gd name="connsiteY334" fmla="*/ 5848650 h 6584660"/>
              <a:gd name="connsiteX335" fmla="*/ 2797855 w 7194254"/>
              <a:gd name="connsiteY335" fmla="*/ 5837385 h 6584660"/>
              <a:gd name="connsiteX336" fmla="*/ 2876721 w 7194254"/>
              <a:gd name="connsiteY336" fmla="*/ 5784813 h 6584660"/>
              <a:gd name="connsiteX337" fmla="*/ 2903009 w 7194254"/>
              <a:gd name="connsiteY337" fmla="*/ 5762282 h 6584660"/>
              <a:gd name="connsiteX338" fmla="*/ 2929298 w 7194254"/>
              <a:gd name="connsiteY338" fmla="*/ 5694689 h 6584660"/>
              <a:gd name="connsiteX339" fmla="*/ 2910521 w 7194254"/>
              <a:gd name="connsiteY339" fmla="*/ 5683424 h 6584660"/>
              <a:gd name="connsiteX340" fmla="*/ 2895498 w 7194254"/>
              <a:gd name="connsiteY340" fmla="*/ 5653382 h 6584660"/>
              <a:gd name="connsiteX341" fmla="*/ 2948076 w 7194254"/>
              <a:gd name="connsiteY341" fmla="*/ 5604565 h 6584660"/>
              <a:gd name="connsiteX342" fmla="*/ 2963098 w 7194254"/>
              <a:gd name="connsiteY342" fmla="*/ 5574524 h 6584660"/>
              <a:gd name="connsiteX343" fmla="*/ 2985631 w 7194254"/>
              <a:gd name="connsiteY343" fmla="*/ 5548238 h 6584660"/>
              <a:gd name="connsiteX344" fmla="*/ 3004408 w 7194254"/>
              <a:gd name="connsiteY344" fmla="*/ 5551993 h 6584660"/>
              <a:gd name="connsiteX345" fmla="*/ 3023186 w 7194254"/>
              <a:gd name="connsiteY345" fmla="*/ 5574524 h 6584660"/>
              <a:gd name="connsiteX346" fmla="*/ 3087029 w 7194254"/>
              <a:gd name="connsiteY346" fmla="*/ 5551993 h 6584660"/>
              <a:gd name="connsiteX347" fmla="*/ 3132096 w 7194254"/>
              <a:gd name="connsiteY347" fmla="*/ 5529462 h 6584660"/>
              <a:gd name="connsiteX348" fmla="*/ 3184673 w 7194254"/>
              <a:gd name="connsiteY348" fmla="*/ 5409297 h 6584660"/>
              <a:gd name="connsiteX349" fmla="*/ 3199695 w 7194254"/>
              <a:gd name="connsiteY349" fmla="*/ 5345460 h 6584660"/>
              <a:gd name="connsiteX350" fmla="*/ 3214717 w 7194254"/>
              <a:gd name="connsiteY350" fmla="*/ 5281622 h 6584660"/>
              <a:gd name="connsiteX351" fmla="*/ 3233494 w 7194254"/>
              <a:gd name="connsiteY351" fmla="*/ 5127661 h 6584660"/>
              <a:gd name="connsiteX352" fmla="*/ 3241005 w 7194254"/>
              <a:gd name="connsiteY352" fmla="*/ 4999986 h 6584660"/>
              <a:gd name="connsiteX353" fmla="*/ 3252272 w 7194254"/>
              <a:gd name="connsiteY353" fmla="*/ 4868555 h 6584660"/>
              <a:gd name="connsiteX354" fmla="*/ 3259783 w 7194254"/>
              <a:gd name="connsiteY354" fmla="*/ 4752146 h 6584660"/>
              <a:gd name="connsiteX355" fmla="*/ 3267294 w 7194254"/>
              <a:gd name="connsiteY355" fmla="*/ 4613205 h 6584660"/>
              <a:gd name="connsiteX356" fmla="*/ 3274805 w 7194254"/>
              <a:gd name="connsiteY356" fmla="*/ 4594429 h 6584660"/>
              <a:gd name="connsiteX357" fmla="*/ 3256027 w 7194254"/>
              <a:gd name="connsiteY357" fmla="*/ 4553123 h 6584660"/>
              <a:gd name="connsiteX358" fmla="*/ 3229739 w 7194254"/>
              <a:gd name="connsiteY358" fmla="*/ 4523081 h 6584660"/>
              <a:gd name="connsiteX359" fmla="*/ 3229739 w 7194254"/>
              <a:gd name="connsiteY359" fmla="*/ 4459244 h 6584660"/>
              <a:gd name="connsiteX360" fmla="*/ 3214717 w 7194254"/>
              <a:gd name="connsiteY360" fmla="*/ 4342834 h 6584660"/>
              <a:gd name="connsiteX361" fmla="*/ 3203450 w 7194254"/>
              <a:gd name="connsiteY361" fmla="*/ 4305283 h 6584660"/>
              <a:gd name="connsiteX362" fmla="*/ 3195939 w 7194254"/>
              <a:gd name="connsiteY362" fmla="*/ 4267731 h 6584660"/>
              <a:gd name="connsiteX363" fmla="*/ 3184673 w 7194254"/>
              <a:gd name="connsiteY363" fmla="*/ 4241445 h 6584660"/>
              <a:gd name="connsiteX364" fmla="*/ 3199695 w 7194254"/>
              <a:gd name="connsiteY364" fmla="*/ 4136301 h 6584660"/>
              <a:gd name="connsiteX365" fmla="*/ 3282316 w 7194254"/>
              <a:gd name="connsiteY365" fmla="*/ 3941033 h 6584660"/>
              <a:gd name="connsiteX366" fmla="*/ 3421270 w 7194254"/>
              <a:gd name="connsiteY366" fmla="*/ 3640620 h 6584660"/>
              <a:gd name="connsiteX367" fmla="*/ 3567735 w 7194254"/>
              <a:gd name="connsiteY367" fmla="*/ 3355229 h 6584660"/>
              <a:gd name="connsiteX368" fmla="*/ 3579001 w 7194254"/>
              <a:gd name="connsiteY368" fmla="*/ 3336453 h 6584660"/>
              <a:gd name="connsiteX369" fmla="*/ 3594023 w 7194254"/>
              <a:gd name="connsiteY369" fmla="*/ 3295146 h 6584660"/>
              <a:gd name="connsiteX370" fmla="*/ 3586512 w 7194254"/>
              <a:gd name="connsiteY370" fmla="*/ 3265105 h 6584660"/>
              <a:gd name="connsiteX371" fmla="*/ 3586512 w 7194254"/>
              <a:gd name="connsiteY371" fmla="*/ 3238819 h 6584660"/>
              <a:gd name="connsiteX372" fmla="*/ 3616556 w 7194254"/>
              <a:gd name="connsiteY372" fmla="*/ 3144940 h 6584660"/>
              <a:gd name="connsiteX373" fmla="*/ 3635334 w 7194254"/>
              <a:gd name="connsiteY373" fmla="*/ 3009755 h 6584660"/>
              <a:gd name="connsiteX374" fmla="*/ 3646601 w 7194254"/>
              <a:gd name="connsiteY374" fmla="*/ 2825752 h 6584660"/>
              <a:gd name="connsiteX375" fmla="*/ 3635334 w 7194254"/>
              <a:gd name="connsiteY375" fmla="*/ 2761915 h 6584660"/>
              <a:gd name="connsiteX376" fmla="*/ 3635334 w 7194254"/>
              <a:gd name="connsiteY376" fmla="*/ 2694322 h 6584660"/>
              <a:gd name="connsiteX377" fmla="*/ 3627823 w 7194254"/>
              <a:gd name="connsiteY377" fmla="*/ 2615464 h 6584660"/>
              <a:gd name="connsiteX378" fmla="*/ 3616556 w 7194254"/>
              <a:gd name="connsiteY378" fmla="*/ 2547871 h 6584660"/>
              <a:gd name="connsiteX379" fmla="*/ 3616556 w 7194254"/>
              <a:gd name="connsiteY379" fmla="*/ 2484033 h 6584660"/>
              <a:gd name="connsiteX380" fmla="*/ 3601534 w 7194254"/>
              <a:gd name="connsiteY380" fmla="*/ 2393910 h 6584660"/>
              <a:gd name="connsiteX381" fmla="*/ 3537691 w 7194254"/>
              <a:gd name="connsiteY381" fmla="*/ 2277500 h 6584660"/>
              <a:gd name="connsiteX382" fmla="*/ 3511402 w 7194254"/>
              <a:gd name="connsiteY382" fmla="*/ 2251214 h 6584660"/>
              <a:gd name="connsiteX383" fmla="*/ 3496380 w 7194254"/>
              <a:gd name="connsiteY383" fmla="*/ 2209907 h 6584660"/>
              <a:gd name="connsiteX384" fmla="*/ 3477603 w 7194254"/>
              <a:gd name="connsiteY384" fmla="*/ 2194887 h 6584660"/>
              <a:gd name="connsiteX385" fmla="*/ 3447558 w 7194254"/>
              <a:gd name="connsiteY385" fmla="*/ 2187376 h 6584660"/>
              <a:gd name="connsiteX386" fmla="*/ 3398737 w 7194254"/>
              <a:gd name="connsiteY386" fmla="*/ 2168600 h 6584660"/>
              <a:gd name="connsiteX387" fmla="*/ 3391226 w 7194254"/>
              <a:gd name="connsiteY387" fmla="*/ 2164845 h 6584660"/>
              <a:gd name="connsiteX388" fmla="*/ 3342404 w 7194254"/>
              <a:gd name="connsiteY388" fmla="*/ 2127294 h 6584660"/>
              <a:gd name="connsiteX389" fmla="*/ 3241005 w 7194254"/>
              <a:gd name="connsiteY389" fmla="*/ 2033415 h 6584660"/>
              <a:gd name="connsiteX390" fmla="*/ 3188428 w 7194254"/>
              <a:gd name="connsiteY390" fmla="*/ 1962067 h 6584660"/>
              <a:gd name="connsiteX391" fmla="*/ 3158384 w 7194254"/>
              <a:gd name="connsiteY391" fmla="*/ 1928271 h 6584660"/>
              <a:gd name="connsiteX392" fmla="*/ 3135851 w 7194254"/>
              <a:gd name="connsiteY392" fmla="*/ 1890719 h 6584660"/>
              <a:gd name="connsiteX393" fmla="*/ 3124585 w 7194254"/>
              <a:gd name="connsiteY393" fmla="*/ 1879454 h 6584660"/>
              <a:gd name="connsiteX394" fmla="*/ 3064496 w 7194254"/>
              <a:gd name="connsiteY394" fmla="*/ 1819371 h 6584660"/>
              <a:gd name="connsiteX395" fmla="*/ 2989386 w 7194254"/>
              <a:gd name="connsiteY395" fmla="*/ 1766799 h 6584660"/>
              <a:gd name="connsiteX396" fmla="*/ 2974364 w 7194254"/>
              <a:gd name="connsiteY396" fmla="*/ 1744268 h 6584660"/>
              <a:gd name="connsiteX397" fmla="*/ 2974364 w 7194254"/>
              <a:gd name="connsiteY397" fmla="*/ 1710472 h 6584660"/>
              <a:gd name="connsiteX398" fmla="*/ 2981875 w 7194254"/>
              <a:gd name="connsiteY398" fmla="*/ 1669165 h 6584660"/>
              <a:gd name="connsiteX399" fmla="*/ 3030697 w 7194254"/>
              <a:gd name="connsiteY399" fmla="*/ 1526469 h 6584660"/>
              <a:gd name="connsiteX400" fmla="*/ 3049474 w 7194254"/>
              <a:gd name="connsiteY400" fmla="*/ 1485163 h 6584660"/>
              <a:gd name="connsiteX401" fmla="*/ 3090785 w 7194254"/>
              <a:gd name="connsiteY401" fmla="*/ 1458876 h 6584660"/>
              <a:gd name="connsiteX402" fmla="*/ 3120829 w 7194254"/>
              <a:gd name="connsiteY402" fmla="*/ 1447611 h 6584660"/>
              <a:gd name="connsiteX403" fmla="*/ 3124585 w 7194254"/>
              <a:gd name="connsiteY403" fmla="*/ 1432591 h 6584660"/>
              <a:gd name="connsiteX404" fmla="*/ 3150873 w 7194254"/>
              <a:gd name="connsiteY404" fmla="*/ 1428835 h 6584660"/>
              <a:gd name="connsiteX405" fmla="*/ 3195939 w 7194254"/>
              <a:gd name="connsiteY405" fmla="*/ 1492673 h 6584660"/>
              <a:gd name="connsiteX406" fmla="*/ 3252272 w 7194254"/>
              <a:gd name="connsiteY406" fmla="*/ 1616593 h 6584660"/>
              <a:gd name="connsiteX407" fmla="*/ 3259783 w 7194254"/>
              <a:gd name="connsiteY407" fmla="*/ 1710472 h 6584660"/>
              <a:gd name="connsiteX408" fmla="*/ 3267294 w 7194254"/>
              <a:gd name="connsiteY408" fmla="*/ 1755534 h 6584660"/>
              <a:gd name="connsiteX409" fmla="*/ 3278561 w 7194254"/>
              <a:gd name="connsiteY409" fmla="*/ 1763044 h 6584660"/>
              <a:gd name="connsiteX410" fmla="*/ 3286072 w 7194254"/>
              <a:gd name="connsiteY410" fmla="*/ 1751779 h 6584660"/>
              <a:gd name="connsiteX411" fmla="*/ 3286072 w 7194254"/>
              <a:gd name="connsiteY411" fmla="*/ 1733003 h 6584660"/>
              <a:gd name="connsiteX412" fmla="*/ 3297338 w 7194254"/>
              <a:gd name="connsiteY412" fmla="*/ 1549000 h 6584660"/>
              <a:gd name="connsiteX413" fmla="*/ 3304849 w 7194254"/>
              <a:gd name="connsiteY413" fmla="*/ 1413815 h 6584660"/>
              <a:gd name="connsiteX414" fmla="*/ 3293583 w 7194254"/>
              <a:gd name="connsiteY414" fmla="*/ 1331201 h 6584660"/>
              <a:gd name="connsiteX415" fmla="*/ 3304849 w 7194254"/>
              <a:gd name="connsiteY415" fmla="*/ 1256098 h 6584660"/>
              <a:gd name="connsiteX416" fmla="*/ 3304849 w 7194254"/>
              <a:gd name="connsiteY416" fmla="*/ 1180995 h 6584660"/>
              <a:gd name="connsiteX417" fmla="*/ 3338649 w 7194254"/>
              <a:gd name="connsiteY417" fmla="*/ 1090872 h 6584660"/>
              <a:gd name="connsiteX418" fmla="*/ 3342404 w 7194254"/>
              <a:gd name="connsiteY418" fmla="*/ 1075851 h 6584660"/>
              <a:gd name="connsiteX419" fmla="*/ 3342404 w 7194254"/>
              <a:gd name="connsiteY419" fmla="*/ 1057075 h 6584660"/>
              <a:gd name="connsiteX420" fmla="*/ 3368693 w 7194254"/>
              <a:gd name="connsiteY420" fmla="*/ 1027034 h 6584660"/>
              <a:gd name="connsiteX421" fmla="*/ 3361182 w 7194254"/>
              <a:gd name="connsiteY421" fmla="*/ 989482 h 6584660"/>
              <a:gd name="connsiteX422" fmla="*/ 3361182 w 7194254"/>
              <a:gd name="connsiteY422" fmla="*/ 951931 h 6584660"/>
              <a:gd name="connsiteX423" fmla="*/ 3379959 w 7194254"/>
              <a:gd name="connsiteY423" fmla="*/ 899359 h 6584660"/>
              <a:gd name="connsiteX424" fmla="*/ 3394981 w 7194254"/>
              <a:gd name="connsiteY424" fmla="*/ 888093 h 6584660"/>
              <a:gd name="connsiteX425" fmla="*/ 3413759 w 7194254"/>
              <a:gd name="connsiteY425" fmla="*/ 858052 h 6584660"/>
              <a:gd name="connsiteX426" fmla="*/ 3402492 w 7194254"/>
              <a:gd name="connsiteY426" fmla="*/ 816745 h 6584660"/>
              <a:gd name="connsiteX427" fmla="*/ 3383715 w 7194254"/>
              <a:gd name="connsiteY427" fmla="*/ 790459 h 6584660"/>
              <a:gd name="connsiteX428" fmla="*/ 3376204 w 7194254"/>
              <a:gd name="connsiteY428" fmla="*/ 749153 h 6584660"/>
              <a:gd name="connsiteX429" fmla="*/ 3368693 w 7194254"/>
              <a:gd name="connsiteY429" fmla="*/ 726622 h 6584660"/>
              <a:gd name="connsiteX430" fmla="*/ 3349915 w 7194254"/>
              <a:gd name="connsiteY430" fmla="*/ 681560 h 6584660"/>
              <a:gd name="connsiteX431" fmla="*/ 3327382 w 7194254"/>
              <a:gd name="connsiteY431" fmla="*/ 647764 h 6584660"/>
              <a:gd name="connsiteX432" fmla="*/ 3308605 w 7194254"/>
              <a:gd name="connsiteY432" fmla="*/ 568905 h 6584660"/>
              <a:gd name="connsiteX433" fmla="*/ 3323627 w 7194254"/>
              <a:gd name="connsiteY433" fmla="*/ 520088 h 6584660"/>
              <a:gd name="connsiteX434" fmla="*/ 3319871 w 7194254"/>
              <a:gd name="connsiteY434" fmla="*/ 512578 h 6584660"/>
              <a:gd name="connsiteX435" fmla="*/ 3304849 w 7194254"/>
              <a:gd name="connsiteY435" fmla="*/ 493802 h 6584660"/>
              <a:gd name="connsiteX436" fmla="*/ 3301094 w 7194254"/>
              <a:gd name="connsiteY436" fmla="*/ 486292 h 6584660"/>
              <a:gd name="connsiteX437" fmla="*/ 3278561 w 7194254"/>
              <a:gd name="connsiteY437" fmla="*/ 414944 h 6584660"/>
              <a:gd name="connsiteX438" fmla="*/ 3267294 w 7194254"/>
              <a:gd name="connsiteY438" fmla="*/ 351106 h 6584660"/>
              <a:gd name="connsiteX439" fmla="*/ 3293583 w 7194254"/>
              <a:gd name="connsiteY439" fmla="*/ 260983 h 6584660"/>
              <a:gd name="connsiteX440" fmla="*/ 3304849 w 7194254"/>
              <a:gd name="connsiteY440" fmla="*/ 193390 h 6584660"/>
              <a:gd name="connsiteX441" fmla="*/ 3327382 w 7194254"/>
              <a:gd name="connsiteY441" fmla="*/ 133308 h 6584660"/>
              <a:gd name="connsiteX442" fmla="*/ 3488869 w 7194254"/>
              <a:gd name="connsiteY442" fmla="*/ 24408 h 6584660"/>
              <a:gd name="connsiteX443" fmla="*/ 3597779 w 7194254"/>
              <a:gd name="connsiteY443" fmla="*/ 5632 h 6584660"/>
              <a:gd name="connsiteX444" fmla="*/ 3631579 w 7194254"/>
              <a:gd name="connsiteY444" fmla="*/ 0 h 658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</a:cxnLst>
            <a:rect l="l" t="t" r="r" b="b"/>
            <a:pathLst>
              <a:path w="7194254" h="6584660">
                <a:moveTo>
                  <a:pt x="4416071" y="1477703"/>
                </a:moveTo>
                <a:cubicBezTo>
                  <a:pt x="4407184" y="1480047"/>
                  <a:pt x="4399700" y="1488485"/>
                  <a:pt x="4390345" y="1503486"/>
                </a:cubicBezTo>
                <a:cubicBezTo>
                  <a:pt x="4386603" y="1514736"/>
                  <a:pt x="4375377" y="1518487"/>
                  <a:pt x="4371635" y="1529737"/>
                </a:cubicBezTo>
                <a:cubicBezTo>
                  <a:pt x="4367893" y="1570989"/>
                  <a:pt x="4352925" y="1612241"/>
                  <a:pt x="4352925" y="1653493"/>
                </a:cubicBezTo>
                <a:cubicBezTo>
                  <a:pt x="4352925" y="1668494"/>
                  <a:pt x="4364151" y="1675994"/>
                  <a:pt x="4364151" y="1690995"/>
                </a:cubicBezTo>
                <a:cubicBezTo>
                  <a:pt x="4364151" y="1720997"/>
                  <a:pt x="4367893" y="1724747"/>
                  <a:pt x="4397829" y="1724747"/>
                </a:cubicBezTo>
                <a:cubicBezTo>
                  <a:pt x="4412797" y="1728497"/>
                  <a:pt x="4424023" y="1717247"/>
                  <a:pt x="4438990" y="1717247"/>
                </a:cubicBezTo>
                <a:cubicBezTo>
                  <a:pt x="4480152" y="1713496"/>
                  <a:pt x="4521314" y="1698496"/>
                  <a:pt x="4562475" y="1687245"/>
                </a:cubicBezTo>
                <a:cubicBezTo>
                  <a:pt x="4592411" y="1675994"/>
                  <a:pt x="4626089" y="1668494"/>
                  <a:pt x="4656024" y="1653493"/>
                </a:cubicBezTo>
                <a:cubicBezTo>
                  <a:pt x="4667250" y="1645993"/>
                  <a:pt x="4667250" y="1642243"/>
                  <a:pt x="4659766" y="1634742"/>
                </a:cubicBezTo>
                <a:cubicBezTo>
                  <a:pt x="4659766" y="1630992"/>
                  <a:pt x="4656024" y="1627242"/>
                  <a:pt x="4652282" y="1623492"/>
                </a:cubicBezTo>
                <a:cubicBezTo>
                  <a:pt x="4633573" y="1604741"/>
                  <a:pt x="4607379" y="1593490"/>
                  <a:pt x="4588669" y="1578490"/>
                </a:cubicBezTo>
                <a:cubicBezTo>
                  <a:pt x="4543765" y="1544738"/>
                  <a:pt x="4498862" y="1514736"/>
                  <a:pt x="4450216" y="1488485"/>
                </a:cubicBezTo>
                <a:cubicBezTo>
                  <a:pt x="4435249" y="1479110"/>
                  <a:pt x="4424958" y="1475359"/>
                  <a:pt x="4416071" y="1477703"/>
                </a:cubicBezTo>
                <a:close/>
                <a:moveTo>
                  <a:pt x="3631579" y="0"/>
                </a:moveTo>
                <a:cubicBezTo>
                  <a:pt x="3642845" y="0"/>
                  <a:pt x="3654112" y="1877"/>
                  <a:pt x="3665378" y="5632"/>
                </a:cubicBezTo>
                <a:cubicBezTo>
                  <a:pt x="3710444" y="5632"/>
                  <a:pt x="3755510" y="20653"/>
                  <a:pt x="3793065" y="46939"/>
                </a:cubicBezTo>
                <a:cubicBezTo>
                  <a:pt x="3800576" y="54449"/>
                  <a:pt x="3830621" y="58204"/>
                  <a:pt x="3853154" y="58204"/>
                </a:cubicBezTo>
                <a:cubicBezTo>
                  <a:pt x="3864420" y="61960"/>
                  <a:pt x="3868176" y="65715"/>
                  <a:pt x="3871931" y="69470"/>
                </a:cubicBezTo>
                <a:cubicBezTo>
                  <a:pt x="3886953" y="76980"/>
                  <a:pt x="3894464" y="95756"/>
                  <a:pt x="3916997" y="88246"/>
                </a:cubicBezTo>
                <a:cubicBezTo>
                  <a:pt x="3924508" y="88246"/>
                  <a:pt x="3916997" y="103266"/>
                  <a:pt x="3924508" y="107022"/>
                </a:cubicBezTo>
                <a:cubicBezTo>
                  <a:pt x="3932019" y="99511"/>
                  <a:pt x="3939530" y="95756"/>
                  <a:pt x="3943286" y="88246"/>
                </a:cubicBezTo>
                <a:cubicBezTo>
                  <a:pt x="3947041" y="92001"/>
                  <a:pt x="3947041" y="92001"/>
                  <a:pt x="3950797" y="95756"/>
                </a:cubicBezTo>
                <a:cubicBezTo>
                  <a:pt x="3950797" y="103266"/>
                  <a:pt x="3943286" y="114532"/>
                  <a:pt x="3954552" y="114532"/>
                </a:cubicBezTo>
                <a:cubicBezTo>
                  <a:pt x="3965819" y="118287"/>
                  <a:pt x="3977085" y="114532"/>
                  <a:pt x="3984596" y="103266"/>
                </a:cubicBezTo>
                <a:cubicBezTo>
                  <a:pt x="3988352" y="95756"/>
                  <a:pt x="3984596" y="92001"/>
                  <a:pt x="3977085" y="84491"/>
                </a:cubicBezTo>
                <a:cubicBezTo>
                  <a:pt x="3969574" y="80735"/>
                  <a:pt x="3973330" y="73225"/>
                  <a:pt x="3973330" y="61960"/>
                </a:cubicBezTo>
                <a:cubicBezTo>
                  <a:pt x="3973330" y="54449"/>
                  <a:pt x="3965819" y="46939"/>
                  <a:pt x="3962063" y="39429"/>
                </a:cubicBezTo>
                <a:cubicBezTo>
                  <a:pt x="3958308" y="31918"/>
                  <a:pt x="3977085" y="5632"/>
                  <a:pt x="3984596" y="5632"/>
                </a:cubicBezTo>
                <a:cubicBezTo>
                  <a:pt x="3995863" y="5632"/>
                  <a:pt x="3999618" y="13143"/>
                  <a:pt x="4003374" y="16898"/>
                </a:cubicBezTo>
                <a:cubicBezTo>
                  <a:pt x="4007129" y="35674"/>
                  <a:pt x="4010885" y="35674"/>
                  <a:pt x="4025907" y="24408"/>
                </a:cubicBezTo>
                <a:cubicBezTo>
                  <a:pt x="4048440" y="5632"/>
                  <a:pt x="4063462" y="9388"/>
                  <a:pt x="4082240" y="31918"/>
                </a:cubicBezTo>
                <a:cubicBezTo>
                  <a:pt x="4093506" y="46939"/>
                  <a:pt x="4089751" y="69470"/>
                  <a:pt x="4104773" y="84491"/>
                </a:cubicBezTo>
                <a:cubicBezTo>
                  <a:pt x="4112284" y="137063"/>
                  <a:pt x="4131061" y="185880"/>
                  <a:pt x="4123550" y="242207"/>
                </a:cubicBezTo>
                <a:cubicBezTo>
                  <a:pt x="4119795" y="264738"/>
                  <a:pt x="4112284" y="283514"/>
                  <a:pt x="4108528" y="306045"/>
                </a:cubicBezTo>
                <a:cubicBezTo>
                  <a:pt x="4112284" y="309800"/>
                  <a:pt x="4123550" y="309800"/>
                  <a:pt x="4127306" y="309800"/>
                </a:cubicBezTo>
                <a:cubicBezTo>
                  <a:pt x="4138572" y="309800"/>
                  <a:pt x="4138572" y="309800"/>
                  <a:pt x="4153594" y="332331"/>
                </a:cubicBezTo>
                <a:cubicBezTo>
                  <a:pt x="4157350" y="343596"/>
                  <a:pt x="4168616" y="332331"/>
                  <a:pt x="4179883" y="339841"/>
                </a:cubicBezTo>
                <a:cubicBezTo>
                  <a:pt x="4172372" y="351106"/>
                  <a:pt x="4164861" y="358617"/>
                  <a:pt x="4161105" y="369882"/>
                </a:cubicBezTo>
                <a:cubicBezTo>
                  <a:pt x="4161105" y="377393"/>
                  <a:pt x="4153594" y="388658"/>
                  <a:pt x="4172372" y="392413"/>
                </a:cubicBezTo>
                <a:cubicBezTo>
                  <a:pt x="4183638" y="392413"/>
                  <a:pt x="4179883" y="399923"/>
                  <a:pt x="4176127" y="407434"/>
                </a:cubicBezTo>
                <a:cubicBezTo>
                  <a:pt x="4161105" y="433720"/>
                  <a:pt x="4168616" y="463761"/>
                  <a:pt x="4179883" y="490047"/>
                </a:cubicBezTo>
                <a:cubicBezTo>
                  <a:pt x="4179883" y="493802"/>
                  <a:pt x="4191149" y="493802"/>
                  <a:pt x="4183638" y="501313"/>
                </a:cubicBezTo>
                <a:cubicBezTo>
                  <a:pt x="4179883" y="505068"/>
                  <a:pt x="4172372" y="505068"/>
                  <a:pt x="4164861" y="501313"/>
                </a:cubicBezTo>
                <a:cubicBezTo>
                  <a:pt x="4161105" y="501313"/>
                  <a:pt x="4157350" y="493802"/>
                  <a:pt x="4153594" y="490047"/>
                </a:cubicBezTo>
                <a:cubicBezTo>
                  <a:pt x="4142328" y="478782"/>
                  <a:pt x="4131061" y="482537"/>
                  <a:pt x="4119795" y="486292"/>
                </a:cubicBezTo>
                <a:cubicBezTo>
                  <a:pt x="4112284" y="486292"/>
                  <a:pt x="4097262" y="497557"/>
                  <a:pt x="4108528" y="508823"/>
                </a:cubicBezTo>
                <a:cubicBezTo>
                  <a:pt x="4119795" y="520088"/>
                  <a:pt x="4112284" y="531354"/>
                  <a:pt x="4116039" y="546374"/>
                </a:cubicBezTo>
                <a:cubicBezTo>
                  <a:pt x="4089751" y="546374"/>
                  <a:pt x="4063462" y="546374"/>
                  <a:pt x="4037174" y="546374"/>
                </a:cubicBezTo>
                <a:cubicBezTo>
                  <a:pt x="4018396" y="550130"/>
                  <a:pt x="3995863" y="565150"/>
                  <a:pt x="3977085" y="576416"/>
                </a:cubicBezTo>
                <a:cubicBezTo>
                  <a:pt x="3947041" y="595191"/>
                  <a:pt x="3932019" y="625233"/>
                  <a:pt x="3913242" y="651519"/>
                </a:cubicBezTo>
                <a:cubicBezTo>
                  <a:pt x="3901975" y="666539"/>
                  <a:pt x="3901975" y="689070"/>
                  <a:pt x="3886953" y="700336"/>
                </a:cubicBezTo>
                <a:cubicBezTo>
                  <a:pt x="3875687" y="707846"/>
                  <a:pt x="3894464" y="741642"/>
                  <a:pt x="3905731" y="741642"/>
                </a:cubicBezTo>
                <a:cubicBezTo>
                  <a:pt x="3947041" y="734132"/>
                  <a:pt x="3962063" y="764173"/>
                  <a:pt x="3977085" y="794215"/>
                </a:cubicBezTo>
                <a:cubicBezTo>
                  <a:pt x="3980841" y="801725"/>
                  <a:pt x="3984596" y="812990"/>
                  <a:pt x="3984596" y="824256"/>
                </a:cubicBezTo>
                <a:cubicBezTo>
                  <a:pt x="3984596" y="839276"/>
                  <a:pt x="3988352" y="843032"/>
                  <a:pt x="4003374" y="843032"/>
                </a:cubicBezTo>
                <a:cubicBezTo>
                  <a:pt x="4018396" y="846787"/>
                  <a:pt x="4029663" y="865562"/>
                  <a:pt x="4048440" y="865562"/>
                </a:cubicBezTo>
                <a:cubicBezTo>
                  <a:pt x="4067218" y="884338"/>
                  <a:pt x="4093506" y="884338"/>
                  <a:pt x="4116039" y="891849"/>
                </a:cubicBezTo>
                <a:cubicBezTo>
                  <a:pt x="4134817" y="903114"/>
                  <a:pt x="4161105" y="906869"/>
                  <a:pt x="4183638" y="906869"/>
                </a:cubicBezTo>
                <a:cubicBezTo>
                  <a:pt x="4224949" y="910624"/>
                  <a:pt x="4270015" y="921890"/>
                  <a:pt x="4307570" y="940666"/>
                </a:cubicBezTo>
                <a:cubicBezTo>
                  <a:pt x="4367659" y="966952"/>
                  <a:pt x="4423991" y="1004503"/>
                  <a:pt x="4476568" y="1042055"/>
                </a:cubicBezTo>
                <a:cubicBezTo>
                  <a:pt x="4532901" y="1083361"/>
                  <a:pt x="4574212" y="1135933"/>
                  <a:pt x="4615522" y="1192261"/>
                </a:cubicBezTo>
                <a:cubicBezTo>
                  <a:pt x="4649322" y="1229812"/>
                  <a:pt x="4675610" y="1271119"/>
                  <a:pt x="4716921" y="1301160"/>
                </a:cubicBezTo>
                <a:cubicBezTo>
                  <a:pt x="4777009" y="1342467"/>
                  <a:pt x="4825831" y="1398794"/>
                  <a:pt x="4893430" y="1432591"/>
                </a:cubicBezTo>
                <a:cubicBezTo>
                  <a:pt x="4900941" y="1436346"/>
                  <a:pt x="4908452" y="1447611"/>
                  <a:pt x="4915963" y="1455121"/>
                </a:cubicBezTo>
                <a:cubicBezTo>
                  <a:pt x="4957274" y="1503938"/>
                  <a:pt x="4998584" y="1552755"/>
                  <a:pt x="5024873" y="1609083"/>
                </a:cubicBezTo>
                <a:cubicBezTo>
                  <a:pt x="5028628" y="1616593"/>
                  <a:pt x="5032384" y="1627858"/>
                  <a:pt x="5036139" y="1627858"/>
                </a:cubicBezTo>
                <a:cubicBezTo>
                  <a:pt x="5066183" y="1650389"/>
                  <a:pt x="5062428" y="1680431"/>
                  <a:pt x="5062428" y="1710472"/>
                </a:cubicBezTo>
                <a:cubicBezTo>
                  <a:pt x="5062428" y="1717982"/>
                  <a:pt x="5062428" y="1725492"/>
                  <a:pt x="5062428" y="1733003"/>
                </a:cubicBezTo>
                <a:cubicBezTo>
                  <a:pt x="5062428" y="1781820"/>
                  <a:pt x="5039895" y="1819371"/>
                  <a:pt x="4991073" y="1826882"/>
                </a:cubicBezTo>
                <a:cubicBezTo>
                  <a:pt x="4961029" y="1830637"/>
                  <a:pt x="4930985" y="1841902"/>
                  <a:pt x="4900941" y="1845657"/>
                </a:cubicBezTo>
                <a:cubicBezTo>
                  <a:pt x="4870897" y="1853168"/>
                  <a:pt x="4837097" y="1856923"/>
                  <a:pt x="4807053" y="1871943"/>
                </a:cubicBezTo>
                <a:cubicBezTo>
                  <a:pt x="4792031" y="1879454"/>
                  <a:pt x="4765743" y="1868188"/>
                  <a:pt x="4746965" y="1883209"/>
                </a:cubicBezTo>
                <a:cubicBezTo>
                  <a:pt x="4716921" y="1875699"/>
                  <a:pt x="4683121" y="1898230"/>
                  <a:pt x="4649322" y="1890719"/>
                </a:cubicBezTo>
                <a:cubicBezTo>
                  <a:pt x="4634300" y="1886964"/>
                  <a:pt x="4623033" y="1901985"/>
                  <a:pt x="4608011" y="1901985"/>
                </a:cubicBezTo>
                <a:cubicBezTo>
                  <a:pt x="4596745" y="1901985"/>
                  <a:pt x="4581723" y="1894474"/>
                  <a:pt x="4570456" y="1909495"/>
                </a:cubicBezTo>
                <a:cubicBezTo>
                  <a:pt x="4570456" y="1909495"/>
                  <a:pt x="4562945" y="1909495"/>
                  <a:pt x="4559190" y="1909495"/>
                </a:cubicBezTo>
                <a:cubicBezTo>
                  <a:pt x="4499101" y="1905740"/>
                  <a:pt x="4442769" y="1928271"/>
                  <a:pt x="4386436" y="1917005"/>
                </a:cubicBezTo>
                <a:cubicBezTo>
                  <a:pt x="4371414" y="1950802"/>
                  <a:pt x="4386436" y="1984598"/>
                  <a:pt x="4393947" y="2014639"/>
                </a:cubicBezTo>
                <a:cubicBezTo>
                  <a:pt x="4397703" y="2037170"/>
                  <a:pt x="4401458" y="2059701"/>
                  <a:pt x="4408969" y="2082232"/>
                </a:cubicBezTo>
                <a:cubicBezTo>
                  <a:pt x="4420236" y="2119783"/>
                  <a:pt x="4427747" y="2164845"/>
                  <a:pt x="4442769" y="2206152"/>
                </a:cubicBezTo>
                <a:cubicBezTo>
                  <a:pt x="4454035" y="2247459"/>
                  <a:pt x="4465302" y="2292520"/>
                  <a:pt x="4484079" y="2333827"/>
                </a:cubicBezTo>
                <a:cubicBezTo>
                  <a:pt x="4491590" y="2356358"/>
                  <a:pt x="4499101" y="2378889"/>
                  <a:pt x="4506612" y="2397665"/>
                </a:cubicBezTo>
                <a:cubicBezTo>
                  <a:pt x="4525390" y="2438972"/>
                  <a:pt x="4544168" y="2476523"/>
                  <a:pt x="4559190" y="2514075"/>
                </a:cubicBezTo>
                <a:cubicBezTo>
                  <a:pt x="4577967" y="2559136"/>
                  <a:pt x="4596745" y="2604198"/>
                  <a:pt x="4611767" y="2649260"/>
                </a:cubicBezTo>
                <a:cubicBezTo>
                  <a:pt x="4615522" y="2668036"/>
                  <a:pt x="4615522" y="2686812"/>
                  <a:pt x="4619278" y="2705587"/>
                </a:cubicBezTo>
                <a:cubicBezTo>
                  <a:pt x="4623033" y="2720608"/>
                  <a:pt x="4638055" y="2728118"/>
                  <a:pt x="4641811" y="2743139"/>
                </a:cubicBezTo>
                <a:cubicBezTo>
                  <a:pt x="4645566" y="2773180"/>
                  <a:pt x="4649322" y="2803221"/>
                  <a:pt x="4660588" y="2833262"/>
                </a:cubicBezTo>
                <a:cubicBezTo>
                  <a:pt x="4671855" y="2867059"/>
                  <a:pt x="4664344" y="2904610"/>
                  <a:pt x="4675610" y="2942162"/>
                </a:cubicBezTo>
                <a:cubicBezTo>
                  <a:pt x="4686877" y="2975958"/>
                  <a:pt x="4698143" y="3013510"/>
                  <a:pt x="4705654" y="3051061"/>
                </a:cubicBezTo>
                <a:cubicBezTo>
                  <a:pt x="4713166" y="3084858"/>
                  <a:pt x="4720677" y="3114899"/>
                  <a:pt x="4731943" y="3148695"/>
                </a:cubicBezTo>
                <a:cubicBezTo>
                  <a:pt x="4739454" y="3171226"/>
                  <a:pt x="4739454" y="3201267"/>
                  <a:pt x="4746965" y="3227554"/>
                </a:cubicBezTo>
                <a:cubicBezTo>
                  <a:pt x="4758232" y="3253840"/>
                  <a:pt x="4758232" y="3280126"/>
                  <a:pt x="4765743" y="3306412"/>
                </a:cubicBezTo>
                <a:cubicBezTo>
                  <a:pt x="4773254" y="3321432"/>
                  <a:pt x="4761987" y="3336453"/>
                  <a:pt x="4743210" y="3336453"/>
                </a:cubicBezTo>
                <a:cubicBezTo>
                  <a:pt x="4705654" y="3336453"/>
                  <a:pt x="4671855" y="3351474"/>
                  <a:pt x="4638055" y="3343963"/>
                </a:cubicBezTo>
                <a:cubicBezTo>
                  <a:pt x="4611767" y="3362739"/>
                  <a:pt x="4581723" y="3351474"/>
                  <a:pt x="4551679" y="3355229"/>
                </a:cubicBezTo>
                <a:cubicBezTo>
                  <a:pt x="4544168" y="3355229"/>
                  <a:pt x="4472813" y="3358984"/>
                  <a:pt x="4469057" y="3362739"/>
                </a:cubicBezTo>
                <a:cubicBezTo>
                  <a:pt x="4461546" y="3374004"/>
                  <a:pt x="4450280" y="3377760"/>
                  <a:pt x="4446524" y="3392780"/>
                </a:cubicBezTo>
                <a:cubicBezTo>
                  <a:pt x="4439013" y="3434087"/>
                  <a:pt x="4412725" y="3471638"/>
                  <a:pt x="4405214" y="3512945"/>
                </a:cubicBezTo>
                <a:cubicBezTo>
                  <a:pt x="4390192" y="3576783"/>
                  <a:pt x="4363903" y="3636865"/>
                  <a:pt x="4345126" y="3700703"/>
                </a:cubicBezTo>
                <a:cubicBezTo>
                  <a:pt x="4333859" y="3742009"/>
                  <a:pt x="4315081" y="3779561"/>
                  <a:pt x="4318837" y="3824623"/>
                </a:cubicBezTo>
                <a:cubicBezTo>
                  <a:pt x="4303815" y="3835888"/>
                  <a:pt x="4307570" y="3850909"/>
                  <a:pt x="4307570" y="3862174"/>
                </a:cubicBezTo>
                <a:cubicBezTo>
                  <a:pt x="4307570" y="3880950"/>
                  <a:pt x="4307570" y="3899726"/>
                  <a:pt x="4315081" y="3918502"/>
                </a:cubicBezTo>
                <a:cubicBezTo>
                  <a:pt x="4330103" y="3952298"/>
                  <a:pt x="4333859" y="3989850"/>
                  <a:pt x="4345126" y="4023646"/>
                </a:cubicBezTo>
                <a:cubicBezTo>
                  <a:pt x="4352637" y="4057442"/>
                  <a:pt x="4375170" y="4087484"/>
                  <a:pt x="4371414" y="4121280"/>
                </a:cubicBezTo>
                <a:cubicBezTo>
                  <a:pt x="4393947" y="4166342"/>
                  <a:pt x="4405214" y="4218914"/>
                  <a:pt x="4450280" y="4256466"/>
                </a:cubicBezTo>
                <a:cubicBezTo>
                  <a:pt x="4472813" y="4275241"/>
                  <a:pt x="4499101" y="4290262"/>
                  <a:pt x="4532901" y="4294017"/>
                </a:cubicBezTo>
                <a:cubicBezTo>
                  <a:pt x="4559190" y="4294017"/>
                  <a:pt x="4585478" y="4305283"/>
                  <a:pt x="4611767" y="4312793"/>
                </a:cubicBezTo>
                <a:cubicBezTo>
                  <a:pt x="4641811" y="4320303"/>
                  <a:pt x="4675610" y="4327813"/>
                  <a:pt x="4705654" y="4339079"/>
                </a:cubicBezTo>
                <a:cubicBezTo>
                  <a:pt x="4761987" y="4357855"/>
                  <a:pt x="4814564" y="4384141"/>
                  <a:pt x="4863386" y="4414182"/>
                </a:cubicBezTo>
                <a:cubicBezTo>
                  <a:pt x="4870897" y="4417937"/>
                  <a:pt x="4878408" y="4425447"/>
                  <a:pt x="4885919" y="4432958"/>
                </a:cubicBezTo>
                <a:cubicBezTo>
                  <a:pt x="4919719" y="4466754"/>
                  <a:pt x="4949763" y="4496795"/>
                  <a:pt x="4979807" y="4526837"/>
                </a:cubicBezTo>
                <a:cubicBezTo>
                  <a:pt x="5017362" y="4564388"/>
                  <a:pt x="5058672" y="4594429"/>
                  <a:pt x="5103739" y="4624470"/>
                </a:cubicBezTo>
                <a:cubicBezTo>
                  <a:pt x="5133783" y="4647001"/>
                  <a:pt x="5163827" y="4669532"/>
                  <a:pt x="5193871" y="4695818"/>
                </a:cubicBezTo>
                <a:cubicBezTo>
                  <a:pt x="5238937" y="4729615"/>
                  <a:pt x="5284003" y="4763411"/>
                  <a:pt x="5329069" y="4793452"/>
                </a:cubicBezTo>
                <a:cubicBezTo>
                  <a:pt x="5332825" y="4797208"/>
                  <a:pt x="5336580" y="4800963"/>
                  <a:pt x="5336580" y="4797208"/>
                </a:cubicBezTo>
                <a:cubicBezTo>
                  <a:pt x="5359113" y="4782187"/>
                  <a:pt x="5374135" y="4800963"/>
                  <a:pt x="5392913" y="4808473"/>
                </a:cubicBezTo>
                <a:cubicBezTo>
                  <a:pt x="5400424" y="4812228"/>
                  <a:pt x="5407935" y="4808473"/>
                  <a:pt x="5415446" y="4800963"/>
                </a:cubicBezTo>
                <a:cubicBezTo>
                  <a:pt x="5430468" y="4789697"/>
                  <a:pt x="5449246" y="4789697"/>
                  <a:pt x="5468023" y="4789697"/>
                </a:cubicBezTo>
                <a:cubicBezTo>
                  <a:pt x="5498067" y="4789697"/>
                  <a:pt x="5531867" y="4793452"/>
                  <a:pt x="5561911" y="4782187"/>
                </a:cubicBezTo>
                <a:cubicBezTo>
                  <a:pt x="5569422" y="4778432"/>
                  <a:pt x="5580688" y="4778432"/>
                  <a:pt x="5580688" y="4782187"/>
                </a:cubicBezTo>
                <a:cubicBezTo>
                  <a:pt x="5591955" y="4793452"/>
                  <a:pt x="5599466" y="4789697"/>
                  <a:pt x="5610732" y="4782187"/>
                </a:cubicBezTo>
                <a:cubicBezTo>
                  <a:pt x="5614488" y="4778432"/>
                  <a:pt x="5618243" y="4782187"/>
                  <a:pt x="5621999" y="4778432"/>
                </a:cubicBezTo>
                <a:cubicBezTo>
                  <a:pt x="5637021" y="4774677"/>
                  <a:pt x="5648288" y="4797208"/>
                  <a:pt x="5663310" y="4789697"/>
                </a:cubicBezTo>
                <a:cubicBezTo>
                  <a:pt x="5674576" y="4778432"/>
                  <a:pt x="5689598" y="4778432"/>
                  <a:pt x="5704620" y="4782187"/>
                </a:cubicBezTo>
                <a:cubicBezTo>
                  <a:pt x="5723398" y="4782187"/>
                  <a:pt x="5757197" y="4804718"/>
                  <a:pt x="5760953" y="4823494"/>
                </a:cubicBezTo>
                <a:cubicBezTo>
                  <a:pt x="5764708" y="4831004"/>
                  <a:pt x="5764708" y="4838514"/>
                  <a:pt x="5757197" y="4846025"/>
                </a:cubicBezTo>
                <a:cubicBezTo>
                  <a:pt x="5749686" y="4849780"/>
                  <a:pt x="5749686" y="4857290"/>
                  <a:pt x="5757197" y="4861045"/>
                </a:cubicBezTo>
                <a:cubicBezTo>
                  <a:pt x="5775975" y="4872311"/>
                  <a:pt x="5772219" y="4891086"/>
                  <a:pt x="5772219" y="4909862"/>
                </a:cubicBezTo>
                <a:cubicBezTo>
                  <a:pt x="5772219" y="4939903"/>
                  <a:pt x="5768464" y="4969945"/>
                  <a:pt x="5772219" y="5003741"/>
                </a:cubicBezTo>
                <a:cubicBezTo>
                  <a:pt x="5772219" y="5030027"/>
                  <a:pt x="5757197" y="5056313"/>
                  <a:pt x="5760953" y="5086354"/>
                </a:cubicBezTo>
                <a:cubicBezTo>
                  <a:pt x="5760953" y="5101375"/>
                  <a:pt x="5745931" y="5116396"/>
                  <a:pt x="5738420" y="5131416"/>
                </a:cubicBezTo>
                <a:cubicBezTo>
                  <a:pt x="5730909" y="5138926"/>
                  <a:pt x="5727153" y="5146437"/>
                  <a:pt x="5723398" y="5157702"/>
                </a:cubicBezTo>
                <a:cubicBezTo>
                  <a:pt x="5712131" y="5172723"/>
                  <a:pt x="5697109" y="5191499"/>
                  <a:pt x="5708376" y="5210274"/>
                </a:cubicBezTo>
                <a:cubicBezTo>
                  <a:pt x="5719642" y="5225295"/>
                  <a:pt x="5704620" y="5247826"/>
                  <a:pt x="5727153" y="5255336"/>
                </a:cubicBezTo>
                <a:cubicBezTo>
                  <a:pt x="5730909" y="5259091"/>
                  <a:pt x="5734664" y="5262846"/>
                  <a:pt x="5734664" y="5266602"/>
                </a:cubicBezTo>
                <a:cubicBezTo>
                  <a:pt x="5734664" y="5300398"/>
                  <a:pt x="5749686" y="5334194"/>
                  <a:pt x="5742175" y="5367991"/>
                </a:cubicBezTo>
                <a:cubicBezTo>
                  <a:pt x="5742175" y="5375501"/>
                  <a:pt x="5745931" y="5383011"/>
                  <a:pt x="5742175" y="5383011"/>
                </a:cubicBezTo>
                <a:cubicBezTo>
                  <a:pt x="5715887" y="5394277"/>
                  <a:pt x="5738420" y="5416808"/>
                  <a:pt x="5734664" y="5431828"/>
                </a:cubicBezTo>
                <a:cubicBezTo>
                  <a:pt x="5723398" y="5461870"/>
                  <a:pt x="5734664" y="5491911"/>
                  <a:pt x="5712131" y="5518197"/>
                </a:cubicBezTo>
                <a:cubicBezTo>
                  <a:pt x="5700865" y="5529462"/>
                  <a:pt x="5700865" y="5551993"/>
                  <a:pt x="5697109" y="5567014"/>
                </a:cubicBezTo>
                <a:cubicBezTo>
                  <a:pt x="5697109" y="5582034"/>
                  <a:pt x="5689598" y="5597055"/>
                  <a:pt x="5682087" y="5608321"/>
                </a:cubicBezTo>
                <a:cubicBezTo>
                  <a:pt x="5674576" y="5619586"/>
                  <a:pt x="5667065" y="5630851"/>
                  <a:pt x="5659554" y="5645872"/>
                </a:cubicBezTo>
                <a:cubicBezTo>
                  <a:pt x="5644532" y="5675913"/>
                  <a:pt x="5614488" y="5690934"/>
                  <a:pt x="5588199" y="5709710"/>
                </a:cubicBezTo>
                <a:cubicBezTo>
                  <a:pt x="5573177" y="5720975"/>
                  <a:pt x="5550644" y="5720975"/>
                  <a:pt x="5531867" y="5717220"/>
                </a:cubicBezTo>
                <a:cubicBezTo>
                  <a:pt x="5498067" y="5713465"/>
                  <a:pt x="5464268" y="5702199"/>
                  <a:pt x="5441734" y="5672158"/>
                </a:cubicBezTo>
                <a:cubicBezTo>
                  <a:pt x="5426712" y="5649627"/>
                  <a:pt x="5426712" y="5623341"/>
                  <a:pt x="5434223" y="5600810"/>
                </a:cubicBezTo>
                <a:cubicBezTo>
                  <a:pt x="5441734" y="5574524"/>
                  <a:pt x="5453001" y="5551993"/>
                  <a:pt x="5460512" y="5529462"/>
                </a:cubicBezTo>
                <a:cubicBezTo>
                  <a:pt x="5468023" y="5506931"/>
                  <a:pt x="5468023" y="5491911"/>
                  <a:pt x="5460512" y="5473135"/>
                </a:cubicBezTo>
                <a:cubicBezTo>
                  <a:pt x="5441734" y="5443094"/>
                  <a:pt x="5430468" y="5409297"/>
                  <a:pt x="5422957" y="5375501"/>
                </a:cubicBezTo>
                <a:cubicBezTo>
                  <a:pt x="5415446" y="5352970"/>
                  <a:pt x="5404179" y="5337950"/>
                  <a:pt x="5389157" y="5322929"/>
                </a:cubicBezTo>
                <a:cubicBezTo>
                  <a:pt x="5381646" y="5311663"/>
                  <a:pt x="5377891" y="5319174"/>
                  <a:pt x="5370380" y="5322929"/>
                </a:cubicBezTo>
                <a:cubicBezTo>
                  <a:pt x="5359113" y="5326684"/>
                  <a:pt x="5347847" y="5322929"/>
                  <a:pt x="5340336" y="5311663"/>
                </a:cubicBezTo>
                <a:cubicBezTo>
                  <a:pt x="5332825" y="5296643"/>
                  <a:pt x="5317803" y="5277867"/>
                  <a:pt x="5310292" y="5259091"/>
                </a:cubicBezTo>
                <a:cubicBezTo>
                  <a:pt x="5306536" y="5247826"/>
                  <a:pt x="5302781" y="5247826"/>
                  <a:pt x="5295270" y="5251581"/>
                </a:cubicBezTo>
                <a:cubicBezTo>
                  <a:pt x="5280248" y="5262846"/>
                  <a:pt x="5268981" y="5262846"/>
                  <a:pt x="5257714" y="5255336"/>
                </a:cubicBezTo>
                <a:cubicBezTo>
                  <a:pt x="5242692" y="5247826"/>
                  <a:pt x="5223915" y="5244071"/>
                  <a:pt x="5227670" y="5225295"/>
                </a:cubicBezTo>
                <a:cubicBezTo>
                  <a:pt x="5231426" y="5206519"/>
                  <a:pt x="5242692" y="5199009"/>
                  <a:pt x="5261470" y="5195254"/>
                </a:cubicBezTo>
                <a:cubicBezTo>
                  <a:pt x="5265226" y="5191499"/>
                  <a:pt x="5276492" y="5199009"/>
                  <a:pt x="5268981" y="5183988"/>
                </a:cubicBezTo>
                <a:cubicBezTo>
                  <a:pt x="5257714" y="5161457"/>
                  <a:pt x="5242692" y="5138926"/>
                  <a:pt x="5272737" y="5116396"/>
                </a:cubicBezTo>
                <a:cubicBezTo>
                  <a:pt x="5276492" y="5112640"/>
                  <a:pt x="5276492" y="5101375"/>
                  <a:pt x="5268981" y="5093865"/>
                </a:cubicBezTo>
                <a:cubicBezTo>
                  <a:pt x="5257714" y="5082599"/>
                  <a:pt x="5250203" y="5071334"/>
                  <a:pt x="5235181" y="5060068"/>
                </a:cubicBezTo>
                <a:cubicBezTo>
                  <a:pt x="5182604" y="5026272"/>
                  <a:pt x="5133783" y="4984965"/>
                  <a:pt x="5081206" y="4951169"/>
                </a:cubicBezTo>
                <a:cubicBezTo>
                  <a:pt x="5032384" y="4917372"/>
                  <a:pt x="4979807" y="4891086"/>
                  <a:pt x="4923474" y="4872311"/>
                </a:cubicBezTo>
                <a:cubicBezTo>
                  <a:pt x="4889674" y="4861045"/>
                  <a:pt x="4855875" y="4842269"/>
                  <a:pt x="4822075" y="4831004"/>
                </a:cubicBezTo>
                <a:cubicBezTo>
                  <a:pt x="4799542" y="4819738"/>
                  <a:pt x="4777009" y="4812228"/>
                  <a:pt x="4754476" y="4804718"/>
                </a:cubicBezTo>
                <a:cubicBezTo>
                  <a:pt x="4731943" y="4800963"/>
                  <a:pt x="4713166" y="4785942"/>
                  <a:pt x="4690632" y="4778432"/>
                </a:cubicBezTo>
                <a:cubicBezTo>
                  <a:pt x="4660588" y="4770921"/>
                  <a:pt x="4634300" y="4748391"/>
                  <a:pt x="4604256" y="4733370"/>
                </a:cubicBezTo>
                <a:cubicBezTo>
                  <a:pt x="4592989" y="4725860"/>
                  <a:pt x="4577967" y="4722104"/>
                  <a:pt x="4566701" y="4733370"/>
                </a:cubicBezTo>
                <a:cubicBezTo>
                  <a:pt x="4551679" y="4744635"/>
                  <a:pt x="4536657" y="4748391"/>
                  <a:pt x="4521634" y="4733370"/>
                </a:cubicBezTo>
                <a:cubicBezTo>
                  <a:pt x="4454035" y="4718349"/>
                  <a:pt x="4386436" y="4688308"/>
                  <a:pt x="4318837" y="4669532"/>
                </a:cubicBezTo>
                <a:cubicBezTo>
                  <a:pt x="4300059" y="4662022"/>
                  <a:pt x="4281282" y="4654512"/>
                  <a:pt x="4258749" y="4647001"/>
                </a:cubicBezTo>
                <a:cubicBezTo>
                  <a:pt x="4232460" y="4635736"/>
                  <a:pt x="4209927" y="4616960"/>
                  <a:pt x="4176127" y="4613205"/>
                </a:cubicBezTo>
                <a:cubicBezTo>
                  <a:pt x="4149839" y="4613205"/>
                  <a:pt x="4142328" y="4583164"/>
                  <a:pt x="4119795" y="4575654"/>
                </a:cubicBezTo>
                <a:cubicBezTo>
                  <a:pt x="4093506" y="4549367"/>
                  <a:pt x="4063462" y="4526837"/>
                  <a:pt x="4048440" y="4489285"/>
                </a:cubicBezTo>
                <a:cubicBezTo>
                  <a:pt x="4033418" y="4451733"/>
                  <a:pt x="4010885" y="4417937"/>
                  <a:pt x="3995863" y="4380386"/>
                </a:cubicBezTo>
                <a:cubicBezTo>
                  <a:pt x="3988352" y="4365365"/>
                  <a:pt x="3977085" y="4350344"/>
                  <a:pt x="3969574" y="4335324"/>
                </a:cubicBezTo>
                <a:cubicBezTo>
                  <a:pt x="3947041" y="4294017"/>
                  <a:pt x="3932019" y="4248955"/>
                  <a:pt x="3909486" y="4207649"/>
                </a:cubicBezTo>
                <a:cubicBezTo>
                  <a:pt x="3883198" y="4147566"/>
                  <a:pt x="3856909" y="4087484"/>
                  <a:pt x="3815598" y="4034911"/>
                </a:cubicBezTo>
                <a:cubicBezTo>
                  <a:pt x="3774288" y="4076218"/>
                  <a:pt x="3744244" y="4125035"/>
                  <a:pt x="3710444" y="4170097"/>
                </a:cubicBezTo>
                <a:cubicBezTo>
                  <a:pt x="3691667" y="4196383"/>
                  <a:pt x="3672889" y="4222669"/>
                  <a:pt x="3657867" y="4256466"/>
                </a:cubicBezTo>
                <a:cubicBezTo>
                  <a:pt x="3650356" y="4278996"/>
                  <a:pt x="3642845" y="4305283"/>
                  <a:pt x="3635334" y="4331569"/>
                </a:cubicBezTo>
                <a:cubicBezTo>
                  <a:pt x="3627823" y="4365365"/>
                  <a:pt x="3631578" y="4399161"/>
                  <a:pt x="3627823" y="4432958"/>
                </a:cubicBezTo>
                <a:cubicBezTo>
                  <a:pt x="3624067" y="4459244"/>
                  <a:pt x="3639089" y="4478020"/>
                  <a:pt x="3639089" y="4500550"/>
                </a:cubicBezTo>
                <a:cubicBezTo>
                  <a:pt x="3635334" y="4523081"/>
                  <a:pt x="3627823" y="4545612"/>
                  <a:pt x="3646601" y="4564388"/>
                </a:cubicBezTo>
                <a:cubicBezTo>
                  <a:pt x="3650356" y="4571898"/>
                  <a:pt x="3646601" y="4583164"/>
                  <a:pt x="3646601" y="4594429"/>
                </a:cubicBezTo>
                <a:cubicBezTo>
                  <a:pt x="3646601" y="4673287"/>
                  <a:pt x="3646601" y="4755901"/>
                  <a:pt x="3646601" y="4834759"/>
                </a:cubicBezTo>
                <a:cubicBezTo>
                  <a:pt x="3646601" y="4868555"/>
                  <a:pt x="3635334" y="4894841"/>
                  <a:pt x="3627823" y="4924883"/>
                </a:cubicBezTo>
                <a:cubicBezTo>
                  <a:pt x="3612801" y="4984965"/>
                  <a:pt x="3594023" y="5045048"/>
                  <a:pt x="3571490" y="5105130"/>
                </a:cubicBezTo>
                <a:cubicBezTo>
                  <a:pt x="3552713" y="5150192"/>
                  <a:pt x="3533935" y="5199009"/>
                  <a:pt x="3518913" y="5244071"/>
                </a:cubicBezTo>
                <a:cubicBezTo>
                  <a:pt x="3500136" y="5300398"/>
                  <a:pt x="3470092" y="5356725"/>
                  <a:pt x="3462581" y="5416808"/>
                </a:cubicBezTo>
                <a:cubicBezTo>
                  <a:pt x="3436292" y="5446849"/>
                  <a:pt x="3451314" y="5491911"/>
                  <a:pt x="3425025" y="5521952"/>
                </a:cubicBezTo>
                <a:cubicBezTo>
                  <a:pt x="3421270" y="5525707"/>
                  <a:pt x="3421270" y="5536973"/>
                  <a:pt x="3425025" y="5540728"/>
                </a:cubicBezTo>
                <a:cubicBezTo>
                  <a:pt x="3440047" y="5555748"/>
                  <a:pt x="3436292" y="5570769"/>
                  <a:pt x="3425025" y="5589545"/>
                </a:cubicBezTo>
                <a:cubicBezTo>
                  <a:pt x="3421270" y="5593300"/>
                  <a:pt x="3421270" y="5608321"/>
                  <a:pt x="3428781" y="5608321"/>
                </a:cubicBezTo>
                <a:cubicBezTo>
                  <a:pt x="3447558" y="5604565"/>
                  <a:pt x="3443803" y="5623341"/>
                  <a:pt x="3447558" y="5627096"/>
                </a:cubicBezTo>
                <a:cubicBezTo>
                  <a:pt x="3466336" y="5668403"/>
                  <a:pt x="3485114" y="5709710"/>
                  <a:pt x="3496380" y="5751016"/>
                </a:cubicBezTo>
                <a:cubicBezTo>
                  <a:pt x="3503891" y="5769792"/>
                  <a:pt x="3507647" y="5792323"/>
                  <a:pt x="3515158" y="5811099"/>
                </a:cubicBezTo>
                <a:cubicBezTo>
                  <a:pt x="3522669" y="5829875"/>
                  <a:pt x="3526424" y="5848650"/>
                  <a:pt x="3530180" y="5871181"/>
                </a:cubicBezTo>
                <a:cubicBezTo>
                  <a:pt x="3541446" y="5889957"/>
                  <a:pt x="3541446" y="5916243"/>
                  <a:pt x="3526424" y="5938774"/>
                </a:cubicBezTo>
                <a:cubicBezTo>
                  <a:pt x="4746965" y="5938774"/>
                  <a:pt x="5967505" y="5938774"/>
                  <a:pt x="7188047" y="5938774"/>
                </a:cubicBezTo>
                <a:cubicBezTo>
                  <a:pt x="7199313" y="5995101"/>
                  <a:pt x="7191802" y="6055184"/>
                  <a:pt x="7191802" y="6111511"/>
                </a:cubicBezTo>
                <a:cubicBezTo>
                  <a:pt x="7191802" y="6194124"/>
                  <a:pt x="7195557" y="6272983"/>
                  <a:pt x="7191802" y="6351841"/>
                </a:cubicBezTo>
                <a:cubicBezTo>
                  <a:pt x="7169269" y="6370617"/>
                  <a:pt x="7142981" y="6366861"/>
                  <a:pt x="7120447" y="6366861"/>
                </a:cubicBezTo>
                <a:cubicBezTo>
                  <a:pt x="6958961" y="6366861"/>
                  <a:pt x="6797473" y="6366861"/>
                  <a:pt x="6635987" y="6366861"/>
                </a:cubicBezTo>
                <a:cubicBezTo>
                  <a:pt x="6572143" y="6366861"/>
                  <a:pt x="6568387" y="6370617"/>
                  <a:pt x="6568387" y="6434454"/>
                </a:cubicBezTo>
                <a:cubicBezTo>
                  <a:pt x="6564632" y="6483271"/>
                  <a:pt x="6579654" y="6535843"/>
                  <a:pt x="6553365" y="6584660"/>
                </a:cubicBezTo>
                <a:cubicBezTo>
                  <a:pt x="6350567" y="6584660"/>
                  <a:pt x="6147770" y="6584660"/>
                  <a:pt x="5944973" y="6584660"/>
                </a:cubicBezTo>
                <a:cubicBezTo>
                  <a:pt x="5922439" y="6554619"/>
                  <a:pt x="5929951" y="6520823"/>
                  <a:pt x="5929951" y="6490781"/>
                </a:cubicBezTo>
                <a:cubicBezTo>
                  <a:pt x="5929951" y="6355596"/>
                  <a:pt x="5948728" y="6370617"/>
                  <a:pt x="5806019" y="6370617"/>
                </a:cubicBezTo>
                <a:cubicBezTo>
                  <a:pt x="4442769" y="6366861"/>
                  <a:pt x="3079518" y="6366861"/>
                  <a:pt x="1712513" y="6370617"/>
                </a:cubicBezTo>
                <a:cubicBezTo>
                  <a:pt x="1573559" y="6370617"/>
                  <a:pt x="1592337" y="6355596"/>
                  <a:pt x="1588581" y="6490781"/>
                </a:cubicBezTo>
                <a:cubicBezTo>
                  <a:pt x="1588581" y="6520823"/>
                  <a:pt x="1596092" y="6554619"/>
                  <a:pt x="1573559" y="6584660"/>
                </a:cubicBezTo>
                <a:cubicBezTo>
                  <a:pt x="1175475" y="6584660"/>
                  <a:pt x="777391" y="6584660"/>
                  <a:pt x="379307" y="6584660"/>
                </a:cubicBezTo>
                <a:cubicBezTo>
                  <a:pt x="353018" y="6547109"/>
                  <a:pt x="364285" y="6502047"/>
                  <a:pt x="364285" y="6464495"/>
                </a:cubicBezTo>
                <a:cubicBezTo>
                  <a:pt x="364285" y="6359351"/>
                  <a:pt x="375551" y="6366861"/>
                  <a:pt x="266642" y="6366861"/>
                </a:cubicBezTo>
                <a:cubicBezTo>
                  <a:pt x="199042" y="6366861"/>
                  <a:pt x="131443" y="6366861"/>
                  <a:pt x="63844" y="6366861"/>
                </a:cubicBezTo>
                <a:cubicBezTo>
                  <a:pt x="41311" y="6366861"/>
                  <a:pt x="18778" y="6370617"/>
                  <a:pt x="0" y="6351841"/>
                </a:cubicBezTo>
                <a:cubicBezTo>
                  <a:pt x="0" y="6348086"/>
                  <a:pt x="0" y="6340575"/>
                  <a:pt x="0" y="6336820"/>
                </a:cubicBezTo>
                <a:cubicBezTo>
                  <a:pt x="26289" y="6318044"/>
                  <a:pt x="18778" y="6284248"/>
                  <a:pt x="37555" y="6265472"/>
                </a:cubicBezTo>
                <a:cubicBezTo>
                  <a:pt x="33800" y="6239186"/>
                  <a:pt x="63844" y="6224166"/>
                  <a:pt x="56333" y="6194124"/>
                </a:cubicBezTo>
                <a:cubicBezTo>
                  <a:pt x="71355" y="6175349"/>
                  <a:pt x="67599" y="6149063"/>
                  <a:pt x="82621" y="6130287"/>
                </a:cubicBezTo>
                <a:cubicBezTo>
                  <a:pt x="90133" y="6066449"/>
                  <a:pt x="116421" y="6013877"/>
                  <a:pt x="131443" y="5953795"/>
                </a:cubicBezTo>
                <a:cubicBezTo>
                  <a:pt x="150221" y="5893712"/>
                  <a:pt x="165243" y="5826119"/>
                  <a:pt x="195287" y="5769792"/>
                </a:cubicBezTo>
                <a:cubicBezTo>
                  <a:pt x="191531" y="5739751"/>
                  <a:pt x="206553" y="5713465"/>
                  <a:pt x="217820" y="5687179"/>
                </a:cubicBezTo>
                <a:cubicBezTo>
                  <a:pt x="225331" y="5660893"/>
                  <a:pt x="229086" y="5634607"/>
                  <a:pt x="240353" y="5608321"/>
                </a:cubicBezTo>
                <a:cubicBezTo>
                  <a:pt x="259130" y="5551993"/>
                  <a:pt x="277908" y="5495666"/>
                  <a:pt x="292930" y="5439339"/>
                </a:cubicBezTo>
                <a:cubicBezTo>
                  <a:pt x="307952" y="5383011"/>
                  <a:pt x="326730" y="5326684"/>
                  <a:pt x="345507" y="5270357"/>
                </a:cubicBezTo>
                <a:cubicBezTo>
                  <a:pt x="360529" y="5214029"/>
                  <a:pt x="375551" y="5161457"/>
                  <a:pt x="394329" y="5108885"/>
                </a:cubicBezTo>
                <a:cubicBezTo>
                  <a:pt x="405595" y="5067579"/>
                  <a:pt x="420617" y="5030027"/>
                  <a:pt x="431884" y="4988720"/>
                </a:cubicBezTo>
                <a:cubicBezTo>
                  <a:pt x="439395" y="4947414"/>
                  <a:pt x="458173" y="4909862"/>
                  <a:pt x="465683" y="4872311"/>
                </a:cubicBezTo>
                <a:cubicBezTo>
                  <a:pt x="480705" y="4812228"/>
                  <a:pt x="503239" y="4759656"/>
                  <a:pt x="518261" y="4703329"/>
                </a:cubicBezTo>
                <a:cubicBezTo>
                  <a:pt x="533283" y="4647001"/>
                  <a:pt x="555816" y="4594429"/>
                  <a:pt x="567082" y="4538102"/>
                </a:cubicBezTo>
                <a:cubicBezTo>
                  <a:pt x="582104" y="4481775"/>
                  <a:pt x="604637" y="4429203"/>
                  <a:pt x="619660" y="4372875"/>
                </a:cubicBezTo>
                <a:cubicBezTo>
                  <a:pt x="638437" y="4309038"/>
                  <a:pt x="660970" y="4245200"/>
                  <a:pt x="679748" y="4181362"/>
                </a:cubicBezTo>
                <a:cubicBezTo>
                  <a:pt x="687259" y="4158831"/>
                  <a:pt x="687259" y="4136301"/>
                  <a:pt x="698525" y="4113770"/>
                </a:cubicBezTo>
                <a:cubicBezTo>
                  <a:pt x="709792" y="4094994"/>
                  <a:pt x="709792" y="4072463"/>
                  <a:pt x="717303" y="4049932"/>
                </a:cubicBezTo>
                <a:cubicBezTo>
                  <a:pt x="739836" y="3982339"/>
                  <a:pt x="762369" y="3914746"/>
                  <a:pt x="781146" y="3847154"/>
                </a:cubicBezTo>
                <a:cubicBezTo>
                  <a:pt x="796168" y="3790826"/>
                  <a:pt x="814946" y="3734499"/>
                  <a:pt x="829968" y="3678172"/>
                </a:cubicBezTo>
                <a:cubicBezTo>
                  <a:pt x="848745" y="3621845"/>
                  <a:pt x="860012" y="3565517"/>
                  <a:pt x="882545" y="3516700"/>
                </a:cubicBezTo>
                <a:cubicBezTo>
                  <a:pt x="882545" y="3486659"/>
                  <a:pt x="897567" y="3460373"/>
                  <a:pt x="905078" y="3434087"/>
                </a:cubicBezTo>
                <a:cubicBezTo>
                  <a:pt x="916345" y="3407801"/>
                  <a:pt x="920100" y="3381515"/>
                  <a:pt x="931367" y="3355229"/>
                </a:cubicBezTo>
                <a:cubicBezTo>
                  <a:pt x="953900" y="3291391"/>
                  <a:pt x="972677" y="3223799"/>
                  <a:pt x="991455" y="3156206"/>
                </a:cubicBezTo>
                <a:cubicBezTo>
                  <a:pt x="1010232" y="3103633"/>
                  <a:pt x="1025254" y="3047306"/>
                  <a:pt x="1040276" y="2990979"/>
                </a:cubicBezTo>
                <a:cubicBezTo>
                  <a:pt x="1055299" y="2938407"/>
                  <a:pt x="1074076" y="2882079"/>
                  <a:pt x="1092854" y="2829507"/>
                </a:cubicBezTo>
                <a:cubicBezTo>
                  <a:pt x="1104120" y="2788201"/>
                  <a:pt x="1119142" y="2746894"/>
                  <a:pt x="1130409" y="2705587"/>
                </a:cubicBezTo>
                <a:cubicBezTo>
                  <a:pt x="1141675" y="2664281"/>
                  <a:pt x="1156697" y="2626729"/>
                  <a:pt x="1167964" y="2585422"/>
                </a:cubicBezTo>
                <a:cubicBezTo>
                  <a:pt x="1175475" y="2562892"/>
                  <a:pt x="1179230" y="2540361"/>
                  <a:pt x="1186741" y="2517830"/>
                </a:cubicBezTo>
                <a:cubicBezTo>
                  <a:pt x="1198008" y="2499054"/>
                  <a:pt x="1198008" y="2476523"/>
                  <a:pt x="1205519" y="2457747"/>
                </a:cubicBezTo>
                <a:cubicBezTo>
                  <a:pt x="1228052" y="2390154"/>
                  <a:pt x="1243074" y="2318807"/>
                  <a:pt x="1273118" y="2254969"/>
                </a:cubicBezTo>
                <a:cubicBezTo>
                  <a:pt x="1276874" y="2194887"/>
                  <a:pt x="1306918" y="2142314"/>
                  <a:pt x="1318184" y="2085987"/>
                </a:cubicBezTo>
                <a:cubicBezTo>
                  <a:pt x="1321940" y="2059701"/>
                  <a:pt x="1321940" y="2052191"/>
                  <a:pt x="1306918" y="2040925"/>
                </a:cubicBezTo>
                <a:cubicBezTo>
                  <a:pt x="1254341" y="2007129"/>
                  <a:pt x="1201763" y="1973333"/>
                  <a:pt x="1152942" y="1935781"/>
                </a:cubicBezTo>
                <a:cubicBezTo>
                  <a:pt x="1096609" y="1894474"/>
                  <a:pt x="1032765" y="1860678"/>
                  <a:pt x="976433" y="1815616"/>
                </a:cubicBezTo>
                <a:cubicBezTo>
                  <a:pt x="931367" y="1781820"/>
                  <a:pt x="882545" y="1751779"/>
                  <a:pt x="833723" y="1717982"/>
                </a:cubicBezTo>
                <a:cubicBezTo>
                  <a:pt x="784902" y="1680431"/>
                  <a:pt x="728569" y="1646634"/>
                  <a:pt x="675992" y="1612838"/>
                </a:cubicBezTo>
                <a:cubicBezTo>
                  <a:pt x="660970" y="1601572"/>
                  <a:pt x="645948" y="1586552"/>
                  <a:pt x="634682" y="1571531"/>
                </a:cubicBezTo>
                <a:cubicBezTo>
                  <a:pt x="630926" y="1567776"/>
                  <a:pt x="627170" y="1567776"/>
                  <a:pt x="627170" y="1564021"/>
                </a:cubicBezTo>
                <a:cubicBezTo>
                  <a:pt x="627170" y="1537735"/>
                  <a:pt x="619660" y="1507694"/>
                  <a:pt x="638437" y="1481408"/>
                </a:cubicBezTo>
                <a:cubicBezTo>
                  <a:pt x="653459" y="1458876"/>
                  <a:pt x="675992" y="1440101"/>
                  <a:pt x="702281" y="1440101"/>
                </a:cubicBezTo>
                <a:cubicBezTo>
                  <a:pt x="724814" y="1443856"/>
                  <a:pt x="747347" y="1451366"/>
                  <a:pt x="762369" y="1462632"/>
                </a:cubicBezTo>
                <a:cubicBezTo>
                  <a:pt x="833723" y="1507694"/>
                  <a:pt x="901323" y="1556511"/>
                  <a:pt x="972677" y="1605328"/>
                </a:cubicBezTo>
                <a:cubicBezTo>
                  <a:pt x="1044032" y="1654145"/>
                  <a:pt x="1119142" y="1702962"/>
                  <a:pt x="1190497" y="1755534"/>
                </a:cubicBezTo>
                <a:cubicBezTo>
                  <a:pt x="1246830" y="1796840"/>
                  <a:pt x="1310673" y="1834392"/>
                  <a:pt x="1363250" y="1875699"/>
                </a:cubicBezTo>
                <a:cubicBezTo>
                  <a:pt x="1408317" y="1913250"/>
                  <a:pt x="1460894" y="1939536"/>
                  <a:pt x="1505960" y="1973333"/>
                </a:cubicBezTo>
                <a:cubicBezTo>
                  <a:pt x="1566048" y="2014639"/>
                  <a:pt x="1629892" y="2052191"/>
                  <a:pt x="1686224" y="2097253"/>
                </a:cubicBezTo>
                <a:cubicBezTo>
                  <a:pt x="1731290" y="2134804"/>
                  <a:pt x="1783868" y="2164845"/>
                  <a:pt x="1832689" y="2194887"/>
                </a:cubicBezTo>
                <a:cubicBezTo>
                  <a:pt x="1836445" y="2198642"/>
                  <a:pt x="1843956" y="2202397"/>
                  <a:pt x="1847711" y="2206152"/>
                </a:cubicBezTo>
                <a:cubicBezTo>
                  <a:pt x="1877755" y="2239948"/>
                  <a:pt x="1919066" y="2251214"/>
                  <a:pt x="1956621" y="2247459"/>
                </a:cubicBezTo>
                <a:cubicBezTo>
                  <a:pt x="2050509" y="2247459"/>
                  <a:pt x="2144396" y="2262480"/>
                  <a:pt x="2238284" y="2258724"/>
                </a:cubicBezTo>
                <a:cubicBezTo>
                  <a:pt x="2264573" y="2258724"/>
                  <a:pt x="2290861" y="2273745"/>
                  <a:pt x="2320905" y="2269990"/>
                </a:cubicBezTo>
                <a:cubicBezTo>
                  <a:pt x="2350949" y="2266234"/>
                  <a:pt x="2380994" y="2262480"/>
                  <a:pt x="2407282" y="2269990"/>
                </a:cubicBezTo>
                <a:cubicBezTo>
                  <a:pt x="2452348" y="2281255"/>
                  <a:pt x="2501170" y="2277500"/>
                  <a:pt x="2546236" y="2277500"/>
                </a:cubicBezTo>
                <a:cubicBezTo>
                  <a:pt x="2576280" y="2277500"/>
                  <a:pt x="2602569" y="2292520"/>
                  <a:pt x="2636368" y="2288765"/>
                </a:cubicBezTo>
                <a:cubicBezTo>
                  <a:pt x="2666412" y="2285010"/>
                  <a:pt x="2696456" y="2281255"/>
                  <a:pt x="2726501" y="2288765"/>
                </a:cubicBezTo>
                <a:cubicBezTo>
                  <a:pt x="2756545" y="2296276"/>
                  <a:pt x="2782833" y="2292520"/>
                  <a:pt x="2809122" y="2296276"/>
                </a:cubicBezTo>
                <a:cubicBezTo>
                  <a:pt x="2842921" y="2300031"/>
                  <a:pt x="2865454" y="2322562"/>
                  <a:pt x="2876721" y="2352603"/>
                </a:cubicBezTo>
                <a:cubicBezTo>
                  <a:pt x="2887987" y="2378889"/>
                  <a:pt x="2884232" y="2405175"/>
                  <a:pt x="2865454" y="2427706"/>
                </a:cubicBezTo>
                <a:cubicBezTo>
                  <a:pt x="2857943" y="2435217"/>
                  <a:pt x="2850432" y="2442727"/>
                  <a:pt x="2842921" y="2450237"/>
                </a:cubicBezTo>
                <a:cubicBezTo>
                  <a:pt x="2835410" y="2457747"/>
                  <a:pt x="2827899" y="2461503"/>
                  <a:pt x="2816633" y="2461503"/>
                </a:cubicBezTo>
                <a:cubicBezTo>
                  <a:pt x="2760300" y="2461503"/>
                  <a:pt x="2707723" y="2469013"/>
                  <a:pt x="2655146" y="2461503"/>
                </a:cubicBezTo>
                <a:cubicBezTo>
                  <a:pt x="2598813" y="2450237"/>
                  <a:pt x="2542481" y="2461503"/>
                  <a:pt x="2489903" y="2450237"/>
                </a:cubicBezTo>
                <a:cubicBezTo>
                  <a:pt x="2437326" y="2442727"/>
                  <a:pt x="2380994" y="2450237"/>
                  <a:pt x="2332172" y="2442727"/>
                </a:cubicBezTo>
                <a:cubicBezTo>
                  <a:pt x="2279595" y="2431461"/>
                  <a:pt x="2227018" y="2442727"/>
                  <a:pt x="2174441" y="2431461"/>
                </a:cubicBezTo>
                <a:cubicBezTo>
                  <a:pt x="2118108" y="2423951"/>
                  <a:pt x="2065531" y="2431461"/>
                  <a:pt x="2012954" y="2423951"/>
                </a:cubicBezTo>
                <a:cubicBezTo>
                  <a:pt x="1964132" y="2416441"/>
                  <a:pt x="1915310" y="2416441"/>
                  <a:pt x="1870244" y="2416441"/>
                </a:cubicBezTo>
                <a:cubicBezTo>
                  <a:pt x="1862733" y="2416441"/>
                  <a:pt x="1855222" y="2412686"/>
                  <a:pt x="1847711" y="2408930"/>
                </a:cubicBezTo>
                <a:cubicBezTo>
                  <a:pt x="1798890" y="2386400"/>
                  <a:pt x="1761334" y="2352603"/>
                  <a:pt x="1716268" y="2326317"/>
                </a:cubicBezTo>
                <a:cubicBezTo>
                  <a:pt x="1697491" y="2348848"/>
                  <a:pt x="1697491" y="2382644"/>
                  <a:pt x="1686224" y="2412686"/>
                </a:cubicBezTo>
                <a:cubicBezTo>
                  <a:pt x="1671202" y="2446482"/>
                  <a:pt x="1671202" y="2484033"/>
                  <a:pt x="1656180" y="2517830"/>
                </a:cubicBezTo>
                <a:cubicBezTo>
                  <a:pt x="1644914" y="2555381"/>
                  <a:pt x="1641158" y="2592933"/>
                  <a:pt x="1622381" y="2622974"/>
                </a:cubicBezTo>
                <a:cubicBezTo>
                  <a:pt x="1626136" y="2653015"/>
                  <a:pt x="1607359" y="2679301"/>
                  <a:pt x="1599848" y="2701832"/>
                </a:cubicBezTo>
                <a:cubicBezTo>
                  <a:pt x="1592337" y="2728118"/>
                  <a:pt x="1596092" y="2758159"/>
                  <a:pt x="1573559" y="2780690"/>
                </a:cubicBezTo>
                <a:cubicBezTo>
                  <a:pt x="1569803" y="2844528"/>
                  <a:pt x="1532248" y="2897100"/>
                  <a:pt x="1528493" y="2960938"/>
                </a:cubicBezTo>
                <a:cubicBezTo>
                  <a:pt x="1505960" y="3009755"/>
                  <a:pt x="1498449" y="3058572"/>
                  <a:pt x="1483427" y="3111144"/>
                </a:cubicBezTo>
                <a:cubicBezTo>
                  <a:pt x="1468405" y="3118654"/>
                  <a:pt x="1479671" y="3137430"/>
                  <a:pt x="1472160" y="3148695"/>
                </a:cubicBezTo>
                <a:cubicBezTo>
                  <a:pt x="1464649" y="3163716"/>
                  <a:pt x="1457138" y="3178737"/>
                  <a:pt x="1457138" y="3193757"/>
                </a:cubicBezTo>
                <a:cubicBezTo>
                  <a:pt x="1457138" y="3208778"/>
                  <a:pt x="1449627" y="3223799"/>
                  <a:pt x="1445872" y="3235064"/>
                </a:cubicBezTo>
                <a:cubicBezTo>
                  <a:pt x="1419583" y="3302657"/>
                  <a:pt x="1404561" y="3370249"/>
                  <a:pt x="1382028" y="3434087"/>
                </a:cubicBezTo>
                <a:cubicBezTo>
                  <a:pt x="1363250" y="3501680"/>
                  <a:pt x="1344473" y="3569272"/>
                  <a:pt x="1325695" y="3636865"/>
                </a:cubicBezTo>
                <a:cubicBezTo>
                  <a:pt x="1306918" y="3704458"/>
                  <a:pt x="1291896" y="3772051"/>
                  <a:pt x="1261852" y="3835888"/>
                </a:cubicBezTo>
                <a:cubicBezTo>
                  <a:pt x="1261852" y="3880950"/>
                  <a:pt x="1239319" y="3918502"/>
                  <a:pt x="1228052" y="3959808"/>
                </a:cubicBezTo>
                <a:cubicBezTo>
                  <a:pt x="1216785" y="4001115"/>
                  <a:pt x="1205519" y="4042422"/>
                  <a:pt x="1194252" y="4083728"/>
                </a:cubicBezTo>
                <a:cubicBezTo>
                  <a:pt x="1182986" y="4110014"/>
                  <a:pt x="1179230" y="4140056"/>
                  <a:pt x="1167964" y="4166342"/>
                </a:cubicBezTo>
                <a:cubicBezTo>
                  <a:pt x="1160453" y="4192628"/>
                  <a:pt x="1164208" y="4222669"/>
                  <a:pt x="1141675" y="4241445"/>
                </a:cubicBezTo>
                <a:cubicBezTo>
                  <a:pt x="1137920" y="4305283"/>
                  <a:pt x="1100365" y="4361610"/>
                  <a:pt x="1096609" y="4425447"/>
                </a:cubicBezTo>
                <a:cubicBezTo>
                  <a:pt x="1074076" y="4470509"/>
                  <a:pt x="1062810" y="4523081"/>
                  <a:pt x="1051543" y="4571898"/>
                </a:cubicBezTo>
                <a:cubicBezTo>
                  <a:pt x="1032765" y="4583164"/>
                  <a:pt x="1044032" y="4601940"/>
                  <a:pt x="1040276" y="4613205"/>
                </a:cubicBezTo>
                <a:cubicBezTo>
                  <a:pt x="1032765" y="4628226"/>
                  <a:pt x="1025254" y="4643246"/>
                  <a:pt x="1025254" y="4658267"/>
                </a:cubicBezTo>
                <a:cubicBezTo>
                  <a:pt x="1025254" y="4673287"/>
                  <a:pt x="1017743" y="4688308"/>
                  <a:pt x="1013988" y="4699574"/>
                </a:cubicBezTo>
                <a:cubicBezTo>
                  <a:pt x="987699" y="4763411"/>
                  <a:pt x="980188" y="4834759"/>
                  <a:pt x="950144" y="4898597"/>
                </a:cubicBezTo>
                <a:cubicBezTo>
                  <a:pt x="950144" y="4932393"/>
                  <a:pt x="931367" y="4962434"/>
                  <a:pt x="920100" y="4996231"/>
                </a:cubicBezTo>
                <a:cubicBezTo>
                  <a:pt x="912589" y="5030027"/>
                  <a:pt x="905078" y="5063823"/>
                  <a:pt x="893812" y="5097620"/>
                </a:cubicBezTo>
                <a:cubicBezTo>
                  <a:pt x="871279" y="5165212"/>
                  <a:pt x="860012" y="5232805"/>
                  <a:pt x="829968" y="5300398"/>
                </a:cubicBezTo>
                <a:cubicBezTo>
                  <a:pt x="826213" y="5311663"/>
                  <a:pt x="833723" y="5311663"/>
                  <a:pt x="844990" y="5315419"/>
                </a:cubicBezTo>
                <a:cubicBezTo>
                  <a:pt x="882545" y="5319174"/>
                  <a:pt x="920100" y="5300398"/>
                  <a:pt x="957655" y="5304153"/>
                </a:cubicBezTo>
                <a:cubicBezTo>
                  <a:pt x="1017743" y="5289133"/>
                  <a:pt x="1077832" y="5296643"/>
                  <a:pt x="1137920" y="5296643"/>
                </a:cubicBezTo>
                <a:cubicBezTo>
                  <a:pt x="1198008" y="5292888"/>
                  <a:pt x="1258096" y="5296643"/>
                  <a:pt x="1318184" y="5296643"/>
                </a:cubicBezTo>
                <a:cubicBezTo>
                  <a:pt x="1336962" y="5292888"/>
                  <a:pt x="1351984" y="5307908"/>
                  <a:pt x="1374517" y="5304153"/>
                </a:cubicBezTo>
                <a:cubicBezTo>
                  <a:pt x="1389539" y="5304153"/>
                  <a:pt x="1408317" y="5296643"/>
                  <a:pt x="1423339" y="5315419"/>
                </a:cubicBezTo>
                <a:cubicBezTo>
                  <a:pt x="1453383" y="5311663"/>
                  <a:pt x="1475916" y="5319174"/>
                  <a:pt x="1502204" y="5322929"/>
                </a:cubicBezTo>
                <a:cubicBezTo>
                  <a:pt x="1562292" y="5334194"/>
                  <a:pt x="1618625" y="5349215"/>
                  <a:pt x="1674958" y="5364236"/>
                </a:cubicBezTo>
                <a:cubicBezTo>
                  <a:pt x="1735046" y="5379256"/>
                  <a:pt x="1795134" y="5401787"/>
                  <a:pt x="1851467" y="5424318"/>
                </a:cubicBezTo>
                <a:cubicBezTo>
                  <a:pt x="1900288" y="5446849"/>
                  <a:pt x="1949110" y="5469380"/>
                  <a:pt x="1997932" y="5499421"/>
                </a:cubicBezTo>
                <a:cubicBezTo>
                  <a:pt x="2024220" y="5518197"/>
                  <a:pt x="2054264" y="5533217"/>
                  <a:pt x="2080553" y="5551993"/>
                </a:cubicBezTo>
                <a:cubicBezTo>
                  <a:pt x="2114352" y="5578279"/>
                  <a:pt x="2155663" y="5600810"/>
                  <a:pt x="2185707" y="5634607"/>
                </a:cubicBezTo>
                <a:cubicBezTo>
                  <a:pt x="2219507" y="5672158"/>
                  <a:pt x="2257062" y="5705954"/>
                  <a:pt x="2290861" y="5747261"/>
                </a:cubicBezTo>
                <a:cubicBezTo>
                  <a:pt x="2328416" y="5796078"/>
                  <a:pt x="2354705" y="5848650"/>
                  <a:pt x="2384749" y="5901222"/>
                </a:cubicBezTo>
                <a:cubicBezTo>
                  <a:pt x="2388505" y="5904978"/>
                  <a:pt x="2392260" y="5912488"/>
                  <a:pt x="2392260" y="5919998"/>
                </a:cubicBezTo>
                <a:cubicBezTo>
                  <a:pt x="2396016" y="5935019"/>
                  <a:pt x="2407282" y="5938774"/>
                  <a:pt x="2422304" y="5938774"/>
                </a:cubicBezTo>
                <a:cubicBezTo>
                  <a:pt x="2478637" y="5938774"/>
                  <a:pt x="2531214" y="5938774"/>
                  <a:pt x="2583791" y="5938774"/>
                </a:cubicBezTo>
                <a:cubicBezTo>
                  <a:pt x="2591302" y="5927509"/>
                  <a:pt x="2583791" y="5916243"/>
                  <a:pt x="2587547" y="5908733"/>
                </a:cubicBezTo>
                <a:cubicBezTo>
                  <a:pt x="2591302" y="5901222"/>
                  <a:pt x="2595058" y="5889957"/>
                  <a:pt x="2598813" y="5886202"/>
                </a:cubicBezTo>
                <a:cubicBezTo>
                  <a:pt x="2606324" y="5859916"/>
                  <a:pt x="2628857" y="5848650"/>
                  <a:pt x="2651390" y="5848650"/>
                </a:cubicBezTo>
                <a:cubicBezTo>
                  <a:pt x="2688945" y="5848650"/>
                  <a:pt x="2726501" y="5848650"/>
                  <a:pt x="2764056" y="5848650"/>
                </a:cubicBezTo>
                <a:cubicBezTo>
                  <a:pt x="2775322" y="5848650"/>
                  <a:pt x="2786589" y="5848650"/>
                  <a:pt x="2797855" y="5837385"/>
                </a:cubicBezTo>
                <a:cubicBezTo>
                  <a:pt x="2820388" y="5818609"/>
                  <a:pt x="2850432" y="5803588"/>
                  <a:pt x="2876721" y="5784813"/>
                </a:cubicBezTo>
                <a:cubicBezTo>
                  <a:pt x="2884232" y="5777302"/>
                  <a:pt x="2891743" y="5769792"/>
                  <a:pt x="2903009" y="5762282"/>
                </a:cubicBezTo>
                <a:cubicBezTo>
                  <a:pt x="2929298" y="5751016"/>
                  <a:pt x="2933054" y="5724730"/>
                  <a:pt x="2929298" y="5694689"/>
                </a:cubicBezTo>
                <a:cubicBezTo>
                  <a:pt x="2925543" y="5683424"/>
                  <a:pt x="2921787" y="5683424"/>
                  <a:pt x="2910521" y="5683424"/>
                </a:cubicBezTo>
                <a:cubicBezTo>
                  <a:pt x="2887987" y="5679668"/>
                  <a:pt x="2887987" y="5675913"/>
                  <a:pt x="2895498" y="5653382"/>
                </a:cubicBezTo>
                <a:cubicBezTo>
                  <a:pt x="2906765" y="5630851"/>
                  <a:pt x="2921787" y="5612076"/>
                  <a:pt x="2948076" y="5604565"/>
                </a:cubicBezTo>
                <a:cubicBezTo>
                  <a:pt x="2963098" y="5597055"/>
                  <a:pt x="2966853" y="5589545"/>
                  <a:pt x="2963098" y="5574524"/>
                </a:cubicBezTo>
                <a:cubicBezTo>
                  <a:pt x="2959342" y="5555748"/>
                  <a:pt x="2974364" y="5555748"/>
                  <a:pt x="2985631" y="5548238"/>
                </a:cubicBezTo>
                <a:cubicBezTo>
                  <a:pt x="2993142" y="5540728"/>
                  <a:pt x="2996897" y="5544483"/>
                  <a:pt x="3004408" y="5551993"/>
                </a:cubicBezTo>
                <a:cubicBezTo>
                  <a:pt x="3008164" y="5559504"/>
                  <a:pt x="3015675" y="5567014"/>
                  <a:pt x="3023186" y="5574524"/>
                </a:cubicBezTo>
                <a:cubicBezTo>
                  <a:pt x="3045719" y="5563259"/>
                  <a:pt x="3064496" y="5548238"/>
                  <a:pt x="3087029" y="5551993"/>
                </a:cubicBezTo>
                <a:cubicBezTo>
                  <a:pt x="3109563" y="5559504"/>
                  <a:pt x="3120829" y="5544483"/>
                  <a:pt x="3132096" y="5529462"/>
                </a:cubicBezTo>
                <a:cubicBezTo>
                  <a:pt x="3158384" y="5491911"/>
                  <a:pt x="3169651" y="5446849"/>
                  <a:pt x="3184673" y="5409297"/>
                </a:cubicBezTo>
                <a:cubicBezTo>
                  <a:pt x="3192184" y="5386767"/>
                  <a:pt x="3195939" y="5367991"/>
                  <a:pt x="3199695" y="5345460"/>
                </a:cubicBezTo>
                <a:cubicBezTo>
                  <a:pt x="3207206" y="5326684"/>
                  <a:pt x="3210961" y="5304153"/>
                  <a:pt x="3214717" y="5281622"/>
                </a:cubicBezTo>
                <a:cubicBezTo>
                  <a:pt x="3222228" y="5229050"/>
                  <a:pt x="3225983" y="5180233"/>
                  <a:pt x="3233494" y="5127661"/>
                </a:cubicBezTo>
                <a:cubicBezTo>
                  <a:pt x="3241005" y="5086354"/>
                  <a:pt x="3233494" y="5041292"/>
                  <a:pt x="3241005" y="4999986"/>
                </a:cubicBezTo>
                <a:cubicBezTo>
                  <a:pt x="3248516" y="4954924"/>
                  <a:pt x="3244761" y="4909862"/>
                  <a:pt x="3252272" y="4868555"/>
                </a:cubicBezTo>
                <a:cubicBezTo>
                  <a:pt x="3259783" y="4831004"/>
                  <a:pt x="3252272" y="4789697"/>
                  <a:pt x="3259783" y="4752146"/>
                </a:cubicBezTo>
                <a:cubicBezTo>
                  <a:pt x="3271049" y="4707084"/>
                  <a:pt x="3267294" y="4662022"/>
                  <a:pt x="3267294" y="4613205"/>
                </a:cubicBezTo>
                <a:cubicBezTo>
                  <a:pt x="3267294" y="4605695"/>
                  <a:pt x="3271049" y="4601940"/>
                  <a:pt x="3274805" y="4594429"/>
                </a:cubicBezTo>
                <a:cubicBezTo>
                  <a:pt x="3282316" y="4571898"/>
                  <a:pt x="3274805" y="4553123"/>
                  <a:pt x="3256027" y="4553123"/>
                </a:cubicBezTo>
                <a:cubicBezTo>
                  <a:pt x="3233494" y="4549367"/>
                  <a:pt x="3229739" y="4541857"/>
                  <a:pt x="3229739" y="4523081"/>
                </a:cubicBezTo>
                <a:cubicBezTo>
                  <a:pt x="3233494" y="4504306"/>
                  <a:pt x="3229739" y="4481775"/>
                  <a:pt x="3229739" y="4459244"/>
                </a:cubicBezTo>
                <a:cubicBezTo>
                  <a:pt x="3233494" y="4421692"/>
                  <a:pt x="3218472" y="4384141"/>
                  <a:pt x="3214717" y="4342834"/>
                </a:cubicBezTo>
                <a:cubicBezTo>
                  <a:pt x="3199695" y="4335324"/>
                  <a:pt x="3210961" y="4316548"/>
                  <a:pt x="3203450" y="4305283"/>
                </a:cubicBezTo>
                <a:cubicBezTo>
                  <a:pt x="3192184" y="4294017"/>
                  <a:pt x="3195939" y="4282752"/>
                  <a:pt x="3195939" y="4267731"/>
                </a:cubicBezTo>
                <a:cubicBezTo>
                  <a:pt x="3195939" y="4256466"/>
                  <a:pt x="3188428" y="4248955"/>
                  <a:pt x="3184673" y="4241445"/>
                </a:cubicBezTo>
                <a:cubicBezTo>
                  <a:pt x="3180917" y="4203893"/>
                  <a:pt x="3184673" y="4170097"/>
                  <a:pt x="3199695" y="4136301"/>
                </a:cubicBezTo>
                <a:cubicBezTo>
                  <a:pt x="3229739" y="4072463"/>
                  <a:pt x="3259783" y="4004870"/>
                  <a:pt x="3282316" y="3941033"/>
                </a:cubicBezTo>
                <a:cubicBezTo>
                  <a:pt x="3323627" y="3835888"/>
                  <a:pt x="3368693" y="3734499"/>
                  <a:pt x="3421270" y="3640620"/>
                </a:cubicBezTo>
                <a:cubicBezTo>
                  <a:pt x="3473847" y="3546742"/>
                  <a:pt x="3518913" y="3449108"/>
                  <a:pt x="3567735" y="3355229"/>
                </a:cubicBezTo>
                <a:cubicBezTo>
                  <a:pt x="3571490" y="3347718"/>
                  <a:pt x="3571490" y="3340208"/>
                  <a:pt x="3579001" y="3336453"/>
                </a:cubicBezTo>
                <a:cubicBezTo>
                  <a:pt x="3594023" y="3328943"/>
                  <a:pt x="3586512" y="3310167"/>
                  <a:pt x="3594023" y="3295146"/>
                </a:cubicBezTo>
                <a:cubicBezTo>
                  <a:pt x="3597779" y="3291391"/>
                  <a:pt x="3594023" y="3272616"/>
                  <a:pt x="3586512" y="3265105"/>
                </a:cubicBezTo>
                <a:cubicBezTo>
                  <a:pt x="3582757" y="3253840"/>
                  <a:pt x="3582757" y="3250084"/>
                  <a:pt x="3586512" y="3238819"/>
                </a:cubicBezTo>
                <a:cubicBezTo>
                  <a:pt x="3605290" y="3212533"/>
                  <a:pt x="3609045" y="3178737"/>
                  <a:pt x="3616556" y="3144940"/>
                </a:cubicBezTo>
                <a:cubicBezTo>
                  <a:pt x="3627823" y="3103633"/>
                  <a:pt x="3642845" y="3058572"/>
                  <a:pt x="3635334" y="3009755"/>
                </a:cubicBezTo>
                <a:cubicBezTo>
                  <a:pt x="3654112" y="2949672"/>
                  <a:pt x="3639089" y="2889590"/>
                  <a:pt x="3646601" y="2825752"/>
                </a:cubicBezTo>
                <a:cubicBezTo>
                  <a:pt x="3646601" y="2803221"/>
                  <a:pt x="3631578" y="2784445"/>
                  <a:pt x="3635334" y="2761915"/>
                </a:cubicBezTo>
                <a:cubicBezTo>
                  <a:pt x="3639089" y="2739384"/>
                  <a:pt x="3642845" y="2713098"/>
                  <a:pt x="3635334" y="2694322"/>
                </a:cubicBezTo>
                <a:cubicBezTo>
                  <a:pt x="3624067" y="2668036"/>
                  <a:pt x="3627823" y="2641750"/>
                  <a:pt x="3627823" y="2615464"/>
                </a:cubicBezTo>
                <a:cubicBezTo>
                  <a:pt x="3627823" y="2589178"/>
                  <a:pt x="3612801" y="2570402"/>
                  <a:pt x="3616556" y="2547871"/>
                </a:cubicBezTo>
                <a:cubicBezTo>
                  <a:pt x="3620312" y="2529095"/>
                  <a:pt x="3624067" y="2502809"/>
                  <a:pt x="3616556" y="2484033"/>
                </a:cubicBezTo>
                <a:cubicBezTo>
                  <a:pt x="3601534" y="2453992"/>
                  <a:pt x="3612801" y="2423951"/>
                  <a:pt x="3601534" y="2393910"/>
                </a:cubicBezTo>
                <a:cubicBezTo>
                  <a:pt x="3586512" y="2352603"/>
                  <a:pt x="3571490" y="2311296"/>
                  <a:pt x="3537691" y="2277500"/>
                </a:cubicBezTo>
                <a:cubicBezTo>
                  <a:pt x="3530180" y="2269990"/>
                  <a:pt x="3522669" y="2258724"/>
                  <a:pt x="3511402" y="2251214"/>
                </a:cubicBezTo>
                <a:cubicBezTo>
                  <a:pt x="3500136" y="2239948"/>
                  <a:pt x="3496380" y="2228683"/>
                  <a:pt x="3496380" y="2209907"/>
                </a:cubicBezTo>
                <a:cubicBezTo>
                  <a:pt x="3500136" y="2194887"/>
                  <a:pt x="3496380" y="2194887"/>
                  <a:pt x="3477603" y="2194887"/>
                </a:cubicBezTo>
                <a:cubicBezTo>
                  <a:pt x="3470092" y="2194887"/>
                  <a:pt x="3458825" y="2194887"/>
                  <a:pt x="3447558" y="2187376"/>
                </a:cubicBezTo>
                <a:cubicBezTo>
                  <a:pt x="3432536" y="2179866"/>
                  <a:pt x="3417514" y="2164845"/>
                  <a:pt x="3398737" y="2168600"/>
                </a:cubicBezTo>
                <a:cubicBezTo>
                  <a:pt x="3394981" y="2168600"/>
                  <a:pt x="3391226" y="2164845"/>
                  <a:pt x="3391226" y="2164845"/>
                </a:cubicBezTo>
                <a:cubicBezTo>
                  <a:pt x="3387470" y="2138559"/>
                  <a:pt x="3357426" y="2138559"/>
                  <a:pt x="3342404" y="2127294"/>
                </a:cubicBezTo>
                <a:cubicBezTo>
                  <a:pt x="3308605" y="2093497"/>
                  <a:pt x="3271049" y="2070967"/>
                  <a:pt x="3241005" y="2033415"/>
                </a:cubicBezTo>
                <a:cubicBezTo>
                  <a:pt x="3222228" y="2010884"/>
                  <a:pt x="3207206" y="1984598"/>
                  <a:pt x="3188428" y="1962067"/>
                </a:cubicBezTo>
                <a:cubicBezTo>
                  <a:pt x="3177162" y="1950802"/>
                  <a:pt x="3169651" y="1935781"/>
                  <a:pt x="3158384" y="1928271"/>
                </a:cubicBezTo>
                <a:cubicBezTo>
                  <a:pt x="3147118" y="1917005"/>
                  <a:pt x="3147118" y="1898230"/>
                  <a:pt x="3135851" y="1890719"/>
                </a:cubicBezTo>
                <a:cubicBezTo>
                  <a:pt x="3132096" y="1886964"/>
                  <a:pt x="3124585" y="1886964"/>
                  <a:pt x="3124585" y="1879454"/>
                </a:cubicBezTo>
                <a:cubicBezTo>
                  <a:pt x="3117074" y="1849413"/>
                  <a:pt x="3090785" y="1838147"/>
                  <a:pt x="3064496" y="1819371"/>
                </a:cubicBezTo>
                <a:cubicBezTo>
                  <a:pt x="3038208" y="1804351"/>
                  <a:pt x="3015675" y="1785575"/>
                  <a:pt x="2989386" y="1766799"/>
                </a:cubicBezTo>
                <a:cubicBezTo>
                  <a:pt x="2985631" y="1759289"/>
                  <a:pt x="2978120" y="1755534"/>
                  <a:pt x="2974364" y="1744268"/>
                </a:cubicBezTo>
                <a:cubicBezTo>
                  <a:pt x="2970609" y="1733003"/>
                  <a:pt x="2959342" y="1725492"/>
                  <a:pt x="2974364" y="1710472"/>
                </a:cubicBezTo>
                <a:cubicBezTo>
                  <a:pt x="2981875" y="1702962"/>
                  <a:pt x="2985631" y="1684186"/>
                  <a:pt x="2981875" y="1669165"/>
                </a:cubicBezTo>
                <a:cubicBezTo>
                  <a:pt x="2981875" y="1616593"/>
                  <a:pt x="2993142" y="1567776"/>
                  <a:pt x="3030697" y="1526469"/>
                </a:cubicBezTo>
                <a:cubicBezTo>
                  <a:pt x="3026941" y="1507694"/>
                  <a:pt x="3049474" y="1503938"/>
                  <a:pt x="3049474" y="1485163"/>
                </a:cubicBezTo>
                <a:cubicBezTo>
                  <a:pt x="3049474" y="1466387"/>
                  <a:pt x="3072007" y="1451366"/>
                  <a:pt x="3090785" y="1458876"/>
                </a:cubicBezTo>
                <a:cubicBezTo>
                  <a:pt x="3109563" y="1466387"/>
                  <a:pt x="3113318" y="1455121"/>
                  <a:pt x="3120829" y="1447611"/>
                </a:cubicBezTo>
                <a:cubicBezTo>
                  <a:pt x="3120829" y="1443856"/>
                  <a:pt x="3124585" y="1436346"/>
                  <a:pt x="3124585" y="1432591"/>
                </a:cubicBezTo>
                <a:cubicBezTo>
                  <a:pt x="3132096" y="1417570"/>
                  <a:pt x="3143362" y="1417570"/>
                  <a:pt x="3150873" y="1428835"/>
                </a:cubicBezTo>
                <a:cubicBezTo>
                  <a:pt x="3165895" y="1451366"/>
                  <a:pt x="3184673" y="1470142"/>
                  <a:pt x="3195939" y="1492673"/>
                </a:cubicBezTo>
                <a:cubicBezTo>
                  <a:pt x="3218472" y="1533980"/>
                  <a:pt x="3237250" y="1575286"/>
                  <a:pt x="3252272" y="1616593"/>
                </a:cubicBezTo>
                <a:cubicBezTo>
                  <a:pt x="3259783" y="1650389"/>
                  <a:pt x="3256027" y="1680431"/>
                  <a:pt x="3259783" y="1710472"/>
                </a:cubicBezTo>
                <a:cubicBezTo>
                  <a:pt x="3259783" y="1725492"/>
                  <a:pt x="3259783" y="1740513"/>
                  <a:pt x="3267294" y="1755534"/>
                </a:cubicBezTo>
                <a:cubicBezTo>
                  <a:pt x="3271049" y="1759289"/>
                  <a:pt x="3274805" y="1763044"/>
                  <a:pt x="3278561" y="1763044"/>
                </a:cubicBezTo>
                <a:cubicBezTo>
                  <a:pt x="3286072" y="1763044"/>
                  <a:pt x="3286072" y="1759289"/>
                  <a:pt x="3286072" y="1751779"/>
                </a:cubicBezTo>
                <a:cubicBezTo>
                  <a:pt x="3286072" y="1748023"/>
                  <a:pt x="3286072" y="1740513"/>
                  <a:pt x="3286072" y="1733003"/>
                </a:cubicBezTo>
                <a:cubicBezTo>
                  <a:pt x="3278561" y="1672920"/>
                  <a:pt x="3301094" y="1612838"/>
                  <a:pt x="3297338" y="1549000"/>
                </a:cubicBezTo>
                <a:cubicBezTo>
                  <a:pt x="3312360" y="1503938"/>
                  <a:pt x="3304849" y="1458876"/>
                  <a:pt x="3304849" y="1413815"/>
                </a:cubicBezTo>
                <a:cubicBezTo>
                  <a:pt x="3304849" y="1387529"/>
                  <a:pt x="3293583" y="1361243"/>
                  <a:pt x="3293583" y="1331201"/>
                </a:cubicBezTo>
                <a:cubicBezTo>
                  <a:pt x="3297338" y="1304915"/>
                  <a:pt x="3308605" y="1282384"/>
                  <a:pt x="3304849" y="1256098"/>
                </a:cubicBezTo>
                <a:cubicBezTo>
                  <a:pt x="3301094" y="1229812"/>
                  <a:pt x="3301094" y="1203526"/>
                  <a:pt x="3304849" y="1180995"/>
                </a:cubicBezTo>
                <a:cubicBezTo>
                  <a:pt x="3316116" y="1150954"/>
                  <a:pt x="3308605" y="1113403"/>
                  <a:pt x="3338649" y="1090872"/>
                </a:cubicBezTo>
                <a:cubicBezTo>
                  <a:pt x="3342404" y="1087116"/>
                  <a:pt x="3342404" y="1079606"/>
                  <a:pt x="3342404" y="1075851"/>
                </a:cubicBezTo>
                <a:cubicBezTo>
                  <a:pt x="3342404" y="1068341"/>
                  <a:pt x="3342404" y="1060830"/>
                  <a:pt x="3342404" y="1057075"/>
                </a:cubicBezTo>
                <a:cubicBezTo>
                  <a:pt x="3349915" y="1045810"/>
                  <a:pt x="3372448" y="1038299"/>
                  <a:pt x="3368693" y="1027034"/>
                </a:cubicBezTo>
                <a:cubicBezTo>
                  <a:pt x="3364937" y="1015769"/>
                  <a:pt x="3361182" y="1000748"/>
                  <a:pt x="3361182" y="989482"/>
                </a:cubicBezTo>
                <a:cubicBezTo>
                  <a:pt x="3361182" y="978217"/>
                  <a:pt x="3361182" y="963196"/>
                  <a:pt x="3361182" y="951931"/>
                </a:cubicBezTo>
                <a:cubicBezTo>
                  <a:pt x="3357426" y="933155"/>
                  <a:pt x="3364937" y="914379"/>
                  <a:pt x="3379959" y="899359"/>
                </a:cubicBezTo>
                <a:cubicBezTo>
                  <a:pt x="3383715" y="895604"/>
                  <a:pt x="3391226" y="891849"/>
                  <a:pt x="3394981" y="888093"/>
                </a:cubicBezTo>
                <a:cubicBezTo>
                  <a:pt x="3398737" y="876828"/>
                  <a:pt x="3417514" y="873073"/>
                  <a:pt x="3413759" y="858052"/>
                </a:cubicBezTo>
                <a:cubicBezTo>
                  <a:pt x="3413759" y="843032"/>
                  <a:pt x="3410003" y="828011"/>
                  <a:pt x="3402492" y="816745"/>
                </a:cubicBezTo>
                <a:cubicBezTo>
                  <a:pt x="3394981" y="805480"/>
                  <a:pt x="3391226" y="797970"/>
                  <a:pt x="3383715" y="790459"/>
                </a:cubicBezTo>
                <a:cubicBezTo>
                  <a:pt x="3376204" y="775439"/>
                  <a:pt x="3361182" y="767928"/>
                  <a:pt x="3376204" y="749153"/>
                </a:cubicBezTo>
                <a:cubicBezTo>
                  <a:pt x="3376204" y="745398"/>
                  <a:pt x="3372448" y="730377"/>
                  <a:pt x="3368693" y="726622"/>
                </a:cubicBezTo>
                <a:cubicBezTo>
                  <a:pt x="3349915" y="715356"/>
                  <a:pt x="3349915" y="700336"/>
                  <a:pt x="3349915" y="681560"/>
                </a:cubicBezTo>
                <a:cubicBezTo>
                  <a:pt x="3353671" y="662784"/>
                  <a:pt x="3346160" y="655274"/>
                  <a:pt x="3327382" y="647764"/>
                </a:cubicBezTo>
                <a:cubicBezTo>
                  <a:pt x="3286072" y="628988"/>
                  <a:pt x="3286072" y="610212"/>
                  <a:pt x="3308605" y="568905"/>
                </a:cubicBezTo>
                <a:cubicBezTo>
                  <a:pt x="3316116" y="553885"/>
                  <a:pt x="3308605" y="535109"/>
                  <a:pt x="3323627" y="520088"/>
                </a:cubicBezTo>
                <a:cubicBezTo>
                  <a:pt x="3323627" y="520088"/>
                  <a:pt x="3319871" y="512578"/>
                  <a:pt x="3319871" y="512578"/>
                </a:cubicBezTo>
                <a:cubicBezTo>
                  <a:pt x="3304849" y="512578"/>
                  <a:pt x="3304849" y="505068"/>
                  <a:pt x="3304849" y="493802"/>
                </a:cubicBezTo>
                <a:cubicBezTo>
                  <a:pt x="3304849" y="490047"/>
                  <a:pt x="3304849" y="486292"/>
                  <a:pt x="3301094" y="486292"/>
                </a:cubicBezTo>
                <a:cubicBezTo>
                  <a:pt x="3271049" y="467516"/>
                  <a:pt x="3278561" y="441230"/>
                  <a:pt x="3278561" y="414944"/>
                </a:cubicBezTo>
                <a:cubicBezTo>
                  <a:pt x="3274805" y="396168"/>
                  <a:pt x="3286072" y="369882"/>
                  <a:pt x="3267294" y="351106"/>
                </a:cubicBezTo>
                <a:cubicBezTo>
                  <a:pt x="3282316" y="321065"/>
                  <a:pt x="3274805" y="287269"/>
                  <a:pt x="3293583" y="260983"/>
                </a:cubicBezTo>
                <a:cubicBezTo>
                  <a:pt x="3308605" y="242207"/>
                  <a:pt x="3327382" y="219676"/>
                  <a:pt x="3304849" y="193390"/>
                </a:cubicBezTo>
                <a:cubicBezTo>
                  <a:pt x="3312360" y="174614"/>
                  <a:pt x="3316116" y="152083"/>
                  <a:pt x="3327382" y="133308"/>
                </a:cubicBezTo>
                <a:cubicBezTo>
                  <a:pt x="3361182" y="73225"/>
                  <a:pt x="3425025" y="46939"/>
                  <a:pt x="3488869" y="24408"/>
                </a:cubicBezTo>
                <a:cubicBezTo>
                  <a:pt x="3522669" y="13143"/>
                  <a:pt x="3560224" y="-1878"/>
                  <a:pt x="3597779" y="5632"/>
                </a:cubicBezTo>
                <a:cubicBezTo>
                  <a:pt x="3609046" y="1877"/>
                  <a:pt x="3620312" y="0"/>
                  <a:pt x="36315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Graphic 8">
            <a:extLst>
              <a:ext uri="{FF2B5EF4-FFF2-40B4-BE49-F238E27FC236}">
                <a16:creationId xmlns:a16="http://schemas.microsoft.com/office/drawing/2014/main" xmlns="" id="{D72F44D1-175E-45FB-8A1D-4BFB64087855}"/>
              </a:ext>
            </a:extLst>
          </p:cNvPr>
          <p:cNvSpPr/>
          <p:nvPr/>
        </p:nvSpPr>
        <p:spPr>
          <a:xfrm>
            <a:off x="282074" y="1770775"/>
            <a:ext cx="3292032" cy="4400140"/>
          </a:xfrm>
          <a:custGeom>
            <a:avLst/>
            <a:gdLst>
              <a:gd name="connsiteX0" fmla="*/ 5125717 w 5132900"/>
              <a:gd name="connsiteY0" fmla="*/ 5988970 h 6860649"/>
              <a:gd name="connsiteX1" fmla="*/ 5094182 w 5132900"/>
              <a:gd name="connsiteY1" fmla="*/ 5972805 h 6860649"/>
              <a:gd name="connsiteX2" fmla="*/ 5014420 w 5132900"/>
              <a:gd name="connsiteY2" fmla="*/ 5975455 h 6860649"/>
              <a:gd name="connsiteX3" fmla="*/ 4829985 w 5132900"/>
              <a:gd name="connsiteY3" fmla="*/ 5945246 h 6860649"/>
              <a:gd name="connsiteX4" fmla="*/ 4685829 w 5132900"/>
              <a:gd name="connsiteY4" fmla="*/ 5901257 h 6860649"/>
              <a:gd name="connsiteX5" fmla="*/ 4604212 w 5132900"/>
              <a:gd name="connsiteY5" fmla="*/ 5823879 h 6860649"/>
              <a:gd name="connsiteX6" fmla="*/ 4557573 w 5132900"/>
              <a:gd name="connsiteY6" fmla="*/ 5732987 h 6860649"/>
              <a:gd name="connsiteX7" fmla="*/ 4529484 w 5132900"/>
              <a:gd name="connsiteY7" fmla="*/ 5660379 h 6860649"/>
              <a:gd name="connsiteX8" fmla="*/ 4511464 w 5132900"/>
              <a:gd name="connsiteY8" fmla="*/ 5633615 h 6860649"/>
              <a:gd name="connsiteX9" fmla="*/ 4514909 w 5132900"/>
              <a:gd name="connsiteY9" fmla="*/ 5557032 h 6860649"/>
              <a:gd name="connsiteX10" fmla="*/ 4515704 w 5132900"/>
              <a:gd name="connsiteY10" fmla="*/ 5355373 h 6860649"/>
              <a:gd name="connsiteX11" fmla="*/ 4501925 w 5132900"/>
              <a:gd name="connsiteY11" fmla="*/ 5114230 h 6860649"/>
              <a:gd name="connsiteX12" fmla="*/ 4455021 w 5132900"/>
              <a:gd name="connsiteY12" fmla="*/ 4735291 h 6860649"/>
              <a:gd name="connsiteX13" fmla="*/ 4420572 w 5132900"/>
              <a:gd name="connsiteY13" fmla="*/ 4528597 h 6860649"/>
              <a:gd name="connsiteX14" fmla="*/ 4401228 w 5132900"/>
              <a:gd name="connsiteY14" fmla="*/ 4474274 h 6860649"/>
              <a:gd name="connsiteX15" fmla="*/ 4321995 w 5132900"/>
              <a:gd name="connsiteY15" fmla="*/ 4375962 h 6860649"/>
              <a:gd name="connsiteX16" fmla="*/ 4187379 w 5132900"/>
              <a:gd name="connsiteY16" fmla="*/ 4296464 h 6860649"/>
              <a:gd name="connsiteX17" fmla="*/ 4005064 w 5132900"/>
              <a:gd name="connsiteY17" fmla="*/ 4256450 h 6860649"/>
              <a:gd name="connsiteX18" fmla="*/ 3887407 w 5132900"/>
              <a:gd name="connsiteY18" fmla="*/ 4236576 h 6860649"/>
              <a:gd name="connsiteX19" fmla="*/ 3777701 w 5132900"/>
              <a:gd name="connsiteY19" fmla="*/ 4207957 h 6860649"/>
              <a:gd name="connsiteX20" fmla="*/ 3709598 w 5132900"/>
              <a:gd name="connsiteY20" fmla="*/ 4135879 h 6860649"/>
              <a:gd name="connsiteX21" fmla="*/ 3571272 w 5132900"/>
              <a:gd name="connsiteY21" fmla="*/ 3982448 h 6860649"/>
              <a:gd name="connsiteX22" fmla="*/ 3502904 w 5132900"/>
              <a:gd name="connsiteY22" fmla="*/ 3919115 h 6860649"/>
              <a:gd name="connsiteX23" fmla="*/ 3379153 w 5132900"/>
              <a:gd name="connsiteY23" fmla="*/ 3848892 h 6860649"/>
              <a:gd name="connsiteX24" fmla="*/ 3263881 w 5132900"/>
              <a:gd name="connsiteY24" fmla="*/ 3799604 h 6860649"/>
              <a:gd name="connsiteX25" fmla="*/ 3202402 w 5132900"/>
              <a:gd name="connsiteY25" fmla="*/ 3794304 h 6860649"/>
              <a:gd name="connsiteX26" fmla="*/ 2900311 w 5132900"/>
              <a:gd name="connsiteY26" fmla="*/ 3800663 h 6860649"/>
              <a:gd name="connsiteX27" fmla="*/ 2828763 w 5132900"/>
              <a:gd name="connsiteY27" fmla="*/ 3790329 h 6860649"/>
              <a:gd name="connsiteX28" fmla="*/ 2808094 w 5132900"/>
              <a:gd name="connsiteY28" fmla="*/ 3758530 h 6860649"/>
              <a:gd name="connsiteX29" fmla="*/ 2818429 w 5132900"/>
              <a:gd name="connsiteY29" fmla="*/ 3681417 h 6860649"/>
              <a:gd name="connsiteX30" fmla="*/ 2820284 w 5132900"/>
              <a:gd name="connsiteY30" fmla="*/ 3575420 h 6860649"/>
              <a:gd name="connsiteX31" fmla="*/ 2763310 w 5132900"/>
              <a:gd name="connsiteY31" fmla="*/ 3452729 h 6860649"/>
              <a:gd name="connsiteX32" fmla="*/ 2714287 w 5132900"/>
              <a:gd name="connsiteY32" fmla="*/ 3359186 h 6860649"/>
              <a:gd name="connsiteX33" fmla="*/ 2612530 w 5132900"/>
              <a:gd name="connsiteY33" fmla="*/ 3153287 h 6860649"/>
              <a:gd name="connsiteX34" fmla="*/ 2609615 w 5132900"/>
              <a:gd name="connsiteY34" fmla="*/ 3091544 h 6860649"/>
              <a:gd name="connsiteX35" fmla="*/ 2602725 w 5132900"/>
              <a:gd name="connsiteY35" fmla="*/ 3044110 h 6860649"/>
              <a:gd name="connsiteX36" fmla="*/ 2557676 w 5132900"/>
              <a:gd name="connsiteY36" fmla="*/ 3022911 h 6860649"/>
              <a:gd name="connsiteX37" fmla="*/ 2550522 w 5132900"/>
              <a:gd name="connsiteY37" fmla="*/ 3011781 h 6860649"/>
              <a:gd name="connsiteX38" fmla="*/ 2556086 w 5132900"/>
              <a:gd name="connsiteY38" fmla="*/ 2911084 h 6860649"/>
              <a:gd name="connsiteX39" fmla="*/ 2591595 w 5132900"/>
              <a:gd name="connsiteY39" fmla="*/ 2766399 h 6860649"/>
              <a:gd name="connsiteX40" fmla="*/ 2632669 w 5132900"/>
              <a:gd name="connsiteY40" fmla="*/ 2722410 h 6860649"/>
              <a:gd name="connsiteX41" fmla="*/ 2779210 w 5132900"/>
              <a:gd name="connsiteY41" fmla="*/ 2681071 h 6860649"/>
              <a:gd name="connsiteX42" fmla="*/ 2817369 w 5132900"/>
              <a:gd name="connsiteY42" fmla="*/ 2655632 h 6860649"/>
              <a:gd name="connsiteX43" fmla="*/ 2825053 w 5132900"/>
              <a:gd name="connsiteY43" fmla="*/ 2563945 h 6860649"/>
              <a:gd name="connsiteX44" fmla="*/ 2828234 w 5132900"/>
              <a:gd name="connsiteY44" fmla="*/ 2536915 h 6860649"/>
              <a:gd name="connsiteX45" fmla="*/ 2818164 w 5132900"/>
              <a:gd name="connsiteY45" fmla="*/ 2486832 h 6860649"/>
              <a:gd name="connsiteX46" fmla="*/ 2814454 w 5132900"/>
              <a:gd name="connsiteY46" fmla="*/ 2463777 h 6860649"/>
              <a:gd name="connsiteX47" fmla="*/ 2852083 w 5132900"/>
              <a:gd name="connsiteY47" fmla="*/ 2451058 h 6860649"/>
              <a:gd name="connsiteX48" fmla="*/ 2891302 w 5132900"/>
              <a:gd name="connsiteY48" fmla="*/ 2426943 h 6860649"/>
              <a:gd name="connsiteX49" fmla="*/ 2888122 w 5132900"/>
              <a:gd name="connsiteY49" fmla="*/ 2387725 h 6860649"/>
              <a:gd name="connsiteX50" fmla="*/ 2838568 w 5132900"/>
              <a:gd name="connsiteY50" fmla="*/ 2304782 h 6860649"/>
              <a:gd name="connsiteX51" fmla="*/ 2829294 w 5132900"/>
              <a:gd name="connsiteY51" fmla="*/ 2261323 h 6860649"/>
              <a:gd name="connsiteX52" fmla="*/ 2829559 w 5132900"/>
              <a:gd name="connsiteY52" fmla="*/ 2187125 h 6860649"/>
              <a:gd name="connsiteX53" fmla="*/ 2811009 w 5132900"/>
              <a:gd name="connsiteY53" fmla="*/ 2117697 h 6860649"/>
              <a:gd name="connsiteX54" fmla="*/ 2793785 w 5132900"/>
              <a:gd name="connsiteY54" fmla="*/ 2087223 h 6860649"/>
              <a:gd name="connsiteX55" fmla="*/ 2777355 w 5132900"/>
              <a:gd name="connsiteY55" fmla="*/ 2056484 h 6860649"/>
              <a:gd name="connsiteX56" fmla="*/ 2752711 w 5132900"/>
              <a:gd name="connsiteY56" fmla="*/ 2010641 h 6860649"/>
              <a:gd name="connsiteX57" fmla="*/ 2776560 w 5132900"/>
              <a:gd name="connsiteY57" fmla="*/ 2000041 h 6860649"/>
              <a:gd name="connsiteX58" fmla="*/ 2694412 w 5132900"/>
              <a:gd name="connsiteY58" fmla="*/ 1928493 h 6860649"/>
              <a:gd name="connsiteX59" fmla="*/ 2755361 w 5132900"/>
              <a:gd name="connsiteY59" fmla="*/ 1968242 h 6860649"/>
              <a:gd name="connsiteX60" fmla="*/ 2662613 w 5132900"/>
              <a:gd name="connsiteY60" fmla="*/ 1899344 h 6860649"/>
              <a:gd name="connsiteX61" fmla="*/ 2662613 w 5132900"/>
              <a:gd name="connsiteY61" fmla="*/ 1901994 h 6860649"/>
              <a:gd name="connsiteX62" fmla="*/ 2628164 w 5132900"/>
              <a:gd name="connsiteY62" fmla="*/ 1864895 h 6860649"/>
              <a:gd name="connsiteX63" fmla="*/ 2646714 w 5132900"/>
              <a:gd name="connsiteY63" fmla="*/ 1888744 h 6860649"/>
              <a:gd name="connsiteX64" fmla="*/ 2644064 w 5132900"/>
              <a:gd name="connsiteY64" fmla="*/ 1878144 h 6860649"/>
              <a:gd name="connsiteX65" fmla="*/ 2723562 w 5132900"/>
              <a:gd name="connsiteY65" fmla="*/ 1936443 h 6860649"/>
              <a:gd name="connsiteX66" fmla="*/ 2614915 w 5132900"/>
              <a:gd name="connsiteY66" fmla="*/ 1859595 h 6860649"/>
              <a:gd name="connsiteX67" fmla="*/ 2620215 w 5132900"/>
              <a:gd name="connsiteY67" fmla="*/ 1872845 h 6860649"/>
              <a:gd name="connsiteX68" fmla="*/ 2606965 w 5132900"/>
              <a:gd name="connsiteY68" fmla="*/ 1846345 h 6860649"/>
              <a:gd name="connsiteX69" fmla="*/ 2659963 w 5132900"/>
              <a:gd name="connsiteY69" fmla="*/ 1888744 h 6860649"/>
              <a:gd name="connsiteX70" fmla="*/ 2599015 w 5132900"/>
              <a:gd name="connsiteY70" fmla="*/ 1846345 h 6860649"/>
              <a:gd name="connsiteX71" fmla="*/ 2612265 w 5132900"/>
              <a:gd name="connsiteY71" fmla="*/ 1867545 h 6860649"/>
              <a:gd name="connsiteX72" fmla="*/ 2604315 w 5132900"/>
              <a:gd name="connsiteY72" fmla="*/ 1851645 h 6860649"/>
              <a:gd name="connsiteX73" fmla="*/ 2689113 w 5132900"/>
              <a:gd name="connsiteY73" fmla="*/ 1904644 h 6860649"/>
              <a:gd name="connsiteX74" fmla="*/ 2599015 w 5132900"/>
              <a:gd name="connsiteY74" fmla="*/ 1851645 h 6860649"/>
              <a:gd name="connsiteX75" fmla="*/ 2606965 w 5132900"/>
              <a:gd name="connsiteY75" fmla="*/ 1864895 h 6860649"/>
              <a:gd name="connsiteX76" fmla="*/ 2585766 w 5132900"/>
              <a:gd name="connsiteY76" fmla="*/ 1833096 h 6860649"/>
              <a:gd name="connsiteX77" fmla="*/ 2606965 w 5132900"/>
              <a:gd name="connsiteY77" fmla="*/ 1859595 h 6860649"/>
              <a:gd name="connsiteX78" fmla="*/ 2583116 w 5132900"/>
              <a:gd name="connsiteY78" fmla="*/ 1827796 h 6860649"/>
              <a:gd name="connsiteX79" fmla="*/ 2593715 w 5132900"/>
              <a:gd name="connsiteY79" fmla="*/ 1848995 h 6860649"/>
              <a:gd name="connsiteX80" fmla="*/ 2583116 w 5132900"/>
              <a:gd name="connsiteY80" fmla="*/ 1827796 h 6860649"/>
              <a:gd name="connsiteX81" fmla="*/ 2575166 w 5132900"/>
              <a:gd name="connsiteY81" fmla="*/ 1843695 h 6860649"/>
              <a:gd name="connsiteX82" fmla="*/ 2577816 w 5132900"/>
              <a:gd name="connsiteY82" fmla="*/ 1830446 h 6860649"/>
              <a:gd name="connsiteX83" fmla="*/ 2596365 w 5132900"/>
              <a:gd name="connsiteY83" fmla="*/ 1856945 h 6860649"/>
              <a:gd name="connsiteX84" fmla="*/ 2588416 w 5132900"/>
              <a:gd name="connsiteY84" fmla="*/ 1838396 h 6860649"/>
              <a:gd name="connsiteX85" fmla="*/ 2641414 w 5132900"/>
              <a:gd name="connsiteY85" fmla="*/ 1859595 h 6860649"/>
              <a:gd name="connsiteX86" fmla="*/ 2585766 w 5132900"/>
              <a:gd name="connsiteY86" fmla="*/ 1835746 h 6860649"/>
              <a:gd name="connsiteX87" fmla="*/ 2591065 w 5132900"/>
              <a:gd name="connsiteY87" fmla="*/ 1856945 h 6860649"/>
              <a:gd name="connsiteX88" fmla="*/ 2535417 w 5132900"/>
              <a:gd name="connsiteY88" fmla="*/ 1835746 h 6860649"/>
              <a:gd name="connsiteX89" fmla="*/ 2580466 w 5132900"/>
              <a:gd name="connsiteY89" fmla="*/ 1854295 h 6860649"/>
              <a:gd name="connsiteX90" fmla="*/ 2569866 w 5132900"/>
              <a:gd name="connsiteY90" fmla="*/ 1825146 h 6860649"/>
              <a:gd name="connsiteX91" fmla="*/ 2556616 w 5132900"/>
              <a:gd name="connsiteY91" fmla="*/ 1835746 h 6860649"/>
              <a:gd name="connsiteX92" fmla="*/ 2575166 w 5132900"/>
              <a:gd name="connsiteY92" fmla="*/ 1827796 h 6860649"/>
              <a:gd name="connsiteX93" fmla="*/ 2577816 w 5132900"/>
              <a:gd name="connsiteY93" fmla="*/ 1851645 h 6860649"/>
              <a:gd name="connsiteX94" fmla="*/ 2516868 w 5132900"/>
              <a:gd name="connsiteY94" fmla="*/ 1833096 h 6860649"/>
              <a:gd name="connsiteX95" fmla="*/ 2585766 w 5132900"/>
              <a:gd name="connsiteY95" fmla="*/ 1854295 h 6860649"/>
              <a:gd name="connsiteX96" fmla="*/ 2583116 w 5132900"/>
              <a:gd name="connsiteY96" fmla="*/ 1827796 h 6860649"/>
              <a:gd name="connsiteX97" fmla="*/ 2612265 w 5132900"/>
              <a:gd name="connsiteY97" fmla="*/ 1846345 h 6860649"/>
              <a:gd name="connsiteX98" fmla="*/ 2580466 w 5132900"/>
              <a:gd name="connsiteY98" fmla="*/ 1833096 h 6860649"/>
              <a:gd name="connsiteX99" fmla="*/ 2583116 w 5132900"/>
              <a:gd name="connsiteY99" fmla="*/ 1854295 h 6860649"/>
              <a:gd name="connsiteX100" fmla="*/ 2503618 w 5132900"/>
              <a:gd name="connsiteY100" fmla="*/ 1830446 h 6860649"/>
              <a:gd name="connsiteX101" fmla="*/ 2569866 w 5132900"/>
              <a:gd name="connsiteY101" fmla="*/ 1827796 h 6860649"/>
              <a:gd name="connsiteX102" fmla="*/ 2572516 w 5132900"/>
              <a:gd name="connsiteY102" fmla="*/ 1851645 h 6860649"/>
              <a:gd name="connsiteX103" fmla="*/ 2559266 w 5132900"/>
              <a:gd name="connsiteY103" fmla="*/ 1822496 h 6860649"/>
              <a:gd name="connsiteX104" fmla="*/ 2540717 w 5132900"/>
              <a:gd name="connsiteY104" fmla="*/ 1830446 h 6860649"/>
              <a:gd name="connsiteX105" fmla="*/ 2567216 w 5132900"/>
              <a:gd name="connsiteY105" fmla="*/ 1822496 h 6860649"/>
              <a:gd name="connsiteX106" fmla="*/ 2567216 w 5132900"/>
              <a:gd name="connsiteY106" fmla="*/ 1851645 h 6860649"/>
              <a:gd name="connsiteX107" fmla="*/ 2553967 w 5132900"/>
              <a:gd name="connsiteY107" fmla="*/ 1822496 h 6860649"/>
              <a:gd name="connsiteX108" fmla="*/ 2477119 w 5132900"/>
              <a:gd name="connsiteY108" fmla="*/ 1827796 h 6860649"/>
              <a:gd name="connsiteX109" fmla="*/ 2575166 w 5132900"/>
              <a:gd name="connsiteY109" fmla="*/ 1851645 h 6860649"/>
              <a:gd name="connsiteX110" fmla="*/ 2577816 w 5132900"/>
              <a:gd name="connsiteY110" fmla="*/ 1822496 h 6860649"/>
              <a:gd name="connsiteX111" fmla="*/ 2580466 w 5132900"/>
              <a:gd name="connsiteY111" fmla="*/ 1835746 h 6860649"/>
              <a:gd name="connsiteX112" fmla="*/ 2577816 w 5132900"/>
              <a:gd name="connsiteY112" fmla="*/ 1822496 h 6860649"/>
              <a:gd name="connsiteX113" fmla="*/ 2572516 w 5132900"/>
              <a:gd name="connsiteY113" fmla="*/ 1851645 h 6860649"/>
              <a:gd name="connsiteX114" fmla="*/ 2548667 w 5132900"/>
              <a:gd name="connsiteY114" fmla="*/ 1822496 h 6860649"/>
              <a:gd name="connsiteX115" fmla="*/ 2469169 w 5132900"/>
              <a:gd name="connsiteY115" fmla="*/ 1827796 h 6860649"/>
              <a:gd name="connsiteX116" fmla="*/ 2564566 w 5132900"/>
              <a:gd name="connsiteY116" fmla="*/ 1830446 h 6860649"/>
              <a:gd name="connsiteX117" fmla="*/ 2561916 w 5132900"/>
              <a:gd name="connsiteY117" fmla="*/ 1848995 h 6860649"/>
              <a:gd name="connsiteX118" fmla="*/ 2564566 w 5132900"/>
              <a:gd name="connsiteY118" fmla="*/ 1822496 h 6860649"/>
              <a:gd name="connsiteX119" fmla="*/ 2527467 w 5132900"/>
              <a:gd name="connsiteY119" fmla="*/ 1827796 h 6860649"/>
              <a:gd name="connsiteX120" fmla="*/ 2561916 w 5132900"/>
              <a:gd name="connsiteY120" fmla="*/ 1822496 h 6860649"/>
              <a:gd name="connsiteX121" fmla="*/ 2556616 w 5132900"/>
              <a:gd name="connsiteY121" fmla="*/ 1846345 h 6860649"/>
              <a:gd name="connsiteX122" fmla="*/ 2561916 w 5132900"/>
              <a:gd name="connsiteY122" fmla="*/ 1830446 h 6860649"/>
              <a:gd name="connsiteX123" fmla="*/ 2548667 w 5132900"/>
              <a:gd name="connsiteY123" fmla="*/ 1822496 h 6860649"/>
              <a:gd name="connsiteX124" fmla="*/ 2440020 w 5132900"/>
              <a:gd name="connsiteY124" fmla="*/ 1827796 h 6860649"/>
              <a:gd name="connsiteX125" fmla="*/ 2548667 w 5132900"/>
              <a:gd name="connsiteY125" fmla="*/ 1825146 h 6860649"/>
              <a:gd name="connsiteX126" fmla="*/ 2532767 w 5132900"/>
              <a:gd name="connsiteY126" fmla="*/ 1841046 h 6860649"/>
              <a:gd name="connsiteX127" fmla="*/ 2561916 w 5132900"/>
              <a:gd name="connsiteY127" fmla="*/ 1825146 h 6860649"/>
              <a:gd name="connsiteX128" fmla="*/ 2535417 w 5132900"/>
              <a:gd name="connsiteY128" fmla="*/ 1841046 h 6860649"/>
              <a:gd name="connsiteX129" fmla="*/ 2553967 w 5132900"/>
              <a:gd name="connsiteY129" fmla="*/ 1825146 h 6860649"/>
              <a:gd name="connsiteX130" fmla="*/ 2450620 w 5132900"/>
              <a:gd name="connsiteY130" fmla="*/ 1827796 h 6860649"/>
              <a:gd name="connsiteX131" fmla="*/ 2567216 w 5132900"/>
              <a:gd name="connsiteY131" fmla="*/ 1830446 h 6860649"/>
              <a:gd name="connsiteX132" fmla="*/ 2561916 w 5132900"/>
              <a:gd name="connsiteY132" fmla="*/ 1846345 h 6860649"/>
              <a:gd name="connsiteX133" fmla="*/ 2561916 w 5132900"/>
              <a:gd name="connsiteY133" fmla="*/ 1819846 h 6860649"/>
              <a:gd name="connsiteX134" fmla="*/ 2540717 w 5132900"/>
              <a:gd name="connsiteY134" fmla="*/ 1825146 h 6860649"/>
              <a:gd name="connsiteX135" fmla="*/ 2561916 w 5132900"/>
              <a:gd name="connsiteY135" fmla="*/ 1817196 h 6860649"/>
              <a:gd name="connsiteX136" fmla="*/ 2559266 w 5132900"/>
              <a:gd name="connsiteY136" fmla="*/ 1846345 h 6860649"/>
              <a:gd name="connsiteX137" fmla="*/ 2546017 w 5132900"/>
              <a:gd name="connsiteY137" fmla="*/ 1819846 h 6860649"/>
              <a:gd name="connsiteX138" fmla="*/ 2440020 w 5132900"/>
              <a:gd name="connsiteY138" fmla="*/ 1827796 h 6860649"/>
              <a:gd name="connsiteX139" fmla="*/ 2551317 w 5132900"/>
              <a:gd name="connsiteY139" fmla="*/ 1822496 h 6860649"/>
              <a:gd name="connsiteX140" fmla="*/ 2527467 w 5132900"/>
              <a:gd name="connsiteY140" fmla="*/ 1841046 h 6860649"/>
              <a:gd name="connsiteX141" fmla="*/ 2559266 w 5132900"/>
              <a:gd name="connsiteY141" fmla="*/ 1825146 h 6860649"/>
              <a:gd name="connsiteX142" fmla="*/ 2519518 w 5132900"/>
              <a:gd name="connsiteY142" fmla="*/ 1838396 h 6860649"/>
              <a:gd name="connsiteX143" fmla="*/ 2546017 w 5132900"/>
              <a:gd name="connsiteY143" fmla="*/ 1825146 h 6860649"/>
              <a:gd name="connsiteX144" fmla="*/ 2416171 w 5132900"/>
              <a:gd name="connsiteY144" fmla="*/ 1827796 h 6860649"/>
              <a:gd name="connsiteX145" fmla="*/ 2553967 w 5132900"/>
              <a:gd name="connsiteY145" fmla="*/ 1830446 h 6860649"/>
              <a:gd name="connsiteX146" fmla="*/ 2543367 w 5132900"/>
              <a:gd name="connsiteY146" fmla="*/ 1843695 h 6860649"/>
              <a:gd name="connsiteX147" fmla="*/ 2556616 w 5132900"/>
              <a:gd name="connsiteY147" fmla="*/ 1825146 h 6860649"/>
              <a:gd name="connsiteX148" fmla="*/ 2498318 w 5132900"/>
              <a:gd name="connsiteY148" fmla="*/ 1822496 h 6860649"/>
              <a:gd name="connsiteX149" fmla="*/ 2556616 w 5132900"/>
              <a:gd name="connsiteY149" fmla="*/ 1825146 h 6860649"/>
              <a:gd name="connsiteX150" fmla="*/ 2540717 w 5132900"/>
              <a:gd name="connsiteY150" fmla="*/ 1841046 h 6860649"/>
              <a:gd name="connsiteX151" fmla="*/ 2561916 w 5132900"/>
              <a:gd name="connsiteY151" fmla="*/ 1825146 h 6860649"/>
              <a:gd name="connsiteX152" fmla="*/ 2508918 w 5132900"/>
              <a:gd name="connsiteY152" fmla="*/ 1838396 h 6860649"/>
              <a:gd name="connsiteX153" fmla="*/ 2532767 w 5132900"/>
              <a:gd name="connsiteY153" fmla="*/ 1827796 h 6860649"/>
              <a:gd name="connsiteX154" fmla="*/ 2392321 w 5132900"/>
              <a:gd name="connsiteY154" fmla="*/ 1830446 h 6860649"/>
              <a:gd name="connsiteX155" fmla="*/ 2527467 w 5132900"/>
              <a:gd name="connsiteY155" fmla="*/ 1822496 h 6860649"/>
              <a:gd name="connsiteX156" fmla="*/ 2485069 w 5132900"/>
              <a:gd name="connsiteY156" fmla="*/ 1835746 h 6860649"/>
              <a:gd name="connsiteX157" fmla="*/ 2540717 w 5132900"/>
              <a:gd name="connsiteY157" fmla="*/ 1825146 h 6860649"/>
              <a:gd name="connsiteX158" fmla="*/ 2474469 w 5132900"/>
              <a:gd name="connsiteY158" fmla="*/ 1835746 h 6860649"/>
              <a:gd name="connsiteX159" fmla="*/ 2516868 w 5132900"/>
              <a:gd name="connsiteY159" fmla="*/ 1825146 h 6860649"/>
              <a:gd name="connsiteX160" fmla="*/ 2363172 w 5132900"/>
              <a:gd name="connsiteY160" fmla="*/ 1835746 h 6860649"/>
              <a:gd name="connsiteX161" fmla="*/ 2519518 w 5132900"/>
              <a:gd name="connsiteY161" fmla="*/ 1822496 h 6860649"/>
              <a:gd name="connsiteX162" fmla="*/ 2487719 w 5132900"/>
              <a:gd name="connsiteY162" fmla="*/ 1835746 h 6860649"/>
              <a:gd name="connsiteX163" fmla="*/ 2551317 w 5132900"/>
              <a:gd name="connsiteY163" fmla="*/ 1825146 h 6860649"/>
              <a:gd name="connsiteX164" fmla="*/ 2519518 w 5132900"/>
              <a:gd name="connsiteY164" fmla="*/ 1838396 h 6860649"/>
              <a:gd name="connsiteX165" fmla="*/ 2551317 w 5132900"/>
              <a:gd name="connsiteY165" fmla="*/ 1825146 h 6860649"/>
              <a:gd name="connsiteX166" fmla="*/ 2450620 w 5132900"/>
              <a:gd name="connsiteY166" fmla="*/ 1825146 h 6860649"/>
              <a:gd name="connsiteX167" fmla="*/ 2548667 w 5132900"/>
              <a:gd name="connsiteY167" fmla="*/ 1825146 h 6860649"/>
              <a:gd name="connsiteX168" fmla="*/ 2516868 w 5132900"/>
              <a:gd name="connsiteY168" fmla="*/ 1838396 h 6860649"/>
              <a:gd name="connsiteX169" fmla="*/ 2551317 w 5132900"/>
              <a:gd name="connsiteY169" fmla="*/ 1825146 h 6860649"/>
              <a:gd name="connsiteX170" fmla="*/ 2479769 w 5132900"/>
              <a:gd name="connsiteY170" fmla="*/ 1835746 h 6860649"/>
              <a:gd name="connsiteX171" fmla="*/ 2514218 w 5132900"/>
              <a:gd name="connsiteY171" fmla="*/ 1825146 h 6860649"/>
              <a:gd name="connsiteX172" fmla="*/ 2347273 w 5132900"/>
              <a:gd name="connsiteY172" fmla="*/ 1841046 h 6860649"/>
              <a:gd name="connsiteX173" fmla="*/ 2357872 w 5132900"/>
              <a:gd name="connsiteY173" fmla="*/ 1835746 h 6860649"/>
              <a:gd name="connsiteX174" fmla="*/ 2347273 w 5132900"/>
              <a:gd name="connsiteY174" fmla="*/ 1841046 h 6860649"/>
              <a:gd name="connsiteX175" fmla="*/ 2506268 w 5132900"/>
              <a:gd name="connsiteY175" fmla="*/ 1825146 h 6860649"/>
              <a:gd name="connsiteX176" fmla="*/ 2461219 w 5132900"/>
              <a:gd name="connsiteY176" fmla="*/ 1835746 h 6860649"/>
              <a:gd name="connsiteX177" fmla="*/ 2532767 w 5132900"/>
              <a:gd name="connsiteY177" fmla="*/ 1822496 h 6860649"/>
              <a:gd name="connsiteX178" fmla="*/ 2469169 w 5132900"/>
              <a:gd name="connsiteY178" fmla="*/ 1835746 h 6860649"/>
              <a:gd name="connsiteX179" fmla="*/ 2514218 w 5132900"/>
              <a:gd name="connsiteY179" fmla="*/ 1825146 h 6860649"/>
              <a:gd name="connsiteX180" fmla="*/ 2365822 w 5132900"/>
              <a:gd name="connsiteY180" fmla="*/ 1838396 h 6860649"/>
              <a:gd name="connsiteX181" fmla="*/ 2524817 w 5132900"/>
              <a:gd name="connsiteY181" fmla="*/ 1825146 h 6860649"/>
              <a:gd name="connsiteX182" fmla="*/ 2495668 w 5132900"/>
              <a:gd name="connsiteY182" fmla="*/ 1838396 h 6860649"/>
              <a:gd name="connsiteX183" fmla="*/ 2556616 w 5132900"/>
              <a:gd name="connsiteY183" fmla="*/ 1825146 h 6860649"/>
              <a:gd name="connsiteX184" fmla="*/ 2535417 w 5132900"/>
              <a:gd name="connsiteY184" fmla="*/ 1841046 h 6860649"/>
              <a:gd name="connsiteX185" fmla="*/ 2556616 w 5132900"/>
              <a:gd name="connsiteY185" fmla="*/ 1819846 h 6860649"/>
              <a:gd name="connsiteX186" fmla="*/ 2482419 w 5132900"/>
              <a:gd name="connsiteY186" fmla="*/ 1827796 h 6860649"/>
              <a:gd name="connsiteX187" fmla="*/ 2556616 w 5132900"/>
              <a:gd name="connsiteY187" fmla="*/ 1819846 h 6860649"/>
              <a:gd name="connsiteX188" fmla="*/ 2532767 w 5132900"/>
              <a:gd name="connsiteY188" fmla="*/ 1841046 h 6860649"/>
              <a:gd name="connsiteX189" fmla="*/ 2553967 w 5132900"/>
              <a:gd name="connsiteY189" fmla="*/ 1825146 h 6860649"/>
              <a:gd name="connsiteX190" fmla="*/ 2490368 w 5132900"/>
              <a:gd name="connsiteY190" fmla="*/ 1838396 h 6860649"/>
              <a:gd name="connsiteX191" fmla="*/ 2519518 w 5132900"/>
              <a:gd name="connsiteY191" fmla="*/ 1825146 h 6860649"/>
              <a:gd name="connsiteX192" fmla="*/ 2349923 w 5132900"/>
              <a:gd name="connsiteY192" fmla="*/ 1841046 h 6860649"/>
              <a:gd name="connsiteX193" fmla="*/ 2360522 w 5132900"/>
              <a:gd name="connsiteY193" fmla="*/ 1838396 h 6860649"/>
              <a:gd name="connsiteX194" fmla="*/ 2349923 w 5132900"/>
              <a:gd name="connsiteY194" fmla="*/ 1841046 h 6860649"/>
              <a:gd name="connsiteX195" fmla="*/ 2503618 w 5132900"/>
              <a:gd name="connsiteY195" fmla="*/ 1825146 h 6860649"/>
              <a:gd name="connsiteX196" fmla="*/ 2453270 w 5132900"/>
              <a:gd name="connsiteY196" fmla="*/ 1835746 h 6860649"/>
              <a:gd name="connsiteX197" fmla="*/ 2522168 w 5132900"/>
              <a:gd name="connsiteY197" fmla="*/ 1825146 h 6860649"/>
              <a:gd name="connsiteX198" fmla="*/ 2434720 w 5132900"/>
              <a:gd name="connsiteY198" fmla="*/ 1835746 h 6860649"/>
              <a:gd name="connsiteX199" fmla="*/ 2477119 w 5132900"/>
              <a:gd name="connsiteY199" fmla="*/ 1825146 h 6860649"/>
              <a:gd name="connsiteX200" fmla="*/ 2310174 w 5132900"/>
              <a:gd name="connsiteY200" fmla="*/ 1856945 h 6860649"/>
              <a:gd name="connsiteX201" fmla="*/ 2334023 w 5132900"/>
              <a:gd name="connsiteY201" fmla="*/ 1843695 h 6860649"/>
              <a:gd name="connsiteX202" fmla="*/ 2310174 w 5132900"/>
              <a:gd name="connsiteY202" fmla="*/ 1856945 h 6860649"/>
              <a:gd name="connsiteX203" fmla="*/ 2482419 w 5132900"/>
              <a:gd name="connsiteY203" fmla="*/ 1825146 h 6860649"/>
              <a:gd name="connsiteX204" fmla="*/ 2453270 w 5132900"/>
              <a:gd name="connsiteY204" fmla="*/ 1838396 h 6860649"/>
              <a:gd name="connsiteX205" fmla="*/ 2535417 w 5132900"/>
              <a:gd name="connsiteY205" fmla="*/ 1825146 h 6860649"/>
              <a:gd name="connsiteX206" fmla="*/ 2490368 w 5132900"/>
              <a:gd name="connsiteY206" fmla="*/ 1841046 h 6860649"/>
              <a:gd name="connsiteX207" fmla="*/ 2527467 w 5132900"/>
              <a:gd name="connsiteY207" fmla="*/ 1827796 h 6860649"/>
              <a:gd name="connsiteX208" fmla="*/ 2405571 w 5132900"/>
              <a:gd name="connsiteY208" fmla="*/ 1835746 h 6860649"/>
              <a:gd name="connsiteX209" fmla="*/ 2527467 w 5132900"/>
              <a:gd name="connsiteY209" fmla="*/ 1827796 h 6860649"/>
              <a:gd name="connsiteX210" fmla="*/ 2490368 w 5132900"/>
              <a:gd name="connsiteY210" fmla="*/ 1841046 h 6860649"/>
              <a:gd name="connsiteX211" fmla="*/ 2532767 w 5132900"/>
              <a:gd name="connsiteY211" fmla="*/ 1825146 h 6860649"/>
              <a:gd name="connsiteX212" fmla="*/ 2447970 w 5132900"/>
              <a:gd name="connsiteY212" fmla="*/ 1838396 h 6860649"/>
              <a:gd name="connsiteX213" fmla="*/ 2479769 w 5132900"/>
              <a:gd name="connsiteY213" fmla="*/ 1827796 h 6860649"/>
              <a:gd name="connsiteX214" fmla="*/ 2304874 w 5132900"/>
              <a:gd name="connsiteY214" fmla="*/ 1856945 h 6860649"/>
              <a:gd name="connsiteX215" fmla="*/ 2331373 w 5132900"/>
              <a:gd name="connsiteY215" fmla="*/ 1843695 h 6860649"/>
              <a:gd name="connsiteX216" fmla="*/ 2310174 w 5132900"/>
              <a:gd name="connsiteY216" fmla="*/ 1856945 h 6860649"/>
              <a:gd name="connsiteX217" fmla="*/ 2466519 w 5132900"/>
              <a:gd name="connsiteY217" fmla="*/ 1827796 h 6860649"/>
              <a:gd name="connsiteX218" fmla="*/ 2429420 w 5132900"/>
              <a:gd name="connsiteY218" fmla="*/ 1835746 h 6860649"/>
              <a:gd name="connsiteX219" fmla="*/ 2514218 w 5132900"/>
              <a:gd name="connsiteY219" fmla="*/ 1825146 h 6860649"/>
              <a:gd name="connsiteX220" fmla="*/ 2440020 w 5132900"/>
              <a:gd name="connsiteY220" fmla="*/ 1835746 h 6860649"/>
              <a:gd name="connsiteX221" fmla="*/ 2490368 w 5132900"/>
              <a:gd name="connsiteY221" fmla="*/ 1825146 h 6860649"/>
              <a:gd name="connsiteX222" fmla="*/ 2334023 w 5132900"/>
              <a:gd name="connsiteY222" fmla="*/ 1848995 h 6860649"/>
              <a:gd name="connsiteX223" fmla="*/ 2349923 w 5132900"/>
              <a:gd name="connsiteY223" fmla="*/ 1841046 h 6860649"/>
              <a:gd name="connsiteX224" fmla="*/ 2336673 w 5132900"/>
              <a:gd name="connsiteY224" fmla="*/ 1848995 h 6860649"/>
              <a:gd name="connsiteX225" fmla="*/ 2506268 w 5132900"/>
              <a:gd name="connsiteY225" fmla="*/ 1827796 h 6860649"/>
              <a:gd name="connsiteX226" fmla="*/ 2479769 w 5132900"/>
              <a:gd name="connsiteY226" fmla="*/ 1838396 h 6860649"/>
              <a:gd name="connsiteX227" fmla="*/ 2551317 w 5132900"/>
              <a:gd name="connsiteY227" fmla="*/ 1825146 h 6860649"/>
              <a:gd name="connsiteX228" fmla="*/ 2524817 w 5132900"/>
              <a:gd name="connsiteY228" fmla="*/ 1841046 h 6860649"/>
              <a:gd name="connsiteX229" fmla="*/ 2551317 w 5132900"/>
              <a:gd name="connsiteY229" fmla="*/ 1822496 h 6860649"/>
              <a:gd name="connsiteX230" fmla="*/ 2466519 w 5132900"/>
              <a:gd name="connsiteY230" fmla="*/ 1827796 h 6860649"/>
              <a:gd name="connsiteX231" fmla="*/ 2551317 w 5132900"/>
              <a:gd name="connsiteY231" fmla="*/ 1822496 h 6860649"/>
              <a:gd name="connsiteX232" fmla="*/ 2522168 w 5132900"/>
              <a:gd name="connsiteY232" fmla="*/ 1841046 h 6860649"/>
              <a:gd name="connsiteX233" fmla="*/ 2551317 w 5132900"/>
              <a:gd name="connsiteY233" fmla="*/ 1825146 h 6860649"/>
              <a:gd name="connsiteX234" fmla="*/ 2477119 w 5132900"/>
              <a:gd name="connsiteY234" fmla="*/ 1838396 h 6860649"/>
              <a:gd name="connsiteX235" fmla="*/ 2503618 w 5132900"/>
              <a:gd name="connsiteY235" fmla="*/ 1827796 h 6860649"/>
              <a:gd name="connsiteX236" fmla="*/ 2328723 w 5132900"/>
              <a:gd name="connsiteY236" fmla="*/ 1848995 h 6860649"/>
              <a:gd name="connsiteX237" fmla="*/ 2347273 w 5132900"/>
              <a:gd name="connsiteY237" fmla="*/ 1841046 h 6860649"/>
              <a:gd name="connsiteX238" fmla="*/ 2328723 w 5132900"/>
              <a:gd name="connsiteY238" fmla="*/ 1848995 h 6860649"/>
              <a:gd name="connsiteX239" fmla="*/ 2482419 w 5132900"/>
              <a:gd name="connsiteY239" fmla="*/ 1825146 h 6860649"/>
              <a:gd name="connsiteX240" fmla="*/ 2429420 w 5132900"/>
              <a:gd name="connsiteY240" fmla="*/ 1835746 h 6860649"/>
              <a:gd name="connsiteX241" fmla="*/ 2506268 w 5132900"/>
              <a:gd name="connsiteY241" fmla="*/ 1825146 h 6860649"/>
              <a:gd name="connsiteX242" fmla="*/ 2410871 w 5132900"/>
              <a:gd name="connsiteY242" fmla="*/ 1835746 h 6860649"/>
              <a:gd name="connsiteX243" fmla="*/ 2442670 w 5132900"/>
              <a:gd name="connsiteY243" fmla="*/ 1827796 h 6860649"/>
              <a:gd name="connsiteX244" fmla="*/ 2296924 w 5132900"/>
              <a:gd name="connsiteY244" fmla="*/ 1859595 h 6860649"/>
              <a:gd name="connsiteX245" fmla="*/ 2320773 w 5132900"/>
              <a:gd name="connsiteY245" fmla="*/ 1846345 h 6860649"/>
              <a:gd name="connsiteX246" fmla="*/ 2296924 w 5132900"/>
              <a:gd name="connsiteY246" fmla="*/ 1856945 h 6860649"/>
              <a:gd name="connsiteX247" fmla="*/ 2463869 w 5132900"/>
              <a:gd name="connsiteY247" fmla="*/ 1827796 h 6860649"/>
              <a:gd name="connsiteX248" fmla="*/ 2429420 w 5132900"/>
              <a:gd name="connsiteY248" fmla="*/ 1838396 h 6860649"/>
              <a:gd name="connsiteX249" fmla="*/ 2519518 w 5132900"/>
              <a:gd name="connsiteY249" fmla="*/ 1827796 h 6860649"/>
              <a:gd name="connsiteX250" fmla="*/ 2466519 w 5132900"/>
              <a:gd name="connsiteY250" fmla="*/ 1838396 h 6860649"/>
              <a:gd name="connsiteX251" fmla="*/ 2506268 w 5132900"/>
              <a:gd name="connsiteY251" fmla="*/ 1827796 h 6860649"/>
              <a:gd name="connsiteX252" fmla="*/ 2376422 w 5132900"/>
              <a:gd name="connsiteY252" fmla="*/ 1841046 h 6860649"/>
              <a:gd name="connsiteX253" fmla="*/ 2508918 w 5132900"/>
              <a:gd name="connsiteY253" fmla="*/ 1825146 h 6860649"/>
              <a:gd name="connsiteX254" fmla="*/ 2466519 w 5132900"/>
              <a:gd name="connsiteY254" fmla="*/ 1838396 h 6860649"/>
              <a:gd name="connsiteX255" fmla="*/ 2519518 w 5132900"/>
              <a:gd name="connsiteY255" fmla="*/ 1827796 h 6860649"/>
              <a:gd name="connsiteX256" fmla="*/ 2426770 w 5132900"/>
              <a:gd name="connsiteY256" fmla="*/ 1838396 h 6860649"/>
              <a:gd name="connsiteX257" fmla="*/ 2450620 w 5132900"/>
              <a:gd name="connsiteY257" fmla="*/ 1827796 h 6860649"/>
              <a:gd name="connsiteX258" fmla="*/ 2294274 w 5132900"/>
              <a:gd name="connsiteY258" fmla="*/ 1859595 h 6860649"/>
              <a:gd name="connsiteX259" fmla="*/ 2318123 w 5132900"/>
              <a:gd name="connsiteY259" fmla="*/ 1846345 h 6860649"/>
              <a:gd name="connsiteX260" fmla="*/ 2294274 w 5132900"/>
              <a:gd name="connsiteY260" fmla="*/ 1859595 h 6860649"/>
              <a:gd name="connsiteX261" fmla="*/ 2434720 w 5132900"/>
              <a:gd name="connsiteY261" fmla="*/ 1827796 h 6860649"/>
              <a:gd name="connsiteX262" fmla="*/ 2397621 w 5132900"/>
              <a:gd name="connsiteY262" fmla="*/ 1838396 h 6860649"/>
              <a:gd name="connsiteX263" fmla="*/ 2405571 w 5132900"/>
              <a:gd name="connsiteY263" fmla="*/ 1835746 h 6860649"/>
              <a:gd name="connsiteX264" fmla="*/ 2402921 w 5132900"/>
              <a:gd name="connsiteY264" fmla="*/ 1835746 h 6860649"/>
              <a:gd name="connsiteX265" fmla="*/ 2495668 w 5132900"/>
              <a:gd name="connsiteY265" fmla="*/ 1825146 h 6860649"/>
              <a:gd name="connsiteX266" fmla="*/ 2418821 w 5132900"/>
              <a:gd name="connsiteY266" fmla="*/ 1835746 h 6860649"/>
              <a:gd name="connsiteX267" fmla="*/ 2469169 w 5132900"/>
              <a:gd name="connsiteY267" fmla="*/ 1825146 h 6860649"/>
              <a:gd name="connsiteX268" fmla="*/ 2326073 w 5132900"/>
              <a:gd name="connsiteY268" fmla="*/ 1851645 h 6860649"/>
              <a:gd name="connsiteX269" fmla="*/ 2339323 w 5132900"/>
              <a:gd name="connsiteY269" fmla="*/ 1841046 h 6860649"/>
              <a:gd name="connsiteX270" fmla="*/ 2320773 w 5132900"/>
              <a:gd name="connsiteY270" fmla="*/ 1851645 h 6860649"/>
              <a:gd name="connsiteX271" fmla="*/ 2498318 w 5132900"/>
              <a:gd name="connsiteY271" fmla="*/ 1825146 h 6860649"/>
              <a:gd name="connsiteX272" fmla="*/ 2461219 w 5132900"/>
              <a:gd name="connsiteY272" fmla="*/ 1835746 h 6860649"/>
              <a:gd name="connsiteX273" fmla="*/ 2546017 w 5132900"/>
              <a:gd name="connsiteY273" fmla="*/ 1825146 h 6860649"/>
              <a:gd name="connsiteX274" fmla="*/ 2508918 w 5132900"/>
              <a:gd name="connsiteY274" fmla="*/ 1838396 h 6860649"/>
              <a:gd name="connsiteX275" fmla="*/ 2546017 w 5132900"/>
              <a:gd name="connsiteY275" fmla="*/ 1825146 h 6860649"/>
              <a:gd name="connsiteX276" fmla="*/ 2445320 w 5132900"/>
              <a:gd name="connsiteY276" fmla="*/ 1827796 h 6860649"/>
              <a:gd name="connsiteX277" fmla="*/ 2543367 w 5132900"/>
              <a:gd name="connsiteY277" fmla="*/ 1822496 h 6860649"/>
              <a:gd name="connsiteX278" fmla="*/ 2493018 w 5132900"/>
              <a:gd name="connsiteY278" fmla="*/ 1835746 h 6860649"/>
              <a:gd name="connsiteX279" fmla="*/ 2532767 w 5132900"/>
              <a:gd name="connsiteY279" fmla="*/ 1822496 h 6860649"/>
              <a:gd name="connsiteX280" fmla="*/ 2421470 w 5132900"/>
              <a:gd name="connsiteY280" fmla="*/ 1835746 h 6860649"/>
              <a:gd name="connsiteX281" fmla="*/ 2458569 w 5132900"/>
              <a:gd name="connsiteY281" fmla="*/ 1825146 h 6860649"/>
              <a:gd name="connsiteX282" fmla="*/ 2286324 w 5132900"/>
              <a:gd name="connsiteY282" fmla="*/ 1862245 h 6860649"/>
              <a:gd name="connsiteX283" fmla="*/ 2310174 w 5132900"/>
              <a:gd name="connsiteY283" fmla="*/ 1846345 h 6860649"/>
              <a:gd name="connsiteX284" fmla="*/ 2286324 w 5132900"/>
              <a:gd name="connsiteY284" fmla="*/ 1862245 h 6860649"/>
              <a:gd name="connsiteX285" fmla="*/ 2450620 w 5132900"/>
              <a:gd name="connsiteY285" fmla="*/ 1825146 h 6860649"/>
              <a:gd name="connsiteX286" fmla="*/ 2384372 w 5132900"/>
              <a:gd name="connsiteY286" fmla="*/ 1838396 h 6860649"/>
              <a:gd name="connsiteX287" fmla="*/ 2402921 w 5132900"/>
              <a:gd name="connsiteY287" fmla="*/ 1835746 h 6860649"/>
              <a:gd name="connsiteX288" fmla="*/ 2397621 w 5132900"/>
              <a:gd name="connsiteY288" fmla="*/ 1838396 h 6860649"/>
              <a:gd name="connsiteX289" fmla="*/ 2477119 w 5132900"/>
              <a:gd name="connsiteY289" fmla="*/ 1822496 h 6860649"/>
              <a:gd name="connsiteX290" fmla="*/ 2341973 w 5132900"/>
              <a:gd name="connsiteY290" fmla="*/ 1835746 h 6860649"/>
              <a:gd name="connsiteX291" fmla="*/ 2471819 w 5132900"/>
              <a:gd name="connsiteY291" fmla="*/ 1822496 h 6860649"/>
              <a:gd name="connsiteX292" fmla="*/ 2376422 w 5132900"/>
              <a:gd name="connsiteY292" fmla="*/ 1841046 h 6860649"/>
              <a:gd name="connsiteX293" fmla="*/ 2424120 w 5132900"/>
              <a:gd name="connsiteY293" fmla="*/ 1827796 h 6860649"/>
              <a:gd name="connsiteX294" fmla="*/ 2281025 w 5132900"/>
              <a:gd name="connsiteY294" fmla="*/ 1862245 h 6860649"/>
              <a:gd name="connsiteX295" fmla="*/ 2302224 w 5132900"/>
              <a:gd name="connsiteY295" fmla="*/ 1848995 h 6860649"/>
              <a:gd name="connsiteX296" fmla="*/ 2281025 w 5132900"/>
              <a:gd name="connsiteY296" fmla="*/ 1862245 h 6860649"/>
              <a:gd name="connsiteX297" fmla="*/ 2421470 w 5132900"/>
              <a:gd name="connsiteY297" fmla="*/ 1827796 h 6860649"/>
              <a:gd name="connsiteX298" fmla="*/ 2397621 w 5132900"/>
              <a:gd name="connsiteY298" fmla="*/ 1838396 h 6860649"/>
              <a:gd name="connsiteX299" fmla="*/ 2516868 w 5132900"/>
              <a:gd name="connsiteY299" fmla="*/ 1825146 h 6860649"/>
              <a:gd name="connsiteX300" fmla="*/ 2463869 w 5132900"/>
              <a:gd name="connsiteY300" fmla="*/ 1835746 h 6860649"/>
              <a:gd name="connsiteX301" fmla="*/ 2527467 w 5132900"/>
              <a:gd name="connsiteY301" fmla="*/ 1822496 h 6860649"/>
              <a:gd name="connsiteX302" fmla="*/ 2405571 w 5132900"/>
              <a:gd name="connsiteY302" fmla="*/ 1830446 h 6860649"/>
              <a:gd name="connsiteX303" fmla="*/ 2524817 w 5132900"/>
              <a:gd name="connsiteY303" fmla="*/ 1822496 h 6860649"/>
              <a:gd name="connsiteX304" fmla="*/ 2461219 w 5132900"/>
              <a:gd name="connsiteY304" fmla="*/ 1833096 h 6860649"/>
              <a:gd name="connsiteX305" fmla="*/ 2514218 w 5132900"/>
              <a:gd name="connsiteY305" fmla="*/ 1825146 h 6860649"/>
              <a:gd name="connsiteX306" fmla="*/ 2384372 w 5132900"/>
              <a:gd name="connsiteY306" fmla="*/ 1838396 h 6860649"/>
              <a:gd name="connsiteX307" fmla="*/ 2405571 w 5132900"/>
              <a:gd name="connsiteY307" fmla="*/ 1830446 h 6860649"/>
              <a:gd name="connsiteX308" fmla="*/ 2270425 w 5132900"/>
              <a:gd name="connsiteY308" fmla="*/ 1862245 h 6860649"/>
              <a:gd name="connsiteX309" fmla="*/ 2291624 w 5132900"/>
              <a:gd name="connsiteY309" fmla="*/ 1851645 h 6860649"/>
              <a:gd name="connsiteX310" fmla="*/ 2265125 w 5132900"/>
              <a:gd name="connsiteY310" fmla="*/ 1870195 h 6860649"/>
              <a:gd name="connsiteX311" fmla="*/ 2381722 w 5132900"/>
              <a:gd name="connsiteY311" fmla="*/ 1833096 h 6860649"/>
              <a:gd name="connsiteX312" fmla="*/ 2302224 w 5132900"/>
              <a:gd name="connsiteY312" fmla="*/ 1862245 h 6860649"/>
              <a:gd name="connsiteX313" fmla="*/ 2349923 w 5132900"/>
              <a:gd name="connsiteY313" fmla="*/ 1841046 h 6860649"/>
              <a:gd name="connsiteX314" fmla="*/ 2302224 w 5132900"/>
              <a:gd name="connsiteY314" fmla="*/ 1862245 h 6860649"/>
              <a:gd name="connsiteX315" fmla="*/ 2381722 w 5132900"/>
              <a:gd name="connsiteY315" fmla="*/ 1833096 h 6860649"/>
              <a:gd name="connsiteX316" fmla="*/ 2265125 w 5132900"/>
              <a:gd name="connsiteY316" fmla="*/ 1870195 h 6860649"/>
              <a:gd name="connsiteX317" fmla="*/ 2288974 w 5132900"/>
              <a:gd name="connsiteY317" fmla="*/ 1851645 h 6860649"/>
              <a:gd name="connsiteX318" fmla="*/ 2259825 w 5132900"/>
              <a:gd name="connsiteY318" fmla="*/ 1870195 h 6860649"/>
              <a:gd name="connsiteX319" fmla="*/ 2373772 w 5132900"/>
              <a:gd name="connsiteY319" fmla="*/ 1833096 h 6860649"/>
              <a:gd name="connsiteX320" fmla="*/ 2291624 w 5132900"/>
              <a:gd name="connsiteY320" fmla="*/ 1864895 h 6860649"/>
              <a:gd name="connsiteX321" fmla="*/ 2339323 w 5132900"/>
              <a:gd name="connsiteY321" fmla="*/ 1846345 h 6860649"/>
              <a:gd name="connsiteX322" fmla="*/ 2281025 w 5132900"/>
              <a:gd name="connsiteY322" fmla="*/ 1870195 h 6860649"/>
              <a:gd name="connsiteX323" fmla="*/ 2357872 w 5132900"/>
              <a:gd name="connsiteY323" fmla="*/ 1838396 h 6860649"/>
              <a:gd name="connsiteX324" fmla="*/ 2241276 w 5132900"/>
              <a:gd name="connsiteY324" fmla="*/ 1880794 h 6860649"/>
              <a:gd name="connsiteX325" fmla="*/ 2278375 w 5132900"/>
              <a:gd name="connsiteY325" fmla="*/ 1854295 h 6860649"/>
              <a:gd name="connsiteX326" fmla="*/ 2251875 w 5132900"/>
              <a:gd name="connsiteY326" fmla="*/ 1872845 h 6860649"/>
              <a:gd name="connsiteX327" fmla="*/ 2387021 w 5132900"/>
              <a:gd name="connsiteY327" fmla="*/ 1833096 h 6860649"/>
              <a:gd name="connsiteX328" fmla="*/ 2341973 w 5132900"/>
              <a:gd name="connsiteY328" fmla="*/ 1851645 h 6860649"/>
              <a:gd name="connsiteX329" fmla="*/ 2384372 w 5132900"/>
              <a:gd name="connsiteY329" fmla="*/ 1838396 h 6860649"/>
              <a:gd name="connsiteX330" fmla="*/ 2360522 w 5132900"/>
              <a:gd name="connsiteY330" fmla="*/ 1846345 h 6860649"/>
              <a:gd name="connsiteX331" fmla="*/ 2447970 w 5132900"/>
              <a:gd name="connsiteY331" fmla="*/ 1827796 h 6860649"/>
              <a:gd name="connsiteX332" fmla="*/ 2318123 w 5132900"/>
              <a:gd name="connsiteY332" fmla="*/ 1854295 h 6860649"/>
              <a:gd name="connsiteX333" fmla="*/ 2336673 w 5132900"/>
              <a:gd name="connsiteY333" fmla="*/ 1843695 h 6860649"/>
              <a:gd name="connsiteX334" fmla="*/ 2318123 w 5132900"/>
              <a:gd name="connsiteY334" fmla="*/ 1854295 h 6860649"/>
              <a:gd name="connsiteX335" fmla="*/ 2447970 w 5132900"/>
              <a:gd name="connsiteY335" fmla="*/ 1827796 h 6860649"/>
              <a:gd name="connsiteX336" fmla="*/ 2352572 w 5132900"/>
              <a:gd name="connsiteY336" fmla="*/ 1846345 h 6860649"/>
              <a:gd name="connsiteX337" fmla="*/ 2379072 w 5132900"/>
              <a:gd name="connsiteY337" fmla="*/ 1841046 h 6860649"/>
              <a:gd name="connsiteX338" fmla="*/ 2326073 w 5132900"/>
              <a:gd name="connsiteY338" fmla="*/ 1856945 h 6860649"/>
              <a:gd name="connsiteX339" fmla="*/ 2376422 w 5132900"/>
              <a:gd name="connsiteY339" fmla="*/ 1835746 h 6860649"/>
              <a:gd name="connsiteX340" fmla="*/ 2246576 w 5132900"/>
              <a:gd name="connsiteY340" fmla="*/ 1875495 h 6860649"/>
              <a:gd name="connsiteX341" fmla="*/ 2273075 w 5132900"/>
              <a:gd name="connsiteY341" fmla="*/ 1856945 h 6860649"/>
              <a:gd name="connsiteX342" fmla="*/ 2204177 w 5132900"/>
              <a:gd name="connsiteY342" fmla="*/ 1899344 h 6860649"/>
              <a:gd name="connsiteX343" fmla="*/ 2283674 w 5132900"/>
              <a:gd name="connsiteY343" fmla="*/ 1856945 h 6860649"/>
              <a:gd name="connsiteX344" fmla="*/ 2185627 w 5132900"/>
              <a:gd name="connsiteY344" fmla="*/ 1907294 h 6860649"/>
              <a:gd name="connsiteX345" fmla="*/ 2233326 w 5132900"/>
              <a:gd name="connsiteY345" fmla="*/ 1875495 h 6860649"/>
              <a:gd name="connsiteX346" fmla="*/ 2182977 w 5132900"/>
              <a:gd name="connsiteY346" fmla="*/ 1907294 h 6860649"/>
              <a:gd name="connsiteX347" fmla="*/ 2270425 w 5132900"/>
              <a:gd name="connsiteY347" fmla="*/ 1859595 h 6860649"/>
              <a:gd name="connsiteX348" fmla="*/ 2182977 w 5132900"/>
              <a:gd name="connsiteY348" fmla="*/ 1907294 h 6860649"/>
              <a:gd name="connsiteX349" fmla="*/ 2230676 w 5132900"/>
              <a:gd name="connsiteY349" fmla="*/ 1880794 h 6860649"/>
              <a:gd name="connsiteX350" fmla="*/ 2180327 w 5132900"/>
              <a:gd name="connsiteY350" fmla="*/ 1909944 h 6860649"/>
              <a:gd name="connsiteX351" fmla="*/ 2249225 w 5132900"/>
              <a:gd name="connsiteY351" fmla="*/ 1864895 h 6860649"/>
              <a:gd name="connsiteX352" fmla="*/ 2182977 w 5132900"/>
              <a:gd name="connsiteY352" fmla="*/ 1907294 h 6860649"/>
              <a:gd name="connsiteX353" fmla="*/ 2238626 w 5132900"/>
              <a:gd name="connsiteY353" fmla="*/ 1872845 h 6860649"/>
              <a:gd name="connsiteX354" fmla="*/ 2156478 w 5132900"/>
              <a:gd name="connsiteY354" fmla="*/ 1917893 h 6860649"/>
              <a:gd name="connsiteX355" fmla="*/ 2172378 w 5132900"/>
              <a:gd name="connsiteY355" fmla="*/ 1901994 h 6860649"/>
              <a:gd name="connsiteX356" fmla="*/ 2156478 w 5132900"/>
              <a:gd name="connsiteY356" fmla="*/ 1915243 h 6860649"/>
              <a:gd name="connsiteX357" fmla="*/ 2222726 w 5132900"/>
              <a:gd name="connsiteY357" fmla="*/ 1878144 h 6860649"/>
              <a:gd name="connsiteX358" fmla="*/ 2159128 w 5132900"/>
              <a:gd name="connsiteY358" fmla="*/ 1915243 h 6860649"/>
              <a:gd name="connsiteX359" fmla="*/ 2185627 w 5132900"/>
              <a:gd name="connsiteY359" fmla="*/ 1896694 h 6860649"/>
              <a:gd name="connsiteX360" fmla="*/ 2106130 w 5132900"/>
              <a:gd name="connsiteY360" fmla="*/ 1933793 h 6860649"/>
              <a:gd name="connsiteX361" fmla="*/ 2140579 w 5132900"/>
              <a:gd name="connsiteY361" fmla="*/ 1915243 h 6860649"/>
              <a:gd name="connsiteX362" fmla="*/ 2101360 w 5132900"/>
              <a:gd name="connsiteY362" fmla="*/ 1945187 h 6860649"/>
              <a:gd name="connsiteX363" fmla="*/ 2058166 w 5132900"/>
              <a:gd name="connsiteY363" fmla="*/ 1962942 h 6860649"/>
              <a:gd name="connsiteX364" fmla="*/ 2113814 w 5132900"/>
              <a:gd name="connsiteY364" fmla="*/ 1941478 h 6860649"/>
              <a:gd name="connsiteX365" fmla="*/ 2072476 w 5132900"/>
              <a:gd name="connsiteY365" fmla="*/ 1962942 h 6860649"/>
              <a:gd name="connsiteX366" fmla="*/ 2036967 w 5132900"/>
              <a:gd name="connsiteY366" fmla="*/ 1992091 h 6860649"/>
              <a:gd name="connsiteX367" fmla="*/ 2065851 w 5132900"/>
              <a:gd name="connsiteY367" fmla="*/ 1968242 h 6860649"/>
              <a:gd name="connsiteX368" fmla="*/ 2100565 w 5132900"/>
              <a:gd name="connsiteY368" fmla="*/ 1952342 h 6860649"/>
              <a:gd name="connsiteX369" fmla="*/ 2061876 w 5132900"/>
              <a:gd name="connsiteY369" fmla="*/ 1988911 h 6860649"/>
              <a:gd name="connsiteX370" fmla="*/ 2029017 w 5132900"/>
              <a:gd name="connsiteY370" fmla="*/ 2029455 h 6860649"/>
              <a:gd name="connsiteX371" fmla="*/ 2060816 w 5132900"/>
              <a:gd name="connsiteY371" fmla="*/ 2000306 h 6860649"/>
              <a:gd name="connsiteX372" fmla="*/ 2042266 w 5132900"/>
              <a:gd name="connsiteY372" fmla="*/ 2101003 h 6860649"/>
              <a:gd name="connsiteX373" fmla="*/ 2040676 w 5132900"/>
              <a:gd name="connsiteY373" fmla="*/ 2158241 h 6860649"/>
              <a:gd name="connsiteX374" fmla="*/ 2036172 w 5132900"/>
              <a:gd name="connsiteY374" fmla="*/ 2314587 h 6860649"/>
              <a:gd name="connsiteX375" fmla="*/ 2056841 w 5132900"/>
              <a:gd name="connsiteY375" fmla="*/ 2429593 h 6860649"/>
              <a:gd name="connsiteX376" fmla="*/ 2132364 w 5132900"/>
              <a:gd name="connsiteY376" fmla="*/ 2536915 h 6860649"/>
              <a:gd name="connsiteX377" fmla="*/ 2172113 w 5132900"/>
              <a:gd name="connsiteY377" fmla="*/ 2581964 h 6860649"/>
              <a:gd name="connsiteX378" fmla="*/ 2191987 w 5132900"/>
              <a:gd name="connsiteY378" fmla="*/ 2664377 h 6860649"/>
              <a:gd name="connsiteX379" fmla="*/ 2176618 w 5132900"/>
              <a:gd name="connsiteY379" fmla="*/ 2722410 h 6860649"/>
              <a:gd name="connsiteX380" fmla="*/ 2042001 w 5132900"/>
              <a:gd name="connsiteY380" fmla="*/ 2860736 h 6860649"/>
              <a:gd name="connsiteX381" fmla="*/ 1975753 w 5132900"/>
              <a:gd name="connsiteY381" fmla="*/ 2911084 h 6860649"/>
              <a:gd name="connsiteX382" fmla="*/ 1943689 w 5132900"/>
              <a:gd name="connsiteY382" fmla="*/ 2966468 h 6860649"/>
              <a:gd name="connsiteX383" fmla="*/ 1927525 w 5132900"/>
              <a:gd name="connsiteY383" fmla="*/ 3022381 h 6860649"/>
              <a:gd name="connsiteX384" fmla="*/ 1911625 w 5132900"/>
              <a:gd name="connsiteY384" fmla="*/ 3105324 h 6860649"/>
              <a:gd name="connsiteX385" fmla="*/ 1893871 w 5132900"/>
              <a:gd name="connsiteY385" fmla="*/ 3080679 h 6860649"/>
              <a:gd name="connsiteX386" fmla="*/ 1840872 w 5132900"/>
              <a:gd name="connsiteY386" fmla="*/ 3006217 h 6860649"/>
              <a:gd name="connsiteX387" fmla="*/ 1707846 w 5132900"/>
              <a:gd name="connsiteY387" fmla="*/ 2980247 h 6860649"/>
              <a:gd name="connsiteX388" fmla="*/ 1535866 w 5132900"/>
              <a:gd name="connsiteY388" fmla="*/ 3012311 h 6860649"/>
              <a:gd name="connsiteX389" fmla="*/ 1466968 w 5132900"/>
              <a:gd name="connsiteY389" fmla="*/ 3018936 h 6860649"/>
              <a:gd name="connsiteX390" fmla="*/ 1431724 w 5132900"/>
              <a:gd name="connsiteY390" fmla="*/ 3009927 h 6860649"/>
              <a:gd name="connsiteX391" fmla="*/ 1425629 w 5132900"/>
              <a:gd name="connsiteY391" fmla="*/ 2994292 h 6860649"/>
              <a:gd name="connsiteX392" fmla="*/ 1414500 w 5132900"/>
              <a:gd name="connsiteY392" fmla="*/ 2894920 h 6860649"/>
              <a:gd name="connsiteX393" fmla="*/ 1390651 w 5132900"/>
              <a:gd name="connsiteY393" fmla="*/ 2476232 h 6860649"/>
              <a:gd name="connsiteX394" fmla="*/ 1378196 w 5132900"/>
              <a:gd name="connsiteY394" fmla="*/ 2055159 h 6860649"/>
              <a:gd name="connsiteX395" fmla="*/ 1382701 w 5132900"/>
              <a:gd name="connsiteY395" fmla="*/ 1975662 h 6860649"/>
              <a:gd name="connsiteX396" fmla="*/ 1421390 w 5132900"/>
              <a:gd name="connsiteY396" fmla="*/ 1879734 h 6860649"/>
              <a:gd name="connsiteX397" fmla="*/ 1508307 w 5132900"/>
              <a:gd name="connsiteY397" fmla="*/ 1760488 h 6860649"/>
              <a:gd name="connsiteX398" fmla="*/ 1520232 w 5132900"/>
              <a:gd name="connsiteY398" fmla="*/ 1604937 h 6860649"/>
              <a:gd name="connsiteX399" fmla="*/ 1487108 w 5132900"/>
              <a:gd name="connsiteY399" fmla="*/ 1521465 h 6860649"/>
              <a:gd name="connsiteX400" fmla="*/ 1424039 w 5132900"/>
              <a:gd name="connsiteY400" fmla="*/ 1441172 h 6860649"/>
              <a:gd name="connsiteX401" fmla="*/ 1340037 w 5132900"/>
              <a:gd name="connsiteY401" fmla="*/ 1329345 h 6860649"/>
              <a:gd name="connsiteX402" fmla="*/ 1283594 w 5132900"/>
              <a:gd name="connsiteY402" fmla="*/ 1239778 h 6860649"/>
              <a:gd name="connsiteX403" fmla="*/ 1244110 w 5132900"/>
              <a:gd name="connsiteY403" fmla="*/ 1162135 h 6860649"/>
              <a:gd name="connsiteX404" fmla="*/ 1239340 w 5132900"/>
              <a:gd name="connsiteY404" fmla="*/ 1090322 h 6860649"/>
              <a:gd name="connsiteX405" fmla="*/ 1243050 w 5132900"/>
              <a:gd name="connsiteY405" fmla="*/ 958356 h 6860649"/>
              <a:gd name="connsiteX406" fmla="*/ 1256034 w 5132900"/>
              <a:gd name="connsiteY406" fmla="*/ 908538 h 6860649"/>
              <a:gd name="connsiteX407" fmla="*/ 1291808 w 5132900"/>
              <a:gd name="connsiteY407" fmla="*/ 892638 h 6860649"/>
              <a:gd name="connsiteX408" fmla="*/ 1380051 w 5132900"/>
              <a:gd name="connsiteY408" fmla="*/ 889458 h 6860649"/>
              <a:gd name="connsiteX409" fmla="*/ 1418475 w 5132900"/>
              <a:gd name="connsiteY409" fmla="*/ 829040 h 6860649"/>
              <a:gd name="connsiteX410" fmla="*/ 1454779 w 5132900"/>
              <a:gd name="connsiteY410" fmla="*/ 702374 h 6860649"/>
              <a:gd name="connsiteX411" fmla="*/ 1473328 w 5132900"/>
              <a:gd name="connsiteY411" fmla="*/ 673225 h 6860649"/>
              <a:gd name="connsiteX412" fmla="*/ 1519437 w 5132900"/>
              <a:gd name="connsiteY412" fmla="*/ 641955 h 6860649"/>
              <a:gd name="connsiteX413" fmla="*/ 1512812 w 5132900"/>
              <a:gd name="connsiteY413" fmla="*/ 588692 h 6860649"/>
              <a:gd name="connsiteX414" fmla="*/ 1490552 w 5132900"/>
              <a:gd name="connsiteY414" fmla="*/ 544968 h 6860649"/>
              <a:gd name="connsiteX415" fmla="*/ 1470413 w 5132900"/>
              <a:gd name="connsiteY415" fmla="*/ 512374 h 6860649"/>
              <a:gd name="connsiteX416" fmla="*/ 1470148 w 5132900"/>
              <a:gd name="connsiteY416" fmla="*/ 484020 h 6860649"/>
              <a:gd name="connsiteX417" fmla="*/ 1494262 w 5132900"/>
              <a:gd name="connsiteY417" fmla="*/ 425722 h 6860649"/>
              <a:gd name="connsiteX418" fmla="*/ 1518642 w 5132900"/>
              <a:gd name="connsiteY418" fmla="*/ 324495 h 6860649"/>
              <a:gd name="connsiteX419" fmla="*/ 1514137 w 5132900"/>
              <a:gd name="connsiteY419" fmla="*/ 274941 h 6860649"/>
              <a:gd name="connsiteX420" fmla="*/ 1496382 w 5132900"/>
              <a:gd name="connsiteY420" fmla="*/ 228302 h 6860649"/>
              <a:gd name="connsiteX421" fmla="*/ 1471208 w 5132900"/>
              <a:gd name="connsiteY421" fmla="*/ 186699 h 6860649"/>
              <a:gd name="connsiteX422" fmla="*/ 1439144 w 5132900"/>
              <a:gd name="connsiteY422" fmla="*/ 150395 h 6860649"/>
              <a:gd name="connsiteX423" fmla="*/ 1408670 w 5132900"/>
              <a:gd name="connsiteY423" fmla="*/ 131580 h 6860649"/>
              <a:gd name="connsiteX424" fmla="*/ 1374221 w 5132900"/>
              <a:gd name="connsiteY424" fmla="*/ 120451 h 6860649"/>
              <a:gd name="connsiteX425" fmla="*/ 1340037 w 5132900"/>
              <a:gd name="connsiteY425" fmla="*/ 104551 h 6860649"/>
              <a:gd name="connsiteX426" fmla="*/ 1319633 w 5132900"/>
              <a:gd name="connsiteY426" fmla="*/ 69307 h 6860649"/>
              <a:gd name="connsiteX427" fmla="*/ 1289423 w 5132900"/>
              <a:gd name="connsiteY427" fmla="*/ 44663 h 6860649"/>
              <a:gd name="connsiteX428" fmla="*/ 1256299 w 5132900"/>
              <a:gd name="connsiteY428" fmla="*/ 40423 h 6860649"/>
              <a:gd name="connsiteX429" fmla="*/ 1222910 w 5132900"/>
              <a:gd name="connsiteY429" fmla="*/ 41218 h 6860649"/>
              <a:gd name="connsiteX430" fmla="*/ 1197206 w 5132900"/>
              <a:gd name="connsiteY430" fmla="*/ 40688 h 6860649"/>
              <a:gd name="connsiteX431" fmla="*/ 1164612 w 5132900"/>
              <a:gd name="connsiteY431" fmla="*/ 25053 h 6860649"/>
              <a:gd name="connsiteX432" fmla="*/ 1131488 w 5132900"/>
              <a:gd name="connsiteY432" fmla="*/ 11009 h 6860649"/>
              <a:gd name="connsiteX433" fmla="*/ 1082464 w 5132900"/>
              <a:gd name="connsiteY433" fmla="*/ 5709 h 6860649"/>
              <a:gd name="connsiteX434" fmla="*/ 1031586 w 5132900"/>
              <a:gd name="connsiteY434" fmla="*/ 9684 h 6860649"/>
              <a:gd name="connsiteX435" fmla="*/ 982032 w 5132900"/>
              <a:gd name="connsiteY435" fmla="*/ 21079 h 6860649"/>
              <a:gd name="connsiteX436" fmla="*/ 950233 w 5132900"/>
              <a:gd name="connsiteY436" fmla="*/ 39098 h 6860649"/>
              <a:gd name="connsiteX437" fmla="*/ 919759 w 5132900"/>
              <a:gd name="connsiteY437" fmla="*/ 49433 h 6860649"/>
              <a:gd name="connsiteX438" fmla="*/ 890610 w 5132900"/>
              <a:gd name="connsiteY438" fmla="*/ 65862 h 6860649"/>
              <a:gd name="connsiteX439" fmla="*/ 862521 w 5132900"/>
              <a:gd name="connsiteY439" fmla="*/ 86797 h 6860649"/>
              <a:gd name="connsiteX440" fmla="*/ 837612 w 5132900"/>
              <a:gd name="connsiteY440" fmla="*/ 106936 h 6860649"/>
              <a:gd name="connsiteX441" fmla="*/ 814027 w 5132900"/>
              <a:gd name="connsiteY441" fmla="*/ 128665 h 6860649"/>
              <a:gd name="connsiteX442" fmla="*/ 792298 w 5132900"/>
              <a:gd name="connsiteY442" fmla="*/ 151985 h 6860649"/>
              <a:gd name="connsiteX443" fmla="*/ 773218 w 5132900"/>
              <a:gd name="connsiteY443" fmla="*/ 177689 h 6860649"/>
              <a:gd name="connsiteX444" fmla="*/ 756259 w 5132900"/>
              <a:gd name="connsiteY444" fmla="*/ 201273 h 6860649"/>
              <a:gd name="connsiteX445" fmla="*/ 740094 w 5132900"/>
              <a:gd name="connsiteY445" fmla="*/ 231217 h 6860649"/>
              <a:gd name="connsiteX446" fmla="*/ 724460 w 5132900"/>
              <a:gd name="connsiteY446" fmla="*/ 254537 h 6860649"/>
              <a:gd name="connsiteX447" fmla="*/ 709355 w 5132900"/>
              <a:gd name="connsiteY447" fmla="*/ 286071 h 6860649"/>
              <a:gd name="connsiteX448" fmla="*/ 694781 w 5132900"/>
              <a:gd name="connsiteY448" fmla="*/ 311245 h 6860649"/>
              <a:gd name="connsiteX449" fmla="*/ 680471 w 5132900"/>
              <a:gd name="connsiteY449" fmla="*/ 341189 h 6860649"/>
              <a:gd name="connsiteX450" fmla="*/ 666162 w 5132900"/>
              <a:gd name="connsiteY450" fmla="*/ 365304 h 6860649"/>
              <a:gd name="connsiteX451" fmla="*/ 652117 w 5132900"/>
              <a:gd name="connsiteY451" fmla="*/ 396838 h 6860649"/>
              <a:gd name="connsiteX452" fmla="*/ 638337 w 5132900"/>
              <a:gd name="connsiteY452" fmla="*/ 426252 h 6860649"/>
              <a:gd name="connsiteX453" fmla="*/ 624558 w 5132900"/>
              <a:gd name="connsiteY453" fmla="*/ 452751 h 6860649"/>
              <a:gd name="connsiteX454" fmla="*/ 609983 w 5132900"/>
              <a:gd name="connsiteY454" fmla="*/ 482695 h 6860649"/>
              <a:gd name="connsiteX455" fmla="*/ 595409 w 5132900"/>
              <a:gd name="connsiteY455" fmla="*/ 512639 h 6860649"/>
              <a:gd name="connsiteX456" fmla="*/ 581099 w 5132900"/>
              <a:gd name="connsiteY456" fmla="*/ 542848 h 6860649"/>
              <a:gd name="connsiteX457" fmla="*/ 567584 w 5132900"/>
              <a:gd name="connsiteY457" fmla="*/ 573322 h 6860649"/>
              <a:gd name="connsiteX458" fmla="*/ 557250 w 5132900"/>
              <a:gd name="connsiteY458" fmla="*/ 596112 h 6860649"/>
              <a:gd name="connsiteX459" fmla="*/ 547445 w 5132900"/>
              <a:gd name="connsiteY459" fmla="*/ 621816 h 6860649"/>
              <a:gd name="connsiteX460" fmla="*/ 537110 w 5132900"/>
              <a:gd name="connsiteY460" fmla="*/ 645930 h 6860649"/>
              <a:gd name="connsiteX461" fmla="*/ 525981 w 5132900"/>
              <a:gd name="connsiteY461" fmla="*/ 669780 h 6860649"/>
              <a:gd name="connsiteX462" fmla="*/ 512201 w 5132900"/>
              <a:gd name="connsiteY462" fmla="*/ 694159 h 6860649"/>
              <a:gd name="connsiteX463" fmla="*/ 498951 w 5132900"/>
              <a:gd name="connsiteY463" fmla="*/ 726223 h 6860649"/>
              <a:gd name="connsiteX464" fmla="*/ 488882 w 5132900"/>
              <a:gd name="connsiteY464" fmla="*/ 764382 h 6860649"/>
              <a:gd name="connsiteX465" fmla="*/ 484112 w 5132900"/>
              <a:gd name="connsiteY465" fmla="*/ 786641 h 6860649"/>
              <a:gd name="connsiteX466" fmla="*/ 486497 w 5132900"/>
              <a:gd name="connsiteY466" fmla="*/ 810756 h 6860649"/>
              <a:gd name="connsiteX467" fmla="*/ 494447 w 5132900"/>
              <a:gd name="connsiteY467" fmla="*/ 831160 h 6860649"/>
              <a:gd name="connsiteX468" fmla="*/ 506106 w 5132900"/>
              <a:gd name="connsiteY468" fmla="*/ 849179 h 6860649"/>
              <a:gd name="connsiteX469" fmla="*/ 519356 w 5132900"/>
              <a:gd name="connsiteY469" fmla="*/ 870114 h 6860649"/>
              <a:gd name="connsiteX470" fmla="*/ 533665 w 5132900"/>
              <a:gd name="connsiteY470" fmla="*/ 891843 h 6860649"/>
              <a:gd name="connsiteX471" fmla="*/ 539230 w 5132900"/>
              <a:gd name="connsiteY471" fmla="*/ 916752 h 6860649"/>
              <a:gd name="connsiteX472" fmla="*/ 527836 w 5132900"/>
              <a:gd name="connsiteY472" fmla="*/ 945637 h 6860649"/>
              <a:gd name="connsiteX473" fmla="*/ 509286 w 5132900"/>
              <a:gd name="connsiteY473" fmla="*/ 971076 h 6860649"/>
              <a:gd name="connsiteX474" fmla="*/ 492062 w 5132900"/>
              <a:gd name="connsiteY474" fmla="*/ 999695 h 6860649"/>
              <a:gd name="connsiteX475" fmla="*/ 477752 w 5132900"/>
              <a:gd name="connsiteY475" fmla="*/ 1029904 h 6860649"/>
              <a:gd name="connsiteX476" fmla="*/ 453638 w 5132900"/>
              <a:gd name="connsiteY476" fmla="*/ 1082108 h 6860649"/>
              <a:gd name="connsiteX477" fmla="*/ 430053 w 5132900"/>
              <a:gd name="connsiteY477" fmla="*/ 1134311 h 6860649"/>
              <a:gd name="connsiteX478" fmla="*/ 418394 w 5132900"/>
              <a:gd name="connsiteY478" fmla="*/ 1160545 h 6860649"/>
              <a:gd name="connsiteX479" fmla="*/ 406999 w 5132900"/>
              <a:gd name="connsiteY479" fmla="*/ 1187045 h 6860649"/>
              <a:gd name="connsiteX480" fmla="*/ 396134 w 5132900"/>
              <a:gd name="connsiteY480" fmla="*/ 1213544 h 6860649"/>
              <a:gd name="connsiteX481" fmla="*/ 385535 w 5132900"/>
              <a:gd name="connsiteY481" fmla="*/ 1240308 h 6860649"/>
              <a:gd name="connsiteX482" fmla="*/ 377320 w 5132900"/>
              <a:gd name="connsiteY482" fmla="*/ 1266012 h 6860649"/>
              <a:gd name="connsiteX483" fmla="*/ 370695 w 5132900"/>
              <a:gd name="connsiteY483" fmla="*/ 1288802 h 6860649"/>
              <a:gd name="connsiteX484" fmla="*/ 365130 w 5132900"/>
              <a:gd name="connsiteY484" fmla="*/ 1316891 h 6860649"/>
              <a:gd name="connsiteX485" fmla="*/ 360096 w 5132900"/>
              <a:gd name="connsiteY485" fmla="*/ 1338355 h 6860649"/>
              <a:gd name="connsiteX486" fmla="*/ 354266 w 5132900"/>
              <a:gd name="connsiteY486" fmla="*/ 1373864 h 6860649"/>
              <a:gd name="connsiteX487" fmla="*/ 350821 w 5132900"/>
              <a:gd name="connsiteY487" fmla="*/ 1409638 h 6860649"/>
              <a:gd name="connsiteX488" fmla="*/ 357976 w 5132900"/>
              <a:gd name="connsiteY488" fmla="*/ 1434812 h 6860649"/>
              <a:gd name="connsiteX489" fmla="*/ 373875 w 5132900"/>
              <a:gd name="connsiteY489" fmla="*/ 1436667 h 6860649"/>
              <a:gd name="connsiteX490" fmla="*/ 365660 w 5132900"/>
              <a:gd name="connsiteY490" fmla="*/ 1476151 h 6860649"/>
              <a:gd name="connsiteX491" fmla="*/ 371225 w 5132900"/>
              <a:gd name="connsiteY491" fmla="*/ 1516430 h 6860649"/>
              <a:gd name="connsiteX492" fmla="*/ 393750 w 5132900"/>
              <a:gd name="connsiteY492" fmla="*/ 1546904 h 6860649"/>
              <a:gd name="connsiteX493" fmla="*/ 417334 w 5132900"/>
              <a:gd name="connsiteY493" fmla="*/ 1531270 h 6860649"/>
              <a:gd name="connsiteX494" fmla="*/ 429259 w 5132900"/>
              <a:gd name="connsiteY494" fmla="*/ 1518815 h 6860649"/>
              <a:gd name="connsiteX495" fmla="*/ 440653 w 5132900"/>
              <a:gd name="connsiteY495" fmla="*/ 1494436 h 6860649"/>
              <a:gd name="connsiteX496" fmla="*/ 461853 w 5132900"/>
              <a:gd name="connsiteY496" fmla="*/ 1456277 h 6860649"/>
              <a:gd name="connsiteX497" fmla="*/ 458673 w 5132900"/>
              <a:gd name="connsiteY497" fmla="*/ 1487811 h 6860649"/>
              <a:gd name="connsiteX498" fmla="*/ 456023 w 5132900"/>
              <a:gd name="connsiteY498" fmla="*/ 1521730 h 6860649"/>
              <a:gd name="connsiteX499" fmla="*/ 454698 w 5132900"/>
              <a:gd name="connsiteY499" fmla="*/ 1543459 h 6860649"/>
              <a:gd name="connsiteX500" fmla="*/ 456023 w 5132900"/>
              <a:gd name="connsiteY500" fmla="*/ 1587183 h 6860649"/>
              <a:gd name="connsiteX501" fmla="*/ 458673 w 5132900"/>
              <a:gd name="connsiteY501" fmla="*/ 1613417 h 6860649"/>
              <a:gd name="connsiteX502" fmla="*/ 462118 w 5132900"/>
              <a:gd name="connsiteY502" fmla="*/ 1633557 h 6860649"/>
              <a:gd name="connsiteX503" fmla="*/ 465297 w 5132900"/>
              <a:gd name="connsiteY503" fmla="*/ 1656611 h 6860649"/>
              <a:gd name="connsiteX504" fmla="*/ 467417 w 5132900"/>
              <a:gd name="connsiteY504" fmla="*/ 1679930 h 6860649"/>
              <a:gd name="connsiteX505" fmla="*/ 467417 w 5132900"/>
              <a:gd name="connsiteY505" fmla="*/ 1706430 h 6860649"/>
              <a:gd name="connsiteX506" fmla="*/ 465297 w 5132900"/>
              <a:gd name="connsiteY506" fmla="*/ 1732929 h 6860649"/>
              <a:gd name="connsiteX507" fmla="*/ 460528 w 5132900"/>
              <a:gd name="connsiteY507" fmla="*/ 1755453 h 6860649"/>
              <a:gd name="connsiteX508" fmla="*/ 453638 w 5132900"/>
              <a:gd name="connsiteY508" fmla="*/ 1792287 h 6860649"/>
              <a:gd name="connsiteX509" fmla="*/ 446483 w 5132900"/>
              <a:gd name="connsiteY509" fmla="*/ 1814811 h 6860649"/>
              <a:gd name="connsiteX510" fmla="*/ 440388 w 5132900"/>
              <a:gd name="connsiteY510" fmla="*/ 1851645 h 6860649"/>
              <a:gd name="connsiteX511" fmla="*/ 434293 w 5132900"/>
              <a:gd name="connsiteY511" fmla="*/ 1893514 h 6860649"/>
              <a:gd name="connsiteX512" fmla="*/ 427934 w 5132900"/>
              <a:gd name="connsiteY512" fmla="*/ 1922133 h 6860649"/>
              <a:gd name="connsiteX513" fmla="*/ 416539 w 5132900"/>
              <a:gd name="connsiteY513" fmla="*/ 1992886 h 6860649"/>
              <a:gd name="connsiteX514" fmla="*/ 410179 w 5132900"/>
              <a:gd name="connsiteY514" fmla="*/ 2064169 h 6860649"/>
              <a:gd name="connsiteX515" fmla="*/ 410709 w 5132900"/>
              <a:gd name="connsiteY515" fmla="*/ 2149232 h 6860649"/>
              <a:gd name="connsiteX516" fmla="*/ 442243 w 5132900"/>
              <a:gd name="connsiteY516" fmla="*/ 2280403 h 6860649"/>
              <a:gd name="connsiteX517" fmla="*/ 515116 w 5132900"/>
              <a:gd name="connsiteY517" fmla="*/ 2369175 h 6860649"/>
              <a:gd name="connsiteX518" fmla="*/ 548505 w 5132900"/>
              <a:gd name="connsiteY518" fmla="*/ 2459008 h 6860649"/>
              <a:gd name="connsiteX519" fmla="*/ 554865 w 5132900"/>
              <a:gd name="connsiteY519" fmla="*/ 2572954 h 6860649"/>
              <a:gd name="connsiteX520" fmla="*/ 542675 w 5132900"/>
              <a:gd name="connsiteY520" fmla="*/ 2652717 h 6860649"/>
              <a:gd name="connsiteX521" fmla="*/ 504251 w 5132900"/>
              <a:gd name="connsiteY521" fmla="*/ 2739104 h 6860649"/>
              <a:gd name="connsiteX522" fmla="*/ 476162 w 5132900"/>
              <a:gd name="connsiteY522" fmla="*/ 2798198 h 6860649"/>
              <a:gd name="connsiteX523" fmla="*/ 398254 w 5132900"/>
              <a:gd name="connsiteY523" fmla="*/ 2948448 h 6860649"/>
              <a:gd name="connsiteX524" fmla="*/ 269468 w 5132900"/>
              <a:gd name="connsiteY524" fmla="*/ 3275449 h 6860649"/>
              <a:gd name="connsiteX525" fmla="*/ 153402 w 5132900"/>
              <a:gd name="connsiteY525" fmla="*/ 3599269 h 6860649"/>
              <a:gd name="connsiteX526" fmla="*/ 79999 w 5132900"/>
              <a:gd name="connsiteY526" fmla="*/ 3751110 h 6860649"/>
              <a:gd name="connsiteX527" fmla="*/ 28325 w 5132900"/>
              <a:gd name="connsiteY527" fmla="*/ 3858167 h 6860649"/>
              <a:gd name="connsiteX528" fmla="*/ 3151 w 5132900"/>
              <a:gd name="connsiteY528" fmla="*/ 3964959 h 6860649"/>
              <a:gd name="connsiteX529" fmla="*/ 1561 w 5132900"/>
              <a:gd name="connsiteY529" fmla="*/ 4004178 h 6860649"/>
              <a:gd name="connsiteX530" fmla="*/ 20110 w 5132900"/>
              <a:gd name="connsiteY530" fmla="*/ 4017427 h 6860649"/>
              <a:gd name="connsiteX531" fmla="*/ 45020 w 5132900"/>
              <a:gd name="connsiteY531" fmla="*/ 3991193 h 6860649"/>
              <a:gd name="connsiteX532" fmla="*/ 76289 w 5132900"/>
              <a:gd name="connsiteY532" fmla="*/ 3959659 h 6860649"/>
              <a:gd name="connsiteX533" fmla="*/ 134587 w 5132900"/>
              <a:gd name="connsiteY533" fmla="*/ 3965489 h 6860649"/>
              <a:gd name="connsiteX534" fmla="*/ 240054 w 5132900"/>
              <a:gd name="connsiteY534" fmla="*/ 3996493 h 6860649"/>
              <a:gd name="connsiteX535" fmla="*/ 256749 w 5132900"/>
              <a:gd name="connsiteY535" fmla="*/ 4022197 h 6860649"/>
              <a:gd name="connsiteX536" fmla="*/ 279273 w 5132900"/>
              <a:gd name="connsiteY536" fmla="*/ 4063006 h 6860649"/>
              <a:gd name="connsiteX537" fmla="*/ 327236 w 5132900"/>
              <a:gd name="connsiteY537" fmla="*/ 4081820 h 6860649"/>
              <a:gd name="connsiteX538" fmla="*/ 531546 w 5132900"/>
              <a:gd name="connsiteY538" fmla="*/ 4144888 h 6860649"/>
              <a:gd name="connsiteX539" fmla="*/ 593289 w 5132900"/>
              <a:gd name="connsiteY539" fmla="*/ 4167943 h 6860649"/>
              <a:gd name="connsiteX540" fmla="*/ 632243 w 5132900"/>
              <a:gd name="connsiteY540" fmla="*/ 4226241 h 6860649"/>
              <a:gd name="connsiteX541" fmla="*/ 632243 w 5132900"/>
              <a:gd name="connsiteY541" fmla="*/ 4281890 h 6860649"/>
              <a:gd name="connsiteX542" fmla="*/ 599914 w 5132900"/>
              <a:gd name="connsiteY542" fmla="*/ 4488584 h 6860649"/>
              <a:gd name="connsiteX543" fmla="*/ 558840 w 5132900"/>
              <a:gd name="connsiteY543" fmla="*/ 4671958 h 6860649"/>
              <a:gd name="connsiteX544" fmla="*/ 509021 w 5132900"/>
              <a:gd name="connsiteY544" fmla="*/ 4807634 h 6860649"/>
              <a:gd name="connsiteX545" fmla="*/ 438533 w 5132900"/>
              <a:gd name="connsiteY545" fmla="*/ 4970339 h 6860649"/>
              <a:gd name="connsiteX546" fmla="*/ 403289 w 5132900"/>
              <a:gd name="connsiteY546" fmla="*/ 5161929 h 6860649"/>
              <a:gd name="connsiteX547" fmla="*/ 429788 w 5132900"/>
              <a:gd name="connsiteY547" fmla="*/ 5536098 h 6860649"/>
              <a:gd name="connsiteX548" fmla="*/ 446218 w 5132900"/>
              <a:gd name="connsiteY548" fmla="*/ 5688469 h 6860649"/>
              <a:gd name="connsiteX549" fmla="*/ 487292 w 5132900"/>
              <a:gd name="connsiteY549" fmla="*/ 5960086 h 6860649"/>
              <a:gd name="connsiteX550" fmla="*/ 488882 w 5132900"/>
              <a:gd name="connsiteY550" fmla="*/ 6020769 h 6860649"/>
              <a:gd name="connsiteX551" fmla="*/ 464767 w 5132900"/>
              <a:gd name="connsiteY551" fmla="*/ 6067142 h 6860649"/>
              <a:gd name="connsiteX552" fmla="*/ 390570 w 5132900"/>
              <a:gd name="connsiteY552" fmla="*/ 6128356 h 6860649"/>
              <a:gd name="connsiteX553" fmla="*/ 366455 w 5132900"/>
              <a:gd name="connsiteY553" fmla="*/ 6176584 h 6860649"/>
              <a:gd name="connsiteX554" fmla="*/ 387125 w 5132900"/>
              <a:gd name="connsiteY554" fmla="*/ 6280196 h 6860649"/>
              <a:gd name="connsiteX555" fmla="*/ 444098 w 5132900"/>
              <a:gd name="connsiteY555" fmla="*/ 6434687 h 6860649"/>
              <a:gd name="connsiteX556" fmla="*/ 468742 w 5132900"/>
              <a:gd name="connsiteY556" fmla="*/ 6519220 h 6860649"/>
              <a:gd name="connsiteX557" fmla="*/ 471657 w 5132900"/>
              <a:gd name="connsiteY557" fmla="*/ 6588382 h 6860649"/>
              <a:gd name="connsiteX558" fmla="*/ 485172 w 5132900"/>
              <a:gd name="connsiteY558" fmla="*/ 6611172 h 6860649"/>
              <a:gd name="connsiteX559" fmla="*/ 533400 w 5132900"/>
              <a:gd name="connsiteY559" fmla="*/ 6610111 h 6860649"/>
              <a:gd name="connsiteX560" fmla="*/ 546650 w 5132900"/>
              <a:gd name="connsiteY560" fmla="*/ 6583877 h 6860649"/>
              <a:gd name="connsiteX561" fmla="*/ 560165 w 5132900"/>
              <a:gd name="connsiteY561" fmla="*/ 6490335 h 6860649"/>
              <a:gd name="connsiteX562" fmla="*/ 569969 w 5132900"/>
              <a:gd name="connsiteY562" fmla="*/ 6458801 h 6860649"/>
              <a:gd name="connsiteX563" fmla="*/ 625088 w 5132900"/>
              <a:gd name="connsiteY563" fmla="*/ 6438927 h 6860649"/>
              <a:gd name="connsiteX564" fmla="*/ 650262 w 5132900"/>
              <a:gd name="connsiteY564" fmla="*/ 6456946 h 6860649"/>
              <a:gd name="connsiteX565" fmla="*/ 740624 w 5132900"/>
              <a:gd name="connsiteY565" fmla="*/ 6570628 h 6860649"/>
              <a:gd name="connsiteX566" fmla="*/ 785143 w 5132900"/>
              <a:gd name="connsiteY566" fmla="*/ 6613822 h 6860649"/>
              <a:gd name="connsiteX567" fmla="*/ 871001 w 5132900"/>
              <a:gd name="connsiteY567" fmla="*/ 6649596 h 6860649"/>
              <a:gd name="connsiteX568" fmla="*/ 961628 w 5132900"/>
              <a:gd name="connsiteY568" fmla="*/ 6653570 h 6860649"/>
              <a:gd name="connsiteX569" fmla="*/ 1175742 w 5132900"/>
              <a:gd name="connsiteY569" fmla="*/ 6637141 h 6860649"/>
              <a:gd name="connsiteX570" fmla="*/ 1231655 w 5132900"/>
              <a:gd name="connsiteY570" fmla="*/ 6624951 h 6860649"/>
              <a:gd name="connsiteX571" fmla="*/ 1279884 w 5132900"/>
              <a:gd name="connsiteY571" fmla="*/ 6601632 h 6860649"/>
              <a:gd name="connsiteX572" fmla="*/ 1293133 w 5132900"/>
              <a:gd name="connsiteY572" fmla="*/ 6569568 h 6860649"/>
              <a:gd name="connsiteX573" fmla="*/ 1275114 w 5132900"/>
              <a:gd name="connsiteY573" fmla="*/ 6536974 h 6860649"/>
              <a:gd name="connsiteX574" fmla="*/ 1224765 w 5132900"/>
              <a:gd name="connsiteY574" fmla="*/ 6478146 h 6860649"/>
              <a:gd name="connsiteX575" fmla="*/ 1266899 w 5132900"/>
              <a:gd name="connsiteY575" fmla="*/ 6461981 h 6860649"/>
              <a:gd name="connsiteX576" fmla="*/ 1292868 w 5132900"/>
              <a:gd name="connsiteY576" fmla="*/ 6428592 h 6860649"/>
              <a:gd name="connsiteX577" fmla="*/ 1304793 w 5132900"/>
              <a:gd name="connsiteY577" fmla="*/ 6385663 h 6860649"/>
              <a:gd name="connsiteX578" fmla="*/ 1305058 w 5132900"/>
              <a:gd name="connsiteY578" fmla="*/ 6387518 h 6860649"/>
              <a:gd name="connsiteX579" fmla="*/ 1298433 w 5132900"/>
              <a:gd name="connsiteY579" fmla="*/ 6351479 h 6860649"/>
              <a:gd name="connsiteX580" fmla="*/ 1275114 w 5132900"/>
              <a:gd name="connsiteY580" fmla="*/ 6331605 h 6860649"/>
              <a:gd name="connsiteX581" fmla="*/ 1243845 w 5132900"/>
              <a:gd name="connsiteY581" fmla="*/ 6331075 h 6860649"/>
              <a:gd name="connsiteX582" fmla="*/ 1173622 w 5132900"/>
              <a:gd name="connsiteY582" fmla="*/ 6330810 h 6860649"/>
              <a:gd name="connsiteX583" fmla="*/ 1091209 w 5132900"/>
              <a:gd name="connsiteY583" fmla="*/ 6273041 h 6860649"/>
              <a:gd name="connsiteX584" fmla="*/ 937514 w 5132900"/>
              <a:gd name="connsiteY584" fmla="*/ 6132861 h 6860649"/>
              <a:gd name="connsiteX585" fmla="*/ 878420 w 5132900"/>
              <a:gd name="connsiteY585" fmla="*/ 6064758 h 6860649"/>
              <a:gd name="connsiteX586" fmla="*/ 833902 w 5132900"/>
              <a:gd name="connsiteY586" fmla="*/ 5957701 h 6860649"/>
              <a:gd name="connsiteX587" fmla="*/ 826217 w 5132900"/>
              <a:gd name="connsiteY587" fmla="*/ 5822290 h 6860649"/>
              <a:gd name="connsiteX588" fmla="*/ 854041 w 5132900"/>
              <a:gd name="connsiteY588" fmla="*/ 5501384 h 6860649"/>
              <a:gd name="connsiteX589" fmla="*/ 894055 w 5132900"/>
              <a:gd name="connsiteY589" fmla="*/ 5214927 h 6860649"/>
              <a:gd name="connsiteX590" fmla="*/ 975938 w 5132900"/>
              <a:gd name="connsiteY590" fmla="*/ 4884482 h 6860649"/>
              <a:gd name="connsiteX591" fmla="*/ 1038476 w 5132900"/>
              <a:gd name="connsiteY591" fmla="*/ 4737941 h 6860649"/>
              <a:gd name="connsiteX592" fmla="*/ 1108964 w 5132900"/>
              <a:gd name="connsiteY592" fmla="*/ 4612335 h 6860649"/>
              <a:gd name="connsiteX593" fmla="*/ 1122213 w 5132900"/>
              <a:gd name="connsiteY593" fmla="*/ 4492028 h 6860649"/>
              <a:gd name="connsiteX594" fmla="*/ 1119033 w 5132900"/>
              <a:gd name="connsiteY594" fmla="*/ 4398751 h 6860649"/>
              <a:gd name="connsiteX595" fmla="*/ 1113734 w 5132900"/>
              <a:gd name="connsiteY595" fmla="*/ 4316604 h 6860649"/>
              <a:gd name="connsiteX596" fmla="*/ 1133873 w 5132900"/>
              <a:gd name="connsiteY596" fmla="*/ 4298054 h 6860649"/>
              <a:gd name="connsiteX597" fmla="*/ 1172297 w 5132900"/>
              <a:gd name="connsiteY597" fmla="*/ 4283744 h 6860649"/>
              <a:gd name="connsiteX598" fmla="*/ 1182102 w 5132900"/>
              <a:gd name="connsiteY598" fmla="*/ 4238696 h 6860649"/>
              <a:gd name="connsiteX599" fmla="*/ 1214166 w 5132900"/>
              <a:gd name="connsiteY599" fmla="*/ 4241876 h 6860649"/>
              <a:gd name="connsiteX600" fmla="*/ 1274584 w 5132900"/>
              <a:gd name="connsiteY600" fmla="*/ 4231541 h 6860649"/>
              <a:gd name="connsiteX601" fmla="*/ 1304793 w 5132900"/>
              <a:gd name="connsiteY601" fmla="*/ 4249825 h 6860649"/>
              <a:gd name="connsiteX602" fmla="*/ 1411585 w 5132900"/>
              <a:gd name="connsiteY602" fmla="*/ 4363242 h 6860649"/>
              <a:gd name="connsiteX603" fmla="*/ 1438614 w 5132900"/>
              <a:gd name="connsiteY603" fmla="*/ 4377817 h 6860649"/>
              <a:gd name="connsiteX604" fmla="*/ 1458488 w 5132900"/>
              <a:gd name="connsiteY604" fmla="*/ 4353172 h 6860649"/>
              <a:gd name="connsiteX605" fmla="*/ 1470413 w 5132900"/>
              <a:gd name="connsiteY605" fmla="*/ 4272615 h 6860649"/>
              <a:gd name="connsiteX606" fmla="*/ 1476508 w 5132900"/>
              <a:gd name="connsiteY606" fmla="*/ 4060091 h 6860649"/>
              <a:gd name="connsiteX607" fmla="*/ 1455574 w 5132900"/>
              <a:gd name="connsiteY607" fmla="*/ 3887846 h 6860649"/>
              <a:gd name="connsiteX608" fmla="*/ 1420330 w 5132900"/>
              <a:gd name="connsiteY608" fmla="*/ 3659952 h 6860649"/>
              <a:gd name="connsiteX609" fmla="*/ 1383761 w 5132900"/>
              <a:gd name="connsiteY609" fmla="*/ 3385685 h 6860649"/>
              <a:gd name="connsiteX610" fmla="*/ 1382436 w 5132900"/>
              <a:gd name="connsiteY610" fmla="*/ 3313873 h 6860649"/>
              <a:gd name="connsiteX611" fmla="*/ 1399660 w 5132900"/>
              <a:gd name="connsiteY611" fmla="*/ 3312283 h 6860649"/>
              <a:gd name="connsiteX612" fmla="*/ 1482868 w 5132900"/>
              <a:gd name="connsiteY612" fmla="*/ 3346997 h 6860649"/>
              <a:gd name="connsiteX613" fmla="*/ 1558391 w 5132900"/>
              <a:gd name="connsiteY613" fmla="*/ 3390985 h 6860649"/>
              <a:gd name="connsiteX614" fmla="*/ 1677902 w 5132900"/>
              <a:gd name="connsiteY614" fmla="*/ 3413245 h 6860649"/>
              <a:gd name="connsiteX615" fmla="*/ 1695127 w 5132900"/>
              <a:gd name="connsiteY615" fmla="*/ 3451404 h 6860649"/>
              <a:gd name="connsiteX616" fmla="*/ 1740175 w 5132900"/>
              <a:gd name="connsiteY616" fmla="*/ 3596885 h 6860649"/>
              <a:gd name="connsiteX617" fmla="*/ 1778334 w 5132900"/>
              <a:gd name="connsiteY617" fmla="*/ 3767539 h 6860649"/>
              <a:gd name="connsiteX618" fmla="*/ 1793439 w 5132900"/>
              <a:gd name="connsiteY618" fmla="*/ 3901891 h 6860649"/>
              <a:gd name="connsiteX619" fmla="*/ 1835042 w 5132900"/>
              <a:gd name="connsiteY619" fmla="*/ 4073340 h 6860649"/>
              <a:gd name="connsiteX620" fmla="*/ 1891751 w 5132900"/>
              <a:gd name="connsiteY620" fmla="*/ 4325083 h 6860649"/>
              <a:gd name="connsiteX621" fmla="*/ 1897581 w 5132900"/>
              <a:gd name="connsiteY621" fmla="*/ 4386827 h 6860649"/>
              <a:gd name="connsiteX622" fmla="*/ 1898111 w 5132900"/>
              <a:gd name="connsiteY622" fmla="*/ 4401666 h 6860649"/>
              <a:gd name="connsiteX623" fmla="*/ 1106314 w 5132900"/>
              <a:gd name="connsiteY623" fmla="*/ 5583532 h 6860649"/>
              <a:gd name="connsiteX624" fmla="*/ 2383576 w 5132900"/>
              <a:gd name="connsiteY624" fmla="*/ 6860794 h 6860649"/>
              <a:gd name="connsiteX625" fmla="*/ 3660839 w 5132900"/>
              <a:gd name="connsiteY625" fmla="*/ 5583532 h 6860649"/>
              <a:gd name="connsiteX626" fmla="*/ 3639110 w 5132900"/>
              <a:gd name="connsiteY626" fmla="*/ 5347953 h 6860649"/>
              <a:gd name="connsiteX627" fmla="*/ 3643350 w 5132900"/>
              <a:gd name="connsiteY627" fmla="*/ 5347424 h 6860649"/>
              <a:gd name="connsiteX628" fmla="*/ 3630630 w 5132900"/>
              <a:gd name="connsiteY628" fmla="*/ 5279586 h 6860649"/>
              <a:gd name="connsiteX629" fmla="*/ 3617910 w 5132900"/>
              <a:gd name="connsiteY629" fmla="*/ 5208038 h 6860649"/>
              <a:gd name="connsiteX630" fmla="*/ 3636990 w 5132900"/>
              <a:gd name="connsiteY630" fmla="*/ 5184983 h 6860649"/>
              <a:gd name="connsiteX631" fmla="*/ 3723377 w 5132900"/>
              <a:gd name="connsiteY631" fmla="*/ 5171469 h 6860649"/>
              <a:gd name="connsiteX632" fmla="*/ 3851898 w 5132900"/>
              <a:gd name="connsiteY632" fmla="*/ 5177564 h 6860649"/>
              <a:gd name="connsiteX633" fmla="*/ 3915232 w 5132900"/>
              <a:gd name="connsiteY633" fmla="*/ 5193993 h 6860649"/>
              <a:gd name="connsiteX634" fmla="*/ 3958426 w 5132900"/>
              <a:gd name="connsiteY634" fmla="*/ 5230297 h 6860649"/>
              <a:gd name="connsiteX635" fmla="*/ 3986250 w 5132900"/>
              <a:gd name="connsiteY635" fmla="*/ 5298400 h 6860649"/>
              <a:gd name="connsiteX636" fmla="*/ 4007184 w 5132900"/>
              <a:gd name="connsiteY636" fmla="*/ 5396712 h 6860649"/>
              <a:gd name="connsiteX637" fmla="*/ 4041368 w 5132900"/>
              <a:gd name="connsiteY637" fmla="*/ 5563657 h 6860649"/>
              <a:gd name="connsiteX638" fmla="*/ 4090922 w 5132900"/>
              <a:gd name="connsiteY638" fmla="*/ 5982080 h 6860649"/>
              <a:gd name="connsiteX639" fmla="*/ 4093572 w 5132900"/>
              <a:gd name="connsiteY639" fmla="*/ 6078007 h 6860649"/>
              <a:gd name="connsiteX640" fmla="*/ 4084032 w 5132900"/>
              <a:gd name="connsiteY640" fmla="*/ 6096292 h 6860649"/>
              <a:gd name="connsiteX641" fmla="*/ 4028118 w 5132900"/>
              <a:gd name="connsiteY641" fmla="*/ 6099471 h 6860649"/>
              <a:gd name="connsiteX642" fmla="*/ 3896152 w 5132900"/>
              <a:gd name="connsiteY642" fmla="*/ 6137100 h 6860649"/>
              <a:gd name="connsiteX643" fmla="*/ 3831759 w 5132900"/>
              <a:gd name="connsiteY643" fmla="*/ 6172610 h 6860649"/>
              <a:gd name="connsiteX644" fmla="*/ 3785916 w 5132900"/>
              <a:gd name="connsiteY644" fmla="*/ 6239122 h 6860649"/>
              <a:gd name="connsiteX645" fmla="*/ 3769486 w 5132900"/>
              <a:gd name="connsiteY645" fmla="*/ 6385398 h 6860649"/>
              <a:gd name="connsiteX646" fmla="*/ 3789095 w 5132900"/>
              <a:gd name="connsiteY646" fmla="*/ 6504910 h 6860649"/>
              <a:gd name="connsiteX647" fmla="*/ 3836529 w 5132900"/>
              <a:gd name="connsiteY647" fmla="*/ 6619386 h 6860649"/>
              <a:gd name="connsiteX648" fmla="*/ 3942261 w 5132900"/>
              <a:gd name="connsiteY648" fmla="*/ 6730418 h 6860649"/>
              <a:gd name="connsiteX649" fmla="*/ 4047463 w 5132900"/>
              <a:gd name="connsiteY649" fmla="*/ 6786596 h 6860649"/>
              <a:gd name="connsiteX650" fmla="*/ 4207253 w 5132900"/>
              <a:gd name="connsiteY650" fmla="*/ 6760097 h 6860649"/>
              <a:gd name="connsiteX651" fmla="*/ 4250447 w 5132900"/>
              <a:gd name="connsiteY651" fmla="*/ 6721408 h 6860649"/>
              <a:gd name="connsiteX652" fmla="*/ 4294171 w 5132900"/>
              <a:gd name="connsiteY652" fmla="*/ 6639526 h 6860649"/>
              <a:gd name="connsiteX653" fmla="*/ 4341075 w 5132900"/>
              <a:gd name="connsiteY653" fmla="*/ 6490865 h 6860649"/>
              <a:gd name="connsiteX654" fmla="*/ 4315635 w 5132900"/>
              <a:gd name="connsiteY654" fmla="*/ 6409778 h 6860649"/>
              <a:gd name="connsiteX655" fmla="*/ 4301326 w 5132900"/>
              <a:gd name="connsiteY655" fmla="*/ 6377713 h 6860649"/>
              <a:gd name="connsiteX656" fmla="*/ 4337365 w 5132900"/>
              <a:gd name="connsiteY656" fmla="*/ 6374799 h 6860649"/>
              <a:gd name="connsiteX657" fmla="*/ 4422692 w 5132900"/>
              <a:gd name="connsiteY657" fmla="*/ 6383278 h 6860649"/>
              <a:gd name="connsiteX658" fmla="*/ 4602887 w 5132900"/>
              <a:gd name="connsiteY658" fmla="*/ 6389373 h 6860649"/>
              <a:gd name="connsiteX659" fmla="*/ 4633626 w 5132900"/>
              <a:gd name="connsiteY659" fmla="*/ 6404478 h 6860649"/>
              <a:gd name="connsiteX660" fmla="*/ 4671785 w 5132900"/>
              <a:gd name="connsiteY660" fmla="*/ 6427267 h 6860649"/>
              <a:gd name="connsiteX661" fmla="*/ 4749163 w 5132900"/>
              <a:gd name="connsiteY661" fmla="*/ 6435747 h 6860649"/>
              <a:gd name="connsiteX662" fmla="*/ 4944992 w 5132900"/>
              <a:gd name="connsiteY662" fmla="*/ 6444491 h 6860649"/>
              <a:gd name="connsiteX663" fmla="*/ 5011505 w 5132900"/>
              <a:gd name="connsiteY663" fmla="*/ 6434952 h 6860649"/>
              <a:gd name="connsiteX664" fmla="*/ 5081993 w 5132900"/>
              <a:gd name="connsiteY664" fmla="*/ 6383543 h 6860649"/>
              <a:gd name="connsiteX665" fmla="*/ 5100012 w 5132900"/>
              <a:gd name="connsiteY665" fmla="*/ 6323655 h 6860649"/>
              <a:gd name="connsiteX666" fmla="*/ 5068743 w 5132900"/>
              <a:gd name="connsiteY666" fmla="*/ 6249987 h 6860649"/>
              <a:gd name="connsiteX667" fmla="*/ 5059468 w 5132900"/>
              <a:gd name="connsiteY667" fmla="*/ 6206529 h 6860649"/>
              <a:gd name="connsiteX668" fmla="*/ 5092328 w 5132900"/>
              <a:gd name="connsiteY668" fmla="*/ 6152470 h 6860649"/>
              <a:gd name="connsiteX669" fmla="*/ 5114587 w 5132900"/>
              <a:gd name="connsiteY669" fmla="*/ 6100532 h 6860649"/>
              <a:gd name="connsiteX670" fmla="*/ 5134196 w 5132900"/>
              <a:gd name="connsiteY670" fmla="*/ 6030573 h 6860649"/>
              <a:gd name="connsiteX671" fmla="*/ 5125717 w 5132900"/>
              <a:gd name="connsiteY671" fmla="*/ 5988970 h 6860649"/>
              <a:gd name="connsiteX672" fmla="*/ 5125717 w 5132900"/>
              <a:gd name="connsiteY672" fmla="*/ 5988970 h 6860649"/>
              <a:gd name="connsiteX673" fmla="*/ 24615 w 5132900"/>
              <a:gd name="connsiteY673" fmla="*/ 3974763 h 6860649"/>
              <a:gd name="connsiteX674" fmla="*/ 26735 w 5132900"/>
              <a:gd name="connsiteY674" fmla="*/ 3967344 h 6860649"/>
              <a:gd name="connsiteX675" fmla="*/ 24615 w 5132900"/>
              <a:gd name="connsiteY675" fmla="*/ 3974763 h 6860649"/>
              <a:gd name="connsiteX676" fmla="*/ 2945625 w 5132900"/>
              <a:gd name="connsiteY676" fmla="*/ 4244261 h 6860649"/>
              <a:gd name="connsiteX677" fmla="*/ 2962055 w 5132900"/>
              <a:gd name="connsiteY677" fmla="*/ 4220146 h 6860649"/>
              <a:gd name="connsiteX678" fmla="*/ 3032013 w 5132900"/>
              <a:gd name="connsiteY678" fmla="*/ 4209017 h 6860649"/>
              <a:gd name="connsiteX679" fmla="*/ 3132444 w 5132900"/>
              <a:gd name="connsiteY679" fmla="*/ 4187552 h 6860649"/>
              <a:gd name="connsiteX680" fmla="*/ 3294355 w 5132900"/>
              <a:gd name="connsiteY680" fmla="*/ 4180927 h 6860649"/>
              <a:gd name="connsiteX681" fmla="*/ 3401942 w 5132900"/>
              <a:gd name="connsiteY681" fmla="*/ 4188877 h 6860649"/>
              <a:gd name="connsiteX682" fmla="*/ 3390017 w 5132900"/>
              <a:gd name="connsiteY682" fmla="*/ 4232071 h 6860649"/>
              <a:gd name="connsiteX683" fmla="*/ 3400617 w 5132900"/>
              <a:gd name="connsiteY683" fmla="*/ 4282684 h 6860649"/>
              <a:gd name="connsiteX684" fmla="*/ 3411746 w 5132900"/>
              <a:gd name="connsiteY684" fmla="*/ 4291959 h 6860649"/>
              <a:gd name="connsiteX685" fmla="*/ 3412011 w 5132900"/>
              <a:gd name="connsiteY685" fmla="*/ 4297259 h 6860649"/>
              <a:gd name="connsiteX686" fmla="*/ 3191008 w 5132900"/>
              <a:gd name="connsiteY686" fmla="*/ 4348403 h 6860649"/>
              <a:gd name="connsiteX687" fmla="*/ 3054537 w 5132900"/>
              <a:gd name="connsiteY687" fmla="*/ 4374372 h 6860649"/>
              <a:gd name="connsiteX688" fmla="*/ 2981399 w 5132900"/>
              <a:gd name="connsiteY688" fmla="*/ 4380202 h 6860649"/>
              <a:gd name="connsiteX689" fmla="*/ 2964440 w 5132900"/>
              <a:gd name="connsiteY689" fmla="*/ 4373842 h 6860649"/>
              <a:gd name="connsiteX690" fmla="*/ 2946155 w 5132900"/>
              <a:gd name="connsiteY690" fmla="*/ 4329058 h 6860649"/>
              <a:gd name="connsiteX691" fmla="*/ 2945625 w 5132900"/>
              <a:gd name="connsiteY691" fmla="*/ 4244261 h 6860649"/>
              <a:gd name="connsiteX692" fmla="*/ 2945625 w 5132900"/>
              <a:gd name="connsiteY692" fmla="*/ 4244261 h 6860649"/>
              <a:gd name="connsiteX693" fmla="*/ 2499378 w 5132900"/>
              <a:gd name="connsiteY693" fmla="*/ 6624156 h 6860649"/>
              <a:gd name="connsiteX694" fmla="*/ 2422265 w 5132900"/>
              <a:gd name="connsiteY694" fmla="*/ 5994799 h 6860649"/>
              <a:gd name="connsiteX695" fmla="*/ 2427300 w 5132900"/>
              <a:gd name="connsiteY695" fmla="*/ 5953196 h 6860649"/>
              <a:gd name="connsiteX696" fmla="*/ 2473144 w 5132900"/>
              <a:gd name="connsiteY696" fmla="*/ 5948691 h 6860649"/>
              <a:gd name="connsiteX697" fmla="*/ 2669768 w 5132900"/>
              <a:gd name="connsiteY697" fmla="*/ 6590502 h 6860649"/>
              <a:gd name="connsiteX698" fmla="*/ 2499378 w 5132900"/>
              <a:gd name="connsiteY698" fmla="*/ 6624156 h 6860649"/>
              <a:gd name="connsiteX699" fmla="*/ 2499378 w 5132900"/>
              <a:gd name="connsiteY699" fmla="*/ 6624156 h 6860649"/>
              <a:gd name="connsiteX700" fmla="*/ 2157538 w 5132900"/>
              <a:gd name="connsiteY700" fmla="*/ 6606932 h 6860649"/>
              <a:gd name="connsiteX701" fmla="*/ 2358667 w 5132900"/>
              <a:gd name="connsiteY701" fmla="*/ 5949751 h 6860649"/>
              <a:gd name="connsiteX702" fmla="*/ 2404776 w 5132900"/>
              <a:gd name="connsiteY702" fmla="*/ 5953461 h 6860649"/>
              <a:gd name="connsiteX703" fmla="*/ 2409811 w 5132900"/>
              <a:gd name="connsiteY703" fmla="*/ 5994799 h 6860649"/>
              <a:gd name="connsiteX704" fmla="*/ 2332168 w 5132900"/>
              <a:gd name="connsiteY704" fmla="*/ 6629721 h 6860649"/>
              <a:gd name="connsiteX705" fmla="*/ 2157538 w 5132900"/>
              <a:gd name="connsiteY705" fmla="*/ 6606932 h 6860649"/>
              <a:gd name="connsiteX706" fmla="*/ 2157538 w 5132900"/>
              <a:gd name="connsiteY706" fmla="*/ 6606932 h 6860649"/>
              <a:gd name="connsiteX707" fmla="*/ 3405122 w 5132900"/>
              <a:gd name="connsiteY707" fmla="*/ 5816195 h 6860649"/>
              <a:gd name="connsiteX708" fmla="*/ 2880172 w 5132900"/>
              <a:gd name="connsiteY708" fmla="*/ 5655875 h 6860649"/>
              <a:gd name="connsiteX709" fmla="*/ 3426586 w 5132900"/>
              <a:gd name="connsiteY709" fmla="*/ 5684758 h 6860649"/>
              <a:gd name="connsiteX710" fmla="*/ 3405122 w 5132900"/>
              <a:gd name="connsiteY710" fmla="*/ 5816195 h 6860649"/>
              <a:gd name="connsiteX711" fmla="*/ 3405122 w 5132900"/>
              <a:gd name="connsiteY711" fmla="*/ 5816195 h 6860649"/>
              <a:gd name="connsiteX712" fmla="*/ 3431886 w 5132900"/>
              <a:gd name="connsiteY712" fmla="*/ 5579822 h 6860649"/>
              <a:gd name="connsiteX713" fmla="*/ 3427911 w 5132900"/>
              <a:gd name="connsiteY713" fmla="*/ 5672569 h 6860649"/>
              <a:gd name="connsiteX714" fmla="*/ 2831413 w 5132900"/>
              <a:gd name="connsiteY714" fmla="*/ 5641035 h 6860649"/>
              <a:gd name="connsiteX715" fmla="*/ 2790340 w 5132900"/>
              <a:gd name="connsiteY715" fmla="*/ 5628580 h 6860649"/>
              <a:gd name="connsiteX716" fmla="*/ 2794314 w 5132900"/>
              <a:gd name="connsiteY716" fmla="*/ 5583266 h 6860649"/>
              <a:gd name="connsiteX717" fmla="*/ 3429236 w 5132900"/>
              <a:gd name="connsiteY717" fmla="*/ 5505094 h 6860649"/>
              <a:gd name="connsiteX718" fmla="*/ 3431886 w 5132900"/>
              <a:gd name="connsiteY718" fmla="*/ 5579822 h 6860649"/>
              <a:gd name="connsiteX719" fmla="*/ 3431886 w 5132900"/>
              <a:gd name="connsiteY719" fmla="*/ 5579822 h 6860649"/>
              <a:gd name="connsiteX720" fmla="*/ 2794314 w 5132900"/>
              <a:gd name="connsiteY720" fmla="*/ 5570812 h 6860649"/>
              <a:gd name="connsiteX721" fmla="*/ 2773645 w 5132900"/>
              <a:gd name="connsiteY721" fmla="*/ 5448120 h 6860649"/>
              <a:gd name="connsiteX722" fmla="*/ 3252486 w 5132900"/>
              <a:gd name="connsiteY722" fmla="*/ 5337884 h 6860649"/>
              <a:gd name="connsiteX723" fmla="*/ 3404592 w 5132900"/>
              <a:gd name="connsiteY723" fmla="*/ 5342654 h 6860649"/>
              <a:gd name="connsiteX724" fmla="*/ 3427911 w 5132900"/>
              <a:gd name="connsiteY724" fmla="*/ 5492904 h 6860649"/>
              <a:gd name="connsiteX725" fmla="*/ 2794314 w 5132900"/>
              <a:gd name="connsiteY725" fmla="*/ 5570812 h 6860649"/>
              <a:gd name="connsiteX726" fmla="*/ 2794314 w 5132900"/>
              <a:gd name="connsiteY726" fmla="*/ 5570812 h 6860649"/>
              <a:gd name="connsiteX727" fmla="*/ 2875932 w 5132900"/>
              <a:gd name="connsiteY727" fmla="*/ 5338944 h 6860649"/>
              <a:gd name="connsiteX728" fmla="*/ 3202402 w 5132900"/>
              <a:gd name="connsiteY728" fmla="*/ 5336294 h 6860649"/>
              <a:gd name="connsiteX729" fmla="*/ 3203727 w 5132900"/>
              <a:gd name="connsiteY729" fmla="*/ 5336294 h 6860649"/>
              <a:gd name="connsiteX730" fmla="*/ 2769405 w 5132900"/>
              <a:gd name="connsiteY730" fmla="*/ 5436461 h 6860649"/>
              <a:gd name="connsiteX731" fmla="*/ 2750326 w 5132900"/>
              <a:gd name="connsiteY731" fmla="*/ 5394327 h 6860649"/>
              <a:gd name="connsiteX732" fmla="*/ 2783185 w 5132900"/>
              <a:gd name="connsiteY732" fmla="*/ 5369418 h 6860649"/>
              <a:gd name="connsiteX733" fmla="*/ 2852613 w 5132900"/>
              <a:gd name="connsiteY733" fmla="*/ 5340004 h 6860649"/>
              <a:gd name="connsiteX734" fmla="*/ 2875932 w 5132900"/>
              <a:gd name="connsiteY734" fmla="*/ 5338944 h 6860649"/>
              <a:gd name="connsiteX735" fmla="*/ 2875932 w 5132900"/>
              <a:gd name="connsiteY735" fmla="*/ 5338944 h 6860649"/>
              <a:gd name="connsiteX736" fmla="*/ 2777090 w 5132900"/>
              <a:gd name="connsiteY736" fmla="*/ 5358553 h 6860649"/>
              <a:gd name="connsiteX737" fmla="*/ 2739461 w 5132900"/>
              <a:gd name="connsiteY737" fmla="*/ 5374718 h 6860649"/>
              <a:gd name="connsiteX738" fmla="*/ 2721442 w 5132900"/>
              <a:gd name="connsiteY738" fmla="*/ 5347688 h 6860649"/>
              <a:gd name="connsiteX739" fmla="*/ 2798554 w 5132900"/>
              <a:gd name="connsiteY739" fmla="*/ 5342654 h 6860649"/>
              <a:gd name="connsiteX740" fmla="*/ 2777090 w 5132900"/>
              <a:gd name="connsiteY740" fmla="*/ 5358553 h 6860649"/>
              <a:gd name="connsiteX741" fmla="*/ 2777090 w 5132900"/>
              <a:gd name="connsiteY741" fmla="*/ 5358553 h 6860649"/>
              <a:gd name="connsiteX742" fmla="*/ 1939979 w 5132900"/>
              <a:gd name="connsiteY742" fmla="*/ 4625849 h 6860649"/>
              <a:gd name="connsiteX743" fmla="*/ 1960649 w 5132900"/>
              <a:gd name="connsiteY743" fmla="*/ 4679908 h 6860649"/>
              <a:gd name="connsiteX744" fmla="*/ 2029282 w 5132900"/>
              <a:gd name="connsiteY744" fmla="*/ 4969014 h 6860649"/>
              <a:gd name="connsiteX745" fmla="*/ 2029547 w 5132900"/>
              <a:gd name="connsiteY745" fmla="*/ 4969810 h 6860649"/>
              <a:gd name="connsiteX746" fmla="*/ 1819673 w 5132900"/>
              <a:gd name="connsiteY746" fmla="*/ 4691303 h 6860649"/>
              <a:gd name="connsiteX747" fmla="*/ 1939979 w 5132900"/>
              <a:gd name="connsiteY747" fmla="*/ 4625849 h 6860649"/>
              <a:gd name="connsiteX748" fmla="*/ 1939979 w 5132900"/>
              <a:gd name="connsiteY748" fmla="*/ 4625849 h 6860649"/>
              <a:gd name="connsiteX749" fmla="*/ 1809073 w 5132900"/>
              <a:gd name="connsiteY749" fmla="*/ 4698192 h 6860649"/>
              <a:gd name="connsiteX750" fmla="*/ 2036437 w 5132900"/>
              <a:gd name="connsiteY750" fmla="*/ 4999489 h 6860649"/>
              <a:gd name="connsiteX751" fmla="*/ 2061081 w 5132900"/>
              <a:gd name="connsiteY751" fmla="*/ 5122975 h 6860649"/>
              <a:gd name="connsiteX752" fmla="*/ 2086255 w 5132900"/>
              <a:gd name="connsiteY752" fmla="*/ 5282500 h 6860649"/>
              <a:gd name="connsiteX753" fmla="*/ 1655113 w 5132900"/>
              <a:gd name="connsiteY753" fmla="*/ 4819824 h 6860649"/>
              <a:gd name="connsiteX754" fmla="*/ 1809073 w 5132900"/>
              <a:gd name="connsiteY754" fmla="*/ 4698192 h 6860649"/>
              <a:gd name="connsiteX755" fmla="*/ 1809073 w 5132900"/>
              <a:gd name="connsiteY755" fmla="*/ 4698192 h 6860649"/>
              <a:gd name="connsiteX756" fmla="*/ 1646368 w 5132900"/>
              <a:gd name="connsiteY756" fmla="*/ 4828569 h 6860649"/>
              <a:gd name="connsiteX757" fmla="*/ 2089965 w 5132900"/>
              <a:gd name="connsiteY757" fmla="*/ 5304760 h 6860649"/>
              <a:gd name="connsiteX758" fmla="*/ 2105600 w 5132900"/>
              <a:gd name="connsiteY758" fmla="*/ 5345568 h 6860649"/>
              <a:gd name="connsiteX759" fmla="*/ 2087580 w 5132900"/>
              <a:gd name="connsiteY759" fmla="*/ 5372333 h 6860649"/>
              <a:gd name="connsiteX760" fmla="*/ 2055251 w 5132900"/>
              <a:gd name="connsiteY760" fmla="*/ 5358553 h 6860649"/>
              <a:gd name="connsiteX761" fmla="*/ 1530036 w 5132900"/>
              <a:gd name="connsiteY761" fmla="*/ 4963185 h 6860649"/>
              <a:gd name="connsiteX762" fmla="*/ 1646368 w 5132900"/>
              <a:gd name="connsiteY762" fmla="*/ 4828569 h 6860649"/>
              <a:gd name="connsiteX763" fmla="*/ 1646368 w 5132900"/>
              <a:gd name="connsiteY763" fmla="*/ 4828569 h 6860649"/>
              <a:gd name="connsiteX764" fmla="*/ 1335797 w 5132900"/>
              <a:gd name="connsiteY764" fmla="*/ 5688733 h 6860649"/>
              <a:gd name="connsiteX765" fmla="*/ 1952169 w 5132900"/>
              <a:gd name="connsiteY765" fmla="*/ 5656139 h 6860649"/>
              <a:gd name="connsiteX766" fmla="*/ 1361766 w 5132900"/>
              <a:gd name="connsiteY766" fmla="*/ 5836334 h 6860649"/>
              <a:gd name="connsiteX767" fmla="*/ 1335797 w 5132900"/>
              <a:gd name="connsiteY767" fmla="*/ 5688733 h 6860649"/>
              <a:gd name="connsiteX768" fmla="*/ 1335797 w 5132900"/>
              <a:gd name="connsiteY768" fmla="*/ 5688733 h 6860649"/>
              <a:gd name="connsiteX769" fmla="*/ 1334472 w 5132900"/>
              <a:gd name="connsiteY769" fmla="*/ 5676279 h 6860649"/>
              <a:gd name="connsiteX770" fmla="*/ 1329967 w 5132900"/>
              <a:gd name="connsiteY770" fmla="*/ 5579822 h 6860649"/>
              <a:gd name="connsiteX771" fmla="*/ 1333147 w 5132900"/>
              <a:gd name="connsiteY771" fmla="*/ 5496349 h 6860649"/>
              <a:gd name="connsiteX772" fmla="*/ 2031137 w 5132900"/>
              <a:gd name="connsiteY772" fmla="*/ 5582472 h 6860649"/>
              <a:gd name="connsiteX773" fmla="*/ 2035377 w 5132900"/>
              <a:gd name="connsiteY773" fmla="*/ 5630700 h 6860649"/>
              <a:gd name="connsiteX774" fmla="*/ 2000663 w 5132900"/>
              <a:gd name="connsiteY774" fmla="*/ 5641300 h 6860649"/>
              <a:gd name="connsiteX775" fmla="*/ 1334472 w 5132900"/>
              <a:gd name="connsiteY775" fmla="*/ 5676279 h 6860649"/>
              <a:gd name="connsiteX776" fmla="*/ 1334472 w 5132900"/>
              <a:gd name="connsiteY776" fmla="*/ 5676279 h 6860649"/>
              <a:gd name="connsiteX777" fmla="*/ 2031137 w 5132900"/>
              <a:gd name="connsiteY777" fmla="*/ 5570017 h 6860649"/>
              <a:gd name="connsiteX778" fmla="*/ 1334472 w 5132900"/>
              <a:gd name="connsiteY778" fmla="*/ 5484159 h 6860649"/>
              <a:gd name="connsiteX779" fmla="*/ 1370776 w 5132900"/>
              <a:gd name="connsiteY779" fmla="*/ 5289655 h 6860649"/>
              <a:gd name="connsiteX780" fmla="*/ 2052336 w 5132900"/>
              <a:gd name="connsiteY780" fmla="*/ 5446531 h 6860649"/>
              <a:gd name="connsiteX781" fmla="*/ 2031137 w 5132900"/>
              <a:gd name="connsiteY781" fmla="*/ 5570017 h 6860649"/>
              <a:gd name="connsiteX782" fmla="*/ 2031137 w 5132900"/>
              <a:gd name="connsiteY782" fmla="*/ 5570017 h 6860649"/>
              <a:gd name="connsiteX783" fmla="*/ 1374221 w 5132900"/>
              <a:gd name="connsiteY783" fmla="*/ 5277730 h 6860649"/>
              <a:gd name="connsiteX784" fmla="*/ 1440469 w 5132900"/>
              <a:gd name="connsiteY784" fmla="*/ 5110785 h 6860649"/>
              <a:gd name="connsiteX785" fmla="*/ 2048891 w 5132900"/>
              <a:gd name="connsiteY785" fmla="*/ 5369418 h 6860649"/>
              <a:gd name="connsiteX786" fmla="*/ 2076980 w 5132900"/>
              <a:gd name="connsiteY786" fmla="*/ 5390617 h 6860649"/>
              <a:gd name="connsiteX787" fmla="*/ 2056576 w 5132900"/>
              <a:gd name="connsiteY787" fmla="*/ 5434871 h 6860649"/>
              <a:gd name="connsiteX788" fmla="*/ 1374221 w 5132900"/>
              <a:gd name="connsiteY788" fmla="*/ 5277730 h 6860649"/>
              <a:gd name="connsiteX789" fmla="*/ 1374221 w 5132900"/>
              <a:gd name="connsiteY789" fmla="*/ 5277730 h 6860649"/>
              <a:gd name="connsiteX790" fmla="*/ 1522882 w 5132900"/>
              <a:gd name="connsiteY790" fmla="*/ 4973254 h 6860649"/>
              <a:gd name="connsiteX791" fmla="*/ 2008082 w 5132900"/>
              <a:gd name="connsiteY791" fmla="*/ 5338679 h 6860649"/>
              <a:gd name="connsiteX792" fmla="*/ 1446034 w 5132900"/>
              <a:gd name="connsiteY792" fmla="*/ 5099921 h 6860649"/>
              <a:gd name="connsiteX793" fmla="*/ 1522882 w 5132900"/>
              <a:gd name="connsiteY793" fmla="*/ 4973254 h 6860649"/>
              <a:gd name="connsiteX794" fmla="*/ 1522882 w 5132900"/>
              <a:gd name="connsiteY794" fmla="*/ 4973254 h 6860649"/>
              <a:gd name="connsiteX795" fmla="*/ 2003048 w 5132900"/>
              <a:gd name="connsiteY795" fmla="*/ 5653225 h 6860649"/>
              <a:gd name="connsiteX796" fmla="*/ 2039352 w 5132900"/>
              <a:gd name="connsiteY796" fmla="*/ 5651370 h 6860649"/>
              <a:gd name="connsiteX797" fmla="*/ 2052336 w 5132900"/>
              <a:gd name="connsiteY797" fmla="*/ 5697743 h 6860649"/>
              <a:gd name="connsiteX798" fmla="*/ 1425364 w 5132900"/>
              <a:gd name="connsiteY798" fmla="*/ 6017589 h 6860649"/>
              <a:gd name="connsiteX799" fmla="*/ 1364681 w 5132900"/>
              <a:gd name="connsiteY799" fmla="*/ 5847994 h 6860649"/>
              <a:gd name="connsiteX800" fmla="*/ 2003048 w 5132900"/>
              <a:gd name="connsiteY800" fmla="*/ 5653225 h 6860649"/>
              <a:gd name="connsiteX801" fmla="*/ 2003048 w 5132900"/>
              <a:gd name="connsiteY801" fmla="*/ 5653225 h 6860649"/>
              <a:gd name="connsiteX802" fmla="*/ 2056841 w 5132900"/>
              <a:gd name="connsiteY802" fmla="*/ 5709403 h 6860649"/>
              <a:gd name="connsiteX803" fmla="*/ 2120439 w 5132900"/>
              <a:gd name="connsiteY803" fmla="*/ 5816990 h 6860649"/>
              <a:gd name="connsiteX804" fmla="*/ 1531891 w 5132900"/>
              <a:gd name="connsiteY804" fmla="*/ 6198843 h 6860649"/>
              <a:gd name="connsiteX805" fmla="*/ 1430664 w 5132900"/>
              <a:gd name="connsiteY805" fmla="*/ 6028719 h 6860649"/>
              <a:gd name="connsiteX806" fmla="*/ 2056841 w 5132900"/>
              <a:gd name="connsiteY806" fmla="*/ 5709403 h 6860649"/>
              <a:gd name="connsiteX807" fmla="*/ 2056841 w 5132900"/>
              <a:gd name="connsiteY807" fmla="*/ 5709403 h 6860649"/>
              <a:gd name="connsiteX808" fmla="*/ 2128654 w 5132900"/>
              <a:gd name="connsiteY808" fmla="*/ 5826529 h 6860649"/>
              <a:gd name="connsiteX809" fmla="*/ 2162308 w 5132900"/>
              <a:gd name="connsiteY809" fmla="*/ 5859919 h 6860649"/>
              <a:gd name="connsiteX810" fmla="*/ 2141109 w 5132900"/>
              <a:gd name="connsiteY810" fmla="*/ 5892513 h 6860649"/>
              <a:gd name="connsiteX811" fmla="*/ 1658293 w 5132900"/>
              <a:gd name="connsiteY811" fmla="*/ 6343000 h 6860649"/>
              <a:gd name="connsiteX812" fmla="*/ 1539046 w 5132900"/>
              <a:gd name="connsiteY812" fmla="*/ 6208913 h 6860649"/>
              <a:gd name="connsiteX813" fmla="*/ 2128654 w 5132900"/>
              <a:gd name="connsiteY813" fmla="*/ 5826529 h 6860649"/>
              <a:gd name="connsiteX814" fmla="*/ 2128654 w 5132900"/>
              <a:gd name="connsiteY814" fmla="*/ 5826529 h 6860649"/>
              <a:gd name="connsiteX815" fmla="*/ 2113284 w 5132900"/>
              <a:gd name="connsiteY815" fmla="*/ 5935176 h 6860649"/>
              <a:gd name="connsiteX816" fmla="*/ 1782574 w 5132900"/>
              <a:gd name="connsiteY816" fmla="*/ 6443961 h 6860649"/>
              <a:gd name="connsiteX817" fmla="*/ 1667302 w 5132900"/>
              <a:gd name="connsiteY817" fmla="*/ 6351479 h 6860649"/>
              <a:gd name="connsiteX818" fmla="*/ 2113284 w 5132900"/>
              <a:gd name="connsiteY818" fmla="*/ 5935176 h 6860649"/>
              <a:gd name="connsiteX819" fmla="*/ 2113284 w 5132900"/>
              <a:gd name="connsiteY819" fmla="*/ 5935176 h 6860649"/>
              <a:gd name="connsiteX820" fmla="*/ 2150648 w 5132900"/>
              <a:gd name="connsiteY820" fmla="*/ 5900197 h 6860649"/>
              <a:gd name="connsiteX821" fmla="*/ 2179267 w 5132900"/>
              <a:gd name="connsiteY821" fmla="*/ 5873433 h 6860649"/>
              <a:gd name="connsiteX822" fmla="*/ 2218221 w 5132900"/>
              <a:gd name="connsiteY822" fmla="*/ 5899932 h 6860649"/>
              <a:gd name="connsiteX823" fmla="*/ 1947929 w 5132900"/>
              <a:gd name="connsiteY823" fmla="*/ 6537238 h 6860649"/>
              <a:gd name="connsiteX824" fmla="*/ 1792909 w 5132900"/>
              <a:gd name="connsiteY824" fmla="*/ 6450322 h 6860649"/>
              <a:gd name="connsiteX825" fmla="*/ 2150648 w 5132900"/>
              <a:gd name="connsiteY825" fmla="*/ 5900197 h 6860649"/>
              <a:gd name="connsiteX826" fmla="*/ 2150648 w 5132900"/>
              <a:gd name="connsiteY826" fmla="*/ 5900197 h 6860649"/>
              <a:gd name="connsiteX827" fmla="*/ 2228821 w 5132900"/>
              <a:gd name="connsiteY827" fmla="*/ 5906292 h 6860649"/>
              <a:gd name="connsiteX828" fmla="*/ 2346478 w 5132900"/>
              <a:gd name="connsiteY828" fmla="*/ 5947631 h 6860649"/>
              <a:gd name="connsiteX829" fmla="*/ 2145348 w 5132900"/>
              <a:gd name="connsiteY829" fmla="*/ 6604017 h 6860649"/>
              <a:gd name="connsiteX830" fmla="*/ 1959059 w 5132900"/>
              <a:gd name="connsiteY830" fmla="*/ 6542538 h 6860649"/>
              <a:gd name="connsiteX831" fmla="*/ 2228821 w 5132900"/>
              <a:gd name="connsiteY831" fmla="*/ 5906292 h 6860649"/>
              <a:gd name="connsiteX832" fmla="*/ 2228821 w 5132900"/>
              <a:gd name="connsiteY832" fmla="*/ 5906292 h 6860649"/>
              <a:gd name="connsiteX833" fmla="*/ 2681693 w 5132900"/>
              <a:gd name="connsiteY833" fmla="*/ 6587057 h 6860649"/>
              <a:gd name="connsiteX834" fmla="*/ 2485598 w 5132900"/>
              <a:gd name="connsiteY834" fmla="*/ 5946571 h 6860649"/>
              <a:gd name="connsiteX835" fmla="*/ 2602195 w 5132900"/>
              <a:gd name="connsiteY835" fmla="*/ 5903377 h 6860649"/>
              <a:gd name="connsiteX836" fmla="*/ 2861358 w 5132900"/>
              <a:gd name="connsiteY836" fmla="*/ 6514714 h 6860649"/>
              <a:gd name="connsiteX837" fmla="*/ 2681693 w 5132900"/>
              <a:gd name="connsiteY837" fmla="*/ 6587057 h 6860649"/>
              <a:gd name="connsiteX838" fmla="*/ 2681693 w 5132900"/>
              <a:gd name="connsiteY838" fmla="*/ 6587057 h 6860649"/>
              <a:gd name="connsiteX839" fmla="*/ 2872222 w 5132900"/>
              <a:gd name="connsiteY839" fmla="*/ 6508884 h 6860649"/>
              <a:gd name="connsiteX840" fmla="*/ 2612795 w 5132900"/>
              <a:gd name="connsiteY840" fmla="*/ 5896752 h 6860649"/>
              <a:gd name="connsiteX841" fmla="*/ 2650159 w 5132900"/>
              <a:gd name="connsiteY841" fmla="*/ 5870518 h 6860649"/>
              <a:gd name="connsiteX842" fmla="*/ 2681693 w 5132900"/>
              <a:gd name="connsiteY842" fmla="*/ 5899932 h 6860649"/>
              <a:gd name="connsiteX843" fmla="*/ 3017173 w 5132900"/>
              <a:gd name="connsiteY843" fmla="*/ 6415873 h 6860649"/>
              <a:gd name="connsiteX844" fmla="*/ 2872222 w 5132900"/>
              <a:gd name="connsiteY844" fmla="*/ 6508884 h 6860649"/>
              <a:gd name="connsiteX845" fmla="*/ 2872222 w 5132900"/>
              <a:gd name="connsiteY845" fmla="*/ 6508884 h 6860649"/>
              <a:gd name="connsiteX846" fmla="*/ 3026978 w 5132900"/>
              <a:gd name="connsiteY846" fmla="*/ 6408717 h 6860649"/>
              <a:gd name="connsiteX847" fmla="*/ 2719057 w 5132900"/>
              <a:gd name="connsiteY847" fmla="*/ 5935176 h 6860649"/>
              <a:gd name="connsiteX848" fmla="*/ 3129000 w 5132900"/>
              <a:gd name="connsiteY848" fmla="*/ 6317825 h 6860649"/>
              <a:gd name="connsiteX849" fmla="*/ 3026978 w 5132900"/>
              <a:gd name="connsiteY849" fmla="*/ 6408717 h 6860649"/>
              <a:gd name="connsiteX850" fmla="*/ 3026978 w 5132900"/>
              <a:gd name="connsiteY850" fmla="*/ 6408717 h 6860649"/>
              <a:gd name="connsiteX851" fmla="*/ 3137744 w 5132900"/>
              <a:gd name="connsiteY851" fmla="*/ 6309081 h 6860649"/>
              <a:gd name="connsiteX852" fmla="*/ 2691233 w 5132900"/>
              <a:gd name="connsiteY852" fmla="*/ 5892248 h 6860649"/>
              <a:gd name="connsiteX853" fmla="*/ 2667648 w 5132900"/>
              <a:gd name="connsiteY853" fmla="*/ 5855944 h 6860649"/>
              <a:gd name="connsiteX854" fmla="*/ 2699712 w 5132900"/>
              <a:gd name="connsiteY854" fmla="*/ 5823615 h 6860649"/>
              <a:gd name="connsiteX855" fmla="*/ 3245331 w 5132900"/>
              <a:gd name="connsiteY855" fmla="*/ 6177644 h 6860649"/>
              <a:gd name="connsiteX856" fmla="*/ 3137744 w 5132900"/>
              <a:gd name="connsiteY856" fmla="*/ 6309081 h 6860649"/>
              <a:gd name="connsiteX857" fmla="*/ 3137744 w 5132900"/>
              <a:gd name="connsiteY857" fmla="*/ 6309081 h 6860649"/>
              <a:gd name="connsiteX858" fmla="*/ 3252221 w 5132900"/>
              <a:gd name="connsiteY858" fmla="*/ 6167574 h 6860649"/>
              <a:gd name="connsiteX859" fmla="*/ 2707662 w 5132900"/>
              <a:gd name="connsiteY859" fmla="*/ 5814340 h 6860649"/>
              <a:gd name="connsiteX860" fmla="*/ 2769935 w 5132900"/>
              <a:gd name="connsiteY860" fmla="*/ 5706753 h 6860649"/>
              <a:gd name="connsiteX861" fmla="*/ 3344704 w 5132900"/>
              <a:gd name="connsiteY861" fmla="*/ 5999835 h 6860649"/>
              <a:gd name="connsiteX862" fmla="*/ 3252221 w 5132900"/>
              <a:gd name="connsiteY862" fmla="*/ 6167574 h 6860649"/>
              <a:gd name="connsiteX863" fmla="*/ 3252221 w 5132900"/>
              <a:gd name="connsiteY863" fmla="*/ 6167574 h 6860649"/>
              <a:gd name="connsiteX864" fmla="*/ 3349473 w 5132900"/>
              <a:gd name="connsiteY864" fmla="*/ 5988440 h 6860649"/>
              <a:gd name="connsiteX865" fmla="*/ 2774175 w 5132900"/>
              <a:gd name="connsiteY865" fmla="*/ 5694828 h 6860649"/>
              <a:gd name="connsiteX866" fmla="*/ 2786100 w 5132900"/>
              <a:gd name="connsiteY866" fmla="*/ 5650839 h 6860649"/>
              <a:gd name="connsiteX867" fmla="*/ 2829028 w 5132900"/>
              <a:gd name="connsiteY867" fmla="*/ 5653225 h 6860649"/>
              <a:gd name="connsiteX868" fmla="*/ 3402207 w 5132900"/>
              <a:gd name="connsiteY868" fmla="*/ 5828120 h 6860649"/>
              <a:gd name="connsiteX869" fmla="*/ 3349473 w 5132900"/>
              <a:gd name="connsiteY869" fmla="*/ 5988440 h 6860649"/>
              <a:gd name="connsiteX870" fmla="*/ 3349473 w 5132900"/>
              <a:gd name="connsiteY870" fmla="*/ 5988440 h 6860649"/>
              <a:gd name="connsiteX871" fmla="*/ 2344623 w 5132900"/>
              <a:gd name="connsiteY871" fmla="*/ 6629986 h 6860649"/>
              <a:gd name="connsiteX872" fmla="*/ 2416171 w 5132900"/>
              <a:gd name="connsiteY872" fmla="*/ 6045413 h 6860649"/>
              <a:gd name="connsiteX873" fmla="*/ 2487188 w 5132900"/>
              <a:gd name="connsiteY873" fmla="*/ 6625481 h 6860649"/>
              <a:gd name="connsiteX874" fmla="*/ 2380927 w 5132900"/>
              <a:gd name="connsiteY874" fmla="*/ 6630781 h 6860649"/>
              <a:gd name="connsiteX875" fmla="*/ 2344623 w 5132900"/>
              <a:gd name="connsiteY875" fmla="*/ 6629986 h 6860649"/>
              <a:gd name="connsiteX876" fmla="*/ 2344623 w 5132900"/>
              <a:gd name="connsiteY876" fmla="*/ 6629986 h 6860649"/>
              <a:gd name="connsiteX877" fmla="*/ 4063362 w 5132900"/>
              <a:gd name="connsiteY877" fmla="*/ 6584143 h 6860649"/>
              <a:gd name="connsiteX878" fmla="*/ 4019639 w 5132900"/>
              <a:gd name="connsiteY878" fmla="*/ 6562148 h 6860649"/>
              <a:gd name="connsiteX879" fmla="*/ 4005064 w 5132900"/>
              <a:gd name="connsiteY879" fmla="*/ 6512859 h 6860649"/>
              <a:gd name="connsiteX880" fmla="*/ 4028648 w 5132900"/>
              <a:gd name="connsiteY880" fmla="*/ 6505970 h 6860649"/>
              <a:gd name="connsiteX881" fmla="*/ 4063627 w 5132900"/>
              <a:gd name="connsiteY881" fmla="*/ 6536974 h 6860649"/>
              <a:gd name="connsiteX882" fmla="*/ 4063362 w 5132900"/>
              <a:gd name="connsiteY882" fmla="*/ 6584143 h 6860649"/>
              <a:gd name="connsiteX883" fmla="*/ 4063362 w 5132900"/>
              <a:gd name="connsiteY883" fmla="*/ 6584143 h 686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</a:cxnLst>
            <a:rect l="l" t="t" r="r" b="b"/>
            <a:pathLst>
              <a:path w="5132900" h="6860649">
                <a:moveTo>
                  <a:pt x="5125717" y="5988970"/>
                </a:moveTo>
                <a:cubicBezTo>
                  <a:pt x="5118827" y="5978635"/>
                  <a:pt x="5106372" y="5973600"/>
                  <a:pt x="5094182" y="5972805"/>
                </a:cubicBezTo>
                <a:cubicBezTo>
                  <a:pt x="5067418" y="5970686"/>
                  <a:pt x="5040919" y="5978370"/>
                  <a:pt x="5014420" y="5975455"/>
                </a:cubicBezTo>
                <a:cubicBezTo>
                  <a:pt x="4952676" y="5968300"/>
                  <a:pt x="4890668" y="5960616"/>
                  <a:pt x="4829985" y="5945246"/>
                </a:cubicBezTo>
                <a:cubicBezTo>
                  <a:pt x="4781492" y="5931996"/>
                  <a:pt x="4731673" y="5922192"/>
                  <a:pt x="4685829" y="5901257"/>
                </a:cubicBezTo>
                <a:cubicBezTo>
                  <a:pt x="4650850" y="5885358"/>
                  <a:pt x="4622496" y="5857533"/>
                  <a:pt x="4604212" y="5823879"/>
                </a:cubicBezTo>
                <a:cubicBezTo>
                  <a:pt x="4588047" y="5793935"/>
                  <a:pt x="4570558" y="5764521"/>
                  <a:pt x="4557573" y="5732987"/>
                </a:cubicBezTo>
                <a:cubicBezTo>
                  <a:pt x="4547238" y="5709138"/>
                  <a:pt x="4539024" y="5684494"/>
                  <a:pt x="4529484" y="5660379"/>
                </a:cubicBezTo>
                <a:cubicBezTo>
                  <a:pt x="4525774" y="5650045"/>
                  <a:pt x="4516234" y="5643155"/>
                  <a:pt x="4511464" y="5633615"/>
                </a:cubicBezTo>
                <a:cubicBezTo>
                  <a:pt x="4510139" y="5608176"/>
                  <a:pt x="4513849" y="5582472"/>
                  <a:pt x="4514909" y="5557032"/>
                </a:cubicBezTo>
                <a:cubicBezTo>
                  <a:pt x="4519944" y="5489725"/>
                  <a:pt x="4517559" y="5422416"/>
                  <a:pt x="4515704" y="5355373"/>
                </a:cubicBezTo>
                <a:cubicBezTo>
                  <a:pt x="4513054" y="5274816"/>
                  <a:pt x="4508814" y="5194523"/>
                  <a:pt x="4501925" y="5114230"/>
                </a:cubicBezTo>
                <a:cubicBezTo>
                  <a:pt x="4490000" y="4987564"/>
                  <a:pt x="4472776" y="4861428"/>
                  <a:pt x="4455021" y="4735291"/>
                </a:cubicBezTo>
                <a:cubicBezTo>
                  <a:pt x="4444686" y="4666128"/>
                  <a:pt x="4434882" y="4596965"/>
                  <a:pt x="4420572" y="4528597"/>
                </a:cubicBezTo>
                <a:cubicBezTo>
                  <a:pt x="4416862" y="4509518"/>
                  <a:pt x="4409177" y="4491763"/>
                  <a:pt x="4401228" y="4474274"/>
                </a:cubicBezTo>
                <a:cubicBezTo>
                  <a:pt x="4383473" y="4435320"/>
                  <a:pt x="4354324" y="4402991"/>
                  <a:pt x="4321995" y="4375962"/>
                </a:cubicBezTo>
                <a:cubicBezTo>
                  <a:pt x="4281186" y="4343368"/>
                  <a:pt x="4235078" y="4317398"/>
                  <a:pt x="4187379" y="4296464"/>
                </a:cubicBezTo>
                <a:cubicBezTo>
                  <a:pt x="4129875" y="4271025"/>
                  <a:pt x="4066542" y="4264930"/>
                  <a:pt x="4005064" y="4256450"/>
                </a:cubicBezTo>
                <a:cubicBezTo>
                  <a:pt x="3965315" y="4252741"/>
                  <a:pt x="3926362" y="4243731"/>
                  <a:pt x="3887407" y="4236576"/>
                </a:cubicBezTo>
                <a:cubicBezTo>
                  <a:pt x="3850573" y="4228361"/>
                  <a:pt x="3812945" y="4221736"/>
                  <a:pt x="3777701" y="4207957"/>
                </a:cubicBezTo>
                <a:cubicBezTo>
                  <a:pt x="3745637" y="4194442"/>
                  <a:pt x="3731062" y="4160788"/>
                  <a:pt x="3709598" y="4135879"/>
                </a:cubicBezTo>
                <a:cubicBezTo>
                  <a:pt x="3663754" y="4084470"/>
                  <a:pt x="3618705" y="4032532"/>
                  <a:pt x="3571272" y="3982448"/>
                </a:cubicBezTo>
                <a:cubicBezTo>
                  <a:pt x="3549807" y="3959924"/>
                  <a:pt x="3528078" y="3937134"/>
                  <a:pt x="3502904" y="3919115"/>
                </a:cubicBezTo>
                <a:cubicBezTo>
                  <a:pt x="3464745" y="3890496"/>
                  <a:pt x="3420491" y="3871946"/>
                  <a:pt x="3379153" y="3848892"/>
                </a:cubicBezTo>
                <a:cubicBezTo>
                  <a:pt x="3342583" y="3828487"/>
                  <a:pt x="3304689" y="3809673"/>
                  <a:pt x="3263881" y="3799604"/>
                </a:cubicBezTo>
                <a:cubicBezTo>
                  <a:pt x="3243741" y="3794039"/>
                  <a:pt x="3222807" y="3794569"/>
                  <a:pt x="3202402" y="3794304"/>
                </a:cubicBezTo>
                <a:cubicBezTo>
                  <a:pt x="3101705" y="3795363"/>
                  <a:pt x="3001008" y="3804373"/>
                  <a:pt x="2900311" y="3800663"/>
                </a:cubicBezTo>
                <a:cubicBezTo>
                  <a:pt x="2876197" y="3799073"/>
                  <a:pt x="2851818" y="3798013"/>
                  <a:pt x="2828763" y="3790329"/>
                </a:cubicBezTo>
                <a:cubicBezTo>
                  <a:pt x="2815249" y="3786089"/>
                  <a:pt x="2809154" y="3771249"/>
                  <a:pt x="2808094" y="3758530"/>
                </a:cubicBezTo>
                <a:cubicBezTo>
                  <a:pt x="2806239" y="3732295"/>
                  <a:pt x="2813659" y="3706856"/>
                  <a:pt x="2818429" y="3681417"/>
                </a:cubicBezTo>
                <a:cubicBezTo>
                  <a:pt x="2825584" y="3646703"/>
                  <a:pt x="2830088" y="3610134"/>
                  <a:pt x="2820284" y="3575420"/>
                </a:cubicBezTo>
                <a:cubicBezTo>
                  <a:pt x="2809684" y="3531166"/>
                  <a:pt x="2786630" y="3491153"/>
                  <a:pt x="2763310" y="3452729"/>
                </a:cubicBezTo>
                <a:cubicBezTo>
                  <a:pt x="2744761" y="3422519"/>
                  <a:pt x="2730186" y="3390455"/>
                  <a:pt x="2714287" y="3359186"/>
                </a:cubicBezTo>
                <a:cubicBezTo>
                  <a:pt x="2680103" y="3290553"/>
                  <a:pt x="2643004" y="3223510"/>
                  <a:pt x="2612530" y="3153287"/>
                </a:cubicBezTo>
                <a:cubicBezTo>
                  <a:pt x="2602990" y="3133943"/>
                  <a:pt x="2606170" y="3111683"/>
                  <a:pt x="2609615" y="3091544"/>
                </a:cubicBezTo>
                <a:cubicBezTo>
                  <a:pt x="2612265" y="3075645"/>
                  <a:pt x="2614120" y="3057095"/>
                  <a:pt x="2602725" y="3044110"/>
                </a:cubicBezTo>
                <a:cubicBezTo>
                  <a:pt x="2591595" y="3030331"/>
                  <a:pt x="2572781" y="3029271"/>
                  <a:pt x="2557676" y="3022911"/>
                </a:cubicBezTo>
                <a:cubicBezTo>
                  <a:pt x="2552907" y="3021321"/>
                  <a:pt x="2550257" y="3016816"/>
                  <a:pt x="2550522" y="3011781"/>
                </a:cubicBezTo>
                <a:cubicBezTo>
                  <a:pt x="2548667" y="2978128"/>
                  <a:pt x="2552377" y="2944473"/>
                  <a:pt x="2556086" y="2911084"/>
                </a:cubicBezTo>
                <a:cubicBezTo>
                  <a:pt x="2562976" y="2861796"/>
                  <a:pt x="2570926" y="2811977"/>
                  <a:pt x="2591595" y="2766399"/>
                </a:cubicBezTo>
                <a:cubicBezTo>
                  <a:pt x="2599810" y="2747584"/>
                  <a:pt x="2614385" y="2732215"/>
                  <a:pt x="2632669" y="2722410"/>
                </a:cubicBezTo>
                <a:cubicBezTo>
                  <a:pt x="2677983" y="2698031"/>
                  <a:pt x="2730186" y="2693791"/>
                  <a:pt x="2779210" y="2681071"/>
                </a:cubicBezTo>
                <a:cubicBezTo>
                  <a:pt x="2794049" y="2677096"/>
                  <a:pt x="2811009" y="2671001"/>
                  <a:pt x="2817369" y="2655632"/>
                </a:cubicBezTo>
                <a:cubicBezTo>
                  <a:pt x="2830088" y="2627013"/>
                  <a:pt x="2829559" y="2594419"/>
                  <a:pt x="2825053" y="2563945"/>
                </a:cubicBezTo>
                <a:cubicBezTo>
                  <a:pt x="2829823" y="2555730"/>
                  <a:pt x="2828763" y="2545925"/>
                  <a:pt x="2828234" y="2536915"/>
                </a:cubicBezTo>
                <a:cubicBezTo>
                  <a:pt x="2826378" y="2519956"/>
                  <a:pt x="2825053" y="2502466"/>
                  <a:pt x="2818164" y="2486832"/>
                </a:cubicBezTo>
                <a:cubicBezTo>
                  <a:pt x="2815779" y="2479677"/>
                  <a:pt x="2811009" y="2471197"/>
                  <a:pt x="2814454" y="2463777"/>
                </a:cubicBezTo>
                <a:cubicBezTo>
                  <a:pt x="2825584" y="2456623"/>
                  <a:pt x="2839628" y="2455298"/>
                  <a:pt x="2852083" y="2451058"/>
                </a:cubicBezTo>
                <a:cubicBezTo>
                  <a:pt x="2866657" y="2446288"/>
                  <a:pt x="2883352" y="2440988"/>
                  <a:pt x="2891302" y="2426943"/>
                </a:cubicBezTo>
                <a:cubicBezTo>
                  <a:pt x="2898457" y="2414489"/>
                  <a:pt x="2893422" y="2399914"/>
                  <a:pt x="2888122" y="2387725"/>
                </a:cubicBezTo>
                <a:cubicBezTo>
                  <a:pt x="2874342" y="2358575"/>
                  <a:pt x="2854733" y="2332606"/>
                  <a:pt x="2838568" y="2304782"/>
                </a:cubicBezTo>
                <a:cubicBezTo>
                  <a:pt x="2829823" y="2292063"/>
                  <a:pt x="2827438" y="2276428"/>
                  <a:pt x="2829294" y="2261323"/>
                </a:cubicBezTo>
                <a:cubicBezTo>
                  <a:pt x="2832208" y="2236679"/>
                  <a:pt x="2830619" y="2211770"/>
                  <a:pt x="2829559" y="2187125"/>
                </a:cubicBezTo>
                <a:cubicBezTo>
                  <a:pt x="2828234" y="2163011"/>
                  <a:pt x="2822669" y="2138897"/>
                  <a:pt x="2811009" y="2117697"/>
                </a:cubicBezTo>
                <a:cubicBezTo>
                  <a:pt x="2805709" y="2107363"/>
                  <a:pt x="2799879" y="2097293"/>
                  <a:pt x="2793785" y="2087223"/>
                </a:cubicBezTo>
                <a:cubicBezTo>
                  <a:pt x="2787955" y="2077154"/>
                  <a:pt x="2782125" y="2067084"/>
                  <a:pt x="2777355" y="2056484"/>
                </a:cubicBezTo>
                <a:cubicBezTo>
                  <a:pt x="2768610" y="2040055"/>
                  <a:pt x="2758011" y="2026805"/>
                  <a:pt x="2752711" y="2010641"/>
                </a:cubicBezTo>
                <a:cubicBezTo>
                  <a:pt x="2750061" y="1994741"/>
                  <a:pt x="2768610" y="1994741"/>
                  <a:pt x="2776560" y="2000041"/>
                </a:cubicBezTo>
                <a:cubicBezTo>
                  <a:pt x="2747411" y="1978842"/>
                  <a:pt x="2715612" y="1957642"/>
                  <a:pt x="2694412" y="1928493"/>
                </a:cubicBezTo>
                <a:cubicBezTo>
                  <a:pt x="2715612" y="1941743"/>
                  <a:pt x="2734161" y="1957642"/>
                  <a:pt x="2755361" y="1968242"/>
                </a:cubicBezTo>
                <a:cubicBezTo>
                  <a:pt x="2720912" y="1949692"/>
                  <a:pt x="2699712" y="1915243"/>
                  <a:pt x="2662613" y="1899344"/>
                </a:cubicBezTo>
                <a:lnTo>
                  <a:pt x="2662613" y="1901994"/>
                </a:lnTo>
                <a:cubicBezTo>
                  <a:pt x="2652014" y="1888744"/>
                  <a:pt x="2636114" y="1880794"/>
                  <a:pt x="2628164" y="1864895"/>
                </a:cubicBezTo>
                <a:cubicBezTo>
                  <a:pt x="2636114" y="1872845"/>
                  <a:pt x="2644064" y="1878144"/>
                  <a:pt x="2646714" y="1888744"/>
                </a:cubicBezTo>
                <a:cubicBezTo>
                  <a:pt x="2649364" y="1883444"/>
                  <a:pt x="2644064" y="1880794"/>
                  <a:pt x="2644064" y="1878144"/>
                </a:cubicBezTo>
                <a:cubicBezTo>
                  <a:pt x="2675863" y="1888744"/>
                  <a:pt x="2694412" y="1920543"/>
                  <a:pt x="2723562" y="1936443"/>
                </a:cubicBezTo>
                <a:cubicBezTo>
                  <a:pt x="2686463" y="1912593"/>
                  <a:pt x="2657314" y="1878144"/>
                  <a:pt x="2614915" y="1859595"/>
                </a:cubicBezTo>
                <a:cubicBezTo>
                  <a:pt x="2612265" y="1864895"/>
                  <a:pt x="2614915" y="1870195"/>
                  <a:pt x="2620215" y="1872845"/>
                </a:cubicBezTo>
                <a:cubicBezTo>
                  <a:pt x="2620215" y="1862245"/>
                  <a:pt x="2599015" y="1862245"/>
                  <a:pt x="2606965" y="1846345"/>
                </a:cubicBezTo>
                <a:cubicBezTo>
                  <a:pt x="2625514" y="1859595"/>
                  <a:pt x="2644064" y="1872845"/>
                  <a:pt x="2659963" y="1888744"/>
                </a:cubicBezTo>
                <a:cubicBezTo>
                  <a:pt x="2641414" y="1870195"/>
                  <a:pt x="2625514" y="1848995"/>
                  <a:pt x="2599015" y="1846345"/>
                </a:cubicBezTo>
                <a:cubicBezTo>
                  <a:pt x="2601665" y="1854295"/>
                  <a:pt x="2606965" y="1859595"/>
                  <a:pt x="2612265" y="1867545"/>
                </a:cubicBezTo>
                <a:cubicBezTo>
                  <a:pt x="2609615" y="1862245"/>
                  <a:pt x="2606965" y="1856945"/>
                  <a:pt x="2604315" y="1851645"/>
                </a:cubicBezTo>
                <a:cubicBezTo>
                  <a:pt x="2638764" y="1851645"/>
                  <a:pt x="2662613" y="1886094"/>
                  <a:pt x="2689113" y="1904644"/>
                </a:cubicBezTo>
                <a:cubicBezTo>
                  <a:pt x="2662613" y="1886094"/>
                  <a:pt x="2636114" y="1846345"/>
                  <a:pt x="2599015" y="1851645"/>
                </a:cubicBezTo>
                <a:cubicBezTo>
                  <a:pt x="2604315" y="1854295"/>
                  <a:pt x="2604315" y="1859595"/>
                  <a:pt x="2606965" y="1864895"/>
                </a:cubicBezTo>
                <a:cubicBezTo>
                  <a:pt x="2596365" y="1856945"/>
                  <a:pt x="2593715" y="1843695"/>
                  <a:pt x="2585766" y="1833096"/>
                </a:cubicBezTo>
                <a:cubicBezTo>
                  <a:pt x="2591065" y="1841046"/>
                  <a:pt x="2599015" y="1851645"/>
                  <a:pt x="2606965" y="1859595"/>
                </a:cubicBezTo>
                <a:cubicBezTo>
                  <a:pt x="2599015" y="1848995"/>
                  <a:pt x="2588416" y="1841046"/>
                  <a:pt x="2583116" y="1827796"/>
                </a:cubicBezTo>
                <a:cubicBezTo>
                  <a:pt x="2583116" y="1835746"/>
                  <a:pt x="2588416" y="1843695"/>
                  <a:pt x="2593715" y="1848995"/>
                </a:cubicBezTo>
                <a:cubicBezTo>
                  <a:pt x="2588416" y="1843695"/>
                  <a:pt x="2588416" y="1833096"/>
                  <a:pt x="2583116" y="1827796"/>
                </a:cubicBezTo>
                <a:cubicBezTo>
                  <a:pt x="2569866" y="1819846"/>
                  <a:pt x="2575166" y="1838396"/>
                  <a:pt x="2575166" y="1843695"/>
                </a:cubicBezTo>
                <a:cubicBezTo>
                  <a:pt x="2575166" y="1838396"/>
                  <a:pt x="2572516" y="1830446"/>
                  <a:pt x="2577816" y="1830446"/>
                </a:cubicBezTo>
                <a:cubicBezTo>
                  <a:pt x="2591065" y="1830446"/>
                  <a:pt x="2585766" y="1851645"/>
                  <a:pt x="2596365" y="1856945"/>
                </a:cubicBezTo>
                <a:cubicBezTo>
                  <a:pt x="2593715" y="1848995"/>
                  <a:pt x="2580466" y="1841046"/>
                  <a:pt x="2588416" y="1838396"/>
                </a:cubicBezTo>
                <a:cubicBezTo>
                  <a:pt x="2606965" y="1819846"/>
                  <a:pt x="2622865" y="1848995"/>
                  <a:pt x="2641414" y="1859595"/>
                </a:cubicBezTo>
                <a:cubicBezTo>
                  <a:pt x="2625514" y="1848995"/>
                  <a:pt x="2604315" y="1822496"/>
                  <a:pt x="2585766" y="1835746"/>
                </a:cubicBezTo>
                <a:cubicBezTo>
                  <a:pt x="2580466" y="1838396"/>
                  <a:pt x="2588416" y="1848995"/>
                  <a:pt x="2591065" y="1856945"/>
                </a:cubicBezTo>
                <a:cubicBezTo>
                  <a:pt x="2583116" y="1827796"/>
                  <a:pt x="2559266" y="1819846"/>
                  <a:pt x="2535417" y="1835746"/>
                </a:cubicBezTo>
                <a:cubicBezTo>
                  <a:pt x="2553967" y="1822496"/>
                  <a:pt x="2583116" y="1825146"/>
                  <a:pt x="2580466" y="1854295"/>
                </a:cubicBezTo>
                <a:cubicBezTo>
                  <a:pt x="2575166" y="1846345"/>
                  <a:pt x="2580466" y="1830446"/>
                  <a:pt x="2569866" y="1825146"/>
                </a:cubicBezTo>
                <a:cubicBezTo>
                  <a:pt x="2564566" y="1825146"/>
                  <a:pt x="2559266" y="1830446"/>
                  <a:pt x="2556616" y="1835746"/>
                </a:cubicBezTo>
                <a:cubicBezTo>
                  <a:pt x="2559266" y="1827796"/>
                  <a:pt x="2569866" y="1819846"/>
                  <a:pt x="2575166" y="1827796"/>
                </a:cubicBezTo>
                <a:cubicBezTo>
                  <a:pt x="2577816" y="1835746"/>
                  <a:pt x="2572516" y="1843695"/>
                  <a:pt x="2577816" y="1851645"/>
                </a:cubicBezTo>
                <a:cubicBezTo>
                  <a:pt x="2577816" y="1817196"/>
                  <a:pt x="2538067" y="1817196"/>
                  <a:pt x="2516868" y="1833096"/>
                </a:cubicBezTo>
                <a:cubicBezTo>
                  <a:pt x="2540717" y="1819846"/>
                  <a:pt x="2580466" y="1819846"/>
                  <a:pt x="2585766" y="1854295"/>
                </a:cubicBezTo>
                <a:cubicBezTo>
                  <a:pt x="2585766" y="1846345"/>
                  <a:pt x="2569866" y="1835746"/>
                  <a:pt x="2583116" y="1827796"/>
                </a:cubicBezTo>
                <a:cubicBezTo>
                  <a:pt x="2596365" y="1822496"/>
                  <a:pt x="2604315" y="1838396"/>
                  <a:pt x="2612265" y="1846345"/>
                </a:cubicBezTo>
                <a:cubicBezTo>
                  <a:pt x="2601665" y="1843695"/>
                  <a:pt x="2593715" y="1817196"/>
                  <a:pt x="2580466" y="1833096"/>
                </a:cubicBezTo>
                <a:cubicBezTo>
                  <a:pt x="2575166" y="1841046"/>
                  <a:pt x="2585766" y="1846345"/>
                  <a:pt x="2583116" y="1854295"/>
                </a:cubicBezTo>
                <a:cubicBezTo>
                  <a:pt x="2580466" y="1809246"/>
                  <a:pt x="2532767" y="1825146"/>
                  <a:pt x="2503618" y="1830446"/>
                </a:cubicBezTo>
                <a:cubicBezTo>
                  <a:pt x="2524817" y="1827796"/>
                  <a:pt x="2548667" y="1817196"/>
                  <a:pt x="2569866" y="1827796"/>
                </a:cubicBezTo>
                <a:cubicBezTo>
                  <a:pt x="2577816" y="1833096"/>
                  <a:pt x="2567216" y="1843695"/>
                  <a:pt x="2572516" y="1851645"/>
                </a:cubicBezTo>
                <a:cubicBezTo>
                  <a:pt x="2572516" y="1843695"/>
                  <a:pt x="2577816" y="1819846"/>
                  <a:pt x="2559266" y="1822496"/>
                </a:cubicBezTo>
                <a:cubicBezTo>
                  <a:pt x="2553967" y="1825146"/>
                  <a:pt x="2546017" y="1827796"/>
                  <a:pt x="2540717" y="1830446"/>
                </a:cubicBezTo>
                <a:cubicBezTo>
                  <a:pt x="2548667" y="1827796"/>
                  <a:pt x="2556616" y="1817196"/>
                  <a:pt x="2567216" y="1822496"/>
                </a:cubicBezTo>
                <a:cubicBezTo>
                  <a:pt x="2580466" y="1830446"/>
                  <a:pt x="2567216" y="1841046"/>
                  <a:pt x="2567216" y="1851645"/>
                </a:cubicBezTo>
                <a:cubicBezTo>
                  <a:pt x="2575166" y="1838396"/>
                  <a:pt x="2569866" y="1825146"/>
                  <a:pt x="2553967" y="1822496"/>
                </a:cubicBezTo>
                <a:cubicBezTo>
                  <a:pt x="2527467" y="1819846"/>
                  <a:pt x="2503618" y="1825146"/>
                  <a:pt x="2477119" y="1827796"/>
                </a:cubicBezTo>
                <a:cubicBezTo>
                  <a:pt x="2508918" y="1827796"/>
                  <a:pt x="2572516" y="1803947"/>
                  <a:pt x="2575166" y="1851645"/>
                </a:cubicBezTo>
                <a:cubicBezTo>
                  <a:pt x="2577816" y="1841046"/>
                  <a:pt x="2567216" y="1830446"/>
                  <a:pt x="2577816" y="1822496"/>
                </a:cubicBezTo>
                <a:cubicBezTo>
                  <a:pt x="2577816" y="1827796"/>
                  <a:pt x="2577816" y="1830446"/>
                  <a:pt x="2580466" y="1835746"/>
                </a:cubicBezTo>
                <a:cubicBezTo>
                  <a:pt x="2577816" y="1830446"/>
                  <a:pt x="2577816" y="1827796"/>
                  <a:pt x="2577816" y="1822496"/>
                </a:cubicBezTo>
                <a:cubicBezTo>
                  <a:pt x="2569866" y="1830446"/>
                  <a:pt x="2575166" y="1841046"/>
                  <a:pt x="2572516" y="1851645"/>
                </a:cubicBezTo>
                <a:cubicBezTo>
                  <a:pt x="2577816" y="1835746"/>
                  <a:pt x="2561916" y="1825146"/>
                  <a:pt x="2548667" y="1822496"/>
                </a:cubicBezTo>
                <a:cubicBezTo>
                  <a:pt x="2522168" y="1819846"/>
                  <a:pt x="2495668" y="1822496"/>
                  <a:pt x="2469169" y="1827796"/>
                </a:cubicBezTo>
                <a:cubicBezTo>
                  <a:pt x="2500968" y="1825146"/>
                  <a:pt x="2532767" y="1814546"/>
                  <a:pt x="2564566" y="1830446"/>
                </a:cubicBezTo>
                <a:cubicBezTo>
                  <a:pt x="2572516" y="1833096"/>
                  <a:pt x="2567216" y="1843695"/>
                  <a:pt x="2561916" y="1848995"/>
                </a:cubicBezTo>
                <a:cubicBezTo>
                  <a:pt x="2561916" y="1841046"/>
                  <a:pt x="2577816" y="1827796"/>
                  <a:pt x="2564566" y="1822496"/>
                </a:cubicBezTo>
                <a:cubicBezTo>
                  <a:pt x="2551317" y="1819846"/>
                  <a:pt x="2538067" y="1822496"/>
                  <a:pt x="2527467" y="1827796"/>
                </a:cubicBezTo>
                <a:cubicBezTo>
                  <a:pt x="2538067" y="1822496"/>
                  <a:pt x="2551317" y="1819846"/>
                  <a:pt x="2561916" y="1822496"/>
                </a:cubicBezTo>
                <a:cubicBezTo>
                  <a:pt x="2575166" y="1827796"/>
                  <a:pt x="2564566" y="1841046"/>
                  <a:pt x="2556616" y="1846345"/>
                </a:cubicBezTo>
                <a:cubicBezTo>
                  <a:pt x="2559266" y="1841046"/>
                  <a:pt x="2564566" y="1835746"/>
                  <a:pt x="2561916" y="1830446"/>
                </a:cubicBezTo>
                <a:cubicBezTo>
                  <a:pt x="2561916" y="1827796"/>
                  <a:pt x="2553967" y="1825146"/>
                  <a:pt x="2548667" y="1822496"/>
                </a:cubicBezTo>
                <a:cubicBezTo>
                  <a:pt x="2511568" y="1817196"/>
                  <a:pt x="2477119" y="1822496"/>
                  <a:pt x="2440020" y="1827796"/>
                </a:cubicBezTo>
                <a:cubicBezTo>
                  <a:pt x="2477119" y="1822496"/>
                  <a:pt x="2511568" y="1814546"/>
                  <a:pt x="2548667" y="1825146"/>
                </a:cubicBezTo>
                <a:cubicBezTo>
                  <a:pt x="2546017" y="1833096"/>
                  <a:pt x="2540717" y="1838396"/>
                  <a:pt x="2532767" y="1841046"/>
                </a:cubicBezTo>
                <a:cubicBezTo>
                  <a:pt x="2543367" y="1835746"/>
                  <a:pt x="2551317" y="1830446"/>
                  <a:pt x="2561916" y="1825146"/>
                </a:cubicBezTo>
                <a:cubicBezTo>
                  <a:pt x="2553967" y="1830446"/>
                  <a:pt x="2546017" y="1838396"/>
                  <a:pt x="2535417" y="1841046"/>
                </a:cubicBezTo>
                <a:cubicBezTo>
                  <a:pt x="2540717" y="1833096"/>
                  <a:pt x="2548667" y="1830446"/>
                  <a:pt x="2553967" y="1825146"/>
                </a:cubicBezTo>
                <a:cubicBezTo>
                  <a:pt x="2519518" y="1811896"/>
                  <a:pt x="2485069" y="1822496"/>
                  <a:pt x="2450620" y="1827796"/>
                </a:cubicBezTo>
                <a:cubicBezTo>
                  <a:pt x="2487719" y="1825146"/>
                  <a:pt x="2532767" y="1803947"/>
                  <a:pt x="2567216" y="1830446"/>
                </a:cubicBezTo>
                <a:cubicBezTo>
                  <a:pt x="2569866" y="1835746"/>
                  <a:pt x="2564566" y="1841046"/>
                  <a:pt x="2561916" y="1846345"/>
                </a:cubicBezTo>
                <a:cubicBezTo>
                  <a:pt x="2569866" y="1838396"/>
                  <a:pt x="2575166" y="1819846"/>
                  <a:pt x="2561916" y="1819846"/>
                </a:cubicBezTo>
                <a:cubicBezTo>
                  <a:pt x="2556616" y="1817196"/>
                  <a:pt x="2548667" y="1822496"/>
                  <a:pt x="2540717" y="1825146"/>
                </a:cubicBezTo>
                <a:cubicBezTo>
                  <a:pt x="2548667" y="1822496"/>
                  <a:pt x="2553967" y="1817196"/>
                  <a:pt x="2561916" y="1817196"/>
                </a:cubicBezTo>
                <a:cubicBezTo>
                  <a:pt x="2575166" y="1822496"/>
                  <a:pt x="2567216" y="1838396"/>
                  <a:pt x="2559266" y="1846345"/>
                </a:cubicBezTo>
                <a:cubicBezTo>
                  <a:pt x="2567216" y="1835746"/>
                  <a:pt x="2559266" y="1819846"/>
                  <a:pt x="2546017" y="1819846"/>
                </a:cubicBezTo>
                <a:cubicBezTo>
                  <a:pt x="2511568" y="1819846"/>
                  <a:pt x="2474469" y="1819846"/>
                  <a:pt x="2440020" y="1827796"/>
                </a:cubicBezTo>
                <a:cubicBezTo>
                  <a:pt x="2477119" y="1822496"/>
                  <a:pt x="2514218" y="1817196"/>
                  <a:pt x="2551317" y="1822496"/>
                </a:cubicBezTo>
                <a:cubicBezTo>
                  <a:pt x="2543367" y="1827796"/>
                  <a:pt x="2538067" y="1838396"/>
                  <a:pt x="2527467" y="1841046"/>
                </a:cubicBezTo>
                <a:cubicBezTo>
                  <a:pt x="2538067" y="1835746"/>
                  <a:pt x="2548667" y="1830446"/>
                  <a:pt x="2559266" y="1825146"/>
                </a:cubicBezTo>
                <a:cubicBezTo>
                  <a:pt x="2546017" y="1827796"/>
                  <a:pt x="2532767" y="1838396"/>
                  <a:pt x="2519518" y="1838396"/>
                </a:cubicBezTo>
                <a:cubicBezTo>
                  <a:pt x="2527467" y="1835746"/>
                  <a:pt x="2538067" y="1830446"/>
                  <a:pt x="2546017" y="1825146"/>
                </a:cubicBezTo>
                <a:cubicBezTo>
                  <a:pt x="2503618" y="1811896"/>
                  <a:pt x="2458569" y="1827796"/>
                  <a:pt x="2416171" y="1827796"/>
                </a:cubicBezTo>
                <a:cubicBezTo>
                  <a:pt x="2461219" y="1825146"/>
                  <a:pt x="2514218" y="1803947"/>
                  <a:pt x="2553967" y="1830446"/>
                </a:cubicBezTo>
                <a:cubicBezTo>
                  <a:pt x="2556616" y="1833096"/>
                  <a:pt x="2551317" y="1841046"/>
                  <a:pt x="2543367" y="1843695"/>
                </a:cubicBezTo>
                <a:cubicBezTo>
                  <a:pt x="2548667" y="1835746"/>
                  <a:pt x="2564566" y="1835746"/>
                  <a:pt x="2556616" y="1825146"/>
                </a:cubicBezTo>
                <a:cubicBezTo>
                  <a:pt x="2543367" y="1806597"/>
                  <a:pt x="2519518" y="1822496"/>
                  <a:pt x="2498318" y="1822496"/>
                </a:cubicBezTo>
                <a:cubicBezTo>
                  <a:pt x="2516868" y="1822496"/>
                  <a:pt x="2546017" y="1803947"/>
                  <a:pt x="2556616" y="1825146"/>
                </a:cubicBezTo>
                <a:cubicBezTo>
                  <a:pt x="2559266" y="1830446"/>
                  <a:pt x="2546017" y="1835746"/>
                  <a:pt x="2540717" y="1841046"/>
                </a:cubicBezTo>
                <a:cubicBezTo>
                  <a:pt x="2548667" y="1835746"/>
                  <a:pt x="2556616" y="1833096"/>
                  <a:pt x="2561916" y="1825146"/>
                </a:cubicBezTo>
                <a:cubicBezTo>
                  <a:pt x="2543367" y="1825146"/>
                  <a:pt x="2527467" y="1833096"/>
                  <a:pt x="2508918" y="1838396"/>
                </a:cubicBezTo>
                <a:cubicBezTo>
                  <a:pt x="2516868" y="1833096"/>
                  <a:pt x="2524817" y="1833096"/>
                  <a:pt x="2532767" y="1827796"/>
                </a:cubicBezTo>
                <a:cubicBezTo>
                  <a:pt x="2487719" y="1809246"/>
                  <a:pt x="2437370" y="1825146"/>
                  <a:pt x="2392321" y="1830446"/>
                </a:cubicBezTo>
                <a:cubicBezTo>
                  <a:pt x="2437370" y="1827796"/>
                  <a:pt x="2482419" y="1817196"/>
                  <a:pt x="2527467" y="1822496"/>
                </a:cubicBezTo>
                <a:cubicBezTo>
                  <a:pt x="2514218" y="1830446"/>
                  <a:pt x="2498318" y="1830446"/>
                  <a:pt x="2485069" y="1835746"/>
                </a:cubicBezTo>
                <a:cubicBezTo>
                  <a:pt x="2503618" y="1833096"/>
                  <a:pt x="2522168" y="1830446"/>
                  <a:pt x="2540717" y="1825146"/>
                </a:cubicBezTo>
                <a:cubicBezTo>
                  <a:pt x="2519518" y="1825146"/>
                  <a:pt x="2495668" y="1833096"/>
                  <a:pt x="2474469" y="1835746"/>
                </a:cubicBezTo>
                <a:cubicBezTo>
                  <a:pt x="2487719" y="1830446"/>
                  <a:pt x="2503618" y="1833096"/>
                  <a:pt x="2516868" y="1825146"/>
                </a:cubicBezTo>
                <a:cubicBezTo>
                  <a:pt x="2466519" y="1817196"/>
                  <a:pt x="2413521" y="1830446"/>
                  <a:pt x="2363172" y="1835746"/>
                </a:cubicBezTo>
                <a:cubicBezTo>
                  <a:pt x="2416171" y="1827796"/>
                  <a:pt x="2466519" y="1819846"/>
                  <a:pt x="2519518" y="1822496"/>
                </a:cubicBezTo>
                <a:cubicBezTo>
                  <a:pt x="2511568" y="1833096"/>
                  <a:pt x="2498318" y="1833096"/>
                  <a:pt x="2487719" y="1835746"/>
                </a:cubicBezTo>
                <a:cubicBezTo>
                  <a:pt x="2508918" y="1830446"/>
                  <a:pt x="2530117" y="1825146"/>
                  <a:pt x="2551317" y="1825146"/>
                </a:cubicBezTo>
                <a:cubicBezTo>
                  <a:pt x="2540717" y="1830446"/>
                  <a:pt x="2530117" y="1835746"/>
                  <a:pt x="2519518" y="1838396"/>
                </a:cubicBezTo>
                <a:cubicBezTo>
                  <a:pt x="2530117" y="1833096"/>
                  <a:pt x="2540717" y="1827796"/>
                  <a:pt x="2551317" y="1825146"/>
                </a:cubicBezTo>
                <a:cubicBezTo>
                  <a:pt x="2516868" y="1811896"/>
                  <a:pt x="2485069" y="1825146"/>
                  <a:pt x="2450620" y="1825146"/>
                </a:cubicBezTo>
                <a:cubicBezTo>
                  <a:pt x="2482419" y="1825146"/>
                  <a:pt x="2516868" y="1811896"/>
                  <a:pt x="2548667" y="1825146"/>
                </a:cubicBezTo>
                <a:cubicBezTo>
                  <a:pt x="2538067" y="1827796"/>
                  <a:pt x="2527467" y="1835746"/>
                  <a:pt x="2516868" y="1838396"/>
                </a:cubicBezTo>
                <a:cubicBezTo>
                  <a:pt x="2527467" y="1830446"/>
                  <a:pt x="2540717" y="1830446"/>
                  <a:pt x="2551317" y="1825146"/>
                </a:cubicBezTo>
                <a:cubicBezTo>
                  <a:pt x="2527467" y="1825146"/>
                  <a:pt x="2503618" y="1833096"/>
                  <a:pt x="2479769" y="1835746"/>
                </a:cubicBezTo>
                <a:cubicBezTo>
                  <a:pt x="2490368" y="1833096"/>
                  <a:pt x="2503618" y="1830446"/>
                  <a:pt x="2514218" y="1825146"/>
                </a:cubicBezTo>
                <a:cubicBezTo>
                  <a:pt x="2458569" y="1814546"/>
                  <a:pt x="2402921" y="1838396"/>
                  <a:pt x="2347273" y="1841046"/>
                </a:cubicBezTo>
                <a:cubicBezTo>
                  <a:pt x="2349923" y="1838396"/>
                  <a:pt x="2355222" y="1838396"/>
                  <a:pt x="2357872" y="1835746"/>
                </a:cubicBezTo>
                <a:cubicBezTo>
                  <a:pt x="2355222" y="1838396"/>
                  <a:pt x="2349923" y="1838396"/>
                  <a:pt x="2347273" y="1841046"/>
                </a:cubicBezTo>
                <a:cubicBezTo>
                  <a:pt x="2400271" y="1838396"/>
                  <a:pt x="2453270" y="1811896"/>
                  <a:pt x="2506268" y="1825146"/>
                </a:cubicBezTo>
                <a:cubicBezTo>
                  <a:pt x="2490368" y="1827796"/>
                  <a:pt x="2477119" y="1833096"/>
                  <a:pt x="2461219" y="1835746"/>
                </a:cubicBezTo>
                <a:cubicBezTo>
                  <a:pt x="2485069" y="1830446"/>
                  <a:pt x="2508918" y="1827796"/>
                  <a:pt x="2532767" y="1822496"/>
                </a:cubicBezTo>
                <a:cubicBezTo>
                  <a:pt x="2511568" y="1830446"/>
                  <a:pt x="2490368" y="1830446"/>
                  <a:pt x="2469169" y="1835746"/>
                </a:cubicBezTo>
                <a:cubicBezTo>
                  <a:pt x="2485069" y="1833096"/>
                  <a:pt x="2498318" y="1827796"/>
                  <a:pt x="2514218" y="1825146"/>
                </a:cubicBezTo>
                <a:cubicBezTo>
                  <a:pt x="2463869" y="1814546"/>
                  <a:pt x="2416171" y="1830446"/>
                  <a:pt x="2365822" y="1838396"/>
                </a:cubicBezTo>
                <a:cubicBezTo>
                  <a:pt x="2418821" y="1827796"/>
                  <a:pt x="2471819" y="1817196"/>
                  <a:pt x="2524817" y="1825146"/>
                </a:cubicBezTo>
                <a:cubicBezTo>
                  <a:pt x="2516868" y="1830446"/>
                  <a:pt x="2506268" y="1835746"/>
                  <a:pt x="2495668" y="1838396"/>
                </a:cubicBezTo>
                <a:cubicBezTo>
                  <a:pt x="2516868" y="1835746"/>
                  <a:pt x="2535417" y="1827796"/>
                  <a:pt x="2556616" y="1825146"/>
                </a:cubicBezTo>
                <a:cubicBezTo>
                  <a:pt x="2551317" y="1833096"/>
                  <a:pt x="2546017" y="1838396"/>
                  <a:pt x="2535417" y="1841046"/>
                </a:cubicBezTo>
                <a:cubicBezTo>
                  <a:pt x="2546017" y="1838396"/>
                  <a:pt x="2553967" y="1830446"/>
                  <a:pt x="2556616" y="1819846"/>
                </a:cubicBezTo>
                <a:cubicBezTo>
                  <a:pt x="2532767" y="1819846"/>
                  <a:pt x="2506268" y="1825146"/>
                  <a:pt x="2482419" y="1827796"/>
                </a:cubicBezTo>
                <a:cubicBezTo>
                  <a:pt x="2506268" y="1825146"/>
                  <a:pt x="2532767" y="1822496"/>
                  <a:pt x="2556616" y="1819846"/>
                </a:cubicBezTo>
                <a:cubicBezTo>
                  <a:pt x="2553967" y="1833096"/>
                  <a:pt x="2543367" y="1838396"/>
                  <a:pt x="2532767" y="1841046"/>
                </a:cubicBezTo>
                <a:cubicBezTo>
                  <a:pt x="2540717" y="1835746"/>
                  <a:pt x="2551317" y="1835746"/>
                  <a:pt x="2553967" y="1825146"/>
                </a:cubicBezTo>
                <a:cubicBezTo>
                  <a:pt x="2532767" y="1827796"/>
                  <a:pt x="2511568" y="1833096"/>
                  <a:pt x="2490368" y="1838396"/>
                </a:cubicBezTo>
                <a:cubicBezTo>
                  <a:pt x="2500968" y="1835746"/>
                  <a:pt x="2511568" y="1830446"/>
                  <a:pt x="2519518" y="1825146"/>
                </a:cubicBezTo>
                <a:cubicBezTo>
                  <a:pt x="2461219" y="1814546"/>
                  <a:pt x="2405571" y="1835746"/>
                  <a:pt x="2349923" y="1841046"/>
                </a:cubicBezTo>
                <a:cubicBezTo>
                  <a:pt x="2352572" y="1838396"/>
                  <a:pt x="2357872" y="1838396"/>
                  <a:pt x="2360522" y="1838396"/>
                </a:cubicBezTo>
                <a:cubicBezTo>
                  <a:pt x="2357872" y="1838396"/>
                  <a:pt x="2352572" y="1838396"/>
                  <a:pt x="2349923" y="1841046"/>
                </a:cubicBezTo>
                <a:cubicBezTo>
                  <a:pt x="2400271" y="1838396"/>
                  <a:pt x="2450620" y="1814546"/>
                  <a:pt x="2503618" y="1825146"/>
                </a:cubicBezTo>
                <a:cubicBezTo>
                  <a:pt x="2487719" y="1827796"/>
                  <a:pt x="2469169" y="1833096"/>
                  <a:pt x="2453270" y="1835746"/>
                </a:cubicBezTo>
                <a:cubicBezTo>
                  <a:pt x="2477119" y="1833096"/>
                  <a:pt x="2498318" y="1830446"/>
                  <a:pt x="2522168" y="1825146"/>
                </a:cubicBezTo>
                <a:cubicBezTo>
                  <a:pt x="2493018" y="1825146"/>
                  <a:pt x="2463869" y="1833096"/>
                  <a:pt x="2434720" y="1835746"/>
                </a:cubicBezTo>
                <a:cubicBezTo>
                  <a:pt x="2447970" y="1830446"/>
                  <a:pt x="2463869" y="1830446"/>
                  <a:pt x="2477119" y="1825146"/>
                </a:cubicBezTo>
                <a:cubicBezTo>
                  <a:pt x="2418821" y="1825146"/>
                  <a:pt x="2363172" y="1835746"/>
                  <a:pt x="2310174" y="1856945"/>
                </a:cubicBezTo>
                <a:cubicBezTo>
                  <a:pt x="2315474" y="1848995"/>
                  <a:pt x="2323423" y="1843695"/>
                  <a:pt x="2334023" y="1843695"/>
                </a:cubicBezTo>
                <a:cubicBezTo>
                  <a:pt x="2323423" y="1843695"/>
                  <a:pt x="2315474" y="1848995"/>
                  <a:pt x="2310174" y="1856945"/>
                </a:cubicBezTo>
                <a:cubicBezTo>
                  <a:pt x="2365822" y="1841046"/>
                  <a:pt x="2424120" y="1819846"/>
                  <a:pt x="2482419" y="1825146"/>
                </a:cubicBezTo>
                <a:cubicBezTo>
                  <a:pt x="2477119" y="1838396"/>
                  <a:pt x="2458569" y="1827796"/>
                  <a:pt x="2453270" y="1838396"/>
                </a:cubicBezTo>
                <a:cubicBezTo>
                  <a:pt x="2479769" y="1833096"/>
                  <a:pt x="2508918" y="1827796"/>
                  <a:pt x="2535417" y="1825146"/>
                </a:cubicBezTo>
                <a:cubicBezTo>
                  <a:pt x="2522168" y="1833096"/>
                  <a:pt x="2503618" y="1830446"/>
                  <a:pt x="2490368" y="1841046"/>
                </a:cubicBezTo>
                <a:cubicBezTo>
                  <a:pt x="2503618" y="1838396"/>
                  <a:pt x="2514218" y="1827796"/>
                  <a:pt x="2527467" y="1827796"/>
                </a:cubicBezTo>
                <a:cubicBezTo>
                  <a:pt x="2487719" y="1819846"/>
                  <a:pt x="2445320" y="1827796"/>
                  <a:pt x="2405571" y="1835746"/>
                </a:cubicBezTo>
                <a:cubicBezTo>
                  <a:pt x="2445320" y="1827796"/>
                  <a:pt x="2487719" y="1819846"/>
                  <a:pt x="2527467" y="1827796"/>
                </a:cubicBezTo>
                <a:cubicBezTo>
                  <a:pt x="2514218" y="1827796"/>
                  <a:pt x="2503618" y="1838396"/>
                  <a:pt x="2490368" y="1841046"/>
                </a:cubicBezTo>
                <a:cubicBezTo>
                  <a:pt x="2503618" y="1833096"/>
                  <a:pt x="2519518" y="1833096"/>
                  <a:pt x="2532767" y="1825146"/>
                </a:cubicBezTo>
                <a:cubicBezTo>
                  <a:pt x="2503618" y="1827796"/>
                  <a:pt x="2474469" y="1830446"/>
                  <a:pt x="2447970" y="1838396"/>
                </a:cubicBezTo>
                <a:cubicBezTo>
                  <a:pt x="2455919" y="1827796"/>
                  <a:pt x="2469169" y="1827796"/>
                  <a:pt x="2479769" y="1827796"/>
                </a:cubicBezTo>
                <a:cubicBezTo>
                  <a:pt x="2418821" y="1817196"/>
                  <a:pt x="2360522" y="1843695"/>
                  <a:pt x="2304874" y="1856945"/>
                </a:cubicBezTo>
                <a:cubicBezTo>
                  <a:pt x="2312824" y="1848995"/>
                  <a:pt x="2323423" y="1848995"/>
                  <a:pt x="2331373" y="1843695"/>
                </a:cubicBezTo>
                <a:cubicBezTo>
                  <a:pt x="2323423" y="1846345"/>
                  <a:pt x="2315474" y="1851645"/>
                  <a:pt x="2310174" y="1856945"/>
                </a:cubicBezTo>
                <a:cubicBezTo>
                  <a:pt x="2360522" y="1843695"/>
                  <a:pt x="2413521" y="1825146"/>
                  <a:pt x="2466519" y="1827796"/>
                </a:cubicBezTo>
                <a:cubicBezTo>
                  <a:pt x="2453270" y="1830446"/>
                  <a:pt x="2442670" y="1838396"/>
                  <a:pt x="2429420" y="1835746"/>
                </a:cubicBezTo>
                <a:cubicBezTo>
                  <a:pt x="2458569" y="1833096"/>
                  <a:pt x="2485069" y="1825146"/>
                  <a:pt x="2514218" y="1825146"/>
                </a:cubicBezTo>
                <a:cubicBezTo>
                  <a:pt x="2487719" y="1825146"/>
                  <a:pt x="2463869" y="1833096"/>
                  <a:pt x="2440020" y="1835746"/>
                </a:cubicBezTo>
                <a:cubicBezTo>
                  <a:pt x="2455919" y="1830446"/>
                  <a:pt x="2474469" y="1827796"/>
                  <a:pt x="2490368" y="1825146"/>
                </a:cubicBezTo>
                <a:cubicBezTo>
                  <a:pt x="2437370" y="1819846"/>
                  <a:pt x="2384372" y="1838396"/>
                  <a:pt x="2334023" y="1848995"/>
                </a:cubicBezTo>
                <a:cubicBezTo>
                  <a:pt x="2339323" y="1846345"/>
                  <a:pt x="2344623" y="1841046"/>
                  <a:pt x="2349923" y="1841046"/>
                </a:cubicBezTo>
                <a:cubicBezTo>
                  <a:pt x="2347273" y="1846345"/>
                  <a:pt x="2336673" y="1838396"/>
                  <a:pt x="2336673" y="1848995"/>
                </a:cubicBezTo>
                <a:cubicBezTo>
                  <a:pt x="2392321" y="1835746"/>
                  <a:pt x="2447970" y="1814546"/>
                  <a:pt x="2506268" y="1827796"/>
                </a:cubicBezTo>
                <a:cubicBezTo>
                  <a:pt x="2495668" y="1830446"/>
                  <a:pt x="2490368" y="1838396"/>
                  <a:pt x="2479769" y="1838396"/>
                </a:cubicBezTo>
                <a:cubicBezTo>
                  <a:pt x="2503618" y="1835746"/>
                  <a:pt x="2527467" y="1825146"/>
                  <a:pt x="2551317" y="1825146"/>
                </a:cubicBezTo>
                <a:cubicBezTo>
                  <a:pt x="2543367" y="1833096"/>
                  <a:pt x="2535417" y="1838396"/>
                  <a:pt x="2524817" y="1841046"/>
                </a:cubicBezTo>
                <a:cubicBezTo>
                  <a:pt x="2535417" y="1838396"/>
                  <a:pt x="2546017" y="1833096"/>
                  <a:pt x="2551317" y="1822496"/>
                </a:cubicBezTo>
                <a:cubicBezTo>
                  <a:pt x="2522168" y="1819846"/>
                  <a:pt x="2495668" y="1827796"/>
                  <a:pt x="2466519" y="1827796"/>
                </a:cubicBezTo>
                <a:cubicBezTo>
                  <a:pt x="2495668" y="1827796"/>
                  <a:pt x="2522168" y="1819846"/>
                  <a:pt x="2551317" y="1822496"/>
                </a:cubicBezTo>
                <a:cubicBezTo>
                  <a:pt x="2546017" y="1835746"/>
                  <a:pt x="2532767" y="1835746"/>
                  <a:pt x="2522168" y="1841046"/>
                </a:cubicBezTo>
                <a:cubicBezTo>
                  <a:pt x="2530117" y="1833096"/>
                  <a:pt x="2546017" y="1835746"/>
                  <a:pt x="2551317" y="1825146"/>
                </a:cubicBezTo>
                <a:cubicBezTo>
                  <a:pt x="2527467" y="1827796"/>
                  <a:pt x="2500968" y="1833096"/>
                  <a:pt x="2477119" y="1838396"/>
                </a:cubicBezTo>
                <a:cubicBezTo>
                  <a:pt x="2485069" y="1833096"/>
                  <a:pt x="2495668" y="1835746"/>
                  <a:pt x="2503618" y="1827796"/>
                </a:cubicBezTo>
                <a:cubicBezTo>
                  <a:pt x="2445320" y="1814546"/>
                  <a:pt x="2387021" y="1835746"/>
                  <a:pt x="2328723" y="1848995"/>
                </a:cubicBezTo>
                <a:cubicBezTo>
                  <a:pt x="2334023" y="1846345"/>
                  <a:pt x="2341973" y="1843695"/>
                  <a:pt x="2347273" y="1841046"/>
                </a:cubicBezTo>
                <a:cubicBezTo>
                  <a:pt x="2341973" y="1843695"/>
                  <a:pt x="2334023" y="1846345"/>
                  <a:pt x="2328723" y="1848995"/>
                </a:cubicBezTo>
                <a:cubicBezTo>
                  <a:pt x="2379072" y="1838396"/>
                  <a:pt x="2429420" y="1819846"/>
                  <a:pt x="2482419" y="1825146"/>
                </a:cubicBezTo>
                <a:cubicBezTo>
                  <a:pt x="2463869" y="1827796"/>
                  <a:pt x="2447970" y="1830446"/>
                  <a:pt x="2429420" y="1835746"/>
                </a:cubicBezTo>
                <a:cubicBezTo>
                  <a:pt x="2455919" y="1833096"/>
                  <a:pt x="2479769" y="1827796"/>
                  <a:pt x="2506268" y="1825146"/>
                </a:cubicBezTo>
                <a:cubicBezTo>
                  <a:pt x="2474469" y="1825146"/>
                  <a:pt x="2442670" y="1830446"/>
                  <a:pt x="2410871" y="1835746"/>
                </a:cubicBezTo>
                <a:cubicBezTo>
                  <a:pt x="2421470" y="1830446"/>
                  <a:pt x="2432070" y="1830446"/>
                  <a:pt x="2442670" y="1827796"/>
                </a:cubicBezTo>
                <a:cubicBezTo>
                  <a:pt x="2392321" y="1827796"/>
                  <a:pt x="2344623" y="1846345"/>
                  <a:pt x="2296924" y="1859595"/>
                </a:cubicBezTo>
                <a:cubicBezTo>
                  <a:pt x="2302224" y="1851645"/>
                  <a:pt x="2315474" y="1854295"/>
                  <a:pt x="2320773" y="1846345"/>
                </a:cubicBezTo>
                <a:cubicBezTo>
                  <a:pt x="2312824" y="1848995"/>
                  <a:pt x="2304874" y="1851645"/>
                  <a:pt x="2296924" y="1856945"/>
                </a:cubicBezTo>
                <a:cubicBezTo>
                  <a:pt x="2352572" y="1851645"/>
                  <a:pt x="2405571" y="1822496"/>
                  <a:pt x="2463869" y="1827796"/>
                </a:cubicBezTo>
                <a:cubicBezTo>
                  <a:pt x="2453270" y="1830446"/>
                  <a:pt x="2440020" y="1833096"/>
                  <a:pt x="2429420" y="1838396"/>
                </a:cubicBezTo>
                <a:cubicBezTo>
                  <a:pt x="2458569" y="1830446"/>
                  <a:pt x="2487719" y="1825146"/>
                  <a:pt x="2519518" y="1827796"/>
                </a:cubicBezTo>
                <a:cubicBezTo>
                  <a:pt x="2500968" y="1827796"/>
                  <a:pt x="2485069" y="1835746"/>
                  <a:pt x="2466519" y="1838396"/>
                </a:cubicBezTo>
                <a:cubicBezTo>
                  <a:pt x="2479769" y="1835746"/>
                  <a:pt x="2493018" y="1833096"/>
                  <a:pt x="2506268" y="1827796"/>
                </a:cubicBezTo>
                <a:cubicBezTo>
                  <a:pt x="2461219" y="1825146"/>
                  <a:pt x="2418821" y="1827796"/>
                  <a:pt x="2376422" y="1841046"/>
                </a:cubicBezTo>
                <a:cubicBezTo>
                  <a:pt x="2418821" y="1827796"/>
                  <a:pt x="2463869" y="1827796"/>
                  <a:pt x="2508918" y="1825146"/>
                </a:cubicBezTo>
                <a:cubicBezTo>
                  <a:pt x="2495668" y="1833096"/>
                  <a:pt x="2479769" y="1833096"/>
                  <a:pt x="2466519" y="1838396"/>
                </a:cubicBezTo>
                <a:cubicBezTo>
                  <a:pt x="2485069" y="1835746"/>
                  <a:pt x="2500968" y="1827796"/>
                  <a:pt x="2519518" y="1827796"/>
                </a:cubicBezTo>
                <a:cubicBezTo>
                  <a:pt x="2487719" y="1827796"/>
                  <a:pt x="2455919" y="1830446"/>
                  <a:pt x="2426770" y="1838396"/>
                </a:cubicBezTo>
                <a:cubicBezTo>
                  <a:pt x="2434720" y="1833096"/>
                  <a:pt x="2442670" y="1830446"/>
                  <a:pt x="2450620" y="1827796"/>
                </a:cubicBezTo>
                <a:cubicBezTo>
                  <a:pt x="2394971" y="1827796"/>
                  <a:pt x="2347273" y="1848995"/>
                  <a:pt x="2294274" y="1859595"/>
                </a:cubicBezTo>
                <a:cubicBezTo>
                  <a:pt x="2299574" y="1851645"/>
                  <a:pt x="2312824" y="1854295"/>
                  <a:pt x="2318123" y="1846345"/>
                </a:cubicBezTo>
                <a:cubicBezTo>
                  <a:pt x="2312824" y="1854295"/>
                  <a:pt x="2299574" y="1851645"/>
                  <a:pt x="2294274" y="1859595"/>
                </a:cubicBezTo>
                <a:cubicBezTo>
                  <a:pt x="2341973" y="1854295"/>
                  <a:pt x="2384372" y="1825146"/>
                  <a:pt x="2434720" y="1827796"/>
                </a:cubicBezTo>
                <a:cubicBezTo>
                  <a:pt x="2421470" y="1833096"/>
                  <a:pt x="2410871" y="1835746"/>
                  <a:pt x="2397621" y="1838396"/>
                </a:cubicBezTo>
                <a:cubicBezTo>
                  <a:pt x="2400271" y="1838396"/>
                  <a:pt x="2402921" y="1835746"/>
                  <a:pt x="2405571" y="1835746"/>
                </a:cubicBezTo>
                <a:lnTo>
                  <a:pt x="2402921" y="1835746"/>
                </a:lnTo>
                <a:cubicBezTo>
                  <a:pt x="2434720" y="1833096"/>
                  <a:pt x="2463869" y="1825146"/>
                  <a:pt x="2495668" y="1825146"/>
                </a:cubicBezTo>
                <a:cubicBezTo>
                  <a:pt x="2469169" y="1825146"/>
                  <a:pt x="2445320" y="1833096"/>
                  <a:pt x="2418821" y="1835746"/>
                </a:cubicBezTo>
                <a:cubicBezTo>
                  <a:pt x="2434720" y="1833096"/>
                  <a:pt x="2453270" y="1833096"/>
                  <a:pt x="2469169" y="1825146"/>
                </a:cubicBezTo>
                <a:cubicBezTo>
                  <a:pt x="2421470" y="1825146"/>
                  <a:pt x="2371122" y="1835746"/>
                  <a:pt x="2326073" y="1851645"/>
                </a:cubicBezTo>
                <a:cubicBezTo>
                  <a:pt x="2326073" y="1843695"/>
                  <a:pt x="2331373" y="1838396"/>
                  <a:pt x="2339323" y="1841046"/>
                </a:cubicBezTo>
                <a:cubicBezTo>
                  <a:pt x="2334023" y="1846345"/>
                  <a:pt x="2323423" y="1841046"/>
                  <a:pt x="2320773" y="1851645"/>
                </a:cubicBezTo>
                <a:cubicBezTo>
                  <a:pt x="2379072" y="1833096"/>
                  <a:pt x="2437370" y="1817196"/>
                  <a:pt x="2498318" y="1825146"/>
                </a:cubicBezTo>
                <a:cubicBezTo>
                  <a:pt x="2485069" y="1827796"/>
                  <a:pt x="2474469" y="1833096"/>
                  <a:pt x="2461219" y="1835746"/>
                </a:cubicBezTo>
                <a:cubicBezTo>
                  <a:pt x="2490368" y="1833096"/>
                  <a:pt x="2516868" y="1822496"/>
                  <a:pt x="2546017" y="1825146"/>
                </a:cubicBezTo>
                <a:cubicBezTo>
                  <a:pt x="2532767" y="1830446"/>
                  <a:pt x="2522168" y="1835746"/>
                  <a:pt x="2508918" y="1838396"/>
                </a:cubicBezTo>
                <a:cubicBezTo>
                  <a:pt x="2522168" y="1835746"/>
                  <a:pt x="2532767" y="1827796"/>
                  <a:pt x="2546017" y="1825146"/>
                </a:cubicBezTo>
                <a:cubicBezTo>
                  <a:pt x="2511568" y="1811896"/>
                  <a:pt x="2479769" y="1827796"/>
                  <a:pt x="2445320" y="1827796"/>
                </a:cubicBezTo>
                <a:cubicBezTo>
                  <a:pt x="2477119" y="1825146"/>
                  <a:pt x="2508918" y="1814546"/>
                  <a:pt x="2543367" y="1822496"/>
                </a:cubicBezTo>
                <a:cubicBezTo>
                  <a:pt x="2527467" y="1830446"/>
                  <a:pt x="2508918" y="1830446"/>
                  <a:pt x="2493018" y="1835746"/>
                </a:cubicBezTo>
                <a:cubicBezTo>
                  <a:pt x="2506268" y="1830446"/>
                  <a:pt x="2522168" y="1833096"/>
                  <a:pt x="2532767" y="1822496"/>
                </a:cubicBezTo>
                <a:cubicBezTo>
                  <a:pt x="2495668" y="1825146"/>
                  <a:pt x="2458569" y="1830446"/>
                  <a:pt x="2421470" y="1835746"/>
                </a:cubicBezTo>
                <a:cubicBezTo>
                  <a:pt x="2434720" y="1835746"/>
                  <a:pt x="2445320" y="1827796"/>
                  <a:pt x="2458569" y="1825146"/>
                </a:cubicBezTo>
                <a:cubicBezTo>
                  <a:pt x="2400271" y="1822496"/>
                  <a:pt x="2341973" y="1843695"/>
                  <a:pt x="2286324" y="1862245"/>
                </a:cubicBezTo>
                <a:cubicBezTo>
                  <a:pt x="2291624" y="1854295"/>
                  <a:pt x="2302224" y="1848995"/>
                  <a:pt x="2310174" y="1846345"/>
                </a:cubicBezTo>
                <a:cubicBezTo>
                  <a:pt x="2302224" y="1848995"/>
                  <a:pt x="2291624" y="1854295"/>
                  <a:pt x="2286324" y="1862245"/>
                </a:cubicBezTo>
                <a:cubicBezTo>
                  <a:pt x="2339323" y="1843695"/>
                  <a:pt x="2394971" y="1825146"/>
                  <a:pt x="2450620" y="1825146"/>
                </a:cubicBezTo>
                <a:cubicBezTo>
                  <a:pt x="2429420" y="1830446"/>
                  <a:pt x="2408221" y="1838396"/>
                  <a:pt x="2384372" y="1838396"/>
                </a:cubicBezTo>
                <a:cubicBezTo>
                  <a:pt x="2389671" y="1838396"/>
                  <a:pt x="2397621" y="1838396"/>
                  <a:pt x="2402921" y="1835746"/>
                </a:cubicBezTo>
                <a:cubicBezTo>
                  <a:pt x="2400271" y="1835746"/>
                  <a:pt x="2400271" y="1838396"/>
                  <a:pt x="2397621" y="1838396"/>
                </a:cubicBezTo>
                <a:cubicBezTo>
                  <a:pt x="2421470" y="1825146"/>
                  <a:pt x="2450620" y="1830446"/>
                  <a:pt x="2477119" y="1822496"/>
                </a:cubicBezTo>
                <a:cubicBezTo>
                  <a:pt x="2432070" y="1819846"/>
                  <a:pt x="2387021" y="1833096"/>
                  <a:pt x="2341973" y="1835746"/>
                </a:cubicBezTo>
                <a:cubicBezTo>
                  <a:pt x="2384372" y="1833096"/>
                  <a:pt x="2426770" y="1819846"/>
                  <a:pt x="2471819" y="1822496"/>
                </a:cubicBezTo>
                <a:cubicBezTo>
                  <a:pt x="2440020" y="1830446"/>
                  <a:pt x="2408221" y="1833096"/>
                  <a:pt x="2376422" y="1841046"/>
                </a:cubicBezTo>
                <a:cubicBezTo>
                  <a:pt x="2392321" y="1838396"/>
                  <a:pt x="2408221" y="1830446"/>
                  <a:pt x="2424120" y="1827796"/>
                </a:cubicBezTo>
                <a:cubicBezTo>
                  <a:pt x="2373772" y="1830446"/>
                  <a:pt x="2328723" y="1854295"/>
                  <a:pt x="2281025" y="1862245"/>
                </a:cubicBezTo>
                <a:cubicBezTo>
                  <a:pt x="2286324" y="1856945"/>
                  <a:pt x="2294274" y="1851645"/>
                  <a:pt x="2302224" y="1848995"/>
                </a:cubicBezTo>
                <a:cubicBezTo>
                  <a:pt x="2294274" y="1851645"/>
                  <a:pt x="2286324" y="1856945"/>
                  <a:pt x="2281025" y="1862245"/>
                </a:cubicBezTo>
                <a:cubicBezTo>
                  <a:pt x="2328723" y="1851645"/>
                  <a:pt x="2371122" y="1827796"/>
                  <a:pt x="2421470" y="1827796"/>
                </a:cubicBezTo>
                <a:cubicBezTo>
                  <a:pt x="2413521" y="1833096"/>
                  <a:pt x="2405571" y="1835746"/>
                  <a:pt x="2397621" y="1838396"/>
                </a:cubicBezTo>
                <a:cubicBezTo>
                  <a:pt x="2437370" y="1830446"/>
                  <a:pt x="2477119" y="1822496"/>
                  <a:pt x="2516868" y="1825146"/>
                </a:cubicBezTo>
                <a:cubicBezTo>
                  <a:pt x="2500968" y="1830446"/>
                  <a:pt x="2479769" y="1830446"/>
                  <a:pt x="2463869" y="1835746"/>
                </a:cubicBezTo>
                <a:cubicBezTo>
                  <a:pt x="2485069" y="1830446"/>
                  <a:pt x="2506268" y="1830446"/>
                  <a:pt x="2527467" y="1822496"/>
                </a:cubicBezTo>
                <a:cubicBezTo>
                  <a:pt x="2487719" y="1819846"/>
                  <a:pt x="2445320" y="1822496"/>
                  <a:pt x="2405571" y="1830446"/>
                </a:cubicBezTo>
                <a:cubicBezTo>
                  <a:pt x="2445320" y="1825146"/>
                  <a:pt x="2485069" y="1817196"/>
                  <a:pt x="2524817" y="1822496"/>
                </a:cubicBezTo>
                <a:cubicBezTo>
                  <a:pt x="2503618" y="1827796"/>
                  <a:pt x="2482419" y="1830446"/>
                  <a:pt x="2461219" y="1833096"/>
                </a:cubicBezTo>
                <a:cubicBezTo>
                  <a:pt x="2479769" y="1833096"/>
                  <a:pt x="2495668" y="1830446"/>
                  <a:pt x="2514218" y="1825146"/>
                </a:cubicBezTo>
                <a:cubicBezTo>
                  <a:pt x="2469169" y="1822496"/>
                  <a:pt x="2426770" y="1830446"/>
                  <a:pt x="2384372" y="1838396"/>
                </a:cubicBezTo>
                <a:cubicBezTo>
                  <a:pt x="2389671" y="1833096"/>
                  <a:pt x="2397621" y="1830446"/>
                  <a:pt x="2405571" y="1830446"/>
                </a:cubicBezTo>
                <a:cubicBezTo>
                  <a:pt x="2357872" y="1827796"/>
                  <a:pt x="2318123" y="1862245"/>
                  <a:pt x="2270425" y="1862245"/>
                </a:cubicBezTo>
                <a:cubicBezTo>
                  <a:pt x="2278375" y="1859595"/>
                  <a:pt x="2286324" y="1856945"/>
                  <a:pt x="2291624" y="1851645"/>
                </a:cubicBezTo>
                <a:cubicBezTo>
                  <a:pt x="2283674" y="1856945"/>
                  <a:pt x="2273075" y="1862245"/>
                  <a:pt x="2265125" y="1870195"/>
                </a:cubicBezTo>
                <a:cubicBezTo>
                  <a:pt x="2304874" y="1862245"/>
                  <a:pt x="2341973" y="1841046"/>
                  <a:pt x="2381722" y="1833096"/>
                </a:cubicBezTo>
                <a:cubicBezTo>
                  <a:pt x="2355222" y="1841046"/>
                  <a:pt x="2328723" y="1851645"/>
                  <a:pt x="2302224" y="1862245"/>
                </a:cubicBezTo>
                <a:cubicBezTo>
                  <a:pt x="2318123" y="1854295"/>
                  <a:pt x="2334023" y="1848995"/>
                  <a:pt x="2349923" y="1841046"/>
                </a:cubicBezTo>
                <a:cubicBezTo>
                  <a:pt x="2334023" y="1848995"/>
                  <a:pt x="2318123" y="1854295"/>
                  <a:pt x="2302224" y="1862245"/>
                </a:cubicBezTo>
                <a:cubicBezTo>
                  <a:pt x="2328723" y="1851645"/>
                  <a:pt x="2355222" y="1841046"/>
                  <a:pt x="2381722" y="1833096"/>
                </a:cubicBezTo>
                <a:cubicBezTo>
                  <a:pt x="2341973" y="1843695"/>
                  <a:pt x="2304874" y="1859595"/>
                  <a:pt x="2265125" y="1870195"/>
                </a:cubicBezTo>
                <a:cubicBezTo>
                  <a:pt x="2270425" y="1859595"/>
                  <a:pt x="2281025" y="1859595"/>
                  <a:pt x="2288974" y="1851645"/>
                </a:cubicBezTo>
                <a:cubicBezTo>
                  <a:pt x="2278375" y="1854295"/>
                  <a:pt x="2270425" y="1864895"/>
                  <a:pt x="2259825" y="1870195"/>
                </a:cubicBezTo>
                <a:cubicBezTo>
                  <a:pt x="2299574" y="1859595"/>
                  <a:pt x="2336673" y="1846345"/>
                  <a:pt x="2373772" y="1833096"/>
                </a:cubicBezTo>
                <a:cubicBezTo>
                  <a:pt x="2344623" y="1841046"/>
                  <a:pt x="2320773" y="1856945"/>
                  <a:pt x="2291624" y="1864895"/>
                </a:cubicBezTo>
                <a:cubicBezTo>
                  <a:pt x="2307524" y="1859595"/>
                  <a:pt x="2320773" y="1848995"/>
                  <a:pt x="2339323" y="1846345"/>
                </a:cubicBezTo>
                <a:cubicBezTo>
                  <a:pt x="2318123" y="1848995"/>
                  <a:pt x="2302224" y="1864895"/>
                  <a:pt x="2281025" y="1870195"/>
                </a:cubicBezTo>
                <a:cubicBezTo>
                  <a:pt x="2304874" y="1856945"/>
                  <a:pt x="2331373" y="1848995"/>
                  <a:pt x="2357872" y="1838396"/>
                </a:cubicBezTo>
                <a:cubicBezTo>
                  <a:pt x="2318123" y="1846345"/>
                  <a:pt x="2281025" y="1870195"/>
                  <a:pt x="2241276" y="1880794"/>
                </a:cubicBezTo>
                <a:cubicBezTo>
                  <a:pt x="2249225" y="1864895"/>
                  <a:pt x="2267775" y="1864895"/>
                  <a:pt x="2278375" y="1854295"/>
                </a:cubicBezTo>
                <a:cubicBezTo>
                  <a:pt x="2270425" y="1862245"/>
                  <a:pt x="2262475" y="1867545"/>
                  <a:pt x="2251875" y="1872845"/>
                </a:cubicBezTo>
                <a:cubicBezTo>
                  <a:pt x="2296924" y="1862245"/>
                  <a:pt x="2341973" y="1843695"/>
                  <a:pt x="2387021" y="1833096"/>
                </a:cubicBezTo>
                <a:cubicBezTo>
                  <a:pt x="2371122" y="1835746"/>
                  <a:pt x="2357872" y="1843695"/>
                  <a:pt x="2341973" y="1851645"/>
                </a:cubicBezTo>
                <a:cubicBezTo>
                  <a:pt x="2355222" y="1846345"/>
                  <a:pt x="2371122" y="1843695"/>
                  <a:pt x="2384372" y="1838396"/>
                </a:cubicBezTo>
                <a:cubicBezTo>
                  <a:pt x="2376422" y="1843695"/>
                  <a:pt x="2368472" y="1846345"/>
                  <a:pt x="2360522" y="1846345"/>
                </a:cubicBezTo>
                <a:cubicBezTo>
                  <a:pt x="2389671" y="1838396"/>
                  <a:pt x="2418821" y="1833096"/>
                  <a:pt x="2447970" y="1827796"/>
                </a:cubicBezTo>
                <a:cubicBezTo>
                  <a:pt x="2402921" y="1827796"/>
                  <a:pt x="2360522" y="1843695"/>
                  <a:pt x="2318123" y="1854295"/>
                </a:cubicBezTo>
                <a:cubicBezTo>
                  <a:pt x="2323423" y="1848995"/>
                  <a:pt x="2331373" y="1846345"/>
                  <a:pt x="2336673" y="1843695"/>
                </a:cubicBezTo>
                <a:cubicBezTo>
                  <a:pt x="2331373" y="1846345"/>
                  <a:pt x="2323423" y="1848995"/>
                  <a:pt x="2318123" y="1854295"/>
                </a:cubicBezTo>
                <a:cubicBezTo>
                  <a:pt x="2360522" y="1846345"/>
                  <a:pt x="2402921" y="1827796"/>
                  <a:pt x="2447970" y="1827796"/>
                </a:cubicBezTo>
                <a:cubicBezTo>
                  <a:pt x="2416171" y="1830446"/>
                  <a:pt x="2384372" y="1841046"/>
                  <a:pt x="2352572" y="1846345"/>
                </a:cubicBezTo>
                <a:cubicBezTo>
                  <a:pt x="2360522" y="1841046"/>
                  <a:pt x="2371122" y="1846345"/>
                  <a:pt x="2379072" y="1841046"/>
                </a:cubicBezTo>
                <a:cubicBezTo>
                  <a:pt x="2360522" y="1843695"/>
                  <a:pt x="2344623" y="1851645"/>
                  <a:pt x="2326073" y="1856945"/>
                </a:cubicBezTo>
                <a:cubicBezTo>
                  <a:pt x="2341973" y="1848995"/>
                  <a:pt x="2357872" y="1838396"/>
                  <a:pt x="2376422" y="1835746"/>
                </a:cubicBezTo>
                <a:cubicBezTo>
                  <a:pt x="2331373" y="1841046"/>
                  <a:pt x="2291624" y="1870195"/>
                  <a:pt x="2246576" y="1875495"/>
                </a:cubicBezTo>
                <a:cubicBezTo>
                  <a:pt x="2251875" y="1864895"/>
                  <a:pt x="2265125" y="1864895"/>
                  <a:pt x="2273075" y="1856945"/>
                </a:cubicBezTo>
                <a:cubicBezTo>
                  <a:pt x="2251875" y="1872845"/>
                  <a:pt x="2225376" y="1883444"/>
                  <a:pt x="2204177" y="1899344"/>
                </a:cubicBezTo>
                <a:cubicBezTo>
                  <a:pt x="2230676" y="1883444"/>
                  <a:pt x="2257175" y="1870195"/>
                  <a:pt x="2283674" y="1856945"/>
                </a:cubicBezTo>
                <a:cubicBezTo>
                  <a:pt x="2251875" y="1875495"/>
                  <a:pt x="2217426" y="1891394"/>
                  <a:pt x="2185627" y="1907294"/>
                </a:cubicBezTo>
                <a:cubicBezTo>
                  <a:pt x="2198877" y="1894044"/>
                  <a:pt x="2214776" y="1883444"/>
                  <a:pt x="2233326" y="1875495"/>
                </a:cubicBezTo>
                <a:cubicBezTo>
                  <a:pt x="2214776" y="1883444"/>
                  <a:pt x="2198877" y="1896694"/>
                  <a:pt x="2182977" y="1907294"/>
                </a:cubicBezTo>
                <a:cubicBezTo>
                  <a:pt x="2212127" y="1894044"/>
                  <a:pt x="2241276" y="1875495"/>
                  <a:pt x="2270425" y="1859595"/>
                </a:cubicBezTo>
                <a:cubicBezTo>
                  <a:pt x="2241276" y="1875495"/>
                  <a:pt x="2212127" y="1894044"/>
                  <a:pt x="2182977" y="1907294"/>
                </a:cubicBezTo>
                <a:cubicBezTo>
                  <a:pt x="2198877" y="1896694"/>
                  <a:pt x="2212127" y="1883444"/>
                  <a:pt x="2230676" y="1880794"/>
                </a:cubicBezTo>
                <a:cubicBezTo>
                  <a:pt x="2212127" y="1888744"/>
                  <a:pt x="2198877" y="1901994"/>
                  <a:pt x="2180327" y="1909944"/>
                </a:cubicBezTo>
                <a:cubicBezTo>
                  <a:pt x="2204177" y="1894044"/>
                  <a:pt x="2230676" y="1883444"/>
                  <a:pt x="2249225" y="1864895"/>
                </a:cubicBezTo>
                <a:cubicBezTo>
                  <a:pt x="2228026" y="1878144"/>
                  <a:pt x="2206827" y="1894044"/>
                  <a:pt x="2182977" y="1907294"/>
                </a:cubicBezTo>
                <a:cubicBezTo>
                  <a:pt x="2198877" y="1888744"/>
                  <a:pt x="2222726" y="1888744"/>
                  <a:pt x="2238626" y="1872845"/>
                </a:cubicBezTo>
                <a:cubicBezTo>
                  <a:pt x="2214776" y="1894044"/>
                  <a:pt x="2182977" y="1901994"/>
                  <a:pt x="2156478" y="1917893"/>
                </a:cubicBezTo>
                <a:cubicBezTo>
                  <a:pt x="2161778" y="1912593"/>
                  <a:pt x="2167078" y="1907294"/>
                  <a:pt x="2172378" y="1901994"/>
                </a:cubicBezTo>
                <a:cubicBezTo>
                  <a:pt x="2169728" y="1909944"/>
                  <a:pt x="2161778" y="1912593"/>
                  <a:pt x="2156478" y="1915243"/>
                </a:cubicBezTo>
                <a:cubicBezTo>
                  <a:pt x="2180327" y="1904644"/>
                  <a:pt x="2201527" y="1894044"/>
                  <a:pt x="2222726" y="1878144"/>
                </a:cubicBezTo>
                <a:cubicBezTo>
                  <a:pt x="2204177" y="1894044"/>
                  <a:pt x="2180327" y="1904644"/>
                  <a:pt x="2159128" y="1915243"/>
                </a:cubicBezTo>
                <a:cubicBezTo>
                  <a:pt x="2169728" y="1912593"/>
                  <a:pt x="2175028" y="1901994"/>
                  <a:pt x="2185627" y="1896694"/>
                </a:cubicBezTo>
                <a:cubicBezTo>
                  <a:pt x="2164428" y="1917893"/>
                  <a:pt x="2135279" y="1925843"/>
                  <a:pt x="2106130" y="1933793"/>
                </a:cubicBezTo>
                <a:cubicBezTo>
                  <a:pt x="2119379" y="1931143"/>
                  <a:pt x="2135279" y="1931143"/>
                  <a:pt x="2140579" y="1915243"/>
                </a:cubicBezTo>
                <a:cubicBezTo>
                  <a:pt x="2129979" y="1928493"/>
                  <a:pt x="2119379" y="1941743"/>
                  <a:pt x="2101360" y="1945187"/>
                </a:cubicBezTo>
                <a:cubicBezTo>
                  <a:pt x="2086785" y="1951017"/>
                  <a:pt x="2071416" y="1954992"/>
                  <a:pt x="2058166" y="1962942"/>
                </a:cubicBezTo>
                <a:cubicBezTo>
                  <a:pt x="2076715" y="1954992"/>
                  <a:pt x="2092615" y="1941743"/>
                  <a:pt x="2113814" y="1941478"/>
                </a:cubicBezTo>
                <a:cubicBezTo>
                  <a:pt x="2099240" y="1947042"/>
                  <a:pt x="2085195" y="1954197"/>
                  <a:pt x="2072476" y="1962942"/>
                </a:cubicBezTo>
                <a:cubicBezTo>
                  <a:pt x="2059756" y="1971687"/>
                  <a:pt x="2047566" y="1981491"/>
                  <a:pt x="2036967" y="1992091"/>
                </a:cubicBezTo>
                <a:cubicBezTo>
                  <a:pt x="2044916" y="1981491"/>
                  <a:pt x="2054986" y="1974072"/>
                  <a:pt x="2065851" y="1968242"/>
                </a:cubicBezTo>
                <a:cubicBezTo>
                  <a:pt x="2076715" y="1962412"/>
                  <a:pt x="2088640" y="1957642"/>
                  <a:pt x="2100565" y="1952342"/>
                </a:cubicBezTo>
                <a:cubicBezTo>
                  <a:pt x="2085990" y="1962942"/>
                  <a:pt x="2073270" y="1975662"/>
                  <a:pt x="2061876" y="1988911"/>
                </a:cubicBezTo>
                <a:cubicBezTo>
                  <a:pt x="2050481" y="2002161"/>
                  <a:pt x="2039616" y="2016205"/>
                  <a:pt x="2029017" y="2029455"/>
                </a:cubicBezTo>
                <a:cubicBezTo>
                  <a:pt x="2039616" y="2021505"/>
                  <a:pt x="2044916" y="2002956"/>
                  <a:pt x="2060816" y="2000306"/>
                </a:cubicBezTo>
                <a:cubicBezTo>
                  <a:pt x="2052866" y="2034755"/>
                  <a:pt x="2050216" y="2069204"/>
                  <a:pt x="2042266" y="2101003"/>
                </a:cubicBezTo>
                <a:cubicBezTo>
                  <a:pt x="2042001" y="2120612"/>
                  <a:pt x="2041471" y="2139692"/>
                  <a:pt x="2040676" y="2158241"/>
                </a:cubicBezTo>
                <a:cubicBezTo>
                  <a:pt x="2037497" y="2210180"/>
                  <a:pt x="2033522" y="2262383"/>
                  <a:pt x="2036172" y="2314587"/>
                </a:cubicBezTo>
                <a:cubicBezTo>
                  <a:pt x="2038291" y="2353541"/>
                  <a:pt x="2040941" y="2393555"/>
                  <a:pt x="2056841" y="2429593"/>
                </a:cubicBezTo>
                <a:cubicBezTo>
                  <a:pt x="2074595" y="2470137"/>
                  <a:pt x="2105070" y="2502731"/>
                  <a:pt x="2132364" y="2536915"/>
                </a:cubicBezTo>
                <a:cubicBezTo>
                  <a:pt x="2145348" y="2552285"/>
                  <a:pt x="2163633" y="2563150"/>
                  <a:pt x="2172113" y="2581964"/>
                </a:cubicBezTo>
                <a:cubicBezTo>
                  <a:pt x="2183242" y="2607933"/>
                  <a:pt x="2190927" y="2636022"/>
                  <a:pt x="2191987" y="2664377"/>
                </a:cubicBezTo>
                <a:cubicBezTo>
                  <a:pt x="2192782" y="2684781"/>
                  <a:pt x="2188807" y="2705715"/>
                  <a:pt x="2176618" y="2722410"/>
                </a:cubicBezTo>
                <a:cubicBezTo>
                  <a:pt x="2138724" y="2774613"/>
                  <a:pt x="2088905" y="2816747"/>
                  <a:pt x="2042001" y="2860736"/>
                </a:cubicBezTo>
                <a:cubicBezTo>
                  <a:pt x="2021067" y="2879020"/>
                  <a:pt x="1994833" y="2890680"/>
                  <a:pt x="1975753" y="2911084"/>
                </a:cubicBezTo>
                <a:cubicBezTo>
                  <a:pt x="1960914" y="2926719"/>
                  <a:pt x="1950844" y="2946328"/>
                  <a:pt x="1943689" y="2966468"/>
                </a:cubicBezTo>
                <a:cubicBezTo>
                  <a:pt x="1937329" y="2984752"/>
                  <a:pt x="1929910" y="3003037"/>
                  <a:pt x="1927525" y="3022381"/>
                </a:cubicBezTo>
                <a:cubicBezTo>
                  <a:pt x="1922490" y="3049940"/>
                  <a:pt x="1921960" y="3078825"/>
                  <a:pt x="1911625" y="3105324"/>
                </a:cubicBezTo>
                <a:cubicBezTo>
                  <a:pt x="1902881" y="3099494"/>
                  <a:pt x="1899436" y="3089159"/>
                  <a:pt x="1893871" y="3080679"/>
                </a:cubicBezTo>
                <a:cubicBezTo>
                  <a:pt x="1879031" y="3054180"/>
                  <a:pt x="1866312" y="3024501"/>
                  <a:pt x="1840872" y="3006217"/>
                </a:cubicBezTo>
                <a:cubicBezTo>
                  <a:pt x="1802183" y="2979453"/>
                  <a:pt x="1753160" y="2978657"/>
                  <a:pt x="1707846" y="2980247"/>
                </a:cubicBezTo>
                <a:cubicBezTo>
                  <a:pt x="1649548" y="2986342"/>
                  <a:pt x="1594429" y="3009396"/>
                  <a:pt x="1535866" y="3012311"/>
                </a:cubicBezTo>
                <a:cubicBezTo>
                  <a:pt x="1512812" y="3014166"/>
                  <a:pt x="1490023" y="3018671"/>
                  <a:pt x="1466968" y="3018936"/>
                </a:cubicBezTo>
                <a:cubicBezTo>
                  <a:pt x="1454779" y="3018936"/>
                  <a:pt x="1441794" y="3017611"/>
                  <a:pt x="1431724" y="3009927"/>
                </a:cubicBezTo>
                <a:cubicBezTo>
                  <a:pt x="1426954" y="3006217"/>
                  <a:pt x="1426954" y="2999592"/>
                  <a:pt x="1425629" y="2994292"/>
                </a:cubicBezTo>
                <a:cubicBezTo>
                  <a:pt x="1420065" y="2961433"/>
                  <a:pt x="1417415" y="2928044"/>
                  <a:pt x="1414500" y="2894920"/>
                </a:cubicBezTo>
                <a:cubicBezTo>
                  <a:pt x="1403370" y="2755534"/>
                  <a:pt x="1397010" y="2615883"/>
                  <a:pt x="1390651" y="2476232"/>
                </a:cubicBezTo>
                <a:cubicBezTo>
                  <a:pt x="1385086" y="2335786"/>
                  <a:pt x="1379786" y="2195605"/>
                  <a:pt x="1378196" y="2055159"/>
                </a:cubicBezTo>
                <a:cubicBezTo>
                  <a:pt x="1378461" y="2028660"/>
                  <a:pt x="1376341" y="2001631"/>
                  <a:pt x="1382701" y="1975662"/>
                </a:cubicBezTo>
                <a:cubicBezTo>
                  <a:pt x="1389590" y="1941478"/>
                  <a:pt x="1405225" y="1910208"/>
                  <a:pt x="1421390" y="1879734"/>
                </a:cubicBezTo>
                <a:cubicBezTo>
                  <a:pt x="1442589" y="1834686"/>
                  <a:pt x="1484723" y="1803947"/>
                  <a:pt x="1508307" y="1760488"/>
                </a:cubicBezTo>
                <a:cubicBezTo>
                  <a:pt x="1533216" y="1713054"/>
                  <a:pt x="1534011" y="1655816"/>
                  <a:pt x="1520232" y="1604937"/>
                </a:cubicBezTo>
                <a:cubicBezTo>
                  <a:pt x="1512017" y="1576053"/>
                  <a:pt x="1503007" y="1546904"/>
                  <a:pt x="1487108" y="1521465"/>
                </a:cubicBezTo>
                <a:cubicBezTo>
                  <a:pt x="1469088" y="1492316"/>
                  <a:pt x="1443914" y="1468731"/>
                  <a:pt x="1424039" y="1441172"/>
                </a:cubicBezTo>
                <a:cubicBezTo>
                  <a:pt x="1397010" y="1403013"/>
                  <a:pt x="1366801" y="1367504"/>
                  <a:pt x="1340037" y="1329345"/>
                </a:cubicBezTo>
                <a:cubicBezTo>
                  <a:pt x="1319898" y="1300196"/>
                  <a:pt x="1301878" y="1269987"/>
                  <a:pt x="1283594" y="1239778"/>
                </a:cubicBezTo>
                <a:cubicBezTo>
                  <a:pt x="1269019" y="1214604"/>
                  <a:pt x="1254179" y="1189429"/>
                  <a:pt x="1244110" y="1162135"/>
                </a:cubicBezTo>
                <a:cubicBezTo>
                  <a:pt x="1235630" y="1139081"/>
                  <a:pt x="1236425" y="1114437"/>
                  <a:pt x="1239340" y="1090322"/>
                </a:cubicBezTo>
                <a:cubicBezTo>
                  <a:pt x="1245170" y="1046599"/>
                  <a:pt x="1238545" y="1002345"/>
                  <a:pt x="1243050" y="958356"/>
                </a:cubicBezTo>
                <a:cubicBezTo>
                  <a:pt x="1244905" y="941397"/>
                  <a:pt x="1247025" y="923642"/>
                  <a:pt x="1256034" y="908538"/>
                </a:cubicBezTo>
                <a:cubicBezTo>
                  <a:pt x="1263454" y="896613"/>
                  <a:pt x="1278824" y="893698"/>
                  <a:pt x="1291808" y="892638"/>
                </a:cubicBezTo>
                <a:cubicBezTo>
                  <a:pt x="1321223" y="889988"/>
                  <a:pt x="1351432" y="898468"/>
                  <a:pt x="1380051" y="889458"/>
                </a:cubicBezTo>
                <a:cubicBezTo>
                  <a:pt x="1404165" y="879919"/>
                  <a:pt x="1413705" y="852624"/>
                  <a:pt x="1418475" y="829040"/>
                </a:cubicBezTo>
                <a:cubicBezTo>
                  <a:pt x="1425364" y="785316"/>
                  <a:pt x="1445769" y="745567"/>
                  <a:pt x="1454779" y="702374"/>
                </a:cubicBezTo>
                <a:cubicBezTo>
                  <a:pt x="1457428" y="690979"/>
                  <a:pt x="1462463" y="678789"/>
                  <a:pt x="1473328" y="673225"/>
                </a:cubicBezTo>
                <a:cubicBezTo>
                  <a:pt x="1489493" y="664480"/>
                  <a:pt x="1510162" y="659445"/>
                  <a:pt x="1519437" y="641955"/>
                </a:cubicBezTo>
                <a:cubicBezTo>
                  <a:pt x="1528181" y="624731"/>
                  <a:pt x="1520232" y="604857"/>
                  <a:pt x="1512812" y="588692"/>
                </a:cubicBezTo>
                <a:cubicBezTo>
                  <a:pt x="1505657" y="573852"/>
                  <a:pt x="1497177" y="559808"/>
                  <a:pt x="1490552" y="544968"/>
                </a:cubicBezTo>
                <a:cubicBezTo>
                  <a:pt x="1485253" y="533309"/>
                  <a:pt x="1476243" y="523769"/>
                  <a:pt x="1470413" y="512374"/>
                </a:cubicBezTo>
                <a:cubicBezTo>
                  <a:pt x="1465643" y="503629"/>
                  <a:pt x="1466438" y="493030"/>
                  <a:pt x="1470148" y="484020"/>
                </a:cubicBezTo>
                <a:cubicBezTo>
                  <a:pt x="1477833" y="464411"/>
                  <a:pt x="1488433" y="446126"/>
                  <a:pt x="1494262" y="425722"/>
                </a:cubicBezTo>
                <a:cubicBezTo>
                  <a:pt x="1503272" y="392333"/>
                  <a:pt x="1516522" y="359474"/>
                  <a:pt x="1518642" y="324495"/>
                </a:cubicBezTo>
                <a:cubicBezTo>
                  <a:pt x="1519967" y="307800"/>
                  <a:pt x="1518377" y="291106"/>
                  <a:pt x="1514137" y="274941"/>
                </a:cubicBezTo>
                <a:cubicBezTo>
                  <a:pt x="1510162" y="267786"/>
                  <a:pt x="1503802" y="229892"/>
                  <a:pt x="1496382" y="228302"/>
                </a:cubicBezTo>
                <a:cubicBezTo>
                  <a:pt x="1488963" y="205778"/>
                  <a:pt x="1480483" y="223533"/>
                  <a:pt x="1471208" y="186699"/>
                </a:cubicBezTo>
                <a:cubicBezTo>
                  <a:pt x="1461668" y="193059"/>
                  <a:pt x="1451069" y="135555"/>
                  <a:pt x="1439144" y="150395"/>
                </a:cubicBezTo>
                <a:cubicBezTo>
                  <a:pt x="1430134" y="123101"/>
                  <a:pt x="1419535" y="132110"/>
                  <a:pt x="1408670" y="131580"/>
                </a:cubicBezTo>
                <a:cubicBezTo>
                  <a:pt x="1397540" y="123896"/>
                  <a:pt x="1385881" y="145890"/>
                  <a:pt x="1374221" y="120451"/>
                </a:cubicBezTo>
                <a:cubicBezTo>
                  <a:pt x="1362296" y="103491"/>
                  <a:pt x="1349047" y="110911"/>
                  <a:pt x="1340037" y="104551"/>
                </a:cubicBezTo>
                <a:cubicBezTo>
                  <a:pt x="1330232" y="80172"/>
                  <a:pt x="1326787" y="82292"/>
                  <a:pt x="1319633" y="69307"/>
                </a:cubicBezTo>
                <a:cubicBezTo>
                  <a:pt x="1313008" y="48903"/>
                  <a:pt x="1302408" y="30618"/>
                  <a:pt x="1289423" y="44663"/>
                </a:cubicBezTo>
                <a:cubicBezTo>
                  <a:pt x="1278559" y="23728"/>
                  <a:pt x="1267694" y="49433"/>
                  <a:pt x="1256299" y="40423"/>
                </a:cubicBezTo>
                <a:cubicBezTo>
                  <a:pt x="1245170" y="53938"/>
                  <a:pt x="1234040" y="62682"/>
                  <a:pt x="1222910" y="41218"/>
                </a:cubicBezTo>
                <a:cubicBezTo>
                  <a:pt x="1214431" y="22139"/>
                  <a:pt x="1205421" y="51818"/>
                  <a:pt x="1197206" y="40688"/>
                </a:cubicBezTo>
                <a:cubicBezTo>
                  <a:pt x="1186076" y="55263"/>
                  <a:pt x="1175477" y="33533"/>
                  <a:pt x="1164612" y="25053"/>
                </a:cubicBezTo>
                <a:cubicBezTo>
                  <a:pt x="1153747" y="-1181"/>
                  <a:pt x="1142883" y="6239"/>
                  <a:pt x="1131488" y="11009"/>
                </a:cubicBezTo>
                <a:cubicBezTo>
                  <a:pt x="1115588" y="11009"/>
                  <a:pt x="1098894" y="16839"/>
                  <a:pt x="1082464" y="5709"/>
                </a:cubicBezTo>
                <a:cubicBezTo>
                  <a:pt x="1065505" y="-5156"/>
                  <a:pt x="1048545" y="3589"/>
                  <a:pt x="1031586" y="9684"/>
                </a:cubicBezTo>
                <a:cubicBezTo>
                  <a:pt x="1014891" y="5709"/>
                  <a:pt x="998197" y="14454"/>
                  <a:pt x="982032" y="21079"/>
                </a:cubicBezTo>
                <a:cubicBezTo>
                  <a:pt x="971168" y="28763"/>
                  <a:pt x="960568" y="34063"/>
                  <a:pt x="950233" y="39098"/>
                </a:cubicBezTo>
                <a:cubicBezTo>
                  <a:pt x="939899" y="35123"/>
                  <a:pt x="929829" y="51553"/>
                  <a:pt x="919759" y="49433"/>
                </a:cubicBezTo>
                <a:cubicBezTo>
                  <a:pt x="909689" y="51023"/>
                  <a:pt x="900150" y="49963"/>
                  <a:pt x="890610" y="65862"/>
                </a:cubicBezTo>
                <a:cubicBezTo>
                  <a:pt x="881070" y="65332"/>
                  <a:pt x="871796" y="88387"/>
                  <a:pt x="862521" y="86797"/>
                </a:cubicBezTo>
                <a:cubicBezTo>
                  <a:pt x="854041" y="78582"/>
                  <a:pt x="845826" y="100576"/>
                  <a:pt x="837612" y="106936"/>
                </a:cubicBezTo>
                <a:cubicBezTo>
                  <a:pt x="829397" y="113561"/>
                  <a:pt x="821712" y="133170"/>
                  <a:pt x="814027" y="128665"/>
                </a:cubicBezTo>
                <a:cubicBezTo>
                  <a:pt x="806342" y="141650"/>
                  <a:pt x="799188" y="144035"/>
                  <a:pt x="792298" y="151985"/>
                </a:cubicBezTo>
                <a:cubicBezTo>
                  <a:pt x="785408" y="160199"/>
                  <a:pt x="779048" y="166029"/>
                  <a:pt x="773218" y="177689"/>
                </a:cubicBezTo>
                <a:cubicBezTo>
                  <a:pt x="767389" y="186169"/>
                  <a:pt x="761559" y="192264"/>
                  <a:pt x="756259" y="201273"/>
                </a:cubicBezTo>
                <a:cubicBezTo>
                  <a:pt x="750694" y="211873"/>
                  <a:pt x="745394" y="228038"/>
                  <a:pt x="740094" y="231217"/>
                </a:cubicBezTo>
                <a:cubicBezTo>
                  <a:pt x="734795" y="241287"/>
                  <a:pt x="729760" y="265931"/>
                  <a:pt x="724460" y="254537"/>
                </a:cubicBezTo>
                <a:cubicBezTo>
                  <a:pt x="719425" y="250032"/>
                  <a:pt x="714390" y="278121"/>
                  <a:pt x="709355" y="286071"/>
                </a:cubicBezTo>
                <a:cubicBezTo>
                  <a:pt x="704320" y="279976"/>
                  <a:pt x="699551" y="291106"/>
                  <a:pt x="694781" y="311245"/>
                </a:cubicBezTo>
                <a:cubicBezTo>
                  <a:pt x="690011" y="319195"/>
                  <a:pt x="685241" y="304620"/>
                  <a:pt x="680471" y="341189"/>
                </a:cubicBezTo>
                <a:cubicBezTo>
                  <a:pt x="675701" y="389153"/>
                  <a:pt x="670931" y="354174"/>
                  <a:pt x="666162" y="365304"/>
                </a:cubicBezTo>
                <a:cubicBezTo>
                  <a:pt x="661392" y="365834"/>
                  <a:pt x="656887" y="369013"/>
                  <a:pt x="652117" y="396838"/>
                </a:cubicBezTo>
                <a:cubicBezTo>
                  <a:pt x="647347" y="400812"/>
                  <a:pt x="642842" y="411942"/>
                  <a:pt x="638337" y="426252"/>
                </a:cubicBezTo>
                <a:cubicBezTo>
                  <a:pt x="633833" y="438971"/>
                  <a:pt x="629063" y="433937"/>
                  <a:pt x="624558" y="452751"/>
                </a:cubicBezTo>
                <a:cubicBezTo>
                  <a:pt x="619788" y="458316"/>
                  <a:pt x="614753" y="456726"/>
                  <a:pt x="609983" y="482695"/>
                </a:cubicBezTo>
                <a:cubicBezTo>
                  <a:pt x="604948" y="499920"/>
                  <a:pt x="600179" y="496210"/>
                  <a:pt x="595409" y="512639"/>
                </a:cubicBezTo>
                <a:cubicBezTo>
                  <a:pt x="590639" y="541788"/>
                  <a:pt x="585869" y="524034"/>
                  <a:pt x="581099" y="542848"/>
                </a:cubicBezTo>
                <a:cubicBezTo>
                  <a:pt x="576594" y="533044"/>
                  <a:pt x="572089" y="560338"/>
                  <a:pt x="567584" y="573322"/>
                </a:cubicBezTo>
                <a:cubicBezTo>
                  <a:pt x="564140" y="565638"/>
                  <a:pt x="560695" y="576767"/>
                  <a:pt x="557250" y="596112"/>
                </a:cubicBezTo>
                <a:cubicBezTo>
                  <a:pt x="553805" y="604857"/>
                  <a:pt x="550625" y="610951"/>
                  <a:pt x="547445" y="621816"/>
                </a:cubicBezTo>
                <a:cubicBezTo>
                  <a:pt x="544000" y="638776"/>
                  <a:pt x="540820" y="615986"/>
                  <a:pt x="537110" y="645930"/>
                </a:cubicBezTo>
                <a:cubicBezTo>
                  <a:pt x="533665" y="678524"/>
                  <a:pt x="529956" y="615191"/>
                  <a:pt x="525981" y="669780"/>
                </a:cubicBezTo>
                <a:cubicBezTo>
                  <a:pt x="521476" y="670840"/>
                  <a:pt x="516706" y="681969"/>
                  <a:pt x="512201" y="694159"/>
                </a:cubicBezTo>
                <a:cubicBezTo>
                  <a:pt x="507696" y="709529"/>
                  <a:pt x="502926" y="723838"/>
                  <a:pt x="498951" y="726223"/>
                </a:cubicBezTo>
                <a:cubicBezTo>
                  <a:pt x="494977" y="747422"/>
                  <a:pt x="491532" y="735498"/>
                  <a:pt x="488882" y="764382"/>
                </a:cubicBezTo>
                <a:cubicBezTo>
                  <a:pt x="486232" y="752722"/>
                  <a:pt x="484377" y="766767"/>
                  <a:pt x="484112" y="786641"/>
                </a:cubicBezTo>
                <a:cubicBezTo>
                  <a:pt x="483582" y="795916"/>
                  <a:pt x="484642" y="814200"/>
                  <a:pt x="486497" y="810756"/>
                </a:cubicBezTo>
                <a:cubicBezTo>
                  <a:pt x="488352" y="797506"/>
                  <a:pt x="491002" y="829835"/>
                  <a:pt x="494447" y="831160"/>
                </a:cubicBezTo>
                <a:cubicBezTo>
                  <a:pt x="497891" y="827450"/>
                  <a:pt x="501866" y="861369"/>
                  <a:pt x="506106" y="849179"/>
                </a:cubicBezTo>
                <a:cubicBezTo>
                  <a:pt x="510346" y="881243"/>
                  <a:pt x="514851" y="851299"/>
                  <a:pt x="519356" y="870114"/>
                </a:cubicBezTo>
                <a:cubicBezTo>
                  <a:pt x="524126" y="882833"/>
                  <a:pt x="529691" y="878064"/>
                  <a:pt x="533665" y="891843"/>
                </a:cubicBezTo>
                <a:cubicBezTo>
                  <a:pt x="537640" y="905093"/>
                  <a:pt x="540290" y="932917"/>
                  <a:pt x="539230" y="916752"/>
                </a:cubicBezTo>
                <a:cubicBezTo>
                  <a:pt x="538170" y="942987"/>
                  <a:pt x="533665" y="934772"/>
                  <a:pt x="527836" y="945637"/>
                </a:cubicBezTo>
                <a:cubicBezTo>
                  <a:pt x="522006" y="950406"/>
                  <a:pt x="515116" y="945902"/>
                  <a:pt x="509286" y="971076"/>
                </a:cubicBezTo>
                <a:cubicBezTo>
                  <a:pt x="502396" y="974786"/>
                  <a:pt x="497097" y="973991"/>
                  <a:pt x="492062" y="999695"/>
                </a:cubicBezTo>
                <a:cubicBezTo>
                  <a:pt x="487027" y="1008970"/>
                  <a:pt x="482522" y="1035469"/>
                  <a:pt x="477752" y="1029904"/>
                </a:cubicBezTo>
                <a:cubicBezTo>
                  <a:pt x="469802" y="1020099"/>
                  <a:pt x="461588" y="1076013"/>
                  <a:pt x="453638" y="1082108"/>
                </a:cubicBezTo>
                <a:cubicBezTo>
                  <a:pt x="445688" y="1069388"/>
                  <a:pt x="437738" y="1118147"/>
                  <a:pt x="430053" y="1134311"/>
                </a:cubicBezTo>
                <a:cubicBezTo>
                  <a:pt x="426079" y="1143056"/>
                  <a:pt x="422369" y="1159220"/>
                  <a:pt x="418394" y="1160545"/>
                </a:cubicBezTo>
                <a:cubicBezTo>
                  <a:pt x="414684" y="1176445"/>
                  <a:pt x="410709" y="1185455"/>
                  <a:pt x="406999" y="1187045"/>
                </a:cubicBezTo>
                <a:cubicBezTo>
                  <a:pt x="403289" y="1200294"/>
                  <a:pt x="399579" y="1210099"/>
                  <a:pt x="396134" y="1213544"/>
                </a:cubicBezTo>
                <a:cubicBezTo>
                  <a:pt x="392690" y="1222819"/>
                  <a:pt x="388980" y="1234213"/>
                  <a:pt x="385535" y="1240308"/>
                </a:cubicBezTo>
                <a:cubicBezTo>
                  <a:pt x="382620" y="1252763"/>
                  <a:pt x="379705" y="1259652"/>
                  <a:pt x="377320" y="1266012"/>
                </a:cubicBezTo>
                <a:cubicBezTo>
                  <a:pt x="374935" y="1272372"/>
                  <a:pt x="372550" y="1278202"/>
                  <a:pt x="370695" y="1288802"/>
                </a:cubicBezTo>
                <a:cubicBezTo>
                  <a:pt x="368575" y="1309471"/>
                  <a:pt x="366720" y="1296751"/>
                  <a:pt x="365130" y="1316891"/>
                </a:cubicBezTo>
                <a:cubicBezTo>
                  <a:pt x="363275" y="1329080"/>
                  <a:pt x="361685" y="1308941"/>
                  <a:pt x="360096" y="1338355"/>
                </a:cubicBezTo>
                <a:cubicBezTo>
                  <a:pt x="357976" y="1367239"/>
                  <a:pt x="355856" y="1332260"/>
                  <a:pt x="354266" y="1373864"/>
                </a:cubicBezTo>
                <a:cubicBezTo>
                  <a:pt x="352676" y="1393209"/>
                  <a:pt x="351351" y="1378634"/>
                  <a:pt x="350821" y="1409638"/>
                </a:cubicBezTo>
                <a:cubicBezTo>
                  <a:pt x="350821" y="1419973"/>
                  <a:pt x="350821" y="1417853"/>
                  <a:pt x="357976" y="1434812"/>
                </a:cubicBezTo>
                <a:cubicBezTo>
                  <a:pt x="362215" y="1450712"/>
                  <a:pt x="368575" y="1424478"/>
                  <a:pt x="373875" y="1436667"/>
                </a:cubicBezTo>
                <a:cubicBezTo>
                  <a:pt x="367780" y="1448062"/>
                  <a:pt x="365660" y="1440377"/>
                  <a:pt x="365660" y="1476151"/>
                </a:cubicBezTo>
                <a:cubicBezTo>
                  <a:pt x="365660" y="1508215"/>
                  <a:pt x="368045" y="1458662"/>
                  <a:pt x="371225" y="1516430"/>
                </a:cubicBezTo>
                <a:cubicBezTo>
                  <a:pt x="374670" y="1509010"/>
                  <a:pt x="379705" y="1513780"/>
                  <a:pt x="393750" y="1546904"/>
                </a:cubicBezTo>
                <a:cubicBezTo>
                  <a:pt x="404614" y="1543194"/>
                  <a:pt x="411769" y="1542664"/>
                  <a:pt x="417334" y="1531270"/>
                </a:cubicBezTo>
                <a:cubicBezTo>
                  <a:pt x="421309" y="1520935"/>
                  <a:pt x="425549" y="1509275"/>
                  <a:pt x="429259" y="1518815"/>
                </a:cubicBezTo>
                <a:cubicBezTo>
                  <a:pt x="433233" y="1515900"/>
                  <a:pt x="436943" y="1495496"/>
                  <a:pt x="440653" y="1494436"/>
                </a:cubicBezTo>
                <a:cubicBezTo>
                  <a:pt x="448073" y="1498940"/>
                  <a:pt x="455228" y="1479331"/>
                  <a:pt x="461853" y="1456277"/>
                </a:cubicBezTo>
                <a:cubicBezTo>
                  <a:pt x="460793" y="1465551"/>
                  <a:pt x="459733" y="1467936"/>
                  <a:pt x="458673" y="1487811"/>
                </a:cubicBezTo>
                <a:cubicBezTo>
                  <a:pt x="457613" y="1504770"/>
                  <a:pt x="456818" y="1537099"/>
                  <a:pt x="456023" y="1521730"/>
                </a:cubicBezTo>
                <a:cubicBezTo>
                  <a:pt x="455228" y="1529680"/>
                  <a:pt x="454963" y="1545314"/>
                  <a:pt x="454698" y="1543459"/>
                </a:cubicBezTo>
                <a:cubicBezTo>
                  <a:pt x="454698" y="1570488"/>
                  <a:pt x="454963" y="1549289"/>
                  <a:pt x="456023" y="1587183"/>
                </a:cubicBezTo>
                <a:cubicBezTo>
                  <a:pt x="456553" y="1578438"/>
                  <a:pt x="457613" y="1591158"/>
                  <a:pt x="458673" y="1613417"/>
                </a:cubicBezTo>
                <a:cubicBezTo>
                  <a:pt x="459733" y="1627197"/>
                  <a:pt x="460793" y="1615537"/>
                  <a:pt x="462118" y="1633557"/>
                </a:cubicBezTo>
                <a:cubicBezTo>
                  <a:pt x="463177" y="1631967"/>
                  <a:pt x="464502" y="1682845"/>
                  <a:pt x="465297" y="1656611"/>
                </a:cubicBezTo>
                <a:cubicBezTo>
                  <a:pt x="466357" y="1696095"/>
                  <a:pt x="466887" y="1689205"/>
                  <a:pt x="467417" y="1679930"/>
                </a:cubicBezTo>
                <a:cubicBezTo>
                  <a:pt x="467682" y="1695830"/>
                  <a:pt x="467682" y="1701660"/>
                  <a:pt x="467417" y="1706430"/>
                </a:cubicBezTo>
                <a:cubicBezTo>
                  <a:pt x="467152" y="1730279"/>
                  <a:pt x="466622" y="1753333"/>
                  <a:pt x="465297" y="1732929"/>
                </a:cubicBezTo>
                <a:cubicBezTo>
                  <a:pt x="464237" y="1739024"/>
                  <a:pt x="462383" y="1753598"/>
                  <a:pt x="460528" y="1755453"/>
                </a:cubicBezTo>
                <a:cubicBezTo>
                  <a:pt x="458408" y="1772678"/>
                  <a:pt x="456023" y="1807127"/>
                  <a:pt x="453638" y="1792287"/>
                </a:cubicBezTo>
                <a:cubicBezTo>
                  <a:pt x="451253" y="1801032"/>
                  <a:pt x="448603" y="1829386"/>
                  <a:pt x="446483" y="1814811"/>
                </a:cubicBezTo>
                <a:cubicBezTo>
                  <a:pt x="444098" y="1817196"/>
                  <a:pt x="441978" y="1859330"/>
                  <a:pt x="440388" y="1851645"/>
                </a:cubicBezTo>
                <a:cubicBezTo>
                  <a:pt x="438533" y="1830711"/>
                  <a:pt x="436413" y="1876554"/>
                  <a:pt x="434293" y="1893514"/>
                </a:cubicBezTo>
                <a:cubicBezTo>
                  <a:pt x="432173" y="1907029"/>
                  <a:pt x="430053" y="1918158"/>
                  <a:pt x="427934" y="1922133"/>
                </a:cubicBezTo>
                <a:cubicBezTo>
                  <a:pt x="423694" y="1945718"/>
                  <a:pt x="419719" y="1969302"/>
                  <a:pt x="416539" y="1992886"/>
                </a:cubicBezTo>
                <a:cubicBezTo>
                  <a:pt x="413359" y="2016470"/>
                  <a:pt x="410974" y="2040320"/>
                  <a:pt x="410179" y="2064169"/>
                </a:cubicBezTo>
                <a:cubicBezTo>
                  <a:pt x="409914" y="2092523"/>
                  <a:pt x="409649" y="2120877"/>
                  <a:pt x="410709" y="2149232"/>
                </a:cubicBezTo>
                <a:cubicBezTo>
                  <a:pt x="412829" y="2194280"/>
                  <a:pt x="422104" y="2239859"/>
                  <a:pt x="442243" y="2280403"/>
                </a:cubicBezTo>
                <a:cubicBezTo>
                  <a:pt x="459733" y="2315117"/>
                  <a:pt x="491797" y="2338701"/>
                  <a:pt x="515116" y="2369175"/>
                </a:cubicBezTo>
                <a:cubicBezTo>
                  <a:pt x="534990" y="2394879"/>
                  <a:pt x="542675" y="2427473"/>
                  <a:pt x="548505" y="2459008"/>
                </a:cubicBezTo>
                <a:cubicBezTo>
                  <a:pt x="554865" y="2496636"/>
                  <a:pt x="556190" y="2535060"/>
                  <a:pt x="554865" y="2572954"/>
                </a:cubicBezTo>
                <a:cubicBezTo>
                  <a:pt x="553275" y="2599718"/>
                  <a:pt x="550625" y="2626748"/>
                  <a:pt x="542675" y="2652717"/>
                </a:cubicBezTo>
                <a:cubicBezTo>
                  <a:pt x="533930" y="2683191"/>
                  <a:pt x="518031" y="2710750"/>
                  <a:pt x="504251" y="2739104"/>
                </a:cubicBezTo>
                <a:cubicBezTo>
                  <a:pt x="494447" y="2758714"/>
                  <a:pt x="486232" y="2778853"/>
                  <a:pt x="476162" y="2798198"/>
                </a:cubicBezTo>
                <a:cubicBezTo>
                  <a:pt x="450458" y="2848281"/>
                  <a:pt x="422899" y="2897570"/>
                  <a:pt x="398254" y="2948448"/>
                </a:cubicBezTo>
                <a:cubicBezTo>
                  <a:pt x="346316" y="3053650"/>
                  <a:pt x="309482" y="3165212"/>
                  <a:pt x="269468" y="3275449"/>
                </a:cubicBezTo>
                <a:cubicBezTo>
                  <a:pt x="229189" y="3382771"/>
                  <a:pt x="198450" y="3493802"/>
                  <a:pt x="153402" y="3599269"/>
                </a:cubicBezTo>
                <a:cubicBezTo>
                  <a:pt x="131407" y="3651208"/>
                  <a:pt x="105703" y="3701026"/>
                  <a:pt x="79999" y="3751110"/>
                </a:cubicBezTo>
                <a:cubicBezTo>
                  <a:pt x="61979" y="3786354"/>
                  <a:pt x="42635" y="3821068"/>
                  <a:pt x="28325" y="3858167"/>
                </a:cubicBezTo>
                <a:cubicBezTo>
                  <a:pt x="16666" y="3892881"/>
                  <a:pt x="8716" y="3928655"/>
                  <a:pt x="3151" y="3964959"/>
                </a:cubicBezTo>
                <a:cubicBezTo>
                  <a:pt x="1561" y="3977943"/>
                  <a:pt x="-824" y="3991193"/>
                  <a:pt x="1561" y="4004178"/>
                </a:cubicBezTo>
                <a:cubicBezTo>
                  <a:pt x="3151" y="4012657"/>
                  <a:pt x="11631" y="4019282"/>
                  <a:pt x="20110" y="4017427"/>
                </a:cubicBezTo>
                <a:cubicBezTo>
                  <a:pt x="32035" y="4013187"/>
                  <a:pt x="37865" y="4000732"/>
                  <a:pt x="45020" y="3991193"/>
                </a:cubicBezTo>
                <a:cubicBezTo>
                  <a:pt x="53764" y="3979268"/>
                  <a:pt x="62244" y="3965489"/>
                  <a:pt x="76289" y="3959659"/>
                </a:cubicBezTo>
                <a:cubicBezTo>
                  <a:pt x="95898" y="3957009"/>
                  <a:pt x="115243" y="3962044"/>
                  <a:pt x="134587" y="3965489"/>
                </a:cubicBezTo>
                <a:cubicBezTo>
                  <a:pt x="170361" y="3973174"/>
                  <a:pt x="206400" y="3981653"/>
                  <a:pt x="240054" y="3996493"/>
                </a:cubicBezTo>
                <a:cubicBezTo>
                  <a:pt x="250654" y="4000468"/>
                  <a:pt x="254629" y="4012127"/>
                  <a:pt x="256749" y="4022197"/>
                </a:cubicBezTo>
                <a:cubicBezTo>
                  <a:pt x="259928" y="4037566"/>
                  <a:pt x="265228" y="4053996"/>
                  <a:pt x="279273" y="4063006"/>
                </a:cubicBezTo>
                <a:cubicBezTo>
                  <a:pt x="294377" y="4071486"/>
                  <a:pt x="311072" y="4075990"/>
                  <a:pt x="327236" y="4081820"/>
                </a:cubicBezTo>
                <a:cubicBezTo>
                  <a:pt x="395074" y="4103815"/>
                  <a:pt x="463708" y="4122894"/>
                  <a:pt x="531546" y="4144888"/>
                </a:cubicBezTo>
                <a:cubicBezTo>
                  <a:pt x="552215" y="4152043"/>
                  <a:pt x="573679" y="4158138"/>
                  <a:pt x="593289" y="4167943"/>
                </a:cubicBezTo>
                <a:cubicBezTo>
                  <a:pt x="613163" y="4181457"/>
                  <a:pt x="626678" y="4203187"/>
                  <a:pt x="632243" y="4226241"/>
                </a:cubicBezTo>
                <a:cubicBezTo>
                  <a:pt x="637542" y="4244261"/>
                  <a:pt x="633568" y="4263340"/>
                  <a:pt x="632243" y="4281890"/>
                </a:cubicBezTo>
                <a:cubicBezTo>
                  <a:pt x="624823" y="4351318"/>
                  <a:pt x="612898" y="4419951"/>
                  <a:pt x="599914" y="4488584"/>
                </a:cubicBezTo>
                <a:cubicBezTo>
                  <a:pt x="587989" y="4550062"/>
                  <a:pt x="575004" y="4611540"/>
                  <a:pt x="558840" y="4671958"/>
                </a:cubicBezTo>
                <a:cubicBezTo>
                  <a:pt x="546385" y="4718597"/>
                  <a:pt x="528896" y="4763910"/>
                  <a:pt x="509021" y="4807634"/>
                </a:cubicBezTo>
                <a:cubicBezTo>
                  <a:pt x="484642" y="4861428"/>
                  <a:pt x="457348" y="4914161"/>
                  <a:pt x="438533" y="4970339"/>
                </a:cubicBezTo>
                <a:cubicBezTo>
                  <a:pt x="417334" y="5032083"/>
                  <a:pt x="406999" y="5097006"/>
                  <a:pt x="403289" y="5161929"/>
                </a:cubicBezTo>
                <a:cubicBezTo>
                  <a:pt x="395869" y="5287270"/>
                  <a:pt x="418924" y="5411552"/>
                  <a:pt x="429788" y="5536098"/>
                </a:cubicBezTo>
                <a:cubicBezTo>
                  <a:pt x="433763" y="5586977"/>
                  <a:pt x="438798" y="5637855"/>
                  <a:pt x="446218" y="5688469"/>
                </a:cubicBezTo>
                <a:cubicBezTo>
                  <a:pt x="458673" y="5779096"/>
                  <a:pt x="477222" y="5868928"/>
                  <a:pt x="487292" y="5960086"/>
                </a:cubicBezTo>
                <a:cubicBezTo>
                  <a:pt x="489412" y="5980225"/>
                  <a:pt x="490737" y="6000629"/>
                  <a:pt x="488882" y="6020769"/>
                </a:cubicBezTo>
                <a:cubicBezTo>
                  <a:pt x="487292" y="6038788"/>
                  <a:pt x="476957" y="6054423"/>
                  <a:pt x="464767" y="6067142"/>
                </a:cubicBezTo>
                <a:cubicBezTo>
                  <a:pt x="442508" y="6090462"/>
                  <a:pt x="413624" y="6106096"/>
                  <a:pt x="390570" y="6128356"/>
                </a:cubicBezTo>
                <a:cubicBezTo>
                  <a:pt x="377055" y="6141075"/>
                  <a:pt x="368310" y="6158035"/>
                  <a:pt x="366455" y="6176584"/>
                </a:cubicBezTo>
                <a:cubicBezTo>
                  <a:pt x="360890" y="6212623"/>
                  <a:pt x="376790" y="6246542"/>
                  <a:pt x="387125" y="6280196"/>
                </a:cubicBezTo>
                <a:cubicBezTo>
                  <a:pt x="401434" y="6333460"/>
                  <a:pt x="424489" y="6383543"/>
                  <a:pt x="444098" y="6434687"/>
                </a:cubicBezTo>
                <a:cubicBezTo>
                  <a:pt x="454433" y="6461981"/>
                  <a:pt x="466887" y="6489540"/>
                  <a:pt x="468742" y="6519220"/>
                </a:cubicBezTo>
                <a:cubicBezTo>
                  <a:pt x="470862" y="6542274"/>
                  <a:pt x="469272" y="6565328"/>
                  <a:pt x="471657" y="6588382"/>
                </a:cubicBezTo>
                <a:cubicBezTo>
                  <a:pt x="472452" y="6597392"/>
                  <a:pt x="476692" y="6606932"/>
                  <a:pt x="485172" y="6611172"/>
                </a:cubicBezTo>
                <a:cubicBezTo>
                  <a:pt x="500011" y="6618592"/>
                  <a:pt x="518826" y="6618326"/>
                  <a:pt x="533400" y="6610111"/>
                </a:cubicBezTo>
                <a:cubicBezTo>
                  <a:pt x="542675" y="6604547"/>
                  <a:pt x="544795" y="6593417"/>
                  <a:pt x="546650" y="6583877"/>
                </a:cubicBezTo>
                <a:cubicBezTo>
                  <a:pt x="551950" y="6552873"/>
                  <a:pt x="554335" y="6521339"/>
                  <a:pt x="560165" y="6490335"/>
                </a:cubicBezTo>
                <a:cubicBezTo>
                  <a:pt x="562550" y="6479735"/>
                  <a:pt x="563875" y="6468076"/>
                  <a:pt x="569969" y="6458801"/>
                </a:cubicBezTo>
                <a:cubicBezTo>
                  <a:pt x="583484" y="6443697"/>
                  <a:pt x="605213" y="6436541"/>
                  <a:pt x="625088" y="6438927"/>
                </a:cubicBezTo>
                <a:cubicBezTo>
                  <a:pt x="636217" y="6439722"/>
                  <a:pt x="643107" y="6449526"/>
                  <a:pt x="650262" y="6456946"/>
                </a:cubicBezTo>
                <a:cubicBezTo>
                  <a:pt x="682061" y="6493515"/>
                  <a:pt x="709885" y="6533264"/>
                  <a:pt x="740624" y="6570628"/>
                </a:cubicBezTo>
                <a:cubicBezTo>
                  <a:pt x="753874" y="6586527"/>
                  <a:pt x="767389" y="6602692"/>
                  <a:pt x="785143" y="6613822"/>
                </a:cubicBezTo>
                <a:cubicBezTo>
                  <a:pt x="810847" y="6631576"/>
                  <a:pt x="840262" y="6644031"/>
                  <a:pt x="871001" y="6649596"/>
                </a:cubicBezTo>
                <a:cubicBezTo>
                  <a:pt x="900680" y="6656485"/>
                  <a:pt x="931419" y="6654366"/>
                  <a:pt x="961628" y="6653570"/>
                </a:cubicBezTo>
                <a:cubicBezTo>
                  <a:pt x="1033176" y="6650655"/>
                  <a:pt x="1104724" y="6645621"/>
                  <a:pt x="1175742" y="6637141"/>
                </a:cubicBezTo>
                <a:cubicBezTo>
                  <a:pt x="1194821" y="6635286"/>
                  <a:pt x="1213636" y="6631046"/>
                  <a:pt x="1231655" y="6624951"/>
                </a:cubicBezTo>
                <a:cubicBezTo>
                  <a:pt x="1248615" y="6619121"/>
                  <a:pt x="1266104" y="6613556"/>
                  <a:pt x="1279884" y="6601632"/>
                </a:cubicBezTo>
                <a:cubicBezTo>
                  <a:pt x="1288893" y="6593682"/>
                  <a:pt x="1295783" y="6581757"/>
                  <a:pt x="1293133" y="6569568"/>
                </a:cubicBezTo>
                <a:cubicBezTo>
                  <a:pt x="1290218" y="6557378"/>
                  <a:pt x="1282534" y="6547044"/>
                  <a:pt x="1275114" y="6536974"/>
                </a:cubicBezTo>
                <a:cubicBezTo>
                  <a:pt x="1259214" y="6516570"/>
                  <a:pt x="1241460" y="6497755"/>
                  <a:pt x="1224765" y="6478146"/>
                </a:cubicBezTo>
                <a:cubicBezTo>
                  <a:pt x="1240400" y="6478676"/>
                  <a:pt x="1256564" y="6474171"/>
                  <a:pt x="1266899" y="6461981"/>
                </a:cubicBezTo>
                <a:cubicBezTo>
                  <a:pt x="1276439" y="6451647"/>
                  <a:pt x="1285713" y="6440782"/>
                  <a:pt x="1292868" y="6428592"/>
                </a:cubicBezTo>
                <a:cubicBezTo>
                  <a:pt x="1300818" y="6415077"/>
                  <a:pt x="1302143" y="6400767"/>
                  <a:pt x="1304793" y="6385663"/>
                </a:cubicBezTo>
                <a:cubicBezTo>
                  <a:pt x="1304793" y="6386193"/>
                  <a:pt x="1305058" y="6386988"/>
                  <a:pt x="1305058" y="6387518"/>
                </a:cubicBezTo>
                <a:cubicBezTo>
                  <a:pt x="1307443" y="6375329"/>
                  <a:pt x="1305058" y="6362079"/>
                  <a:pt x="1298433" y="6351479"/>
                </a:cubicBezTo>
                <a:cubicBezTo>
                  <a:pt x="1293133" y="6342734"/>
                  <a:pt x="1284654" y="6335580"/>
                  <a:pt x="1275114" y="6331605"/>
                </a:cubicBezTo>
                <a:cubicBezTo>
                  <a:pt x="1266104" y="6328160"/>
                  <a:pt x="1253119" y="6330015"/>
                  <a:pt x="1243845" y="6331075"/>
                </a:cubicBezTo>
                <a:cubicBezTo>
                  <a:pt x="1220525" y="6333725"/>
                  <a:pt x="1196146" y="6341409"/>
                  <a:pt x="1173622" y="6330810"/>
                </a:cubicBezTo>
                <a:cubicBezTo>
                  <a:pt x="1143943" y="6315175"/>
                  <a:pt x="1117443" y="6293711"/>
                  <a:pt x="1091209" y="6273041"/>
                </a:cubicBezTo>
                <a:cubicBezTo>
                  <a:pt x="1037151" y="6229583"/>
                  <a:pt x="986007" y="6182414"/>
                  <a:pt x="937514" y="6132861"/>
                </a:cubicBezTo>
                <a:cubicBezTo>
                  <a:pt x="916579" y="6111396"/>
                  <a:pt x="896175" y="6089137"/>
                  <a:pt x="878420" y="6064758"/>
                </a:cubicBezTo>
                <a:cubicBezTo>
                  <a:pt x="855366" y="6033223"/>
                  <a:pt x="839467" y="5996390"/>
                  <a:pt x="833902" y="5957701"/>
                </a:cubicBezTo>
                <a:cubicBezTo>
                  <a:pt x="827542" y="5912917"/>
                  <a:pt x="824362" y="5867603"/>
                  <a:pt x="826217" y="5822290"/>
                </a:cubicBezTo>
                <a:cubicBezTo>
                  <a:pt x="829927" y="5714968"/>
                  <a:pt x="841056" y="5607911"/>
                  <a:pt x="854041" y="5501384"/>
                </a:cubicBezTo>
                <a:cubicBezTo>
                  <a:pt x="865966" y="5405722"/>
                  <a:pt x="878420" y="5310060"/>
                  <a:pt x="894055" y="5214927"/>
                </a:cubicBezTo>
                <a:cubicBezTo>
                  <a:pt x="912074" y="5102836"/>
                  <a:pt x="939899" y="4992069"/>
                  <a:pt x="975938" y="4884482"/>
                </a:cubicBezTo>
                <a:cubicBezTo>
                  <a:pt x="993427" y="4834399"/>
                  <a:pt x="1011182" y="4783785"/>
                  <a:pt x="1038476" y="4737941"/>
                </a:cubicBezTo>
                <a:cubicBezTo>
                  <a:pt x="1061795" y="4696072"/>
                  <a:pt x="1091474" y="4657384"/>
                  <a:pt x="1108964" y="4612335"/>
                </a:cubicBezTo>
                <a:cubicBezTo>
                  <a:pt x="1123008" y="4573911"/>
                  <a:pt x="1124598" y="4532307"/>
                  <a:pt x="1122213" y="4492028"/>
                </a:cubicBezTo>
                <a:cubicBezTo>
                  <a:pt x="1120093" y="4461024"/>
                  <a:pt x="1122213" y="4429755"/>
                  <a:pt x="1119033" y="4398751"/>
                </a:cubicBezTo>
                <a:cubicBezTo>
                  <a:pt x="1117178" y="4371457"/>
                  <a:pt x="1111879" y="4344163"/>
                  <a:pt x="1113734" y="4316604"/>
                </a:cubicBezTo>
                <a:cubicBezTo>
                  <a:pt x="1113734" y="4305474"/>
                  <a:pt x="1124863" y="4300439"/>
                  <a:pt x="1133873" y="4298054"/>
                </a:cubicBezTo>
                <a:cubicBezTo>
                  <a:pt x="1146858" y="4293814"/>
                  <a:pt x="1161432" y="4292754"/>
                  <a:pt x="1172297" y="4283744"/>
                </a:cubicBezTo>
                <a:cubicBezTo>
                  <a:pt x="1184221" y="4272085"/>
                  <a:pt x="1182102" y="4253800"/>
                  <a:pt x="1182102" y="4238696"/>
                </a:cubicBezTo>
                <a:cubicBezTo>
                  <a:pt x="1192436" y="4241081"/>
                  <a:pt x="1203301" y="4243466"/>
                  <a:pt x="1214166" y="4241876"/>
                </a:cubicBezTo>
                <a:cubicBezTo>
                  <a:pt x="1234305" y="4238431"/>
                  <a:pt x="1253914" y="4229686"/>
                  <a:pt x="1274584" y="4231541"/>
                </a:cubicBezTo>
                <a:cubicBezTo>
                  <a:pt x="1287303" y="4232071"/>
                  <a:pt x="1295783" y="4242141"/>
                  <a:pt x="1304793" y="4249825"/>
                </a:cubicBezTo>
                <a:cubicBezTo>
                  <a:pt x="1342422" y="4285865"/>
                  <a:pt x="1375016" y="4326143"/>
                  <a:pt x="1411585" y="4363242"/>
                </a:cubicBezTo>
                <a:cubicBezTo>
                  <a:pt x="1419005" y="4370132"/>
                  <a:pt x="1427219" y="4379672"/>
                  <a:pt x="1438614" y="4377817"/>
                </a:cubicBezTo>
                <a:cubicBezTo>
                  <a:pt x="1450274" y="4375697"/>
                  <a:pt x="1455574" y="4363507"/>
                  <a:pt x="1458488" y="4353172"/>
                </a:cubicBezTo>
                <a:cubicBezTo>
                  <a:pt x="1464848" y="4326673"/>
                  <a:pt x="1468293" y="4299644"/>
                  <a:pt x="1470413" y="4272615"/>
                </a:cubicBezTo>
                <a:cubicBezTo>
                  <a:pt x="1476243" y="4201862"/>
                  <a:pt x="1479158" y="4130844"/>
                  <a:pt x="1476508" y="4060091"/>
                </a:cubicBezTo>
                <a:cubicBezTo>
                  <a:pt x="1473593" y="4002323"/>
                  <a:pt x="1464318" y="3944819"/>
                  <a:pt x="1455574" y="3887846"/>
                </a:cubicBezTo>
                <a:cubicBezTo>
                  <a:pt x="1443649" y="3811793"/>
                  <a:pt x="1430134" y="3736270"/>
                  <a:pt x="1420330" y="3659952"/>
                </a:cubicBezTo>
                <a:cubicBezTo>
                  <a:pt x="1409995" y="3568265"/>
                  <a:pt x="1393830" y="3477373"/>
                  <a:pt x="1383761" y="3385685"/>
                </a:cubicBezTo>
                <a:cubicBezTo>
                  <a:pt x="1381906" y="3361836"/>
                  <a:pt x="1377931" y="3337722"/>
                  <a:pt x="1382436" y="3313873"/>
                </a:cubicBezTo>
                <a:cubicBezTo>
                  <a:pt x="1386676" y="3308838"/>
                  <a:pt x="1394095" y="3311488"/>
                  <a:pt x="1399660" y="3312283"/>
                </a:cubicBezTo>
                <a:cubicBezTo>
                  <a:pt x="1429074" y="3319437"/>
                  <a:pt x="1455044" y="3335602"/>
                  <a:pt x="1482868" y="3346997"/>
                </a:cubicBezTo>
                <a:cubicBezTo>
                  <a:pt x="1510162" y="3358126"/>
                  <a:pt x="1531361" y="3379856"/>
                  <a:pt x="1558391" y="3390985"/>
                </a:cubicBezTo>
                <a:cubicBezTo>
                  <a:pt x="1596284" y="3407150"/>
                  <a:pt x="1638418" y="3404235"/>
                  <a:pt x="1677902" y="3413245"/>
                </a:cubicBezTo>
                <a:cubicBezTo>
                  <a:pt x="1694596" y="3417485"/>
                  <a:pt x="1690622" y="3438684"/>
                  <a:pt x="1695127" y="3451404"/>
                </a:cubicBezTo>
                <a:cubicBezTo>
                  <a:pt x="1709701" y="3499897"/>
                  <a:pt x="1725866" y="3548126"/>
                  <a:pt x="1740175" y="3596885"/>
                </a:cubicBezTo>
                <a:cubicBezTo>
                  <a:pt x="1756605" y="3652798"/>
                  <a:pt x="1772504" y="3709241"/>
                  <a:pt x="1778334" y="3767539"/>
                </a:cubicBezTo>
                <a:cubicBezTo>
                  <a:pt x="1782839" y="3812323"/>
                  <a:pt x="1784959" y="3857637"/>
                  <a:pt x="1793439" y="3901891"/>
                </a:cubicBezTo>
                <a:cubicBezTo>
                  <a:pt x="1805628" y="3959394"/>
                  <a:pt x="1820998" y="4016102"/>
                  <a:pt x="1835042" y="4073340"/>
                </a:cubicBezTo>
                <a:cubicBezTo>
                  <a:pt x="1855712" y="4156813"/>
                  <a:pt x="1877176" y="4240286"/>
                  <a:pt x="1891751" y="4325083"/>
                </a:cubicBezTo>
                <a:cubicBezTo>
                  <a:pt x="1894666" y="4345488"/>
                  <a:pt x="1898376" y="4365892"/>
                  <a:pt x="1897581" y="4386827"/>
                </a:cubicBezTo>
                <a:cubicBezTo>
                  <a:pt x="1897316" y="4388946"/>
                  <a:pt x="1897581" y="4394246"/>
                  <a:pt x="1898111" y="4401666"/>
                </a:cubicBezTo>
                <a:cubicBezTo>
                  <a:pt x="1433579" y="4592725"/>
                  <a:pt x="1106314" y="5049837"/>
                  <a:pt x="1106314" y="5583532"/>
                </a:cubicBezTo>
                <a:cubicBezTo>
                  <a:pt x="1106314" y="6288941"/>
                  <a:pt x="1678167" y="6860794"/>
                  <a:pt x="2383576" y="6860794"/>
                </a:cubicBezTo>
                <a:cubicBezTo>
                  <a:pt x="3088986" y="6860794"/>
                  <a:pt x="3660839" y="6288941"/>
                  <a:pt x="3660839" y="5583532"/>
                </a:cubicBezTo>
                <a:cubicBezTo>
                  <a:pt x="3660839" y="5502974"/>
                  <a:pt x="3653420" y="5424271"/>
                  <a:pt x="3639110" y="5347953"/>
                </a:cubicBezTo>
                <a:cubicBezTo>
                  <a:pt x="3640435" y="5347688"/>
                  <a:pt x="3642025" y="5347688"/>
                  <a:pt x="3643350" y="5347424"/>
                </a:cubicBezTo>
                <a:cubicBezTo>
                  <a:pt x="3644940" y="5327019"/>
                  <a:pt x="3635135" y="5300255"/>
                  <a:pt x="3630630" y="5279586"/>
                </a:cubicBezTo>
                <a:cubicBezTo>
                  <a:pt x="3625595" y="5256001"/>
                  <a:pt x="3619500" y="5232152"/>
                  <a:pt x="3617910" y="5208038"/>
                </a:cubicBezTo>
                <a:cubicBezTo>
                  <a:pt x="3616321" y="5196378"/>
                  <a:pt x="3627980" y="5189223"/>
                  <a:pt x="3636990" y="5184983"/>
                </a:cubicBezTo>
                <a:cubicBezTo>
                  <a:pt x="3664284" y="5173589"/>
                  <a:pt x="3694228" y="5172794"/>
                  <a:pt x="3723377" y="5171469"/>
                </a:cubicBezTo>
                <a:cubicBezTo>
                  <a:pt x="3766306" y="5170409"/>
                  <a:pt x="3809500" y="5171204"/>
                  <a:pt x="3851898" y="5177564"/>
                </a:cubicBezTo>
                <a:cubicBezTo>
                  <a:pt x="3873363" y="5181008"/>
                  <a:pt x="3895092" y="5185248"/>
                  <a:pt x="3915232" y="5193993"/>
                </a:cubicBezTo>
                <a:cubicBezTo>
                  <a:pt x="3932721" y="5201413"/>
                  <a:pt x="3947296" y="5214927"/>
                  <a:pt x="3958426" y="5230297"/>
                </a:cubicBezTo>
                <a:cubicBezTo>
                  <a:pt x="3972735" y="5250436"/>
                  <a:pt x="3980420" y="5274286"/>
                  <a:pt x="3986250" y="5298400"/>
                </a:cubicBezTo>
                <a:cubicBezTo>
                  <a:pt x="3993935" y="5330994"/>
                  <a:pt x="3998704" y="5364118"/>
                  <a:pt x="4007184" y="5396712"/>
                </a:cubicBezTo>
                <a:cubicBezTo>
                  <a:pt x="4022024" y="5451565"/>
                  <a:pt x="4031828" y="5507479"/>
                  <a:pt x="4041368" y="5563657"/>
                </a:cubicBezTo>
                <a:cubicBezTo>
                  <a:pt x="4064422" y="5702248"/>
                  <a:pt x="4079527" y="5842164"/>
                  <a:pt x="4090922" y="5982080"/>
                </a:cubicBezTo>
                <a:cubicBezTo>
                  <a:pt x="4092776" y="6013879"/>
                  <a:pt x="4095691" y="6045943"/>
                  <a:pt x="4093572" y="6078007"/>
                </a:cubicBezTo>
                <a:cubicBezTo>
                  <a:pt x="4092776" y="6084897"/>
                  <a:pt x="4093041" y="6094967"/>
                  <a:pt x="4084032" y="6096292"/>
                </a:cubicBezTo>
                <a:cubicBezTo>
                  <a:pt x="4065747" y="6099737"/>
                  <a:pt x="4046668" y="6095232"/>
                  <a:pt x="4028118" y="6099471"/>
                </a:cubicBezTo>
                <a:cubicBezTo>
                  <a:pt x="3983600" y="6110071"/>
                  <a:pt x="3939081" y="6120936"/>
                  <a:pt x="3896152" y="6137100"/>
                </a:cubicBezTo>
                <a:cubicBezTo>
                  <a:pt x="3873363" y="6146375"/>
                  <a:pt x="3850309" y="6155915"/>
                  <a:pt x="3831759" y="6172610"/>
                </a:cubicBezTo>
                <a:cubicBezTo>
                  <a:pt x="3811885" y="6191159"/>
                  <a:pt x="3795720" y="6213948"/>
                  <a:pt x="3785916" y="6239122"/>
                </a:cubicBezTo>
                <a:cubicBezTo>
                  <a:pt x="3767896" y="6285496"/>
                  <a:pt x="3765511" y="6336375"/>
                  <a:pt x="3769486" y="6385398"/>
                </a:cubicBezTo>
                <a:cubicBezTo>
                  <a:pt x="3772666" y="6425677"/>
                  <a:pt x="3778761" y="6465956"/>
                  <a:pt x="3789095" y="6504910"/>
                </a:cubicBezTo>
                <a:cubicBezTo>
                  <a:pt x="3799695" y="6544924"/>
                  <a:pt x="3814005" y="6584673"/>
                  <a:pt x="3836529" y="6619386"/>
                </a:cubicBezTo>
                <a:cubicBezTo>
                  <a:pt x="3864883" y="6662315"/>
                  <a:pt x="3901452" y="6699414"/>
                  <a:pt x="3942261" y="6730418"/>
                </a:cubicBezTo>
                <a:cubicBezTo>
                  <a:pt x="3974325" y="6754268"/>
                  <a:pt x="4009039" y="6775467"/>
                  <a:pt x="4047463" y="6786596"/>
                </a:cubicBezTo>
                <a:cubicBezTo>
                  <a:pt x="4101256" y="6801171"/>
                  <a:pt x="4160880" y="6790837"/>
                  <a:pt x="4207253" y="6760097"/>
                </a:cubicBezTo>
                <a:cubicBezTo>
                  <a:pt x="4223153" y="6749232"/>
                  <a:pt x="4239053" y="6737308"/>
                  <a:pt x="4250447" y="6721408"/>
                </a:cubicBezTo>
                <a:cubicBezTo>
                  <a:pt x="4268732" y="6696234"/>
                  <a:pt x="4281981" y="6667880"/>
                  <a:pt x="4294171" y="6639526"/>
                </a:cubicBezTo>
                <a:cubicBezTo>
                  <a:pt x="4314045" y="6591562"/>
                  <a:pt x="4331535" y="6542008"/>
                  <a:pt x="4341075" y="6490865"/>
                </a:cubicBezTo>
                <a:cubicBezTo>
                  <a:pt x="4347434" y="6461186"/>
                  <a:pt x="4331535" y="6433627"/>
                  <a:pt x="4315635" y="6409778"/>
                </a:cubicBezTo>
                <a:cubicBezTo>
                  <a:pt x="4310070" y="6399708"/>
                  <a:pt x="4300266" y="6389903"/>
                  <a:pt x="4301326" y="6377713"/>
                </a:cubicBezTo>
                <a:cubicBezTo>
                  <a:pt x="4312985" y="6373474"/>
                  <a:pt x="4325440" y="6374004"/>
                  <a:pt x="4337365" y="6374799"/>
                </a:cubicBezTo>
                <a:cubicBezTo>
                  <a:pt x="4365984" y="6376918"/>
                  <a:pt x="4394073" y="6381688"/>
                  <a:pt x="4422692" y="6383278"/>
                </a:cubicBezTo>
                <a:cubicBezTo>
                  <a:pt x="4482845" y="6385663"/>
                  <a:pt x="4542999" y="6383543"/>
                  <a:pt x="4602887" y="6389373"/>
                </a:cubicBezTo>
                <a:cubicBezTo>
                  <a:pt x="4614811" y="6389903"/>
                  <a:pt x="4625676" y="6395733"/>
                  <a:pt x="4633626" y="6404478"/>
                </a:cubicBezTo>
                <a:cubicBezTo>
                  <a:pt x="4643960" y="6415342"/>
                  <a:pt x="4656415" y="6424882"/>
                  <a:pt x="4671785" y="6427267"/>
                </a:cubicBezTo>
                <a:cubicBezTo>
                  <a:pt x="4697489" y="6431507"/>
                  <a:pt x="4723193" y="6433362"/>
                  <a:pt x="4749163" y="6435747"/>
                </a:cubicBezTo>
                <a:cubicBezTo>
                  <a:pt x="4814351" y="6441047"/>
                  <a:pt x="4879539" y="6445286"/>
                  <a:pt x="4944992" y="6444491"/>
                </a:cubicBezTo>
                <a:cubicBezTo>
                  <a:pt x="4967251" y="6443697"/>
                  <a:pt x="4990570" y="6444227"/>
                  <a:pt x="5011505" y="6434952"/>
                </a:cubicBezTo>
                <a:cubicBezTo>
                  <a:pt x="5038534" y="6423822"/>
                  <a:pt x="5064238" y="6407392"/>
                  <a:pt x="5081993" y="6383543"/>
                </a:cubicBezTo>
                <a:cubicBezTo>
                  <a:pt x="5094182" y="6366318"/>
                  <a:pt x="5103987" y="6345119"/>
                  <a:pt x="5100012" y="6323655"/>
                </a:cubicBezTo>
                <a:cubicBezTo>
                  <a:pt x="5095242" y="6296891"/>
                  <a:pt x="5079873" y="6274102"/>
                  <a:pt x="5068743" y="6249987"/>
                </a:cubicBezTo>
                <a:cubicBezTo>
                  <a:pt x="5062383" y="6236472"/>
                  <a:pt x="5055494" y="6221633"/>
                  <a:pt x="5059468" y="6206529"/>
                </a:cubicBezTo>
                <a:cubicBezTo>
                  <a:pt x="5064503" y="6185329"/>
                  <a:pt x="5081198" y="6170224"/>
                  <a:pt x="5092328" y="6152470"/>
                </a:cubicBezTo>
                <a:cubicBezTo>
                  <a:pt x="5103192" y="6136836"/>
                  <a:pt x="5107962" y="6118021"/>
                  <a:pt x="5114587" y="6100532"/>
                </a:cubicBezTo>
                <a:cubicBezTo>
                  <a:pt x="5122802" y="6077742"/>
                  <a:pt x="5131016" y="6054688"/>
                  <a:pt x="5134196" y="6030573"/>
                </a:cubicBezTo>
                <a:cubicBezTo>
                  <a:pt x="5133401" y="6014409"/>
                  <a:pt x="5133666" y="6000099"/>
                  <a:pt x="5125717" y="5988970"/>
                </a:cubicBezTo>
                <a:lnTo>
                  <a:pt x="5125717" y="5988970"/>
                </a:lnTo>
                <a:close/>
                <a:moveTo>
                  <a:pt x="24615" y="3974763"/>
                </a:moveTo>
                <a:cubicBezTo>
                  <a:pt x="23025" y="3971053"/>
                  <a:pt x="23555" y="3968668"/>
                  <a:pt x="26735" y="3967344"/>
                </a:cubicBezTo>
                <a:cubicBezTo>
                  <a:pt x="28590" y="3970789"/>
                  <a:pt x="27795" y="3973174"/>
                  <a:pt x="24615" y="3974763"/>
                </a:cubicBezTo>
                <a:close/>
                <a:moveTo>
                  <a:pt x="2945625" y="4244261"/>
                </a:moveTo>
                <a:cubicBezTo>
                  <a:pt x="2947215" y="4234456"/>
                  <a:pt x="2951985" y="4223856"/>
                  <a:pt x="2962055" y="4220146"/>
                </a:cubicBezTo>
                <a:cubicBezTo>
                  <a:pt x="2984314" y="4211667"/>
                  <a:pt x="3008958" y="4214051"/>
                  <a:pt x="3032013" y="4209017"/>
                </a:cubicBezTo>
                <a:cubicBezTo>
                  <a:pt x="3065402" y="4201862"/>
                  <a:pt x="3098791" y="4192852"/>
                  <a:pt x="3132444" y="4187552"/>
                </a:cubicBezTo>
                <a:cubicBezTo>
                  <a:pt x="3185973" y="4178277"/>
                  <a:pt x="3240297" y="4179868"/>
                  <a:pt x="3294355" y="4180927"/>
                </a:cubicBezTo>
                <a:cubicBezTo>
                  <a:pt x="3330394" y="4182252"/>
                  <a:pt x="3366433" y="4182517"/>
                  <a:pt x="3401942" y="4188877"/>
                </a:cubicBezTo>
                <a:cubicBezTo>
                  <a:pt x="3396377" y="4202922"/>
                  <a:pt x="3388957" y="4216701"/>
                  <a:pt x="3390017" y="4232071"/>
                </a:cubicBezTo>
                <a:cubicBezTo>
                  <a:pt x="3391077" y="4249295"/>
                  <a:pt x="3395317" y="4266255"/>
                  <a:pt x="3400617" y="4282684"/>
                </a:cubicBezTo>
                <a:cubicBezTo>
                  <a:pt x="3401942" y="4287719"/>
                  <a:pt x="3406447" y="4291694"/>
                  <a:pt x="3411746" y="4291959"/>
                </a:cubicBezTo>
                <a:cubicBezTo>
                  <a:pt x="3411746" y="4293284"/>
                  <a:pt x="3412011" y="4295934"/>
                  <a:pt x="3412011" y="4297259"/>
                </a:cubicBezTo>
                <a:cubicBezTo>
                  <a:pt x="3337813" y="4312364"/>
                  <a:pt x="3264941" y="4332768"/>
                  <a:pt x="3191008" y="4348403"/>
                </a:cubicBezTo>
                <a:cubicBezTo>
                  <a:pt x="3145694" y="4358207"/>
                  <a:pt x="3100380" y="4367482"/>
                  <a:pt x="3054537" y="4374372"/>
                </a:cubicBezTo>
                <a:cubicBezTo>
                  <a:pt x="3030422" y="4377817"/>
                  <a:pt x="3006043" y="4381262"/>
                  <a:pt x="2981399" y="4380202"/>
                </a:cubicBezTo>
                <a:cubicBezTo>
                  <a:pt x="2975304" y="4379937"/>
                  <a:pt x="2968415" y="4378877"/>
                  <a:pt x="2964440" y="4373842"/>
                </a:cubicBezTo>
                <a:cubicBezTo>
                  <a:pt x="2953575" y="4361387"/>
                  <a:pt x="2949335" y="4344693"/>
                  <a:pt x="2946155" y="4329058"/>
                </a:cubicBezTo>
                <a:cubicBezTo>
                  <a:pt x="2941650" y="4300969"/>
                  <a:pt x="2940590" y="4272085"/>
                  <a:pt x="2945625" y="4244261"/>
                </a:cubicBezTo>
                <a:lnTo>
                  <a:pt x="2945625" y="4244261"/>
                </a:lnTo>
                <a:close/>
                <a:moveTo>
                  <a:pt x="2499378" y="6624156"/>
                </a:moveTo>
                <a:lnTo>
                  <a:pt x="2422265" y="5994799"/>
                </a:lnTo>
                <a:lnTo>
                  <a:pt x="2427300" y="5953196"/>
                </a:lnTo>
                <a:cubicBezTo>
                  <a:pt x="2442935" y="5952666"/>
                  <a:pt x="2458039" y="5951076"/>
                  <a:pt x="2473144" y="5948691"/>
                </a:cubicBezTo>
                <a:lnTo>
                  <a:pt x="2669768" y="6590502"/>
                </a:lnTo>
                <a:cubicBezTo>
                  <a:pt x="2614650" y="6606136"/>
                  <a:pt x="2557676" y="6617531"/>
                  <a:pt x="2499378" y="6624156"/>
                </a:cubicBezTo>
                <a:lnTo>
                  <a:pt x="2499378" y="6624156"/>
                </a:lnTo>
                <a:close/>
                <a:moveTo>
                  <a:pt x="2157538" y="6606932"/>
                </a:moveTo>
                <a:lnTo>
                  <a:pt x="2358667" y="5949751"/>
                </a:lnTo>
                <a:cubicBezTo>
                  <a:pt x="2373772" y="5951871"/>
                  <a:pt x="2389141" y="5953196"/>
                  <a:pt x="2404776" y="5953461"/>
                </a:cubicBezTo>
                <a:lnTo>
                  <a:pt x="2409811" y="5994799"/>
                </a:lnTo>
                <a:lnTo>
                  <a:pt x="2332168" y="6629721"/>
                </a:lnTo>
                <a:cubicBezTo>
                  <a:pt x="2272545" y="6626806"/>
                  <a:pt x="2214246" y="6619121"/>
                  <a:pt x="2157538" y="6606932"/>
                </a:cubicBezTo>
                <a:lnTo>
                  <a:pt x="2157538" y="6606932"/>
                </a:lnTo>
                <a:close/>
                <a:moveTo>
                  <a:pt x="3405122" y="5816195"/>
                </a:moveTo>
                <a:lnTo>
                  <a:pt x="2880172" y="5655875"/>
                </a:lnTo>
                <a:lnTo>
                  <a:pt x="3426586" y="5684758"/>
                </a:lnTo>
                <a:cubicBezTo>
                  <a:pt x="3422081" y="5729543"/>
                  <a:pt x="3414926" y="5773531"/>
                  <a:pt x="3405122" y="5816195"/>
                </a:cubicBezTo>
                <a:lnTo>
                  <a:pt x="3405122" y="5816195"/>
                </a:lnTo>
                <a:close/>
                <a:moveTo>
                  <a:pt x="3431886" y="5579822"/>
                </a:moveTo>
                <a:cubicBezTo>
                  <a:pt x="3431886" y="5611091"/>
                  <a:pt x="3430561" y="5642095"/>
                  <a:pt x="3427911" y="5672569"/>
                </a:cubicBezTo>
                <a:lnTo>
                  <a:pt x="2831413" y="5641035"/>
                </a:lnTo>
                <a:lnTo>
                  <a:pt x="2790340" y="5628580"/>
                </a:lnTo>
                <a:cubicBezTo>
                  <a:pt x="2792460" y="5613740"/>
                  <a:pt x="2793785" y="5598636"/>
                  <a:pt x="2794314" y="5583266"/>
                </a:cubicBezTo>
                <a:lnTo>
                  <a:pt x="3429236" y="5505094"/>
                </a:lnTo>
                <a:cubicBezTo>
                  <a:pt x="3430826" y="5529738"/>
                  <a:pt x="3431886" y="5554648"/>
                  <a:pt x="3431886" y="5579822"/>
                </a:cubicBezTo>
                <a:lnTo>
                  <a:pt x="3431886" y="5579822"/>
                </a:lnTo>
                <a:close/>
                <a:moveTo>
                  <a:pt x="2794314" y="5570812"/>
                </a:moveTo>
                <a:cubicBezTo>
                  <a:pt x="2794314" y="5527883"/>
                  <a:pt x="2786895" y="5486544"/>
                  <a:pt x="2773645" y="5448120"/>
                </a:cubicBezTo>
                <a:lnTo>
                  <a:pt x="3252486" y="5337884"/>
                </a:lnTo>
                <a:cubicBezTo>
                  <a:pt x="3303100" y="5339474"/>
                  <a:pt x="3353978" y="5341064"/>
                  <a:pt x="3404592" y="5342654"/>
                </a:cubicBezTo>
                <a:cubicBezTo>
                  <a:pt x="3415986" y="5391412"/>
                  <a:pt x="3423671" y="5441761"/>
                  <a:pt x="3427911" y="5492904"/>
                </a:cubicBezTo>
                <a:lnTo>
                  <a:pt x="2794314" y="5570812"/>
                </a:lnTo>
                <a:lnTo>
                  <a:pt x="2794314" y="5570812"/>
                </a:lnTo>
                <a:close/>
                <a:moveTo>
                  <a:pt x="2875932" y="5338944"/>
                </a:moveTo>
                <a:cubicBezTo>
                  <a:pt x="2984844" y="5334439"/>
                  <a:pt x="3093756" y="5333644"/>
                  <a:pt x="3202402" y="5336294"/>
                </a:cubicBezTo>
                <a:cubicBezTo>
                  <a:pt x="3202933" y="5336294"/>
                  <a:pt x="3203198" y="5336294"/>
                  <a:pt x="3203727" y="5336294"/>
                </a:cubicBezTo>
                <a:lnTo>
                  <a:pt x="2769405" y="5436461"/>
                </a:lnTo>
                <a:cubicBezTo>
                  <a:pt x="2763840" y="5421886"/>
                  <a:pt x="2757480" y="5407842"/>
                  <a:pt x="2750326" y="5394327"/>
                </a:cubicBezTo>
                <a:lnTo>
                  <a:pt x="2783185" y="5369418"/>
                </a:lnTo>
                <a:lnTo>
                  <a:pt x="2852613" y="5340004"/>
                </a:lnTo>
                <a:cubicBezTo>
                  <a:pt x="2860562" y="5339474"/>
                  <a:pt x="2868247" y="5339209"/>
                  <a:pt x="2875932" y="5338944"/>
                </a:cubicBezTo>
                <a:lnTo>
                  <a:pt x="2875932" y="5338944"/>
                </a:lnTo>
                <a:close/>
                <a:moveTo>
                  <a:pt x="2777090" y="5358553"/>
                </a:moveTo>
                <a:lnTo>
                  <a:pt x="2739461" y="5374718"/>
                </a:lnTo>
                <a:cubicBezTo>
                  <a:pt x="2733896" y="5365443"/>
                  <a:pt x="2727801" y="5356433"/>
                  <a:pt x="2721442" y="5347688"/>
                </a:cubicBezTo>
                <a:cubicBezTo>
                  <a:pt x="2747146" y="5345834"/>
                  <a:pt x="2772850" y="5344243"/>
                  <a:pt x="2798554" y="5342654"/>
                </a:cubicBezTo>
                <a:lnTo>
                  <a:pt x="2777090" y="5358553"/>
                </a:lnTo>
                <a:lnTo>
                  <a:pt x="2777090" y="5358553"/>
                </a:lnTo>
                <a:close/>
                <a:moveTo>
                  <a:pt x="1939979" y="4625849"/>
                </a:moveTo>
                <a:cubicBezTo>
                  <a:pt x="1950049" y="4657913"/>
                  <a:pt x="1958794" y="4680438"/>
                  <a:pt x="1960649" y="4679908"/>
                </a:cubicBezTo>
                <a:cubicBezTo>
                  <a:pt x="1982113" y="4776630"/>
                  <a:pt x="2005962" y="4872822"/>
                  <a:pt x="2029282" y="4969014"/>
                </a:cubicBezTo>
                <a:cubicBezTo>
                  <a:pt x="2029282" y="4969279"/>
                  <a:pt x="2029547" y="4969545"/>
                  <a:pt x="2029547" y="4969810"/>
                </a:cubicBezTo>
                <a:lnTo>
                  <a:pt x="1819673" y="4691303"/>
                </a:lnTo>
                <a:cubicBezTo>
                  <a:pt x="1858097" y="4667188"/>
                  <a:pt x="1898111" y="4645194"/>
                  <a:pt x="1939979" y="4625849"/>
                </a:cubicBezTo>
                <a:lnTo>
                  <a:pt x="1939979" y="4625849"/>
                </a:lnTo>
                <a:close/>
                <a:moveTo>
                  <a:pt x="1809073" y="4698192"/>
                </a:moveTo>
                <a:lnTo>
                  <a:pt x="2036437" y="4999489"/>
                </a:lnTo>
                <a:cubicBezTo>
                  <a:pt x="2045976" y="5040562"/>
                  <a:pt x="2054456" y="5080841"/>
                  <a:pt x="2061081" y="5122975"/>
                </a:cubicBezTo>
                <a:cubicBezTo>
                  <a:pt x="2069561" y="5176239"/>
                  <a:pt x="2077775" y="5229502"/>
                  <a:pt x="2086255" y="5282500"/>
                </a:cubicBezTo>
                <a:lnTo>
                  <a:pt x="1655113" y="4819824"/>
                </a:lnTo>
                <a:cubicBezTo>
                  <a:pt x="1702281" y="4775040"/>
                  <a:pt x="1753955" y="4734231"/>
                  <a:pt x="1809073" y="4698192"/>
                </a:cubicBezTo>
                <a:lnTo>
                  <a:pt x="1809073" y="4698192"/>
                </a:lnTo>
                <a:close/>
                <a:moveTo>
                  <a:pt x="1646368" y="4828569"/>
                </a:moveTo>
                <a:lnTo>
                  <a:pt x="2089965" y="5304760"/>
                </a:lnTo>
                <a:cubicBezTo>
                  <a:pt x="2092880" y="5319334"/>
                  <a:pt x="2097385" y="5334174"/>
                  <a:pt x="2105600" y="5345568"/>
                </a:cubicBezTo>
                <a:cubicBezTo>
                  <a:pt x="2099240" y="5354313"/>
                  <a:pt x="2093145" y="5363058"/>
                  <a:pt x="2087580" y="5372333"/>
                </a:cubicBezTo>
                <a:lnTo>
                  <a:pt x="2055251" y="5358553"/>
                </a:lnTo>
                <a:lnTo>
                  <a:pt x="1530036" y="4963185"/>
                </a:lnTo>
                <a:cubicBezTo>
                  <a:pt x="1565015" y="4915221"/>
                  <a:pt x="1603969" y="4870173"/>
                  <a:pt x="1646368" y="4828569"/>
                </a:cubicBezTo>
                <a:lnTo>
                  <a:pt x="1646368" y="4828569"/>
                </a:lnTo>
                <a:close/>
                <a:moveTo>
                  <a:pt x="1335797" y="5688733"/>
                </a:moveTo>
                <a:lnTo>
                  <a:pt x="1952169" y="5656139"/>
                </a:lnTo>
                <a:lnTo>
                  <a:pt x="1361766" y="5836334"/>
                </a:lnTo>
                <a:cubicBezTo>
                  <a:pt x="1349577" y="5788371"/>
                  <a:pt x="1340832" y="5739082"/>
                  <a:pt x="1335797" y="5688733"/>
                </a:cubicBezTo>
                <a:lnTo>
                  <a:pt x="1335797" y="5688733"/>
                </a:lnTo>
                <a:close/>
                <a:moveTo>
                  <a:pt x="1334472" y="5676279"/>
                </a:moveTo>
                <a:cubicBezTo>
                  <a:pt x="1331557" y="5644480"/>
                  <a:pt x="1329967" y="5612415"/>
                  <a:pt x="1329967" y="5579822"/>
                </a:cubicBezTo>
                <a:cubicBezTo>
                  <a:pt x="1329967" y="5551732"/>
                  <a:pt x="1331027" y="5523908"/>
                  <a:pt x="1333147" y="5496349"/>
                </a:cubicBezTo>
                <a:lnTo>
                  <a:pt x="2031137" y="5582472"/>
                </a:lnTo>
                <a:cubicBezTo>
                  <a:pt x="2031667" y="5598901"/>
                  <a:pt x="2032992" y="5614801"/>
                  <a:pt x="2035377" y="5630700"/>
                </a:cubicBezTo>
                <a:lnTo>
                  <a:pt x="2000663" y="5641300"/>
                </a:lnTo>
                <a:lnTo>
                  <a:pt x="1334472" y="5676279"/>
                </a:lnTo>
                <a:lnTo>
                  <a:pt x="1334472" y="5676279"/>
                </a:lnTo>
                <a:close/>
                <a:moveTo>
                  <a:pt x="2031137" y="5570017"/>
                </a:moveTo>
                <a:lnTo>
                  <a:pt x="1334472" y="5484159"/>
                </a:lnTo>
                <a:cubicBezTo>
                  <a:pt x="1340567" y="5417382"/>
                  <a:pt x="1352757" y="5352193"/>
                  <a:pt x="1370776" y="5289655"/>
                </a:cubicBezTo>
                <a:lnTo>
                  <a:pt x="2052336" y="5446531"/>
                </a:lnTo>
                <a:cubicBezTo>
                  <a:pt x="2038822" y="5485219"/>
                  <a:pt x="2031402" y="5526823"/>
                  <a:pt x="2031137" y="5570017"/>
                </a:cubicBezTo>
                <a:lnTo>
                  <a:pt x="2031137" y="5570017"/>
                </a:lnTo>
                <a:close/>
                <a:moveTo>
                  <a:pt x="1374221" y="5277730"/>
                </a:moveTo>
                <a:cubicBezTo>
                  <a:pt x="1391445" y="5219962"/>
                  <a:pt x="1413705" y="5164049"/>
                  <a:pt x="1440469" y="5110785"/>
                </a:cubicBezTo>
                <a:lnTo>
                  <a:pt x="2048891" y="5369418"/>
                </a:lnTo>
                <a:lnTo>
                  <a:pt x="2076980" y="5390617"/>
                </a:lnTo>
                <a:cubicBezTo>
                  <a:pt x="2069296" y="5404927"/>
                  <a:pt x="2062406" y="5419766"/>
                  <a:pt x="2056576" y="5434871"/>
                </a:cubicBezTo>
                <a:lnTo>
                  <a:pt x="1374221" y="5277730"/>
                </a:lnTo>
                <a:lnTo>
                  <a:pt x="1374221" y="5277730"/>
                </a:lnTo>
                <a:close/>
                <a:moveTo>
                  <a:pt x="1522882" y="4973254"/>
                </a:moveTo>
                <a:lnTo>
                  <a:pt x="2008082" y="5338679"/>
                </a:lnTo>
                <a:lnTo>
                  <a:pt x="1446034" y="5099921"/>
                </a:lnTo>
                <a:cubicBezTo>
                  <a:pt x="1468823" y="5055667"/>
                  <a:pt x="1494527" y="5013533"/>
                  <a:pt x="1522882" y="4973254"/>
                </a:cubicBezTo>
                <a:lnTo>
                  <a:pt x="1522882" y="4973254"/>
                </a:lnTo>
                <a:close/>
                <a:moveTo>
                  <a:pt x="2003048" y="5653225"/>
                </a:moveTo>
                <a:lnTo>
                  <a:pt x="2039352" y="5651370"/>
                </a:lnTo>
                <a:cubicBezTo>
                  <a:pt x="2042796" y="5667269"/>
                  <a:pt x="2047036" y="5682638"/>
                  <a:pt x="2052336" y="5697743"/>
                </a:cubicBezTo>
                <a:lnTo>
                  <a:pt x="1425364" y="6017589"/>
                </a:lnTo>
                <a:cubicBezTo>
                  <a:pt x="1400455" y="5963530"/>
                  <a:pt x="1380051" y="5906822"/>
                  <a:pt x="1364681" y="5847994"/>
                </a:cubicBezTo>
                <a:lnTo>
                  <a:pt x="2003048" y="5653225"/>
                </a:lnTo>
                <a:lnTo>
                  <a:pt x="2003048" y="5653225"/>
                </a:lnTo>
                <a:close/>
                <a:moveTo>
                  <a:pt x="2056841" y="5709403"/>
                </a:moveTo>
                <a:cubicBezTo>
                  <a:pt x="2072210" y="5748886"/>
                  <a:pt x="2093675" y="5785191"/>
                  <a:pt x="2120439" y="5816990"/>
                </a:cubicBezTo>
                <a:lnTo>
                  <a:pt x="1531891" y="6198843"/>
                </a:lnTo>
                <a:cubicBezTo>
                  <a:pt x="1493202" y="6145580"/>
                  <a:pt x="1459283" y="6088872"/>
                  <a:pt x="1430664" y="6028719"/>
                </a:cubicBezTo>
                <a:lnTo>
                  <a:pt x="2056841" y="5709403"/>
                </a:lnTo>
                <a:lnTo>
                  <a:pt x="2056841" y="5709403"/>
                </a:lnTo>
                <a:close/>
                <a:moveTo>
                  <a:pt x="2128654" y="5826529"/>
                </a:moveTo>
                <a:cubicBezTo>
                  <a:pt x="2139254" y="5838189"/>
                  <a:pt x="2150383" y="5849319"/>
                  <a:pt x="2162308" y="5859919"/>
                </a:cubicBezTo>
                <a:lnTo>
                  <a:pt x="2141109" y="5892513"/>
                </a:lnTo>
                <a:lnTo>
                  <a:pt x="1658293" y="6343000"/>
                </a:lnTo>
                <a:cubicBezTo>
                  <a:pt x="1614834" y="6301926"/>
                  <a:pt x="1574820" y="6257142"/>
                  <a:pt x="1539046" y="6208913"/>
                </a:cubicBezTo>
                <a:lnTo>
                  <a:pt x="2128654" y="5826529"/>
                </a:lnTo>
                <a:lnTo>
                  <a:pt x="2128654" y="5826529"/>
                </a:lnTo>
                <a:close/>
                <a:moveTo>
                  <a:pt x="2113284" y="5935176"/>
                </a:moveTo>
                <a:lnTo>
                  <a:pt x="1782574" y="6443961"/>
                </a:lnTo>
                <a:cubicBezTo>
                  <a:pt x="1742030" y="6415873"/>
                  <a:pt x="1703606" y="6384868"/>
                  <a:pt x="1667302" y="6351479"/>
                </a:cubicBezTo>
                <a:lnTo>
                  <a:pt x="2113284" y="5935176"/>
                </a:lnTo>
                <a:lnTo>
                  <a:pt x="2113284" y="5935176"/>
                </a:lnTo>
                <a:close/>
                <a:moveTo>
                  <a:pt x="2150648" y="5900197"/>
                </a:moveTo>
                <a:lnTo>
                  <a:pt x="2179267" y="5873433"/>
                </a:lnTo>
                <a:cubicBezTo>
                  <a:pt x="2191722" y="5882973"/>
                  <a:pt x="2204707" y="5891982"/>
                  <a:pt x="2218221" y="5899932"/>
                </a:cubicBezTo>
                <a:lnTo>
                  <a:pt x="1947929" y="6537238"/>
                </a:lnTo>
                <a:cubicBezTo>
                  <a:pt x="1893606" y="6512595"/>
                  <a:pt x="1841667" y="6483446"/>
                  <a:pt x="1792909" y="6450322"/>
                </a:cubicBezTo>
                <a:lnTo>
                  <a:pt x="2150648" y="5900197"/>
                </a:lnTo>
                <a:lnTo>
                  <a:pt x="2150648" y="5900197"/>
                </a:lnTo>
                <a:close/>
                <a:moveTo>
                  <a:pt x="2228821" y="5906292"/>
                </a:moveTo>
                <a:cubicBezTo>
                  <a:pt x="2264860" y="5926167"/>
                  <a:pt x="2304609" y="5940476"/>
                  <a:pt x="2346478" y="5947631"/>
                </a:cubicBezTo>
                <a:lnTo>
                  <a:pt x="2145348" y="6604017"/>
                </a:lnTo>
                <a:cubicBezTo>
                  <a:pt x="2080690" y="6589177"/>
                  <a:pt x="2018417" y="6568508"/>
                  <a:pt x="1959059" y="6542538"/>
                </a:cubicBezTo>
                <a:lnTo>
                  <a:pt x="2228821" y="5906292"/>
                </a:lnTo>
                <a:lnTo>
                  <a:pt x="2228821" y="5906292"/>
                </a:lnTo>
                <a:close/>
                <a:moveTo>
                  <a:pt x="2681693" y="6587057"/>
                </a:moveTo>
                <a:lnTo>
                  <a:pt x="2485598" y="5946571"/>
                </a:lnTo>
                <a:cubicBezTo>
                  <a:pt x="2527202" y="5938621"/>
                  <a:pt x="2566686" y="5923781"/>
                  <a:pt x="2602195" y="5903377"/>
                </a:cubicBezTo>
                <a:lnTo>
                  <a:pt x="2861358" y="6514714"/>
                </a:lnTo>
                <a:cubicBezTo>
                  <a:pt x="2804384" y="6544129"/>
                  <a:pt x="2744231" y="6568508"/>
                  <a:pt x="2681693" y="6587057"/>
                </a:cubicBezTo>
                <a:lnTo>
                  <a:pt x="2681693" y="6587057"/>
                </a:lnTo>
                <a:close/>
                <a:moveTo>
                  <a:pt x="2872222" y="6508884"/>
                </a:moveTo>
                <a:lnTo>
                  <a:pt x="2612795" y="5896752"/>
                </a:lnTo>
                <a:cubicBezTo>
                  <a:pt x="2625779" y="5888803"/>
                  <a:pt x="2638234" y="5880058"/>
                  <a:pt x="2650159" y="5870518"/>
                </a:cubicBezTo>
                <a:lnTo>
                  <a:pt x="2681693" y="5899932"/>
                </a:lnTo>
                <a:lnTo>
                  <a:pt x="3017173" y="6415873"/>
                </a:lnTo>
                <a:cubicBezTo>
                  <a:pt x="2971594" y="6450851"/>
                  <a:pt x="2923101" y="6482121"/>
                  <a:pt x="2872222" y="6508884"/>
                </a:cubicBezTo>
                <a:lnTo>
                  <a:pt x="2872222" y="6508884"/>
                </a:lnTo>
                <a:close/>
                <a:moveTo>
                  <a:pt x="3026978" y="6408717"/>
                </a:moveTo>
                <a:lnTo>
                  <a:pt x="2719057" y="5935176"/>
                </a:lnTo>
                <a:lnTo>
                  <a:pt x="3129000" y="6317825"/>
                </a:lnTo>
                <a:cubicBezTo>
                  <a:pt x="3096936" y="6350419"/>
                  <a:pt x="3063017" y="6380628"/>
                  <a:pt x="3026978" y="6408717"/>
                </a:cubicBezTo>
                <a:lnTo>
                  <a:pt x="3026978" y="6408717"/>
                </a:lnTo>
                <a:close/>
                <a:moveTo>
                  <a:pt x="3137744" y="6309081"/>
                </a:moveTo>
                <a:lnTo>
                  <a:pt x="2691233" y="5892248"/>
                </a:lnTo>
                <a:lnTo>
                  <a:pt x="2667648" y="5855944"/>
                </a:lnTo>
                <a:cubicBezTo>
                  <a:pt x="2679043" y="5845874"/>
                  <a:pt x="2689642" y="5835009"/>
                  <a:pt x="2699712" y="5823615"/>
                </a:cubicBezTo>
                <a:lnTo>
                  <a:pt x="3245331" y="6177644"/>
                </a:lnTo>
                <a:cubicBezTo>
                  <a:pt x="3213002" y="6224283"/>
                  <a:pt x="3176963" y="6268271"/>
                  <a:pt x="3137744" y="6309081"/>
                </a:cubicBezTo>
                <a:lnTo>
                  <a:pt x="3137744" y="6309081"/>
                </a:lnTo>
                <a:close/>
                <a:moveTo>
                  <a:pt x="3252221" y="6167574"/>
                </a:moveTo>
                <a:lnTo>
                  <a:pt x="2707662" y="5814340"/>
                </a:lnTo>
                <a:cubicBezTo>
                  <a:pt x="2733896" y="5782276"/>
                  <a:pt x="2755096" y="5745972"/>
                  <a:pt x="2769935" y="5706753"/>
                </a:cubicBezTo>
                <a:lnTo>
                  <a:pt x="3344704" y="5999835"/>
                </a:lnTo>
                <a:cubicBezTo>
                  <a:pt x="3318734" y="6058663"/>
                  <a:pt x="3287995" y="6114841"/>
                  <a:pt x="3252221" y="6167574"/>
                </a:cubicBezTo>
                <a:lnTo>
                  <a:pt x="3252221" y="6167574"/>
                </a:lnTo>
                <a:close/>
                <a:moveTo>
                  <a:pt x="3349473" y="5988440"/>
                </a:moveTo>
                <a:lnTo>
                  <a:pt x="2774175" y="5694828"/>
                </a:lnTo>
                <a:cubicBezTo>
                  <a:pt x="2778945" y="5680519"/>
                  <a:pt x="2782920" y="5665944"/>
                  <a:pt x="2786100" y="5650839"/>
                </a:cubicBezTo>
                <a:lnTo>
                  <a:pt x="2829028" y="5653225"/>
                </a:lnTo>
                <a:lnTo>
                  <a:pt x="3402207" y="5828120"/>
                </a:lnTo>
                <a:cubicBezTo>
                  <a:pt x="3388957" y="5883503"/>
                  <a:pt x="3371203" y="5937031"/>
                  <a:pt x="3349473" y="5988440"/>
                </a:cubicBezTo>
                <a:lnTo>
                  <a:pt x="3349473" y="5988440"/>
                </a:lnTo>
                <a:close/>
                <a:moveTo>
                  <a:pt x="2344623" y="6629986"/>
                </a:moveTo>
                <a:lnTo>
                  <a:pt x="2416171" y="6045413"/>
                </a:lnTo>
                <a:lnTo>
                  <a:pt x="2487188" y="6625481"/>
                </a:lnTo>
                <a:cubicBezTo>
                  <a:pt x="2452209" y="6628926"/>
                  <a:pt x="2416966" y="6630781"/>
                  <a:pt x="2380927" y="6630781"/>
                </a:cubicBezTo>
                <a:cubicBezTo>
                  <a:pt x="2368737" y="6630781"/>
                  <a:pt x="2356812" y="6630516"/>
                  <a:pt x="2344623" y="6629986"/>
                </a:cubicBezTo>
                <a:lnTo>
                  <a:pt x="2344623" y="6629986"/>
                </a:lnTo>
                <a:close/>
                <a:moveTo>
                  <a:pt x="4063362" y="6584143"/>
                </a:moveTo>
                <a:cubicBezTo>
                  <a:pt x="4046933" y="6581493"/>
                  <a:pt x="4032358" y="6572483"/>
                  <a:pt x="4019639" y="6562148"/>
                </a:cubicBezTo>
                <a:cubicBezTo>
                  <a:pt x="4005329" y="6550224"/>
                  <a:pt x="4006389" y="6529554"/>
                  <a:pt x="4005064" y="6512859"/>
                </a:cubicBezTo>
                <a:cubicBezTo>
                  <a:pt x="4012484" y="6509414"/>
                  <a:pt x="4020169" y="6504910"/>
                  <a:pt x="4028648" y="6505970"/>
                </a:cubicBezTo>
                <a:cubicBezTo>
                  <a:pt x="4042693" y="6512859"/>
                  <a:pt x="4054088" y="6524519"/>
                  <a:pt x="4063627" y="6536974"/>
                </a:cubicBezTo>
                <a:cubicBezTo>
                  <a:pt x="4074492" y="6550224"/>
                  <a:pt x="4072372" y="6570363"/>
                  <a:pt x="4063362" y="6584143"/>
                </a:cubicBezTo>
                <a:lnTo>
                  <a:pt x="4063362" y="6584143"/>
                </a:lnTo>
                <a:close/>
              </a:path>
            </a:pathLst>
          </a:custGeom>
          <a:solidFill>
            <a:schemeClr val="accent1"/>
          </a:solidFill>
          <a:ln w="2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xmlns="" id="{7E85B932-4060-44F7-B7F1-B85409F58D08}"/>
              </a:ext>
            </a:extLst>
          </p:cNvPr>
          <p:cNvGrpSpPr/>
          <p:nvPr/>
        </p:nvGrpSpPr>
        <p:grpSpPr>
          <a:xfrm>
            <a:off x="10243039" y="1633672"/>
            <a:ext cx="1288420" cy="4589998"/>
            <a:chOff x="9573713" y="966236"/>
            <a:chExt cx="1554585" cy="5538210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xmlns="" id="{7FF6CAA1-A1CD-41D6-BB2A-40022B277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3713" y="966236"/>
              <a:ext cx="777766" cy="5538210"/>
            </a:xfrm>
            <a:custGeom>
              <a:avLst/>
              <a:gdLst/>
              <a:ahLst/>
              <a:cxnLst/>
              <a:rect l="l" t="t" r="r" b="b"/>
              <a:pathLst>
                <a:path w="777766" h="5538209">
                  <a:moveTo>
                    <a:pt x="686205" y="0"/>
                  </a:moveTo>
                  <a:lnTo>
                    <a:pt x="759076" y="6073"/>
                  </a:lnTo>
                  <a:lnTo>
                    <a:pt x="777766" y="11499"/>
                  </a:lnTo>
                  <a:lnTo>
                    <a:pt x="777766" y="2896629"/>
                  </a:lnTo>
                  <a:lnTo>
                    <a:pt x="773245" y="2896629"/>
                  </a:lnTo>
                  <a:lnTo>
                    <a:pt x="773245" y="2906750"/>
                  </a:lnTo>
                  <a:lnTo>
                    <a:pt x="710495" y="3400655"/>
                  </a:lnTo>
                  <a:lnTo>
                    <a:pt x="645721" y="3657728"/>
                  </a:lnTo>
                  <a:lnTo>
                    <a:pt x="633575" y="3767035"/>
                  </a:lnTo>
                  <a:lnTo>
                    <a:pt x="641672" y="3874317"/>
                  </a:lnTo>
                  <a:lnTo>
                    <a:pt x="651793" y="3977552"/>
                  </a:lnTo>
                  <a:lnTo>
                    <a:pt x="667987" y="4084834"/>
                  </a:lnTo>
                  <a:lnTo>
                    <a:pt x="670011" y="4194141"/>
                  </a:lnTo>
                  <a:lnTo>
                    <a:pt x="663938" y="4305472"/>
                  </a:lnTo>
                  <a:lnTo>
                    <a:pt x="651793" y="4356077"/>
                  </a:lnTo>
                  <a:lnTo>
                    <a:pt x="641672" y="4422876"/>
                  </a:lnTo>
                  <a:lnTo>
                    <a:pt x="627503" y="4499795"/>
                  </a:lnTo>
                  <a:lnTo>
                    <a:pt x="615358" y="4580763"/>
                  </a:lnTo>
                  <a:lnTo>
                    <a:pt x="607261" y="4661731"/>
                  </a:lnTo>
                  <a:lnTo>
                    <a:pt x="605237" y="4742699"/>
                  </a:lnTo>
                  <a:lnTo>
                    <a:pt x="607261" y="4817594"/>
                  </a:lnTo>
                  <a:lnTo>
                    <a:pt x="623454" y="4880345"/>
                  </a:lnTo>
                  <a:lnTo>
                    <a:pt x="686205" y="5007869"/>
                  </a:lnTo>
                  <a:lnTo>
                    <a:pt x="663938" y="5082764"/>
                  </a:lnTo>
                  <a:lnTo>
                    <a:pt x="647745" y="5173853"/>
                  </a:lnTo>
                  <a:lnTo>
                    <a:pt x="647745" y="5268991"/>
                  </a:lnTo>
                  <a:lnTo>
                    <a:pt x="655842" y="5358056"/>
                  </a:lnTo>
                  <a:lnTo>
                    <a:pt x="655842" y="5443072"/>
                  </a:lnTo>
                  <a:lnTo>
                    <a:pt x="645721" y="5519992"/>
                  </a:lnTo>
                  <a:lnTo>
                    <a:pt x="605237" y="5534161"/>
                  </a:lnTo>
                  <a:lnTo>
                    <a:pt x="556656" y="5538209"/>
                  </a:lnTo>
                  <a:lnTo>
                    <a:pt x="512123" y="5524040"/>
                  </a:lnTo>
                  <a:lnTo>
                    <a:pt x="467591" y="5501774"/>
                  </a:lnTo>
                  <a:lnTo>
                    <a:pt x="431155" y="5465338"/>
                  </a:lnTo>
                  <a:lnTo>
                    <a:pt x="408889" y="5420806"/>
                  </a:lnTo>
                  <a:lnTo>
                    <a:pt x="402816" y="5366152"/>
                  </a:lnTo>
                  <a:lnTo>
                    <a:pt x="439252" y="5295305"/>
                  </a:lnTo>
                  <a:lnTo>
                    <a:pt x="465567" y="5210289"/>
                  </a:lnTo>
                  <a:lnTo>
                    <a:pt x="475688" y="5119200"/>
                  </a:lnTo>
                  <a:lnTo>
                    <a:pt x="483784" y="5020014"/>
                  </a:lnTo>
                  <a:lnTo>
                    <a:pt x="479736" y="4916780"/>
                  </a:lnTo>
                  <a:lnTo>
                    <a:pt x="467591" y="4809498"/>
                  </a:lnTo>
                  <a:lnTo>
                    <a:pt x="449373" y="4698167"/>
                  </a:lnTo>
                  <a:lnTo>
                    <a:pt x="431155" y="4588860"/>
                  </a:lnTo>
                  <a:lnTo>
                    <a:pt x="408889" y="4485626"/>
                  </a:lnTo>
                  <a:lnTo>
                    <a:pt x="386623" y="4382392"/>
                  </a:lnTo>
                  <a:lnTo>
                    <a:pt x="364356" y="4287254"/>
                  </a:lnTo>
                  <a:lnTo>
                    <a:pt x="346139" y="4198189"/>
                  </a:lnTo>
                  <a:lnTo>
                    <a:pt x="327921" y="4117221"/>
                  </a:lnTo>
                  <a:lnTo>
                    <a:pt x="317800" y="4007915"/>
                  </a:lnTo>
                  <a:lnTo>
                    <a:pt x="323872" y="3892535"/>
                  </a:lnTo>
                  <a:lnTo>
                    <a:pt x="340066" y="3779180"/>
                  </a:lnTo>
                  <a:lnTo>
                    <a:pt x="362332" y="3667849"/>
                  </a:lnTo>
                  <a:lnTo>
                    <a:pt x="376502" y="3554494"/>
                  </a:lnTo>
                  <a:lnTo>
                    <a:pt x="384598" y="3441139"/>
                  </a:lnTo>
                  <a:lnTo>
                    <a:pt x="368405" y="3325759"/>
                  </a:lnTo>
                  <a:lnTo>
                    <a:pt x="354235" y="3252888"/>
                  </a:lnTo>
                  <a:lnTo>
                    <a:pt x="336018" y="3167872"/>
                  </a:lnTo>
                  <a:lnTo>
                    <a:pt x="313751" y="3072735"/>
                  </a:lnTo>
                  <a:lnTo>
                    <a:pt x="291485" y="2969500"/>
                  </a:lnTo>
                  <a:lnTo>
                    <a:pt x="269219" y="2862218"/>
                  </a:lnTo>
                  <a:lnTo>
                    <a:pt x="255050" y="2758984"/>
                  </a:lnTo>
                  <a:lnTo>
                    <a:pt x="246953" y="2655750"/>
                  </a:lnTo>
                  <a:lnTo>
                    <a:pt x="246953" y="2560612"/>
                  </a:lnTo>
                  <a:lnTo>
                    <a:pt x="259098" y="2475596"/>
                  </a:lnTo>
                  <a:lnTo>
                    <a:pt x="291485" y="2354144"/>
                  </a:lnTo>
                  <a:lnTo>
                    <a:pt x="336018" y="2240789"/>
                  </a:lnTo>
                  <a:lnTo>
                    <a:pt x="384598" y="2127434"/>
                  </a:lnTo>
                  <a:lnTo>
                    <a:pt x="431155" y="2020151"/>
                  </a:lnTo>
                  <a:lnTo>
                    <a:pt x="467591" y="1908820"/>
                  </a:lnTo>
                  <a:lnTo>
                    <a:pt x="479736" y="1831900"/>
                  </a:lnTo>
                  <a:lnTo>
                    <a:pt x="475688" y="1759029"/>
                  </a:lnTo>
                  <a:lnTo>
                    <a:pt x="461518" y="1684134"/>
                  </a:lnTo>
                  <a:lnTo>
                    <a:pt x="435204" y="1619360"/>
                  </a:lnTo>
                  <a:lnTo>
                    <a:pt x="408889" y="1556609"/>
                  </a:lnTo>
                  <a:lnTo>
                    <a:pt x="386623" y="1497908"/>
                  </a:lnTo>
                  <a:lnTo>
                    <a:pt x="368405" y="1439206"/>
                  </a:lnTo>
                  <a:lnTo>
                    <a:pt x="362332" y="1439206"/>
                  </a:lnTo>
                  <a:lnTo>
                    <a:pt x="344114" y="1556609"/>
                  </a:lnTo>
                  <a:lnTo>
                    <a:pt x="317800" y="1669965"/>
                  </a:lnTo>
                  <a:lnTo>
                    <a:pt x="283388" y="1777247"/>
                  </a:lnTo>
                  <a:lnTo>
                    <a:pt x="259098" y="1884530"/>
                  </a:lnTo>
                  <a:lnTo>
                    <a:pt x="246953" y="1961449"/>
                  </a:lnTo>
                  <a:lnTo>
                    <a:pt x="246953" y="2034320"/>
                  </a:lnTo>
                  <a:lnTo>
                    <a:pt x="251001" y="2107192"/>
                  </a:lnTo>
                  <a:lnTo>
                    <a:pt x="251001" y="2182087"/>
                  </a:lnTo>
                  <a:lnTo>
                    <a:pt x="240880" y="2248885"/>
                  </a:lnTo>
                  <a:lnTo>
                    <a:pt x="222662" y="2317708"/>
                  </a:lnTo>
                  <a:lnTo>
                    <a:pt x="192299" y="2390579"/>
                  </a:lnTo>
                  <a:lnTo>
                    <a:pt x="165985" y="2475596"/>
                  </a:lnTo>
                  <a:lnTo>
                    <a:pt x="143718" y="2564661"/>
                  </a:lnTo>
                  <a:lnTo>
                    <a:pt x="129549" y="2653725"/>
                  </a:lnTo>
                  <a:lnTo>
                    <a:pt x="125501" y="2748863"/>
                  </a:lnTo>
                  <a:lnTo>
                    <a:pt x="143718" y="2839952"/>
                  </a:lnTo>
                  <a:lnTo>
                    <a:pt x="218614" y="2937113"/>
                  </a:lnTo>
                  <a:lnTo>
                    <a:pt x="210517" y="2947234"/>
                  </a:lnTo>
                  <a:lnTo>
                    <a:pt x="202420" y="2955331"/>
                  </a:lnTo>
                  <a:lnTo>
                    <a:pt x="202420" y="2961404"/>
                  </a:lnTo>
                  <a:lnTo>
                    <a:pt x="202420" y="2973549"/>
                  </a:lnTo>
                  <a:lnTo>
                    <a:pt x="200396" y="2979621"/>
                  </a:lnTo>
                  <a:lnTo>
                    <a:pt x="200396" y="2995815"/>
                  </a:lnTo>
                  <a:lnTo>
                    <a:pt x="159912" y="2997839"/>
                  </a:lnTo>
                  <a:lnTo>
                    <a:pt x="125501" y="2997839"/>
                  </a:lnTo>
                  <a:lnTo>
                    <a:pt x="97162" y="2997839"/>
                  </a:lnTo>
                  <a:lnTo>
                    <a:pt x="62750" y="3001888"/>
                  </a:lnTo>
                  <a:lnTo>
                    <a:pt x="26315" y="2939137"/>
                  </a:lnTo>
                  <a:lnTo>
                    <a:pt x="8097" y="2880436"/>
                  </a:lnTo>
                  <a:lnTo>
                    <a:pt x="0" y="2817685"/>
                  </a:lnTo>
                  <a:lnTo>
                    <a:pt x="4049" y="2754935"/>
                  </a:lnTo>
                  <a:lnTo>
                    <a:pt x="16194" y="2686112"/>
                  </a:lnTo>
                  <a:lnTo>
                    <a:pt x="30363" y="2613241"/>
                  </a:lnTo>
                  <a:lnTo>
                    <a:pt x="44533" y="2532273"/>
                  </a:lnTo>
                  <a:lnTo>
                    <a:pt x="44533" y="2097071"/>
                  </a:lnTo>
                  <a:lnTo>
                    <a:pt x="125501" y="1520174"/>
                  </a:lnTo>
                  <a:lnTo>
                    <a:pt x="137646" y="1435157"/>
                  </a:lnTo>
                  <a:lnTo>
                    <a:pt x="141694" y="1346093"/>
                  </a:lnTo>
                  <a:lnTo>
                    <a:pt x="141694" y="1261076"/>
                  </a:lnTo>
                  <a:lnTo>
                    <a:pt x="143718" y="1176060"/>
                  </a:lnTo>
                  <a:lnTo>
                    <a:pt x="151815" y="1095092"/>
                  </a:lnTo>
                  <a:lnTo>
                    <a:pt x="170033" y="1026269"/>
                  </a:lnTo>
                  <a:lnTo>
                    <a:pt x="200396" y="963519"/>
                  </a:lnTo>
                  <a:lnTo>
                    <a:pt x="236832" y="927083"/>
                  </a:lnTo>
                  <a:lnTo>
                    <a:pt x="281364" y="900769"/>
                  </a:lnTo>
                  <a:lnTo>
                    <a:pt x="331969" y="882551"/>
                  </a:lnTo>
                  <a:lnTo>
                    <a:pt x="390671" y="868382"/>
                  </a:lnTo>
                  <a:lnTo>
                    <a:pt x="449373" y="852188"/>
                  </a:lnTo>
                  <a:lnTo>
                    <a:pt x="508075" y="833970"/>
                  </a:lnTo>
                  <a:lnTo>
                    <a:pt x="556656" y="815752"/>
                  </a:lnTo>
                  <a:lnTo>
                    <a:pt x="601188" y="787414"/>
                  </a:lnTo>
                  <a:lnTo>
                    <a:pt x="629527" y="750978"/>
                  </a:lnTo>
                  <a:lnTo>
                    <a:pt x="651793" y="702397"/>
                  </a:lnTo>
                  <a:lnTo>
                    <a:pt x="647745" y="657865"/>
                  </a:lnTo>
                  <a:lnTo>
                    <a:pt x="633575" y="613332"/>
                  </a:lnTo>
                  <a:lnTo>
                    <a:pt x="605237" y="568800"/>
                  </a:lnTo>
                  <a:lnTo>
                    <a:pt x="570825" y="528316"/>
                  </a:lnTo>
                  <a:lnTo>
                    <a:pt x="538438" y="487832"/>
                  </a:lnTo>
                  <a:lnTo>
                    <a:pt x="512123" y="447348"/>
                  </a:lnTo>
                  <a:lnTo>
                    <a:pt x="502002" y="410913"/>
                  </a:lnTo>
                  <a:lnTo>
                    <a:pt x="512123" y="386622"/>
                  </a:lnTo>
                  <a:lnTo>
                    <a:pt x="512123" y="352211"/>
                  </a:lnTo>
                  <a:lnTo>
                    <a:pt x="506051" y="311727"/>
                  </a:lnTo>
                  <a:lnTo>
                    <a:pt x="506051" y="275291"/>
                  </a:lnTo>
                  <a:lnTo>
                    <a:pt x="508075" y="234807"/>
                  </a:lnTo>
                  <a:lnTo>
                    <a:pt x="530341" y="168009"/>
                  </a:lnTo>
                  <a:lnTo>
                    <a:pt x="566777" y="109307"/>
                  </a:lnTo>
                  <a:lnTo>
                    <a:pt x="611309" y="54653"/>
                  </a:lnTo>
                  <a:lnTo>
                    <a:pt x="651793" y="60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xmlns="" id="{0AF661EF-75C9-453E-A93D-775C16965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1477" y="969639"/>
              <a:ext cx="776821" cy="5534807"/>
            </a:xfrm>
            <a:custGeom>
              <a:avLst/>
              <a:gdLst/>
              <a:ahLst/>
              <a:cxnLst/>
              <a:rect l="l" t="t" r="r" b="b"/>
              <a:pathLst>
                <a:path w="776821" h="5534807">
                  <a:moveTo>
                    <a:pt x="0" y="0"/>
                  </a:moveTo>
                  <a:lnTo>
                    <a:pt x="44060" y="12791"/>
                  </a:lnTo>
                  <a:lnTo>
                    <a:pt x="94665" y="43154"/>
                  </a:lnTo>
                  <a:lnTo>
                    <a:pt x="139197" y="79590"/>
                  </a:lnTo>
                  <a:lnTo>
                    <a:pt x="175633" y="128171"/>
                  </a:lnTo>
                  <a:lnTo>
                    <a:pt x="205996" y="178776"/>
                  </a:lnTo>
                  <a:lnTo>
                    <a:pt x="224214" y="237478"/>
                  </a:lnTo>
                  <a:lnTo>
                    <a:pt x="224214" y="358930"/>
                  </a:lnTo>
                  <a:lnTo>
                    <a:pt x="250528" y="393341"/>
                  </a:lnTo>
                  <a:lnTo>
                    <a:pt x="238383" y="435849"/>
                  </a:lnTo>
                  <a:lnTo>
                    <a:pt x="224214" y="474309"/>
                  </a:lnTo>
                  <a:lnTo>
                    <a:pt x="201948" y="506696"/>
                  </a:lnTo>
                  <a:lnTo>
                    <a:pt x="183730" y="537059"/>
                  </a:lnTo>
                  <a:lnTo>
                    <a:pt x="161464" y="569446"/>
                  </a:lnTo>
                  <a:lnTo>
                    <a:pt x="143246" y="601833"/>
                  </a:lnTo>
                  <a:lnTo>
                    <a:pt x="135149" y="642317"/>
                  </a:lnTo>
                  <a:lnTo>
                    <a:pt x="133125" y="694947"/>
                  </a:lnTo>
                  <a:lnTo>
                    <a:pt x="143246" y="757697"/>
                  </a:lnTo>
                  <a:lnTo>
                    <a:pt x="191827" y="775915"/>
                  </a:lnTo>
                  <a:lnTo>
                    <a:pt x="250528" y="798181"/>
                  </a:lnTo>
                  <a:lnTo>
                    <a:pt x="313279" y="816399"/>
                  </a:lnTo>
                  <a:lnTo>
                    <a:pt x="376029" y="838665"/>
                  </a:lnTo>
                  <a:lnTo>
                    <a:pt x="436755" y="860931"/>
                  </a:lnTo>
                  <a:lnTo>
                    <a:pt x="493433" y="889270"/>
                  </a:lnTo>
                  <a:lnTo>
                    <a:pt x="537965" y="919633"/>
                  </a:lnTo>
                  <a:lnTo>
                    <a:pt x="574401" y="960117"/>
                  </a:lnTo>
                  <a:lnTo>
                    <a:pt x="602740" y="1022867"/>
                  </a:lnTo>
                  <a:lnTo>
                    <a:pt x="618933" y="1091690"/>
                  </a:lnTo>
                  <a:lnTo>
                    <a:pt x="620957" y="1168609"/>
                  </a:lnTo>
                  <a:lnTo>
                    <a:pt x="625006" y="1249577"/>
                  </a:lnTo>
                  <a:lnTo>
                    <a:pt x="625006" y="1334594"/>
                  </a:lnTo>
                  <a:lnTo>
                    <a:pt x="637151" y="1419610"/>
                  </a:lnTo>
                  <a:lnTo>
                    <a:pt x="659417" y="1569401"/>
                  </a:lnTo>
                  <a:lnTo>
                    <a:pt x="677635" y="1725264"/>
                  </a:lnTo>
                  <a:lnTo>
                    <a:pt x="695853" y="1873031"/>
                  </a:lnTo>
                  <a:lnTo>
                    <a:pt x="718119" y="2012700"/>
                  </a:lnTo>
                  <a:lnTo>
                    <a:pt x="724192" y="2383129"/>
                  </a:lnTo>
                  <a:lnTo>
                    <a:pt x="724192" y="2553162"/>
                  </a:lnTo>
                  <a:lnTo>
                    <a:pt x="736337" y="2593646"/>
                  </a:lnTo>
                  <a:lnTo>
                    <a:pt x="746458" y="2642226"/>
                  </a:lnTo>
                  <a:lnTo>
                    <a:pt x="758603" y="2692831"/>
                  </a:lnTo>
                  <a:lnTo>
                    <a:pt x="764676" y="2747485"/>
                  </a:lnTo>
                  <a:lnTo>
                    <a:pt x="772773" y="2804162"/>
                  </a:lnTo>
                  <a:lnTo>
                    <a:pt x="776821" y="2854767"/>
                  </a:lnTo>
                  <a:lnTo>
                    <a:pt x="768724" y="2903348"/>
                  </a:lnTo>
                  <a:lnTo>
                    <a:pt x="754555" y="2939784"/>
                  </a:lnTo>
                  <a:lnTo>
                    <a:pt x="724192" y="2972171"/>
                  </a:lnTo>
                  <a:lnTo>
                    <a:pt x="683708" y="2990389"/>
                  </a:lnTo>
                  <a:lnTo>
                    <a:pt x="665490" y="2980268"/>
                  </a:lnTo>
                  <a:lnTo>
                    <a:pt x="637151" y="2980268"/>
                  </a:lnTo>
                  <a:lnTo>
                    <a:pt x="602740" y="2984316"/>
                  </a:lnTo>
                  <a:lnTo>
                    <a:pt x="574401" y="2984316"/>
                  </a:lnTo>
                  <a:lnTo>
                    <a:pt x="556183" y="2909421"/>
                  </a:lnTo>
                  <a:lnTo>
                    <a:pt x="592619" y="2877033"/>
                  </a:lnTo>
                  <a:lnTo>
                    <a:pt x="610836" y="2844646"/>
                  </a:lnTo>
                  <a:lnTo>
                    <a:pt x="614885" y="2810235"/>
                  </a:lnTo>
                  <a:lnTo>
                    <a:pt x="614885" y="2765702"/>
                  </a:lnTo>
                  <a:lnTo>
                    <a:pt x="614885" y="2719146"/>
                  </a:lnTo>
                  <a:lnTo>
                    <a:pt x="620957" y="2660444"/>
                  </a:lnTo>
                  <a:lnTo>
                    <a:pt x="629054" y="2630081"/>
                  </a:lnTo>
                  <a:lnTo>
                    <a:pt x="639175" y="2593646"/>
                  </a:lnTo>
                  <a:lnTo>
                    <a:pt x="637151" y="2553162"/>
                  </a:lnTo>
                  <a:lnTo>
                    <a:pt x="521772" y="2207023"/>
                  </a:lnTo>
                  <a:lnTo>
                    <a:pt x="515699" y="1879103"/>
                  </a:lnTo>
                  <a:lnTo>
                    <a:pt x="452949" y="1662514"/>
                  </a:lnTo>
                  <a:lnTo>
                    <a:pt x="444852" y="1626078"/>
                  </a:lnTo>
                  <a:lnTo>
                    <a:pt x="436755" y="1585594"/>
                  </a:lnTo>
                  <a:lnTo>
                    <a:pt x="434731" y="1541062"/>
                  </a:lnTo>
                  <a:lnTo>
                    <a:pt x="426634" y="1496529"/>
                  </a:lnTo>
                  <a:lnTo>
                    <a:pt x="412465" y="1460094"/>
                  </a:lnTo>
                  <a:lnTo>
                    <a:pt x="394247" y="1433779"/>
                  </a:lnTo>
                  <a:lnTo>
                    <a:pt x="382102" y="1488433"/>
                  </a:lnTo>
                  <a:lnTo>
                    <a:pt x="367932" y="1541062"/>
                  </a:lnTo>
                  <a:lnTo>
                    <a:pt x="345666" y="1591667"/>
                  </a:lnTo>
                  <a:lnTo>
                    <a:pt x="323400" y="1648344"/>
                  </a:lnTo>
                  <a:lnTo>
                    <a:pt x="305182" y="1707046"/>
                  </a:lnTo>
                  <a:lnTo>
                    <a:pt x="295061" y="1769796"/>
                  </a:lnTo>
                  <a:lnTo>
                    <a:pt x="295061" y="1834571"/>
                  </a:lnTo>
                  <a:lnTo>
                    <a:pt x="305182" y="1905418"/>
                  </a:lnTo>
                  <a:lnTo>
                    <a:pt x="327448" y="1978289"/>
                  </a:lnTo>
                  <a:lnTo>
                    <a:pt x="355787" y="2049136"/>
                  </a:lnTo>
                  <a:lnTo>
                    <a:pt x="390198" y="2117959"/>
                  </a:lnTo>
                  <a:lnTo>
                    <a:pt x="426634" y="2192854"/>
                  </a:lnTo>
                  <a:lnTo>
                    <a:pt x="459021" y="2265725"/>
                  </a:lnTo>
                  <a:lnTo>
                    <a:pt x="489384" y="2346693"/>
                  </a:lnTo>
                  <a:lnTo>
                    <a:pt x="511650" y="2431710"/>
                  </a:lnTo>
                  <a:lnTo>
                    <a:pt x="525820" y="2520774"/>
                  </a:lnTo>
                  <a:lnTo>
                    <a:pt x="529868" y="2619960"/>
                  </a:lnTo>
                  <a:lnTo>
                    <a:pt x="515699" y="2723194"/>
                  </a:lnTo>
                  <a:lnTo>
                    <a:pt x="400319" y="3389156"/>
                  </a:lnTo>
                  <a:lnTo>
                    <a:pt x="416513" y="3498463"/>
                  </a:lnTo>
                  <a:lnTo>
                    <a:pt x="434731" y="3615866"/>
                  </a:lnTo>
                  <a:lnTo>
                    <a:pt x="452949" y="3735294"/>
                  </a:lnTo>
                  <a:lnTo>
                    <a:pt x="471166" y="3858770"/>
                  </a:lnTo>
                  <a:lnTo>
                    <a:pt x="471166" y="3980222"/>
                  </a:lnTo>
                  <a:lnTo>
                    <a:pt x="459021" y="4105722"/>
                  </a:lnTo>
                  <a:lnTo>
                    <a:pt x="353763" y="4684643"/>
                  </a:lnTo>
                  <a:lnTo>
                    <a:pt x="337569" y="4747394"/>
                  </a:lnTo>
                  <a:lnTo>
                    <a:pt x="323400" y="4820265"/>
                  </a:lnTo>
                  <a:lnTo>
                    <a:pt x="309230" y="4897184"/>
                  </a:lnTo>
                  <a:lnTo>
                    <a:pt x="305182" y="4974104"/>
                  </a:lnTo>
                  <a:lnTo>
                    <a:pt x="313279" y="5055072"/>
                  </a:lnTo>
                  <a:lnTo>
                    <a:pt x="400319" y="5445742"/>
                  </a:lnTo>
                  <a:lnTo>
                    <a:pt x="353763" y="5476105"/>
                  </a:lnTo>
                  <a:lnTo>
                    <a:pt x="301134" y="5500396"/>
                  </a:lnTo>
                  <a:lnTo>
                    <a:pt x="242432" y="5522662"/>
                  </a:lnTo>
                  <a:lnTo>
                    <a:pt x="175633" y="5534807"/>
                  </a:lnTo>
                  <a:lnTo>
                    <a:pt x="153367" y="5482178"/>
                  </a:lnTo>
                  <a:lnTo>
                    <a:pt x="143246" y="5427525"/>
                  </a:lnTo>
                  <a:lnTo>
                    <a:pt x="139197" y="5364774"/>
                  </a:lnTo>
                  <a:lnTo>
                    <a:pt x="143246" y="5302024"/>
                  </a:lnTo>
                  <a:lnTo>
                    <a:pt x="147294" y="5233201"/>
                  </a:lnTo>
                  <a:lnTo>
                    <a:pt x="143246" y="5162354"/>
                  </a:lnTo>
                  <a:lnTo>
                    <a:pt x="135149" y="5095556"/>
                  </a:lnTo>
                  <a:lnTo>
                    <a:pt x="129076" y="5032806"/>
                  </a:lnTo>
                  <a:lnTo>
                    <a:pt x="133125" y="4970056"/>
                  </a:lnTo>
                  <a:lnTo>
                    <a:pt x="143246" y="4909330"/>
                  </a:lnTo>
                  <a:lnTo>
                    <a:pt x="153367" y="4842531"/>
                  </a:lnTo>
                  <a:lnTo>
                    <a:pt x="169560" y="4771684"/>
                  </a:lnTo>
                  <a:lnTo>
                    <a:pt x="175633" y="4698813"/>
                  </a:lnTo>
                  <a:lnTo>
                    <a:pt x="175633" y="4617845"/>
                  </a:lnTo>
                  <a:lnTo>
                    <a:pt x="169560" y="4528780"/>
                  </a:lnTo>
                  <a:lnTo>
                    <a:pt x="147294" y="4425546"/>
                  </a:lnTo>
                  <a:lnTo>
                    <a:pt x="129076" y="4312191"/>
                  </a:lnTo>
                  <a:lnTo>
                    <a:pt x="110859" y="4186690"/>
                  </a:lnTo>
                  <a:lnTo>
                    <a:pt x="106810" y="4061190"/>
                  </a:lnTo>
                  <a:lnTo>
                    <a:pt x="116931" y="3937714"/>
                  </a:lnTo>
                  <a:lnTo>
                    <a:pt x="129076" y="3885085"/>
                  </a:lnTo>
                  <a:lnTo>
                    <a:pt x="143246" y="3822334"/>
                  </a:lnTo>
                  <a:lnTo>
                    <a:pt x="147294" y="3759584"/>
                  </a:lnTo>
                  <a:lnTo>
                    <a:pt x="143246" y="3694810"/>
                  </a:lnTo>
                  <a:lnTo>
                    <a:pt x="110859" y="3538947"/>
                  </a:lnTo>
                  <a:lnTo>
                    <a:pt x="76447" y="3385107"/>
                  </a:lnTo>
                  <a:lnTo>
                    <a:pt x="44060" y="3223171"/>
                  </a:lnTo>
                  <a:lnTo>
                    <a:pt x="21794" y="3057187"/>
                  </a:lnTo>
                  <a:lnTo>
                    <a:pt x="7624" y="2885130"/>
                  </a:lnTo>
                  <a:lnTo>
                    <a:pt x="0" y="28851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sp>
        <p:nvSpPr>
          <p:cNvPr id="8" name="Freeform 16">
            <a:extLst>
              <a:ext uri="{FF2B5EF4-FFF2-40B4-BE49-F238E27FC236}">
                <a16:creationId xmlns:a16="http://schemas.microsoft.com/office/drawing/2014/main" xmlns="" id="{B63727F6-C4E6-4B8B-81A1-82E8C6DF2F0E}"/>
              </a:ext>
            </a:extLst>
          </p:cNvPr>
          <p:cNvSpPr/>
          <p:nvPr/>
        </p:nvSpPr>
        <p:spPr>
          <a:xfrm>
            <a:off x="2271273" y="1583827"/>
            <a:ext cx="3004112" cy="870793"/>
          </a:xfrm>
          <a:custGeom>
            <a:avLst/>
            <a:gdLst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69121 w 5468347"/>
              <a:gd name="connsiteY5" fmla="*/ 1173092 h 1582918"/>
              <a:gd name="connsiteX6" fmla="*/ 3214235 w 5468347"/>
              <a:gd name="connsiteY6" fmla="*/ 1161143 h 1582918"/>
              <a:gd name="connsiteX7" fmla="*/ 2448153 w 5468347"/>
              <a:gd name="connsiteY7" fmla="*/ 854408 h 1582918"/>
              <a:gd name="connsiteX8" fmla="*/ 1572398 w 5468347"/>
              <a:gd name="connsiteY8" fmla="*/ 937852 h 1582918"/>
              <a:gd name="connsiteX9" fmla="*/ 1281447 w 5468347"/>
              <a:gd name="connsiteY9" fmla="*/ 827716 h 1582918"/>
              <a:gd name="connsiteX10" fmla="*/ 158263 w 5468347"/>
              <a:gd name="connsiteY10" fmla="*/ 615914 h 1582918"/>
              <a:gd name="connsiteX11" fmla="*/ 231087 w 5468347"/>
              <a:gd name="connsiteY11" fmla="*/ 457382 h 1582918"/>
              <a:gd name="connsiteX12" fmla="*/ 1414 w 5468347"/>
              <a:gd name="connsiteY12" fmla="*/ 410090 h 1582918"/>
              <a:gd name="connsiteX13" fmla="*/ 417937 w 5468347"/>
              <a:gd name="connsiteY13" fmla="*/ 270533 h 1582918"/>
              <a:gd name="connsiteX14" fmla="*/ 1051890 w 5468347"/>
              <a:gd name="connsiteY14" fmla="*/ 437363 h 1582918"/>
              <a:gd name="connsiteX15" fmla="*/ 1549535 w 5468347"/>
              <a:gd name="connsiteY15" fmla="*/ 367846 h 1582918"/>
              <a:gd name="connsiteX16" fmla="*/ 1138815 w 5468347"/>
              <a:gd name="connsiteY16" fmla="*/ 345621 h 1582918"/>
              <a:gd name="connsiteX17" fmla="*/ 991889 w 5468347"/>
              <a:gd name="connsiteY17" fmla="*/ 115890 h 1582918"/>
              <a:gd name="connsiteX18" fmla="*/ 1647486 w 5468347"/>
              <a:gd name="connsiteY18" fmla="*/ 92040 h 1582918"/>
              <a:gd name="connsiteX19" fmla="*/ 2035402 w 5468347"/>
              <a:gd name="connsiteY19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3631596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82918"/>
              <a:gd name="connsiteX1" fmla="*/ 2596704 w 5468347"/>
              <a:gd name="connsiteY1" fmla="*/ 141538 h 1582918"/>
              <a:gd name="connsiteX2" fmla="*/ 3488648 w 5468347"/>
              <a:gd name="connsiteY2" fmla="*/ 570305 h 1582918"/>
              <a:gd name="connsiteX3" fmla="*/ 5468347 w 5468347"/>
              <a:gd name="connsiteY3" fmla="*/ 1582918 h 1582918"/>
              <a:gd name="connsiteX4" fmla="*/ 4021210 w 5468347"/>
              <a:gd name="connsiteY4" fmla="*/ 1574966 h 1582918"/>
              <a:gd name="connsiteX5" fmla="*/ 3214235 w 5468347"/>
              <a:gd name="connsiteY5" fmla="*/ 1161143 h 1582918"/>
              <a:gd name="connsiteX6" fmla="*/ 2448153 w 5468347"/>
              <a:gd name="connsiteY6" fmla="*/ 854408 h 1582918"/>
              <a:gd name="connsiteX7" fmla="*/ 1572398 w 5468347"/>
              <a:gd name="connsiteY7" fmla="*/ 937852 h 1582918"/>
              <a:gd name="connsiteX8" fmla="*/ 1281447 w 5468347"/>
              <a:gd name="connsiteY8" fmla="*/ 827716 h 1582918"/>
              <a:gd name="connsiteX9" fmla="*/ 158263 w 5468347"/>
              <a:gd name="connsiteY9" fmla="*/ 615914 h 1582918"/>
              <a:gd name="connsiteX10" fmla="*/ 231087 w 5468347"/>
              <a:gd name="connsiteY10" fmla="*/ 457382 h 1582918"/>
              <a:gd name="connsiteX11" fmla="*/ 1414 w 5468347"/>
              <a:gd name="connsiteY11" fmla="*/ 410090 h 1582918"/>
              <a:gd name="connsiteX12" fmla="*/ 417937 w 5468347"/>
              <a:gd name="connsiteY12" fmla="*/ 270533 h 1582918"/>
              <a:gd name="connsiteX13" fmla="*/ 1051890 w 5468347"/>
              <a:gd name="connsiteY13" fmla="*/ 437363 h 1582918"/>
              <a:gd name="connsiteX14" fmla="*/ 1549535 w 5468347"/>
              <a:gd name="connsiteY14" fmla="*/ 367846 h 1582918"/>
              <a:gd name="connsiteX15" fmla="*/ 1138815 w 5468347"/>
              <a:gd name="connsiteY15" fmla="*/ 345621 h 1582918"/>
              <a:gd name="connsiteX16" fmla="*/ 991889 w 5468347"/>
              <a:gd name="connsiteY16" fmla="*/ 115890 h 1582918"/>
              <a:gd name="connsiteX17" fmla="*/ 1647486 w 5468347"/>
              <a:gd name="connsiteY17" fmla="*/ 92040 h 1582918"/>
              <a:gd name="connsiteX18" fmla="*/ 2035402 w 5468347"/>
              <a:gd name="connsiteY18" fmla="*/ 849 h 1582918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68347"/>
              <a:gd name="connsiteY0" fmla="*/ 849 h 1590869"/>
              <a:gd name="connsiteX1" fmla="*/ 2596704 w 5468347"/>
              <a:gd name="connsiteY1" fmla="*/ 141538 h 1590869"/>
              <a:gd name="connsiteX2" fmla="*/ 3488648 w 5468347"/>
              <a:gd name="connsiteY2" fmla="*/ 570305 h 1590869"/>
              <a:gd name="connsiteX3" fmla="*/ 5468347 w 5468347"/>
              <a:gd name="connsiteY3" fmla="*/ 1582918 h 1590869"/>
              <a:gd name="connsiteX4" fmla="*/ 3862184 w 5468347"/>
              <a:gd name="connsiteY4" fmla="*/ 1590869 h 1590869"/>
              <a:gd name="connsiteX5" fmla="*/ 3214235 w 5468347"/>
              <a:gd name="connsiteY5" fmla="*/ 1161143 h 1590869"/>
              <a:gd name="connsiteX6" fmla="*/ 2448153 w 5468347"/>
              <a:gd name="connsiteY6" fmla="*/ 854408 h 1590869"/>
              <a:gd name="connsiteX7" fmla="*/ 1572398 w 5468347"/>
              <a:gd name="connsiteY7" fmla="*/ 937852 h 1590869"/>
              <a:gd name="connsiteX8" fmla="*/ 1281447 w 5468347"/>
              <a:gd name="connsiteY8" fmla="*/ 827716 h 1590869"/>
              <a:gd name="connsiteX9" fmla="*/ 158263 w 5468347"/>
              <a:gd name="connsiteY9" fmla="*/ 615914 h 1590869"/>
              <a:gd name="connsiteX10" fmla="*/ 231087 w 5468347"/>
              <a:gd name="connsiteY10" fmla="*/ 457382 h 1590869"/>
              <a:gd name="connsiteX11" fmla="*/ 1414 w 5468347"/>
              <a:gd name="connsiteY11" fmla="*/ 410090 h 1590869"/>
              <a:gd name="connsiteX12" fmla="*/ 417937 w 5468347"/>
              <a:gd name="connsiteY12" fmla="*/ 270533 h 1590869"/>
              <a:gd name="connsiteX13" fmla="*/ 1051890 w 5468347"/>
              <a:gd name="connsiteY13" fmla="*/ 437363 h 1590869"/>
              <a:gd name="connsiteX14" fmla="*/ 1549535 w 5468347"/>
              <a:gd name="connsiteY14" fmla="*/ 367846 h 1590869"/>
              <a:gd name="connsiteX15" fmla="*/ 1138815 w 5468347"/>
              <a:gd name="connsiteY15" fmla="*/ 345621 h 1590869"/>
              <a:gd name="connsiteX16" fmla="*/ 991889 w 5468347"/>
              <a:gd name="connsiteY16" fmla="*/ 115890 h 1590869"/>
              <a:gd name="connsiteX17" fmla="*/ 1647486 w 5468347"/>
              <a:gd name="connsiteY17" fmla="*/ 92040 h 1590869"/>
              <a:gd name="connsiteX18" fmla="*/ 2035402 w 5468347"/>
              <a:gd name="connsiteY18" fmla="*/ 849 h 1590869"/>
              <a:gd name="connsiteX0" fmla="*/ 2035402 w 5493347"/>
              <a:gd name="connsiteY0" fmla="*/ 849 h 1590869"/>
              <a:gd name="connsiteX1" fmla="*/ 2596704 w 5493347"/>
              <a:gd name="connsiteY1" fmla="*/ 141538 h 1590869"/>
              <a:gd name="connsiteX2" fmla="*/ 3488648 w 5493347"/>
              <a:gd name="connsiteY2" fmla="*/ 570305 h 1590869"/>
              <a:gd name="connsiteX3" fmla="*/ 5493347 w 5493347"/>
              <a:gd name="connsiteY3" fmla="*/ 1582918 h 1590869"/>
              <a:gd name="connsiteX4" fmla="*/ 3862184 w 5493347"/>
              <a:gd name="connsiteY4" fmla="*/ 1590869 h 1590869"/>
              <a:gd name="connsiteX5" fmla="*/ 3214235 w 5493347"/>
              <a:gd name="connsiteY5" fmla="*/ 1161143 h 1590869"/>
              <a:gd name="connsiteX6" fmla="*/ 2448153 w 5493347"/>
              <a:gd name="connsiteY6" fmla="*/ 854408 h 1590869"/>
              <a:gd name="connsiteX7" fmla="*/ 1572398 w 5493347"/>
              <a:gd name="connsiteY7" fmla="*/ 937852 h 1590869"/>
              <a:gd name="connsiteX8" fmla="*/ 1281447 w 5493347"/>
              <a:gd name="connsiteY8" fmla="*/ 827716 h 1590869"/>
              <a:gd name="connsiteX9" fmla="*/ 158263 w 5493347"/>
              <a:gd name="connsiteY9" fmla="*/ 615914 h 1590869"/>
              <a:gd name="connsiteX10" fmla="*/ 231087 w 5493347"/>
              <a:gd name="connsiteY10" fmla="*/ 457382 h 1590869"/>
              <a:gd name="connsiteX11" fmla="*/ 1414 w 5493347"/>
              <a:gd name="connsiteY11" fmla="*/ 410090 h 1590869"/>
              <a:gd name="connsiteX12" fmla="*/ 417937 w 5493347"/>
              <a:gd name="connsiteY12" fmla="*/ 270533 h 1590869"/>
              <a:gd name="connsiteX13" fmla="*/ 1051890 w 5493347"/>
              <a:gd name="connsiteY13" fmla="*/ 437363 h 1590869"/>
              <a:gd name="connsiteX14" fmla="*/ 1549535 w 5493347"/>
              <a:gd name="connsiteY14" fmla="*/ 367846 h 1590869"/>
              <a:gd name="connsiteX15" fmla="*/ 1138815 w 5493347"/>
              <a:gd name="connsiteY15" fmla="*/ 345621 h 1590869"/>
              <a:gd name="connsiteX16" fmla="*/ 991889 w 5493347"/>
              <a:gd name="connsiteY16" fmla="*/ 115890 h 1590869"/>
              <a:gd name="connsiteX17" fmla="*/ 1647486 w 5493347"/>
              <a:gd name="connsiteY17" fmla="*/ 92040 h 1590869"/>
              <a:gd name="connsiteX18" fmla="*/ 2035402 w 5493347"/>
              <a:gd name="connsiteY18" fmla="*/ 849 h 1590869"/>
              <a:gd name="connsiteX0" fmla="*/ 2035402 w 5518348"/>
              <a:gd name="connsiteY0" fmla="*/ 849 h 1599585"/>
              <a:gd name="connsiteX1" fmla="*/ 2596704 w 5518348"/>
              <a:gd name="connsiteY1" fmla="*/ 141538 h 1599585"/>
              <a:gd name="connsiteX2" fmla="*/ 3488648 w 5518348"/>
              <a:gd name="connsiteY2" fmla="*/ 570305 h 1599585"/>
              <a:gd name="connsiteX3" fmla="*/ 5518348 w 5518348"/>
              <a:gd name="connsiteY3" fmla="*/ 1599585 h 1599585"/>
              <a:gd name="connsiteX4" fmla="*/ 3862184 w 5518348"/>
              <a:gd name="connsiteY4" fmla="*/ 1590869 h 1599585"/>
              <a:gd name="connsiteX5" fmla="*/ 3214235 w 5518348"/>
              <a:gd name="connsiteY5" fmla="*/ 1161143 h 1599585"/>
              <a:gd name="connsiteX6" fmla="*/ 2448153 w 5518348"/>
              <a:gd name="connsiteY6" fmla="*/ 854408 h 1599585"/>
              <a:gd name="connsiteX7" fmla="*/ 1572398 w 5518348"/>
              <a:gd name="connsiteY7" fmla="*/ 937852 h 1599585"/>
              <a:gd name="connsiteX8" fmla="*/ 1281447 w 5518348"/>
              <a:gd name="connsiteY8" fmla="*/ 827716 h 1599585"/>
              <a:gd name="connsiteX9" fmla="*/ 158263 w 5518348"/>
              <a:gd name="connsiteY9" fmla="*/ 615914 h 1599585"/>
              <a:gd name="connsiteX10" fmla="*/ 231087 w 5518348"/>
              <a:gd name="connsiteY10" fmla="*/ 457382 h 1599585"/>
              <a:gd name="connsiteX11" fmla="*/ 1414 w 5518348"/>
              <a:gd name="connsiteY11" fmla="*/ 410090 h 1599585"/>
              <a:gd name="connsiteX12" fmla="*/ 417937 w 5518348"/>
              <a:gd name="connsiteY12" fmla="*/ 270533 h 1599585"/>
              <a:gd name="connsiteX13" fmla="*/ 1051890 w 5518348"/>
              <a:gd name="connsiteY13" fmla="*/ 437363 h 1599585"/>
              <a:gd name="connsiteX14" fmla="*/ 1549535 w 5518348"/>
              <a:gd name="connsiteY14" fmla="*/ 367846 h 1599585"/>
              <a:gd name="connsiteX15" fmla="*/ 1138815 w 5518348"/>
              <a:gd name="connsiteY15" fmla="*/ 345621 h 1599585"/>
              <a:gd name="connsiteX16" fmla="*/ 991889 w 5518348"/>
              <a:gd name="connsiteY16" fmla="*/ 115890 h 1599585"/>
              <a:gd name="connsiteX17" fmla="*/ 1647486 w 5518348"/>
              <a:gd name="connsiteY17" fmla="*/ 92040 h 1599585"/>
              <a:gd name="connsiteX18" fmla="*/ 2035402 w 5518348"/>
              <a:gd name="connsiteY18" fmla="*/ 849 h 159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18348" h="1599585">
                <a:moveTo>
                  <a:pt x="2035402" y="849"/>
                </a:moveTo>
                <a:cubicBezTo>
                  <a:pt x="2197434" y="-5873"/>
                  <a:pt x="2388365" y="26053"/>
                  <a:pt x="2596704" y="141538"/>
                </a:cubicBezTo>
                <a:cubicBezTo>
                  <a:pt x="2882877" y="296530"/>
                  <a:pt x="3113344" y="409742"/>
                  <a:pt x="3488648" y="570305"/>
                </a:cubicBezTo>
                <a:lnTo>
                  <a:pt x="5518348" y="1599585"/>
                </a:lnTo>
                <a:lnTo>
                  <a:pt x="3862184" y="1590869"/>
                </a:lnTo>
                <a:cubicBezTo>
                  <a:pt x="3609095" y="1421123"/>
                  <a:pt x="3449907" y="1283886"/>
                  <a:pt x="3214235" y="1161143"/>
                </a:cubicBezTo>
                <a:cubicBezTo>
                  <a:pt x="2978563" y="1038400"/>
                  <a:pt x="2766821" y="883267"/>
                  <a:pt x="2448153" y="854408"/>
                </a:cubicBezTo>
                <a:cubicBezTo>
                  <a:pt x="2143410" y="808837"/>
                  <a:pt x="1776133" y="951121"/>
                  <a:pt x="1572398" y="937852"/>
                </a:cubicBezTo>
                <a:cubicBezTo>
                  <a:pt x="1505125" y="926208"/>
                  <a:pt x="1357077" y="858858"/>
                  <a:pt x="1281447" y="827716"/>
                </a:cubicBezTo>
                <a:cubicBezTo>
                  <a:pt x="885698" y="751545"/>
                  <a:pt x="570724" y="664232"/>
                  <a:pt x="158263" y="615914"/>
                </a:cubicBezTo>
                <a:cubicBezTo>
                  <a:pt x="86907" y="604850"/>
                  <a:pt x="149248" y="490730"/>
                  <a:pt x="231087" y="457382"/>
                </a:cubicBezTo>
                <a:lnTo>
                  <a:pt x="1414" y="410090"/>
                </a:lnTo>
                <a:cubicBezTo>
                  <a:pt x="-19437" y="255872"/>
                  <a:pt x="193679" y="238135"/>
                  <a:pt x="417937" y="270533"/>
                </a:cubicBezTo>
                <a:cubicBezTo>
                  <a:pt x="654322" y="317787"/>
                  <a:pt x="815504" y="362256"/>
                  <a:pt x="1051890" y="437363"/>
                </a:cubicBezTo>
                <a:cubicBezTo>
                  <a:pt x="1217771" y="414191"/>
                  <a:pt x="1436574" y="452295"/>
                  <a:pt x="1549535" y="367846"/>
                </a:cubicBezTo>
                <a:cubicBezTo>
                  <a:pt x="1412629" y="360438"/>
                  <a:pt x="1256225" y="378097"/>
                  <a:pt x="1138815" y="345621"/>
                </a:cubicBezTo>
                <a:cubicBezTo>
                  <a:pt x="1000710" y="335892"/>
                  <a:pt x="896026" y="181325"/>
                  <a:pt x="991889" y="115890"/>
                </a:cubicBezTo>
                <a:cubicBezTo>
                  <a:pt x="1199280" y="54090"/>
                  <a:pt x="1518085" y="131556"/>
                  <a:pt x="1647486" y="92040"/>
                </a:cubicBezTo>
                <a:cubicBezTo>
                  <a:pt x="1740234" y="52939"/>
                  <a:pt x="1873369" y="7571"/>
                  <a:pt x="2035402" y="8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7A0363D-BED1-425E-BF04-7C4D00AD1782}"/>
              </a:ext>
            </a:extLst>
          </p:cNvPr>
          <p:cNvGrpSpPr/>
          <p:nvPr/>
        </p:nvGrpSpPr>
        <p:grpSpPr>
          <a:xfrm>
            <a:off x="7115840" y="1935240"/>
            <a:ext cx="3004112" cy="2271288"/>
            <a:chOff x="384518" y="800016"/>
            <a:chExt cx="4279063" cy="323522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7DF1DA48-B8F0-4931-97B7-86D928AA3E94}"/>
                </a:ext>
              </a:extLst>
            </p:cNvPr>
            <p:cNvSpPr/>
            <p:nvPr/>
          </p:nvSpPr>
          <p:spPr>
            <a:xfrm rot="16200000">
              <a:off x="2284394" y="318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E27050E-2C96-4FF5-9ADE-216B4DD3EFF5}"/>
                </a:ext>
              </a:extLst>
            </p:cNvPr>
            <p:cNvSpPr/>
            <p:nvPr/>
          </p:nvSpPr>
          <p:spPr>
            <a:xfrm rot="16200000">
              <a:off x="2388024" y="312505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B3841D3B-425F-443B-A095-02268434F825}"/>
                </a:ext>
              </a:extLst>
            </p:cNvPr>
            <p:cNvSpPr/>
            <p:nvPr/>
          </p:nvSpPr>
          <p:spPr>
            <a:xfrm rot="16200000">
              <a:off x="2065301" y="332818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9601CC3E-59F0-4C97-A952-43C054E52599}"/>
                </a:ext>
              </a:extLst>
            </p:cNvPr>
            <p:cNvSpPr/>
            <p:nvPr/>
          </p:nvSpPr>
          <p:spPr>
            <a:xfrm rot="5400000">
              <a:off x="2136445" y="316707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2EDBED36-184B-4F1A-BD7E-36C8105ECD16}"/>
                </a:ext>
              </a:extLst>
            </p:cNvPr>
            <p:cNvSpPr/>
            <p:nvPr/>
          </p:nvSpPr>
          <p:spPr>
            <a:xfrm rot="5400000">
              <a:off x="2322791" y="342971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2514E2DA-46C8-456D-9A08-1A84A8407C70}"/>
                </a:ext>
              </a:extLst>
            </p:cNvPr>
            <p:cNvSpPr/>
            <p:nvPr/>
          </p:nvSpPr>
          <p:spPr>
            <a:xfrm rot="5400000">
              <a:off x="2346003" y="331028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120D8E3D-F782-45C3-B095-9741F5D4EBC4}"/>
                </a:ext>
              </a:extLst>
            </p:cNvPr>
            <p:cNvSpPr/>
            <p:nvPr/>
          </p:nvSpPr>
          <p:spPr>
            <a:xfrm rot="5400000">
              <a:off x="2479082" y="320370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2F4604E2-BB1E-45D1-92D6-B85F176F66B1}"/>
                </a:ext>
              </a:extLst>
            </p:cNvPr>
            <p:cNvSpPr/>
            <p:nvPr/>
          </p:nvSpPr>
          <p:spPr>
            <a:xfrm rot="5400000">
              <a:off x="2200113" y="338543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445D10D8-37ED-43F3-901D-A65AB9131150}"/>
                </a:ext>
              </a:extLst>
            </p:cNvPr>
            <p:cNvSpPr/>
            <p:nvPr/>
          </p:nvSpPr>
          <p:spPr>
            <a:xfrm rot="16200000">
              <a:off x="2146009" y="33108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0DB5658B-C3C9-4B24-9F6C-5713687ACABC}"/>
                </a:ext>
              </a:extLst>
            </p:cNvPr>
            <p:cNvSpPr/>
            <p:nvPr/>
          </p:nvSpPr>
          <p:spPr>
            <a:xfrm rot="16200000">
              <a:off x="2436219" y="3513553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C7ACBCA9-69F3-42AE-803E-1C33C13CE44E}"/>
                </a:ext>
              </a:extLst>
            </p:cNvPr>
            <p:cNvSpPr/>
            <p:nvPr/>
          </p:nvSpPr>
          <p:spPr>
            <a:xfrm rot="16200000">
              <a:off x="2242373" y="327723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06D12A6-6B61-4DA6-850B-01C0E53E61C4}"/>
                </a:ext>
              </a:extLst>
            </p:cNvPr>
            <p:cNvSpPr/>
            <p:nvPr/>
          </p:nvSpPr>
          <p:spPr>
            <a:xfrm rot="5400000">
              <a:off x="2065605" y="32478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959932F5-C56D-405D-AEE6-60036426D6A1}"/>
                </a:ext>
              </a:extLst>
            </p:cNvPr>
            <p:cNvSpPr/>
            <p:nvPr/>
          </p:nvSpPr>
          <p:spPr>
            <a:xfrm rot="5400000">
              <a:off x="2378647" y="322847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10547652-EA5D-495F-94E4-661B1F96D724}"/>
                </a:ext>
              </a:extLst>
            </p:cNvPr>
            <p:cNvSpPr/>
            <p:nvPr/>
          </p:nvSpPr>
          <p:spPr>
            <a:xfrm rot="5400000">
              <a:off x="2007155" y="338907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DBEA57CC-B17D-4DB2-96C8-10DF8A73BB56}"/>
                </a:ext>
              </a:extLst>
            </p:cNvPr>
            <p:cNvSpPr/>
            <p:nvPr/>
          </p:nvSpPr>
          <p:spPr>
            <a:xfrm rot="5400000">
              <a:off x="2458552" y="329806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4A064D43-EC75-4462-91F6-8A717B1628E6}"/>
                </a:ext>
              </a:extLst>
            </p:cNvPr>
            <p:cNvSpPr/>
            <p:nvPr/>
          </p:nvSpPr>
          <p:spPr>
            <a:xfrm rot="16200000">
              <a:off x="2204208" y="346206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20E3569B-2A65-4290-8AE2-F27DD7953C11}"/>
                </a:ext>
              </a:extLst>
            </p:cNvPr>
            <p:cNvSpPr/>
            <p:nvPr/>
          </p:nvSpPr>
          <p:spPr>
            <a:xfrm rot="5400000">
              <a:off x="2280483" y="336864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843BDC94-7A18-4BA2-84EE-98EDE2C957CA}"/>
                </a:ext>
              </a:extLst>
            </p:cNvPr>
            <p:cNvSpPr/>
            <p:nvPr/>
          </p:nvSpPr>
          <p:spPr>
            <a:xfrm rot="5400000">
              <a:off x="2117624" y="340514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59770155-DC77-437E-B48E-EC79EB005460}"/>
                </a:ext>
              </a:extLst>
            </p:cNvPr>
            <p:cNvSpPr/>
            <p:nvPr/>
          </p:nvSpPr>
          <p:spPr>
            <a:xfrm rot="5400000">
              <a:off x="2422672" y="338859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F0EC9F8-9A42-4663-9FF9-386CE5A917A4}"/>
                </a:ext>
              </a:extLst>
            </p:cNvPr>
            <p:cNvSpPr/>
            <p:nvPr/>
          </p:nvSpPr>
          <p:spPr>
            <a:xfrm rot="16200000">
              <a:off x="2172171" y="357125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D1194424-F3F1-45E9-8637-0BA6CE9DBECD}"/>
                </a:ext>
              </a:extLst>
            </p:cNvPr>
            <p:cNvSpPr/>
            <p:nvPr/>
          </p:nvSpPr>
          <p:spPr>
            <a:xfrm rot="16200000">
              <a:off x="1925771" y="35528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CAD072EC-368E-4B70-A090-D4ECD81081FA}"/>
                </a:ext>
              </a:extLst>
            </p:cNvPr>
            <p:cNvSpPr/>
            <p:nvPr/>
          </p:nvSpPr>
          <p:spPr>
            <a:xfrm rot="16200000">
              <a:off x="1953078" y="37159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76AD8BEC-E792-4D83-8256-39143A80B34E}"/>
                </a:ext>
              </a:extLst>
            </p:cNvPr>
            <p:cNvSpPr/>
            <p:nvPr/>
          </p:nvSpPr>
          <p:spPr>
            <a:xfrm rot="5400000">
              <a:off x="2024222" y="3554874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BDFE31CA-1F73-4D47-B3CD-F13D7426B8A4}"/>
                </a:ext>
              </a:extLst>
            </p:cNvPr>
            <p:cNvSpPr/>
            <p:nvPr/>
          </p:nvSpPr>
          <p:spPr>
            <a:xfrm rot="5400000">
              <a:off x="2233780" y="36980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5D2A9B39-3F8C-428C-A2E4-A907415AC0E6}"/>
                </a:ext>
              </a:extLst>
            </p:cNvPr>
            <p:cNvSpPr/>
            <p:nvPr/>
          </p:nvSpPr>
          <p:spPr>
            <a:xfrm rot="5400000">
              <a:off x="2317205" y="354870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7FA40063-40C2-4E5A-81F5-F997D8A38938}"/>
                </a:ext>
              </a:extLst>
            </p:cNvPr>
            <p:cNvSpPr/>
            <p:nvPr/>
          </p:nvSpPr>
          <p:spPr>
            <a:xfrm rot="5400000">
              <a:off x="2087890" y="3773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310EAE1E-F55B-447F-98DF-33FE3FA7E0B2}"/>
                </a:ext>
              </a:extLst>
            </p:cNvPr>
            <p:cNvSpPr/>
            <p:nvPr/>
          </p:nvSpPr>
          <p:spPr>
            <a:xfrm rot="16200000">
              <a:off x="2033785" y="369869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9C857939-63F4-47F6-B19F-21BC6CF5B9BB}"/>
                </a:ext>
              </a:extLst>
            </p:cNvPr>
            <p:cNvSpPr/>
            <p:nvPr/>
          </p:nvSpPr>
          <p:spPr>
            <a:xfrm rot="16200000">
              <a:off x="2110819" y="348659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D9E051C3-A958-40FA-90E0-C5502368EB6D}"/>
                </a:ext>
              </a:extLst>
            </p:cNvPr>
            <p:cNvSpPr/>
            <p:nvPr/>
          </p:nvSpPr>
          <p:spPr>
            <a:xfrm rot="16200000">
              <a:off x="2130150" y="366503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1ABDA899-7616-4202-98A7-181A058119C0}"/>
                </a:ext>
              </a:extLst>
            </p:cNvPr>
            <p:cNvSpPr/>
            <p:nvPr/>
          </p:nvSpPr>
          <p:spPr>
            <a:xfrm rot="5400000">
              <a:off x="1953382" y="363565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D47ACDBF-8D7E-455E-8FE0-0DDA0D83059F}"/>
                </a:ext>
              </a:extLst>
            </p:cNvPr>
            <p:cNvSpPr/>
            <p:nvPr/>
          </p:nvSpPr>
          <p:spPr>
            <a:xfrm rot="5400000">
              <a:off x="2266423" y="361627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C7EDC021-3586-467B-83CB-A980CD1B79EA}"/>
                </a:ext>
              </a:extLst>
            </p:cNvPr>
            <p:cNvSpPr/>
            <p:nvPr/>
          </p:nvSpPr>
          <p:spPr>
            <a:xfrm rot="5400000">
              <a:off x="2001155" y="349041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6A85E028-7744-4668-B8A4-5EF772920D10}"/>
                </a:ext>
              </a:extLst>
            </p:cNvPr>
            <p:cNvSpPr/>
            <p:nvPr/>
          </p:nvSpPr>
          <p:spPr>
            <a:xfrm rot="5400000">
              <a:off x="2746653" y="33293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EC5A3700-D2BC-4943-9A74-D50E48EE5308}"/>
                </a:ext>
              </a:extLst>
            </p:cNvPr>
            <p:cNvSpPr/>
            <p:nvPr/>
          </p:nvSpPr>
          <p:spPr>
            <a:xfrm rot="5400000">
              <a:off x="2168260" y="375644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49CAF67D-0337-48E7-AF5F-CDC3E189BB69}"/>
                </a:ext>
              </a:extLst>
            </p:cNvPr>
            <p:cNvSpPr/>
            <p:nvPr/>
          </p:nvSpPr>
          <p:spPr>
            <a:xfrm rot="5400000">
              <a:off x="2310448" y="377639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98AED6ED-47F4-415F-BD56-CE3DABAC6691}"/>
                </a:ext>
              </a:extLst>
            </p:cNvPr>
            <p:cNvSpPr/>
            <p:nvPr/>
          </p:nvSpPr>
          <p:spPr>
            <a:xfrm rot="15196595">
              <a:off x="2175207" y="24547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7DCBC920-CAEF-42A6-A2BE-F1A15F7B8AF6}"/>
                </a:ext>
              </a:extLst>
            </p:cNvPr>
            <p:cNvSpPr/>
            <p:nvPr/>
          </p:nvSpPr>
          <p:spPr>
            <a:xfrm rot="15196595">
              <a:off x="2256360" y="23707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F9133507-77AF-4445-B1D5-69C87214AD54}"/>
                </a:ext>
              </a:extLst>
            </p:cNvPr>
            <p:cNvSpPr/>
            <p:nvPr/>
          </p:nvSpPr>
          <p:spPr>
            <a:xfrm rot="15196595">
              <a:off x="2004449" y="265990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E3790BEF-00CB-48F8-9674-5C550D0CAF24}"/>
                </a:ext>
              </a:extLst>
            </p:cNvPr>
            <p:cNvSpPr/>
            <p:nvPr/>
          </p:nvSpPr>
          <p:spPr>
            <a:xfrm rot="4396595">
              <a:off x="2031381" y="247820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9070D3AD-6795-4E09-A399-F5B36A4D8564}"/>
                </a:ext>
              </a:extLst>
            </p:cNvPr>
            <p:cNvSpPr/>
            <p:nvPr/>
          </p:nvSpPr>
          <p:spPr>
            <a:xfrm rot="4396595">
              <a:off x="2282842" y="267957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C3351F36-6A51-4791-8025-D5947329C54C}"/>
                </a:ext>
              </a:extLst>
            </p:cNvPr>
            <p:cNvSpPr/>
            <p:nvPr/>
          </p:nvSpPr>
          <p:spPr>
            <a:xfrm rot="4396595">
              <a:off x="2269417" y="256025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6481DFC1-FE6D-48AE-A17D-A82333098B15}"/>
                </a:ext>
              </a:extLst>
            </p:cNvPr>
            <p:cNvSpPr/>
            <p:nvPr/>
          </p:nvSpPr>
          <p:spPr>
            <a:xfrm rot="4396595">
              <a:off x="2364907" y="24216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8E970988-5D68-46F6-AC93-5F9D056D22A7}"/>
                </a:ext>
              </a:extLst>
            </p:cNvPr>
            <p:cNvSpPr/>
            <p:nvPr/>
          </p:nvSpPr>
          <p:spPr>
            <a:xfrm rot="4396595">
              <a:off x="2148744" y="267767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F857B389-B968-442A-8276-6357A4BF23A6}"/>
                </a:ext>
              </a:extLst>
            </p:cNvPr>
            <p:cNvSpPr/>
            <p:nvPr/>
          </p:nvSpPr>
          <p:spPr>
            <a:xfrm rot="15196595">
              <a:off x="2075477" y="26218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2AC6D3AD-AA96-402C-BCDB-5BDCC24FE550}"/>
                </a:ext>
              </a:extLst>
            </p:cNvPr>
            <p:cNvSpPr/>
            <p:nvPr/>
          </p:nvSpPr>
          <p:spPr>
            <a:xfrm rot="15196595">
              <a:off x="2150548" y="238148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674DD938-F0E7-4264-9276-9EA891D5145F}"/>
                </a:ext>
              </a:extLst>
            </p:cNvPr>
            <p:cNvSpPr/>
            <p:nvPr/>
          </p:nvSpPr>
          <p:spPr>
            <a:xfrm rot="15196595">
              <a:off x="2160660" y="25584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2FCBC6D5-5095-44A3-841B-798E083CB253}"/>
                </a:ext>
              </a:extLst>
            </p:cNvPr>
            <p:cNvSpPr/>
            <p:nvPr/>
          </p:nvSpPr>
          <p:spPr>
            <a:xfrm rot="4396595">
              <a:off x="2002491" y="258364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765B3F78-1BA6-4346-884E-01457938C107}"/>
                </a:ext>
              </a:extLst>
            </p:cNvPr>
            <p:cNvSpPr/>
            <p:nvPr/>
          </p:nvSpPr>
          <p:spPr>
            <a:xfrm rot="4396595">
              <a:off x="2275850" y="247424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EF10A3FE-D7BF-4757-BEE8-FF26E0E8003B}"/>
                </a:ext>
              </a:extLst>
            </p:cNvPr>
            <p:cNvSpPr/>
            <p:nvPr/>
          </p:nvSpPr>
          <p:spPr>
            <a:xfrm rot="4396595">
              <a:off x="2006192" y="27264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3A5BAEF1-6D87-420A-9433-24EEEB15BD29}"/>
                </a:ext>
              </a:extLst>
            </p:cNvPr>
            <p:cNvSpPr/>
            <p:nvPr/>
          </p:nvSpPr>
          <p:spPr>
            <a:xfrm rot="4396595">
              <a:off x="2374979" y="251443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2734E24B-7387-4516-9D91-8254B845CBDE}"/>
                </a:ext>
              </a:extLst>
            </p:cNvPr>
            <p:cNvSpPr/>
            <p:nvPr/>
          </p:nvSpPr>
          <p:spPr>
            <a:xfrm rot="15196595">
              <a:off x="2181161" y="274121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1C6B2E81-4104-4CE5-A5F8-0C80CEB98A29}"/>
                </a:ext>
              </a:extLst>
            </p:cNvPr>
            <p:cNvSpPr/>
            <p:nvPr/>
          </p:nvSpPr>
          <p:spPr>
            <a:xfrm rot="4396595">
              <a:off x="2222173" y="263673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0E39D9A3-5668-498A-8992-9609869A0BBA}"/>
                </a:ext>
              </a:extLst>
            </p:cNvPr>
            <p:cNvSpPr/>
            <p:nvPr/>
          </p:nvSpPr>
          <p:spPr>
            <a:xfrm rot="4396595">
              <a:off x="2074050" y="24176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5C0DEA26-E854-4B4D-BDA7-C4F1A467C257}"/>
                </a:ext>
              </a:extLst>
            </p:cNvPr>
            <p:cNvSpPr/>
            <p:nvPr/>
          </p:nvSpPr>
          <p:spPr>
            <a:xfrm rot="4396595">
              <a:off x="2362797" y="261665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0DE59458-1C4A-4601-ABEF-122C95C64C88}"/>
                </a:ext>
              </a:extLst>
            </p:cNvPr>
            <p:cNvSpPr/>
            <p:nvPr/>
          </p:nvSpPr>
          <p:spPr>
            <a:xfrm rot="15196595">
              <a:off x="2179320" y="28584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BFFEB74E-5D6C-482E-8973-E741E3B5C5DB}"/>
                </a:ext>
              </a:extLst>
            </p:cNvPr>
            <p:cNvSpPr/>
            <p:nvPr/>
          </p:nvSpPr>
          <p:spPr>
            <a:xfrm rot="15196595">
              <a:off x="2095958" y="23034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389B23FD-7C59-4399-A356-03A89CADF93D}"/>
                </a:ext>
              </a:extLst>
            </p:cNvPr>
            <p:cNvSpPr/>
            <p:nvPr/>
          </p:nvSpPr>
          <p:spPr>
            <a:xfrm rot="15196595">
              <a:off x="2008562" y="3063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7D5E5392-31D0-4AF4-94F0-0634D15BC6A9}"/>
                </a:ext>
              </a:extLst>
            </p:cNvPr>
            <p:cNvSpPr/>
            <p:nvPr/>
          </p:nvSpPr>
          <p:spPr>
            <a:xfrm rot="4396595">
              <a:off x="2035494" y="2881889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580CB4CB-6EA1-4334-9379-1CF3F3531FBD}"/>
                </a:ext>
              </a:extLst>
            </p:cNvPr>
            <p:cNvSpPr/>
            <p:nvPr/>
          </p:nvSpPr>
          <p:spPr>
            <a:xfrm rot="4396595">
              <a:off x="2286955" y="308326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5B367CC6-C74B-45DB-A97D-42DEE3814BB4}"/>
                </a:ext>
              </a:extLst>
            </p:cNvPr>
            <p:cNvSpPr/>
            <p:nvPr/>
          </p:nvSpPr>
          <p:spPr>
            <a:xfrm rot="4396595">
              <a:off x="2273530" y="296394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16C66ABD-661B-4025-AA25-7518B4CB33AE}"/>
                </a:ext>
              </a:extLst>
            </p:cNvPr>
            <p:cNvSpPr/>
            <p:nvPr/>
          </p:nvSpPr>
          <p:spPr>
            <a:xfrm rot="4396595">
              <a:off x="2309154" y="279861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F5FCC7B9-7FB8-4F7C-AE34-129480D2BD8C}"/>
                </a:ext>
              </a:extLst>
            </p:cNvPr>
            <p:cNvSpPr/>
            <p:nvPr/>
          </p:nvSpPr>
          <p:spPr>
            <a:xfrm rot="4396595">
              <a:off x="2152857" y="3081361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528A67BB-5044-45C0-90A1-221473B4AA21}"/>
                </a:ext>
              </a:extLst>
            </p:cNvPr>
            <p:cNvSpPr/>
            <p:nvPr/>
          </p:nvSpPr>
          <p:spPr>
            <a:xfrm rot="15196595">
              <a:off x="2079590" y="302553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4FD35D2B-735F-48CA-9D2C-6C3058A9D00D}"/>
                </a:ext>
              </a:extLst>
            </p:cNvPr>
            <p:cNvSpPr/>
            <p:nvPr/>
          </p:nvSpPr>
          <p:spPr>
            <a:xfrm rot="15196595">
              <a:off x="2093625" y="279851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E7FD817C-7783-4833-A9FB-AD0B87170872}"/>
                </a:ext>
              </a:extLst>
            </p:cNvPr>
            <p:cNvSpPr/>
            <p:nvPr/>
          </p:nvSpPr>
          <p:spPr>
            <a:xfrm rot="15196595">
              <a:off x="2164773" y="296211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41E8B479-1C1A-4E12-9FFA-173CA8C74F45}"/>
                </a:ext>
              </a:extLst>
            </p:cNvPr>
            <p:cNvSpPr/>
            <p:nvPr/>
          </p:nvSpPr>
          <p:spPr>
            <a:xfrm rot="4396595">
              <a:off x="2034887" y="282032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729D9BB9-AF2B-49EA-A6E7-797491E28C10}"/>
                </a:ext>
              </a:extLst>
            </p:cNvPr>
            <p:cNvSpPr/>
            <p:nvPr/>
          </p:nvSpPr>
          <p:spPr>
            <a:xfrm rot="4396595">
              <a:off x="2279962" y="287793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8083EA8A-96DB-4608-9FB7-F1933218C322}"/>
                </a:ext>
              </a:extLst>
            </p:cNvPr>
            <p:cNvSpPr/>
            <p:nvPr/>
          </p:nvSpPr>
          <p:spPr>
            <a:xfrm rot="4396595">
              <a:off x="1979797" y="2320903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7CDC9381-DE9A-45EE-9493-45752537D744}"/>
                </a:ext>
              </a:extLst>
            </p:cNvPr>
            <p:cNvSpPr/>
            <p:nvPr/>
          </p:nvSpPr>
          <p:spPr>
            <a:xfrm rot="4396595">
              <a:off x="2365292" y="286743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114904DE-79E0-496E-8B69-1FCE0768A529}"/>
                </a:ext>
              </a:extLst>
            </p:cNvPr>
            <p:cNvSpPr/>
            <p:nvPr/>
          </p:nvSpPr>
          <p:spPr>
            <a:xfrm rot="15196595">
              <a:off x="2811425" y="324013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96F218AB-7EFC-4F88-9EC0-1E3D0724D9B0}"/>
                </a:ext>
              </a:extLst>
            </p:cNvPr>
            <p:cNvSpPr/>
            <p:nvPr/>
          </p:nvSpPr>
          <p:spPr>
            <a:xfrm rot="4396595">
              <a:off x="2226286" y="30404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C56BCD54-9020-40B4-A08A-0B93FAD8F246}"/>
                </a:ext>
              </a:extLst>
            </p:cNvPr>
            <p:cNvSpPr/>
            <p:nvPr/>
          </p:nvSpPr>
          <p:spPr>
            <a:xfrm rot="4396595">
              <a:off x="2080816" y="312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9D9370AA-A309-4827-BF1B-A5E939C397FB}"/>
                </a:ext>
              </a:extLst>
            </p:cNvPr>
            <p:cNvSpPr/>
            <p:nvPr/>
          </p:nvSpPr>
          <p:spPr>
            <a:xfrm rot="4396595">
              <a:off x="2366910" y="30203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87B72DB3-24F8-42D1-A243-E01442B2B5A6}"/>
                </a:ext>
              </a:extLst>
            </p:cNvPr>
            <p:cNvSpPr/>
            <p:nvPr/>
          </p:nvSpPr>
          <p:spPr>
            <a:xfrm rot="15086866">
              <a:off x="2642327" y="252497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52E338C3-D32D-4EEF-B70B-A2D0D440F287}"/>
                </a:ext>
              </a:extLst>
            </p:cNvPr>
            <p:cNvSpPr/>
            <p:nvPr/>
          </p:nvSpPr>
          <p:spPr>
            <a:xfrm rot="15086866">
              <a:off x="2720592" y="243858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89E72A8A-9588-4012-86CE-A6F00D329BCB}"/>
                </a:ext>
              </a:extLst>
            </p:cNvPr>
            <p:cNvSpPr/>
            <p:nvPr/>
          </p:nvSpPr>
          <p:spPr>
            <a:xfrm rot="15086866">
              <a:off x="2477872" y="273578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5BEB37C1-9D98-48DE-B393-90B2AD2FE150}"/>
                </a:ext>
              </a:extLst>
            </p:cNvPr>
            <p:cNvSpPr/>
            <p:nvPr/>
          </p:nvSpPr>
          <p:spPr>
            <a:xfrm rot="4286866">
              <a:off x="2499651" y="255263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5DF8FF28-703C-4FB2-91D2-7E4C0EF50FD9}"/>
                </a:ext>
              </a:extLst>
            </p:cNvPr>
            <p:cNvSpPr/>
            <p:nvPr/>
          </p:nvSpPr>
          <p:spPr>
            <a:xfrm rot="4286866">
              <a:off x="2757081" y="274622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59C4D172-FACB-41F0-8FB9-0307F41A6BDE}"/>
                </a:ext>
              </a:extLst>
            </p:cNvPr>
            <p:cNvSpPr/>
            <p:nvPr/>
          </p:nvSpPr>
          <p:spPr>
            <a:xfrm rot="4286866">
              <a:off x="2739690" y="26275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6110AAAB-963C-46F3-A531-DB461DF688EA}"/>
                </a:ext>
              </a:extLst>
            </p:cNvPr>
            <p:cNvSpPr/>
            <p:nvPr/>
          </p:nvSpPr>
          <p:spPr>
            <a:xfrm rot="4286866">
              <a:off x="2830542" y="248611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62BC3424-FFD1-428C-A80D-1D554682849A}"/>
                </a:ext>
              </a:extLst>
            </p:cNvPr>
            <p:cNvSpPr/>
            <p:nvPr/>
          </p:nvSpPr>
          <p:spPr>
            <a:xfrm rot="4286866">
              <a:off x="2622495" y="27491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0E48D41C-0CEC-4899-831D-507834E043D3}"/>
                </a:ext>
              </a:extLst>
            </p:cNvPr>
            <p:cNvSpPr/>
            <p:nvPr/>
          </p:nvSpPr>
          <p:spPr>
            <a:xfrm rot="15086866">
              <a:off x="2547485" y="269565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CE84FE78-06C9-48B3-89A6-0C33318FD5B9}"/>
                </a:ext>
              </a:extLst>
            </p:cNvPr>
            <p:cNvSpPr/>
            <p:nvPr/>
          </p:nvSpPr>
          <p:spPr>
            <a:xfrm rot="15086866">
              <a:off x="2554432" y="246812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94A4E10C-5AF6-4E7F-8822-3D4281884EA6}"/>
                </a:ext>
              </a:extLst>
            </p:cNvPr>
            <p:cNvSpPr/>
            <p:nvPr/>
          </p:nvSpPr>
          <p:spPr>
            <a:xfrm rot="15086866">
              <a:off x="2630930" y="262919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62A0275D-A6B0-4FB3-B6D3-C4EFAF5F98B1}"/>
                </a:ext>
              </a:extLst>
            </p:cNvPr>
            <p:cNvSpPr/>
            <p:nvPr/>
          </p:nvSpPr>
          <p:spPr>
            <a:xfrm rot="4286866">
              <a:off x="2451205" y="266147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AAE46359-A986-4CDA-9F6E-F0B08C4ACC94}"/>
                </a:ext>
              </a:extLst>
            </p:cNvPr>
            <p:cNvSpPr/>
            <p:nvPr/>
          </p:nvSpPr>
          <p:spPr>
            <a:xfrm rot="4286866">
              <a:off x="2743209" y="254155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392DDA18-9FA5-4E5A-A6C0-7704B870F4E6}"/>
                </a:ext>
              </a:extLst>
            </p:cNvPr>
            <p:cNvSpPr/>
            <p:nvPr/>
          </p:nvSpPr>
          <p:spPr>
            <a:xfrm rot="4286866">
              <a:off x="2443518" y="28100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12E6962B-8271-46EE-BED2-97822C902869}"/>
                </a:ext>
              </a:extLst>
            </p:cNvPr>
            <p:cNvSpPr/>
            <p:nvPr/>
          </p:nvSpPr>
          <p:spPr>
            <a:xfrm rot="4286866">
              <a:off x="2843900" y="257821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F5CABEB2-7629-4B77-8A52-E69A3C2E376C}"/>
                </a:ext>
              </a:extLst>
            </p:cNvPr>
            <p:cNvSpPr/>
            <p:nvPr/>
          </p:nvSpPr>
          <p:spPr>
            <a:xfrm rot="15086866">
              <a:off x="2657749" y="2810731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xmlns="" id="{0D7E138D-9E1E-41A3-8956-02858DFBC48B}"/>
                </a:ext>
              </a:extLst>
            </p:cNvPr>
            <p:cNvSpPr/>
            <p:nvPr/>
          </p:nvSpPr>
          <p:spPr>
            <a:xfrm rot="4286866">
              <a:off x="2694746" y="270567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xmlns="" id="{193DD5F4-E328-44EE-AAD4-40061A11DA0D}"/>
                </a:ext>
              </a:extLst>
            </p:cNvPr>
            <p:cNvSpPr/>
            <p:nvPr/>
          </p:nvSpPr>
          <p:spPr>
            <a:xfrm rot="4286866">
              <a:off x="2551961" y="279209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xmlns="" id="{8359CE92-24F7-44B0-AD1B-B7E51D414860}"/>
                </a:ext>
              </a:extLst>
            </p:cNvPr>
            <p:cNvSpPr/>
            <p:nvPr/>
          </p:nvSpPr>
          <p:spPr>
            <a:xfrm rot="4286866">
              <a:off x="2834493" y="26812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xmlns="" id="{19C77464-4788-457D-B339-6774DCCEDDB0}"/>
                </a:ext>
              </a:extLst>
            </p:cNvPr>
            <p:cNvSpPr/>
            <p:nvPr/>
          </p:nvSpPr>
          <p:spPr>
            <a:xfrm rot="15086866">
              <a:off x="2659321" y="292832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xmlns="" id="{A95F1FC7-2D0F-4748-AA09-A90BB408DA1C}"/>
                </a:ext>
              </a:extLst>
            </p:cNvPr>
            <p:cNvSpPr/>
            <p:nvPr/>
          </p:nvSpPr>
          <p:spPr>
            <a:xfrm rot="15086866">
              <a:off x="2418467" y="299120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xmlns="" id="{665B9D9D-EE4B-4831-B223-820C10B4FA32}"/>
                </a:ext>
              </a:extLst>
            </p:cNvPr>
            <p:cNvSpPr/>
            <p:nvPr/>
          </p:nvSpPr>
          <p:spPr>
            <a:xfrm rot="15086866">
              <a:off x="2494866" y="31391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xmlns="" id="{D3EA1D4F-1E8C-4019-8992-36990F34AD3A}"/>
                </a:ext>
              </a:extLst>
            </p:cNvPr>
            <p:cNvSpPr/>
            <p:nvPr/>
          </p:nvSpPr>
          <p:spPr>
            <a:xfrm rot="4286866">
              <a:off x="2516645" y="295598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xmlns="" id="{4248D017-7F59-4073-AF1C-5CA70709B8A0}"/>
                </a:ext>
              </a:extLst>
            </p:cNvPr>
            <p:cNvSpPr/>
            <p:nvPr/>
          </p:nvSpPr>
          <p:spPr>
            <a:xfrm rot="4286866">
              <a:off x="2774075" y="314957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xmlns="" id="{9C4AA847-E00F-4AC8-B45A-2BA67253DA5B}"/>
                </a:ext>
              </a:extLst>
            </p:cNvPr>
            <p:cNvSpPr/>
            <p:nvPr/>
          </p:nvSpPr>
          <p:spPr>
            <a:xfrm rot="4286866">
              <a:off x="2756684" y="303090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xmlns="" id="{F7448251-D365-4B2B-A9CD-5F5037081C01}"/>
                </a:ext>
              </a:extLst>
            </p:cNvPr>
            <p:cNvSpPr/>
            <p:nvPr/>
          </p:nvSpPr>
          <p:spPr>
            <a:xfrm rot="4286866">
              <a:off x="2786848" y="286469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xmlns="" id="{C4900C4F-CB80-4C36-8113-C9E6ADED2C77}"/>
                </a:ext>
              </a:extLst>
            </p:cNvPr>
            <p:cNvSpPr/>
            <p:nvPr/>
          </p:nvSpPr>
          <p:spPr>
            <a:xfrm rot="4286866">
              <a:off x="2639489" y="31524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xmlns="" id="{4973DE3D-C46A-4356-8CDD-9559B5991C6F}"/>
                </a:ext>
              </a:extLst>
            </p:cNvPr>
            <p:cNvSpPr/>
            <p:nvPr/>
          </p:nvSpPr>
          <p:spPr>
            <a:xfrm rot="15086866">
              <a:off x="2564478" y="30990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xmlns="" id="{9353F779-BBC3-4044-BFC5-C7476CF64AA5}"/>
                </a:ext>
              </a:extLst>
            </p:cNvPr>
            <p:cNvSpPr/>
            <p:nvPr/>
          </p:nvSpPr>
          <p:spPr>
            <a:xfrm rot="15086866">
              <a:off x="2571426" y="287147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xmlns="" id="{996A07D3-5DB8-4260-BA75-3EF7D8C2CC5C}"/>
                </a:ext>
              </a:extLst>
            </p:cNvPr>
            <p:cNvSpPr/>
            <p:nvPr/>
          </p:nvSpPr>
          <p:spPr>
            <a:xfrm rot="15086866">
              <a:off x="2647924" y="303254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xmlns="" id="{F94EB7AB-023E-4920-B0FF-52C604C69086}"/>
                </a:ext>
              </a:extLst>
            </p:cNvPr>
            <p:cNvSpPr/>
            <p:nvPr/>
          </p:nvSpPr>
          <p:spPr>
            <a:xfrm rot="4286866">
              <a:off x="2468199" y="30648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xmlns="" id="{5CFEABC8-D716-4EDA-80D2-FEA65D78CD03}"/>
                </a:ext>
              </a:extLst>
            </p:cNvPr>
            <p:cNvSpPr/>
            <p:nvPr/>
          </p:nvSpPr>
          <p:spPr>
            <a:xfrm rot="4286866">
              <a:off x="2760203" y="294490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xmlns="" id="{AC9257DE-1BF4-4934-85A1-A95B0CE141F7}"/>
                </a:ext>
              </a:extLst>
            </p:cNvPr>
            <p:cNvSpPr/>
            <p:nvPr/>
          </p:nvSpPr>
          <p:spPr>
            <a:xfrm rot="4286866">
              <a:off x="2465981" y="2913729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xmlns="" id="{9476D272-9C06-47F7-81F8-BEBE0F943237}"/>
                </a:ext>
              </a:extLst>
            </p:cNvPr>
            <p:cNvSpPr/>
            <p:nvPr/>
          </p:nvSpPr>
          <p:spPr>
            <a:xfrm rot="4286866">
              <a:off x="2438948" y="222310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xmlns="" id="{63337AA5-5B03-496D-88DC-FE02F7D63BBC}"/>
                </a:ext>
              </a:extLst>
            </p:cNvPr>
            <p:cNvSpPr/>
            <p:nvPr/>
          </p:nvSpPr>
          <p:spPr>
            <a:xfrm rot="15086866">
              <a:off x="2674743" y="321408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111021E2-D736-42E8-8E73-9994407D66CA}"/>
                </a:ext>
              </a:extLst>
            </p:cNvPr>
            <p:cNvSpPr/>
            <p:nvPr/>
          </p:nvSpPr>
          <p:spPr>
            <a:xfrm rot="4286866">
              <a:off x="2711740" y="31090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xmlns="" id="{EC72D37C-4C15-456D-9984-E308B683884B}"/>
                </a:ext>
              </a:extLst>
            </p:cNvPr>
            <p:cNvSpPr/>
            <p:nvPr/>
          </p:nvSpPr>
          <p:spPr>
            <a:xfrm rot="4286866">
              <a:off x="2568955" y="319544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xmlns="" id="{FB036DD9-22DD-4F1C-8E16-122B49D214CB}"/>
                </a:ext>
              </a:extLst>
            </p:cNvPr>
            <p:cNvSpPr/>
            <p:nvPr/>
          </p:nvSpPr>
          <p:spPr>
            <a:xfrm rot="4286866">
              <a:off x="2851486" y="308464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xmlns="" id="{09AEFEA0-35CE-4AC2-A936-05F7531EB590}"/>
                </a:ext>
              </a:extLst>
            </p:cNvPr>
            <p:cNvSpPr/>
            <p:nvPr/>
          </p:nvSpPr>
          <p:spPr>
            <a:xfrm rot="16200000">
              <a:off x="2469644" y="85394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xmlns="" id="{864C9395-4B10-4814-87B6-81FA3C504067}"/>
                </a:ext>
              </a:extLst>
            </p:cNvPr>
            <p:cNvSpPr/>
            <p:nvPr/>
          </p:nvSpPr>
          <p:spPr>
            <a:xfrm rot="16200000">
              <a:off x="2249610" y="98355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xmlns="" id="{7128E102-D744-4867-A719-8509E9F9FFAC}"/>
                </a:ext>
              </a:extLst>
            </p:cNvPr>
            <p:cNvSpPr/>
            <p:nvPr/>
          </p:nvSpPr>
          <p:spPr>
            <a:xfrm rot="5400000">
              <a:off x="2320754" y="82244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F1A512BD-F899-4F4B-8260-B60FFAA8A916}"/>
                </a:ext>
              </a:extLst>
            </p:cNvPr>
            <p:cNvSpPr/>
            <p:nvPr/>
          </p:nvSpPr>
          <p:spPr>
            <a:xfrm rot="5400000">
              <a:off x="2507100" y="108508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xmlns="" id="{DC3CCC16-C89B-4E69-8924-BE86FB3CD842}"/>
                </a:ext>
              </a:extLst>
            </p:cNvPr>
            <p:cNvSpPr/>
            <p:nvPr/>
          </p:nvSpPr>
          <p:spPr>
            <a:xfrm rot="5400000">
              <a:off x="2545700" y="974383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xmlns="" id="{6CD72F45-5486-44F1-BFAB-BC83A28AF4DE}"/>
                </a:ext>
              </a:extLst>
            </p:cNvPr>
            <p:cNvSpPr/>
            <p:nvPr/>
          </p:nvSpPr>
          <p:spPr>
            <a:xfrm rot="5400000">
              <a:off x="2658984" y="88393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xmlns="" id="{4A51C966-3680-4352-89CE-835638A6DEED}"/>
                </a:ext>
              </a:extLst>
            </p:cNvPr>
            <p:cNvSpPr/>
            <p:nvPr/>
          </p:nvSpPr>
          <p:spPr>
            <a:xfrm rot="5400000">
              <a:off x="2384422" y="10408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xmlns="" id="{AAE6916E-6653-48DA-B27D-91E25F09D5EC}"/>
                </a:ext>
              </a:extLst>
            </p:cNvPr>
            <p:cNvSpPr/>
            <p:nvPr/>
          </p:nvSpPr>
          <p:spPr>
            <a:xfrm rot="16200000">
              <a:off x="2330318" y="96626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xmlns="" id="{1F398396-4D43-4DAB-9B6A-64210AD1E948}"/>
                </a:ext>
              </a:extLst>
            </p:cNvPr>
            <p:cNvSpPr/>
            <p:nvPr/>
          </p:nvSpPr>
          <p:spPr>
            <a:xfrm rot="16200000">
              <a:off x="2445952" y="80001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xmlns="" id="{AF2C9E87-FB73-465E-B1EE-B0F8F329242E}"/>
                </a:ext>
              </a:extLst>
            </p:cNvPr>
            <p:cNvSpPr/>
            <p:nvPr/>
          </p:nvSpPr>
          <p:spPr>
            <a:xfrm rot="16200000">
              <a:off x="2426682" y="93260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xmlns="" id="{B66533EA-2C80-4074-BA6F-929CD10032C6}"/>
                </a:ext>
              </a:extLst>
            </p:cNvPr>
            <p:cNvSpPr/>
            <p:nvPr/>
          </p:nvSpPr>
          <p:spPr>
            <a:xfrm rot="5400000">
              <a:off x="2249914" y="90323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xmlns="" id="{9BD0F1C0-2152-4BEA-8834-DD72DF488EB3}"/>
                </a:ext>
              </a:extLst>
            </p:cNvPr>
            <p:cNvSpPr/>
            <p:nvPr/>
          </p:nvSpPr>
          <p:spPr>
            <a:xfrm rot="5400000">
              <a:off x="2562956" y="88384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xmlns="" id="{2C544D38-0499-4FDE-9A25-BE6D318C128A}"/>
                </a:ext>
              </a:extLst>
            </p:cNvPr>
            <p:cNvSpPr/>
            <p:nvPr/>
          </p:nvSpPr>
          <p:spPr>
            <a:xfrm rot="5400000">
              <a:off x="2191464" y="104444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321DF7BD-66B3-4EAF-9C20-4FFE2842E2D6}"/>
                </a:ext>
              </a:extLst>
            </p:cNvPr>
            <p:cNvSpPr/>
            <p:nvPr/>
          </p:nvSpPr>
          <p:spPr>
            <a:xfrm rot="5400000">
              <a:off x="2642861" y="953437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B51889DA-AE2E-4E36-ABBC-620D2519EE1C}"/>
                </a:ext>
              </a:extLst>
            </p:cNvPr>
            <p:cNvSpPr/>
            <p:nvPr/>
          </p:nvSpPr>
          <p:spPr>
            <a:xfrm rot="16200000">
              <a:off x="2388517" y="111743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A9BF0008-FE8C-4EEF-BCA0-98541A5D5AC7}"/>
                </a:ext>
              </a:extLst>
            </p:cNvPr>
            <p:cNvSpPr/>
            <p:nvPr/>
          </p:nvSpPr>
          <p:spPr>
            <a:xfrm rot="5400000">
              <a:off x="2464792" y="102402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18A7B72F-51BE-40A1-8057-F41CC3E5205E}"/>
                </a:ext>
              </a:extLst>
            </p:cNvPr>
            <p:cNvSpPr/>
            <p:nvPr/>
          </p:nvSpPr>
          <p:spPr>
            <a:xfrm rot="5400000">
              <a:off x="2301933" y="106051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FC2D5F35-A6D8-41C7-AB94-0ACC6ED72564}"/>
                </a:ext>
              </a:extLst>
            </p:cNvPr>
            <p:cNvSpPr/>
            <p:nvPr/>
          </p:nvSpPr>
          <p:spPr>
            <a:xfrm rot="5400000">
              <a:off x="2606981" y="104396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8EE7A37D-05D9-41C2-82AD-26F3718D02FD}"/>
                </a:ext>
              </a:extLst>
            </p:cNvPr>
            <p:cNvSpPr/>
            <p:nvPr/>
          </p:nvSpPr>
          <p:spPr>
            <a:xfrm rot="16200000">
              <a:off x="2356480" y="122662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xmlns="" id="{C9F32D22-EE71-491A-876F-6D5FCFCC0A0E}"/>
                </a:ext>
              </a:extLst>
            </p:cNvPr>
            <p:cNvSpPr/>
            <p:nvPr/>
          </p:nvSpPr>
          <p:spPr>
            <a:xfrm rot="5400000">
              <a:off x="2208531" y="121024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xmlns="" id="{856D87A1-FE91-4D64-B297-3BFBAD7D5E60}"/>
                </a:ext>
              </a:extLst>
            </p:cNvPr>
            <p:cNvSpPr/>
            <p:nvPr/>
          </p:nvSpPr>
          <p:spPr>
            <a:xfrm rot="5400000">
              <a:off x="2394877" y="14728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xmlns="" id="{ADC2BD86-9BA4-4E0C-8899-03D25DA5440E}"/>
                </a:ext>
              </a:extLst>
            </p:cNvPr>
            <p:cNvSpPr/>
            <p:nvPr/>
          </p:nvSpPr>
          <p:spPr>
            <a:xfrm rot="5400000">
              <a:off x="2418089" y="135345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xmlns="" id="{42B3F86C-A858-4EDE-8BC6-D38221F824CF}"/>
                </a:ext>
              </a:extLst>
            </p:cNvPr>
            <p:cNvSpPr/>
            <p:nvPr/>
          </p:nvSpPr>
          <p:spPr>
            <a:xfrm rot="5400000">
              <a:off x="2501514" y="12040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xmlns="" id="{BBBEF6E2-F074-402E-B81C-CE906F6B97AA}"/>
                </a:ext>
              </a:extLst>
            </p:cNvPr>
            <p:cNvSpPr/>
            <p:nvPr/>
          </p:nvSpPr>
          <p:spPr>
            <a:xfrm rot="5400000">
              <a:off x="2272199" y="142860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xmlns="" id="{E8B3FA30-0E03-49BF-BB3A-D2F0842A5838}"/>
                </a:ext>
              </a:extLst>
            </p:cNvPr>
            <p:cNvSpPr/>
            <p:nvPr/>
          </p:nvSpPr>
          <p:spPr>
            <a:xfrm rot="16200000">
              <a:off x="2218094" y="135406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xmlns="" id="{40565FB5-0903-49DE-B319-6D55C17F22C6}"/>
                </a:ext>
              </a:extLst>
            </p:cNvPr>
            <p:cNvSpPr/>
            <p:nvPr/>
          </p:nvSpPr>
          <p:spPr>
            <a:xfrm rot="16200000">
              <a:off x="2295128" y="114196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xmlns="" id="{99C3BE14-C9A3-47D0-BEBC-A8577EE2CC97}"/>
                </a:ext>
              </a:extLst>
            </p:cNvPr>
            <p:cNvSpPr/>
            <p:nvPr/>
          </p:nvSpPr>
          <p:spPr>
            <a:xfrm rot="16200000">
              <a:off x="2314459" y="132040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xmlns="" id="{3A93742F-2723-4D16-94E2-AA936DF58639}"/>
                </a:ext>
              </a:extLst>
            </p:cNvPr>
            <p:cNvSpPr/>
            <p:nvPr/>
          </p:nvSpPr>
          <p:spPr>
            <a:xfrm rot="5400000">
              <a:off x="2494294" y="193891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xmlns="" id="{6B4D4492-CE5A-45F1-90EB-1729659C54F3}"/>
                </a:ext>
              </a:extLst>
            </p:cNvPr>
            <p:cNvSpPr/>
            <p:nvPr/>
          </p:nvSpPr>
          <p:spPr>
            <a:xfrm rot="5400000">
              <a:off x="2450732" y="127164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xmlns="" id="{7CA4BDC0-862E-467D-A81B-8FFFBE741033}"/>
                </a:ext>
              </a:extLst>
            </p:cNvPr>
            <p:cNvSpPr/>
            <p:nvPr/>
          </p:nvSpPr>
          <p:spPr>
            <a:xfrm rot="5400000">
              <a:off x="2530638" y="134123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xmlns="" id="{81DD98E4-D7E9-4834-BE41-BFF011EC732F}"/>
                </a:ext>
              </a:extLst>
            </p:cNvPr>
            <p:cNvSpPr/>
            <p:nvPr/>
          </p:nvSpPr>
          <p:spPr>
            <a:xfrm rot="16200000">
              <a:off x="2276293" y="150523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xmlns="" id="{18C8939B-A299-49F2-AFED-5D82FB2DD494}"/>
                </a:ext>
              </a:extLst>
            </p:cNvPr>
            <p:cNvSpPr/>
            <p:nvPr/>
          </p:nvSpPr>
          <p:spPr>
            <a:xfrm rot="5400000">
              <a:off x="2352569" y="14118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xmlns="" id="{8D22153C-8769-4607-AF98-AB98194A84CF}"/>
                </a:ext>
              </a:extLst>
            </p:cNvPr>
            <p:cNvSpPr/>
            <p:nvPr/>
          </p:nvSpPr>
          <p:spPr>
            <a:xfrm rot="5400000">
              <a:off x="3215996" y="229222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xmlns="" id="{FFD67CE4-86AB-43DC-B400-6B9F7CA01704}"/>
                </a:ext>
              </a:extLst>
            </p:cNvPr>
            <p:cNvSpPr/>
            <p:nvPr/>
          </p:nvSpPr>
          <p:spPr>
            <a:xfrm rot="5400000">
              <a:off x="2494757" y="143176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xmlns="" id="{42093738-63F8-4073-9886-3DBAA4F609F5}"/>
                </a:ext>
              </a:extLst>
            </p:cNvPr>
            <p:cNvSpPr/>
            <p:nvPr/>
          </p:nvSpPr>
          <p:spPr>
            <a:xfrm rot="16200000">
              <a:off x="2974522" y="213859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xmlns="" id="{D38864B1-77B1-415B-A246-A81DEDEF9904}"/>
                </a:ext>
              </a:extLst>
            </p:cNvPr>
            <p:cNvSpPr/>
            <p:nvPr/>
          </p:nvSpPr>
          <p:spPr>
            <a:xfrm rot="16200000">
              <a:off x="2626573" y="184428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xmlns="" id="{7B2356CF-64D9-4642-860B-86AB7A1DE727}"/>
                </a:ext>
              </a:extLst>
            </p:cNvPr>
            <p:cNvSpPr/>
            <p:nvPr/>
          </p:nvSpPr>
          <p:spPr>
            <a:xfrm rot="5400000">
              <a:off x="2884063" y="19458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xmlns="" id="{35BEE27B-6E51-4DAA-BE27-9D0F50D8C3CB}"/>
                </a:ext>
              </a:extLst>
            </p:cNvPr>
            <p:cNvSpPr/>
            <p:nvPr/>
          </p:nvSpPr>
          <p:spPr>
            <a:xfrm rot="5400000">
              <a:off x="2907275" y="182637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xmlns="" id="{5D5124D3-658A-4FB8-B02F-83AF4A8A3F24}"/>
                </a:ext>
              </a:extLst>
            </p:cNvPr>
            <p:cNvSpPr/>
            <p:nvPr/>
          </p:nvSpPr>
          <p:spPr>
            <a:xfrm rot="5400000">
              <a:off x="2835786" y="298593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xmlns="" id="{F1BCCFB8-B7A4-4EA2-BF84-993B32D08DA9}"/>
                </a:ext>
              </a:extLst>
            </p:cNvPr>
            <p:cNvSpPr/>
            <p:nvPr/>
          </p:nvSpPr>
          <p:spPr>
            <a:xfrm rot="5400000">
              <a:off x="2761385" y="190153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xmlns="" id="{61F8B681-A6DA-4B49-971C-2C12C7AF0203}"/>
                </a:ext>
              </a:extLst>
            </p:cNvPr>
            <p:cNvSpPr/>
            <p:nvPr/>
          </p:nvSpPr>
          <p:spPr>
            <a:xfrm rot="16200000">
              <a:off x="2707281" y="182698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xmlns="" id="{5CC48006-0438-4354-95CE-CDA4A0756A7D}"/>
                </a:ext>
              </a:extLst>
            </p:cNvPr>
            <p:cNvSpPr/>
            <p:nvPr/>
          </p:nvSpPr>
          <p:spPr>
            <a:xfrm rot="16200000">
              <a:off x="2603441" y="154445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xmlns="" id="{E393C004-39D6-44A3-BF36-DEE3A3F4BAB4}"/>
                </a:ext>
              </a:extLst>
            </p:cNvPr>
            <p:cNvSpPr/>
            <p:nvPr/>
          </p:nvSpPr>
          <p:spPr>
            <a:xfrm rot="16200000">
              <a:off x="2803645" y="17933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xmlns="" id="{DCEE285E-2C53-466D-9519-98DACFBF7EE4}"/>
                </a:ext>
              </a:extLst>
            </p:cNvPr>
            <p:cNvSpPr/>
            <p:nvPr/>
          </p:nvSpPr>
          <p:spPr>
            <a:xfrm rot="5400000">
              <a:off x="2626877" y="176395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xmlns="" id="{B16D13F1-1882-450E-A846-89FE6592082D}"/>
                </a:ext>
              </a:extLst>
            </p:cNvPr>
            <p:cNvSpPr/>
            <p:nvPr/>
          </p:nvSpPr>
          <p:spPr>
            <a:xfrm rot="5400000">
              <a:off x="4361704" y="344166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xmlns="" id="{6A45416C-F962-4649-827E-1E924BD23955}"/>
                </a:ext>
              </a:extLst>
            </p:cNvPr>
            <p:cNvSpPr/>
            <p:nvPr/>
          </p:nvSpPr>
          <p:spPr>
            <a:xfrm rot="5400000">
              <a:off x="2568427" y="190516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xmlns="" id="{2C83523B-1332-4778-8369-BD622E8113C5}"/>
                </a:ext>
              </a:extLst>
            </p:cNvPr>
            <p:cNvSpPr/>
            <p:nvPr/>
          </p:nvSpPr>
          <p:spPr>
            <a:xfrm rot="5400000">
              <a:off x="3019824" y="181416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xmlns="" id="{E9C42742-EFFF-4999-807A-1C97AF0A587E}"/>
                </a:ext>
              </a:extLst>
            </p:cNvPr>
            <p:cNvSpPr/>
            <p:nvPr/>
          </p:nvSpPr>
          <p:spPr>
            <a:xfrm rot="16200000">
              <a:off x="2765480" y="197815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xmlns="" id="{FFAC672D-19A4-41F5-9ED2-50FC41334F92}"/>
                </a:ext>
              </a:extLst>
            </p:cNvPr>
            <p:cNvSpPr/>
            <p:nvPr/>
          </p:nvSpPr>
          <p:spPr>
            <a:xfrm rot="5400000">
              <a:off x="2841755" y="188474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xmlns="" id="{8680AD1C-8090-482B-912B-8CC57DB896C0}"/>
                </a:ext>
              </a:extLst>
            </p:cNvPr>
            <p:cNvSpPr/>
            <p:nvPr/>
          </p:nvSpPr>
          <p:spPr>
            <a:xfrm rot="5400000">
              <a:off x="2678896" y="1921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xmlns="" id="{16536FE8-203C-45DA-BB15-83A475C34BF6}"/>
                </a:ext>
              </a:extLst>
            </p:cNvPr>
            <p:cNvSpPr/>
            <p:nvPr/>
          </p:nvSpPr>
          <p:spPr>
            <a:xfrm rot="5400000">
              <a:off x="2983944" y="190468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xmlns="" id="{7CA993C8-8EC8-4810-B0FD-3DCC0609DE79}"/>
                </a:ext>
              </a:extLst>
            </p:cNvPr>
            <p:cNvSpPr/>
            <p:nvPr/>
          </p:nvSpPr>
          <p:spPr>
            <a:xfrm rot="16200000">
              <a:off x="2733443" y="20873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xmlns="" id="{18A9A723-FBAA-4C44-8494-4118683EBC78}"/>
                </a:ext>
              </a:extLst>
            </p:cNvPr>
            <p:cNvSpPr/>
            <p:nvPr/>
          </p:nvSpPr>
          <p:spPr>
            <a:xfrm rot="16200000">
              <a:off x="2487043" y="20689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xmlns="" id="{C5E8AAF4-33B6-4A2F-99E8-1A6D5AA123FB}"/>
                </a:ext>
              </a:extLst>
            </p:cNvPr>
            <p:cNvSpPr/>
            <p:nvPr/>
          </p:nvSpPr>
          <p:spPr>
            <a:xfrm rot="16200000">
              <a:off x="2514350" y="2232080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xmlns="" id="{F2A6E865-5467-4F17-BD88-B1F3EF3A9B63}"/>
                </a:ext>
              </a:extLst>
            </p:cNvPr>
            <p:cNvSpPr/>
            <p:nvPr/>
          </p:nvSpPr>
          <p:spPr>
            <a:xfrm rot="5400000">
              <a:off x="2585494" y="207096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xmlns="" id="{BC6359F0-95F9-4540-A903-E917CB178662}"/>
                </a:ext>
              </a:extLst>
            </p:cNvPr>
            <p:cNvSpPr/>
            <p:nvPr/>
          </p:nvSpPr>
          <p:spPr>
            <a:xfrm rot="5400000">
              <a:off x="2771840" y="233360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xmlns="" id="{F03965F9-5B24-47D7-98CE-8A947961C205}"/>
                </a:ext>
              </a:extLst>
            </p:cNvPr>
            <p:cNvSpPr/>
            <p:nvPr/>
          </p:nvSpPr>
          <p:spPr>
            <a:xfrm rot="5400000">
              <a:off x="2795052" y="2214177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xmlns="" id="{554FA410-4E6B-4980-8993-2E7096520369}"/>
                </a:ext>
              </a:extLst>
            </p:cNvPr>
            <p:cNvSpPr/>
            <p:nvPr/>
          </p:nvSpPr>
          <p:spPr>
            <a:xfrm rot="5400000">
              <a:off x="2878477" y="206480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xmlns="" id="{2AC22DF2-E8AD-48EA-AA3C-329FEF29A587}"/>
                </a:ext>
              </a:extLst>
            </p:cNvPr>
            <p:cNvSpPr/>
            <p:nvPr/>
          </p:nvSpPr>
          <p:spPr>
            <a:xfrm rot="5400000">
              <a:off x="2649162" y="22893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xmlns="" id="{2C37A65D-0B53-4096-8129-C2BB152ECAEE}"/>
                </a:ext>
              </a:extLst>
            </p:cNvPr>
            <p:cNvSpPr/>
            <p:nvPr/>
          </p:nvSpPr>
          <p:spPr>
            <a:xfrm rot="16200000">
              <a:off x="2595057" y="221478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xmlns="" id="{7E5A199C-0955-47CC-B5C7-95D0A561461F}"/>
                </a:ext>
              </a:extLst>
            </p:cNvPr>
            <p:cNvSpPr/>
            <p:nvPr/>
          </p:nvSpPr>
          <p:spPr>
            <a:xfrm rot="16200000">
              <a:off x="2672091" y="200269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xmlns="" id="{FF025FB3-642F-4642-A16E-8F5B52B29C84}"/>
                </a:ext>
              </a:extLst>
            </p:cNvPr>
            <p:cNvSpPr/>
            <p:nvPr/>
          </p:nvSpPr>
          <p:spPr>
            <a:xfrm rot="16200000">
              <a:off x="2691422" y="218112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xmlns="" id="{0D99331E-FA4A-4610-A60D-16AD0270EEF2}"/>
                </a:ext>
              </a:extLst>
            </p:cNvPr>
            <p:cNvSpPr/>
            <p:nvPr/>
          </p:nvSpPr>
          <p:spPr>
            <a:xfrm rot="5400000">
              <a:off x="2514654" y="21517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xmlns="" id="{039EF43B-28D1-4DA2-9940-09468D1E2C7F}"/>
                </a:ext>
              </a:extLst>
            </p:cNvPr>
            <p:cNvSpPr/>
            <p:nvPr/>
          </p:nvSpPr>
          <p:spPr>
            <a:xfrm rot="5400000">
              <a:off x="2827695" y="213236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xmlns="" id="{132CDC44-1CAB-4998-89CC-22F4115C68DF}"/>
                </a:ext>
              </a:extLst>
            </p:cNvPr>
            <p:cNvSpPr/>
            <p:nvPr/>
          </p:nvSpPr>
          <p:spPr>
            <a:xfrm rot="5400000">
              <a:off x="2562427" y="2006504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xmlns="" id="{6907B269-A6ED-4A91-BDE3-28261DD3CA5C}"/>
                </a:ext>
              </a:extLst>
            </p:cNvPr>
            <p:cNvSpPr/>
            <p:nvPr/>
          </p:nvSpPr>
          <p:spPr>
            <a:xfrm rot="5400000">
              <a:off x="2907601" y="220195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32DC6D2C-5BF8-4B84-B2D2-C88551E4541F}"/>
                </a:ext>
              </a:extLst>
            </p:cNvPr>
            <p:cNvSpPr/>
            <p:nvPr/>
          </p:nvSpPr>
          <p:spPr>
            <a:xfrm rot="16200000">
              <a:off x="2653256" y="236595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xmlns="" id="{BF713201-C69A-4631-8EFD-1A7B7D528E9B}"/>
                </a:ext>
              </a:extLst>
            </p:cNvPr>
            <p:cNvSpPr/>
            <p:nvPr/>
          </p:nvSpPr>
          <p:spPr>
            <a:xfrm rot="5400000">
              <a:off x="2729532" y="22725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xmlns="" id="{787947EE-4978-4B04-9614-B0A019743420}"/>
                </a:ext>
              </a:extLst>
            </p:cNvPr>
            <p:cNvSpPr/>
            <p:nvPr/>
          </p:nvSpPr>
          <p:spPr>
            <a:xfrm rot="5400000">
              <a:off x="2566672" y="23090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xmlns="" id="{7E60EC01-B169-41E5-B187-91C4C90F4C16}"/>
                </a:ext>
              </a:extLst>
            </p:cNvPr>
            <p:cNvSpPr/>
            <p:nvPr/>
          </p:nvSpPr>
          <p:spPr>
            <a:xfrm rot="5400000">
              <a:off x="2871720" y="229248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xmlns="" id="{433299C0-A536-4177-996C-65D3514716D5}"/>
                </a:ext>
              </a:extLst>
            </p:cNvPr>
            <p:cNvSpPr/>
            <p:nvPr/>
          </p:nvSpPr>
          <p:spPr>
            <a:xfrm rot="16200000">
              <a:off x="2382057" y="160719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xmlns="" id="{3A7E0B12-6D9C-45A3-AB12-98979082FE8A}"/>
                </a:ext>
              </a:extLst>
            </p:cNvPr>
            <p:cNvSpPr/>
            <p:nvPr/>
          </p:nvSpPr>
          <p:spPr>
            <a:xfrm rot="16200000">
              <a:off x="2485687" y="15487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xmlns="" id="{07D385B8-F9C4-4685-85BD-5100AA03FD9B}"/>
                </a:ext>
              </a:extLst>
            </p:cNvPr>
            <p:cNvSpPr/>
            <p:nvPr/>
          </p:nvSpPr>
          <p:spPr>
            <a:xfrm rot="16200000">
              <a:off x="2162964" y="17519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xmlns="" id="{0F7A4F61-116D-4F0B-AC09-7E9315F8D808}"/>
                </a:ext>
              </a:extLst>
            </p:cNvPr>
            <p:cNvSpPr/>
            <p:nvPr/>
          </p:nvSpPr>
          <p:spPr>
            <a:xfrm rot="5400000">
              <a:off x="4397158" y="351484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xmlns="" id="{80158B71-59CD-4386-A46B-54FA7B018350}"/>
                </a:ext>
              </a:extLst>
            </p:cNvPr>
            <p:cNvSpPr/>
            <p:nvPr/>
          </p:nvSpPr>
          <p:spPr>
            <a:xfrm rot="5400000">
              <a:off x="2420454" y="185345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xmlns="" id="{2EDB0C98-5352-417C-84C5-FBE3D41FB273}"/>
                </a:ext>
              </a:extLst>
            </p:cNvPr>
            <p:cNvSpPr/>
            <p:nvPr/>
          </p:nvSpPr>
          <p:spPr>
            <a:xfrm rot="5400000">
              <a:off x="2443666" y="17340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xmlns="" id="{2A2D1306-7EAC-49DF-9DEB-46918E4DBE74}"/>
                </a:ext>
              </a:extLst>
            </p:cNvPr>
            <p:cNvSpPr/>
            <p:nvPr/>
          </p:nvSpPr>
          <p:spPr>
            <a:xfrm rot="5400000">
              <a:off x="2576745" y="16274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xmlns="" id="{B9DFF77D-B3DE-43E8-B0DD-85CC8A555F50}"/>
                </a:ext>
              </a:extLst>
            </p:cNvPr>
            <p:cNvSpPr/>
            <p:nvPr/>
          </p:nvSpPr>
          <p:spPr>
            <a:xfrm rot="5400000">
              <a:off x="2297776" y="180917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xmlns="" id="{EBD63EC5-8FEB-4CA4-A13D-9949751E8F4B}"/>
                </a:ext>
              </a:extLst>
            </p:cNvPr>
            <p:cNvSpPr/>
            <p:nvPr/>
          </p:nvSpPr>
          <p:spPr>
            <a:xfrm rot="16200000">
              <a:off x="2243672" y="173463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xmlns="" id="{7616ED41-B977-439D-8356-EEA2273DD01A}"/>
                </a:ext>
              </a:extLst>
            </p:cNvPr>
            <p:cNvSpPr/>
            <p:nvPr/>
          </p:nvSpPr>
          <p:spPr>
            <a:xfrm rot="16200000">
              <a:off x="2320705" y="1522541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xmlns="" id="{841831CC-7E82-470F-A271-7D8A34233539}"/>
                </a:ext>
              </a:extLst>
            </p:cNvPr>
            <p:cNvSpPr/>
            <p:nvPr/>
          </p:nvSpPr>
          <p:spPr>
            <a:xfrm rot="16200000">
              <a:off x="2340036" y="170097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xmlns="" id="{3D3BDDD7-7DA3-46E7-82C4-7B11CCE9B474}"/>
                </a:ext>
              </a:extLst>
            </p:cNvPr>
            <p:cNvSpPr/>
            <p:nvPr/>
          </p:nvSpPr>
          <p:spPr>
            <a:xfrm rot="5400000">
              <a:off x="2494564" y="151593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xmlns="" id="{51AD9634-A752-4AD3-BBDD-C15086CA84E5}"/>
                </a:ext>
              </a:extLst>
            </p:cNvPr>
            <p:cNvSpPr/>
            <p:nvPr/>
          </p:nvSpPr>
          <p:spPr>
            <a:xfrm rot="5400000">
              <a:off x="2476310" y="165221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xmlns="" id="{5A838747-7344-4A6A-A457-B3462E1B6FF7}"/>
                </a:ext>
              </a:extLst>
            </p:cNvPr>
            <p:cNvSpPr/>
            <p:nvPr/>
          </p:nvSpPr>
          <p:spPr>
            <a:xfrm rot="5400000">
              <a:off x="2104818" y="181281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xmlns="" id="{893D4B7D-22D3-4BA2-AF71-E8248A98B8A3}"/>
                </a:ext>
              </a:extLst>
            </p:cNvPr>
            <p:cNvSpPr/>
            <p:nvPr/>
          </p:nvSpPr>
          <p:spPr>
            <a:xfrm rot="5400000">
              <a:off x="2551538" y="16866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xmlns="" id="{0E9C480D-E294-410F-9FA2-1D670D7309C9}"/>
                </a:ext>
              </a:extLst>
            </p:cNvPr>
            <p:cNvSpPr/>
            <p:nvPr/>
          </p:nvSpPr>
          <p:spPr>
            <a:xfrm rot="16200000">
              <a:off x="2301871" y="188580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xmlns="" id="{F046708D-7CE0-461C-BC9F-C7D1D0E32B52}"/>
                </a:ext>
              </a:extLst>
            </p:cNvPr>
            <p:cNvSpPr/>
            <p:nvPr/>
          </p:nvSpPr>
          <p:spPr>
            <a:xfrm rot="5400000">
              <a:off x="2378146" y="179239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xmlns="" id="{B617B74D-33DF-4257-A737-5490B2CA78B6}"/>
                </a:ext>
              </a:extLst>
            </p:cNvPr>
            <p:cNvSpPr/>
            <p:nvPr/>
          </p:nvSpPr>
          <p:spPr>
            <a:xfrm rot="5400000">
              <a:off x="2215287" y="1828886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xmlns="" id="{BB0430D9-4EB8-4E3E-813B-9FDE30850DAD}"/>
                </a:ext>
              </a:extLst>
            </p:cNvPr>
            <p:cNvSpPr/>
            <p:nvPr/>
          </p:nvSpPr>
          <p:spPr>
            <a:xfrm rot="5400000">
              <a:off x="2520335" y="181233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xmlns="" id="{05D701EF-3C31-4055-8DE9-C41C274A099B}"/>
                </a:ext>
              </a:extLst>
            </p:cNvPr>
            <p:cNvSpPr/>
            <p:nvPr/>
          </p:nvSpPr>
          <p:spPr>
            <a:xfrm rot="16200000">
              <a:off x="2269834" y="199499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xmlns="" id="{5E9133E1-653B-4CC4-A691-6CD6016CF135}"/>
                </a:ext>
              </a:extLst>
            </p:cNvPr>
            <p:cNvSpPr/>
            <p:nvPr/>
          </p:nvSpPr>
          <p:spPr>
            <a:xfrm rot="16200000">
              <a:off x="2041833" y="195295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xmlns="" id="{5D496999-1138-4A0B-A6D1-3C12D66170DC}"/>
                </a:ext>
              </a:extLst>
            </p:cNvPr>
            <p:cNvSpPr/>
            <p:nvPr/>
          </p:nvSpPr>
          <p:spPr>
            <a:xfrm rot="16200000">
              <a:off x="2050741" y="21397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xmlns="" id="{62B6CCD4-09EF-4BC9-8523-74612107E813}"/>
                </a:ext>
              </a:extLst>
            </p:cNvPr>
            <p:cNvSpPr/>
            <p:nvPr/>
          </p:nvSpPr>
          <p:spPr>
            <a:xfrm rot="5400000">
              <a:off x="2121885" y="1978615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xmlns="" id="{C502BD17-4D5A-49D4-9CB8-6BF467487B78}"/>
                </a:ext>
              </a:extLst>
            </p:cNvPr>
            <p:cNvSpPr/>
            <p:nvPr/>
          </p:nvSpPr>
          <p:spPr>
            <a:xfrm rot="5400000">
              <a:off x="2308231" y="224125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xmlns="" id="{732D05CC-8BE5-4BF3-B053-DA2DF3C28D9C}"/>
                </a:ext>
              </a:extLst>
            </p:cNvPr>
            <p:cNvSpPr/>
            <p:nvPr/>
          </p:nvSpPr>
          <p:spPr>
            <a:xfrm rot="5400000">
              <a:off x="2331443" y="212182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xmlns="" id="{960589C4-907E-4E3C-ACA1-4612837B4F0E}"/>
                </a:ext>
              </a:extLst>
            </p:cNvPr>
            <p:cNvSpPr/>
            <p:nvPr/>
          </p:nvSpPr>
          <p:spPr>
            <a:xfrm rot="5400000">
              <a:off x="2414868" y="197244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xmlns="" id="{EE20B6E8-0F5A-4371-859C-C60B384DDFB5}"/>
                </a:ext>
              </a:extLst>
            </p:cNvPr>
            <p:cNvSpPr/>
            <p:nvPr/>
          </p:nvSpPr>
          <p:spPr>
            <a:xfrm rot="5400000">
              <a:off x="2185553" y="219697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xmlns="" id="{DD65FDA4-73E1-4D9A-B092-45E256B4EA7E}"/>
                </a:ext>
              </a:extLst>
            </p:cNvPr>
            <p:cNvSpPr/>
            <p:nvPr/>
          </p:nvSpPr>
          <p:spPr>
            <a:xfrm rot="16200000">
              <a:off x="2131448" y="212243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xmlns="" id="{DA82D7E5-51EE-429F-BEB8-E4B243DB4F27}"/>
                </a:ext>
              </a:extLst>
            </p:cNvPr>
            <p:cNvSpPr/>
            <p:nvPr/>
          </p:nvSpPr>
          <p:spPr>
            <a:xfrm rot="16200000">
              <a:off x="2208482" y="191033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xmlns="" id="{7EF6627B-4326-47DB-9D1E-9C60F31A0C13}"/>
                </a:ext>
              </a:extLst>
            </p:cNvPr>
            <p:cNvSpPr/>
            <p:nvPr/>
          </p:nvSpPr>
          <p:spPr>
            <a:xfrm rot="16200000">
              <a:off x="2227813" y="208877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xmlns="" id="{D5207222-AA22-4777-8C88-87EBC9879984}"/>
                </a:ext>
              </a:extLst>
            </p:cNvPr>
            <p:cNvSpPr/>
            <p:nvPr/>
          </p:nvSpPr>
          <p:spPr>
            <a:xfrm rot="5400000">
              <a:off x="2051045" y="205940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xmlns="" id="{B90F3988-9787-43EB-9E1A-8A0F0D94D5BC}"/>
                </a:ext>
              </a:extLst>
            </p:cNvPr>
            <p:cNvSpPr/>
            <p:nvPr/>
          </p:nvSpPr>
          <p:spPr>
            <a:xfrm rot="5400000">
              <a:off x="2364086" y="204001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xmlns="" id="{A234879F-32C7-4A5F-A7CA-B4D28198CF5F}"/>
                </a:ext>
              </a:extLst>
            </p:cNvPr>
            <p:cNvSpPr/>
            <p:nvPr/>
          </p:nvSpPr>
          <p:spPr>
            <a:xfrm rot="5400000">
              <a:off x="2098818" y="1914151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xmlns="" id="{1A0F9775-1DEF-48F4-B743-DE905657CDAF}"/>
                </a:ext>
              </a:extLst>
            </p:cNvPr>
            <p:cNvSpPr/>
            <p:nvPr/>
          </p:nvSpPr>
          <p:spPr>
            <a:xfrm rot="5400000">
              <a:off x="2443992" y="210960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xmlns="" id="{BA360474-0CC1-4FC6-9DAE-49436CC53B62}"/>
                </a:ext>
              </a:extLst>
            </p:cNvPr>
            <p:cNvSpPr/>
            <p:nvPr/>
          </p:nvSpPr>
          <p:spPr>
            <a:xfrm rot="16200000">
              <a:off x="2189647" y="2273604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xmlns="" id="{FAD9809A-AF68-415F-B49A-6DB2166D6B33}"/>
                </a:ext>
              </a:extLst>
            </p:cNvPr>
            <p:cNvSpPr/>
            <p:nvPr/>
          </p:nvSpPr>
          <p:spPr>
            <a:xfrm rot="5400000">
              <a:off x="2265923" y="218018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xmlns="" id="{1E1BE384-C9C9-4AFA-A2ED-0210FAC34CC4}"/>
                </a:ext>
              </a:extLst>
            </p:cNvPr>
            <p:cNvSpPr/>
            <p:nvPr/>
          </p:nvSpPr>
          <p:spPr>
            <a:xfrm rot="5400000">
              <a:off x="2103063" y="221668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xmlns="" id="{6A63D51E-4045-4129-BFF6-F5F15387DB2B}"/>
                </a:ext>
              </a:extLst>
            </p:cNvPr>
            <p:cNvSpPr/>
            <p:nvPr/>
          </p:nvSpPr>
          <p:spPr>
            <a:xfrm rot="5400000">
              <a:off x="2408111" y="220013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xmlns="" id="{3882B369-B982-49D5-87CF-4E6A4FEB7D9C}"/>
                </a:ext>
              </a:extLst>
            </p:cNvPr>
            <p:cNvSpPr/>
            <p:nvPr/>
          </p:nvSpPr>
          <p:spPr>
            <a:xfrm rot="16200000">
              <a:off x="1754618" y="189756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xmlns="" id="{33D2789D-FB0D-4839-AB91-4DCB361308EB}"/>
                </a:ext>
              </a:extLst>
            </p:cNvPr>
            <p:cNvSpPr/>
            <p:nvPr/>
          </p:nvSpPr>
          <p:spPr>
            <a:xfrm rot="16200000">
              <a:off x="1847790" y="184639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xmlns="" id="{A37D8AD1-3315-4D83-A5FE-84A3B6CC3E0C}"/>
                </a:ext>
              </a:extLst>
            </p:cNvPr>
            <p:cNvSpPr/>
            <p:nvPr/>
          </p:nvSpPr>
          <p:spPr>
            <a:xfrm rot="16200000">
              <a:off x="1564333" y="203781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xmlns="" id="{7664F649-EB18-496F-A8B0-26AD66456457}"/>
                </a:ext>
              </a:extLst>
            </p:cNvPr>
            <p:cNvSpPr/>
            <p:nvPr/>
          </p:nvSpPr>
          <p:spPr>
            <a:xfrm rot="5400000" flipH="1" flipV="1">
              <a:off x="1685065" y="1965721"/>
              <a:ext cx="58730" cy="587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xmlns="" id="{D8C27232-DE25-4A3B-9B2B-55D6BCC959C8}"/>
                </a:ext>
              </a:extLst>
            </p:cNvPr>
            <p:cNvSpPr/>
            <p:nvPr/>
          </p:nvSpPr>
          <p:spPr>
            <a:xfrm rot="5400000">
              <a:off x="1829619" y="213462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xmlns="" id="{19865E36-1446-4BC7-BDF1-184DE26E87A8}"/>
                </a:ext>
              </a:extLst>
            </p:cNvPr>
            <p:cNvSpPr/>
            <p:nvPr/>
          </p:nvSpPr>
          <p:spPr>
            <a:xfrm rot="5400000">
              <a:off x="1845035" y="20199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xmlns="" id="{48E73158-E3B6-4931-AB69-A3D7A840B126}"/>
                </a:ext>
              </a:extLst>
            </p:cNvPr>
            <p:cNvSpPr/>
            <p:nvPr/>
          </p:nvSpPr>
          <p:spPr>
            <a:xfrm rot="5400000">
              <a:off x="1965808" y="191567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xmlns="" id="{801C27F1-FAB2-4623-BD54-008F12720949}"/>
                </a:ext>
              </a:extLst>
            </p:cNvPr>
            <p:cNvSpPr/>
            <p:nvPr/>
          </p:nvSpPr>
          <p:spPr>
            <a:xfrm rot="5400000">
              <a:off x="1699145" y="209506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xmlns="" id="{BF3C1164-CD88-4906-939F-F2FDAB860D43}"/>
                </a:ext>
              </a:extLst>
            </p:cNvPr>
            <p:cNvSpPr/>
            <p:nvPr/>
          </p:nvSpPr>
          <p:spPr>
            <a:xfrm rot="16200000">
              <a:off x="1645041" y="2020516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xmlns="" id="{C51EB4B4-4268-4F91-8768-4D3FE935F00E}"/>
                </a:ext>
              </a:extLst>
            </p:cNvPr>
            <p:cNvSpPr/>
            <p:nvPr/>
          </p:nvSpPr>
          <p:spPr>
            <a:xfrm rot="16200000">
              <a:off x="1922430" y="2202120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xmlns="" id="{6FB08B09-64E3-42E2-9E86-54A4C9B4E9FB}"/>
                </a:ext>
              </a:extLst>
            </p:cNvPr>
            <p:cNvSpPr/>
            <p:nvPr/>
          </p:nvSpPr>
          <p:spPr>
            <a:xfrm rot="16200000">
              <a:off x="1741405" y="198686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xmlns="" id="{EDBE3308-D0E5-425C-BBF8-D2503E2A9A7D}"/>
                </a:ext>
              </a:extLst>
            </p:cNvPr>
            <p:cNvSpPr/>
            <p:nvPr/>
          </p:nvSpPr>
          <p:spPr>
            <a:xfrm rot="5400000">
              <a:off x="2038665" y="22802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xmlns="" id="{7E6F8C56-450B-4273-BCE9-521AD4A8BF7E}"/>
                </a:ext>
              </a:extLst>
            </p:cNvPr>
            <p:cNvSpPr/>
            <p:nvPr/>
          </p:nvSpPr>
          <p:spPr>
            <a:xfrm rot="5400000">
              <a:off x="1877679" y="193810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xmlns="" id="{64FB332C-5EDE-4FBB-9ACB-81631A25703B}"/>
                </a:ext>
              </a:extLst>
            </p:cNvPr>
            <p:cNvSpPr/>
            <p:nvPr/>
          </p:nvSpPr>
          <p:spPr>
            <a:xfrm rot="5400000">
              <a:off x="1521601" y="211461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xmlns="" id="{01AFFEA5-F7E4-448E-BBB9-E5F0985D3B85}"/>
                </a:ext>
              </a:extLst>
            </p:cNvPr>
            <p:cNvSpPr/>
            <p:nvPr/>
          </p:nvSpPr>
          <p:spPr>
            <a:xfrm rot="5400000">
              <a:off x="1957584" y="2007690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xmlns="" id="{D1CB4250-4D1A-4CB4-A264-9EBC0C055897}"/>
                </a:ext>
              </a:extLst>
            </p:cNvPr>
            <p:cNvSpPr/>
            <p:nvPr/>
          </p:nvSpPr>
          <p:spPr>
            <a:xfrm rot="16200000">
              <a:off x="1703240" y="2171689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xmlns="" id="{AD917AC1-6677-4412-8452-243CF38CB3D6}"/>
                </a:ext>
              </a:extLst>
            </p:cNvPr>
            <p:cNvSpPr/>
            <p:nvPr/>
          </p:nvSpPr>
          <p:spPr>
            <a:xfrm rot="5400000">
              <a:off x="1779515" y="20782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xmlns="" id="{B5935580-A5FF-4EAC-B194-86777F320056}"/>
                </a:ext>
              </a:extLst>
            </p:cNvPr>
            <p:cNvSpPr/>
            <p:nvPr/>
          </p:nvSpPr>
          <p:spPr>
            <a:xfrm rot="5400000">
              <a:off x="1616656" y="211476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xmlns="" id="{438CFDBF-ECFD-48F6-83BF-82455ECF8DF9}"/>
                </a:ext>
              </a:extLst>
            </p:cNvPr>
            <p:cNvSpPr/>
            <p:nvPr/>
          </p:nvSpPr>
          <p:spPr>
            <a:xfrm rot="5400000">
              <a:off x="1902327" y="20903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xmlns="" id="{3BA7A1FD-AAA1-45EE-9EA8-41B4FF7E327B}"/>
                </a:ext>
              </a:extLst>
            </p:cNvPr>
            <p:cNvSpPr/>
            <p:nvPr/>
          </p:nvSpPr>
          <p:spPr>
            <a:xfrm rot="5400000">
              <a:off x="1820978" y="223115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xmlns="" id="{2A9BA475-B630-4102-AFC1-0863D7B50EA1}"/>
                </a:ext>
              </a:extLst>
            </p:cNvPr>
            <p:cNvSpPr/>
            <p:nvPr/>
          </p:nvSpPr>
          <p:spPr>
            <a:xfrm rot="16200000">
              <a:off x="1609851" y="2196222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xmlns="" id="{A65DB948-3606-486C-93CE-72D60FA1799B}"/>
                </a:ext>
              </a:extLst>
            </p:cNvPr>
            <p:cNvSpPr/>
            <p:nvPr/>
          </p:nvSpPr>
          <p:spPr>
            <a:xfrm rot="5400000">
              <a:off x="1482178" y="2192500"/>
              <a:ext cx="99630" cy="9963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xmlns="" id="{B19FF6F0-E367-4384-B0B3-E4F79BB900FD}"/>
                </a:ext>
              </a:extLst>
            </p:cNvPr>
            <p:cNvSpPr/>
            <p:nvPr/>
          </p:nvSpPr>
          <p:spPr>
            <a:xfrm rot="16200000">
              <a:off x="1536546" y="227250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xmlns="" id="{8E7FA1E8-0613-4D1A-A923-FCA77CD2A8F9}"/>
                </a:ext>
              </a:extLst>
            </p:cNvPr>
            <p:cNvSpPr/>
            <p:nvPr/>
          </p:nvSpPr>
          <p:spPr>
            <a:xfrm rot="16200000">
              <a:off x="1317453" y="2417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xmlns="" id="{70F8EF82-6722-44D8-9790-7EAF762C0BAC}"/>
                </a:ext>
              </a:extLst>
            </p:cNvPr>
            <p:cNvSpPr/>
            <p:nvPr/>
          </p:nvSpPr>
          <p:spPr>
            <a:xfrm rot="5400000">
              <a:off x="1399473" y="2253341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xmlns="" id="{153CBD8A-F803-4E5A-9A67-FED0121BECD2}"/>
                </a:ext>
              </a:extLst>
            </p:cNvPr>
            <p:cNvSpPr/>
            <p:nvPr/>
          </p:nvSpPr>
          <p:spPr>
            <a:xfrm rot="5400000">
              <a:off x="1558539" y="2519706"/>
              <a:ext cx="64460" cy="644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xmlns="" id="{C8F92F82-B522-4A44-907C-F6B3BE3AEA28}"/>
                </a:ext>
              </a:extLst>
            </p:cNvPr>
            <p:cNvSpPr/>
            <p:nvPr/>
          </p:nvSpPr>
          <p:spPr>
            <a:xfrm rot="5400000">
              <a:off x="1598155" y="239933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xmlns="" id="{79936233-8FB6-4408-B8DD-38543768B4CD}"/>
                </a:ext>
              </a:extLst>
            </p:cNvPr>
            <p:cNvSpPr/>
            <p:nvPr/>
          </p:nvSpPr>
          <p:spPr>
            <a:xfrm rot="5400000">
              <a:off x="1452265" y="24744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xmlns="" id="{B184F80F-E3FD-45D1-9A47-038D572D426F}"/>
                </a:ext>
              </a:extLst>
            </p:cNvPr>
            <p:cNvSpPr/>
            <p:nvPr/>
          </p:nvSpPr>
          <p:spPr>
            <a:xfrm rot="16200000">
              <a:off x="1398160" y="239994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xmlns="" id="{B63F2147-1831-42D5-BDAF-30CBA173ACF1}"/>
                </a:ext>
              </a:extLst>
            </p:cNvPr>
            <p:cNvSpPr/>
            <p:nvPr/>
          </p:nvSpPr>
          <p:spPr>
            <a:xfrm rot="16200000">
              <a:off x="1494525" y="23662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xmlns="" id="{A72E6CD9-50D3-4D11-BCDD-8BF47683AC29}"/>
                </a:ext>
              </a:extLst>
            </p:cNvPr>
            <p:cNvSpPr/>
            <p:nvPr/>
          </p:nvSpPr>
          <p:spPr>
            <a:xfrm rot="5400000">
              <a:off x="1349581" y="234188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xmlns="" id="{5728B5CE-5339-42E9-992A-B47A6D5868D9}"/>
                </a:ext>
              </a:extLst>
            </p:cNvPr>
            <p:cNvSpPr/>
            <p:nvPr/>
          </p:nvSpPr>
          <p:spPr>
            <a:xfrm rot="5400000">
              <a:off x="1630798" y="2317530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xmlns="" id="{1E587FD3-EFD4-40A2-A2AC-0340C8F8CC40}"/>
                </a:ext>
              </a:extLst>
            </p:cNvPr>
            <p:cNvSpPr/>
            <p:nvPr/>
          </p:nvSpPr>
          <p:spPr>
            <a:xfrm rot="5400000">
              <a:off x="1694347" y="2338104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xmlns="" id="{64324090-D918-4C3D-B72C-E7D65259023E}"/>
                </a:ext>
              </a:extLst>
            </p:cNvPr>
            <p:cNvSpPr/>
            <p:nvPr/>
          </p:nvSpPr>
          <p:spPr>
            <a:xfrm rot="16200000">
              <a:off x="1456359" y="255111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xmlns="" id="{36B860A6-880E-45C0-8998-5B6ABC74FDF6}"/>
                </a:ext>
              </a:extLst>
            </p:cNvPr>
            <p:cNvSpPr/>
            <p:nvPr/>
          </p:nvSpPr>
          <p:spPr>
            <a:xfrm rot="5400000">
              <a:off x="1523884" y="245109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xmlns="" id="{3AAB32DB-05A6-48E1-9CEE-906EF702FB8C}"/>
                </a:ext>
              </a:extLst>
            </p:cNvPr>
            <p:cNvSpPr/>
            <p:nvPr/>
          </p:nvSpPr>
          <p:spPr>
            <a:xfrm rot="5400000">
              <a:off x="1974809" y="222539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xmlns="" id="{C0C4203C-9234-48E1-8CCA-8FBB847BE36A}"/>
                </a:ext>
              </a:extLst>
            </p:cNvPr>
            <p:cNvSpPr/>
            <p:nvPr/>
          </p:nvSpPr>
          <p:spPr>
            <a:xfrm rot="5400000">
              <a:off x="1756899" y="228088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xmlns="" id="{098FC3D3-FF8C-438C-8E4C-C594CBCC9527}"/>
                </a:ext>
              </a:extLst>
            </p:cNvPr>
            <p:cNvSpPr/>
            <p:nvPr/>
          </p:nvSpPr>
          <p:spPr>
            <a:xfrm rot="16200000">
              <a:off x="1439111" y="2673083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xmlns="" id="{B2BB8E2F-920A-4112-A82E-A150F5E2F870}"/>
                </a:ext>
              </a:extLst>
            </p:cNvPr>
            <p:cNvSpPr/>
            <p:nvPr/>
          </p:nvSpPr>
          <p:spPr>
            <a:xfrm rot="16200000">
              <a:off x="2875458" y="341366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xmlns="" id="{DDE73450-0C05-4E24-A4C1-F234CD772E0D}"/>
                </a:ext>
              </a:extLst>
            </p:cNvPr>
            <p:cNvSpPr/>
            <p:nvPr/>
          </p:nvSpPr>
          <p:spPr>
            <a:xfrm rot="16200000">
              <a:off x="1256954" y="251133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xmlns="" id="{E51D2AAB-E83B-4970-B061-832D575E2D2C}"/>
                </a:ext>
              </a:extLst>
            </p:cNvPr>
            <p:cNvSpPr/>
            <p:nvPr/>
          </p:nvSpPr>
          <p:spPr>
            <a:xfrm rot="5400000">
              <a:off x="1213423" y="2761492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xmlns="" id="{259EB6E6-3E96-4470-894D-435DF0F71D52}"/>
                </a:ext>
              </a:extLst>
            </p:cNvPr>
            <p:cNvSpPr/>
            <p:nvPr/>
          </p:nvSpPr>
          <p:spPr>
            <a:xfrm rot="5400000">
              <a:off x="1251588" y="267782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xmlns="" id="{0C8A5951-56CC-4163-A927-E3E422F37B88}"/>
                </a:ext>
              </a:extLst>
            </p:cNvPr>
            <p:cNvSpPr/>
            <p:nvPr/>
          </p:nvSpPr>
          <p:spPr>
            <a:xfrm rot="5400000">
              <a:off x="1087767" y="271117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xmlns="" id="{38124153-004D-4859-AEC4-3A22059DC5A3}"/>
                </a:ext>
              </a:extLst>
            </p:cNvPr>
            <p:cNvSpPr/>
            <p:nvPr/>
          </p:nvSpPr>
          <p:spPr>
            <a:xfrm rot="16200000">
              <a:off x="1022045" y="281535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xmlns="" id="{D1B0A6EF-5470-44FF-8E58-79BFB9A43F52}"/>
                </a:ext>
              </a:extLst>
            </p:cNvPr>
            <p:cNvSpPr/>
            <p:nvPr/>
          </p:nvSpPr>
          <p:spPr>
            <a:xfrm rot="16200000">
              <a:off x="1168013" y="260504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xmlns="" id="{E5B52190-0179-423C-ABA5-467C2E3A9265}"/>
                </a:ext>
              </a:extLst>
            </p:cNvPr>
            <p:cNvSpPr/>
            <p:nvPr/>
          </p:nvSpPr>
          <p:spPr>
            <a:xfrm rot="5400000">
              <a:off x="1231753" y="2860818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xmlns="" id="{CB075290-3443-4D07-9C9F-CB7E49F42B41}"/>
                </a:ext>
              </a:extLst>
            </p:cNvPr>
            <p:cNvSpPr/>
            <p:nvPr/>
          </p:nvSpPr>
          <p:spPr>
            <a:xfrm rot="5400000">
              <a:off x="1265957" y="259443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xmlns="" id="{C4B3E35D-5365-4850-BFB6-339B40D65FB7}"/>
                </a:ext>
              </a:extLst>
            </p:cNvPr>
            <p:cNvSpPr/>
            <p:nvPr/>
          </p:nvSpPr>
          <p:spPr>
            <a:xfrm rot="5400000">
              <a:off x="1333137" y="260945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7" name="Oval 276">
              <a:extLst>
                <a:ext uri="{FF2B5EF4-FFF2-40B4-BE49-F238E27FC236}">
                  <a16:creationId xmlns:a16="http://schemas.microsoft.com/office/drawing/2014/main" xmlns="" id="{1C1B62F3-541D-4A4D-8E59-24CFEB7C2DF2}"/>
                </a:ext>
              </a:extLst>
            </p:cNvPr>
            <p:cNvSpPr/>
            <p:nvPr/>
          </p:nvSpPr>
          <p:spPr>
            <a:xfrm rot="16200000">
              <a:off x="1091861" y="278780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xmlns="" id="{10353E88-C114-4E80-97D5-A2D7C33F331C}"/>
                </a:ext>
              </a:extLst>
            </p:cNvPr>
            <p:cNvSpPr/>
            <p:nvPr/>
          </p:nvSpPr>
          <p:spPr>
            <a:xfrm rot="5400000">
              <a:off x="1168137" y="269439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xmlns="" id="{DB3E2A28-2CF2-444E-A47B-CD7279FC7DCE}"/>
                </a:ext>
              </a:extLst>
            </p:cNvPr>
            <p:cNvSpPr/>
            <p:nvPr/>
          </p:nvSpPr>
          <p:spPr>
            <a:xfrm rot="5400000">
              <a:off x="1050276" y="289104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xmlns="" id="{03B163BF-73D1-4B9A-B557-4AC4CD73891C}"/>
                </a:ext>
              </a:extLst>
            </p:cNvPr>
            <p:cNvSpPr/>
            <p:nvPr/>
          </p:nvSpPr>
          <p:spPr>
            <a:xfrm rot="5400000">
              <a:off x="1370223" y="271753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xmlns="" id="{5CE9E2C3-5991-4E8C-BEB5-EAA485DCA13C}"/>
                </a:ext>
              </a:extLst>
            </p:cNvPr>
            <p:cNvSpPr/>
            <p:nvPr/>
          </p:nvSpPr>
          <p:spPr>
            <a:xfrm rot="16200000">
              <a:off x="1031366" y="29695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xmlns="" id="{950F4166-2160-4E2A-AFCD-390B8539F6C8}"/>
                </a:ext>
              </a:extLst>
            </p:cNvPr>
            <p:cNvSpPr/>
            <p:nvPr/>
          </p:nvSpPr>
          <p:spPr>
            <a:xfrm rot="16200000">
              <a:off x="1134996" y="291115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xmlns="" id="{FEC7C21F-A93A-4F01-801A-B00ED78645B5}"/>
                </a:ext>
              </a:extLst>
            </p:cNvPr>
            <p:cNvSpPr/>
            <p:nvPr/>
          </p:nvSpPr>
          <p:spPr>
            <a:xfrm rot="16200000">
              <a:off x="829445" y="312985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4" name="Oval 283">
              <a:extLst>
                <a:ext uri="{FF2B5EF4-FFF2-40B4-BE49-F238E27FC236}">
                  <a16:creationId xmlns:a16="http://schemas.microsoft.com/office/drawing/2014/main" xmlns="" id="{88996153-467D-452D-9844-234A3B6ADE62}"/>
                </a:ext>
              </a:extLst>
            </p:cNvPr>
            <p:cNvSpPr/>
            <p:nvPr/>
          </p:nvSpPr>
          <p:spPr>
            <a:xfrm rot="5400000">
              <a:off x="911262" y="296361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xmlns="" id="{19409D68-FCEE-4522-AE0F-F71E0A0FBB6B}"/>
                </a:ext>
              </a:extLst>
            </p:cNvPr>
            <p:cNvSpPr/>
            <p:nvPr/>
          </p:nvSpPr>
          <p:spPr>
            <a:xfrm rot="5400000">
              <a:off x="1066109" y="307695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xmlns="" id="{C674B572-FFDE-462B-880C-49003E3E682D}"/>
                </a:ext>
              </a:extLst>
            </p:cNvPr>
            <p:cNvSpPr/>
            <p:nvPr/>
          </p:nvSpPr>
          <p:spPr>
            <a:xfrm rot="5400000">
              <a:off x="2451423" y="24666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xmlns="" id="{84B83636-4DB7-4AB1-9C9F-A39EBEF8A3A0}"/>
                </a:ext>
              </a:extLst>
            </p:cNvPr>
            <p:cNvSpPr/>
            <p:nvPr/>
          </p:nvSpPr>
          <p:spPr>
            <a:xfrm rot="5400000">
              <a:off x="928466" y="309541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xmlns="" id="{C5B8AB1B-0943-48B8-9910-C208A43E8D05}"/>
                </a:ext>
              </a:extLst>
            </p:cNvPr>
            <p:cNvSpPr/>
            <p:nvPr/>
          </p:nvSpPr>
          <p:spPr>
            <a:xfrm rot="16200000">
              <a:off x="895362" y="316181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xmlns="" id="{7C43D816-1DD2-4B36-A669-6E2362A4C574}"/>
                </a:ext>
              </a:extLst>
            </p:cNvPr>
            <p:cNvSpPr/>
            <p:nvPr/>
          </p:nvSpPr>
          <p:spPr>
            <a:xfrm rot="16200000">
              <a:off x="970014" y="288489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xmlns="" id="{5096C595-A1D3-4B52-A158-15BA13AC7E74}"/>
                </a:ext>
              </a:extLst>
            </p:cNvPr>
            <p:cNvSpPr/>
            <p:nvPr/>
          </p:nvSpPr>
          <p:spPr>
            <a:xfrm rot="16200000">
              <a:off x="989345" y="3063333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1" name="Oval 290">
              <a:extLst>
                <a:ext uri="{FF2B5EF4-FFF2-40B4-BE49-F238E27FC236}">
                  <a16:creationId xmlns:a16="http://schemas.microsoft.com/office/drawing/2014/main" xmlns="" id="{8B3448BC-4471-4CCC-8681-FED7454FA2FA}"/>
                </a:ext>
              </a:extLst>
            </p:cNvPr>
            <p:cNvSpPr/>
            <p:nvPr/>
          </p:nvSpPr>
          <p:spPr>
            <a:xfrm rot="5400000">
              <a:off x="860230" y="3061275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2" name="Oval 291">
              <a:extLst>
                <a:ext uri="{FF2B5EF4-FFF2-40B4-BE49-F238E27FC236}">
                  <a16:creationId xmlns:a16="http://schemas.microsoft.com/office/drawing/2014/main" xmlns="" id="{561BE878-60F9-49E5-B42A-7EDF01186FE0}"/>
                </a:ext>
              </a:extLst>
            </p:cNvPr>
            <p:cNvSpPr/>
            <p:nvPr/>
          </p:nvSpPr>
          <p:spPr>
            <a:xfrm rot="5400000">
              <a:off x="1125619" y="301457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xmlns="" id="{B3BDCF2D-7465-4753-9899-2EA3D9D1F614}"/>
                </a:ext>
              </a:extLst>
            </p:cNvPr>
            <p:cNvSpPr/>
            <p:nvPr/>
          </p:nvSpPr>
          <p:spPr>
            <a:xfrm rot="5400000">
              <a:off x="760111" y="3239146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xmlns="" id="{0329F5C4-3E80-4A85-A5CF-398B143D8BBE}"/>
                </a:ext>
              </a:extLst>
            </p:cNvPr>
            <p:cNvSpPr/>
            <p:nvPr/>
          </p:nvSpPr>
          <p:spPr>
            <a:xfrm rot="5400000">
              <a:off x="1349789" y="2497161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xmlns="" id="{459D6779-ACE1-4233-8EE5-1D81953C83D6}"/>
                </a:ext>
              </a:extLst>
            </p:cNvPr>
            <p:cNvSpPr/>
            <p:nvPr/>
          </p:nvSpPr>
          <p:spPr>
            <a:xfrm rot="16200000">
              <a:off x="919239" y="320746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xmlns="" id="{51ED67F3-3565-48E2-A684-DD92BB0C51B6}"/>
                </a:ext>
              </a:extLst>
            </p:cNvPr>
            <p:cNvSpPr/>
            <p:nvPr/>
          </p:nvSpPr>
          <p:spPr>
            <a:xfrm rot="5400000">
              <a:off x="1019168" y="315781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xmlns="" id="{CEA9CCF0-7A9E-4D06-9463-39B08E77C02F}"/>
                </a:ext>
              </a:extLst>
            </p:cNvPr>
            <p:cNvSpPr/>
            <p:nvPr/>
          </p:nvSpPr>
          <p:spPr>
            <a:xfrm rot="5400000">
              <a:off x="855781" y="323381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8" name="Oval 297">
              <a:extLst>
                <a:ext uri="{FF2B5EF4-FFF2-40B4-BE49-F238E27FC236}">
                  <a16:creationId xmlns:a16="http://schemas.microsoft.com/office/drawing/2014/main" xmlns="" id="{D268218A-3353-4496-86F2-86658CD66EBC}"/>
                </a:ext>
              </a:extLst>
            </p:cNvPr>
            <p:cNvSpPr/>
            <p:nvPr/>
          </p:nvSpPr>
          <p:spPr>
            <a:xfrm rot="5400000">
              <a:off x="468364" y="381360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xmlns="" id="{9786BB82-ED10-490A-904A-F38A7F1A6C64}"/>
                </a:ext>
              </a:extLst>
            </p:cNvPr>
            <p:cNvSpPr/>
            <p:nvPr/>
          </p:nvSpPr>
          <p:spPr>
            <a:xfrm rot="5400000">
              <a:off x="2495303" y="2385241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0" name="Oval 299">
              <a:extLst>
                <a:ext uri="{FF2B5EF4-FFF2-40B4-BE49-F238E27FC236}">
                  <a16:creationId xmlns:a16="http://schemas.microsoft.com/office/drawing/2014/main" xmlns="" id="{9F4CB142-D2D2-4082-92A1-BAE8B1079075}"/>
                </a:ext>
              </a:extLst>
            </p:cNvPr>
            <p:cNvSpPr/>
            <p:nvPr/>
          </p:nvSpPr>
          <p:spPr>
            <a:xfrm rot="16200000">
              <a:off x="857844" y="3310025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xmlns="" id="{FF3B4797-AAF9-46EB-A45D-F3F9E5A6A3FB}"/>
                </a:ext>
              </a:extLst>
            </p:cNvPr>
            <p:cNvSpPr/>
            <p:nvPr/>
          </p:nvSpPr>
          <p:spPr>
            <a:xfrm rot="5400000">
              <a:off x="779017" y="33195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xmlns="" id="{07334C5F-72CB-4A3C-8A30-D91FF652F1F5}"/>
                </a:ext>
              </a:extLst>
            </p:cNvPr>
            <p:cNvSpPr/>
            <p:nvPr/>
          </p:nvSpPr>
          <p:spPr>
            <a:xfrm rot="16200000">
              <a:off x="704074" y="3421439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3" name="Oval 302">
              <a:extLst>
                <a:ext uri="{FF2B5EF4-FFF2-40B4-BE49-F238E27FC236}">
                  <a16:creationId xmlns:a16="http://schemas.microsoft.com/office/drawing/2014/main" xmlns="" id="{E642596F-E55D-4336-A7F8-99C4933416F4}"/>
                </a:ext>
              </a:extLst>
            </p:cNvPr>
            <p:cNvSpPr/>
            <p:nvPr/>
          </p:nvSpPr>
          <p:spPr>
            <a:xfrm rot="16200000">
              <a:off x="778232" y="337073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xmlns="" id="{24F5DA10-570A-4936-807A-5D99CFCC1A6C}"/>
                </a:ext>
              </a:extLst>
            </p:cNvPr>
            <p:cNvSpPr/>
            <p:nvPr/>
          </p:nvSpPr>
          <p:spPr>
            <a:xfrm rot="16200000">
              <a:off x="499653" y="356595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xmlns="" id="{53C73CCA-7AD1-40C8-846D-2FF671CFD435}"/>
                </a:ext>
              </a:extLst>
            </p:cNvPr>
            <p:cNvSpPr/>
            <p:nvPr/>
          </p:nvSpPr>
          <p:spPr>
            <a:xfrm rot="5400000">
              <a:off x="1993855" y="24083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xmlns="" id="{8951C5E4-EE75-4167-B654-1C644B34F149}"/>
                </a:ext>
              </a:extLst>
            </p:cNvPr>
            <p:cNvSpPr/>
            <p:nvPr/>
          </p:nvSpPr>
          <p:spPr>
            <a:xfrm rot="5400000">
              <a:off x="2380787" y="274403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xmlns="" id="{B0FC639E-94DE-48A2-828E-14D62A517F4C}"/>
                </a:ext>
              </a:extLst>
            </p:cNvPr>
            <p:cNvSpPr/>
            <p:nvPr/>
          </p:nvSpPr>
          <p:spPr>
            <a:xfrm rot="5400000">
              <a:off x="619793" y="362342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xmlns="" id="{F6E055FE-541F-4913-9924-E049CA334A3E}"/>
                </a:ext>
              </a:extLst>
            </p:cNvPr>
            <p:cNvSpPr/>
            <p:nvPr/>
          </p:nvSpPr>
          <p:spPr>
            <a:xfrm rot="16200000">
              <a:off x="570953" y="356485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xmlns="" id="{C600023A-9A9B-48E2-87B0-BFD1EF25F4EA}"/>
                </a:ext>
              </a:extLst>
            </p:cNvPr>
            <p:cNvSpPr/>
            <p:nvPr/>
          </p:nvSpPr>
          <p:spPr>
            <a:xfrm rot="16200000" flipH="1">
              <a:off x="679980" y="3385161"/>
              <a:ext cx="45720" cy="4572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0" name="Oval 309">
              <a:extLst>
                <a:ext uri="{FF2B5EF4-FFF2-40B4-BE49-F238E27FC236}">
                  <a16:creationId xmlns:a16="http://schemas.microsoft.com/office/drawing/2014/main" xmlns="" id="{E3E50549-B7C3-40D6-A31E-B3AD89F2E5FF}"/>
                </a:ext>
              </a:extLst>
            </p:cNvPr>
            <p:cNvSpPr/>
            <p:nvPr/>
          </p:nvSpPr>
          <p:spPr>
            <a:xfrm rot="16200000">
              <a:off x="662053" y="351522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xmlns="" id="{D3BD401B-0F49-4B3C-A84E-84B720BE390C}"/>
                </a:ext>
              </a:extLst>
            </p:cNvPr>
            <p:cNvSpPr/>
            <p:nvPr/>
          </p:nvSpPr>
          <p:spPr>
            <a:xfrm rot="5400000">
              <a:off x="574150" y="349193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2" name="Oval 311">
              <a:extLst>
                <a:ext uri="{FF2B5EF4-FFF2-40B4-BE49-F238E27FC236}">
                  <a16:creationId xmlns:a16="http://schemas.microsoft.com/office/drawing/2014/main" xmlns="" id="{B4B86A61-57AC-4672-B5DB-C2364337058A}"/>
                </a:ext>
              </a:extLst>
            </p:cNvPr>
            <p:cNvSpPr/>
            <p:nvPr/>
          </p:nvSpPr>
          <p:spPr>
            <a:xfrm rot="5400000">
              <a:off x="668547" y="3681092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xmlns="" id="{7D15C056-E6F5-4AB4-A059-6CB99C2CC462}"/>
                </a:ext>
              </a:extLst>
            </p:cNvPr>
            <p:cNvSpPr/>
            <p:nvPr/>
          </p:nvSpPr>
          <p:spPr>
            <a:xfrm rot="5400000">
              <a:off x="440075" y="363509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xmlns="" id="{9147B8D4-8272-497B-AE69-247C5ACBA629}"/>
                </a:ext>
              </a:extLst>
            </p:cNvPr>
            <p:cNvSpPr/>
            <p:nvPr/>
          </p:nvSpPr>
          <p:spPr>
            <a:xfrm rot="5400000">
              <a:off x="1958200" y="2117222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5" name="Oval 314">
              <a:extLst>
                <a:ext uri="{FF2B5EF4-FFF2-40B4-BE49-F238E27FC236}">
                  <a16:creationId xmlns:a16="http://schemas.microsoft.com/office/drawing/2014/main" xmlns="" id="{1D094BC1-4022-4154-8C69-7A99B1B4FF1F}"/>
                </a:ext>
              </a:extLst>
            </p:cNvPr>
            <p:cNvSpPr/>
            <p:nvPr/>
          </p:nvSpPr>
          <p:spPr>
            <a:xfrm rot="16200000">
              <a:off x="575905" y="381451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xmlns="" id="{ED867945-C122-49A2-A3E1-AD093BE296B1}"/>
                </a:ext>
              </a:extLst>
            </p:cNvPr>
            <p:cNvSpPr/>
            <p:nvPr/>
          </p:nvSpPr>
          <p:spPr>
            <a:xfrm rot="5400000">
              <a:off x="697888" y="3608467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7" name="Oval 316">
              <a:extLst>
                <a:ext uri="{FF2B5EF4-FFF2-40B4-BE49-F238E27FC236}">
                  <a16:creationId xmlns:a16="http://schemas.microsoft.com/office/drawing/2014/main" xmlns="" id="{5E52213B-7351-4628-96AA-E6AD2218CCDB}"/>
                </a:ext>
              </a:extLst>
            </p:cNvPr>
            <p:cNvSpPr/>
            <p:nvPr/>
          </p:nvSpPr>
          <p:spPr>
            <a:xfrm rot="5400000">
              <a:off x="537304" y="364312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8" name="Oval 317">
              <a:extLst>
                <a:ext uri="{FF2B5EF4-FFF2-40B4-BE49-F238E27FC236}">
                  <a16:creationId xmlns:a16="http://schemas.microsoft.com/office/drawing/2014/main" xmlns="" id="{5CA3AD5D-F3FC-4ECC-8A33-5D52A799BB9B}"/>
                </a:ext>
              </a:extLst>
            </p:cNvPr>
            <p:cNvSpPr/>
            <p:nvPr/>
          </p:nvSpPr>
          <p:spPr>
            <a:xfrm rot="5400000">
              <a:off x="384518" y="377919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19" name="Oval 318">
              <a:extLst>
                <a:ext uri="{FF2B5EF4-FFF2-40B4-BE49-F238E27FC236}">
                  <a16:creationId xmlns:a16="http://schemas.microsoft.com/office/drawing/2014/main" xmlns="" id="{D30D9B49-3767-4B67-90D5-478713785104}"/>
                </a:ext>
              </a:extLst>
            </p:cNvPr>
            <p:cNvSpPr/>
            <p:nvPr/>
          </p:nvSpPr>
          <p:spPr>
            <a:xfrm rot="5400000">
              <a:off x="586549" y="374223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0" name="Oval 319">
              <a:extLst>
                <a:ext uri="{FF2B5EF4-FFF2-40B4-BE49-F238E27FC236}">
                  <a16:creationId xmlns:a16="http://schemas.microsoft.com/office/drawing/2014/main" xmlns="" id="{914170E7-95B0-4987-B3A4-DE48862D771C}"/>
                </a:ext>
              </a:extLst>
            </p:cNvPr>
            <p:cNvSpPr/>
            <p:nvPr/>
          </p:nvSpPr>
          <p:spPr>
            <a:xfrm rot="16200000">
              <a:off x="2855395" y="27541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xmlns="" id="{E5B6DFF5-D838-40F7-9FAC-032C9AEE57FA}"/>
                </a:ext>
              </a:extLst>
            </p:cNvPr>
            <p:cNvSpPr/>
            <p:nvPr/>
          </p:nvSpPr>
          <p:spPr>
            <a:xfrm rot="5400000">
              <a:off x="407548" y="3710507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2" name="Oval 321">
              <a:extLst>
                <a:ext uri="{FF2B5EF4-FFF2-40B4-BE49-F238E27FC236}">
                  <a16:creationId xmlns:a16="http://schemas.microsoft.com/office/drawing/2014/main" xmlns="" id="{6304B667-DDA9-4A34-A35D-1781E0316B12}"/>
                </a:ext>
              </a:extLst>
            </p:cNvPr>
            <p:cNvSpPr/>
            <p:nvPr/>
          </p:nvSpPr>
          <p:spPr>
            <a:xfrm rot="16200000">
              <a:off x="2559264" y="329948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3" name="Oval 322">
              <a:extLst>
                <a:ext uri="{FF2B5EF4-FFF2-40B4-BE49-F238E27FC236}">
                  <a16:creationId xmlns:a16="http://schemas.microsoft.com/office/drawing/2014/main" xmlns="" id="{609AF27A-9E39-43E4-BDC4-7DE084823500}"/>
                </a:ext>
              </a:extLst>
            </p:cNvPr>
            <p:cNvSpPr/>
            <p:nvPr/>
          </p:nvSpPr>
          <p:spPr>
            <a:xfrm rot="16200000">
              <a:off x="611502" y="3419526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xmlns="" id="{6EE890C9-3B77-400D-A278-DD5033B39405}"/>
                </a:ext>
              </a:extLst>
            </p:cNvPr>
            <p:cNvSpPr/>
            <p:nvPr/>
          </p:nvSpPr>
          <p:spPr>
            <a:xfrm rot="16200000" flipH="1" flipV="1">
              <a:off x="494392" y="3711059"/>
              <a:ext cx="45720" cy="457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5" name="Oval 324">
              <a:extLst>
                <a:ext uri="{FF2B5EF4-FFF2-40B4-BE49-F238E27FC236}">
                  <a16:creationId xmlns:a16="http://schemas.microsoft.com/office/drawing/2014/main" xmlns="" id="{DB1F9BD7-F8D1-466D-9A04-453B8F3A8DA0}"/>
                </a:ext>
              </a:extLst>
            </p:cNvPr>
            <p:cNvSpPr/>
            <p:nvPr/>
          </p:nvSpPr>
          <p:spPr>
            <a:xfrm rot="5400000">
              <a:off x="710782" y="333189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6" name="Oval 325">
              <a:extLst>
                <a:ext uri="{FF2B5EF4-FFF2-40B4-BE49-F238E27FC236}">
                  <a16:creationId xmlns:a16="http://schemas.microsoft.com/office/drawing/2014/main" xmlns="" id="{B329283A-6884-4C2C-A266-524127006F2E}"/>
                </a:ext>
              </a:extLst>
            </p:cNvPr>
            <p:cNvSpPr/>
            <p:nvPr/>
          </p:nvSpPr>
          <p:spPr>
            <a:xfrm rot="16200000">
              <a:off x="442727" y="397221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7" name="Oval 326">
              <a:extLst>
                <a:ext uri="{FF2B5EF4-FFF2-40B4-BE49-F238E27FC236}">
                  <a16:creationId xmlns:a16="http://schemas.microsoft.com/office/drawing/2014/main" xmlns="" id="{CA8F81CD-EAF9-47FE-8C65-770C96B67B48}"/>
                </a:ext>
              </a:extLst>
            </p:cNvPr>
            <p:cNvSpPr/>
            <p:nvPr/>
          </p:nvSpPr>
          <p:spPr>
            <a:xfrm rot="16200000">
              <a:off x="466574" y="3762918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8" name="Oval 327">
              <a:extLst>
                <a:ext uri="{FF2B5EF4-FFF2-40B4-BE49-F238E27FC236}">
                  <a16:creationId xmlns:a16="http://schemas.microsoft.com/office/drawing/2014/main" xmlns="" id="{AC7B3D61-35BE-442D-A882-6BF129692886}"/>
                </a:ext>
              </a:extLst>
            </p:cNvPr>
            <p:cNvSpPr/>
            <p:nvPr/>
          </p:nvSpPr>
          <p:spPr>
            <a:xfrm rot="5400000">
              <a:off x="401544" y="384400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9" name="Oval 328">
              <a:extLst>
                <a:ext uri="{FF2B5EF4-FFF2-40B4-BE49-F238E27FC236}">
                  <a16:creationId xmlns:a16="http://schemas.microsoft.com/office/drawing/2014/main" xmlns="" id="{86B90489-7955-4263-96A4-1A4FF70A148C}"/>
                </a:ext>
              </a:extLst>
            </p:cNvPr>
            <p:cNvSpPr/>
            <p:nvPr/>
          </p:nvSpPr>
          <p:spPr>
            <a:xfrm rot="5400000">
              <a:off x="606838" y="3691231"/>
              <a:ext cx="45720" cy="457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0" name="Oval 329">
              <a:extLst>
                <a:ext uri="{FF2B5EF4-FFF2-40B4-BE49-F238E27FC236}">
                  <a16:creationId xmlns:a16="http://schemas.microsoft.com/office/drawing/2014/main" xmlns="" id="{11403DCB-F544-4ABC-A31A-8FB8FA2E534F}"/>
                </a:ext>
              </a:extLst>
            </p:cNvPr>
            <p:cNvSpPr/>
            <p:nvPr/>
          </p:nvSpPr>
          <p:spPr>
            <a:xfrm rot="5400000">
              <a:off x="468993" y="3884046"/>
              <a:ext cx="51496" cy="5149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1" name="Oval 330">
              <a:extLst>
                <a:ext uri="{FF2B5EF4-FFF2-40B4-BE49-F238E27FC236}">
                  <a16:creationId xmlns:a16="http://schemas.microsoft.com/office/drawing/2014/main" xmlns="" id="{7AC17082-4611-400E-8ECD-AB369CDBC187}"/>
                </a:ext>
              </a:extLst>
            </p:cNvPr>
            <p:cNvSpPr/>
            <p:nvPr/>
          </p:nvSpPr>
          <p:spPr>
            <a:xfrm rot="5400000">
              <a:off x="1303700" y="275103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2" name="Oval 331">
              <a:extLst>
                <a:ext uri="{FF2B5EF4-FFF2-40B4-BE49-F238E27FC236}">
                  <a16:creationId xmlns:a16="http://schemas.microsoft.com/office/drawing/2014/main" xmlns="" id="{4D44E733-99CB-4896-A433-6137AD72470C}"/>
                </a:ext>
              </a:extLst>
            </p:cNvPr>
            <p:cNvSpPr/>
            <p:nvPr/>
          </p:nvSpPr>
          <p:spPr>
            <a:xfrm rot="5400000" flipH="1">
              <a:off x="816019" y="3206061"/>
              <a:ext cx="45720" cy="457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3" name="Oval 332">
              <a:extLst>
                <a:ext uri="{FF2B5EF4-FFF2-40B4-BE49-F238E27FC236}">
                  <a16:creationId xmlns:a16="http://schemas.microsoft.com/office/drawing/2014/main" xmlns="" id="{4C59E99E-A197-46B7-8014-A28B659492AB}"/>
                </a:ext>
              </a:extLst>
            </p:cNvPr>
            <p:cNvSpPr/>
            <p:nvPr/>
          </p:nvSpPr>
          <p:spPr>
            <a:xfrm rot="5400000">
              <a:off x="412005" y="391575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xmlns="" id="{01A628F5-CF98-4194-A5E2-94923D58231F}"/>
                </a:ext>
              </a:extLst>
            </p:cNvPr>
            <p:cNvSpPr/>
            <p:nvPr/>
          </p:nvSpPr>
          <p:spPr>
            <a:xfrm rot="16200000">
              <a:off x="3237773" y="189124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5" name="Oval 334">
              <a:extLst>
                <a:ext uri="{FF2B5EF4-FFF2-40B4-BE49-F238E27FC236}">
                  <a16:creationId xmlns:a16="http://schemas.microsoft.com/office/drawing/2014/main" xmlns="" id="{745B134D-D006-4B03-938F-8F8603C0C043}"/>
                </a:ext>
              </a:extLst>
            </p:cNvPr>
            <p:cNvSpPr/>
            <p:nvPr/>
          </p:nvSpPr>
          <p:spPr>
            <a:xfrm rot="16200000">
              <a:off x="3018680" y="203597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xmlns="" id="{68E60F37-5215-4C3D-BF97-E4732A0FA4C3}"/>
                </a:ext>
              </a:extLst>
            </p:cNvPr>
            <p:cNvSpPr/>
            <p:nvPr/>
          </p:nvSpPr>
          <p:spPr>
            <a:xfrm rot="5400000">
              <a:off x="3089824" y="187486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7" name="Oval 336">
              <a:extLst>
                <a:ext uri="{FF2B5EF4-FFF2-40B4-BE49-F238E27FC236}">
                  <a16:creationId xmlns:a16="http://schemas.microsoft.com/office/drawing/2014/main" xmlns="" id="{2B350363-6B41-4679-8D0B-EF639D76F614}"/>
                </a:ext>
              </a:extLst>
            </p:cNvPr>
            <p:cNvSpPr/>
            <p:nvPr/>
          </p:nvSpPr>
          <p:spPr>
            <a:xfrm rot="5400000">
              <a:off x="3276170" y="213750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8" name="Oval 337">
              <a:extLst>
                <a:ext uri="{FF2B5EF4-FFF2-40B4-BE49-F238E27FC236}">
                  <a16:creationId xmlns:a16="http://schemas.microsoft.com/office/drawing/2014/main" xmlns="" id="{C9004A8A-9AA6-41C1-A726-D6DA57D9DB19}"/>
                </a:ext>
              </a:extLst>
            </p:cNvPr>
            <p:cNvSpPr/>
            <p:nvPr/>
          </p:nvSpPr>
          <p:spPr>
            <a:xfrm rot="5400000">
              <a:off x="3299382" y="201807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39" name="Oval 338">
              <a:extLst>
                <a:ext uri="{FF2B5EF4-FFF2-40B4-BE49-F238E27FC236}">
                  <a16:creationId xmlns:a16="http://schemas.microsoft.com/office/drawing/2014/main" xmlns="" id="{FFF1094A-223B-417A-A352-B5D39D99BBDE}"/>
                </a:ext>
              </a:extLst>
            </p:cNvPr>
            <p:cNvSpPr/>
            <p:nvPr/>
          </p:nvSpPr>
          <p:spPr>
            <a:xfrm rot="5400000">
              <a:off x="3153492" y="209322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xmlns="" id="{F659503C-4C6C-46F2-9144-0F390A0A64F7}"/>
                </a:ext>
              </a:extLst>
            </p:cNvPr>
            <p:cNvSpPr/>
            <p:nvPr/>
          </p:nvSpPr>
          <p:spPr>
            <a:xfrm rot="16200000">
              <a:off x="3099388" y="201868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xmlns="" id="{95EB9575-EBF1-488F-9DD1-35ABACB994B4}"/>
                </a:ext>
              </a:extLst>
            </p:cNvPr>
            <p:cNvSpPr/>
            <p:nvPr/>
          </p:nvSpPr>
          <p:spPr>
            <a:xfrm rot="16200000">
              <a:off x="4313712" y="349401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2" name="Oval 341">
              <a:extLst>
                <a:ext uri="{FF2B5EF4-FFF2-40B4-BE49-F238E27FC236}">
                  <a16:creationId xmlns:a16="http://schemas.microsoft.com/office/drawing/2014/main" xmlns="" id="{6A8DB547-9D2B-4F1B-BF70-EC2AFE4A6499}"/>
                </a:ext>
              </a:extLst>
            </p:cNvPr>
            <p:cNvSpPr/>
            <p:nvPr/>
          </p:nvSpPr>
          <p:spPr>
            <a:xfrm rot="16200000">
              <a:off x="3195752" y="1985027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xmlns="" id="{FF872C34-D395-4A6B-B42B-A4D0C150D7B8}"/>
                </a:ext>
              </a:extLst>
            </p:cNvPr>
            <p:cNvSpPr/>
            <p:nvPr/>
          </p:nvSpPr>
          <p:spPr>
            <a:xfrm rot="5400000">
              <a:off x="3018984" y="1955651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xmlns="" id="{A2A77A5D-D0B4-4F06-8C19-64E5EBD0EC62}"/>
                </a:ext>
              </a:extLst>
            </p:cNvPr>
            <p:cNvSpPr/>
            <p:nvPr/>
          </p:nvSpPr>
          <p:spPr>
            <a:xfrm rot="5400000">
              <a:off x="3332026" y="1936267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xmlns="" id="{874D19A6-36B0-44D8-9CB0-767A2A8C8E8B}"/>
                </a:ext>
              </a:extLst>
            </p:cNvPr>
            <p:cNvSpPr/>
            <p:nvPr/>
          </p:nvSpPr>
          <p:spPr>
            <a:xfrm rot="5400000">
              <a:off x="3163153" y="182064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xmlns="" id="{B4487D96-1615-4FFA-BCA8-F2D3CFF7F45A}"/>
                </a:ext>
              </a:extLst>
            </p:cNvPr>
            <p:cNvSpPr/>
            <p:nvPr/>
          </p:nvSpPr>
          <p:spPr>
            <a:xfrm rot="5400000">
              <a:off x="3411931" y="2005856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7" name="Oval 346">
              <a:extLst>
                <a:ext uri="{FF2B5EF4-FFF2-40B4-BE49-F238E27FC236}">
                  <a16:creationId xmlns:a16="http://schemas.microsoft.com/office/drawing/2014/main" xmlns="" id="{F5C0CB54-D033-4AFF-A0AE-F46E204318C5}"/>
                </a:ext>
              </a:extLst>
            </p:cNvPr>
            <p:cNvSpPr/>
            <p:nvPr/>
          </p:nvSpPr>
          <p:spPr>
            <a:xfrm rot="16200000">
              <a:off x="3157587" y="2169855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8" name="Oval 347">
              <a:extLst>
                <a:ext uri="{FF2B5EF4-FFF2-40B4-BE49-F238E27FC236}">
                  <a16:creationId xmlns:a16="http://schemas.microsoft.com/office/drawing/2014/main" xmlns="" id="{3A42C40F-C88D-495B-9766-AB47EE3F72A5}"/>
                </a:ext>
              </a:extLst>
            </p:cNvPr>
            <p:cNvSpPr/>
            <p:nvPr/>
          </p:nvSpPr>
          <p:spPr>
            <a:xfrm rot="5400000">
              <a:off x="3233862" y="2076439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9" name="Oval 348">
              <a:extLst>
                <a:ext uri="{FF2B5EF4-FFF2-40B4-BE49-F238E27FC236}">
                  <a16:creationId xmlns:a16="http://schemas.microsoft.com/office/drawing/2014/main" xmlns="" id="{FB48AC5F-31AF-4664-A8FF-7A74C88CDC9A}"/>
                </a:ext>
              </a:extLst>
            </p:cNvPr>
            <p:cNvSpPr/>
            <p:nvPr/>
          </p:nvSpPr>
          <p:spPr>
            <a:xfrm rot="5400000">
              <a:off x="3071003" y="2112935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0" name="Oval 349">
              <a:extLst>
                <a:ext uri="{FF2B5EF4-FFF2-40B4-BE49-F238E27FC236}">
                  <a16:creationId xmlns:a16="http://schemas.microsoft.com/office/drawing/2014/main" xmlns="" id="{F3D0ABC4-7EC5-4445-8AD1-D2215C2FD14D}"/>
                </a:ext>
              </a:extLst>
            </p:cNvPr>
            <p:cNvSpPr/>
            <p:nvPr/>
          </p:nvSpPr>
          <p:spPr>
            <a:xfrm rot="5400000">
              <a:off x="3376051" y="209638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1" name="Oval 350">
              <a:extLst>
                <a:ext uri="{FF2B5EF4-FFF2-40B4-BE49-F238E27FC236}">
                  <a16:creationId xmlns:a16="http://schemas.microsoft.com/office/drawing/2014/main" xmlns="" id="{FCC049BB-90F3-4210-9459-3423AD73C4EB}"/>
                </a:ext>
              </a:extLst>
            </p:cNvPr>
            <p:cNvSpPr/>
            <p:nvPr/>
          </p:nvSpPr>
          <p:spPr>
            <a:xfrm rot="5400000">
              <a:off x="3270584" y="22564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2" name="Oval 351">
              <a:extLst>
                <a:ext uri="{FF2B5EF4-FFF2-40B4-BE49-F238E27FC236}">
                  <a16:creationId xmlns:a16="http://schemas.microsoft.com/office/drawing/2014/main" xmlns="" id="{077A8B2D-D2D5-4F12-81BB-447C517A407D}"/>
                </a:ext>
              </a:extLst>
            </p:cNvPr>
            <p:cNvSpPr/>
            <p:nvPr/>
          </p:nvSpPr>
          <p:spPr>
            <a:xfrm rot="16200000">
              <a:off x="3064198" y="2194388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3" name="Oval 352">
              <a:extLst>
                <a:ext uri="{FF2B5EF4-FFF2-40B4-BE49-F238E27FC236}">
                  <a16:creationId xmlns:a16="http://schemas.microsoft.com/office/drawing/2014/main" xmlns="" id="{425D1F84-D535-4925-94E2-EFB3E85E9A09}"/>
                </a:ext>
              </a:extLst>
            </p:cNvPr>
            <p:cNvSpPr/>
            <p:nvPr/>
          </p:nvSpPr>
          <p:spPr>
            <a:xfrm rot="5400000">
              <a:off x="2954534" y="219820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4" name="Oval 353">
              <a:extLst>
                <a:ext uri="{FF2B5EF4-FFF2-40B4-BE49-F238E27FC236}">
                  <a16:creationId xmlns:a16="http://schemas.microsoft.com/office/drawing/2014/main" xmlns="" id="{B728D66C-E283-4AE6-94BF-5264D1E69307}"/>
                </a:ext>
              </a:extLst>
            </p:cNvPr>
            <p:cNvSpPr/>
            <p:nvPr/>
          </p:nvSpPr>
          <p:spPr>
            <a:xfrm rot="15340465">
              <a:off x="3706370" y="25394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5" name="Oval 354">
              <a:extLst>
                <a:ext uri="{FF2B5EF4-FFF2-40B4-BE49-F238E27FC236}">
                  <a16:creationId xmlns:a16="http://schemas.microsoft.com/office/drawing/2014/main" xmlns="" id="{408EA194-A1FE-485D-9B03-01EB011B43B9}"/>
                </a:ext>
              </a:extLst>
            </p:cNvPr>
            <p:cNvSpPr/>
            <p:nvPr/>
          </p:nvSpPr>
          <p:spPr>
            <a:xfrm rot="15340465">
              <a:off x="3461938" y="258406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6" name="Oval 355">
              <a:extLst>
                <a:ext uri="{FF2B5EF4-FFF2-40B4-BE49-F238E27FC236}">
                  <a16:creationId xmlns:a16="http://schemas.microsoft.com/office/drawing/2014/main" xmlns="" id="{C8FADA98-4CF3-489B-8716-6FE15314150D}"/>
                </a:ext>
              </a:extLst>
            </p:cNvPr>
            <p:cNvSpPr/>
            <p:nvPr/>
          </p:nvSpPr>
          <p:spPr>
            <a:xfrm rot="4540465">
              <a:off x="3561241" y="255729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7" name="Oval 356">
              <a:extLst>
                <a:ext uri="{FF2B5EF4-FFF2-40B4-BE49-F238E27FC236}">
                  <a16:creationId xmlns:a16="http://schemas.microsoft.com/office/drawing/2014/main" xmlns="" id="{55CD4189-E591-4C8F-A986-B2738C4669E6}"/>
                </a:ext>
              </a:extLst>
            </p:cNvPr>
            <p:cNvSpPr/>
            <p:nvPr/>
          </p:nvSpPr>
          <p:spPr>
            <a:xfrm rot="4540465">
              <a:off x="3804505" y="27685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xmlns="" id="{7210915F-D970-43C3-AB2C-C45B4FC630D8}"/>
                </a:ext>
              </a:extLst>
            </p:cNvPr>
            <p:cNvSpPr/>
            <p:nvPr/>
          </p:nvSpPr>
          <p:spPr>
            <a:xfrm rot="4540465">
              <a:off x="3796309" y="2648590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59" name="Oval 358">
              <a:extLst>
                <a:ext uri="{FF2B5EF4-FFF2-40B4-BE49-F238E27FC236}">
                  <a16:creationId xmlns:a16="http://schemas.microsoft.com/office/drawing/2014/main" xmlns="" id="{C4B0E930-53EF-48DD-AE85-6663B95607DE}"/>
                </a:ext>
              </a:extLst>
            </p:cNvPr>
            <p:cNvSpPr/>
            <p:nvPr/>
          </p:nvSpPr>
          <p:spPr>
            <a:xfrm rot="4540465">
              <a:off x="3671277" y="276042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0" name="Oval 359">
              <a:extLst>
                <a:ext uri="{FF2B5EF4-FFF2-40B4-BE49-F238E27FC236}">
                  <a16:creationId xmlns:a16="http://schemas.microsoft.com/office/drawing/2014/main" xmlns="" id="{680BE0B9-D572-4BAF-923B-370CE428573C}"/>
                </a:ext>
              </a:extLst>
            </p:cNvPr>
            <p:cNvSpPr/>
            <p:nvPr/>
          </p:nvSpPr>
          <p:spPr>
            <a:xfrm rot="15340465">
              <a:off x="3600410" y="2701589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xmlns="" id="{1933C9BB-387F-440D-B86D-A58F5F98A34C}"/>
                </a:ext>
              </a:extLst>
            </p:cNvPr>
            <p:cNvSpPr/>
            <p:nvPr/>
          </p:nvSpPr>
          <p:spPr>
            <a:xfrm rot="15340465">
              <a:off x="3687724" y="26422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xmlns="" id="{46124340-A4D7-4314-96BF-8F8181EFD95F}"/>
                </a:ext>
              </a:extLst>
            </p:cNvPr>
            <p:cNvSpPr/>
            <p:nvPr/>
          </p:nvSpPr>
          <p:spPr>
            <a:xfrm rot="4540465">
              <a:off x="3506911" y="266041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xmlns="" id="{E8DA52F8-2E16-4671-840F-877D3EBA4B90}"/>
                </a:ext>
              </a:extLst>
            </p:cNvPr>
            <p:cNvSpPr/>
            <p:nvPr/>
          </p:nvSpPr>
          <p:spPr>
            <a:xfrm rot="4540465">
              <a:off x="3806558" y="256271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4" name="Oval 363">
              <a:extLst>
                <a:ext uri="{FF2B5EF4-FFF2-40B4-BE49-F238E27FC236}">
                  <a16:creationId xmlns:a16="http://schemas.microsoft.com/office/drawing/2014/main" xmlns="" id="{68A03D89-5B6C-4572-BF80-CFC806801B3C}"/>
                </a:ext>
              </a:extLst>
            </p:cNvPr>
            <p:cNvSpPr/>
            <p:nvPr/>
          </p:nvSpPr>
          <p:spPr>
            <a:xfrm rot="15340465">
              <a:off x="3699886" y="2826346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xmlns="" id="{A0D5F040-40CC-499C-A698-5024A5B5E8D3}"/>
                </a:ext>
              </a:extLst>
            </p:cNvPr>
            <p:cNvSpPr/>
            <p:nvPr/>
          </p:nvSpPr>
          <p:spPr>
            <a:xfrm rot="4540465">
              <a:off x="3746131" y="272281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6" name="Oval 365">
              <a:extLst>
                <a:ext uri="{FF2B5EF4-FFF2-40B4-BE49-F238E27FC236}">
                  <a16:creationId xmlns:a16="http://schemas.microsoft.com/office/drawing/2014/main" xmlns="" id="{95D1E002-9D83-4546-91DA-3B9506D467B7}"/>
                </a:ext>
              </a:extLst>
            </p:cNvPr>
            <p:cNvSpPr/>
            <p:nvPr/>
          </p:nvSpPr>
          <p:spPr>
            <a:xfrm rot="4540465">
              <a:off x="3887696" y="270841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7" name="Oval 366">
              <a:extLst>
                <a:ext uri="{FF2B5EF4-FFF2-40B4-BE49-F238E27FC236}">
                  <a16:creationId xmlns:a16="http://schemas.microsoft.com/office/drawing/2014/main" xmlns="" id="{E80DBA85-BDD4-42FA-8B47-1587FD341574}"/>
                </a:ext>
              </a:extLst>
            </p:cNvPr>
            <p:cNvSpPr/>
            <p:nvPr/>
          </p:nvSpPr>
          <p:spPr>
            <a:xfrm rot="4739662">
              <a:off x="3456021" y="247246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8" name="Oval 367">
              <a:extLst>
                <a:ext uri="{FF2B5EF4-FFF2-40B4-BE49-F238E27FC236}">
                  <a16:creationId xmlns:a16="http://schemas.microsoft.com/office/drawing/2014/main" xmlns="" id="{33EFAF81-231A-43D8-82AA-75C3F2B5F378}"/>
                </a:ext>
              </a:extLst>
            </p:cNvPr>
            <p:cNvSpPr/>
            <p:nvPr/>
          </p:nvSpPr>
          <p:spPr>
            <a:xfrm rot="4739662">
              <a:off x="3712816" y="2452911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69" name="Oval 368">
              <a:extLst>
                <a:ext uri="{FF2B5EF4-FFF2-40B4-BE49-F238E27FC236}">
                  <a16:creationId xmlns:a16="http://schemas.microsoft.com/office/drawing/2014/main" xmlns="" id="{F7F07EA1-0091-4D16-8EE9-7249201407F7}"/>
                </a:ext>
              </a:extLst>
            </p:cNvPr>
            <p:cNvSpPr/>
            <p:nvPr/>
          </p:nvSpPr>
          <p:spPr>
            <a:xfrm rot="15539662">
              <a:off x="3581553" y="2441486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0" name="Oval 369">
              <a:extLst>
                <a:ext uri="{FF2B5EF4-FFF2-40B4-BE49-F238E27FC236}">
                  <a16:creationId xmlns:a16="http://schemas.microsoft.com/office/drawing/2014/main" xmlns="" id="{248E807A-E78C-4155-AAEF-3393C8E7EFD8}"/>
                </a:ext>
              </a:extLst>
            </p:cNvPr>
            <p:cNvSpPr/>
            <p:nvPr/>
          </p:nvSpPr>
          <p:spPr>
            <a:xfrm rot="15539662">
              <a:off x="3371318" y="2238063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1" name="Oval 370">
              <a:extLst>
                <a:ext uri="{FF2B5EF4-FFF2-40B4-BE49-F238E27FC236}">
                  <a16:creationId xmlns:a16="http://schemas.microsoft.com/office/drawing/2014/main" xmlns="" id="{03F5C3FE-DB56-45C0-B9AB-DC4CE3431D95}"/>
                </a:ext>
              </a:extLst>
            </p:cNvPr>
            <p:cNvSpPr/>
            <p:nvPr/>
          </p:nvSpPr>
          <p:spPr>
            <a:xfrm rot="15539662">
              <a:off x="3382743" y="236913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72" name="Oval 371">
              <a:extLst>
                <a:ext uri="{FF2B5EF4-FFF2-40B4-BE49-F238E27FC236}">
                  <a16:creationId xmlns:a16="http://schemas.microsoft.com/office/drawing/2014/main" xmlns="" id="{20358337-3D69-4E01-A74F-240A22224E93}"/>
                </a:ext>
              </a:extLst>
            </p:cNvPr>
            <p:cNvSpPr/>
            <p:nvPr/>
          </p:nvSpPr>
          <p:spPr>
            <a:xfrm rot="15539662">
              <a:off x="3534427" y="228632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3" name="Oval 372">
              <a:extLst>
                <a:ext uri="{FF2B5EF4-FFF2-40B4-BE49-F238E27FC236}">
                  <a16:creationId xmlns:a16="http://schemas.microsoft.com/office/drawing/2014/main" xmlns="" id="{A92D1383-C20A-452B-93CF-1F64525FBBB2}"/>
                </a:ext>
              </a:extLst>
            </p:cNvPr>
            <p:cNvSpPr/>
            <p:nvPr/>
          </p:nvSpPr>
          <p:spPr>
            <a:xfrm rot="4739662">
              <a:off x="3601768" y="234917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4" name="Oval 373">
              <a:extLst>
                <a:ext uri="{FF2B5EF4-FFF2-40B4-BE49-F238E27FC236}">
                  <a16:creationId xmlns:a16="http://schemas.microsoft.com/office/drawing/2014/main" xmlns="" id="{D1C50318-3267-4992-9818-2D41D99125C8}"/>
                </a:ext>
              </a:extLst>
            </p:cNvPr>
            <p:cNvSpPr/>
            <p:nvPr/>
          </p:nvSpPr>
          <p:spPr>
            <a:xfrm rot="4739662">
              <a:off x="3490777" y="2381790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5" name="Oval 374">
              <a:extLst>
                <a:ext uri="{FF2B5EF4-FFF2-40B4-BE49-F238E27FC236}">
                  <a16:creationId xmlns:a16="http://schemas.microsoft.com/office/drawing/2014/main" xmlns="" id="{8644939E-3226-4185-83AA-96827BF9EA88}"/>
                </a:ext>
              </a:extLst>
            </p:cNvPr>
            <p:cNvSpPr/>
            <p:nvPr/>
          </p:nvSpPr>
          <p:spPr>
            <a:xfrm rot="15539662">
              <a:off x="3692725" y="239569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6" name="Oval 375">
              <a:extLst>
                <a:ext uri="{FF2B5EF4-FFF2-40B4-BE49-F238E27FC236}">
                  <a16:creationId xmlns:a16="http://schemas.microsoft.com/office/drawing/2014/main" xmlns="" id="{4DF55DFB-05EE-4D1D-ACCF-D21E3B31273B}"/>
                </a:ext>
              </a:extLst>
            </p:cNvPr>
            <p:cNvSpPr/>
            <p:nvPr/>
          </p:nvSpPr>
          <p:spPr>
            <a:xfrm rot="15539662">
              <a:off x="3377729" y="246507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7" name="Oval 376">
              <a:extLst>
                <a:ext uri="{FF2B5EF4-FFF2-40B4-BE49-F238E27FC236}">
                  <a16:creationId xmlns:a16="http://schemas.microsoft.com/office/drawing/2014/main" xmlns="" id="{7438B9EB-0B88-4CDD-B5C9-6D58C4EAC5AF}"/>
                </a:ext>
              </a:extLst>
            </p:cNvPr>
            <p:cNvSpPr/>
            <p:nvPr/>
          </p:nvSpPr>
          <p:spPr>
            <a:xfrm rot="15539662">
              <a:off x="3263186" y="239320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8" name="Oval 377">
              <a:extLst>
                <a:ext uri="{FF2B5EF4-FFF2-40B4-BE49-F238E27FC236}">
                  <a16:creationId xmlns:a16="http://schemas.microsoft.com/office/drawing/2014/main" xmlns="" id="{E049CFBA-9EF6-453D-9725-D5260AED9FF4}"/>
                </a:ext>
              </a:extLst>
            </p:cNvPr>
            <p:cNvSpPr/>
            <p:nvPr/>
          </p:nvSpPr>
          <p:spPr>
            <a:xfrm rot="4739662">
              <a:off x="3458723" y="2164858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9" name="Oval 378">
              <a:extLst>
                <a:ext uri="{FF2B5EF4-FFF2-40B4-BE49-F238E27FC236}">
                  <a16:creationId xmlns:a16="http://schemas.microsoft.com/office/drawing/2014/main" xmlns="" id="{7923FEEA-1329-4D1E-9E10-7E08C4072E98}"/>
                </a:ext>
              </a:extLst>
            </p:cNvPr>
            <p:cNvSpPr/>
            <p:nvPr/>
          </p:nvSpPr>
          <p:spPr>
            <a:xfrm rot="15539662">
              <a:off x="3447328" y="230874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xmlns="" id="{4A707F7E-1181-4F63-9A89-8C9B19F24D99}"/>
                </a:ext>
              </a:extLst>
            </p:cNvPr>
            <p:cNvSpPr/>
            <p:nvPr/>
          </p:nvSpPr>
          <p:spPr>
            <a:xfrm rot="15539662">
              <a:off x="3315359" y="2325714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1" name="Oval 380">
              <a:extLst>
                <a:ext uri="{FF2B5EF4-FFF2-40B4-BE49-F238E27FC236}">
                  <a16:creationId xmlns:a16="http://schemas.microsoft.com/office/drawing/2014/main" xmlns="" id="{A45F4B18-3988-4BFA-A097-454FFC0C1CC7}"/>
                </a:ext>
              </a:extLst>
            </p:cNvPr>
            <p:cNvSpPr/>
            <p:nvPr/>
          </p:nvSpPr>
          <p:spPr>
            <a:xfrm rot="15340465">
              <a:off x="4158705" y="317056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2" name="Oval 381">
              <a:extLst>
                <a:ext uri="{FF2B5EF4-FFF2-40B4-BE49-F238E27FC236}">
                  <a16:creationId xmlns:a16="http://schemas.microsoft.com/office/drawing/2014/main" xmlns="" id="{874FCE0A-4B59-4F07-BB58-D26D0ED2930E}"/>
                </a:ext>
              </a:extLst>
            </p:cNvPr>
            <p:cNvSpPr/>
            <p:nvPr/>
          </p:nvSpPr>
          <p:spPr>
            <a:xfrm rot="4540465">
              <a:off x="4013576" y="318838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3" name="Oval 382">
              <a:extLst>
                <a:ext uri="{FF2B5EF4-FFF2-40B4-BE49-F238E27FC236}">
                  <a16:creationId xmlns:a16="http://schemas.microsoft.com/office/drawing/2014/main" xmlns="" id="{4F6587FF-50D1-42D2-8C86-24BA27360657}"/>
                </a:ext>
              </a:extLst>
            </p:cNvPr>
            <p:cNvSpPr/>
            <p:nvPr/>
          </p:nvSpPr>
          <p:spPr>
            <a:xfrm rot="4540465">
              <a:off x="4256840" y="3399670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xmlns="" id="{7AE3BC48-2DA6-47D3-8EFA-9C52EFB761EE}"/>
                </a:ext>
              </a:extLst>
            </p:cNvPr>
            <p:cNvSpPr/>
            <p:nvPr/>
          </p:nvSpPr>
          <p:spPr>
            <a:xfrm rot="4540465">
              <a:off x="4248644" y="3279674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xmlns="" id="{06B2B708-099C-4EB2-8F08-065ECEA93B2E}"/>
                </a:ext>
              </a:extLst>
            </p:cNvPr>
            <p:cNvSpPr/>
            <p:nvPr/>
          </p:nvSpPr>
          <p:spPr>
            <a:xfrm rot="15340465">
              <a:off x="4374189" y="362450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6" name="Oval 385">
              <a:extLst>
                <a:ext uri="{FF2B5EF4-FFF2-40B4-BE49-F238E27FC236}">
                  <a16:creationId xmlns:a16="http://schemas.microsoft.com/office/drawing/2014/main" xmlns="" id="{1FDB15D1-3215-4F91-AB7C-6943E8830C16}"/>
                </a:ext>
              </a:extLst>
            </p:cNvPr>
            <p:cNvSpPr/>
            <p:nvPr/>
          </p:nvSpPr>
          <p:spPr>
            <a:xfrm rot="15340465">
              <a:off x="4140059" y="3273295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7" name="Oval 386">
              <a:extLst>
                <a:ext uri="{FF2B5EF4-FFF2-40B4-BE49-F238E27FC236}">
                  <a16:creationId xmlns:a16="http://schemas.microsoft.com/office/drawing/2014/main" xmlns="" id="{35CCC828-7B5A-47D8-A26C-5D5D9C5A1DBB}"/>
                </a:ext>
              </a:extLst>
            </p:cNvPr>
            <p:cNvSpPr/>
            <p:nvPr/>
          </p:nvSpPr>
          <p:spPr>
            <a:xfrm rot="15340465">
              <a:off x="2384889" y="2326017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8" name="Oval 387">
              <a:extLst>
                <a:ext uri="{FF2B5EF4-FFF2-40B4-BE49-F238E27FC236}">
                  <a16:creationId xmlns:a16="http://schemas.microsoft.com/office/drawing/2014/main" xmlns="" id="{330F7438-A085-43B9-AEFC-438C813736FE}"/>
                </a:ext>
              </a:extLst>
            </p:cNvPr>
            <p:cNvSpPr/>
            <p:nvPr/>
          </p:nvSpPr>
          <p:spPr>
            <a:xfrm rot="4540465">
              <a:off x="4198466" y="3353898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89" name="Oval 388">
              <a:extLst>
                <a:ext uri="{FF2B5EF4-FFF2-40B4-BE49-F238E27FC236}">
                  <a16:creationId xmlns:a16="http://schemas.microsoft.com/office/drawing/2014/main" xmlns="" id="{D224E88E-5584-41CC-AF14-F56731D2C8B3}"/>
                </a:ext>
              </a:extLst>
            </p:cNvPr>
            <p:cNvSpPr/>
            <p:nvPr/>
          </p:nvSpPr>
          <p:spPr>
            <a:xfrm rot="4540465">
              <a:off x="4299837" y="3571698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0" name="Oval 389">
              <a:extLst>
                <a:ext uri="{FF2B5EF4-FFF2-40B4-BE49-F238E27FC236}">
                  <a16:creationId xmlns:a16="http://schemas.microsoft.com/office/drawing/2014/main" xmlns="" id="{78AD107D-54CE-4B1F-853C-C58EFE1205DB}"/>
                </a:ext>
              </a:extLst>
            </p:cNvPr>
            <p:cNvSpPr/>
            <p:nvPr/>
          </p:nvSpPr>
          <p:spPr>
            <a:xfrm rot="4540465">
              <a:off x="4340031" y="33395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1" name="Oval 390">
              <a:extLst>
                <a:ext uri="{FF2B5EF4-FFF2-40B4-BE49-F238E27FC236}">
                  <a16:creationId xmlns:a16="http://schemas.microsoft.com/office/drawing/2014/main" xmlns="" id="{1E74A5D3-FF90-40EC-A168-74AB6DD67F15}"/>
                </a:ext>
              </a:extLst>
            </p:cNvPr>
            <p:cNvSpPr/>
            <p:nvPr/>
          </p:nvSpPr>
          <p:spPr>
            <a:xfrm rot="4739662">
              <a:off x="3943871" y="3123286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2" name="Oval 391">
              <a:extLst>
                <a:ext uri="{FF2B5EF4-FFF2-40B4-BE49-F238E27FC236}">
                  <a16:creationId xmlns:a16="http://schemas.microsoft.com/office/drawing/2014/main" xmlns="" id="{95788C98-C544-4D73-8C93-44287E5C6E23}"/>
                </a:ext>
              </a:extLst>
            </p:cNvPr>
            <p:cNvSpPr/>
            <p:nvPr/>
          </p:nvSpPr>
          <p:spPr>
            <a:xfrm rot="4739662">
              <a:off x="4165151" y="30839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3" name="Oval 392">
              <a:extLst>
                <a:ext uri="{FF2B5EF4-FFF2-40B4-BE49-F238E27FC236}">
                  <a16:creationId xmlns:a16="http://schemas.microsoft.com/office/drawing/2014/main" xmlns="" id="{FA8F04A6-014B-4FCE-9E4B-04A73FBD0669}"/>
                </a:ext>
              </a:extLst>
            </p:cNvPr>
            <p:cNvSpPr/>
            <p:nvPr/>
          </p:nvSpPr>
          <p:spPr>
            <a:xfrm rot="15539662">
              <a:off x="4033888" y="3072570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4" name="Oval 393">
              <a:extLst>
                <a:ext uri="{FF2B5EF4-FFF2-40B4-BE49-F238E27FC236}">
                  <a16:creationId xmlns:a16="http://schemas.microsoft.com/office/drawing/2014/main" xmlns="" id="{C5F0CE0A-77D5-4A9D-A873-E43202B2AF20}"/>
                </a:ext>
              </a:extLst>
            </p:cNvPr>
            <p:cNvSpPr/>
            <p:nvPr/>
          </p:nvSpPr>
          <p:spPr>
            <a:xfrm rot="15539662">
              <a:off x="3823653" y="2869147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5" name="Oval 394">
              <a:extLst>
                <a:ext uri="{FF2B5EF4-FFF2-40B4-BE49-F238E27FC236}">
                  <a16:creationId xmlns:a16="http://schemas.microsoft.com/office/drawing/2014/main" xmlns="" id="{6C9032C6-12C1-4ACF-8E04-64100932EB8F}"/>
                </a:ext>
              </a:extLst>
            </p:cNvPr>
            <p:cNvSpPr/>
            <p:nvPr/>
          </p:nvSpPr>
          <p:spPr>
            <a:xfrm rot="15539662">
              <a:off x="3835078" y="300021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96" name="Oval 395">
              <a:extLst>
                <a:ext uri="{FF2B5EF4-FFF2-40B4-BE49-F238E27FC236}">
                  <a16:creationId xmlns:a16="http://schemas.microsoft.com/office/drawing/2014/main" xmlns="" id="{765AD83D-F9FF-418A-B38C-4431EADF15D6}"/>
                </a:ext>
              </a:extLst>
            </p:cNvPr>
            <p:cNvSpPr/>
            <p:nvPr/>
          </p:nvSpPr>
          <p:spPr>
            <a:xfrm rot="15539662">
              <a:off x="3986762" y="2917409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7" name="Oval 396">
              <a:extLst>
                <a:ext uri="{FF2B5EF4-FFF2-40B4-BE49-F238E27FC236}">
                  <a16:creationId xmlns:a16="http://schemas.microsoft.com/office/drawing/2014/main" xmlns="" id="{E9956998-3742-48D1-B636-9107D2F20369}"/>
                </a:ext>
              </a:extLst>
            </p:cNvPr>
            <p:cNvSpPr/>
            <p:nvPr/>
          </p:nvSpPr>
          <p:spPr>
            <a:xfrm rot="4739662">
              <a:off x="4054103" y="2980254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8" name="Oval 397">
              <a:extLst>
                <a:ext uri="{FF2B5EF4-FFF2-40B4-BE49-F238E27FC236}">
                  <a16:creationId xmlns:a16="http://schemas.microsoft.com/office/drawing/2014/main" xmlns="" id="{D1325D00-9F74-4ECD-91EB-36335C6473E7}"/>
                </a:ext>
              </a:extLst>
            </p:cNvPr>
            <p:cNvSpPr/>
            <p:nvPr/>
          </p:nvSpPr>
          <p:spPr>
            <a:xfrm rot="4739662">
              <a:off x="3943112" y="3012874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9" name="Oval 398">
              <a:extLst>
                <a:ext uri="{FF2B5EF4-FFF2-40B4-BE49-F238E27FC236}">
                  <a16:creationId xmlns:a16="http://schemas.microsoft.com/office/drawing/2014/main" xmlns="" id="{357C6ABF-485A-4A2A-8570-D56BC6594ECB}"/>
                </a:ext>
              </a:extLst>
            </p:cNvPr>
            <p:cNvSpPr/>
            <p:nvPr/>
          </p:nvSpPr>
          <p:spPr>
            <a:xfrm rot="15539662">
              <a:off x="3878336" y="3081461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0" name="Oval 399">
              <a:extLst>
                <a:ext uri="{FF2B5EF4-FFF2-40B4-BE49-F238E27FC236}">
                  <a16:creationId xmlns:a16="http://schemas.microsoft.com/office/drawing/2014/main" xmlns="" id="{043AC395-6F2B-4DDE-8BBD-A88BD9BAAFDF}"/>
                </a:ext>
              </a:extLst>
            </p:cNvPr>
            <p:cNvSpPr/>
            <p:nvPr/>
          </p:nvSpPr>
          <p:spPr>
            <a:xfrm rot="4739662">
              <a:off x="3911058" y="2795942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xmlns="" id="{B48E4E04-E87C-4FAC-8D82-D79660955468}"/>
                </a:ext>
              </a:extLst>
            </p:cNvPr>
            <p:cNvSpPr/>
            <p:nvPr/>
          </p:nvSpPr>
          <p:spPr>
            <a:xfrm rot="15539662">
              <a:off x="3899663" y="2939825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2" name="Oval 401">
              <a:extLst>
                <a:ext uri="{FF2B5EF4-FFF2-40B4-BE49-F238E27FC236}">
                  <a16:creationId xmlns:a16="http://schemas.microsoft.com/office/drawing/2014/main" xmlns="" id="{B9134A59-98D4-4459-A065-35FC2A5B8C26}"/>
                </a:ext>
              </a:extLst>
            </p:cNvPr>
            <p:cNvSpPr/>
            <p:nvPr/>
          </p:nvSpPr>
          <p:spPr>
            <a:xfrm rot="15539662">
              <a:off x="3767694" y="2956798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3" name="Oval 402">
              <a:extLst>
                <a:ext uri="{FF2B5EF4-FFF2-40B4-BE49-F238E27FC236}">
                  <a16:creationId xmlns:a16="http://schemas.microsoft.com/office/drawing/2014/main" xmlns="" id="{025D40F6-CFF7-4AC3-A14C-C42D8C2450E6}"/>
                </a:ext>
              </a:extLst>
            </p:cNvPr>
            <p:cNvSpPr/>
            <p:nvPr/>
          </p:nvSpPr>
          <p:spPr>
            <a:xfrm rot="9903218">
              <a:off x="2621259" y="122729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xmlns="" id="{67559AB8-7A91-4C3F-81FF-E7B8FE05EC25}"/>
                </a:ext>
              </a:extLst>
            </p:cNvPr>
            <p:cNvSpPr/>
            <p:nvPr/>
          </p:nvSpPr>
          <p:spPr>
            <a:xfrm rot="9903218">
              <a:off x="2562986" y="1451609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5" name="Oval 404">
              <a:extLst>
                <a:ext uri="{FF2B5EF4-FFF2-40B4-BE49-F238E27FC236}">
                  <a16:creationId xmlns:a16="http://schemas.microsoft.com/office/drawing/2014/main" xmlns="" id="{4D8CA278-E871-4E05-B4C1-498D231D92D6}"/>
                </a:ext>
              </a:extLst>
            </p:cNvPr>
            <p:cNvSpPr/>
            <p:nvPr/>
          </p:nvSpPr>
          <p:spPr>
            <a:xfrm rot="9903218">
              <a:off x="2650215" y="1458354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6" name="Oval 405">
              <a:extLst>
                <a:ext uri="{FF2B5EF4-FFF2-40B4-BE49-F238E27FC236}">
                  <a16:creationId xmlns:a16="http://schemas.microsoft.com/office/drawing/2014/main" xmlns="" id="{BF764BE4-FB28-4480-A9F1-E6D2F4485D65}"/>
                </a:ext>
              </a:extLst>
            </p:cNvPr>
            <p:cNvSpPr/>
            <p:nvPr/>
          </p:nvSpPr>
          <p:spPr>
            <a:xfrm rot="20703218">
              <a:off x="2640528" y="1351098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xmlns="" id="{E25D1528-60B5-4C19-A072-B9D647A21ED6}"/>
                </a:ext>
              </a:extLst>
            </p:cNvPr>
            <p:cNvSpPr/>
            <p:nvPr/>
          </p:nvSpPr>
          <p:spPr>
            <a:xfrm rot="20703218">
              <a:off x="2272600" y="162949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xmlns="" id="{43933D75-B5DC-40AA-8D2F-29CCB834EC35}"/>
                </a:ext>
              </a:extLst>
            </p:cNvPr>
            <p:cNvSpPr/>
            <p:nvPr/>
          </p:nvSpPr>
          <p:spPr>
            <a:xfrm rot="20703218">
              <a:off x="2561006" y="1177903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xmlns="" id="{D9B98C99-DFD0-406A-8AD4-9807263508B0}"/>
                </a:ext>
              </a:extLst>
            </p:cNvPr>
            <p:cNvSpPr/>
            <p:nvPr/>
          </p:nvSpPr>
          <p:spPr>
            <a:xfrm rot="9903218">
              <a:off x="2634287" y="131765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xmlns="" id="{3486AFC8-D4D6-456C-883D-98EF4B299EB8}"/>
                </a:ext>
              </a:extLst>
            </p:cNvPr>
            <p:cNvSpPr/>
            <p:nvPr/>
          </p:nvSpPr>
          <p:spPr>
            <a:xfrm rot="9903218">
              <a:off x="2724239" y="125538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1" name="Oval 410">
              <a:extLst>
                <a:ext uri="{FF2B5EF4-FFF2-40B4-BE49-F238E27FC236}">
                  <a16:creationId xmlns:a16="http://schemas.microsoft.com/office/drawing/2014/main" xmlns="" id="{2F4E718E-387B-4A38-A62A-63FA9F0B45A9}"/>
                </a:ext>
              </a:extLst>
            </p:cNvPr>
            <p:cNvSpPr/>
            <p:nvPr/>
          </p:nvSpPr>
          <p:spPr>
            <a:xfrm rot="20703218">
              <a:off x="2957579" y="205980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2" name="Oval 411">
              <a:extLst>
                <a:ext uri="{FF2B5EF4-FFF2-40B4-BE49-F238E27FC236}">
                  <a16:creationId xmlns:a16="http://schemas.microsoft.com/office/drawing/2014/main" xmlns="" id="{2C6AA1D1-3DBE-4803-80D2-8335CFAF4A08}"/>
                </a:ext>
              </a:extLst>
            </p:cNvPr>
            <p:cNvSpPr/>
            <p:nvPr/>
          </p:nvSpPr>
          <p:spPr>
            <a:xfrm rot="20703218">
              <a:off x="2643514" y="114798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3" name="Oval 412">
              <a:extLst>
                <a:ext uri="{FF2B5EF4-FFF2-40B4-BE49-F238E27FC236}">
                  <a16:creationId xmlns:a16="http://schemas.microsoft.com/office/drawing/2014/main" xmlns="" id="{E2FA6DD9-B35E-4244-9234-56D5D8ACD485}"/>
                </a:ext>
              </a:extLst>
            </p:cNvPr>
            <p:cNvSpPr/>
            <p:nvPr/>
          </p:nvSpPr>
          <p:spPr>
            <a:xfrm rot="20703218">
              <a:off x="2692637" y="1070448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4" name="Oval 413">
              <a:extLst>
                <a:ext uri="{FF2B5EF4-FFF2-40B4-BE49-F238E27FC236}">
                  <a16:creationId xmlns:a16="http://schemas.microsoft.com/office/drawing/2014/main" xmlns="" id="{93C6813A-2220-4C24-AC6E-5DD4F746CBCA}"/>
                </a:ext>
              </a:extLst>
            </p:cNvPr>
            <p:cNvSpPr/>
            <p:nvPr/>
          </p:nvSpPr>
          <p:spPr>
            <a:xfrm rot="20703218">
              <a:off x="2719246" y="1004494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5" name="Oval 414">
              <a:extLst>
                <a:ext uri="{FF2B5EF4-FFF2-40B4-BE49-F238E27FC236}">
                  <a16:creationId xmlns:a16="http://schemas.microsoft.com/office/drawing/2014/main" xmlns="" id="{FA122F3F-4500-4B74-BEBE-10F945FE6E4C}"/>
                </a:ext>
              </a:extLst>
            </p:cNvPr>
            <p:cNvSpPr/>
            <p:nvPr/>
          </p:nvSpPr>
          <p:spPr>
            <a:xfrm rot="20703218">
              <a:off x="2575876" y="12675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6" name="Oval 415">
              <a:extLst>
                <a:ext uri="{FF2B5EF4-FFF2-40B4-BE49-F238E27FC236}">
                  <a16:creationId xmlns:a16="http://schemas.microsoft.com/office/drawing/2014/main" xmlns="" id="{8DE29E85-3F8D-4647-AC1E-C741CC6C0169}"/>
                </a:ext>
              </a:extLst>
            </p:cNvPr>
            <p:cNvSpPr/>
            <p:nvPr/>
          </p:nvSpPr>
          <p:spPr>
            <a:xfrm rot="20703218">
              <a:off x="2711862" y="1185235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7" name="Oval 416">
              <a:extLst>
                <a:ext uri="{FF2B5EF4-FFF2-40B4-BE49-F238E27FC236}">
                  <a16:creationId xmlns:a16="http://schemas.microsoft.com/office/drawing/2014/main" xmlns="" id="{ED442AF2-6D03-4D1E-AF27-367F0E61758C}"/>
                </a:ext>
              </a:extLst>
            </p:cNvPr>
            <p:cNvSpPr/>
            <p:nvPr/>
          </p:nvSpPr>
          <p:spPr>
            <a:xfrm rot="4739662">
              <a:off x="4536730" y="3910958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8" name="Oval 417">
              <a:extLst>
                <a:ext uri="{FF2B5EF4-FFF2-40B4-BE49-F238E27FC236}">
                  <a16:creationId xmlns:a16="http://schemas.microsoft.com/office/drawing/2014/main" xmlns="" id="{09FF3E4E-59C9-4A6B-B488-97F25430674A}"/>
                </a:ext>
              </a:extLst>
            </p:cNvPr>
            <p:cNvSpPr/>
            <p:nvPr/>
          </p:nvSpPr>
          <p:spPr>
            <a:xfrm rot="15539662">
              <a:off x="4437441" y="3661684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9" name="Oval 418">
              <a:extLst>
                <a:ext uri="{FF2B5EF4-FFF2-40B4-BE49-F238E27FC236}">
                  <a16:creationId xmlns:a16="http://schemas.microsoft.com/office/drawing/2014/main" xmlns="" id="{0F5239D3-0329-4C43-BB45-FB171A6C9D4C}"/>
                </a:ext>
              </a:extLst>
            </p:cNvPr>
            <p:cNvSpPr/>
            <p:nvPr/>
          </p:nvSpPr>
          <p:spPr>
            <a:xfrm rot="15539662">
              <a:off x="4409046" y="376251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20" name="Oval 419">
              <a:extLst>
                <a:ext uri="{FF2B5EF4-FFF2-40B4-BE49-F238E27FC236}">
                  <a16:creationId xmlns:a16="http://schemas.microsoft.com/office/drawing/2014/main" xmlns="" id="{930A6F81-72FF-4981-BDB1-C71D2D5ECF61}"/>
                </a:ext>
              </a:extLst>
            </p:cNvPr>
            <p:cNvSpPr/>
            <p:nvPr/>
          </p:nvSpPr>
          <p:spPr>
            <a:xfrm rot="15539662">
              <a:off x="4600550" y="3709946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1" name="Oval 420">
              <a:extLst>
                <a:ext uri="{FF2B5EF4-FFF2-40B4-BE49-F238E27FC236}">
                  <a16:creationId xmlns:a16="http://schemas.microsoft.com/office/drawing/2014/main" xmlns="" id="{DEA11F92-A025-4C69-AA63-A097907CC693}"/>
                </a:ext>
              </a:extLst>
            </p:cNvPr>
            <p:cNvSpPr/>
            <p:nvPr/>
          </p:nvSpPr>
          <p:spPr>
            <a:xfrm rot="4739662">
              <a:off x="3381509" y="2172822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2" name="Oval 421">
              <a:extLst>
                <a:ext uri="{FF2B5EF4-FFF2-40B4-BE49-F238E27FC236}">
                  <a16:creationId xmlns:a16="http://schemas.microsoft.com/office/drawing/2014/main" xmlns="" id="{1A3E5080-A245-46D8-9999-8F93D657387B}"/>
                </a:ext>
              </a:extLst>
            </p:cNvPr>
            <p:cNvSpPr/>
            <p:nvPr/>
          </p:nvSpPr>
          <p:spPr>
            <a:xfrm rot="4739662">
              <a:off x="4556900" y="380541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xmlns="" id="{F092D91B-A97E-4C5B-B0EA-74FC15795229}"/>
                </a:ext>
              </a:extLst>
            </p:cNvPr>
            <p:cNvSpPr/>
            <p:nvPr/>
          </p:nvSpPr>
          <p:spPr>
            <a:xfrm rot="15539662">
              <a:off x="4127897" y="317742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4" name="Oval 423">
              <a:extLst>
                <a:ext uri="{FF2B5EF4-FFF2-40B4-BE49-F238E27FC236}">
                  <a16:creationId xmlns:a16="http://schemas.microsoft.com/office/drawing/2014/main" xmlns="" id="{4CA5C5DB-A0A0-456F-BE7B-ECD44A81F9C0}"/>
                </a:ext>
              </a:extLst>
            </p:cNvPr>
            <p:cNvSpPr/>
            <p:nvPr/>
          </p:nvSpPr>
          <p:spPr>
            <a:xfrm rot="15539662">
              <a:off x="4372436" y="3705523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5" name="Oval 424">
              <a:extLst>
                <a:ext uri="{FF2B5EF4-FFF2-40B4-BE49-F238E27FC236}">
                  <a16:creationId xmlns:a16="http://schemas.microsoft.com/office/drawing/2014/main" xmlns="" id="{0903B1B4-2423-45E1-84A6-0C75E5F66714}"/>
                </a:ext>
              </a:extLst>
            </p:cNvPr>
            <p:cNvSpPr/>
            <p:nvPr/>
          </p:nvSpPr>
          <p:spPr>
            <a:xfrm rot="4739662">
              <a:off x="4550459" y="3614093"/>
              <a:ext cx="64330" cy="6433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6" name="Oval 425">
              <a:extLst>
                <a:ext uri="{FF2B5EF4-FFF2-40B4-BE49-F238E27FC236}">
                  <a16:creationId xmlns:a16="http://schemas.microsoft.com/office/drawing/2014/main" xmlns="" id="{F8765B6C-672A-47EA-B88D-92AA045F75D9}"/>
                </a:ext>
              </a:extLst>
            </p:cNvPr>
            <p:cNvSpPr/>
            <p:nvPr/>
          </p:nvSpPr>
          <p:spPr>
            <a:xfrm rot="15539662">
              <a:off x="4531009" y="3740150"/>
              <a:ext cx="80692" cy="6718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7" name="Oval 426">
              <a:extLst>
                <a:ext uri="{FF2B5EF4-FFF2-40B4-BE49-F238E27FC236}">
                  <a16:creationId xmlns:a16="http://schemas.microsoft.com/office/drawing/2014/main" xmlns="" id="{98CB9FA2-1098-47EC-8BAE-03A4F1BB2F7E}"/>
                </a:ext>
              </a:extLst>
            </p:cNvPr>
            <p:cNvSpPr/>
            <p:nvPr/>
          </p:nvSpPr>
          <p:spPr>
            <a:xfrm rot="15539662">
              <a:off x="4500535" y="385182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8" name="Oval 427">
              <a:extLst>
                <a:ext uri="{FF2B5EF4-FFF2-40B4-BE49-F238E27FC236}">
                  <a16:creationId xmlns:a16="http://schemas.microsoft.com/office/drawing/2014/main" xmlns="" id="{98A5FB1B-8891-4AF8-9741-CF92F0DAF706}"/>
                </a:ext>
              </a:extLst>
            </p:cNvPr>
            <p:cNvSpPr/>
            <p:nvPr/>
          </p:nvSpPr>
          <p:spPr>
            <a:xfrm rot="15539662">
              <a:off x="4320340" y="3643090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9" name="Oval 428">
              <a:extLst>
                <a:ext uri="{FF2B5EF4-FFF2-40B4-BE49-F238E27FC236}">
                  <a16:creationId xmlns:a16="http://schemas.microsoft.com/office/drawing/2014/main" xmlns="" id="{90372A28-A0FB-4AB1-83B5-5FFCF8C0E280}"/>
                </a:ext>
              </a:extLst>
            </p:cNvPr>
            <p:cNvSpPr/>
            <p:nvPr/>
          </p:nvSpPr>
          <p:spPr>
            <a:xfrm rot="17847352">
              <a:off x="2843011" y="3492625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0" name="Oval 429">
              <a:extLst>
                <a:ext uri="{FF2B5EF4-FFF2-40B4-BE49-F238E27FC236}">
                  <a16:creationId xmlns:a16="http://schemas.microsoft.com/office/drawing/2014/main" xmlns="" id="{066F1C5A-9C37-4F4D-8123-56364817A5BE}"/>
                </a:ext>
              </a:extLst>
            </p:cNvPr>
            <p:cNvSpPr/>
            <p:nvPr/>
          </p:nvSpPr>
          <p:spPr>
            <a:xfrm rot="17847352">
              <a:off x="2652171" y="3337828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1" name="Oval 430">
              <a:extLst>
                <a:ext uri="{FF2B5EF4-FFF2-40B4-BE49-F238E27FC236}">
                  <a16:creationId xmlns:a16="http://schemas.microsoft.com/office/drawing/2014/main" xmlns="" id="{FF28BB87-EB0E-48EF-9E20-7558D139311F}"/>
                </a:ext>
              </a:extLst>
            </p:cNvPr>
            <p:cNvSpPr/>
            <p:nvPr/>
          </p:nvSpPr>
          <p:spPr>
            <a:xfrm rot="17847352">
              <a:off x="2587891" y="3516379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2" name="Oval 431">
              <a:extLst>
                <a:ext uri="{FF2B5EF4-FFF2-40B4-BE49-F238E27FC236}">
                  <a16:creationId xmlns:a16="http://schemas.microsoft.com/office/drawing/2014/main" xmlns="" id="{FE07A08E-E19B-4A7D-8804-64C62943B2CC}"/>
                </a:ext>
              </a:extLst>
            </p:cNvPr>
            <p:cNvSpPr/>
            <p:nvPr/>
          </p:nvSpPr>
          <p:spPr>
            <a:xfrm rot="7047352">
              <a:off x="2713251" y="3413537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3" name="Oval 432">
              <a:extLst>
                <a:ext uri="{FF2B5EF4-FFF2-40B4-BE49-F238E27FC236}">
                  <a16:creationId xmlns:a16="http://schemas.microsoft.com/office/drawing/2014/main" xmlns="" id="{4CAE66BF-7C5F-4D8B-BA8C-12D0CEC4448B}"/>
                </a:ext>
              </a:extLst>
            </p:cNvPr>
            <p:cNvSpPr/>
            <p:nvPr/>
          </p:nvSpPr>
          <p:spPr>
            <a:xfrm rot="7047352">
              <a:off x="2763542" y="3728851"/>
              <a:ext cx="94547" cy="945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4" name="Oval 433">
              <a:extLst>
                <a:ext uri="{FF2B5EF4-FFF2-40B4-BE49-F238E27FC236}">
                  <a16:creationId xmlns:a16="http://schemas.microsoft.com/office/drawing/2014/main" xmlns="" id="{9C63F352-2596-41B8-BD06-1C030664A6A5}"/>
                </a:ext>
              </a:extLst>
            </p:cNvPr>
            <p:cNvSpPr/>
            <p:nvPr/>
          </p:nvSpPr>
          <p:spPr>
            <a:xfrm rot="7047352">
              <a:off x="2842218" y="3631745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35" name="Oval 434">
              <a:extLst>
                <a:ext uri="{FF2B5EF4-FFF2-40B4-BE49-F238E27FC236}">
                  <a16:creationId xmlns:a16="http://schemas.microsoft.com/office/drawing/2014/main" xmlns="" id="{934A3FF3-2ABD-4E01-AE04-326905B70C90}"/>
                </a:ext>
              </a:extLst>
            </p:cNvPr>
            <p:cNvSpPr/>
            <p:nvPr/>
          </p:nvSpPr>
          <p:spPr>
            <a:xfrm rot="7047352">
              <a:off x="2047350" y="1853593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6" name="Oval 435">
              <a:extLst>
                <a:ext uri="{FF2B5EF4-FFF2-40B4-BE49-F238E27FC236}">
                  <a16:creationId xmlns:a16="http://schemas.microsoft.com/office/drawing/2014/main" xmlns="" id="{C7FEB1F0-D5F8-470A-902E-BE2F4771B472}"/>
                </a:ext>
              </a:extLst>
            </p:cNvPr>
            <p:cNvSpPr/>
            <p:nvPr/>
          </p:nvSpPr>
          <p:spPr>
            <a:xfrm rot="7047352">
              <a:off x="2684137" y="3627507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7" name="Oval 436">
              <a:extLst>
                <a:ext uri="{FF2B5EF4-FFF2-40B4-BE49-F238E27FC236}">
                  <a16:creationId xmlns:a16="http://schemas.microsoft.com/office/drawing/2014/main" xmlns="" id="{F62A30DD-50D3-4D90-ADF4-F0CB2FBEE3AB}"/>
                </a:ext>
              </a:extLst>
            </p:cNvPr>
            <p:cNvSpPr/>
            <p:nvPr/>
          </p:nvSpPr>
          <p:spPr>
            <a:xfrm rot="17847352">
              <a:off x="2670496" y="3536413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8" name="Oval 437">
              <a:extLst>
                <a:ext uri="{FF2B5EF4-FFF2-40B4-BE49-F238E27FC236}">
                  <a16:creationId xmlns:a16="http://schemas.microsoft.com/office/drawing/2014/main" xmlns="" id="{A5B64B2E-0456-4810-A1C2-0051A5A1BB65}"/>
                </a:ext>
              </a:extLst>
            </p:cNvPr>
            <p:cNvSpPr/>
            <p:nvPr/>
          </p:nvSpPr>
          <p:spPr>
            <a:xfrm rot="17847352">
              <a:off x="2833628" y="3385557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xmlns="" id="{6BE8331C-6FB1-41F3-BDE3-E9E06F8C058C}"/>
                </a:ext>
              </a:extLst>
            </p:cNvPr>
            <p:cNvSpPr/>
            <p:nvPr/>
          </p:nvSpPr>
          <p:spPr>
            <a:xfrm rot="17847352">
              <a:off x="2765497" y="3554639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0" name="Oval 439">
              <a:extLst>
                <a:ext uri="{FF2B5EF4-FFF2-40B4-BE49-F238E27FC236}">
                  <a16:creationId xmlns:a16="http://schemas.microsoft.com/office/drawing/2014/main" xmlns="" id="{55E34418-DC76-41FD-A204-5960E9E25587}"/>
                </a:ext>
              </a:extLst>
            </p:cNvPr>
            <p:cNvSpPr/>
            <p:nvPr/>
          </p:nvSpPr>
          <p:spPr>
            <a:xfrm rot="7047352">
              <a:off x="2628210" y="3443410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xmlns="" id="{767EC020-25BF-4DDC-AC07-6E359F0B4A63}"/>
                </a:ext>
              </a:extLst>
            </p:cNvPr>
            <p:cNvSpPr/>
            <p:nvPr/>
          </p:nvSpPr>
          <p:spPr>
            <a:xfrm rot="7047352">
              <a:off x="2911917" y="3572372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xmlns="" id="{90AD64C0-9179-4806-891B-E6FD0FCD5F55}"/>
                </a:ext>
              </a:extLst>
            </p:cNvPr>
            <p:cNvSpPr/>
            <p:nvPr/>
          </p:nvSpPr>
          <p:spPr>
            <a:xfrm rot="7047352">
              <a:off x="2505209" y="3545428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3" name="Oval 442">
              <a:extLst>
                <a:ext uri="{FF2B5EF4-FFF2-40B4-BE49-F238E27FC236}">
                  <a16:creationId xmlns:a16="http://schemas.microsoft.com/office/drawing/2014/main" xmlns="" id="{CEE0CFDB-5354-42E2-AB39-EC8885954F61}"/>
                </a:ext>
              </a:extLst>
            </p:cNvPr>
            <p:cNvSpPr/>
            <p:nvPr/>
          </p:nvSpPr>
          <p:spPr>
            <a:xfrm rot="7047352">
              <a:off x="2944710" y="3674625"/>
              <a:ext cx="94547" cy="9454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4" name="Oval 443">
              <a:extLst>
                <a:ext uri="{FF2B5EF4-FFF2-40B4-BE49-F238E27FC236}">
                  <a16:creationId xmlns:a16="http://schemas.microsoft.com/office/drawing/2014/main" xmlns="" id="{100D7085-6776-4CE3-B09A-AE7B9F36B32D}"/>
                </a:ext>
              </a:extLst>
            </p:cNvPr>
            <p:cNvSpPr/>
            <p:nvPr/>
          </p:nvSpPr>
          <p:spPr>
            <a:xfrm rot="17847352">
              <a:off x="2637372" y="3706543"/>
              <a:ext cx="115557" cy="11555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xmlns="" id="{C12DD784-B1DA-4EA5-AFC7-1531D24EB63B}"/>
                </a:ext>
              </a:extLst>
            </p:cNvPr>
            <p:cNvSpPr/>
            <p:nvPr/>
          </p:nvSpPr>
          <p:spPr>
            <a:xfrm rot="7047352">
              <a:off x="2760181" y="3651496"/>
              <a:ext cx="73537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6" name="Oval 445">
              <a:extLst>
                <a:ext uri="{FF2B5EF4-FFF2-40B4-BE49-F238E27FC236}">
                  <a16:creationId xmlns:a16="http://schemas.microsoft.com/office/drawing/2014/main" xmlns="" id="{0B63A5C0-A0A4-4BD3-B6E1-3CADFDFEBB77}"/>
                </a:ext>
              </a:extLst>
            </p:cNvPr>
            <p:cNvSpPr/>
            <p:nvPr/>
          </p:nvSpPr>
          <p:spPr>
            <a:xfrm rot="7047352">
              <a:off x="2598838" y="3608792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7" name="Oval 446">
              <a:extLst>
                <a:ext uri="{FF2B5EF4-FFF2-40B4-BE49-F238E27FC236}">
                  <a16:creationId xmlns:a16="http://schemas.microsoft.com/office/drawing/2014/main" xmlns="" id="{40CAFE3E-B145-47F9-9685-571A8B1722A0}"/>
                </a:ext>
              </a:extLst>
            </p:cNvPr>
            <p:cNvSpPr/>
            <p:nvPr/>
          </p:nvSpPr>
          <p:spPr>
            <a:xfrm rot="7047352">
              <a:off x="2880172" y="3732922"/>
              <a:ext cx="63031" cy="630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8" name="Oval 447">
              <a:extLst>
                <a:ext uri="{FF2B5EF4-FFF2-40B4-BE49-F238E27FC236}">
                  <a16:creationId xmlns:a16="http://schemas.microsoft.com/office/drawing/2014/main" xmlns="" id="{6E0745BA-983D-40C1-9FC8-9AF044D7E869}"/>
                </a:ext>
              </a:extLst>
            </p:cNvPr>
            <p:cNvSpPr/>
            <p:nvPr/>
          </p:nvSpPr>
          <p:spPr>
            <a:xfrm rot="17847352">
              <a:off x="2379349" y="3586512"/>
              <a:ext cx="84042" cy="840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9" name="Oval 448">
              <a:extLst>
                <a:ext uri="{FF2B5EF4-FFF2-40B4-BE49-F238E27FC236}">
                  <a16:creationId xmlns:a16="http://schemas.microsoft.com/office/drawing/2014/main" xmlns="" id="{8E18FF02-FB37-4047-98AD-845901EAB8E0}"/>
                </a:ext>
              </a:extLst>
            </p:cNvPr>
            <p:cNvSpPr/>
            <p:nvPr/>
          </p:nvSpPr>
          <p:spPr>
            <a:xfrm rot="17847352">
              <a:off x="2352824" y="3661107"/>
              <a:ext cx="73536" cy="735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xmlns="" id="{F7DF535A-6F80-4752-B85F-54C14AD76486}"/>
                </a:ext>
              </a:extLst>
            </p:cNvPr>
            <p:cNvSpPr/>
            <p:nvPr/>
          </p:nvSpPr>
          <p:spPr>
            <a:xfrm rot="7047352">
              <a:off x="2434868" y="3705913"/>
              <a:ext cx="115557" cy="1155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1" name="Oval 450">
              <a:extLst>
                <a:ext uri="{FF2B5EF4-FFF2-40B4-BE49-F238E27FC236}">
                  <a16:creationId xmlns:a16="http://schemas.microsoft.com/office/drawing/2014/main" xmlns="" id="{BA0A3A78-53FE-49D7-8CFE-FFF1D1B8F572}"/>
                </a:ext>
              </a:extLst>
            </p:cNvPr>
            <p:cNvSpPr/>
            <p:nvPr/>
          </p:nvSpPr>
          <p:spPr>
            <a:xfrm rot="17847352">
              <a:off x="2555245" y="3677934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2" name="Oval 451">
              <a:extLst>
                <a:ext uri="{FF2B5EF4-FFF2-40B4-BE49-F238E27FC236}">
                  <a16:creationId xmlns:a16="http://schemas.microsoft.com/office/drawing/2014/main" xmlns="" id="{19D07543-C3F8-49C8-8AF5-B96EF3046921}"/>
                </a:ext>
              </a:extLst>
            </p:cNvPr>
            <p:cNvSpPr/>
            <p:nvPr/>
          </p:nvSpPr>
          <p:spPr>
            <a:xfrm rot="7047352">
              <a:off x="2349827" y="3735787"/>
              <a:ext cx="63031" cy="6303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xmlns="" id="{F0254DCB-20D9-4F43-9206-0F53CFFB1CE5}"/>
                </a:ext>
              </a:extLst>
            </p:cNvPr>
            <p:cNvSpPr/>
            <p:nvPr/>
          </p:nvSpPr>
          <p:spPr>
            <a:xfrm rot="7047352">
              <a:off x="2461978" y="3627230"/>
              <a:ext cx="53307" cy="5330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xmlns="" id="{5C8D134D-A37B-42D4-9FA5-3076711DE59B}"/>
                </a:ext>
              </a:extLst>
            </p:cNvPr>
            <p:cNvSpPr/>
            <p:nvPr/>
          </p:nvSpPr>
          <p:spPr>
            <a:xfrm rot="16200000">
              <a:off x="2527620" y="3428536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xmlns="" id="{B1714BEB-4A1C-4565-B92B-A5825838271A}"/>
                </a:ext>
              </a:extLst>
            </p:cNvPr>
            <p:cNvSpPr/>
            <p:nvPr/>
          </p:nvSpPr>
          <p:spPr>
            <a:xfrm rot="4396595">
              <a:off x="1961255" y="1842031"/>
              <a:ext cx="84042" cy="8404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xmlns="" id="{AAEC9994-A657-411A-8151-4C45C87486E6}"/>
                </a:ext>
              </a:extLst>
            </p:cNvPr>
            <p:cNvSpPr/>
            <p:nvPr/>
          </p:nvSpPr>
          <p:spPr>
            <a:xfrm rot="15196595">
              <a:off x="2857129" y="2406859"/>
              <a:ext cx="73536" cy="7353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57" name="Group 456">
            <a:extLst>
              <a:ext uri="{FF2B5EF4-FFF2-40B4-BE49-F238E27FC236}">
                <a16:creationId xmlns:a16="http://schemas.microsoft.com/office/drawing/2014/main" xmlns="" id="{AA90AE3B-8976-4562-A4A4-444615A3AB26}"/>
              </a:ext>
            </a:extLst>
          </p:cNvPr>
          <p:cNvGrpSpPr/>
          <p:nvPr/>
        </p:nvGrpSpPr>
        <p:grpSpPr>
          <a:xfrm>
            <a:off x="8175966" y="3930980"/>
            <a:ext cx="846954" cy="2251705"/>
            <a:chOff x="9124747" y="3738224"/>
            <a:chExt cx="1206402" cy="3207331"/>
          </a:xfrm>
        </p:grpSpPr>
        <p:sp>
          <p:nvSpPr>
            <p:cNvPr id="458" name="Oval 457">
              <a:extLst>
                <a:ext uri="{FF2B5EF4-FFF2-40B4-BE49-F238E27FC236}">
                  <a16:creationId xmlns:a16="http://schemas.microsoft.com/office/drawing/2014/main" xmlns="" id="{192E8872-5773-4025-A3E7-C2FD66362F34}"/>
                </a:ext>
              </a:extLst>
            </p:cNvPr>
            <p:cNvSpPr/>
            <p:nvPr/>
          </p:nvSpPr>
          <p:spPr>
            <a:xfrm rot="16200000">
              <a:off x="9582915" y="4506959"/>
              <a:ext cx="290061" cy="29006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59" name="그룹 247">
              <a:extLst>
                <a:ext uri="{FF2B5EF4-FFF2-40B4-BE49-F238E27FC236}">
                  <a16:creationId xmlns:a16="http://schemas.microsoft.com/office/drawing/2014/main" xmlns="" id="{E18B17E5-1B02-4C19-8095-D514F85D7824}"/>
                </a:ext>
              </a:extLst>
            </p:cNvPr>
            <p:cNvGrpSpPr/>
            <p:nvPr/>
          </p:nvGrpSpPr>
          <p:grpSpPr>
            <a:xfrm rot="5400000">
              <a:off x="9067426" y="3808730"/>
              <a:ext cx="719050" cy="604408"/>
              <a:chOff x="1835978" y="6129099"/>
              <a:chExt cx="539290" cy="453308"/>
            </a:xfrm>
            <a:solidFill>
              <a:schemeClr val="accent2"/>
            </a:solidFill>
          </p:grpSpPr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xmlns="" id="{E3F9C03D-1AF0-4AEF-ADFF-4DCCA5FFFD50}"/>
                  </a:ext>
                </a:extLst>
              </p:cNvPr>
              <p:cNvSpPr/>
              <p:nvPr/>
            </p:nvSpPr>
            <p:spPr>
              <a:xfrm rot="10800000">
                <a:off x="2197275" y="6293467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xmlns="" id="{BDF381B1-8251-4DFC-8B86-EBE9A3C74904}"/>
                  </a:ext>
                </a:extLst>
              </p:cNvPr>
              <p:cNvSpPr/>
              <p:nvPr/>
            </p:nvSpPr>
            <p:spPr>
              <a:xfrm>
                <a:off x="2256605" y="6129099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xmlns="" id="{286B7BA3-192A-4ED8-87B5-AF28A6351B75}"/>
                  </a:ext>
                </a:extLst>
              </p:cNvPr>
              <p:cNvSpPr/>
              <p:nvPr/>
            </p:nvSpPr>
            <p:spPr>
              <a:xfrm rot="10800000">
                <a:off x="2011682" y="6417006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xmlns="" id="{094ED66E-4AD9-4C50-80EC-B093C0DFB80B}"/>
                  </a:ext>
                </a:extLst>
              </p:cNvPr>
              <p:cNvSpPr/>
              <p:nvPr/>
            </p:nvSpPr>
            <p:spPr>
              <a:xfrm>
                <a:off x="2061124" y="6129099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xmlns="" id="{C28F597A-F676-4CE3-9D25-207C9EA5D625}"/>
                  </a:ext>
                </a:extLst>
              </p:cNvPr>
              <p:cNvSpPr/>
              <p:nvPr/>
            </p:nvSpPr>
            <p:spPr>
              <a:xfrm rot="10800000">
                <a:off x="1835978" y="6443968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7" name="Rectangle 506">
                <a:extLst>
                  <a:ext uri="{FF2B5EF4-FFF2-40B4-BE49-F238E27FC236}">
                    <a16:creationId xmlns:a16="http://schemas.microsoft.com/office/drawing/2014/main" xmlns="" id="{F453C9A6-F5C6-4478-A028-E0487B38D2A0}"/>
                  </a:ext>
                </a:extLst>
              </p:cNvPr>
              <p:cNvSpPr/>
              <p:nvPr/>
            </p:nvSpPr>
            <p:spPr>
              <a:xfrm>
                <a:off x="1875531" y="6134265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0" name="그룹 246">
              <a:extLst>
                <a:ext uri="{FF2B5EF4-FFF2-40B4-BE49-F238E27FC236}">
                  <a16:creationId xmlns:a16="http://schemas.microsoft.com/office/drawing/2014/main" xmlns="" id="{31B6F488-D4F6-46D1-B930-7456A80DA50E}"/>
                </a:ext>
              </a:extLst>
            </p:cNvPr>
            <p:cNvGrpSpPr/>
            <p:nvPr/>
          </p:nvGrpSpPr>
          <p:grpSpPr>
            <a:xfrm rot="5400000">
              <a:off x="9310496" y="4784716"/>
              <a:ext cx="1293070" cy="748232"/>
              <a:chOff x="2406647" y="5677604"/>
              <a:chExt cx="969807" cy="561175"/>
            </a:xfrm>
            <a:solidFill>
              <a:schemeClr val="accent2"/>
            </a:solidFill>
          </p:grpSpPr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xmlns="" id="{64236377-2FC3-44A2-89B6-9068A0E85910}"/>
                  </a:ext>
                </a:extLst>
              </p:cNvPr>
              <p:cNvSpPr/>
              <p:nvPr/>
            </p:nvSpPr>
            <p:spPr>
              <a:xfrm>
                <a:off x="2406647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xmlns="" id="{55ED8097-0390-4830-B572-DB4CF0EC500A}"/>
                  </a:ext>
                </a:extLst>
              </p:cNvPr>
              <p:cNvSpPr/>
              <p:nvPr/>
            </p:nvSpPr>
            <p:spPr>
              <a:xfrm>
                <a:off x="2651571" y="5788551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xmlns="" id="{627B0E55-8CC5-4A1B-89EA-C0AE078D5A99}"/>
                  </a:ext>
                </a:extLst>
              </p:cNvPr>
              <p:cNvSpPr/>
              <p:nvPr/>
            </p:nvSpPr>
            <p:spPr>
              <a:xfrm rot="10800000">
                <a:off x="2710903" y="5931271"/>
                <a:ext cx="59331" cy="1996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xmlns="" id="{12E92B25-6682-4B5E-B102-A731A1A1A00E}"/>
                  </a:ext>
                </a:extLst>
              </p:cNvPr>
              <p:cNvSpPr/>
              <p:nvPr/>
            </p:nvSpPr>
            <p:spPr>
              <a:xfrm>
                <a:off x="2856940" y="5684789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xmlns="" id="{59BD9F9D-746A-4AB1-B543-3A67F969A1B2}"/>
                  </a:ext>
                </a:extLst>
              </p:cNvPr>
              <p:cNvSpPr/>
              <p:nvPr/>
            </p:nvSpPr>
            <p:spPr>
              <a:xfrm rot="10800000">
                <a:off x="2906384" y="5832302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xmlns="" id="{DC52AD5D-420B-46C1-8E2F-49FA1C73AA36}"/>
                  </a:ext>
                </a:extLst>
              </p:cNvPr>
              <p:cNvSpPr/>
              <p:nvPr/>
            </p:nvSpPr>
            <p:spPr>
              <a:xfrm>
                <a:off x="3052422" y="5677604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xmlns="" id="{8003E98F-A73E-45CF-B9A6-391C1E94B5A6}"/>
                  </a:ext>
                </a:extLst>
              </p:cNvPr>
              <p:cNvSpPr/>
              <p:nvPr/>
            </p:nvSpPr>
            <p:spPr>
              <a:xfrm rot="10800000">
                <a:off x="3091977" y="580931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xmlns="" id="{4D9FFE1B-DD77-44E0-A0EA-4EA7A2967118}"/>
                  </a:ext>
                </a:extLst>
              </p:cNvPr>
              <p:cNvSpPr/>
              <p:nvPr/>
            </p:nvSpPr>
            <p:spPr>
              <a:xfrm>
                <a:off x="3257792" y="5786456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xmlns="" id="{6C467DFE-A6BA-4D5A-9784-2279ACF55049}"/>
                  </a:ext>
                </a:extLst>
              </p:cNvPr>
              <p:cNvSpPr/>
              <p:nvPr/>
            </p:nvSpPr>
            <p:spPr>
              <a:xfrm rot="10800000">
                <a:off x="3287458" y="5898389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1" name="그룹 243">
              <a:extLst>
                <a:ext uri="{FF2B5EF4-FFF2-40B4-BE49-F238E27FC236}">
                  <a16:creationId xmlns:a16="http://schemas.microsoft.com/office/drawing/2014/main" xmlns="" id="{D3821982-CD7E-4F7E-B5F9-65C830605AB7}"/>
                </a:ext>
              </a:extLst>
            </p:cNvPr>
            <p:cNvGrpSpPr/>
            <p:nvPr/>
          </p:nvGrpSpPr>
          <p:grpSpPr>
            <a:xfrm rot="5400000">
              <a:off x="9080612" y="6297011"/>
              <a:ext cx="692681" cy="604408"/>
              <a:chOff x="3712085" y="6129098"/>
              <a:chExt cx="519513" cy="453308"/>
            </a:xfrm>
            <a:solidFill>
              <a:schemeClr val="accent2"/>
            </a:solidFill>
          </p:grpSpPr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xmlns="" id="{D437D66E-237B-4A6C-ADAE-AD47F48287F2}"/>
                  </a:ext>
                </a:extLst>
              </p:cNvPr>
              <p:cNvSpPr/>
              <p:nvPr/>
            </p:nvSpPr>
            <p:spPr>
              <a:xfrm rot="10800000">
                <a:off x="4073382" y="6417005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xmlns="" id="{1E56E4F9-0C35-47B7-9733-D6F328B71AEA}"/>
                  </a:ext>
                </a:extLst>
              </p:cNvPr>
              <p:cNvSpPr/>
              <p:nvPr/>
            </p:nvSpPr>
            <p:spPr>
              <a:xfrm>
                <a:off x="4122824" y="6129098"/>
                <a:ext cx="59331" cy="2986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xmlns="" id="{9CCD8EA1-E5AA-48E0-AB45-2EBFA9F11D1A}"/>
                  </a:ext>
                </a:extLst>
              </p:cNvPr>
              <p:cNvSpPr/>
              <p:nvPr/>
            </p:nvSpPr>
            <p:spPr>
              <a:xfrm rot="10800000">
                <a:off x="3897678" y="6443967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xmlns="" id="{D408CAB0-EB0A-4478-9E23-8762BB24353A}"/>
                  </a:ext>
                </a:extLst>
              </p:cNvPr>
              <p:cNvSpPr/>
              <p:nvPr/>
            </p:nvSpPr>
            <p:spPr>
              <a:xfrm>
                <a:off x="3937231" y="6134264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xmlns="" id="{B11B9EEF-5911-400F-B3C5-20964089D5EB}"/>
                  </a:ext>
                </a:extLst>
              </p:cNvPr>
              <p:cNvSpPr/>
              <p:nvPr/>
            </p:nvSpPr>
            <p:spPr>
              <a:xfrm rot="10800000">
                <a:off x="3712085" y="6354892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xmlns="" id="{57156A4A-366C-4E61-99F7-3750FCCDD6A7}"/>
                  </a:ext>
                </a:extLst>
              </p:cNvPr>
              <p:cNvSpPr/>
              <p:nvPr/>
            </p:nvSpPr>
            <p:spPr>
              <a:xfrm>
                <a:off x="3741750" y="6130005"/>
                <a:ext cx="59331" cy="2316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2" name="그룹 259">
              <a:extLst>
                <a:ext uri="{FF2B5EF4-FFF2-40B4-BE49-F238E27FC236}">
                  <a16:creationId xmlns:a16="http://schemas.microsoft.com/office/drawing/2014/main" xmlns="" id="{7A656545-372B-44E8-8A85-ACCDE6FA3406}"/>
                </a:ext>
              </a:extLst>
            </p:cNvPr>
            <p:cNvGrpSpPr/>
            <p:nvPr/>
          </p:nvGrpSpPr>
          <p:grpSpPr>
            <a:xfrm rot="5400000">
              <a:off x="9680363" y="3780125"/>
              <a:ext cx="692682" cy="608880"/>
              <a:chOff x="1826089" y="5677604"/>
              <a:chExt cx="519514" cy="456661"/>
            </a:xfrm>
            <a:solidFill>
              <a:schemeClr val="accent5"/>
            </a:solidFill>
          </p:grpSpPr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xmlns="" id="{DDEDD618-C1FC-4C8A-8FC1-2200C9EC48B3}"/>
                  </a:ext>
                </a:extLst>
              </p:cNvPr>
              <p:cNvSpPr/>
              <p:nvPr/>
            </p:nvSpPr>
            <p:spPr>
              <a:xfrm rot="10800000">
                <a:off x="2256606" y="5899323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:a16="http://schemas.microsoft.com/office/drawing/2014/main" xmlns="" id="{343DD679-23E9-4031-A70D-338BC126D9D6}"/>
                  </a:ext>
                </a:extLst>
              </p:cNvPr>
              <p:cNvSpPr/>
              <p:nvPr/>
            </p:nvSpPr>
            <p:spPr>
              <a:xfrm rot="10800000">
                <a:off x="2226941" y="5788551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xmlns="" id="{05D86341-40ED-4BAD-873F-EF9710DF7D88}"/>
                  </a:ext>
                </a:extLst>
              </p:cNvPr>
              <p:cNvSpPr/>
              <p:nvPr/>
            </p:nvSpPr>
            <p:spPr>
              <a:xfrm rot="10800000">
                <a:off x="2021571" y="5684790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xmlns="" id="{966FB248-09FB-4765-881D-1875DA400D42}"/>
                  </a:ext>
                </a:extLst>
              </p:cNvPr>
              <p:cNvSpPr/>
              <p:nvPr/>
            </p:nvSpPr>
            <p:spPr>
              <a:xfrm rot="10800000">
                <a:off x="2061125" y="5794846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xmlns="" id="{1250D365-9115-4A9D-8DD6-AA92621F4B72}"/>
                  </a:ext>
                </a:extLst>
              </p:cNvPr>
              <p:cNvSpPr/>
              <p:nvPr/>
            </p:nvSpPr>
            <p:spPr>
              <a:xfrm rot="10800000">
                <a:off x="1826089" y="5677604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xmlns="" id="{CF6DEF93-8B38-4DF9-999F-CE9EB68C770A}"/>
                  </a:ext>
                </a:extLst>
              </p:cNvPr>
              <p:cNvSpPr/>
              <p:nvPr/>
            </p:nvSpPr>
            <p:spPr>
              <a:xfrm rot="10800000">
                <a:off x="1875532" y="5817833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3" name="그룹 245">
              <a:extLst>
                <a:ext uri="{FF2B5EF4-FFF2-40B4-BE49-F238E27FC236}">
                  <a16:creationId xmlns:a16="http://schemas.microsoft.com/office/drawing/2014/main" xmlns="" id="{EA2C5803-7208-45D2-8339-4D22F58146E2}"/>
                </a:ext>
              </a:extLst>
            </p:cNvPr>
            <p:cNvGrpSpPr/>
            <p:nvPr/>
          </p:nvGrpSpPr>
          <p:grpSpPr>
            <a:xfrm rot="5400000">
              <a:off x="8945935" y="5057226"/>
              <a:ext cx="966505" cy="608880"/>
              <a:chOff x="2681237" y="6125745"/>
              <a:chExt cx="724882" cy="456662"/>
            </a:xfrm>
            <a:solidFill>
              <a:schemeClr val="accent5"/>
            </a:solidFill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xmlns="" id="{E4DD9C91-9495-4269-AF56-7365ECF2A498}"/>
                  </a:ext>
                </a:extLst>
              </p:cNvPr>
              <p:cNvSpPr/>
              <p:nvPr/>
            </p:nvSpPr>
            <p:spPr>
              <a:xfrm>
                <a:off x="2710902" y="6125746"/>
                <a:ext cx="59331" cy="2349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:a16="http://schemas.microsoft.com/office/drawing/2014/main" xmlns="" id="{D9D25318-B48C-4FC7-8D36-7F46FA62FF99}"/>
                  </a:ext>
                </a:extLst>
              </p:cNvPr>
              <p:cNvSpPr/>
              <p:nvPr/>
            </p:nvSpPr>
            <p:spPr>
              <a:xfrm>
                <a:off x="2681237" y="6352798"/>
                <a:ext cx="118662" cy="1186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:a16="http://schemas.microsoft.com/office/drawing/2014/main" xmlns="" id="{BAA3B4F2-55F5-4133-BD1D-6F63546517AE}"/>
                  </a:ext>
                </a:extLst>
              </p:cNvPr>
              <p:cNvSpPr/>
              <p:nvPr/>
            </p:nvSpPr>
            <p:spPr>
              <a:xfrm>
                <a:off x="2866829" y="6436782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xmlns="" id="{AB02C046-9E3A-4063-AD40-9EB99298558C}"/>
                  </a:ext>
                </a:extLst>
              </p:cNvPr>
              <p:cNvSpPr/>
              <p:nvPr/>
            </p:nvSpPr>
            <p:spPr>
              <a:xfrm>
                <a:off x="2906383" y="6130912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:a16="http://schemas.microsoft.com/office/drawing/2014/main" xmlns="" id="{0F1C10BA-4D7E-43BD-8158-A2007E4DC894}"/>
                  </a:ext>
                </a:extLst>
              </p:cNvPr>
              <p:cNvSpPr/>
              <p:nvPr/>
            </p:nvSpPr>
            <p:spPr>
              <a:xfrm>
                <a:off x="3042533" y="6424191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xmlns="" id="{D8D831CC-A9B3-4A9E-99CF-EAB92AE4EE28}"/>
                  </a:ext>
                </a:extLst>
              </p:cNvPr>
              <p:cNvSpPr/>
              <p:nvPr/>
            </p:nvSpPr>
            <p:spPr>
              <a:xfrm>
                <a:off x="3091976" y="6125746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:a16="http://schemas.microsoft.com/office/drawing/2014/main" xmlns="" id="{B8E18CD9-DA60-4262-B9C8-900B17217C09}"/>
                  </a:ext>
                </a:extLst>
              </p:cNvPr>
              <p:cNvSpPr/>
              <p:nvPr/>
            </p:nvSpPr>
            <p:spPr>
              <a:xfrm>
                <a:off x="3228126" y="6295562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xmlns="" id="{53734189-C152-4C66-A9B4-64FFCD6DE3A1}"/>
                  </a:ext>
                </a:extLst>
              </p:cNvPr>
              <p:cNvSpPr/>
              <p:nvPr/>
            </p:nvSpPr>
            <p:spPr>
              <a:xfrm>
                <a:off x="3287457" y="6125745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64" name="그룹 244">
              <a:extLst>
                <a:ext uri="{FF2B5EF4-FFF2-40B4-BE49-F238E27FC236}">
                  <a16:creationId xmlns:a16="http://schemas.microsoft.com/office/drawing/2014/main" xmlns="" id="{7BDFCB4D-E269-496C-A3F4-7CB4798CB103}"/>
                </a:ext>
              </a:extLst>
            </p:cNvPr>
            <p:cNvGrpSpPr/>
            <p:nvPr/>
          </p:nvGrpSpPr>
          <p:grpSpPr>
            <a:xfrm rot="5400000">
              <a:off x="9431558" y="6032779"/>
              <a:ext cx="1050950" cy="748233"/>
              <a:chOff x="3433494" y="5677603"/>
              <a:chExt cx="788216" cy="561176"/>
            </a:xfrm>
            <a:solidFill>
              <a:schemeClr val="accent5"/>
            </a:solidFill>
          </p:grpSpPr>
          <p:sp>
            <p:nvSpPr>
              <p:cNvPr id="465" name="Oval 464">
                <a:extLst>
                  <a:ext uri="{FF2B5EF4-FFF2-40B4-BE49-F238E27FC236}">
                    <a16:creationId xmlns:a16="http://schemas.microsoft.com/office/drawing/2014/main" xmlns="" id="{C993723F-F2F3-49A8-BDB8-5220F09EFF1A}"/>
                  </a:ext>
                </a:extLst>
              </p:cNvPr>
              <p:cNvSpPr/>
              <p:nvPr/>
            </p:nvSpPr>
            <p:spPr>
              <a:xfrm>
                <a:off x="3433494" y="6021232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6" name="Oval 465">
                <a:extLst>
                  <a:ext uri="{FF2B5EF4-FFF2-40B4-BE49-F238E27FC236}">
                    <a16:creationId xmlns:a16="http://schemas.microsoft.com/office/drawing/2014/main" xmlns="" id="{DDB40EA5-0DCB-4AB8-8B9D-4E6A54B69E90}"/>
                  </a:ext>
                </a:extLst>
              </p:cNvPr>
              <p:cNvSpPr/>
              <p:nvPr/>
            </p:nvSpPr>
            <p:spPr>
              <a:xfrm rot="10800000">
                <a:off x="3437497" y="6021231"/>
                <a:ext cx="217547" cy="217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xmlns="" id="{F4572E7C-5C89-4315-BD4C-E3F9EFF4C51F}"/>
                  </a:ext>
                </a:extLst>
              </p:cNvPr>
              <p:cNvSpPr/>
              <p:nvPr/>
            </p:nvSpPr>
            <p:spPr>
              <a:xfrm rot="10800000">
                <a:off x="4083271" y="5684789"/>
                <a:ext cx="138439" cy="13843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xmlns="" id="{1ADDBD9B-C8E0-49F3-A3E9-8637D8B042F7}"/>
                  </a:ext>
                </a:extLst>
              </p:cNvPr>
              <p:cNvSpPr/>
              <p:nvPr/>
            </p:nvSpPr>
            <p:spPr>
              <a:xfrm rot="10800000">
                <a:off x="4122825" y="5794845"/>
                <a:ext cx="59331" cy="33425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xmlns="" id="{32D5BC38-47A3-4A8A-8A24-540DAC7A5554}"/>
                  </a:ext>
                </a:extLst>
              </p:cNvPr>
              <p:cNvSpPr/>
              <p:nvPr/>
            </p:nvSpPr>
            <p:spPr>
              <a:xfrm rot="10800000">
                <a:off x="3887789" y="5677603"/>
                <a:ext cx="158216" cy="1582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xmlns="" id="{3D04F126-AD3B-4840-85B7-9A2ACA767012}"/>
                  </a:ext>
                </a:extLst>
              </p:cNvPr>
              <p:cNvSpPr/>
              <p:nvPr/>
            </p:nvSpPr>
            <p:spPr>
              <a:xfrm rot="10800000">
                <a:off x="3937232" y="5817832"/>
                <a:ext cx="59331" cy="31643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:a16="http://schemas.microsoft.com/office/drawing/2014/main" xmlns="" id="{711919EE-8B46-46AC-AE5D-CAF7DD5C819E}"/>
                  </a:ext>
                </a:extLst>
              </p:cNvPr>
              <p:cNvSpPr/>
              <p:nvPr/>
            </p:nvSpPr>
            <p:spPr>
              <a:xfrm rot="10800000">
                <a:off x="3682420" y="5786455"/>
                <a:ext cx="177993" cy="1779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xmlns="" id="{D2B124A3-2B01-44CE-9E44-F094B1A6B556}"/>
                  </a:ext>
                </a:extLst>
              </p:cNvPr>
              <p:cNvSpPr/>
              <p:nvPr/>
            </p:nvSpPr>
            <p:spPr>
              <a:xfrm rot="10800000">
                <a:off x="3741751" y="5953061"/>
                <a:ext cx="59331" cy="1812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xmlns="" id="{C0E37EEB-069B-4874-A6B3-A0BF1C7C840C}"/>
              </a:ext>
            </a:extLst>
          </p:cNvPr>
          <p:cNvGrpSpPr/>
          <p:nvPr/>
        </p:nvGrpSpPr>
        <p:grpSpPr>
          <a:xfrm>
            <a:off x="6182594" y="1275492"/>
            <a:ext cx="1277746" cy="1454006"/>
            <a:chOff x="4758721" y="2305561"/>
            <a:chExt cx="2590429" cy="294777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09" name="Freeform 18">
              <a:extLst>
                <a:ext uri="{FF2B5EF4-FFF2-40B4-BE49-F238E27FC236}">
                  <a16:creationId xmlns:a16="http://schemas.microsoft.com/office/drawing/2014/main" xmlns="" id="{E6B60CE7-154E-45C2-872F-BD1249652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8306" y="2306489"/>
              <a:ext cx="1276351" cy="1459538"/>
            </a:xfrm>
            <a:custGeom>
              <a:avLst/>
              <a:gdLst/>
              <a:ahLst/>
              <a:cxnLst/>
              <a:rect l="l" t="t" r="r" b="b"/>
              <a:pathLst>
                <a:path w="1095957" h="1253252">
                  <a:moveTo>
                    <a:pt x="1095957" y="0"/>
                  </a:moveTo>
                  <a:lnTo>
                    <a:pt x="1095957" y="1253252"/>
                  </a:lnTo>
                  <a:lnTo>
                    <a:pt x="0" y="1253252"/>
                  </a:lnTo>
                  <a:lnTo>
                    <a:pt x="2876" y="1250470"/>
                  </a:lnTo>
                  <a:lnTo>
                    <a:pt x="12723" y="1241092"/>
                  </a:lnTo>
                  <a:lnTo>
                    <a:pt x="41507" y="1206703"/>
                  </a:lnTo>
                  <a:lnTo>
                    <a:pt x="71806" y="1175441"/>
                  </a:lnTo>
                  <a:lnTo>
                    <a:pt x="102105" y="1144179"/>
                  </a:lnTo>
                  <a:lnTo>
                    <a:pt x="130889" y="1109790"/>
                  </a:lnTo>
                  <a:lnTo>
                    <a:pt x="158159" y="1076184"/>
                  </a:lnTo>
                  <a:lnTo>
                    <a:pt x="183155" y="1037887"/>
                  </a:lnTo>
                  <a:lnTo>
                    <a:pt x="203607" y="996465"/>
                  </a:lnTo>
                  <a:lnTo>
                    <a:pt x="214969" y="962077"/>
                  </a:lnTo>
                  <a:lnTo>
                    <a:pt x="218757" y="928470"/>
                  </a:lnTo>
                  <a:lnTo>
                    <a:pt x="218757" y="892518"/>
                  </a:lnTo>
                  <a:lnTo>
                    <a:pt x="217999" y="854222"/>
                  </a:lnTo>
                  <a:lnTo>
                    <a:pt x="216484" y="815926"/>
                  </a:lnTo>
                  <a:lnTo>
                    <a:pt x="217999" y="774503"/>
                  </a:lnTo>
                  <a:lnTo>
                    <a:pt x="221787" y="730736"/>
                  </a:lnTo>
                  <a:lnTo>
                    <a:pt x="264205" y="550197"/>
                  </a:lnTo>
                  <a:lnTo>
                    <a:pt x="290717" y="484547"/>
                  </a:lnTo>
                  <a:lnTo>
                    <a:pt x="322531" y="423585"/>
                  </a:lnTo>
                  <a:lnTo>
                    <a:pt x="359647" y="366532"/>
                  </a:lnTo>
                  <a:lnTo>
                    <a:pt x="402066" y="312605"/>
                  </a:lnTo>
                  <a:lnTo>
                    <a:pt x="449030" y="263367"/>
                  </a:lnTo>
                  <a:lnTo>
                    <a:pt x="499781" y="218036"/>
                  </a:lnTo>
                  <a:lnTo>
                    <a:pt x="555076" y="176614"/>
                  </a:lnTo>
                  <a:lnTo>
                    <a:pt x="612645" y="139881"/>
                  </a:lnTo>
                  <a:lnTo>
                    <a:pt x="674758" y="107056"/>
                  </a:lnTo>
                  <a:lnTo>
                    <a:pt x="738386" y="79701"/>
                  </a:lnTo>
                  <a:lnTo>
                    <a:pt x="802771" y="55473"/>
                  </a:lnTo>
                  <a:lnTo>
                    <a:pt x="1019410" y="6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510" name="Freeform 18">
              <a:extLst>
                <a:ext uri="{FF2B5EF4-FFF2-40B4-BE49-F238E27FC236}">
                  <a16:creationId xmlns:a16="http://schemas.microsoft.com/office/drawing/2014/main" xmlns="" id="{78EDB49D-6AE7-462A-95B2-A6B25778E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2" y="3758384"/>
              <a:ext cx="1209309" cy="1494947"/>
            </a:xfrm>
            <a:custGeom>
              <a:avLst/>
              <a:gdLst/>
              <a:ahLst/>
              <a:cxnLst/>
              <a:rect l="l" t="t" r="r" b="b"/>
              <a:pathLst>
                <a:path w="1038389" h="1283657">
                  <a:moveTo>
                    <a:pt x="0" y="0"/>
                  </a:moveTo>
                  <a:lnTo>
                    <a:pt x="1038389" y="0"/>
                  </a:lnTo>
                  <a:lnTo>
                    <a:pt x="1037701" y="1908"/>
                  </a:lnTo>
                  <a:lnTo>
                    <a:pt x="1011189" y="58961"/>
                  </a:lnTo>
                  <a:lnTo>
                    <a:pt x="979375" y="111325"/>
                  </a:lnTo>
                  <a:lnTo>
                    <a:pt x="946804" y="162126"/>
                  </a:lnTo>
                  <a:lnTo>
                    <a:pt x="910445" y="212146"/>
                  </a:lnTo>
                  <a:lnTo>
                    <a:pt x="874844" y="259039"/>
                  </a:lnTo>
                  <a:lnTo>
                    <a:pt x="839242" y="307495"/>
                  </a:lnTo>
                  <a:lnTo>
                    <a:pt x="804398" y="355952"/>
                  </a:lnTo>
                  <a:lnTo>
                    <a:pt x="780917" y="395030"/>
                  </a:lnTo>
                  <a:lnTo>
                    <a:pt x="761980" y="439578"/>
                  </a:lnTo>
                  <a:lnTo>
                    <a:pt x="746830" y="486471"/>
                  </a:lnTo>
                  <a:lnTo>
                    <a:pt x="734710" y="537273"/>
                  </a:lnTo>
                  <a:lnTo>
                    <a:pt x="733196" y="561501"/>
                  </a:lnTo>
                  <a:lnTo>
                    <a:pt x="734710" y="590418"/>
                  </a:lnTo>
                  <a:lnTo>
                    <a:pt x="738498" y="625588"/>
                  </a:lnTo>
                  <a:lnTo>
                    <a:pt x="743800" y="662321"/>
                  </a:lnTo>
                  <a:lnTo>
                    <a:pt x="752132" y="702181"/>
                  </a:lnTo>
                  <a:lnTo>
                    <a:pt x="761980" y="742040"/>
                  </a:lnTo>
                  <a:lnTo>
                    <a:pt x="771827" y="780336"/>
                  </a:lnTo>
                  <a:lnTo>
                    <a:pt x="782432" y="817069"/>
                  </a:lnTo>
                  <a:lnTo>
                    <a:pt x="792279" y="849894"/>
                  </a:lnTo>
                  <a:lnTo>
                    <a:pt x="802126" y="878812"/>
                  </a:lnTo>
                  <a:lnTo>
                    <a:pt x="810458" y="899914"/>
                  </a:lnTo>
                  <a:lnTo>
                    <a:pt x="822578" y="931176"/>
                  </a:lnTo>
                  <a:lnTo>
                    <a:pt x="833940" y="969472"/>
                  </a:lnTo>
                  <a:lnTo>
                    <a:pt x="846060" y="1012458"/>
                  </a:lnTo>
                  <a:lnTo>
                    <a:pt x="858179" y="1056225"/>
                  </a:lnTo>
                  <a:lnTo>
                    <a:pt x="871814" y="1096084"/>
                  </a:lnTo>
                  <a:lnTo>
                    <a:pt x="886206" y="1131254"/>
                  </a:lnTo>
                  <a:lnTo>
                    <a:pt x="756677" y="1174240"/>
                  </a:lnTo>
                  <a:lnTo>
                    <a:pt x="630936" y="1210973"/>
                  </a:lnTo>
                  <a:lnTo>
                    <a:pt x="511255" y="1240672"/>
                  </a:lnTo>
                  <a:lnTo>
                    <a:pt x="394603" y="1262555"/>
                  </a:lnTo>
                  <a:lnTo>
                    <a:pt x="280982" y="1278186"/>
                  </a:lnTo>
                  <a:lnTo>
                    <a:pt x="171148" y="1283657"/>
                  </a:lnTo>
                  <a:lnTo>
                    <a:pt x="63586" y="1282094"/>
                  </a:lnTo>
                  <a:lnTo>
                    <a:pt x="0" y="12759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511" name="Freeform 18">
              <a:extLst>
                <a:ext uri="{FF2B5EF4-FFF2-40B4-BE49-F238E27FC236}">
                  <a16:creationId xmlns:a16="http://schemas.microsoft.com/office/drawing/2014/main" xmlns="" id="{409ECB55-13BE-4842-B37E-B037673A6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721" y="3758385"/>
              <a:ext cx="1325933" cy="1485930"/>
            </a:xfrm>
            <a:custGeom>
              <a:avLst/>
              <a:gdLst/>
              <a:ahLst/>
              <a:cxnLst/>
              <a:rect l="l" t="t" r="r" b="b"/>
              <a:pathLst>
                <a:path w="1138530" h="1275914">
                  <a:moveTo>
                    <a:pt x="42573" y="0"/>
                  </a:moveTo>
                  <a:lnTo>
                    <a:pt x="1138530" y="0"/>
                  </a:lnTo>
                  <a:lnTo>
                    <a:pt x="1138530" y="1275914"/>
                  </a:lnTo>
                  <a:lnTo>
                    <a:pt x="1097584" y="1271934"/>
                  </a:lnTo>
                  <a:lnTo>
                    <a:pt x="994567" y="1253958"/>
                  </a:lnTo>
                  <a:lnTo>
                    <a:pt x="990022" y="1228167"/>
                  </a:lnTo>
                  <a:lnTo>
                    <a:pt x="984720" y="1198468"/>
                  </a:lnTo>
                  <a:lnTo>
                    <a:pt x="977903" y="1162516"/>
                  </a:lnTo>
                  <a:lnTo>
                    <a:pt x="972600" y="1124220"/>
                  </a:lnTo>
                  <a:lnTo>
                    <a:pt x="965026" y="1082798"/>
                  </a:lnTo>
                  <a:lnTo>
                    <a:pt x="957451" y="1040594"/>
                  </a:lnTo>
                  <a:lnTo>
                    <a:pt x="949118" y="999171"/>
                  </a:lnTo>
                  <a:lnTo>
                    <a:pt x="939271" y="959312"/>
                  </a:lnTo>
                  <a:lnTo>
                    <a:pt x="929424" y="921016"/>
                  </a:lnTo>
                  <a:lnTo>
                    <a:pt x="917304" y="887409"/>
                  </a:lnTo>
                  <a:lnTo>
                    <a:pt x="904427" y="858491"/>
                  </a:lnTo>
                  <a:lnTo>
                    <a:pt x="890793" y="835826"/>
                  </a:lnTo>
                  <a:lnTo>
                    <a:pt x="875643" y="821758"/>
                  </a:lnTo>
                  <a:lnTo>
                    <a:pt x="858979" y="814724"/>
                  </a:lnTo>
                  <a:lnTo>
                    <a:pt x="840042" y="811598"/>
                  </a:lnTo>
                  <a:lnTo>
                    <a:pt x="818075" y="813161"/>
                  </a:lnTo>
                  <a:lnTo>
                    <a:pt x="796108" y="816288"/>
                  </a:lnTo>
                  <a:lnTo>
                    <a:pt x="775656" y="821758"/>
                  </a:lnTo>
                  <a:lnTo>
                    <a:pt x="755962" y="827229"/>
                  </a:lnTo>
                  <a:lnTo>
                    <a:pt x="737782" y="832700"/>
                  </a:lnTo>
                  <a:lnTo>
                    <a:pt x="724148" y="837390"/>
                  </a:lnTo>
                  <a:lnTo>
                    <a:pt x="691576" y="848331"/>
                  </a:lnTo>
                  <a:lnTo>
                    <a:pt x="654460" y="858491"/>
                  </a:lnTo>
                  <a:lnTo>
                    <a:pt x="612799" y="867089"/>
                  </a:lnTo>
                  <a:lnTo>
                    <a:pt x="568865" y="872559"/>
                  </a:lnTo>
                  <a:lnTo>
                    <a:pt x="524932" y="877249"/>
                  </a:lnTo>
                  <a:lnTo>
                    <a:pt x="480240" y="878812"/>
                  </a:lnTo>
                  <a:lnTo>
                    <a:pt x="437822" y="875686"/>
                  </a:lnTo>
                  <a:lnTo>
                    <a:pt x="397675" y="868652"/>
                  </a:lnTo>
                  <a:lnTo>
                    <a:pt x="375709" y="863181"/>
                  </a:lnTo>
                  <a:lnTo>
                    <a:pt x="353742" y="853021"/>
                  </a:lnTo>
                  <a:lnTo>
                    <a:pt x="331775" y="841297"/>
                  </a:lnTo>
                  <a:lnTo>
                    <a:pt x="312838" y="827229"/>
                  </a:lnTo>
                  <a:lnTo>
                    <a:pt x="293144" y="810035"/>
                  </a:lnTo>
                  <a:lnTo>
                    <a:pt x="277994" y="792059"/>
                  </a:lnTo>
                  <a:lnTo>
                    <a:pt x="267390" y="769394"/>
                  </a:lnTo>
                  <a:lnTo>
                    <a:pt x="259057" y="743603"/>
                  </a:lnTo>
                  <a:lnTo>
                    <a:pt x="256027" y="715467"/>
                  </a:lnTo>
                  <a:lnTo>
                    <a:pt x="259057" y="684205"/>
                  </a:lnTo>
                  <a:lnTo>
                    <a:pt x="262845" y="662321"/>
                  </a:lnTo>
                  <a:lnTo>
                    <a:pt x="268147" y="638093"/>
                  </a:lnTo>
                  <a:lnTo>
                    <a:pt x="274207" y="613083"/>
                  </a:lnTo>
                  <a:lnTo>
                    <a:pt x="276479" y="588855"/>
                  </a:lnTo>
                  <a:lnTo>
                    <a:pt x="276479" y="563064"/>
                  </a:lnTo>
                  <a:lnTo>
                    <a:pt x="269662" y="540399"/>
                  </a:lnTo>
                  <a:lnTo>
                    <a:pt x="262845" y="527894"/>
                  </a:lnTo>
                  <a:lnTo>
                    <a:pt x="250725" y="516171"/>
                  </a:lnTo>
                  <a:lnTo>
                    <a:pt x="237848" y="507573"/>
                  </a:lnTo>
                  <a:lnTo>
                    <a:pt x="224213" y="500539"/>
                  </a:lnTo>
                  <a:lnTo>
                    <a:pt x="210579" y="490379"/>
                  </a:lnTo>
                  <a:lnTo>
                    <a:pt x="199974" y="479437"/>
                  </a:lnTo>
                  <a:lnTo>
                    <a:pt x="191642" y="465369"/>
                  </a:lnTo>
                  <a:lnTo>
                    <a:pt x="188612" y="449738"/>
                  </a:lnTo>
                  <a:lnTo>
                    <a:pt x="190127" y="434107"/>
                  </a:lnTo>
                  <a:lnTo>
                    <a:pt x="195429" y="419258"/>
                  </a:lnTo>
                  <a:lnTo>
                    <a:pt x="202247" y="406753"/>
                  </a:lnTo>
                  <a:lnTo>
                    <a:pt x="206791" y="394248"/>
                  </a:lnTo>
                  <a:lnTo>
                    <a:pt x="184825" y="378617"/>
                  </a:lnTo>
                  <a:lnTo>
                    <a:pt x="169675" y="362986"/>
                  </a:lnTo>
                  <a:lnTo>
                    <a:pt x="161343" y="347355"/>
                  </a:lnTo>
                  <a:lnTo>
                    <a:pt x="159828" y="330161"/>
                  </a:lnTo>
                  <a:lnTo>
                    <a:pt x="162100" y="314529"/>
                  </a:lnTo>
                  <a:lnTo>
                    <a:pt x="168160" y="297335"/>
                  </a:lnTo>
                  <a:lnTo>
                    <a:pt x="176492" y="280141"/>
                  </a:lnTo>
                  <a:lnTo>
                    <a:pt x="185582" y="262947"/>
                  </a:lnTo>
                  <a:lnTo>
                    <a:pt x="193914" y="244971"/>
                  </a:lnTo>
                  <a:lnTo>
                    <a:pt x="202247" y="227777"/>
                  </a:lnTo>
                  <a:lnTo>
                    <a:pt x="206791" y="209020"/>
                  </a:lnTo>
                  <a:lnTo>
                    <a:pt x="191642" y="194952"/>
                  </a:lnTo>
                  <a:lnTo>
                    <a:pt x="170433" y="184010"/>
                  </a:lnTo>
                  <a:lnTo>
                    <a:pt x="146951" y="173850"/>
                  </a:lnTo>
                  <a:lnTo>
                    <a:pt x="122711" y="165252"/>
                  </a:lnTo>
                  <a:lnTo>
                    <a:pt x="97715" y="156655"/>
                  </a:lnTo>
                  <a:lnTo>
                    <a:pt x="72718" y="148058"/>
                  </a:lnTo>
                  <a:lnTo>
                    <a:pt x="49236" y="137898"/>
                  </a:lnTo>
                  <a:lnTo>
                    <a:pt x="30299" y="126956"/>
                  </a:lnTo>
                  <a:lnTo>
                    <a:pt x="13635" y="111325"/>
                  </a:lnTo>
                  <a:lnTo>
                    <a:pt x="3788" y="92568"/>
                  </a:lnTo>
                  <a:lnTo>
                    <a:pt x="0" y="73029"/>
                  </a:lnTo>
                  <a:lnTo>
                    <a:pt x="3030" y="54272"/>
                  </a:lnTo>
                  <a:lnTo>
                    <a:pt x="9847" y="37078"/>
                  </a:lnTo>
                  <a:lnTo>
                    <a:pt x="20452" y="23010"/>
                  </a:lnTo>
                  <a:lnTo>
                    <a:pt x="33329" y="89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512" name="Freeform 18">
              <a:extLst>
                <a:ext uri="{FF2B5EF4-FFF2-40B4-BE49-F238E27FC236}">
                  <a16:creationId xmlns:a16="http://schemas.microsoft.com/office/drawing/2014/main" xmlns="" id="{65CDDD56-D0A5-425F-88E5-C9D364298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9775" y="2305561"/>
              <a:ext cx="1269375" cy="1460469"/>
            </a:xfrm>
            <a:custGeom>
              <a:avLst/>
              <a:gdLst/>
              <a:ahLst/>
              <a:cxnLst/>
              <a:rect l="l" t="t" r="r" b="b"/>
              <a:pathLst>
                <a:path w="1089967" h="1254051">
                  <a:moveTo>
                    <a:pt x="9805" y="0"/>
                  </a:moveTo>
                  <a:lnTo>
                    <a:pt x="106762" y="782"/>
                  </a:lnTo>
                  <a:lnTo>
                    <a:pt x="197659" y="7816"/>
                  </a:lnTo>
                  <a:lnTo>
                    <a:pt x="284012" y="19539"/>
                  </a:lnTo>
                  <a:lnTo>
                    <a:pt x="366576" y="36733"/>
                  </a:lnTo>
                  <a:lnTo>
                    <a:pt x="445354" y="57835"/>
                  </a:lnTo>
                  <a:lnTo>
                    <a:pt x="518072" y="85190"/>
                  </a:lnTo>
                  <a:lnTo>
                    <a:pt x="588517" y="114889"/>
                  </a:lnTo>
                  <a:lnTo>
                    <a:pt x="652903" y="150059"/>
                  </a:lnTo>
                  <a:lnTo>
                    <a:pt x="713501" y="189918"/>
                  </a:lnTo>
                  <a:lnTo>
                    <a:pt x="771827" y="234467"/>
                  </a:lnTo>
                  <a:lnTo>
                    <a:pt x="824093" y="282141"/>
                  </a:lnTo>
                  <a:lnTo>
                    <a:pt x="871814" y="335287"/>
                  </a:lnTo>
                  <a:lnTo>
                    <a:pt x="916505" y="390777"/>
                  </a:lnTo>
                  <a:lnTo>
                    <a:pt x="955894" y="450176"/>
                  </a:lnTo>
                  <a:lnTo>
                    <a:pt x="992252" y="512700"/>
                  </a:lnTo>
                  <a:lnTo>
                    <a:pt x="1016492" y="565064"/>
                  </a:lnTo>
                  <a:lnTo>
                    <a:pt x="1037701" y="623681"/>
                  </a:lnTo>
                  <a:lnTo>
                    <a:pt x="1056638" y="687768"/>
                  </a:lnTo>
                  <a:lnTo>
                    <a:pt x="1071788" y="757327"/>
                  </a:lnTo>
                  <a:lnTo>
                    <a:pt x="1083150" y="828448"/>
                  </a:lnTo>
                  <a:lnTo>
                    <a:pt x="1088452" y="901914"/>
                  </a:lnTo>
                  <a:lnTo>
                    <a:pt x="1089967" y="976944"/>
                  </a:lnTo>
                  <a:lnTo>
                    <a:pt x="1085422" y="1051191"/>
                  </a:lnTo>
                  <a:lnTo>
                    <a:pt x="1076332" y="1123876"/>
                  </a:lnTo>
                  <a:lnTo>
                    <a:pt x="1059668" y="1194997"/>
                  </a:lnTo>
                  <a:lnTo>
                    <a:pt x="1038388" y="1254051"/>
                  </a:lnTo>
                  <a:lnTo>
                    <a:pt x="0" y="1254051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450955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Fully Editable Icon Sets: B</a:t>
            </a:r>
            <a:endParaRPr lang="en-US" dirty="0"/>
          </a:p>
        </p:txBody>
      </p:sp>
      <p:sp>
        <p:nvSpPr>
          <p:cNvPr id="3" name="Freeform 47">
            <a:extLst>
              <a:ext uri="{FF2B5EF4-FFF2-40B4-BE49-F238E27FC236}">
                <a16:creationId xmlns:a16="http://schemas.microsoft.com/office/drawing/2014/main" xmlns="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xmlns="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Freeform 49">
            <a:extLst>
              <a:ext uri="{FF2B5EF4-FFF2-40B4-BE49-F238E27FC236}">
                <a16:creationId xmlns:a16="http://schemas.microsoft.com/office/drawing/2014/main" xmlns="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Freeform 50">
            <a:extLst>
              <a:ext uri="{FF2B5EF4-FFF2-40B4-BE49-F238E27FC236}">
                <a16:creationId xmlns:a16="http://schemas.microsoft.com/office/drawing/2014/main" xmlns="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Teardrop 9">
            <a:extLst>
              <a:ext uri="{FF2B5EF4-FFF2-40B4-BE49-F238E27FC236}">
                <a16:creationId xmlns:a16="http://schemas.microsoft.com/office/drawing/2014/main" xmlns="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Freeform 97">
            <a:extLst>
              <a:ext uri="{FF2B5EF4-FFF2-40B4-BE49-F238E27FC236}">
                <a16:creationId xmlns:a16="http://schemas.microsoft.com/office/drawing/2014/main" xmlns="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Donut 22">
            <a:extLst>
              <a:ext uri="{FF2B5EF4-FFF2-40B4-BE49-F238E27FC236}">
                <a16:creationId xmlns:a16="http://schemas.microsoft.com/office/drawing/2014/main" xmlns="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Freeform 99">
            <a:extLst>
              <a:ext uri="{FF2B5EF4-FFF2-40B4-BE49-F238E27FC236}">
                <a16:creationId xmlns:a16="http://schemas.microsoft.com/office/drawing/2014/main" xmlns="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Freeform 101">
            <a:extLst>
              <a:ext uri="{FF2B5EF4-FFF2-40B4-BE49-F238E27FC236}">
                <a16:creationId xmlns:a16="http://schemas.microsoft.com/office/drawing/2014/main" xmlns="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02">
            <a:extLst>
              <a:ext uri="{FF2B5EF4-FFF2-40B4-BE49-F238E27FC236}">
                <a16:creationId xmlns:a16="http://schemas.microsoft.com/office/drawing/2014/main" xmlns="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14" name="Freeform 103">
              <a:extLst>
                <a:ext uri="{FF2B5EF4-FFF2-40B4-BE49-F238E27FC236}">
                  <a16:creationId xmlns:a16="http://schemas.microsoft.com/office/drawing/2014/main" xmlns="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Freeform 104">
              <a:extLst>
                <a:ext uri="{FF2B5EF4-FFF2-40B4-BE49-F238E27FC236}">
                  <a16:creationId xmlns:a16="http://schemas.microsoft.com/office/drawing/2014/main" xmlns="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Freeform 105">
              <a:extLst>
                <a:ext uri="{FF2B5EF4-FFF2-40B4-BE49-F238E27FC236}">
                  <a16:creationId xmlns:a16="http://schemas.microsoft.com/office/drawing/2014/main" xmlns="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Freeform 106">
              <a:extLst>
                <a:ext uri="{FF2B5EF4-FFF2-40B4-BE49-F238E27FC236}">
                  <a16:creationId xmlns:a16="http://schemas.microsoft.com/office/drawing/2014/main" xmlns="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8" name="Freeform 107">
            <a:extLst>
              <a:ext uri="{FF2B5EF4-FFF2-40B4-BE49-F238E27FC236}">
                <a16:creationId xmlns:a16="http://schemas.microsoft.com/office/drawing/2014/main" xmlns="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xmlns="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1" name="Group 110">
            <a:extLst>
              <a:ext uri="{FF2B5EF4-FFF2-40B4-BE49-F238E27FC236}">
                <a16:creationId xmlns:a16="http://schemas.microsoft.com/office/drawing/2014/main" xmlns="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22" name="Freeform 111">
              <a:extLst>
                <a:ext uri="{FF2B5EF4-FFF2-40B4-BE49-F238E27FC236}">
                  <a16:creationId xmlns:a16="http://schemas.microsoft.com/office/drawing/2014/main" xmlns="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37">
              <a:extLst>
                <a:ext uri="{FF2B5EF4-FFF2-40B4-BE49-F238E27FC236}">
                  <a16:creationId xmlns:a16="http://schemas.microsoft.com/office/drawing/2014/main" xmlns="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4" name="Rectangle 19">
            <a:extLst>
              <a:ext uri="{FF2B5EF4-FFF2-40B4-BE49-F238E27FC236}">
                <a16:creationId xmlns:a16="http://schemas.microsoft.com/office/drawing/2014/main" xmlns="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Freeform 114">
            <a:extLst>
              <a:ext uri="{FF2B5EF4-FFF2-40B4-BE49-F238E27FC236}">
                <a16:creationId xmlns:a16="http://schemas.microsoft.com/office/drawing/2014/main" xmlns="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xmlns="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47">
            <a:extLst>
              <a:ext uri="{FF2B5EF4-FFF2-40B4-BE49-F238E27FC236}">
                <a16:creationId xmlns:a16="http://schemas.microsoft.com/office/drawing/2014/main" xmlns="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xmlns="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Heart 17">
            <a:extLst>
              <a:ext uri="{FF2B5EF4-FFF2-40B4-BE49-F238E27FC236}">
                <a16:creationId xmlns:a16="http://schemas.microsoft.com/office/drawing/2014/main" xmlns="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xmlns="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Chord 32">
            <a:extLst>
              <a:ext uri="{FF2B5EF4-FFF2-40B4-BE49-F238E27FC236}">
                <a16:creationId xmlns:a16="http://schemas.microsoft.com/office/drawing/2014/main" xmlns="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ounded Rectangle 40">
            <a:extLst>
              <a:ext uri="{FF2B5EF4-FFF2-40B4-BE49-F238E27FC236}">
                <a16:creationId xmlns:a16="http://schemas.microsoft.com/office/drawing/2014/main" xmlns="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xmlns="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ed Rectangle 17">
            <a:extLst>
              <a:ext uri="{FF2B5EF4-FFF2-40B4-BE49-F238E27FC236}">
                <a16:creationId xmlns:a16="http://schemas.microsoft.com/office/drawing/2014/main" xmlns="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xmlns="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xmlns="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Block Arc 20">
            <a:extLst>
              <a:ext uri="{FF2B5EF4-FFF2-40B4-BE49-F238E27FC236}">
                <a16:creationId xmlns:a16="http://schemas.microsoft.com/office/drawing/2014/main" xmlns="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xmlns="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ound Same Side Corner Rectangle 8">
            <a:extLst>
              <a:ext uri="{FF2B5EF4-FFF2-40B4-BE49-F238E27FC236}">
                <a16:creationId xmlns:a16="http://schemas.microsoft.com/office/drawing/2014/main" xmlns="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xmlns="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Isosceles Triangle 5">
            <a:extLst>
              <a:ext uri="{FF2B5EF4-FFF2-40B4-BE49-F238E27FC236}">
                <a16:creationId xmlns:a16="http://schemas.microsoft.com/office/drawing/2014/main" xmlns="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Trapezoid 22">
            <a:extLst>
              <a:ext uri="{FF2B5EF4-FFF2-40B4-BE49-F238E27FC236}">
                <a16:creationId xmlns:a16="http://schemas.microsoft.com/office/drawing/2014/main" xmlns="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4" name="Rounded Rectangle 20">
            <a:extLst>
              <a:ext uri="{FF2B5EF4-FFF2-40B4-BE49-F238E27FC236}">
                <a16:creationId xmlns:a16="http://schemas.microsoft.com/office/drawing/2014/main" xmlns="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Trapezoid 28">
            <a:extLst>
              <a:ext uri="{FF2B5EF4-FFF2-40B4-BE49-F238E27FC236}">
                <a16:creationId xmlns:a16="http://schemas.microsoft.com/office/drawing/2014/main" xmlns="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xmlns="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7" name="Rounded Rectangle 8">
            <a:extLst>
              <a:ext uri="{FF2B5EF4-FFF2-40B4-BE49-F238E27FC236}">
                <a16:creationId xmlns:a16="http://schemas.microsoft.com/office/drawing/2014/main" xmlns="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xmlns="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xmlns="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0" name="Rounded Rectangle 10">
            <a:extLst>
              <a:ext uri="{FF2B5EF4-FFF2-40B4-BE49-F238E27FC236}">
                <a16:creationId xmlns:a16="http://schemas.microsoft.com/office/drawing/2014/main" xmlns="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Block Arc 6">
            <a:extLst>
              <a:ext uri="{FF2B5EF4-FFF2-40B4-BE49-F238E27FC236}">
                <a16:creationId xmlns:a16="http://schemas.microsoft.com/office/drawing/2014/main" xmlns="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2" name="Left Arrow 1">
            <a:extLst>
              <a:ext uri="{FF2B5EF4-FFF2-40B4-BE49-F238E27FC236}">
                <a16:creationId xmlns:a16="http://schemas.microsoft.com/office/drawing/2014/main" xmlns="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3" name="Oval 35">
            <a:extLst>
              <a:ext uri="{FF2B5EF4-FFF2-40B4-BE49-F238E27FC236}">
                <a16:creationId xmlns:a16="http://schemas.microsoft.com/office/drawing/2014/main" xmlns="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604228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Fully Editable Icon Sets: C</a:t>
            </a:r>
            <a:endParaRPr lang="en-US" dirty="0"/>
          </a:p>
        </p:txBody>
      </p:sp>
      <p:sp>
        <p:nvSpPr>
          <p:cNvPr id="3" name="Isosceles Triangle 68">
            <a:extLst>
              <a:ext uri="{FF2B5EF4-FFF2-40B4-BE49-F238E27FC236}">
                <a16:creationId xmlns:a16="http://schemas.microsoft.com/office/drawing/2014/main" xmlns="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Isosceles Triangle 8">
            <a:extLst>
              <a:ext uri="{FF2B5EF4-FFF2-40B4-BE49-F238E27FC236}">
                <a16:creationId xmlns:a16="http://schemas.microsoft.com/office/drawing/2014/main" xmlns="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Donut 8">
            <a:extLst>
              <a:ext uri="{FF2B5EF4-FFF2-40B4-BE49-F238E27FC236}">
                <a16:creationId xmlns:a16="http://schemas.microsoft.com/office/drawing/2014/main" xmlns="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xmlns="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xmlns="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ounded Rectangle 25">
            <a:extLst>
              <a:ext uri="{FF2B5EF4-FFF2-40B4-BE49-F238E27FC236}">
                <a16:creationId xmlns:a16="http://schemas.microsoft.com/office/drawing/2014/main" xmlns="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Block Arc 41">
            <a:extLst>
              <a:ext uri="{FF2B5EF4-FFF2-40B4-BE49-F238E27FC236}">
                <a16:creationId xmlns:a16="http://schemas.microsoft.com/office/drawing/2014/main" xmlns="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xmlns="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Donut 39">
            <a:extLst>
              <a:ext uri="{FF2B5EF4-FFF2-40B4-BE49-F238E27FC236}">
                <a16:creationId xmlns:a16="http://schemas.microsoft.com/office/drawing/2014/main" xmlns="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xmlns="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Rectangle 36">
            <a:extLst>
              <a:ext uri="{FF2B5EF4-FFF2-40B4-BE49-F238E27FC236}">
                <a16:creationId xmlns:a16="http://schemas.microsoft.com/office/drawing/2014/main" xmlns="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Rounded Rectangle 27">
            <a:extLst>
              <a:ext uri="{FF2B5EF4-FFF2-40B4-BE49-F238E27FC236}">
                <a16:creationId xmlns:a16="http://schemas.microsoft.com/office/drawing/2014/main" xmlns="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xmlns="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Chord 15">
            <a:extLst>
              <a:ext uri="{FF2B5EF4-FFF2-40B4-BE49-F238E27FC236}">
                <a16:creationId xmlns:a16="http://schemas.microsoft.com/office/drawing/2014/main" xmlns="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xmlns="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xmlns="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ounded Rectangle 6">
            <a:extLst>
              <a:ext uri="{FF2B5EF4-FFF2-40B4-BE49-F238E27FC236}">
                <a16:creationId xmlns:a16="http://schemas.microsoft.com/office/drawing/2014/main" xmlns="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ounded Rectangle 6">
            <a:extLst>
              <a:ext uri="{FF2B5EF4-FFF2-40B4-BE49-F238E27FC236}">
                <a16:creationId xmlns:a16="http://schemas.microsoft.com/office/drawing/2014/main" xmlns="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xmlns="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Teardrop 6">
            <a:extLst>
              <a:ext uri="{FF2B5EF4-FFF2-40B4-BE49-F238E27FC236}">
                <a16:creationId xmlns:a16="http://schemas.microsoft.com/office/drawing/2014/main" xmlns="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xmlns="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Chord 38">
            <a:extLst>
              <a:ext uri="{FF2B5EF4-FFF2-40B4-BE49-F238E27FC236}">
                <a16:creationId xmlns:a16="http://schemas.microsoft.com/office/drawing/2014/main" xmlns="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Heart 38">
            <a:extLst>
              <a:ext uri="{FF2B5EF4-FFF2-40B4-BE49-F238E27FC236}">
                <a16:creationId xmlns:a16="http://schemas.microsoft.com/office/drawing/2014/main" xmlns="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xmlns="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xmlns="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xmlns="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ardrop 17">
            <a:extLst>
              <a:ext uri="{FF2B5EF4-FFF2-40B4-BE49-F238E27FC236}">
                <a16:creationId xmlns:a16="http://schemas.microsoft.com/office/drawing/2014/main" xmlns="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xmlns="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Round Same Side Corner Rectangle 20">
            <a:extLst>
              <a:ext uri="{FF2B5EF4-FFF2-40B4-BE49-F238E27FC236}">
                <a16:creationId xmlns:a16="http://schemas.microsoft.com/office/drawing/2014/main" xmlns="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Donut 87">
            <a:extLst>
              <a:ext uri="{FF2B5EF4-FFF2-40B4-BE49-F238E27FC236}">
                <a16:creationId xmlns:a16="http://schemas.microsoft.com/office/drawing/2014/main" xmlns="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8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9" name="Oval 6">
            <a:extLst>
              <a:ext uri="{FF2B5EF4-FFF2-40B4-BE49-F238E27FC236}">
                <a16:creationId xmlns:a16="http://schemas.microsoft.com/office/drawing/2014/main" xmlns="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Block Arc 25">
            <a:extLst>
              <a:ext uri="{FF2B5EF4-FFF2-40B4-BE49-F238E27FC236}">
                <a16:creationId xmlns:a16="http://schemas.microsoft.com/office/drawing/2014/main" xmlns="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1" name="Block Arc 31">
            <a:extLst>
              <a:ext uri="{FF2B5EF4-FFF2-40B4-BE49-F238E27FC236}">
                <a16:creationId xmlns:a16="http://schemas.microsoft.com/office/drawing/2014/main" xmlns="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2" name="Freeform 53">
            <a:extLst>
              <a:ext uri="{FF2B5EF4-FFF2-40B4-BE49-F238E27FC236}">
                <a16:creationId xmlns:a16="http://schemas.microsoft.com/office/drawing/2014/main" xmlns="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Block Arc 10">
            <a:extLst>
              <a:ext uri="{FF2B5EF4-FFF2-40B4-BE49-F238E27FC236}">
                <a16:creationId xmlns:a16="http://schemas.microsoft.com/office/drawing/2014/main" xmlns="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Freeform 55">
            <a:extLst>
              <a:ext uri="{FF2B5EF4-FFF2-40B4-BE49-F238E27FC236}">
                <a16:creationId xmlns:a16="http://schemas.microsoft.com/office/drawing/2014/main" xmlns="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5" name="Round Same Side Corner Rectangle 36">
            <a:extLst>
              <a:ext uri="{FF2B5EF4-FFF2-40B4-BE49-F238E27FC236}">
                <a16:creationId xmlns:a16="http://schemas.microsoft.com/office/drawing/2014/main" xmlns="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6" name="Oval 21">
            <a:extLst>
              <a:ext uri="{FF2B5EF4-FFF2-40B4-BE49-F238E27FC236}">
                <a16:creationId xmlns:a16="http://schemas.microsoft.com/office/drawing/2014/main" xmlns="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Oval 32">
            <a:extLst>
              <a:ext uri="{FF2B5EF4-FFF2-40B4-BE49-F238E27FC236}">
                <a16:creationId xmlns:a16="http://schemas.microsoft.com/office/drawing/2014/main" xmlns="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54091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2859314"/>
            <a:ext cx="12192000" cy="3998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4"/>
          <p:cNvSpPr/>
          <p:nvPr/>
        </p:nvSpPr>
        <p:spPr>
          <a:xfrm>
            <a:off x="1705426" y="2570064"/>
            <a:ext cx="9427029" cy="36069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" t="18161" r="6852" b="29509"/>
          <a:stretch/>
        </p:blipFill>
        <p:spPr>
          <a:xfrm>
            <a:off x="1081314" y="812262"/>
            <a:ext cx="9579428" cy="316806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285999" y="4294226"/>
            <a:ext cx="211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EXAMPLE</a:t>
            </a:r>
            <a:endParaRPr lang="es-CO" sz="2000" dirty="0">
              <a:solidFill>
                <a:schemeClr val="bg1"/>
              </a:solidFill>
              <a:latin typeface="Exo 2 Medium" panose="00000600000000000000" pitchFamily="50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995713" y="4910553"/>
            <a:ext cx="283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an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example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text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. In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paragraphs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resume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smtClean="0">
                <a:solidFill>
                  <a:schemeClr val="bg1"/>
                </a:solidFill>
                <a:latin typeface="Exo 2" panose="00000500000000000000" pitchFamily="50" charset="0"/>
              </a:rPr>
              <a:t>ideas.</a:t>
            </a:r>
            <a:endParaRPr lang="es-CO" altLang="es-CO" sz="1600" dirty="0">
              <a:solidFill>
                <a:schemeClr val="bg1"/>
              </a:solidFill>
              <a:latin typeface="Exo 2" panose="00000500000000000000" pitchFamily="50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285999" y="4170728"/>
            <a:ext cx="2119086" cy="61632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5330364" y="4297595"/>
            <a:ext cx="211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EXAMPLE</a:t>
            </a:r>
            <a:endParaRPr lang="es-CO" sz="2000" dirty="0">
              <a:solidFill>
                <a:schemeClr val="bg1"/>
              </a:solidFill>
              <a:latin typeface="Exo 2 Medium" panose="00000600000000000000" pitchFamily="50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330364" y="4180824"/>
            <a:ext cx="2119086" cy="61632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4974764" y="4967122"/>
            <a:ext cx="283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an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example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text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. In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paragraphs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resume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smtClean="0">
                <a:solidFill>
                  <a:schemeClr val="bg1"/>
                </a:solidFill>
                <a:latin typeface="Exo 2" panose="00000500000000000000" pitchFamily="50" charset="0"/>
              </a:rPr>
              <a:t>ideas.</a:t>
            </a:r>
            <a:endParaRPr lang="es-CO" altLang="es-CO" sz="1600" dirty="0">
              <a:solidFill>
                <a:schemeClr val="bg1"/>
              </a:solidFill>
              <a:latin typeface="Exo 2" panose="00000500000000000000" pitchFamily="50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385623" y="4297595"/>
            <a:ext cx="211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EXAMPLE</a:t>
            </a:r>
            <a:endParaRPr lang="es-CO" sz="2000" dirty="0">
              <a:solidFill>
                <a:schemeClr val="bg1"/>
              </a:solidFill>
              <a:latin typeface="Exo 2 Medium" panose="00000600000000000000" pitchFamily="50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385623" y="4180824"/>
            <a:ext cx="2119086" cy="61632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/>
          <p:cNvSpPr txBox="1"/>
          <p:nvPr/>
        </p:nvSpPr>
        <p:spPr>
          <a:xfrm>
            <a:off x="8030023" y="4967122"/>
            <a:ext cx="283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an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example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text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. In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paragraphs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resume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smtClean="0">
                <a:solidFill>
                  <a:schemeClr val="bg1"/>
                </a:solidFill>
                <a:latin typeface="Exo 2" panose="00000500000000000000" pitchFamily="50" charset="0"/>
              </a:rPr>
              <a:t>ideas.</a:t>
            </a:r>
            <a:endParaRPr lang="es-CO" altLang="es-CO" sz="1600" dirty="0">
              <a:solidFill>
                <a:schemeClr val="bg1"/>
              </a:solidFill>
              <a:latin typeface="Exo 2" panose="00000500000000000000" pitchFamily="50" charset="0"/>
            </a:endParaRPr>
          </a:p>
        </p:txBody>
      </p:sp>
      <p:cxnSp>
        <p:nvCxnSpPr>
          <p:cNvPr id="20" name="Conector recto 19"/>
          <p:cNvCxnSpPr/>
          <p:nvPr/>
        </p:nvCxnSpPr>
        <p:spPr>
          <a:xfrm flipH="1">
            <a:off x="159657" y="188686"/>
            <a:ext cx="14514" cy="6545943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>
            <a:off x="12039599" y="188686"/>
            <a:ext cx="14514" cy="6545943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157844" y="188686"/>
            <a:ext cx="11896269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/>
          <p:nvPr/>
        </p:nvCxnSpPr>
        <p:spPr>
          <a:xfrm>
            <a:off x="143330" y="6734629"/>
            <a:ext cx="11896269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4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76914" y="0"/>
            <a:ext cx="31496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1"/>
          <a:stretch/>
        </p:blipFill>
        <p:spPr>
          <a:xfrm>
            <a:off x="1177261" y="2555263"/>
            <a:ext cx="2799653" cy="24086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/>
          <a:stretch/>
        </p:blipFill>
        <p:spPr>
          <a:xfrm>
            <a:off x="4167454" y="961572"/>
            <a:ext cx="7826789" cy="280302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76842" y="403399"/>
            <a:ext cx="2190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 smtClean="0">
                <a:solidFill>
                  <a:schemeClr val="accent5">
                    <a:lumMod val="75000"/>
                  </a:schemeClr>
                </a:solidFill>
                <a:latin typeface="Exo 2 Medium" panose="00000600000000000000" pitchFamily="50" charset="0"/>
              </a:rPr>
              <a:t>TITLE</a:t>
            </a:r>
            <a:endParaRPr lang="es-CO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46901" y="1136201"/>
            <a:ext cx="2440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 smtClean="0">
                <a:solidFill>
                  <a:schemeClr val="bg1">
                    <a:lumMod val="50000"/>
                  </a:schemeClr>
                </a:solidFill>
                <a:latin typeface="Exo 2 Medium" panose="00000600000000000000" pitchFamily="50" charset="0"/>
              </a:rPr>
              <a:t>SLIDE</a:t>
            </a:r>
            <a:endParaRPr lang="es-CO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641771" y="4196518"/>
            <a:ext cx="4241819" cy="193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This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is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an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example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text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. In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this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paragraph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, resume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the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ideas of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topic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2.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Remember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that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the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slides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are a visual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support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to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make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your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presentation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,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for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that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reason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they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should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be </a:t>
            </a:r>
            <a:r>
              <a:rPr lang="es-CO" altLang="es-CO" sz="1600" b="1" dirty="0" err="1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brief</a:t>
            </a:r>
            <a:r>
              <a:rPr lang="es-CO" altLang="es-CO" sz="1600" b="1" dirty="0">
                <a:solidFill>
                  <a:schemeClr val="accent3">
                    <a:lumMod val="75000"/>
                  </a:schemeClr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492171" y="4064805"/>
            <a:ext cx="2119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EXAMPLE</a:t>
            </a:r>
            <a:endParaRPr lang="es-CO" sz="2400" dirty="0">
              <a:solidFill>
                <a:schemeClr val="bg1"/>
              </a:solidFill>
              <a:latin typeface="Exo 2 Medium" panose="00000600000000000000" pitchFamily="50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136571" y="4963886"/>
            <a:ext cx="283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an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example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text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. In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paragraphs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resume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smtClean="0">
                <a:solidFill>
                  <a:schemeClr val="bg1"/>
                </a:solidFill>
                <a:latin typeface="Exo 2" panose="00000500000000000000" pitchFamily="50" charset="0"/>
              </a:rPr>
              <a:t>ideas.</a:t>
            </a:r>
            <a:endParaRPr lang="es-CO" altLang="es-CO" sz="1600" dirty="0">
              <a:solidFill>
                <a:schemeClr val="bg1"/>
              </a:solidFill>
              <a:latin typeface="Exo 2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0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4149422"/>
            <a:ext cx="7346731" cy="270857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1876097" y="1891862"/>
            <a:ext cx="9869215" cy="45724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088" y="0"/>
            <a:ext cx="9126106" cy="2340026"/>
          </a:xfrm>
          <a:prstGeom prst="rect">
            <a:avLst/>
          </a:prstGeom>
        </p:spPr>
      </p:pic>
      <p:sp>
        <p:nvSpPr>
          <p:cNvPr id="38" name="CuadroTexto 37"/>
          <p:cNvSpPr txBox="1"/>
          <p:nvPr/>
        </p:nvSpPr>
        <p:spPr>
          <a:xfrm>
            <a:off x="78828" y="143397"/>
            <a:ext cx="2190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 smtClean="0">
                <a:solidFill>
                  <a:schemeClr val="accent5">
                    <a:lumMod val="75000"/>
                  </a:schemeClr>
                </a:solidFill>
                <a:latin typeface="Exo 2 Medium" panose="00000600000000000000" pitchFamily="50" charset="0"/>
              </a:rPr>
              <a:t>TITLE</a:t>
            </a:r>
            <a:endParaRPr lang="es-CO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847232" y="869431"/>
            <a:ext cx="2440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 smtClean="0">
                <a:solidFill>
                  <a:schemeClr val="bg1">
                    <a:lumMod val="50000"/>
                  </a:schemeClr>
                </a:solidFill>
                <a:latin typeface="Exo 2 Medium" panose="00000600000000000000" pitchFamily="50" charset="0"/>
              </a:rPr>
              <a:t>SLIDE</a:t>
            </a:r>
            <a:endParaRPr lang="es-CO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2613822" y="4486664"/>
            <a:ext cx="211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EXAMPLE</a:t>
            </a:r>
            <a:endParaRPr lang="es-CO" sz="2000" dirty="0">
              <a:solidFill>
                <a:schemeClr val="bg1"/>
              </a:solidFill>
              <a:latin typeface="Exo 2 Medium" panose="00000600000000000000" pitchFamily="50" charset="0"/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2258222" y="5033273"/>
            <a:ext cx="283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an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example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text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. In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paragraphs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resume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smtClean="0">
                <a:solidFill>
                  <a:schemeClr val="bg1"/>
                </a:solidFill>
                <a:latin typeface="Exo 2" panose="00000500000000000000" pitchFamily="50" charset="0"/>
              </a:rPr>
              <a:t>ideas.</a:t>
            </a:r>
            <a:endParaRPr lang="es-CO" altLang="es-CO" sz="1600" dirty="0">
              <a:solidFill>
                <a:schemeClr val="bg1"/>
              </a:solidFill>
              <a:latin typeface="Exo 2" panose="00000500000000000000" pitchFamily="50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788696" y="4486664"/>
            <a:ext cx="211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EXAMPLE</a:t>
            </a:r>
            <a:endParaRPr lang="es-CO" sz="2000" dirty="0">
              <a:solidFill>
                <a:schemeClr val="bg1"/>
              </a:solidFill>
              <a:latin typeface="Exo 2 Medium" panose="00000600000000000000" pitchFamily="50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5433096" y="5033273"/>
            <a:ext cx="283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an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example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text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. In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paragraphs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resume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smtClean="0">
                <a:solidFill>
                  <a:schemeClr val="bg1"/>
                </a:solidFill>
                <a:latin typeface="Exo 2" panose="00000500000000000000" pitchFamily="50" charset="0"/>
              </a:rPr>
              <a:t>ideas.</a:t>
            </a:r>
            <a:endParaRPr lang="es-CO" altLang="es-CO" sz="1600" dirty="0">
              <a:solidFill>
                <a:schemeClr val="bg1"/>
              </a:solidFill>
              <a:latin typeface="Exo 2" panose="00000500000000000000" pitchFamily="50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8779515" y="4477038"/>
            <a:ext cx="211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EXAMPLE</a:t>
            </a:r>
            <a:endParaRPr lang="es-CO" sz="2000" dirty="0">
              <a:solidFill>
                <a:schemeClr val="bg1"/>
              </a:solidFill>
              <a:latin typeface="Exo 2 Medium" panose="00000600000000000000" pitchFamily="50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8423915" y="5023647"/>
            <a:ext cx="2830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an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example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text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. In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paragraphs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resume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smtClean="0">
                <a:solidFill>
                  <a:schemeClr val="bg1"/>
                </a:solidFill>
                <a:latin typeface="Exo 2" panose="00000500000000000000" pitchFamily="50" charset="0"/>
              </a:rPr>
              <a:t>ideas.</a:t>
            </a:r>
            <a:endParaRPr lang="es-CO" altLang="es-CO" sz="1600" dirty="0">
              <a:solidFill>
                <a:schemeClr val="bg1"/>
              </a:solidFill>
              <a:latin typeface="Exo 2" panose="00000500000000000000" pitchFamily="50" charset="0"/>
            </a:endParaRPr>
          </a:p>
        </p:txBody>
      </p:sp>
      <p:sp>
        <p:nvSpPr>
          <p:cNvPr id="60" name="Forma libre 59"/>
          <p:cNvSpPr/>
          <p:nvPr/>
        </p:nvSpPr>
        <p:spPr>
          <a:xfrm>
            <a:off x="9275996" y="2938816"/>
            <a:ext cx="1203834" cy="649329"/>
          </a:xfrm>
          <a:custGeom>
            <a:avLst/>
            <a:gdLst>
              <a:gd name="connsiteX0" fmla="*/ 601917 w 1203834"/>
              <a:gd name="connsiteY0" fmla="*/ 0 h 649329"/>
              <a:gd name="connsiteX1" fmla="*/ 1203834 w 1203834"/>
              <a:gd name="connsiteY1" fmla="*/ 601917 h 649329"/>
              <a:gd name="connsiteX2" fmla="*/ 1199054 w 1203834"/>
              <a:gd name="connsiteY2" fmla="*/ 649329 h 649329"/>
              <a:gd name="connsiteX3" fmla="*/ 966628 w 1203834"/>
              <a:gd name="connsiteY3" fmla="*/ 649329 h 649329"/>
              <a:gd name="connsiteX4" fmla="*/ 971408 w 1203834"/>
              <a:gd name="connsiteY4" fmla="*/ 601917 h 649329"/>
              <a:gd name="connsiteX5" fmla="*/ 601916 w 1203834"/>
              <a:gd name="connsiteY5" fmla="*/ 232425 h 649329"/>
              <a:gd name="connsiteX6" fmla="*/ 232424 w 1203834"/>
              <a:gd name="connsiteY6" fmla="*/ 601917 h 649329"/>
              <a:gd name="connsiteX7" fmla="*/ 237204 w 1203834"/>
              <a:gd name="connsiteY7" fmla="*/ 649329 h 649329"/>
              <a:gd name="connsiteX8" fmla="*/ 4780 w 1203834"/>
              <a:gd name="connsiteY8" fmla="*/ 649329 h 649329"/>
              <a:gd name="connsiteX9" fmla="*/ 0 w 1203834"/>
              <a:gd name="connsiteY9" fmla="*/ 601917 h 649329"/>
              <a:gd name="connsiteX10" fmla="*/ 601917 w 1203834"/>
              <a:gd name="connsiteY10" fmla="*/ 0 h 64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3834" h="649329">
                <a:moveTo>
                  <a:pt x="601917" y="0"/>
                </a:moveTo>
                <a:cubicBezTo>
                  <a:pt x="934347" y="0"/>
                  <a:pt x="1203834" y="269487"/>
                  <a:pt x="1203834" y="601917"/>
                </a:cubicBezTo>
                <a:lnTo>
                  <a:pt x="1199054" y="649329"/>
                </a:lnTo>
                <a:lnTo>
                  <a:pt x="966628" y="649329"/>
                </a:lnTo>
                <a:lnTo>
                  <a:pt x="971408" y="601917"/>
                </a:lnTo>
                <a:cubicBezTo>
                  <a:pt x="971408" y="397852"/>
                  <a:pt x="805981" y="232425"/>
                  <a:pt x="601916" y="232425"/>
                </a:cubicBezTo>
                <a:cubicBezTo>
                  <a:pt x="397851" y="232425"/>
                  <a:pt x="232424" y="397852"/>
                  <a:pt x="232424" y="601917"/>
                </a:cubicBezTo>
                <a:lnTo>
                  <a:pt x="237204" y="649329"/>
                </a:lnTo>
                <a:lnTo>
                  <a:pt x="4780" y="649329"/>
                </a:lnTo>
                <a:lnTo>
                  <a:pt x="0" y="601917"/>
                </a:lnTo>
                <a:cubicBezTo>
                  <a:pt x="0" y="269487"/>
                  <a:pt x="269487" y="0"/>
                  <a:pt x="60191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56" name="Forma libre 55"/>
          <p:cNvSpPr/>
          <p:nvPr/>
        </p:nvSpPr>
        <p:spPr>
          <a:xfrm>
            <a:off x="9280777" y="3588145"/>
            <a:ext cx="1194274" cy="554505"/>
          </a:xfrm>
          <a:custGeom>
            <a:avLst/>
            <a:gdLst>
              <a:gd name="connsiteX0" fmla="*/ 0 w 1194274"/>
              <a:gd name="connsiteY0" fmla="*/ 0 h 554505"/>
              <a:gd name="connsiteX1" fmla="*/ 232424 w 1194274"/>
              <a:gd name="connsiteY1" fmla="*/ 0 h 554505"/>
              <a:gd name="connsiteX2" fmla="*/ 235151 w 1194274"/>
              <a:gd name="connsiteY2" fmla="*/ 27054 h 554505"/>
              <a:gd name="connsiteX3" fmla="*/ 597136 w 1194274"/>
              <a:gd name="connsiteY3" fmla="*/ 322080 h 554505"/>
              <a:gd name="connsiteX4" fmla="*/ 959121 w 1194274"/>
              <a:gd name="connsiteY4" fmla="*/ 27054 h 554505"/>
              <a:gd name="connsiteX5" fmla="*/ 961848 w 1194274"/>
              <a:gd name="connsiteY5" fmla="*/ 0 h 554505"/>
              <a:gd name="connsiteX6" fmla="*/ 1194274 w 1194274"/>
              <a:gd name="connsiteY6" fmla="*/ 0 h 554505"/>
              <a:gd name="connsiteX7" fmla="*/ 1186825 w 1194274"/>
              <a:gd name="connsiteY7" fmla="*/ 73895 h 554505"/>
              <a:gd name="connsiteX8" fmla="*/ 597137 w 1194274"/>
              <a:gd name="connsiteY8" fmla="*/ 554505 h 554505"/>
              <a:gd name="connsiteX9" fmla="*/ 7449 w 1194274"/>
              <a:gd name="connsiteY9" fmla="*/ 73895 h 554505"/>
              <a:gd name="connsiteX10" fmla="*/ 0 w 1194274"/>
              <a:gd name="connsiteY10" fmla="*/ 0 h 55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94274" h="554505">
                <a:moveTo>
                  <a:pt x="0" y="0"/>
                </a:moveTo>
                <a:lnTo>
                  <a:pt x="232424" y="0"/>
                </a:lnTo>
                <a:lnTo>
                  <a:pt x="235151" y="27054"/>
                </a:lnTo>
                <a:cubicBezTo>
                  <a:pt x="269604" y="195425"/>
                  <a:pt x="418579" y="322080"/>
                  <a:pt x="597136" y="322080"/>
                </a:cubicBezTo>
                <a:cubicBezTo>
                  <a:pt x="775693" y="322080"/>
                  <a:pt x="924668" y="195425"/>
                  <a:pt x="959121" y="27054"/>
                </a:cubicBezTo>
                <a:lnTo>
                  <a:pt x="961848" y="0"/>
                </a:lnTo>
                <a:lnTo>
                  <a:pt x="1194274" y="0"/>
                </a:lnTo>
                <a:lnTo>
                  <a:pt x="1186825" y="73895"/>
                </a:lnTo>
                <a:cubicBezTo>
                  <a:pt x="1130699" y="348179"/>
                  <a:pt x="888013" y="554505"/>
                  <a:pt x="597137" y="554505"/>
                </a:cubicBezTo>
                <a:cubicBezTo>
                  <a:pt x="306261" y="554505"/>
                  <a:pt x="63575" y="348179"/>
                  <a:pt x="7449" y="7389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3" name="Forma libre 32"/>
          <p:cNvSpPr/>
          <p:nvPr/>
        </p:nvSpPr>
        <p:spPr>
          <a:xfrm>
            <a:off x="2996800" y="2978604"/>
            <a:ext cx="740364" cy="832850"/>
          </a:xfrm>
          <a:custGeom>
            <a:avLst/>
            <a:gdLst>
              <a:gd name="connsiteX0" fmla="*/ 522723 w 740364"/>
              <a:gd name="connsiteY0" fmla="*/ 0 h 832850"/>
              <a:gd name="connsiteX1" fmla="*/ 740364 w 740364"/>
              <a:gd name="connsiteY1" fmla="*/ 251809 h 832850"/>
              <a:gd name="connsiteX2" fmla="*/ 676382 w 740364"/>
              <a:gd name="connsiteY2" fmla="*/ 231948 h 832850"/>
              <a:gd name="connsiteX3" fmla="*/ 601916 w 740364"/>
              <a:gd name="connsiteY3" fmla="*/ 224441 h 832850"/>
              <a:gd name="connsiteX4" fmla="*/ 232424 w 740364"/>
              <a:gd name="connsiteY4" fmla="*/ 593933 h 832850"/>
              <a:gd name="connsiteX5" fmla="*/ 295527 w 740364"/>
              <a:gd name="connsiteY5" fmla="*/ 800520 h 832850"/>
              <a:gd name="connsiteX6" fmla="*/ 322202 w 740364"/>
              <a:gd name="connsiteY6" fmla="*/ 832850 h 832850"/>
              <a:gd name="connsiteX7" fmla="*/ 12026 w 740364"/>
              <a:gd name="connsiteY7" fmla="*/ 713223 h 832850"/>
              <a:gd name="connsiteX8" fmla="*/ 0 w 740364"/>
              <a:gd name="connsiteY8" fmla="*/ 593933 h 832850"/>
              <a:gd name="connsiteX9" fmla="*/ 480610 w 740364"/>
              <a:gd name="connsiteY9" fmla="*/ 4245 h 832850"/>
              <a:gd name="connsiteX10" fmla="*/ 522723 w 740364"/>
              <a:gd name="connsiteY10" fmla="*/ 0 h 83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0364" h="832850">
                <a:moveTo>
                  <a:pt x="522723" y="0"/>
                </a:moveTo>
                <a:lnTo>
                  <a:pt x="740364" y="251809"/>
                </a:lnTo>
                <a:lnTo>
                  <a:pt x="676382" y="231948"/>
                </a:lnTo>
                <a:cubicBezTo>
                  <a:pt x="652329" y="227026"/>
                  <a:pt x="627424" y="224441"/>
                  <a:pt x="601916" y="224441"/>
                </a:cubicBezTo>
                <a:cubicBezTo>
                  <a:pt x="397851" y="224441"/>
                  <a:pt x="232424" y="389868"/>
                  <a:pt x="232424" y="593933"/>
                </a:cubicBezTo>
                <a:cubicBezTo>
                  <a:pt x="232424" y="670458"/>
                  <a:pt x="255687" y="741548"/>
                  <a:pt x="295527" y="800520"/>
                </a:cubicBezTo>
                <a:lnTo>
                  <a:pt x="322202" y="832850"/>
                </a:lnTo>
                <a:lnTo>
                  <a:pt x="12026" y="713223"/>
                </a:lnTo>
                <a:lnTo>
                  <a:pt x="0" y="593933"/>
                </a:lnTo>
                <a:cubicBezTo>
                  <a:pt x="0" y="303057"/>
                  <a:pt x="206326" y="60371"/>
                  <a:pt x="480610" y="4245"/>
                </a:cubicBezTo>
                <a:lnTo>
                  <a:pt x="52272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0" name="Forma libre 29"/>
          <p:cNvSpPr/>
          <p:nvPr/>
        </p:nvSpPr>
        <p:spPr>
          <a:xfrm>
            <a:off x="3008826" y="2970619"/>
            <a:ext cx="1191808" cy="1203834"/>
          </a:xfrm>
          <a:custGeom>
            <a:avLst/>
            <a:gdLst>
              <a:gd name="connsiteX0" fmla="*/ 589891 w 1191808"/>
              <a:gd name="connsiteY0" fmla="*/ 0 h 1203834"/>
              <a:gd name="connsiteX1" fmla="*/ 1191808 w 1191808"/>
              <a:gd name="connsiteY1" fmla="*/ 601917 h 1203834"/>
              <a:gd name="connsiteX2" fmla="*/ 589891 w 1191808"/>
              <a:gd name="connsiteY2" fmla="*/ 1203834 h 1203834"/>
              <a:gd name="connsiteX3" fmla="*/ 203 w 1191808"/>
              <a:gd name="connsiteY3" fmla="*/ 723224 h 1203834"/>
              <a:gd name="connsiteX4" fmla="*/ 0 w 1191808"/>
              <a:gd name="connsiteY4" fmla="*/ 721207 h 1203834"/>
              <a:gd name="connsiteX5" fmla="*/ 310176 w 1191808"/>
              <a:gd name="connsiteY5" fmla="*/ 840834 h 1203834"/>
              <a:gd name="connsiteX6" fmla="*/ 328620 w 1191808"/>
              <a:gd name="connsiteY6" fmla="*/ 863187 h 1203834"/>
              <a:gd name="connsiteX7" fmla="*/ 589890 w 1191808"/>
              <a:gd name="connsiteY7" fmla="*/ 971409 h 1203834"/>
              <a:gd name="connsiteX8" fmla="*/ 959382 w 1191808"/>
              <a:gd name="connsiteY8" fmla="*/ 601917 h 1203834"/>
              <a:gd name="connsiteX9" fmla="*/ 733713 w 1191808"/>
              <a:gd name="connsiteY9" fmla="*/ 261461 h 1203834"/>
              <a:gd name="connsiteX10" fmla="*/ 728338 w 1191808"/>
              <a:gd name="connsiteY10" fmla="*/ 259793 h 1203834"/>
              <a:gd name="connsiteX11" fmla="*/ 510697 w 1191808"/>
              <a:gd name="connsiteY11" fmla="*/ 7984 h 1203834"/>
              <a:gd name="connsiteX12" fmla="*/ 589891 w 1191808"/>
              <a:gd name="connsiteY12" fmla="*/ 0 h 120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1808" h="1203834">
                <a:moveTo>
                  <a:pt x="589891" y="0"/>
                </a:moveTo>
                <a:cubicBezTo>
                  <a:pt x="922321" y="0"/>
                  <a:pt x="1191808" y="269487"/>
                  <a:pt x="1191808" y="601917"/>
                </a:cubicBezTo>
                <a:cubicBezTo>
                  <a:pt x="1191808" y="934347"/>
                  <a:pt x="922321" y="1203834"/>
                  <a:pt x="589891" y="1203834"/>
                </a:cubicBezTo>
                <a:cubicBezTo>
                  <a:pt x="299015" y="1203834"/>
                  <a:pt x="56329" y="997508"/>
                  <a:pt x="203" y="723224"/>
                </a:cubicBezTo>
                <a:lnTo>
                  <a:pt x="0" y="721207"/>
                </a:lnTo>
                <a:lnTo>
                  <a:pt x="310176" y="840834"/>
                </a:lnTo>
                <a:lnTo>
                  <a:pt x="328620" y="863187"/>
                </a:lnTo>
                <a:cubicBezTo>
                  <a:pt x="395485" y="930052"/>
                  <a:pt x="487858" y="971409"/>
                  <a:pt x="589890" y="971409"/>
                </a:cubicBezTo>
                <a:cubicBezTo>
                  <a:pt x="793955" y="971409"/>
                  <a:pt x="959382" y="805982"/>
                  <a:pt x="959382" y="601917"/>
                </a:cubicBezTo>
                <a:cubicBezTo>
                  <a:pt x="959382" y="448868"/>
                  <a:pt x="866329" y="317554"/>
                  <a:pt x="733713" y="261461"/>
                </a:cubicBezTo>
                <a:lnTo>
                  <a:pt x="728338" y="259793"/>
                </a:lnTo>
                <a:lnTo>
                  <a:pt x="510697" y="7984"/>
                </a:lnTo>
                <a:lnTo>
                  <a:pt x="58989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50" name="Forma libre 49"/>
          <p:cNvSpPr/>
          <p:nvPr/>
        </p:nvSpPr>
        <p:spPr>
          <a:xfrm>
            <a:off x="6833601" y="2999603"/>
            <a:ext cx="580531" cy="588543"/>
          </a:xfrm>
          <a:custGeom>
            <a:avLst/>
            <a:gdLst>
              <a:gd name="connsiteX0" fmla="*/ 163266 w 580531"/>
              <a:gd name="connsiteY0" fmla="*/ 0 h 588543"/>
              <a:gd name="connsiteX1" fmla="*/ 222281 w 580531"/>
              <a:gd name="connsiteY1" fmla="*/ 18319 h 588543"/>
              <a:gd name="connsiteX2" fmla="*/ 577676 w 580531"/>
              <a:gd name="connsiteY2" fmla="*/ 451627 h 588543"/>
              <a:gd name="connsiteX3" fmla="*/ 580531 w 580531"/>
              <a:gd name="connsiteY3" fmla="*/ 479946 h 588543"/>
              <a:gd name="connsiteX4" fmla="*/ 355906 w 580531"/>
              <a:gd name="connsiteY4" fmla="*/ 588543 h 588543"/>
              <a:gd name="connsiteX5" fmla="*/ 357479 w 580531"/>
              <a:gd name="connsiteY5" fmla="*/ 572934 h 588543"/>
              <a:gd name="connsiteX6" fmla="*/ 62453 w 580531"/>
              <a:gd name="connsiteY6" fmla="*/ 210949 h 588543"/>
              <a:gd name="connsiteX7" fmla="*/ 0 w 580531"/>
              <a:gd name="connsiteY7" fmla="*/ 204653 h 588543"/>
              <a:gd name="connsiteX8" fmla="*/ 163266 w 580531"/>
              <a:gd name="connsiteY8" fmla="*/ 0 h 58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0531" h="588543">
                <a:moveTo>
                  <a:pt x="163266" y="0"/>
                </a:moveTo>
                <a:lnTo>
                  <a:pt x="222281" y="18319"/>
                </a:lnTo>
                <a:cubicBezTo>
                  <a:pt x="402313" y="94465"/>
                  <a:pt x="537586" y="255710"/>
                  <a:pt x="577676" y="451627"/>
                </a:cubicBezTo>
                <a:lnTo>
                  <a:pt x="580531" y="479946"/>
                </a:lnTo>
                <a:lnTo>
                  <a:pt x="355906" y="588543"/>
                </a:lnTo>
                <a:lnTo>
                  <a:pt x="357479" y="572934"/>
                </a:lnTo>
                <a:cubicBezTo>
                  <a:pt x="357479" y="394377"/>
                  <a:pt x="230824" y="245403"/>
                  <a:pt x="62453" y="210949"/>
                </a:cubicBezTo>
                <a:lnTo>
                  <a:pt x="0" y="204653"/>
                </a:lnTo>
                <a:lnTo>
                  <a:pt x="16326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47" name="Forma libre 46"/>
          <p:cNvSpPr/>
          <p:nvPr/>
        </p:nvSpPr>
        <p:spPr>
          <a:xfrm>
            <a:off x="6219671" y="2970619"/>
            <a:ext cx="1203834" cy="1203834"/>
          </a:xfrm>
          <a:custGeom>
            <a:avLst/>
            <a:gdLst>
              <a:gd name="connsiteX0" fmla="*/ 601917 w 1203834"/>
              <a:gd name="connsiteY0" fmla="*/ 0 h 1203834"/>
              <a:gd name="connsiteX1" fmla="*/ 723224 w 1203834"/>
              <a:gd name="connsiteY1" fmla="*/ 12229 h 1203834"/>
              <a:gd name="connsiteX2" fmla="*/ 777195 w 1203834"/>
              <a:gd name="connsiteY2" fmla="*/ 28983 h 1203834"/>
              <a:gd name="connsiteX3" fmla="*/ 613929 w 1203834"/>
              <a:gd name="connsiteY3" fmla="*/ 233636 h 1203834"/>
              <a:gd name="connsiteX4" fmla="*/ 601916 w 1203834"/>
              <a:gd name="connsiteY4" fmla="*/ 232425 h 1203834"/>
              <a:gd name="connsiteX5" fmla="*/ 232424 w 1203834"/>
              <a:gd name="connsiteY5" fmla="*/ 601917 h 1203834"/>
              <a:gd name="connsiteX6" fmla="*/ 601916 w 1203834"/>
              <a:gd name="connsiteY6" fmla="*/ 971409 h 1203834"/>
              <a:gd name="connsiteX7" fmla="*/ 963901 w 1203834"/>
              <a:gd name="connsiteY7" fmla="*/ 676383 h 1203834"/>
              <a:gd name="connsiteX8" fmla="*/ 969835 w 1203834"/>
              <a:gd name="connsiteY8" fmla="*/ 617526 h 1203834"/>
              <a:gd name="connsiteX9" fmla="*/ 1194460 w 1203834"/>
              <a:gd name="connsiteY9" fmla="*/ 508929 h 1203834"/>
              <a:gd name="connsiteX10" fmla="*/ 1203834 w 1203834"/>
              <a:gd name="connsiteY10" fmla="*/ 601917 h 1203834"/>
              <a:gd name="connsiteX11" fmla="*/ 601917 w 1203834"/>
              <a:gd name="connsiteY11" fmla="*/ 1203834 h 1203834"/>
              <a:gd name="connsiteX12" fmla="*/ 0 w 1203834"/>
              <a:gd name="connsiteY12" fmla="*/ 601917 h 1203834"/>
              <a:gd name="connsiteX13" fmla="*/ 601917 w 1203834"/>
              <a:gd name="connsiteY13" fmla="*/ 0 h 120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03834" h="1203834">
                <a:moveTo>
                  <a:pt x="601917" y="0"/>
                </a:moveTo>
                <a:cubicBezTo>
                  <a:pt x="643471" y="0"/>
                  <a:pt x="684041" y="4211"/>
                  <a:pt x="723224" y="12229"/>
                </a:cubicBezTo>
                <a:lnTo>
                  <a:pt x="777195" y="28983"/>
                </a:lnTo>
                <a:lnTo>
                  <a:pt x="613929" y="233636"/>
                </a:lnTo>
                <a:lnTo>
                  <a:pt x="601916" y="232425"/>
                </a:lnTo>
                <a:cubicBezTo>
                  <a:pt x="397851" y="232425"/>
                  <a:pt x="232424" y="397852"/>
                  <a:pt x="232424" y="601917"/>
                </a:cubicBezTo>
                <a:cubicBezTo>
                  <a:pt x="232424" y="805982"/>
                  <a:pt x="397851" y="971409"/>
                  <a:pt x="601916" y="971409"/>
                </a:cubicBezTo>
                <a:cubicBezTo>
                  <a:pt x="780473" y="971409"/>
                  <a:pt x="929448" y="844754"/>
                  <a:pt x="963901" y="676383"/>
                </a:cubicBezTo>
                <a:lnTo>
                  <a:pt x="969835" y="617526"/>
                </a:lnTo>
                <a:lnTo>
                  <a:pt x="1194460" y="508929"/>
                </a:lnTo>
                <a:lnTo>
                  <a:pt x="1203834" y="601917"/>
                </a:lnTo>
                <a:cubicBezTo>
                  <a:pt x="1203834" y="934347"/>
                  <a:pt x="934347" y="1203834"/>
                  <a:pt x="601917" y="1203834"/>
                </a:cubicBezTo>
                <a:cubicBezTo>
                  <a:pt x="269487" y="1203834"/>
                  <a:pt x="0" y="934347"/>
                  <a:pt x="0" y="601917"/>
                </a:cubicBezTo>
                <a:cubicBezTo>
                  <a:pt x="0" y="269487"/>
                  <a:pt x="269487" y="0"/>
                  <a:pt x="6019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867400" y="903314"/>
            <a:ext cx="5909443" cy="30176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44" y="903315"/>
            <a:ext cx="5364656" cy="301761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684073" y="1012446"/>
            <a:ext cx="4276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</a:t>
            </a:r>
            <a:r>
              <a:rPr lang="es-CO" sz="6000" dirty="0" smtClean="0">
                <a:solidFill>
                  <a:schemeClr val="bg1">
                    <a:lumMod val="50000"/>
                  </a:schemeClr>
                </a:solidFill>
                <a:latin typeface="Exo 2 Medium" panose="00000600000000000000" pitchFamily="50" charset="0"/>
              </a:rPr>
              <a:t>SLIDE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195848" y="2144110"/>
            <a:ext cx="5360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This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is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an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example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text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. In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this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paragraph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, resume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the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ideas of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topic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2.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Remember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that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the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slides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are a visual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support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to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make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your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presentation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,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for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that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reason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they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should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 be </a:t>
            </a:r>
            <a:r>
              <a:rPr lang="es-CO" altLang="es-CO" b="1" dirty="0" err="1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brief</a:t>
            </a:r>
            <a:r>
              <a:rPr lang="es-CO" altLang="es-CO" b="1" dirty="0">
                <a:solidFill>
                  <a:schemeClr val="bg1"/>
                </a:solidFill>
                <a:latin typeface="Exo 2" panose="00000500000000000000" pitchFamily="50" charset="0"/>
                <a:cs typeface="Open Sans Light" panose="020B0306030504020204" pitchFamily="34" charset="0"/>
              </a:rPr>
              <a:t>. </a:t>
            </a:r>
          </a:p>
          <a:p>
            <a:pPr algn="ctr"/>
            <a:endParaRPr lang="es-CO" dirty="0">
              <a:solidFill>
                <a:schemeClr val="bg1"/>
              </a:solidFill>
              <a:latin typeface="Exo 2" panose="00000500000000000000" pitchFamily="50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697584" y="4192234"/>
            <a:ext cx="695096" cy="709448"/>
            <a:chOff x="2111166" y="4146331"/>
            <a:chExt cx="915813" cy="961697"/>
          </a:xfrm>
        </p:grpSpPr>
        <p:sp>
          <p:nvSpPr>
            <p:cNvPr id="8" name="Rectángulo 7"/>
            <p:cNvSpPr/>
            <p:nvPr/>
          </p:nvSpPr>
          <p:spPr>
            <a:xfrm>
              <a:off x="2111166" y="4146331"/>
              <a:ext cx="915813" cy="961697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2939" y="4278924"/>
              <a:ext cx="710861" cy="710861"/>
            </a:xfrm>
            <a:prstGeom prst="rect">
              <a:avLst/>
            </a:prstGeom>
            <a:noFill/>
          </p:spPr>
        </p:pic>
      </p:grpSp>
      <p:grpSp>
        <p:nvGrpSpPr>
          <p:cNvPr id="16" name="Grupo 15"/>
          <p:cNvGrpSpPr/>
          <p:nvPr/>
        </p:nvGrpSpPr>
        <p:grpSpPr>
          <a:xfrm>
            <a:off x="4430426" y="4193696"/>
            <a:ext cx="695096" cy="709448"/>
            <a:chOff x="3170364" y="5107358"/>
            <a:chExt cx="695096" cy="709448"/>
          </a:xfrm>
        </p:grpSpPr>
        <p:sp>
          <p:nvSpPr>
            <p:cNvPr id="13" name="Rectángulo 12"/>
            <p:cNvSpPr/>
            <p:nvPr/>
          </p:nvSpPr>
          <p:spPr>
            <a:xfrm>
              <a:off x="3170364" y="5107358"/>
              <a:ext cx="695096" cy="709448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9444" y="5176316"/>
              <a:ext cx="540000" cy="540000"/>
            </a:xfrm>
            <a:prstGeom prst="rect">
              <a:avLst/>
            </a:prstGeom>
          </p:spPr>
        </p:pic>
      </p:grpSp>
      <p:grpSp>
        <p:nvGrpSpPr>
          <p:cNvPr id="17" name="Grupo 16"/>
          <p:cNvGrpSpPr/>
          <p:nvPr/>
        </p:nvGrpSpPr>
        <p:grpSpPr>
          <a:xfrm>
            <a:off x="7180970" y="4134567"/>
            <a:ext cx="695096" cy="709448"/>
            <a:chOff x="4911027" y="5047598"/>
            <a:chExt cx="695096" cy="709448"/>
          </a:xfrm>
        </p:grpSpPr>
        <p:sp>
          <p:nvSpPr>
            <p:cNvPr id="14" name="Rectángulo 13"/>
            <p:cNvSpPr/>
            <p:nvPr/>
          </p:nvSpPr>
          <p:spPr>
            <a:xfrm>
              <a:off x="4911027" y="5047598"/>
              <a:ext cx="695096" cy="709448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341" y="5102253"/>
              <a:ext cx="540000" cy="540000"/>
            </a:xfrm>
            <a:prstGeom prst="rect">
              <a:avLst/>
            </a:prstGeom>
          </p:spPr>
        </p:pic>
      </p:grpSp>
      <p:grpSp>
        <p:nvGrpSpPr>
          <p:cNvPr id="18" name="Grupo 17"/>
          <p:cNvGrpSpPr/>
          <p:nvPr/>
        </p:nvGrpSpPr>
        <p:grpSpPr>
          <a:xfrm>
            <a:off x="9802754" y="4134567"/>
            <a:ext cx="695096" cy="709448"/>
            <a:chOff x="6684073" y="5016067"/>
            <a:chExt cx="695096" cy="709448"/>
          </a:xfrm>
        </p:grpSpPr>
        <p:sp>
          <p:nvSpPr>
            <p:cNvPr id="15" name="Rectángulo 14"/>
            <p:cNvSpPr/>
            <p:nvPr/>
          </p:nvSpPr>
          <p:spPr>
            <a:xfrm>
              <a:off x="6684073" y="5016067"/>
              <a:ext cx="695096" cy="709448"/>
            </a:xfrm>
            <a:prstGeom prst="rect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1621" y="5115139"/>
              <a:ext cx="540000" cy="540000"/>
            </a:xfrm>
            <a:prstGeom prst="rect">
              <a:avLst/>
            </a:prstGeom>
          </p:spPr>
        </p:pic>
      </p:grpSp>
      <p:sp>
        <p:nvSpPr>
          <p:cNvPr id="19" name="CuadroTexto 18"/>
          <p:cNvSpPr txBox="1"/>
          <p:nvPr/>
        </p:nvSpPr>
        <p:spPr>
          <a:xfrm>
            <a:off x="985589" y="5010217"/>
            <a:ext cx="211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EXAMPLE</a:t>
            </a:r>
            <a:endParaRPr lang="es-CO" sz="2000" dirty="0">
              <a:solidFill>
                <a:schemeClr val="bg1"/>
              </a:solidFill>
              <a:latin typeface="Exo 2 Medium" panose="00000600000000000000" pitchFamily="50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07789" y="5547566"/>
            <a:ext cx="247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an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example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text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. In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paragraphs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resume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smtClean="0">
                <a:solidFill>
                  <a:schemeClr val="bg1"/>
                </a:solidFill>
                <a:latin typeface="Exo 2" panose="00000500000000000000" pitchFamily="50" charset="0"/>
              </a:rPr>
              <a:t>ideas.</a:t>
            </a:r>
            <a:endParaRPr lang="es-CO" altLang="es-CO" sz="1600" dirty="0">
              <a:solidFill>
                <a:schemeClr val="bg1"/>
              </a:solidFill>
              <a:latin typeface="Exo 2" panose="00000500000000000000" pitchFamily="50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18431" y="5010217"/>
            <a:ext cx="211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EXAMPLE</a:t>
            </a:r>
            <a:endParaRPr lang="es-CO" sz="2000" dirty="0">
              <a:solidFill>
                <a:schemeClr val="bg1"/>
              </a:solidFill>
              <a:latin typeface="Exo 2 Medium" panose="00000600000000000000" pitchFamily="50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6473112" y="5017089"/>
            <a:ext cx="211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EXAMPLE</a:t>
            </a:r>
            <a:endParaRPr lang="es-CO" sz="2000" dirty="0">
              <a:solidFill>
                <a:schemeClr val="bg1"/>
              </a:solidFill>
              <a:latin typeface="Exo 2 Medium" panose="00000600000000000000" pitchFamily="50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540631" y="5547565"/>
            <a:ext cx="247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an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example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text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. In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paragraphs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resume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smtClean="0">
                <a:solidFill>
                  <a:schemeClr val="bg1"/>
                </a:solidFill>
                <a:latin typeface="Exo 2" panose="00000500000000000000" pitchFamily="50" charset="0"/>
              </a:rPr>
              <a:t>ideas.</a:t>
            </a:r>
            <a:endParaRPr lang="es-CO" altLang="es-CO" sz="1600" dirty="0">
              <a:solidFill>
                <a:schemeClr val="bg1"/>
              </a:solidFill>
              <a:latin typeface="Exo 2" panose="00000500000000000000" pitchFamily="50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6306941" y="5547565"/>
            <a:ext cx="247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an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example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text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. In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paragraphs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resume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smtClean="0">
                <a:solidFill>
                  <a:schemeClr val="bg1"/>
                </a:solidFill>
                <a:latin typeface="Exo 2" panose="00000500000000000000" pitchFamily="50" charset="0"/>
              </a:rPr>
              <a:t>ideas.</a:t>
            </a:r>
            <a:endParaRPr lang="es-CO" altLang="es-CO" sz="1600" dirty="0">
              <a:solidFill>
                <a:schemeClr val="bg1"/>
              </a:solidFill>
              <a:latin typeface="Exo 2" panose="00000500000000000000" pitchFamily="50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9137242" y="5017089"/>
            <a:ext cx="211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EXAMPLE</a:t>
            </a:r>
            <a:endParaRPr lang="es-CO" sz="2000" dirty="0">
              <a:solidFill>
                <a:schemeClr val="bg1"/>
              </a:solidFill>
              <a:latin typeface="Exo 2 Medium" panose="00000600000000000000" pitchFamily="50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8971071" y="5547565"/>
            <a:ext cx="247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an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example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text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. In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paragraphs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resume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smtClean="0">
                <a:solidFill>
                  <a:schemeClr val="bg1"/>
                </a:solidFill>
                <a:latin typeface="Exo 2" panose="00000500000000000000" pitchFamily="50" charset="0"/>
              </a:rPr>
              <a:t>ideas.</a:t>
            </a:r>
            <a:endParaRPr lang="es-CO" altLang="es-CO" sz="1600" dirty="0">
              <a:solidFill>
                <a:schemeClr val="bg1"/>
              </a:solidFill>
              <a:latin typeface="Exo 2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5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12192000" cy="279049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3"/>
          <a:stretch/>
        </p:blipFill>
        <p:spPr>
          <a:xfrm>
            <a:off x="4387086" y="1885425"/>
            <a:ext cx="3511441" cy="26479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/>
          <a:stretch/>
        </p:blipFill>
        <p:spPr>
          <a:xfrm>
            <a:off x="8119242" y="1885425"/>
            <a:ext cx="3584496" cy="26479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0"/>
          <a:stretch/>
        </p:blipFill>
        <p:spPr>
          <a:xfrm>
            <a:off x="498188" y="1885425"/>
            <a:ext cx="3660296" cy="264795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997188" y="598318"/>
            <a:ext cx="4276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</a:t>
            </a:r>
            <a:r>
              <a:rPr lang="es-CO" sz="6000" dirty="0" smtClean="0">
                <a:solidFill>
                  <a:schemeClr val="bg1">
                    <a:lumMod val="50000"/>
                  </a:schemeClr>
                </a:solidFill>
                <a:latin typeface="Exo 2 Medium" panose="00000600000000000000" pitchFamily="50" charset="0"/>
              </a:rPr>
              <a:t>SLIDE</a:t>
            </a:r>
            <a:endParaRPr lang="es-CO" sz="6000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85136" y="4868325"/>
            <a:ext cx="211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accent5">
                    <a:lumMod val="75000"/>
                  </a:schemeClr>
                </a:solidFill>
                <a:latin typeface="Exo 2 Medium" panose="00000600000000000000" pitchFamily="50" charset="0"/>
              </a:rPr>
              <a:t>TITLE EXAMPLE</a:t>
            </a:r>
            <a:endParaRPr lang="es-CO" sz="2000" dirty="0">
              <a:solidFill>
                <a:schemeClr val="accent5">
                  <a:lumMod val="75000"/>
                </a:schemeClr>
              </a:solidFill>
              <a:latin typeface="Exo 2 Medium" panose="00000600000000000000" pitchFamily="50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107336" y="5263780"/>
            <a:ext cx="247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is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an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example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text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. In </a:t>
            </a:r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paragraphs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resume </a:t>
            </a:r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the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smtClean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ideas.</a:t>
            </a:r>
            <a:endParaRPr lang="es-CO" altLang="es-CO" sz="1600" dirty="0">
              <a:solidFill>
                <a:schemeClr val="bg1">
                  <a:lumMod val="50000"/>
                </a:schemeClr>
              </a:solidFill>
              <a:latin typeface="Exo 2" panose="00000500000000000000" pitchFamily="50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142433" y="4868325"/>
            <a:ext cx="211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accent5">
                    <a:lumMod val="75000"/>
                  </a:schemeClr>
                </a:solidFill>
                <a:latin typeface="Exo 2 Medium" panose="00000600000000000000" pitchFamily="50" charset="0"/>
              </a:rPr>
              <a:t>TITLE EXAMPLE</a:t>
            </a:r>
            <a:endParaRPr lang="es-CO" sz="2000" dirty="0">
              <a:solidFill>
                <a:schemeClr val="accent5">
                  <a:lumMod val="75000"/>
                </a:schemeClr>
              </a:solidFill>
              <a:latin typeface="Exo 2 Medium" panose="00000600000000000000" pitchFamily="50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964633" y="5263780"/>
            <a:ext cx="247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is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an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example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text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. In </a:t>
            </a:r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paragraphs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resume </a:t>
            </a:r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the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smtClean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ideas.</a:t>
            </a:r>
            <a:endParaRPr lang="es-CO" altLang="es-CO" sz="1600" dirty="0">
              <a:solidFill>
                <a:schemeClr val="bg1">
                  <a:lumMod val="50000"/>
                </a:schemeClr>
              </a:solidFill>
              <a:latin typeface="Exo 2" panose="00000500000000000000" pitchFamily="50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951304" y="4868325"/>
            <a:ext cx="211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solidFill>
                  <a:schemeClr val="accent5">
                    <a:lumMod val="75000"/>
                  </a:schemeClr>
                </a:solidFill>
                <a:latin typeface="Exo 2 Medium" panose="00000600000000000000" pitchFamily="50" charset="0"/>
              </a:rPr>
              <a:t>TITLE EXAMPLE</a:t>
            </a:r>
            <a:endParaRPr lang="es-CO" sz="2000" dirty="0">
              <a:solidFill>
                <a:schemeClr val="accent5">
                  <a:lumMod val="75000"/>
                </a:schemeClr>
              </a:solidFill>
              <a:latin typeface="Exo 2 Medium" panose="00000600000000000000" pitchFamily="50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773504" y="5263780"/>
            <a:ext cx="2474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is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an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example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text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. In </a:t>
            </a:r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paragraphs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resume </a:t>
            </a:r>
            <a:r>
              <a:rPr lang="es-CO" altLang="es-CO" sz="1600" dirty="0" err="1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the</a:t>
            </a:r>
            <a:r>
              <a:rPr lang="es-CO" altLang="es-CO" sz="1600" dirty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smtClean="0">
                <a:solidFill>
                  <a:schemeClr val="bg1">
                    <a:lumMod val="50000"/>
                  </a:schemeClr>
                </a:solidFill>
                <a:latin typeface="Exo 2" panose="00000500000000000000" pitchFamily="50" charset="0"/>
              </a:rPr>
              <a:t>ideas.</a:t>
            </a:r>
            <a:endParaRPr lang="es-CO" altLang="es-CO" sz="1600" dirty="0">
              <a:solidFill>
                <a:schemeClr val="bg1">
                  <a:lumMod val="50000"/>
                </a:schemeClr>
              </a:solidFill>
              <a:latin typeface="Exo 2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6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765" y="-48619"/>
            <a:ext cx="13612456" cy="3403114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-512" y="1013770"/>
            <a:ext cx="12192512" cy="1140396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709449" y="3844604"/>
            <a:ext cx="2999106" cy="2461679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CuadroTexto 5"/>
          <p:cNvSpPr txBox="1"/>
          <p:nvPr/>
        </p:nvSpPr>
        <p:spPr>
          <a:xfrm>
            <a:off x="840933" y="4009106"/>
            <a:ext cx="2724410" cy="213267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CO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an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example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text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. In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this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paragraph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, resume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 ideas.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Remember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slides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 are a visual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support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to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make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presentation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that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reason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they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should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 be </a:t>
            </a:r>
            <a:r>
              <a:rPr lang="es-CO" altLang="es-CO" dirty="0" err="1">
                <a:solidFill>
                  <a:schemeClr val="bg1">
                    <a:lumMod val="50000"/>
                  </a:schemeClr>
                </a:solidFill>
              </a:rPr>
              <a:t>brief</a:t>
            </a:r>
            <a:r>
              <a:rPr lang="es-CO" altLang="es-CO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74776" y="3434749"/>
            <a:ext cx="2056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Exo 2 Medium" panose="00000600000000000000" pitchFamily="50" charset="0"/>
              </a:rPr>
              <a:t>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551494" y="3603249"/>
            <a:ext cx="2999106" cy="2703034"/>
          </a:xfrm>
          <a:prstGeom prst="rect">
            <a:avLst/>
          </a:prstGeom>
          <a:solidFill>
            <a:schemeClr val="bg1"/>
          </a:solidFill>
          <a:ln w="3810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4688842" y="4009106"/>
            <a:ext cx="2724410" cy="213267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CO"/>
            </a:defPPr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altLang="es-CO" dirty="0" err="1"/>
              <a:t>This</a:t>
            </a:r>
            <a:r>
              <a:rPr lang="es-CO" altLang="es-CO" dirty="0"/>
              <a:t> </a:t>
            </a:r>
            <a:r>
              <a:rPr lang="es-CO" altLang="es-CO" dirty="0" err="1"/>
              <a:t>is</a:t>
            </a:r>
            <a:r>
              <a:rPr lang="es-CO" altLang="es-CO" dirty="0"/>
              <a:t> </a:t>
            </a:r>
            <a:r>
              <a:rPr lang="es-CO" altLang="es-CO" dirty="0" err="1"/>
              <a:t>an</a:t>
            </a:r>
            <a:r>
              <a:rPr lang="es-CO" altLang="es-CO" dirty="0"/>
              <a:t> </a:t>
            </a:r>
            <a:r>
              <a:rPr lang="es-CO" altLang="es-CO" dirty="0" err="1"/>
              <a:t>example</a:t>
            </a:r>
            <a:r>
              <a:rPr lang="es-CO" altLang="es-CO" dirty="0"/>
              <a:t> </a:t>
            </a:r>
            <a:r>
              <a:rPr lang="es-CO" altLang="es-CO" dirty="0" err="1"/>
              <a:t>text</a:t>
            </a:r>
            <a:r>
              <a:rPr lang="es-CO" altLang="es-CO" dirty="0"/>
              <a:t>. In </a:t>
            </a:r>
            <a:r>
              <a:rPr lang="es-CO" altLang="es-CO" dirty="0" err="1"/>
              <a:t>this</a:t>
            </a:r>
            <a:r>
              <a:rPr lang="es-CO" altLang="es-CO" dirty="0"/>
              <a:t> </a:t>
            </a:r>
            <a:r>
              <a:rPr lang="es-CO" altLang="es-CO" dirty="0" err="1"/>
              <a:t>paragraph</a:t>
            </a:r>
            <a:r>
              <a:rPr lang="es-CO" altLang="es-CO" dirty="0"/>
              <a:t>, resume </a:t>
            </a:r>
            <a:r>
              <a:rPr lang="es-CO" altLang="es-CO" dirty="0" err="1"/>
              <a:t>the</a:t>
            </a:r>
            <a:r>
              <a:rPr lang="es-CO" altLang="es-CO" dirty="0"/>
              <a:t> ideas. </a:t>
            </a:r>
            <a:r>
              <a:rPr lang="es-CO" altLang="es-CO" dirty="0" err="1"/>
              <a:t>Remember</a:t>
            </a:r>
            <a:r>
              <a:rPr lang="es-CO" altLang="es-CO" dirty="0"/>
              <a:t> </a:t>
            </a:r>
            <a:r>
              <a:rPr lang="es-CO" altLang="es-CO" dirty="0" err="1"/>
              <a:t>that</a:t>
            </a:r>
            <a:r>
              <a:rPr lang="es-CO" altLang="es-CO" dirty="0"/>
              <a:t> </a:t>
            </a:r>
            <a:r>
              <a:rPr lang="es-CO" altLang="es-CO" dirty="0" err="1"/>
              <a:t>the</a:t>
            </a:r>
            <a:r>
              <a:rPr lang="es-CO" altLang="es-CO" dirty="0"/>
              <a:t> </a:t>
            </a:r>
            <a:r>
              <a:rPr lang="es-CO" altLang="es-CO" dirty="0" err="1"/>
              <a:t>slides</a:t>
            </a:r>
            <a:r>
              <a:rPr lang="es-CO" altLang="es-CO" dirty="0"/>
              <a:t> are a visual </a:t>
            </a:r>
            <a:r>
              <a:rPr lang="es-CO" altLang="es-CO" dirty="0" err="1"/>
              <a:t>support</a:t>
            </a:r>
            <a:r>
              <a:rPr lang="es-CO" altLang="es-CO" dirty="0"/>
              <a:t> </a:t>
            </a:r>
            <a:r>
              <a:rPr lang="es-CO" altLang="es-CO" dirty="0" err="1"/>
              <a:t>to</a:t>
            </a:r>
            <a:r>
              <a:rPr lang="es-CO" altLang="es-CO" dirty="0"/>
              <a:t> </a:t>
            </a:r>
            <a:r>
              <a:rPr lang="es-CO" altLang="es-CO" dirty="0" err="1"/>
              <a:t>make</a:t>
            </a:r>
            <a:r>
              <a:rPr lang="es-CO" altLang="es-CO" dirty="0"/>
              <a:t> </a:t>
            </a:r>
            <a:r>
              <a:rPr lang="es-CO" altLang="es-CO" dirty="0" err="1"/>
              <a:t>your</a:t>
            </a:r>
            <a:r>
              <a:rPr lang="es-CO" altLang="es-CO" dirty="0"/>
              <a:t> </a:t>
            </a:r>
            <a:r>
              <a:rPr lang="es-CO" altLang="es-CO" dirty="0" err="1"/>
              <a:t>presentation</a:t>
            </a:r>
            <a:r>
              <a:rPr lang="es-CO" altLang="es-CO" dirty="0"/>
              <a:t>, </a:t>
            </a:r>
            <a:r>
              <a:rPr lang="es-CO" altLang="es-CO" dirty="0" err="1"/>
              <a:t>for</a:t>
            </a:r>
            <a:r>
              <a:rPr lang="es-CO" altLang="es-CO" dirty="0"/>
              <a:t> </a:t>
            </a:r>
            <a:r>
              <a:rPr lang="es-CO" altLang="es-CO" dirty="0" err="1"/>
              <a:t>that</a:t>
            </a:r>
            <a:r>
              <a:rPr lang="es-CO" altLang="es-CO" dirty="0"/>
              <a:t> </a:t>
            </a:r>
            <a:r>
              <a:rPr lang="es-CO" altLang="es-CO" dirty="0" err="1"/>
              <a:t>reason</a:t>
            </a:r>
            <a:r>
              <a:rPr lang="es-CO" altLang="es-CO" dirty="0"/>
              <a:t> </a:t>
            </a:r>
            <a:r>
              <a:rPr lang="es-CO" altLang="es-CO" dirty="0" err="1"/>
              <a:t>they</a:t>
            </a:r>
            <a:r>
              <a:rPr lang="es-CO" altLang="es-CO" dirty="0"/>
              <a:t> </a:t>
            </a:r>
            <a:r>
              <a:rPr lang="es-CO" altLang="es-CO" dirty="0" err="1"/>
              <a:t>should</a:t>
            </a:r>
            <a:r>
              <a:rPr lang="es-CO" altLang="es-CO" dirty="0"/>
              <a:t> be </a:t>
            </a:r>
            <a:r>
              <a:rPr lang="es-CO" altLang="es-CO" dirty="0" err="1"/>
              <a:t>brief</a:t>
            </a:r>
            <a:r>
              <a:rPr lang="es-CO" altLang="es-CO" dirty="0"/>
              <a:t>. </a:t>
            </a:r>
          </a:p>
          <a:p>
            <a:endParaRPr lang="es-CO" altLang="es-CO" dirty="0"/>
          </a:p>
        </p:txBody>
      </p:sp>
      <p:sp>
        <p:nvSpPr>
          <p:cNvPr id="14" name="Rectángulo 13"/>
          <p:cNvSpPr/>
          <p:nvPr/>
        </p:nvSpPr>
        <p:spPr>
          <a:xfrm>
            <a:off x="8366235" y="3844604"/>
            <a:ext cx="2999106" cy="246167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/>
          <p:cNvSpPr txBox="1"/>
          <p:nvPr/>
        </p:nvSpPr>
        <p:spPr>
          <a:xfrm>
            <a:off x="8503582" y="4009106"/>
            <a:ext cx="2724410" cy="2132674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CO"/>
            </a:defPPr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CO" altLang="es-CO" dirty="0" err="1"/>
              <a:t>This</a:t>
            </a:r>
            <a:r>
              <a:rPr lang="es-CO" altLang="es-CO" dirty="0"/>
              <a:t> </a:t>
            </a:r>
            <a:r>
              <a:rPr lang="es-CO" altLang="es-CO" dirty="0" err="1"/>
              <a:t>is</a:t>
            </a:r>
            <a:r>
              <a:rPr lang="es-CO" altLang="es-CO" dirty="0"/>
              <a:t> </a:t>
            </a:r>
            <a:r>
              <a:rPr lang="es-CO" altLang="es-CO" dirty="0" err="1"/>
              <a:t>an</a:t>
            </a:r>
            <a:r>
              <a:rPr lang="es-CO" altLang="es-CO" dirty="0"/>
              <a:t> </a:t>
            </a:r>
            <a:r>
              <a:rPr lang="es-CO" altLang="es-CO" dirty="0" err="1"/>
              <a:t>example</a:t>
            </a:r>
            <a:r>
              <a:rPr lang="es-CO" altLang="es-CO" dirty="0"/>
              <a:t> </a:t>
            </a:r>
            <a:r>
              <a:rPr lang="es-CO" altLang="es-CO" dirty="0" err="1"/>
              <a:t>text</a:t>
            </a:r>
            <a:r>
              <a:rPr lang="es-CO" altLang="es-CO" dirty="0"/>
              <a:t>. In </a:t>
            </a:r>
            <a:r>
              <a:rPr lang="es-CO" altLang="es-CO" dirty="0" err="1"/>
              <a:t>this</a:t>
            </a:r>
            <a:r>
              <a:rPr lang="es-CO" altLang="es-CO" dirty="0"/>
              <a:t> </a:t>
            </a:r>
            <a:r>
              <a:rPr lang="es-CO" altLang="es-CO" dirty="0" err="1"/>
              <a:t>paragraph</a:t>
            </a:r>
            <a:r>
              <a:rPr lang="es-CO" altLang="es-CO" dirty="0"/>
              <a:t>, resume </a:t>
            </a:r>
            <a:r>
              <a:rPr lang="es-CO" altLang="es-CO" dirty="0" err="1"/>
              <a:t>the</a:t>
            </a:r>
            <a:r>
              <a:rPr lang="es-CO" altLang="es-CO" dirty="0"/>
              <a:t> ideas. </a:t>
            </a:r>
            <a:r>
              <a:rPr lang="es-CO" altLang="es-CO" dirty="0" err="1"/>
              <a:t>Remember</a:t>
            </a:r>
            <a:r>
              <a:rPr lang="es-CO" altLang="es-CO" dirty="0"/>
              <a:t> </a:t>
            </a:r>
            <a:r>
              <a:rPr lang="es-CO" altLang="es-CO" dirty="0" err="1"/>
              <a:t>that</a:t>
            </a:r>
            <a:r>
              <a:rPr lang="es-CO" altLang="es-CO" dirty="0"/>
              <a:t> </a:t>
            </a:r>
            <a:r>
              <a:rPr lang="es-CO" altLang="es-CO" dirty="0" err="1"/>
              <a:t>the</a:t>
            </a:r>
            <a:r>
              <a:rPr lang="es-CO" altLang="es-CO" dirty="0"/>
              <a:t> </a:t>
            </a:r>
            <a:r>
              <a:rPr lang="es-CO" altLang="es-CO" dirty="0" err="1"/>
              <a:t>slides</a:t>
            </a:r>
            <a:r>
              <a:rPr lang="es-CO" altLang="es-CO" dirty="0"/>
              <a:t> are a visual </a:t>
            </a:r>
            <a:r>
              <a:rPr lang="es-CO" altLang="es-CO" dirty="0" err="1"/>
              <a:t>support</a:t>
            </a:r>
            <a:r>
              <a:rPr lang="es-CO" altLang="es-CO" dirty="0"/>
              <a:t> </a:t>
            </a:r>
            <a:r>
              <a:rPr lang="es-CO" altLang="es-CO" dirty="0" err="1"/>
              <a:t>to</a:t>
            </a:r>
            <a:r>
              <a:rPr lang="es-CO" altLang="es-CO" dirty="0"/>
              <a:t> </a:t>
            </a:r>
            <a:r>
              <a:rPr lang="es-CO" altLang="es-CO" dirty="0" err="1"/>
              <a:t>make</a:t>
            </a:r>
            <a:r>
              <a:rPr lang="es-CO" altLang="es-CO" dirty="0"/>
              <a:t> </a:t>
            </a:r>
            <a:r>
              <a:rPr lang="es-CO" altLang="es-CO" dirty="0" err="1"/>
              <a:t>your</a:t>
            </a:r>
            <a:r>
              <a:rPr lang="es-CO" altLang="es-CO" dirty="0"/>
              <a:t> </a:t>
            </a:r>
            <a:r>
              <a:rPr lang="es-CO" altLang="es-CO" dirty="0" err="1"/>
              <a:t>presentation</a:t>
            </a:r>
            <a:r>
              <a:rPr lang="es-CO" altLang="es-CO" dirty="0"/>
              <a:t>, </a:t>
            </a:r>
            <a:r>
              <a:rPr lang="es-CO" altLang="es-CO" dirty="0" err="1"/>
              <a:t>for</a:t>
            </a:r>
            <a:r>
              <a:rPr lang="es-CO" altLang="es-CO" dirty="0"/>
              <a:t> </a:t>
            </a:r>
            <a:r>
              <a:rPr lang="es-CO" altLang="es-CO" dirty="0" err="1"/>
              <a:t>that</a:t>
            </a:r>
            <a:r>
              <a:rPr lang="es-CO" altLang="es-CO" dirty="0"/>
              <a:t> </a:t>
            </a:r>
            <a:r>
              <a:rPr lang="es-CO" altLang="es-CO" dirty="0" err="1"/>
              <a:t>reason</a:t>
            </a:r>
            <a:r>
              <a:rPr lang="es-CO" altLang="es-CO" dirty="0"/>
              <a:t> </a:t>
            </a:r>
            <a:r>
              <a:rPr lang="es-CO" altLang="es-CO" dirty="0" err="1"/>
              <a:t>they</a:t>
            </a:r>
            <a:r>
              <a:rPr lang="es-CO" altLang="es-CO" dirty="0"/>
              <a:t> </a:t>
            </a:r>
            <a:r>
              <a:rPr lang="es-CO" altLang="es-CO" dirty="0" err="1"/>
              <a:t>should</a:t>
            </a:r>
            <a:r>
              <a:rPr lang="es-CO" altLang="es-CO" dirty="0"/>
              <a:t> be </a:t>
            </a:r>
            <a:r>
              <a:rPr lang="es-CO" altLang="es-CO" dirty="0" err="1"/>
              <a:t>brief</a:t>
            </a:r>
            <a:r>
              <a:rPr lang="es-CO" altLang="es-CO" dirty="0"/>
              <a:t>. 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48646" y="3151985"/>
            <a:ext cx="3442851" cy="7473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985650" y="3289537"/>
            <a:ext cx="239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EXAMPLE</a:t>
            </a:r>
            <a:endParaRPr lang="es-CO" sz="2400" dirty="0">
              <a:solidFill>
                <a:schemeClr val="bg1"/>
              </a:solidFill>
              <a:latin typeface="Exo 2 Medium" panose="00000600000000000000" pitchFamily="50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4329621" y="2980805"/>
            <a:ext cx="3442851" cy="74737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858211" y="3057033"/>
            <a:ext cx="239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EXAMPLE</a:t>
            </a:r>
            <a:endParaRPr lang="es-CO" sz="2400" dirty="0">
              <a:solidFill>
                <a:schemeClr val="bg1"/>
              </a:solidFill>
              <a:latin typeface="Exo 2 Medium" panose="00000600000000000000" pitchFamily="50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8132816" y="3151985"/>
            <a:ext cx="3442851" cy="7473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/>
          <p:cNvSpPr txBox="1"/>
          <p:nvPr/>
        </p:nvSpPr>
        <p:spPr>
          <a:xfrm>
            <a:off x="8668191" y="3267462"/>
            <a:ext cx="2395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EXAMPLE</a:t>
            </a:r>
            <a:endParaRPr lang="es-CO" sz="2400" dirty="0">
              <a:solidFill>
                <a:schemeClr val="bg1"/>
              </a:solidFill>
              <a:latin typeface="Exo 2 Medium" panose="00000600000000000000" pitchFamily="50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210477" y="1025202"/>
            <a:ext cx="4293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SLIDE</a:t>
            </a:r>
            <a:endParaRPr lang="es-CO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/>
          <p:cNvSpPr/>
          <p:nvPr/>
        </p:nvSpPr>
        <p:spPr>
          <a:xfrm>
            <a:off x="5770179" y="0"/>
            <a:ext cx="2916621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3" r="42356"/>
          <a:stretch/>
        </p:blipFill>
        <p:spPr>
          <a:xfrm>
            <a:off x="5770179" y="0"/>
            <a:ext cx="2900855" cy="688427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567449" y="898634"/>
            <a:ext cx="4382814" cy="5312980"/>
          </a:xfrm>
          <a:prstGeom prst="rect">
            <a:avLst/>
          </a:prstGeom>
          <a:solidFill>
            <a:schemeClr val="accent5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60" y="1556780"/>
            <a:ext cx="539539" cy="524405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199" y="2789804"/>
            <a:ext cx="540000" cy="54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199" y="4089234"/>
            <a:ext cx="540000" cy="54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97" y="5356612"/>
            <a:ext cx="540000" cy="54000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8723453" y="1156670"/>
            <a:ext cx="211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EXAMPLE</a:t>
            </a:r>
            <a:endParaRPr lang="es-CO" sz="2000" b="1" dirty="0">
              <a:solidFill>
                <a:schemeClr val="bg1"/>
              </a:solidFill>
              <a:latin typeface="Exo 2 Medium" panose="00000600000000000000" pitchFamily="50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723453" y="1556780"/>
            <a:ext cx="3269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an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example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text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. In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paragraphs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resume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smtClean="0">
                <a:solidFill>
                  <a:schemeClr val="bg1"/>
                </a:solidFill>
                <a:latin typeface="Exo 2" panose="00000500000000000000" pitchFamily="50" charset="0"/>
              </a:rPr>
              <a:t>ideas.</a:t>
            </a:r>
            <a:endParaRPr lang="es-CO" altLang="es-CO" sz="1600" dirty="0">
              <a:solidFill>
                <a:schemeClr val="bg1"/>
              </a:solidFill>
              <a:latin typeface="Exo 2" panose="00000500000000000000" pitchFamily="50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723453" y="2389694"/>
            <a:ext cx="211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EXAMPLE</a:t>
            </a:r>
            <a:endParaRPr lang="es-CO" sz="2000" b="1" dirty="0">
              <a:solidFill>
                <a:schemeClr val="bg1"/>
              </a:solidFill>
              <a:latin typeface="Exo 2 Medium" panose="00000600000000000000" pitchFamily="50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723453" y="2789804"/>
            <a:ext cx="3269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an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example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text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. In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paragraphs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resume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smtClean="0">
                <a:solidFill>
                  <a:schemeClr val="bg1"/>
                </a:solidFill>
                <a:latin typeface="Exo 2" panose="00000500000000000000" pitchFamily="50" charset="0"/>
              </a:rPr>
              <a:t>ideas.</a:t>
            </a:r>
            <a:endParaRPr lang="es-CO" altLang="es-CO" sz="1600" dirty="0">
              <a:solidFill>
                <a:schemeClr val="bg1"/>
              </a:solidFill>
              <a:latin typeface="Exo 2" panose="00000500000000000000" pitchFamily="50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686800" y="3689124"/>
            <a:ext cx="211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EXAMPLE</a:t>
            </a:r>
            <a:endParaRPr lang="es-CO" sz="2000" b="1" dirty="0">
              <a:solidFill>
                <a:schemeClr val="bg1"/>
              </a:solidFill>
              <a:latin typeface="Exo 2 Medium" panose="00000600000000000000" pitchFamily="50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8686800" y="4089234"/>
            <a:ext cx="3269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an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example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text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. In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paragraphs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resume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smtClean="0">
                <a:solidFill>
                  <a:schemeClr val="bg1"/>
                </a:solidFill>
                <a:latin typeface="Exo 2" panose="00000500000000000000" pitchFamily="50" charset="0"/>
              </a:rPr>
              <a:t>ideas.</a:t>
            </a:r>
            <a:endParaRPr lang="es-CO" altLang="es-CO" sz="1600" dirty="0">
              <a:solidFill>
                <a:schemeClr val="bg1"/>
              </a:solidFill>
              <a:latin typeface="Exo 2" panose="00000500000000000000" pitchFamily="50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723453" y="4958334"/>
            <a:ext cx="2119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chemeClr val="bg1"/>
                </a:solidFill>
                <a:latin typeface="Exo 2 Medium" panose="00000600000000000000" pitchFamily="50" charset="0"/>
              </a:rPr>
              <a:t>TITLE EXAMPLE</a:t>
            </a:r>
            <a:endParaRPr lang="es-CO" sz="2000" b="1" dirty="0">
              <a:solidFill>
                <a:schemeClr val="bg1"/>
              </a:solidFill>
              <a:latin typeface="Exo 2 Medium" panose="00000600000000000000" pitchFamily="50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8686800" y="5344127"/>
            <a:ext cx="3269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an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example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text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. In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this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paragraphs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resume </a:t>
            </a:r>
            <a:r>
              <a:rPr lang="es-CO" altLang="es-CO" sz="1600" dirty="0" err="1">
                <a:solidFill>
                  <a:schemeClr val="bg1"/>
                </a:solidFill>
                <a:latin typeface="Exo 2" panose="00000500000000000000" pitchFamily="50" charset="0"/>
              </a:rPr>
              <a:t>the</a:t>
            </a:r>
            <a:r>
              <a:rPr lang="es-CO" altLang="es-CO" sz="1600" dirty="0">
                <a:solidFill>
                  <a:schemeClr val="bg1"/>
                </a:solidFill>
                <a:latin typeface="Exo 2" panose="00000500000000000000" pitchFamily="50" charset="0"/>
              </a:rPr>
              <a:t> </a:t>
            </a:r>
            <a:r>
              <a:rPr lang="es-CO" altLang="es-CO" sz="1600" dirty="0" smtClean="0">
                <a:solidFill>
                  <a:schemeClr val="bg1"/>
                </a:solidFill>
                <a:latin typeface="Exo 2" panose="00000500000000000000" pitchFamily="50" charset="0"/>
              </a:rPr>
              <a:t>ideas.</a:t>
            </a:r>
            <a:endParaRPr lang="es-CO" altLang="es-CO" sz="1600" dirty="0">
              <a:solidFill>
                <a:schemeClr val="bg1"/>
              </a:solidFill>
              <a:latin typeface="Exo 2" panose="00000500000000000000" pitchFamily="50" charset="0"/>
            </a:endParaRPr>
          </a:p>
        </p:txBody>
      </p:sp>
      <p:graphicFrame>
        <p:nvGraphicFramePr>
          <p:cNvPr id="31" name="Gráfico 30"/>
          <p:cNvGraphicFramePr/>
          <p:nvPr>
            <p:extLst>
              <p:ext uri="{D42A27DB-BD31-4B8C-83A1-F6EECF244321}">
                <p14:modId xmlns:p14="http://schemas.microsoft.com/office/powerpoint/2010/main" val="1784025448"/>
              </p:ext>
            </p:extLst>
          </p:nvPr>
        </p:nvGraphicFramePr>
        <p:xfrm>
          <a:off x="262721" y="2473871"/>
          <a:ext cx="5047803" cy="3296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3" name="CuadroTexto 32"/>
          <p:cNvSpPr txBox="1"/>
          <p:nvPr/>
        </p:nvSpPr>
        <p:spPr>
          <a:xfrm>
            <a:off x="988403" y="355792"/>
            <a:ext cx="2190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 smtClean="0">
                <a:solidFill>
                  <a:schemeClr val="accent5">
                    <a:lumMod val="75000"/>
                  </a:schemeClr>
                </a:solidFill>
                <a:latin typeface="Exo 2 Medium" panose="00000600000000000000" pitchFamily="50" charset="0"/>
              </a:rPr>
              <a:t>TITLE</a:t>
            </a:r>
            <a:endParaRPr lang="es-CO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1756807" y="1081826"/>
            <a:ext cx="2440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dirty="0" smtClean="0">
                <a:solidFill>
                  <a:schemeClr val="bg1">
                    <a:lumMod val="50000"/>
                  </a:schemeClr>
                </a:solidFill>
                <a:latin typeface="Exo 2 Medium" panose="00000600000000000000" pitchFamily="50" charset="0"/>
              </a:rPr>
              <a:t>SLIDE</a:t>
            </a:r>
            <a:endParaRPr lang="es-CO" sz="6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4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Infographic Style</a:t>
            </a:r>
            <a:endParaRPr lang="en-US" dirty="0"/>
          </a:p>
        </p:txBody>
      </p:sp>
      <p:cxnSp>
        <p:nvCxnSpPr>
          <p:cNvPr id="3" name="Straight Connector 28">
            <a:extLst>
              <a:ext uri="{FF2B5EF4-FFF2-40B4-BE49-F238E27FC236}">
                <a16:creationId xmlns:a16="http://schemas.microsoft.com/office/drawing/2014/main" xmlns="" id="{9B6FDCA9-74C5-44A3-B594-BAEF423E2B46}"/>
              </a:ext>
            </a:extLst>
          </p:cNvPr>
          <p:cNvCxnSpPr>
            <a:cxnSpLocks/>
          </p:cNvCxnSpPr>
          <p:nvPr/>
        </p:nvCxnSpPr>
        <p:spPr>
          <a:xfrm flipH="1">
            <a:off x="869918" y="3687711"/>
            <a:ext cx="1042959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9">
            <a:extLst>
              <a:ext uri="{FF2B5EF4-FFF2-40B4-BE49-F238E27FC236}">
                <a16:creationId xmlns:a16="http://schemas.microsoft.com/office/drawing/2014/main" xmlns="" id="{E21BDBDB-CAAC-4C40-A248-ED118B075D19}"/>
              </a:ext>
            </a:extLst>
          </p:cNvPr>
          <p:cNvGrpSpPr/>
          <p:nvPr/>
        </p:nvGrpSpPr>
        <p:grpSpPr>
          <a:xfrm>
            <a:off x="3226036" y="1999128"/>
            <a:ext cx="2022232" cy="850432"/>
            <a:chOff x="1978221" y="2100456"/>
            <a:chExt cx="1716151" cy="850432"/>
          </a:xfrm>
        </p:grpSpPr>
        <p:sp>
          <p:nvSpPr>
            <p:cNvPr id="5" name="TextBox 30">
              <a:extLst>
                <a:ext uri="{FF2B5EF4-FFF2-40B4-BE49-F238E27FC236}">
                  <a16:creationId xmlns:a16="http://schemas.microsoft.com/office/drawing/2014/main" xmlns="" id="{28FD6B04-7F4F-46EB-A586-BCFD642575EF}"/>
                </a:ext>
              </a:extLst>
            </p:cNvPr>
            <p:cNvSpPr txBox="1"/>
            <p:nvPr/>
          </p:nvSpPr>
          <p:spPr>
            <a:xfrm>
              <a:off x="19782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31">
              <a:extLst>
                <a:ext uri="{FF2B5EF4-FFF2-40B4-BE49-F238E27FC236}">
                  <a16:creationId xmlns:a16="http://schemas.microsoft.com/office/drawing/2014/main" xmlns="" id="{8382D369-C35E-460C-AC11-1EBF963625EE}"/>
                </a:ext>
              </a:extLst>
            </p:cNvPr>
            <p:cNvSpPr txBox="1"/>
            <p:nvPr/>
          </p:nvSpPr>
          <p:spPr>
            <a:xfrm>
              <a:off x="1979822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7" name="Straight Connector 32">
            <a:extLst>
              <a:ext uri="{FF2B5EF4-FFF2-40B4-BE49-F238E27FC236}">
                <a16:creationId xmlns:a16="http://schemas.microsoft.com/office/drawing/2014/main" xmlns="" id="{307FF223-E7B8-492F-882B-3A8B30D74911}"/>
              </a:ext>
            </a:extLst>
          </p:cNvPr>
          <p:cNvCxnSpPr/>
          <p:nvPr/>
        </p:nvCxnSpPr>
        <p:spPr>
          <a:xfrm>
            <a:off x="6624001" y="2823615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3">
            <a:extLst>
              <a:ext uri="{FF2B5EF4-FFF2-40B4-BE49-F238E27FC236}">
                <a16:creationId xmlns:a16="http://schemas.microsoft.com/office/drawing/2014/main" xmlns="" id="{EF321566-72A7-4F3E-AE8D-44A346A06D0E}"/>
              </a:ext>
            </a:extLst>
          </p:cNvPr>
          <p:cNvCxnSpPr/>
          <p:nvPr/>
        </p:nvCxnSpPr>
        <p:spPr>
          <a:xfrm>
            <a:off x="9030992" y="2829234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4">
            <a:extLst>
              <a:ext uri="{FF2B5EF4-FFF2-40B4-BE49-F238E27FC236}">
                <a16:creationId xmlns:a16="http://schemas.microsoft.com/office/drawing/2014/main" xmlns="" id="{BDF18453-F53A-4EE3-8D78-859A966F0E60}"/>
              </a:ext>
            </a:extLst>
          </p:cNvPr>
          <p:cNvCxnSpPr/>
          <p:nvPr/>
        </p:nvCxnSpPr>
        <p:spPr>
          <a:xfrm>
            <a:off x="4237151" y="2829234"/>
            <a:ext cx="0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5">
            <a:extLst>
              <a:ext uri="{FF2B5EF4-FFF2-40B4-BE49-F238E27FC236}">
                <a16:creationId xmlns:a16="http://schemas.microsoft.com/office/drawing/2014/main" xmlns="" id="{96686869-C7E9-4F3B-962E-A0BA92C40EA2}"/>
              </a:ext>
            </a:extLst>
          </p:cNvPr>
          <p:cNvCxnSpPr/>
          <p:nvPr/>
        </p:nvCxnSpPr>
        <p:spPr>
          <a:xfrm flipH="1" flipV="1">
            <a:off x="2994835" y="4047751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6">
            <a:extLst>
              <a:ext uri="{FF2B5EF4-FFF2-40B4-BE49-F238E27FC236}">
                <a16:creationId xmlns:a16="http://schemas.microsoft.com/office/drawing/2014/main" xmlns="" id="{DFBC359E-9DFB-4BD8-9D05-626CB55ED4F7}"/>
              </a:ext>
            </a:extLst>
          </p:cNvPr>
          <p:cNvCxnSpPr/>
          <p:nvPr/>
        </p:nvCxnSpPr>
        <p:spPr>
          <a:xfrm flipH="1" flipV="1">
            <a:off x="5410400" y="4043640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7">
            <a:extLst>
              <a:ext uri="{FF2B5EF4-FFF2-40B4-BE49-F238E27FC236}">
                <a16:creationId xmlns:a16="http://schemas.microsoft.com/office/drawing/2014/main" xmlns="" id="{3F222A76-D529-4855-9E8E-A81460FA3EF5}"/>
              </a:ext>
            </a:extLst>
          </p:cNvPr>
          <p:cNvCxnSpPr/>
          <p:nvPr/>
        </p:nvCxnSpPr>
        <p:spPr>
          <a:xfrm flipH="1" flipV="1">
            <a:off x="7833462" y="4039529"/>
            <a:ext cx="4143" cy="5040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38">
            <a:extLst>
              <a:ext uri="{FF2B5EF4-FFF2-40B4-BE49-F238E27FC236}">
                <a16:creationId xmlns:a16="http://schemas.microsoft.com/office/drawing/2014/main" xmlns="" id="{3E2A05A4-FAF0-4EEB-852B-B02825ECB9F7}"/>
              </a:ext>
            </a:extLst>
          </p:cNvPr>
          <p:cNvSpPr txBox="1"/>
          <p:nvPr/>
        </p:nvSpPr>
        <p:spPr>
          <a:xfrm>
            <a:off x="893133" y="3226976"/>
            <a:ext cx="1184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</a:p>
        </p:txBody>
      </p:sp>
      <p:sp>
        <p:nvSpPr>
          <p:cNvPr id="14" name="TextBox 39">
            <a:extLst>
              <a:ext uri="{FF2B5EF4-FFF2-40B4-BE49-F238E27FC236}">
                <a16:creationId xmlns:a16="http://schemas.microsoft.com/office/drawing/2014/main" xmlns="" id="{9B8E759D-7060-4432-8E56-C9530915960D}"/>
              </a:ext>
            </a:extLst>
          </p:cNvPr>
          <p:cNvSpPr txBox="1"/>
          <p:nvPr/>
        </p:nvSpPr>
        <p:spPr>
          <a:xfrm>
            <a:off x="907775" y="3668663"/>
            <a:ext cx="1169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40">
            <a:extLst>
              <a:ext uri="{FF2B5EF4-FFF2-40B4-BE49-F238E27FC236}">
                <a16:creationId xmlns:a16="http://schemas.microsoft.com/office/drawing/2014/main" xmlns="" id="{FAEF298E-C1D3-4C40-8EC4-9B1632939494}"/>
              </a:ext>
            </a:extLst>
          </p:cNvPr>
          <p:cNvSpPr txBox="1"/>
          <p:nvPr/>
        </p:nvSpPr>
        <p:spPr>
          <a:xfrm>
            <a:off x="9880741" y="2660436"/>
            <a:ext cx="118428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dirty="0">
                <a:solidFill>
                  <a:schemeClr val="accent1">
                    <a:lumMod val="75000"/>
                  </a:schemeClr>
                </a:solidFill>
              </a:rPr>
              <a:t>Vision</a:t>
            </a:r>
          </a:p>
        </p:txBody>
      </p:sp>
      <p:grpSp>
        <p:nvGrpSpPr>
          <p:cNvPr id="16" name="Group 41">
            <a:extLst>
              <a:ext uri="{FF2B5EF4-FFF2-40B4-BE49-F238E27FC236}">
                <a16:creationId xmlns:a16="http://schemas.microsoft.com/office/drawing/2014/main" xmlns="" id="{8FE333AF-603B-4647-860B-6519D7811DD2}"/>
              </a:ext>
            </a:extLst>
          </p:cNvPr>
          <p:cNvGrpSpPr/>
          <p:nvPr/>
        </p:nvGrpSpPr>
        <p:grpSpPr>
          <a:xfrm>
            <a:off x="5612886" y="1993509"/>
            <a:ext cx="2022232" cy="850432"/>
            <a:chOff x="3705087" y="2094837"/>
            <a:chExt cx="1716151" cy="850432"/>
          </a:xfrm>
        </p:grpSpPr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xmlns="" id="{89D12B9E-E6F0-4984-8573-2DC3F85F9827}"/>
                </a:ext>
              </a:extLst>
            </p:cNvPr>
            <p:cNvSpPr txBox="1"/>
            <p:nvPr/>
          </p:nvSpPr>
          <p:spPr>
            <a:xfrm>
              <a:off x="3705087" y="2298938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xmlns="" id="{627875BE-1595-4FE9-A116-3C22593A4CEE}"/>
                </a:ext>
              </a:extLst>
            </p:cNvPr>
            <p:cNvSpPr txBox="1"/>
            <p:nvPr/>
          </p:nvSpPr>
          <p:spPr>
            <a:xfrm>
              <a:off x="3706688" y="209483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44">
            <a:extLst>
              <a:ext uri="{FF2B5EF4-FFF2-40B4-BE49-F238E27FC236}">
                <a16:creationId xmlns:a16="http://schemas.microsoft.com/office/drawing/2014/main" xmlns="" id="{5E4E73DD-38A5-481C-9F0B-B15E5398FA06}"/>
              </a:ext>
            </a:extLst>
          </p:cNvPr>
          <p:cNvGrpSpPr/>
          <p:nvPr/>
        </p:nvGrpSpPr>
        <p:grpSpPr>
          <a:xfrm>
            <a:off x="7985475" y="2015720"/>
            <a:ext cx="2091036" cy="850432"/>
            <a:chOff x="5315247" y="2100456"/>
            <a:chExt cx="1774541" cy="850432"/>
          </a:xfrm>
        </p:grpSpPr>
        <p:sp>
          <p:nvSpPr>
            <p:cNvPr id="20" name="TextBox 45">
              <a:extLst>
                <a:ext uri="{FF2B5EF4-FFF2-40B4-BE49-F238E27FC236}">
                  <a16:creationId xmlns:a16="http://schemas.microsoft.com/office/drawing/2014/main" xmlns="" id="{EDAB2692-4808-4074-8FBA-E3CD17FE81D8}"/>
                </a:ext>
              </a:extLst>
            </p:cNvPr>
            <p:cNvSpPr txBox="1"/>
            <p:nvPr/>
          </p:nvSpPr>
          <p:spPr>
            <a:xfrm>
              <a:off x="5380321" y="2304557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46">
              <a:extLst>
                <a:ext uri="{FF2B5EF4-FFF2-40B4-BE49-F238E27FC236}">
                  <a16:creationId xmlns:a16="http://schemas.microsoft.com/office/drawing/2014/main" xmlns="" id="{7BCCD3FD-FC00-41F9-99B0-E8ADEF5058CF}"/>
                </a:ext>
              </a:extLst>
            </p:cNvPr>
            <p:cNvSpPr txBox="1"/>
            <p:nvPr/>
          </p:nvSpPr>
          <p:spPr>
            <a:xfrm>
              <a:off x="5315247" y="2100456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Group 47">
            <a:extLst>
              <a:ext uri="{FF2B5EF4-FFF2-40B4-BE49-F238E27FC236}">
                <a16:creationId xmlns:a16="http://schemas.microsoft.com/office/drawing/2014/main" xmlns="" id="{ECB48569-EC8B-4FFE-8114-F59A23800D47}"/>
              </a:ext>
            </a:extLst>
          </p:cNvPr>
          <p:cNvGrpSpPr/>
          <p:nvPr/>
        </p:nvGrpSpPr>
        <p:grpSpPr>
          <a:xfrm>
            <a:off x="1983399" y="5031484"/>
            <a:ext cx="2027014" cy="840907"/>
            <a:chOff x="1109958" y="5132809"/>
            <a:chExt cx="1720208" cy="840907"/>
          </a:xfrm>
        </p:grpSpPr>
        <p:sp>
          <p:nvSpPr>
            <p:cNvPr id="23" name="TextBox 48">
              <a:extLst>
                <a:ext uri="{FF2B5EF4-FFF2-40B4-BE49-F238E27FC236}">
                  <a16:creationId xmlns:a16="http://schemas.microsoft.com/office/drawing/2014/main" xmlns="" id="{5DA49DBC-B8CD-419B-99BB-2631FC44F9A2}"/>
                </a:ext>
              </a:extLst>
            </p:cNvPr>
            <p:cNvSpPr txBox="1"/>
            <p:nvPr/>
          </p:nvSpPr>
          <p:spPr>
            <a:xfrm>
              <a:off x="1109958" y="5327385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TextBox 49">
              <a:extLst>
                <a:ext uri="{FF2B5EF4-FFF2-40B4-BE49-F238E27FC236}">
                  <a16:creationId xmlns:a16="http://schemas.microsoft.com/office/drawing/2014/main" xmlns="" id="{FB82E492-271C-431F-82B5-02B0401AC2B5}"/>
                </a:ext>
              </a:extLst>
            </p:cNvPr>
            <p:cNvSpPr txBox="1"/>
            <p:nvPr/>
          </p:nvSpPr>
          <p:spPr>
            <a:xfrm>
              <a:off x="1115616" y="5132809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50">
            <a:extLst>
              <a:ext uri="{FF2B5EF4-FFF2-40B4-BE49-F238E27FC236}">
                <a16:creationId xmlns:a16="http://schemas.microsoft.com/office/drawing/2014/main" xmlns="" id="{06DE947F-6DE6-4D9F-B66C-46B421AD0911}"/>
              </a:ext>
            </a:extLst>
          </p:cNvPr>
          <p:cNvGrpSpPr/>
          <p:nvPr/>
        </p:nvGrpSpPr>
        <p:grpSpPr>
          <a:xfrm>
            <a:off x="4390131" y="5027373"/>
            <a:ext cx="2044680" cy="840907"/>
            <a:chOff x="2864666" y="5128698"/>
            <a:chExt cx="1735201" cy="840907"/>
          </a:xfrm>
        </p:grpSpPr>
        <p:sp>
          <p:nvSpPr>
            <p:cNvPr id="26" name="TextBox 51">
              <a:extLst>
                <a:ext uri="{FF2B5EF4-FFF2-40B4-BE49-F238E27FC236}">
                  <a16:creationId xmlns:a16="http://schemas.microsoft.com/office/drawing/2014/main" xmlns="" id="{6AED8C78-884D-44E1-AA38-6E6E42850E48}"/>
                </a:ext>
              </a:extLst>
            </p:cNvPr>
            <p:cNvSpPr txBox="1"/>
            <p:nvPr/>
          </p:nvSpPr>
          <p:spPr>
            <a:xfrm>
              <a:off x="2864666" y="532327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52">
              <a:extLst>
                <a:ext uri="{FF2B5EF4-FFF2-40B4-BE49-F238E27FC236}">
                  <a16:creationId xmlns:a16="http://schemas.microsoft.com/office/drawing/2014/main" xmlns="" id="{3FE72B34-B809-41B9-91D3-200710501291}"/>
                </a:ext>
              </a:extLst>
            </p:cNvPr>
            <p:cNvSpPr txBox="1"/>
            <p:nvPr/>
          </p:nvSpPr>
          <p:spPr>
            <a:xfrm>
              <a:off x="2885317" y="5128698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Group 53">
            <a:extLst>
              <a:ext uri="{FF2B5EF4-FFF2-40B4-BE49-F238E27FC236}">
                <a16:creationId xmlns:a16="http://schemas.microsoft.com/office/drawing/2014/main" xmlns="" id="{A4894090-D240-470C-B335-4CDCB5721CC7}"/>
              </a:ext>
            </a:extLst>
          </p:cNvPr>
          <p:cNvGrpSpPr/>
          <p:nvPr/>
        </p:nvGrpSpPr>
        <p:grpSpPr>
          <a:xfrm>
            <a:off x="6813193" y="5023262"/>
            <a:ext cx="2044680" cy="840907"/>
            <a:chOff x="4574516" y="5124587"/>
            <a:chExt cx="1735201" cy="840907"/>
          </a:xfrm>
        </p:grpSpPr>
        <p:sp>
          <p:nvSpPr>
            <p:cNvPr id="29" name="TextBox 54">
              <a:extLst>
                <a:ext uri="{FF2B5EF4-FFF2-40B4-BE49-F238E27FC236}">
                  <a16:creationId xmlns:a16="http://schemas.microsoft.com/office/drawing/2014/main" xmlns="" id="{07162EF7-8F01-4243-9789-B7E246503DA3}"/>
                </a:ext>
              </a:extLst>
            </p:cNvPr>
            <p:cNvSpPr txBox="1"/>
            <p:nvPr/>
          </p:nvSpPr>
          <p:spPr>
            <a:xfrm>
              <a:off x="4574516" y="5319163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55">
              <a:extLst>
                <a:ext uri="{FF2B5EF4-FFF2-40B4-BE49-F238E27FC236}">
                  <a16:creationId xmlns:a16="http://schemas.microsoft.com/office/drawing/2014/main" xmlns="" id="{F043CD7A-2B34-4F15-95E3-0EAC7AB0135C}"/>
                </a:ext>
              </a:extLst>
            </p:cNvPr>
            <p:cNvSpPr txBox="1"/>
            <p:nvPr/>
          </p:nvSpPr>
          <p:spPr>
            <a:xfrm>
              <a:off x="4595167" y="5124587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56">
            <a:extLst>
              <a:ext uri="{FF2B5EF4-FFF2-40B4-BE49-F238E27FC236}">
                <a16:creationId xmlns:a16="http://schemas.microsoft.com/office/drawing/2014/main" xmlns="" id="{018D6B2F-FDC9-4148-8D01-99BCF3F740CE}"/>
              </a:ext>
            </a:extLst>
          </p:cNvPr>
          <p:cNvGrpSpPr/>
          <p:nvPr/>
        </p:nvGrpSpPr>
        <p:grpSpPr>
          <a:xfrm>
            <a:off x="9465704" y="4295695"/>
            <a:ext cx="2014356" cy="850595"/>
            <a:chOff x="6543137" y="4397020"/>
            <a:chExt cx="1709467" cy="850595"/>
          </a:xfrm>
        </p:grpSpPr>
        <p:sp>
          <p:nvSpPr>
            <p:cNvPr id="32" name="TextBox 57">
              <a:extLst>
                <a:ext uri="{FF2B5EF4-FFF2-40B4-BE49-F238E27FC236}">
                  <a16:creationId xmlns:a16="http://schemas.microsoft.com/office/drawing/2014/main" xmlns="" id="{AFD52992-2736-46CC-9792-012009BA4C60}"/>
                </a:ext>
              </a:extLst>
            </p:cNvPr>
            <p:cNvSpPr txBox="1"/>
            <p:nvPr/>
          </p:nvSpPr>
          <p:spPr>
            <a:xfrm>
              <a:off x="6813051" y="4397020"/>
              <a:ext cx="11696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TextBox 58">
              <a:extLst>
                <a:ext uri="{FF2B5EF4-FFF2-40B4-BE49-F238E27FC236}">
                  <a16:creationId xmlns:a16="http://schemas.microsoft.com/office/drawing/2014/main" xmlns="" id="{302EDBFE-C316-4E4D-806A-5D630DDB09D1}"/>
                </a:ext>
              </a:extLst>
            </p:cNvPr>
            <p:cNvSpPr txBox="1"/>
            <p:nvPr/>
          </p:nvSpPr>
          <p:spPr>
            <a:xfrm>
              <a:off x="6543137" y="4601284"/>
              <a:ext cx="17094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4" name="TextBox 59">
            <a:extLst>
              <a:ext uri="{FF2B5EF4-FFF2-40B4-BE49-F238E27FC236}">
                <a16:creationId xmlns:a16="http://schemas.microsoft.com/office/drawing/2014/main" xmlns="" id="{35CAE882-1984-4841-A9CD-1FBFD7003BC8}"/>
              </a:ext>
            </a:extLst>
          </p:cNvPr>
          <p:cNvSpPr txBox="1"/>
          <p:nvPr/>
        </p:nvSpPr>
        <p:spPr>
          <a:xfrm>
            <a:off x="2771693" y="3140224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TextBox 60">
            <a:extLst>
              <a:ext uri="{FF2B5EF4-FFF2-40B4-BE49-F238E27FC236}">
                <a16:creationId xmlns:a16="http://schemas.microsoft.com/office/drawing/2014/main" xmlns="" id="{5549D5F4-2C22-401C-A39F-EA13F76B439F}"/>
              </a:ext>
            </a:extLst>
          </p:cNvPr>
          <p:cNvSpPr txBox="1"/>
          <p:nvPr/>
        </p:nvSpPr>
        <p:spPr>
          <a:xfrm>
            <a:off x="5169395" y="3140224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61">
            <a:extLst>
              <a:ext uri="{FF2B5EF4-FFF2-40B4-BE49-F238E27FC236}">
                <a16:creationId xmlns:a16="http://schemas.microsoft.com/office/drawing/2014/main" xmlns="" id="{9B1A2CFB-DBEB-4AA0-9628-1A61C8EDBBF7}"/>
              </a:ext>
            </a:extLst>
          </p:cNvPr>
          <p:cNvSpPr txBox="1"/>
          <p:nvPr/>
        </p:nvSpPr>
        <p:spPr>
          <a:xfrm>
            <a:off x="7567097" y="3140224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2017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62">
            <a:extLst>
              <a:ext uri="{FF2B5EF4-FFF2-40B4-BE49-F238E27FC236}">
                <a16:creationId xmlns:a16="http://schemas.microsoft.com/office/drawing/2014/main" xmlns="" id="{1F5BB58D-8876-4589-A1E7-A935E92DCF54}"/>
              </a:ext>
            </a:extLst>
          </p:cNvPr>
          <p:cNvSpPr txBox="1"/>
          <p:nvPr/>
        </p:nvSpPr>
        <p:spPr>
          <a:xfrm>
            <a:off x="3970544" y="3986778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63">
            <a:extLst>
              <a:ext uri="{FF2B5EF4-FFF2-40B4-BE49-F238E27FC236}">
                <a16:creationId xmlns:a16="http://schemas.microsoft.com/office/drawing/2014/main" xmlns="" id="{72677ECB-CECC-4EA8-B2D1-7ACDD334FB54}"/>
              </a:ext>
            </a:extLst>
          </p:cNvPr>
          <p:cNvSpPr txBox="1"/>
          <p:nvPr/>
        </p:nvSpPr>
        <p:spPr>
          <a:xfrm>
            <a:off x="6368246" y="3986778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64">
            <a:extLst>
              <a:ext uri="{FF2B5EF4-FFF2-40B4-BE49-F238E27FC236}">
                <a16:creationId xmlns:a16="http://schemas.microsoft.com/office/drawing/2014/main" xmlns="" id="{2F5077F9-DC8D-4322-8211-FCDE70189660}"/>
              </a:ext>
            </a:extLst>
          </p:cNvPr>
          <p:cNvSpPr txBox="1"/>
          <p:nvPr/>
        </p:nvSpPr>
        <p:spPr>
          <a:xfrm>
            <a:off x="8765950" y="3986778"/>
            <a:ext cx="521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Oval 65">
            <a:extLst>
              <a:ext uri="{FF2B5EF4-FFF2-40B4-BE49-F238E27FC236}">
                <a16:creationId xmlns:a16="http://schemas.microsoft.com/office/drawing/2014/main" xmlns="" id="{C3B2701B-E051-4269-8C5D-DF22D9D57338}"/>
              </a:ext>
            </a:extLst>
          </p:cNvPr>
          <p:cNvSpPr/>
          <p:nvPr/>
        </p:nvSpPr>
        <p:spPr>
          <a:xfrm>
            <a:off x="9976861" y="3191691"/>
            <a:ext cx="992043" cy="99204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66">
            <a:extLst>
              <a:ext uri="{FF2B5EF4-FFF2-40B4-BE49-F238E27FC236}">
                <a16:creationId xmlns:a16="http://schemas.microsoft.com/office/drawing/2014/main" xmlns="" id="{BB34B8F3-4B09-4E6B-A284-D5339386B550}"/>
              </a:ext>
            </a:extLst>
          </p:cNvPr>
          <p:cNvSpPr/>
          <p:nvPr/>
        </p:nvSpPr>
        <p:spPr>
          <a:xfrm>
            <a:off x="8782981" y="3439701"/>
            <a:ext cx="496022" cy="496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Oval 67">
            <a:extLst>
              <a:ext uri="{FF2B5EF4-FFF2-40B4-BE49-F238E27FC236}">
                <a16:creationId xmlns:a16="http://schemas.microsoft.com/office/drawing/2014/main" xmlns="" id="{94CEF04D-1485-4D02-BB4D-D9134A65A664}"/>
              </a:ext>
            </a:extLst>
          </p:cNvPr>
          <p:cNvSpPr/>
          <p:nvPr/>
        </p:nvSpPr>
        <p:spPr>
          <a:xfrm>
            <a:off x="7579671" y="3439701"/>
            <a:ext cx="496022" cy="4960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Oval 68">
            <a:extLst>
              <a:ext uri="{FF2B5EF4-FFF2-40B4-BE49-F238E27FC236}">
                <a16:creationId xmlns:a16="http://schemas.microsoft.com/office/drawing/2014/main" xmlns="" id="{1EDFD1BC-BB3F-4111-948C-8FB039909681}"/>
              </a:ext>
            </a:extLst>
          </p:cNvPr>
          <p:cNvSpPr/>
          <p:nvPr/>
        </p:nvSpPr>
        <p:spPr>
          <a:xfrm>
            <a:off x="6380819" y="3439701"/>
            <a:ext cx="496022" cy="496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Oval 69">
            <a:extLst>
              <a:ext uri="{FF2B5EF4-FFF2-40B4-BE49-F238E27FC236}">
                <a16:creationId xmlns:a16="http://schemas.microsoft.com/office/drawing/2014/main" xmlns="" id="{99FDB4E0-BEF9-4F5A-AB57-CBCAAD3FBF42}"/>
              </a:ext>
            </a:extLst>
          </p:cNvPr>
          <p:cNvSpPr/>
          <p:nvPr/>
        </p:nvSpPr>
        <p:spPr>
          <a:xfrm>
            <a:off x="5181969" y="3439701"/>
            <a:ext cx="496022" cy="4960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Oval 70">
            <a:extLst>
              <a:ext uri="{FF2B5EF4-FFF2-40B4-BE49-F238E27FC236}">
                <a16:creationId xmlns:a16="http://schemas.microsoft.com/office/drawing/2014/main" xmlns="" id="{1A913D14-EEAB-4E81-97B7-060E394B5893}"/>
              </a:ext>
            </a:extLst>
          </p:cNvPr>
          <p:cNvSpPr/>
          <p:nvPr/>
        </p:nvSpPr>
        <p:spPr>
          <a:xfrm>
            <a:off x="3983117" y="3439701"/>
            <a:ext cx="496022" cy="49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Oval 71">
            <a:extLst>
              <a:ext uri="{FF2B5EF4-FFF2-40B4-BE49-F238E27FC236}">
                <a16:creationId xmlns:a16="http://schemas.microsoft.com/office/drawing/2014/main" xmlns="" id="{3B836259-F23B-42A9-858B-280F93F11DD6}"/>
              </a:ext>
            </a:extLst>
          </p:cNvPr>
          <p:cNvSpPr/>
          <p:nvPr/>
        </p:nvSpPr>
        <p:spPr>
          <a:xfrm>
            <a:off x="2784267" y="3439701"/>
            <a:ext cx="496022" cy="4960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TextBox 72">
            <a:extLst>
              <a:ext uri="{FF2B5EF4-FFF2-40B4-BE49-F238E27FC236}">
                <a16:creationId xmlns:a16="http://schemas.microsoft.com/office/drawing/2014/main" xmlns="" id="{9FABD226-BE7C-4A8E-9889-6CF6A199987B}"/>
              </a:ext>
            </a:extLst>
          </p:cNvPr>
          <p:cNvSpPr txBox="1"/>
          <p:nvPr/>
        </p:nvSpPr>
        <p:spPr>
          <a:xfrm>
            <a:off x="10117785" y="3530163"/>
            <a:ext cx="710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2019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xmlns="" id="{750C28CC-7343-41F5-883F-50B345E105B9}"/>
              </a:ext>
            </a:extLst>
          </p:cNvPr>
          <p:cNvSpPr/>
          <p:nvPr/>
        </p:nvSpPr>
        <p:spPr>
          <a:xfrm>
            <a:off x="2869575" y="4708517"/>
            <a:ext cx="263917" cy="24705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xmlns="" id="{65F5BBAF-AFC9-4A75-BED8-77FE16D52E3A}"/>
              </a:ext>
            </a:extLst>
          </p:cNvPr>
          <p:cNvSpPr/>
          <p:nvPr/>
        </p:nvSpPr>
        <p:spPr>
          <a:xfrm flipH="1">
            <a:off x="4080273" y="1703252"/>
            <a:ext cx="313757" cy="25883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Oval 7">
            <a:extLst>
              <a:ext uri="{FF2B5EF4-FFF2-40B4-BE49-F238E27FC236}">
                <a16:creationId xmlns:a16="http://schemas.microsoft.com/office/drawing/2014/main" xmlns="" id="{CEC5DA5D-828E-4629-9D4D-23D5F8FA8C4E}"/>
              </a:ext>
            </a:extLst>
          </p:cNvPr>
          <p:cNvSpPr/>
          <p:nvPr/>
        </p:nvSpPr>
        <p:spPr>
          <a:xfrm>
            <a:off x="6479301" y="1625778"/>
            <a:ext cx="289401" cy="2894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ounded Rectangle 27">
            <a:extLst>
              <a:ext uri="{FF2B5EF4-FFF2-40B4-BE49-F238E27FC236}">
                <a16:creationId xmlns:a16="http://schemas.microsoft.com/office/drawing/2014/main" xmlns="" id="{FB7E4C61-B2BA-42D2-9512-380C6E37F0E7}"/>
              </a:ext>
            </a:extLst>
          </p:cNvPr>
          <p:cNvSpPr/>
          <p:nvPr/>
        </p:nvSpPr>
        <p:spPr>
          <a:xfrm>
            <a:off x="7694721" y="4744875"/>
            <a:ext cx="277481" cy="21314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ounded Rectangle 7">
            <a:extLst>
              <a:ext uri="{FF2B5EF4-FFF2-40B4-BE49-F238E27FC236}">
                <a16:creationId xmlns:a16="http://schemas.microsoft.com/office/drawing/2014/main" xmlns="" id="{EC580A0D-DAB2-442D-993E-49CE3AE0A9D1}"/>
              </a:ext>
            </a:extLst>
          </p:cNvPr>
          <p:cNvSpPr/>
          <p:nvPr/>
        </p:nvSpPr>
        <p:spPr>
          <a:xfrm>
            <a:off x="8889937" y="1630312"/>
            <a:ext cx="282111" cy="2434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xmlns="" id="{B9F5C4FD-FAAB-42B9-88E1-DE07F5E51CBA}"/>
              </a:ext>
            </a:extLst>
          </p:cNvPr>
          <p:cNvSpPr>
            <a:spLocks noChangeAspect="1"/>
          </p:cNvSpPr>
          <p:nvPr/>
        </p:nvSpPr>
        <p:spPr>
          <a:xfrm>
            <a:off x="5287711" y="4696858"/>
            <a:ext cx="284114" cy="28648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27065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1207</Words>
  <Application>Microsoft Office PowerPoint</Application>
  <PresentationFormat>Panorámica</PresentationFormat>
  <Paragraphs>170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맑은 고딕</vt:lpstr>
      <vt:lpstr>Arial</vt:lpstr>
      <vt:lpstr>Calibri</vt:lpstr>
      <vt:lpstr>Calibri Light</vt:lpstr>
      <vt:lpstr>Exo 2</vt:lpstr>
      <vt:lpstr>Exo 2 Medium</vt:lpstr>
      <vt:lpstr>Open Sans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Full name</dc:creator>
  <cp:lastModifiedBy>User</cp:lastModifiedBy>
  <cp:revision>25</cp:revision>
  <dcterms:created xsi:type="dcterms:W3CDTF">2019-04-12T00:40:37Z</dcterms:created>
  <dcterms:modified xsi:type="dcterms:W3CDTF">2019-12-11T02:15:10Z</dcterms:modified>
</cp:coreProperties>
</file>