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slideLayout" Target="../slideLayouts/slideLayout1.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2-10.png"/><Relationship Id="rId11" Type="http://schemas.openxmlformats.org/officeDocument/2006/relationships/slideLayout" Target="../slideLayouts/slideLayout1.xml"/><Relationship Id="rId1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slideLayout" Target="../slideLayouts/slideLayout1.xml"/><Relationship Id="rId11"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slideLayout" Target="../slideLayouts/slideLayout1.xml"/><Relationship Id="rId11"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slideLayout" Target="../slideLayouts/slideLayout1.xml"/><Relationship Id="rId1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slideLayout" Target="../slideLayouts/slideLayout1.xml"/><Relationship Id="rId10"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slideLayout" Target="../slideLayouts/slideLayout1.xml"/><Relationship Id="rId11"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image" Target="../media/image-10-10.png"/><Relationship Id="rId11" Type="http://schemas.openxmlformats.org/officeDocument/2006/relationships/slideLayout" Target="../slideLayouts/slideLayout1.xml"/><Relationship Id="rId1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slideLayout" Target="../slideLayouts/slideLayout1.xml"/><Relationship Id="rId1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slideLayout" Target="../slideLayouts/slideLayout1.xml"/><Relationship Id="rId10"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slideLayout" Target="../slideLayouts/slideLayout1.xml"/><Relationship Id="rId11"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image" Target="../media/image-15-29.png"/><Relationship Id="rId30" Type="http://schemas.openxmlformats.org/officeDocument/2006/relationships/image" Target="../media/image-15-30.png"/><Relationship Id="rId31" Type="http://schemas.openxmlformats.org/officeDocument/2006/relationships/image" Target="../media/image-15-31.png"/><Relationship Id="rId32" Type="http://schemas.openxmlformats.org/officeDocument/2006/relationships/image" Target="../media/image-15-32.png"/><Relationship Id="rId33" Type="http://schemas.openxmlformats.org/officeDocument/2006/relationships/slideLayout" Target="../slideLayouts/slideLayout1.xml"/><Relationship Id="rId3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slideLayout" Target="../slideLayouts/slideLayout1.xml"/><Relationship Id="rId10"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slideLayout" Target="../slideLayouts/slideLayout1.xml"/><Relationship Id="rId10"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slideLayout" Target="../slideLayouts/slideLayout1.xml"/><Relationship Id="rId11"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image" Target="../media/image-20-8.png"/><Relationship Id="rId9" Type="http://schemas.openxmlformats.org/officeDocument/2006/relationships/slideLayout" Target="../slideLayouts/slideLayout1.xml"/><Relationship Id="rId10"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slideLayout" Target="../slideLayouts/slideLayout1.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slideLayout" Target="../slideLayouts/slideLayout1.xml"/><Relationship Id="rId9"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image" Target="../media/image-23-9.png"/><Relationship Id="rId10" Type="http://schemas.openxmlformats.org/officeDocument/2006/relationships/slideLayout" Target="../slideLayouts/slideLayout1.xml"/><Relationship Id="rId11"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0" Type="http://schemas.openxmlformats.org/officeDocument/2006/relationships/hyperlink" Target="https://unsplash.com/" TargetMode="External"/><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1" Type="http://schemas.openxmlformats.org/officeDocument/2006/relationships/image" Target="../media/image-24-10.png"/><Relationship Id="rId12" Type="http://schemas.openxmlformats.org/officeDocument/2006/relationships/slideLayout" Target="../slideLayouts/slideLayout1.xml"/><Relationship Id="rId13"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8039166"/>
            <a:ext cx="10625426" cy="2247834"/>
          </a:xfrm>
          <a:prstGeom prst="rect">
            <a:avLst/>
          </a:prstGeom>
        </p:spPr>
      </p:pic>
      <p:pic>
        <p:nvPicPr>
          <p:cNvPr id="3" name="Image 1" descr="preencoded.png">    </p:cNvPr>
          <p:cNvPicPr>
            <a:picLocks noChangeAspect="1"/>
          </p:cNvPicPr>
          <p:nvPr/>
        </p:nvPicPr>
        <p:blipFill>
          <a:blip r:embed="rId2"/>
          <a:stretch>
            <a:fillRect/>
          </a:stretch>
        </p:blipFill>
        <p:spPr>
          <a:xfrm>
            <a:off x="10629900" y="8039166"/>
            <a:ext cx="7658100" cy="2247834"/>
          </a:xfrm>
          <a:prstGeom prst="rect">
            <a:avLst/>
          </a:prstGeom>
        </p:spPr>
      </p:pic>
      <p:pic>
        <p:nvPicPr>
          <p:cNvPr id="4" name="Image 2" descr="preencoded.png">    </p:cNvPr>
          <p:cNvPicPr>
            <a:picLocks noChangeAspect="1"/>
          </p:cNvPicPr>
          <p:nvPr/>
        </p:nvPicPr>
        <p:blipFill>
          <a:blip r:embed="rId3"/>
          <a:stretch>
            <a:fillRect/>
          </a:stretch>
        </p:blipFill>
        <p:spPr>
          <a:xfrm>
            <a:off x="4562475" y="8039100"/>
            <a:ext cx="9847357" cy="2247900"/>
          </a:xfrm>
          <a:prstGeom prst="rect">
            <a:avLst/>
          </a:prstGeom>
        </p:spPr>
      </p:pic>
      <p:pic>
        <p:nvPicPr>
          <p:cNvPr id="5" name="Image 3" descr="preencoded.png">    </p:cNvPr>
          <p:cNvPicPr>
            <a:picLocks noChangeAspect="1"/>
          </p:cNvPicPr>
          <p:nvPr/>
        </p:nvPicPr>
        <p:blipFill>
          <a:blip r:embed="rId4"/>
          <a:stretch>
            <a:fillRect/>
          </a:stretch>
        </p:blipFill>
        <p:spPr>
          <a:xfrm>
            <a:off x="0" y="0"/>
            <a:ext cx="3867150" cy="3076575"/>
          </a:xfrm>
          <a:prstGeom prst="rect">
            <a:avLst/>
          </a:prstGeom>
        </p:spPr>
      </p:pic>
      <p:pic>
        <p:nvPicPr>
          <p:cNvPr id="6" name="Image 4" descr="preencoded.png">    </p:cNvPr>
          <p:cNvPicPr>
            <a:picLocks noChangeAspect="1"/>
          </p:cNvPicPr>
          <p:nvPr/>
        </p:nvPicPr>
        <p:blipFill>
          <a:blip r:embed="rId5"/>
          <a:stretch>
            <a:fillRect/>
          </a:stretch>
        </p:blipFill>
        <p:spPr>
          <a:xfrm>
            <a:off x="15837564" y="0"/>
            <a:ext cx="2357284" cy="2396226"/>
          </a:xfrm>
          <a:prstGeom prst="rect">
            <a:avLst/>
          </a:prstGeom>
        </p:spPr>
      </p:pic>
      <p:pic>
        <p:nvPicPr>
          <p:cNvPr id="7" name="Image 5" descr="preencoded.png">    </p:cNvPr>
          <p:cNvPicPr>
            <a:picLocks noChangeAspect="1"/>
          </p:cNvPicPr>
          <p:nvPr/>
        </p:nvPicPr>
        <p:blipFill>
          <a:blip r:embed="rId6"/>
          <a:stretch>
            <a:fillRect/>
          </a:stretch>
        </p:blipFill>
        <p:spPr>
          <a:xfrm>
            <a:off x="1762125" y="1247775"/>
            <a:ext cx="8829675" cy="7534275"/>
          </a:xfrm>
          <a:prstGeom prst="rect">
            <a:avLst/>
          </a:prstGeom>
        </p:spPr>
      </p:pic>
      <p:grpSp>
        <p:nvGrpSpPr>
          <p:cNvPr id="34126"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sp>
        <p:nvSpPr>
          <p:cNvPr id="10" name="Text 1"/>
          <p:cNvSpPr/>
          <p:nvPr/>
        </p:nvSpPr>
        <p:spPr>
          <a:xfrm>
            <a:off x="8743950" y="2085975"/>
            <a:ext cx="8843963" cy="5681663"/>
          </a:xfrm>
          <a:prstGeom prst="rect">
            <a:avLst/>
          </a:prstGeom>
          <a:noFill/>
          <a:ln/>
        </p:spPr>
        <p:txBody>
          <a:bodyPr wrap="square" lIns="0" tIns="0" rIns="0" bIns="0" rtlCol="0" anchor="t"/>
          <a:lstStyle/>
          <a:p>
            <a:pPr algn="l" indent="0" marL="0">
              <a:buNone/>
            </a:pPr>
            <a:r>
              <a:rPr lang="en-US" sz="24750" u="none" dirty="0">
                <a:solidFill>
                  <a:srgbClr val="113900"/>
                </a:solidFill>
                <a:latin typeface="Miniver" pitchFamily="34" charset="0"/>
                <a:ea typeface="Miniver" pitchFamily="34" charset="-122"/>
                <a:cs typeface="Miniver" pitchFamily="34" charset="-120"/>
              </a:rPr>
              <a:t>Snake </a:t>
            </a:r>
            <a:endParaRPr lang="en-US" sz="24750" dirty="0"/>
          </a:p>
        </p:txBody>
      </p:sp>
      <p:sp>
        <p:nvSpPr>
          <p:cNvPr id="11" name="Text 2"/>
          <p:cNvSpPr/>
          <p:nvPr/>
        </p:nvSpPr>
        <p:spPr>
          <a:xfrm>
            <a:off x="8743950" y="5667375"/>
            <a:ext cx="8018145" cy="1794510"/>
          </a:xfrm>
          <a:prstGeom prst="rect">
            <a:avLst/>
          </a:prstGeom>
          <a:noFill/>
          <a:ln/>
        </p:spPr>
        <p:txBody>
          <a:bodyPr wrap="square" lIns="0" tIns="0" rIns="0" bIns="0" rtlCol="0" anchor="t"/>
          <a:lstStyle/>
          <a:p>
            <a:pPr algn="l" indent="0" marL="0">
              <a:buNone/>
            </a:pPr>
            <a:r>
              <a:rPr lang="en-US" sz="4800" b="1" u="none" dirty="0">
                <a:solidFill>
                  <a:srgbClr val="8AB860"/>
                </a:solidFill>
                <a:latin typeface="DM Sans" pitchFamily="34" charset="0"/>
                <a:ea typeface="DM Sans" pitchFamily="34" charset="-122"/>
                <a:cs typeface="DM Sans" pitchFamily="34" charset="-120"/>
              </a:rPr>
              <a:t>FREE PRESENTATION TEMPLATE BY EATEMP</a:t>
            </a:r>
            <a:endParaRPr lang="en-US"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86025" y="8058150"/>
            <a:ext cx="5705475" cy="2228850"/>
          </a:xfrm>
          <a:prstGeom prst="rect">
            <a:avLst/>
          </a:prstGeom>
        </p:spPr>
      </p:pic>
      <p:pic>
        <p:nvPicPr>
          <p:cNvPr id="3" name="Image 1" descr="preencoded.png">    </p:cNvPr>
          <p:cNvPicPr>
            <a:picLocks noChangeAspect="1"/>
          </p:cNvPicPr>
          <p:nvPr/>
        </p:nvPicPr>
        <p:blipFill>
          <a:blip r:embed="rId2"/>
          <a:stretch>
            <a:fillRect/>
          </a:stretch>
        </p:blipFill>
        <p:spPr>
          <a:xfrm>
            <a:off x="6677025" y="8058150"/>
            <a:ext cx="5705475" cy="2228850"/>
          </a:xfrm>
          <a:prstGeom prst="rect">
            <a:avLst/>
          </a:prstGeom>
        </p:spPr>
      </p:pic>
      <p:pic>
        <p:nvPicPr>
          <p:cNvPr id="4" name="Image 2" descr="preencoded.png">    </p:cNvPr>
          <p:cNvPicPr>
            <a:picLocks noChangeAspect="1"/>
          </p:cNvPicPr>
          <p:nvPr/>
        </p:nvPicPr>
        <p:blipFill>
          <a:blip r:embed="rId3"/>
          <a:stretch>
            <a:fillRect/>
          </a:stretch>
        </p:blipFill>
        <p:spPr>
          <a:xfrm>
            <a:off x="11991975" y="8058150"/>
            <a:ext cx="5705475" cy="2228850"/>
          </a:xfrm>
          <a:prstGeom prst="rect">
            <a:avLst/>
          </a:prstGeom>
        </p:spPr>
      </p:pic>
      <p:pic>
        <p:nvPicPr>
          <p:cNvPr id="5" name="Image 3" descr="preencoded.png">    </p:cNvPr>
          <p:cNvPicPr>
            <a:picLocks noChangeAspect="1"/>
          </p:cNvPicPr>
          <p:nvPr/>
        </p:nvPicPr>
        <p:blipFill>
          <a:blip r:embed="rId4"/>
          <a:stretch>
            <a:fillRect/>
          </a:stretch>
        </p:blipFill>
        <p:spPr>
          <a:xfrm>
            <a:off x="0" y="7734300"/>
            <a:ext cx="5057775" cy="2552700"/>
          </a:xfrm>
          <a:prstGeom prst="rect">
            <a:avLst/>
          </a:prstGeom>
        </p:spPr>
      </p:pic>
      <p:pic>
        <p:nvPicPr>
          <p:cNvPr id="6" name="Image 4" descr="preencoded.png">    </p:cNvPr>
          <p:cNvPicPr>
            <a:picLocks noChangeAspect="1"/>
          </p:cNvPicPr>
          <p:nvPr/>
        </p:nvPicPr>
        <p:blipFill>
          <a:blip r:embed="rId5"/>
          <a:stretch>
            <a:fillRect/>
          </a:stretch>
        </p:blipFill>
        <p:spPr>
          <a:xfrm>
            <a:off x="9810750" y="7734300"/>
            <a:ext cx="5619750" cy="2552700"/>
          </a:xfrm>
          <a:prstGeom prst="rect">
            <a:avLst/>
          </a:prstGeom>
        </p:spPr>
      </p:pic>
      <p:pic>
        <p:nvPicPr>
          <p:cNvPr id="7" name="Image 5" descr="preencoded.png">    </p:cNvPr>
          <p:cNvPicPr>
            <a:picLocks noChangeAspect="1"/>
          </p:cNvPicPr>
          <p:nvPr/>
        </p:nvPicPr>
        <p:blipFill>
          <a:blip r:embed="rId6"/>
          <a:stretch>
            <a:fillRect/>
          </a:stretch>
        </p:blipFill>
        <p:spPr>
          <a:xfrm>
            <a:off x="15125700" y="7734300"/>
            <a:ext cx="3162300" cy="2552700"/>
          </a:xfrm>
          <a:prstGeom prst="rect">
            <a:avLst/>
          </a:prstGeom>
        </p:spPr>
      </p:pic>
      <p:pic>
        <p:nvPicPr>
          <p:cNvPr id="8" name="Image 6" descr="preencoded.png">    </p:cNvPr>
          <p:cNvPicPr>
            <a:picLocks noChangeAspect="1"/>
          </p:cNvPicPr>
          <p:nvPr/>
        </p:nvPicPr>
        <p:blipFill>
          <a:blip r:embed="rId7"/>
          <a:stretch>
            <a:fillRect/>
          </a:stretch>
        </p:blipFill>
        <p:spPr>
          <a:xfrm>
            <a:off x="12525375" y="0"/>
            <a:ext cx="5762625" cy="2609850"/>
          </a:xfrm>
          <a:prstGeom prst="rect">
            <a:avLst/>
          </a:prstGeom>
        </p:spPr>
      </p:pic>
      <p:pic>
        <p:nvPicPr>
          <p:cNvPr id="9" name="Image 7" descr="preencoded.png">    </p:cNvPr>
          <p:cNvPicPr>
            <a:picLocks noChangeAspect="1"/>
          </p:cNvPicPr>
          <p:nvPr/>
        </p:nvPicPr>
        <p:blipFill>
          <a:blip r:embed="rId8"/>
          <a:stretch>
            <a:fillRect/>
          </a:stretch>
        </p:blipFill>
        <p:spPr>
          <a:xfrm>
            <a:off x="0" y="0"/>
            <a:ext cx="1855817" cy="2257970"/>
          </a:xfrm>
          <a:prstGeom prst="rect">
            <a:avLst/>
          </a:prstGeom>
        </p:spPr>
      </p:pic>
      <p:grpSp>
        <p:nvGrpSpPr>
          <p:cNvPr id="48621"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sp>
        <p:nvSpPr>
          <p:cNvPr id="12" name="Text 1"/>
          <p:cNvSpPr/>
          <p:nvPr/>
        </p:nvSpPr>
        <p:spPr>
          <a:xfrm>
            <a:off x="4339590" y="2943225"/>
            <a:ext cx="4760595" cy="2207895"/>
          </a:xfrm>
          <a:prstGeom prst="rect">
            <a:avLst/>
          </a:prstGeom>
          <a:noFill/>
          <a:ln/>
        </p:spPr>
        <p:txBody>
          <a:bodyPr wrap="square" lIns="0" tIns="0" rIns="0" bIns="0" rtlCol="0" anchor="t"/>
          <a:lstStyle/>
          <a:p>
            <a:pPr algn="ctr" indent="0" marL="0">
              <a:buNone/>
            </a:pPr>
            <a:r>
              <a:rPr lang="en-US" sz="9600" u="none" dirty="0">
                <a:solidFill>
                  <a:srgbClr val="113900"/>
                </a:solidFill>
                <a:latin typeface="Miniver" pitchFamily="34" charset="0"/>
                <a:ea typeface="Miniver" pitchFamily="34" charset="-122"/>
                <a:cs typeface="Miniver" pitchFamily="34" charset="-120"/>
              </a:rPr>
              <a:t>Welcome</a:t>
            </a:r>
            <a:endParaRPr lang="en-US" sz="9600" dirty="0"/>
          </a:p>
        </p:txBody>
      </p:sp>
      <p:sp>
        <p:nvSpPr>
          <p:cNvPr id="13" name="Text 2"/>
          <p:cNvSpPr/>
          <p:nvPr/>
        </p:nvSpPr>
        <p:spPr>
          <a:xfrm>
            <a:off x="1777365" y="4638675"/>
            <a:ext cx="7033260" cy="250698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14" name="Image 9" descr="preencoded.png">    </p:cNvPr>
          <p:cNvPicPr>
            <a:picLocks noChangeAspect="1"/>
          </p:cNvPicPr>
          <p:nvPr/>
        </p:nvPicPr>
        <p:blipFill>
          <a:blip r:embed="rId10"/>
          <a:stretch>
            <a:fillRect/>
          </a:stretch>
        </p:blipFill>
        <p:spPr>
          <a:xfrm>
            <a:off x="9163050" y="1895475"/>
            <a:ext cx="7277100" cy="68865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48150" y="8105775"/>
            <a:ext cx="9658350" cy="2181225"/>
          </a:xfrm>
          <a:prstGeom prst="rect">
            <a:avLst/>
          </a:prstGeom>
        </p:spPr>
      </p:pic>
      <p:pic>
        <p:nvPicPr>
          <p:cNvPr id="3" name="Image 1" descr="preencoded.png">    </p:cNvPr>
          <p:cNvPicPr>
            <a:picLocks noChangeAspect="1"/>
          </p:cNvPicPr>
          <p:nvPr/>
        </p:nvPicPr>
        <p:blipFill>
          <a:blip r:embed="rId2"/>
          <a:stretch>
            <a:fillRect/>
          </a:stretch>
        </p:blipFill>
        <p:spPr>
          <a:xfrm>
            <a:off x="9077325" y="7581900"/>
            <a:ext cx="9210675" cy="2705100"/>
          </a:xfrm>
          <a:prstGeom prst="rect">
            <a:avLst/>
          </a:prstGeom>
        </p:spPr>
      </p:pic>
      <p:pic>
        <p:nvPicPr>
          <p:cNvPr id="4" name="Image 2" descr="preencoded.png">    </p:cNvPr>
          <p:cNvPicPr>
            <a:picLocks noChangeAspect="1"/>
          </p:cNvPicPr>
          <p:nvPr/>
        </p:nvPicPr>
        <p:blipFill>
          <a:blip r:embed="rId3"/>
          <a:stretch>
            <a:fillRect/>
          </a:stretch>
        </p:blipFill>
        <p:spPr>
          <a:xfrm>
            <a:off x="0" y="8105775"/>
            <a:ext cx="9077325" cy="2181225"/>
          </a:xfrm>
          <a:prstGeom prst="rect">
            <a:avLst/>
          </a:prstGeom>
        </p:spPr>
      </p:pic>
      <p:pic>
        <p:nvPicPr>
          <p:cNvPr id="5" name="Image 3" descr="preencoded.png">    </p:cNvPr>
          <p:cNvPicPr>
            <a:picLocks noChangeAspect="1"/>
          </p:cNvPicPr>
          <p:nvPr/>
        </p:nvPicPr>
        <p:blipFill>
          <a:blip r:embed="rId4"/>
          <a:stretch>
            <a:fillRect/>
          </a:stretch>
        </p:blipFill>
        <p:spPr>
          <a:xfrm>
            <a:off x="14887575" y="0"/>
            <a:ext cx="3400425" cy="2438400"/>
          </a:xfrm>
          <a:prstGeom prst="rect">
            <a:avLst/>
          </a:prstGeom>
        </p:spPr>
      </p:pic>
      <p:pic>
        <p:nvPicPr>
          <p:cNvPr id="6" name="Image 4" descr="preencoded.png">    </p:cNvPr>
          <p:cNvPicPr>
            <a:picLocks noChangeAspect="1"/>
          </p:cNvPicPr>
          <p:nvPr/>
        </p:nvPicPr>
        <p:blipFill>
          <a:blip r:embed="rId5"/>
          <a:stretch>
            <a:fillRect/>
          </a:stretch>
        </p:blipFill>
        <p:spPr>
          <a:xfrm>
            <a:off x="0" y="0"/>
            <a:ext cx="2981244" cy="3349823"/>
          </a:xfrm>
          <a:prstGeom prst="rect">
            <a:avLst/>
          </a:prstGeom>
        </p:spPr>
      </p:pic>
      <p:pic>
        <p:nvPicPr>
          <p:cNvPr id="7" name="Image 5" descr="preencoded.png">    </p:cNvPr>
          <p:cNvPicPr>
            <a:picLocks noChangeAspect="1"/>
          </p:cNvPicPr>
          <p:nvPr/>
        </p:nvPicPr>
        <p:blipFill>
          <a:blip r:embed="rId6"/>
          <a:stretch>
            <a:fillRect/>
          </a:stretch>
        </p:blipFill>
        <p:spPr>
          <a:xfrm>
            <a:off x="5953125" y="3390900"/>
            <a:ext cx="6381750" cy="6572250"/>
          </a:xfrm>
          <a:prstGeom prst="rect">
            <a:avLst/>
          </a:prstGeom>
        </p:spPr>
      </p:pic>
      <p:grpSp>
        <p:nvGrpSpPr>
          <p:cNvPr id="59786"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sp>
        <p:nvSpPr>
          <p:cNvPr id="10" name="Text 1"/>
          <p:cNvSpPr/>
          <p:nvPr/>
        </p:nvSpPr>
        <p:spPr>
          <a:xfrm>
            <a:off x="4419600" y="990600"/>
            <a:ext cx="9408795" cy="2207895"/>
          </a:xfrm>
          <a:prstGeom prst="rect">
            <a:avLst/>
          </a:prstGeom>
          <a:noFill/>
          <a:ln/>
        </p:spPr>
        <p:txBody>
          <a:bodyPr wrap="square" lIns="0" tIns="0" rIns="0" bIns="0" rtlCol="0" anchor="t"/>
          <a:lstStyle/>
          <a:p>
            <a:pPr algn="l" indent="0" marL="0">
              <a:buNone/>
            </a:pPr>
            <a:r>
              <a:rPr lang="en-US" sz="9600" u="none" dirty="0">
                <a:solidFill>
                  <a:srgbClr val="113900"/>
                </a:solidFill>
                <a:latin typeface="Miniver" pitchFamily="34" charset="0"/>
                <a:ea typeface="Miniver" pitchFamily="34" charset="-122"/>
                <a:cs typeface="Miniver" pitchFamily="34" charset="-120"/>
              </a:rPr>
              <a:t>Table of Contents</a:t>
            </a:r>
            <a:endParaRPr lang="en-US" sz="9600" dirty="0"/>
          </a:p>
        </p:txBody>
      </p:sp>
      <p:grpSp>
        <p:nvGrpSpPr>
          <p:cNvPr id="18714" name="Group"/>
          <p:cNvGrpSpPr/>
          <p:nvPr/>
        </p:nvGrpSpPr>
        <p:grpSpPr>
          <a:xfrm>
            <a:off x="-91440" y="3429000"/>
            <a:ext cx="4539615" cy="1249680"/>
            <a:chOff x="-91440" y="3429000"/>
            <a:chExt cx="4539615" cy="1249680"/>
          </a:xfrm>
        </p:grpSpPr>
        <p:sp>
          <p:nvSpPr>
            <p:cNvPr id="11" name="Text 2"/>
            <p:cNvSpPr/>
            <p:nvPr/>
          </p:nvSpPr>
          <p:spPr>
            <a:xfrm>
              <a:off x="-91440" y="3429000"/>
              <a:ext cx="4539615" cy="826770"/>
            </a:xfrm>
            <a:prstGeom prst="rect">
              <a:avLst/>
            </a:prstGeom>
            <a:noFill/>
            <a:ln/>
          </p:spPr>
          <p:txBody>
            <a:bodyPr wrap="square" lIns="0" tIns="0" rIns="0" bIns="0" rtlCol="0" anchor="t"/>
            <a:lstStyle/>
            <a:p>
              <a:pPr algn="r" indent="0" marL="0">
                <a:buNone/>
              </a:pPr>
              <a:r>
                <a:rPr lang="en-US" sz="3600" u="none" dirty="0">
                  <a:solidFill>
                    <a:srgbClr val="0E0E0E"/>
                  </a:solidFill>
                  <a:latin typeface="Miniver" pitchFamily="34" charset="0"/>
                  <a:ea typeface="Miniver" pitchFamily="34" charset="-122"/>
                  <a:cs typeface="Miniver" pitchFamily="34" charset="-120"/>
                </a:rPr>
                <a:t>Introduction</a:t>
              </a:r>
              <a:endParaRPr lang="en-US" sz="3600" dirty="0"/>
            </a:p>
          </p:txBody>
        </p:sp>
        <p:sp>
          <p:nvSpPr>
            <p:cNvPr id="12" name="Text 3"/>
            <p:cNvSpPr/>
            <p:nvPr/>
          </p:nvSpPr>
          <p:spPr>
            <a:xfrm>
              <a:off x="-60960" y="4171950"/>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The Extraordinary Realm</a:t>
              </a:r>
              <a:endParaRPr lang="en-US" sz="2400" dirty="0"/>
            </a:p>
          </p:txBody>
        </p:sp>
      </p:grpSp>
      <p:grpSp>
        <p:nvGrpSpPr>
          <p:cNvPr id="83149" name="Group"/>
          <p:cNvGrpSpPr/>
          <p:nvPr/>
        </p:nvGrpSpPr>
        <p:grpSpPr>
          <a:xfrm>
            <a:off x="4600575" y="3390900"/>
            <a:ext cx="1219200" cy="1219200"/>
            <a:chOff x="4600575" y="3390900"/>
            <a:chExt cx="1219200" cy="1219200"/>
          </a:xfrm>
        </p:grpSpPr>
        <p:sp>
          <p:nvSpPr>
            <p:cNvPr id="13" name="Shape 4"/>
            <p:cNvSpPr/>
            <p:nvPr/>
          </p:nvSpPr>
          <p:spPr>
            <a:xfrm>
              <a:off x="4600575" y="3390900"/>
              <a:ext cx="1219200" cy="1219200"/>
            </a:xfrm>
            <a:prstGeom prst="ellipse">
              <a:avLst/>
            </a:prstGeom>
            <a:noFill/>
            <a:ln w="38100">
              <a:solidFill>
                <a:srgbClr val="235400"/>
              </a:solidFill>
              <a:prstDash val="solid"/>
            </a:ln>
          </p:spPr>
        </p:sp>
        <p:sp>
          <p:nvSpPr>
            <p:cNvPr id="14" name="Text 5"/>
            <p:cNvSpPr/>
            <p:nvPr/>
          </p:nvSpPr>
          <p:spPr>
            <a:xfrm>
              <a:off x="4915853" y="3587115"/>
              <a:ext cx="588645" cy="826770"/>
            </a:xfrm>
            <a:prstGeom prst="rect">
              <a:avLst/>
            </a:prstGeom>
            <a:noFill/>
            <a:ln/>
          </p:spPr>
          <p:txBody>
            <a:bodyPr wrap="square" lIns="0" tIns="0" rIns="0" bIns="0" rtlCol="0" anchor="ctr"/>
            <a:lstStyle/>
            <a:p>
              <a:pPr algn="ctr" indent="0" marL="0">
                <a:buNone/>
              </a:pPr>
              <a:r>
                <a:rPr lang="en-US" sz="3600" u="none" dirty="0">
                  <a:solidFill>
                    <a:srgbClr val="235400"/>
                  </a:solidFill>
                  <a:latin typeface="Miniver" pitchFamily="34" charset="0"/>
                  <a:ea typeface="Miniver" pitchFamily="34" charset="-122"/>
                  <a:cs typeface="Miniver" pitchFamily="34" charset="-120"/>
                </a:rPr>
                <a:t>01</a:t>
              </a:r>
              <a:endParaRPr lang="en-US" sz="3600" dirty="0"/>
            </a:p>
          </p:txBody>
        </p:sp>
      </p:grpSp>
      <p:grpSp>
        <p:nvGrpSpPr>
          <p:cNvPr id="95391" name="Group"/>
          <p:cNvGrpSpPr/>
          <p:nvPr/>
        </p:nvGrpSpPr>
        <p:grpSpPr>
          <a:xfrm>
            <a:off x="12468225" y="3390900"/>
            <a:ext cx="1219200" cy="1219200"/>
            <a:chOff x="12468225" y="3390900"/>
            <a:chExt cx="1219200" cy="1219200"/>
          </a:xfrm>
        </p:grpSpPr>
        <p:sp>
          <p:nvSpPr>
            <p:cNvPr id="15" name="Shape 6"/>
            <p:cNvSpPr/>
            <p:nvPr/>
          </p:nvSpPr>
          <p:spPr>
            <a:xfrm>
              <a:off x="12468225" y="3390900"/>
              <a:ext cx="1219200" cy="1219200"/>
            </a:xfrm>
            <a:prstGeom prst="ellipse">
              <a:avLst/>
            </a:prstGeom>
            <a:noFill/>
            <a:ln w="38100">
              <a:solidFill>
                <a:srgbClr val="235400"/>
              </a:solidFill>
              <a:prstDash val="solid"/>
            </a:ln>
          </p:spPr>
        </p:sp>
        <p:sp>
          <p:nvSpPr>
            <p:cNvPr id="16" name="Text 7"/>
            <p:cNvSpPr/>
            <p:nvPr/>
          </p:nvSpPr>
          <p:spPr>
            <a:xfrm>
              <a:off x="12745403" y="3587115"/>
              <a:ext cx="664845" cy="826770"/>
            </a:xfrm>
            <a:prstGeom prst="rect">
              <a:avLst/>
            </a:prstGeom>
            <a:noFill/>
            <a:ln/>
          </p:spPr>
          <p:txBody>
            <a:bodyPr wrap="square" lIns="0" tIns="0" rIns="0" bIns="0" rtlCol="0" anchor="ctr"/>
            <a:lstStyle/>
            <a:p>
              <a:pPr algn="ctr" indent="0" marL="0">
                <a:buNone/>
              </a:pPr>
              <a:r>
                <a:rPr lang="en-US" sz="3600" u="none" dirty="0">
                  <a:solidFill>
                    <a:srgbClr val="235400"/>
                  </a:solidFill>
                  <a:latin typeface="Miniver" pitchFamily="34" charset="0"/>
                  <a:ea typeface="Miniver" pitchFamily="34" charset="-122"/>
                  <a:cs typeface="Miniver" pitchFamily="34" charset="-120"/>
                </a:rPr>
                <a:t>02</a:t>
              </a:r>
              <a:endParaRPr lang="en-US" sz="3600" dirty="0"/>
            </a:p>
          </p:txBody>
        </p:sp>
      </p:grpSp>
      <p:grpSp>
        <p:nvGrpSpPr>
          <p:cNvPr id="94239" name="Group"/>
          <p:cNvGrpSpPr/>
          <p:nvPr/>
        </p:nvGrpSpPr>
        <p:grpSpPr>
          <a:xfrm>
            <a:off x="13839825" y="3429000"/>
            <a:ext cx="4539615" cy="1249680"/>
            <a:chOff x="13839825" y="3429000"/>
            <a:chExt cx="4539615" cy="1249680"/>
          </a:xfrm>
        </p:grpSpPr>
        <p:sp>
          <p:nvSpPr>
            <p:cNvPr id="17" name="Text 8"/>
            <p:cNvSpPr/>
            <p:nvPr/>
          </p:nvSpPr>
          <p:spPr>
            <a:xfrm>
              <a:off x="13839825" y="3429000"/>
              <a:ext cx="453961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Encounters</a:t>
              </a:r>
              <a:endParaRPr lang="en-US" sz="3600" dirty="0"/>
            </a:p>
          </p:txBody>
        </p:sp>
        <p:sp>
          <p:nvSpPr>
            <p:cNvPr id="18" name="Text 9"/>
            <p:cNvSpPr/>
            <p:nvPr/>
          </p:nvSpPr>
          <p:spPr>
            <a:xfrm>
              <a:off x="13839825" y="4171950"/>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Unicorn Sightings</a:t>
              </a:r>
              <a:endParaRPr lang="en-US" sz="2400" dirty="0"/>
            </a:p>
          </p:txBody>
        </p:sp>
      </p:grpSp>
      <p:grpSp>
        <p:nvGrpSpPr>
          <p:cNvPr id="93837" name="Group"/>
          <p:cNvGrpSpPr/>
          <p:nvPr/>
        </p:nvGrpSpPr>
        <p:grpSpPr>
          <a:xfrm>
            <a:off x="-91440" y="5667375"/>
            <a:ext cx="4539615" cy="1249680"/>
            <a:chOff x="-91440" y="5667375"/>
            <a:chExt cx="4539615" cy="1249680"/>
          </a:xfrm>
        </p:grpSpPr>
        <p:sp>
          <p:nvSpPr>
            <p:cNvPr id="19" name="Text 10"/>
            <p:cNvSpPr/>
            <p:nvPr/>
          </p:nvSpPr>
          <p:spPr>
            <a:xfrm>
              <a:off x="-91440" y="5667375"/>
              <a:ext cx="4539615" cy="826770"/>
            </a:xfrm>
            <a:prstGeom prst="rect">
              <a:avLst/>
            </a:prstGeom>
            <a:noFill/>
            <a:ln/>
          </p:spPr>
          <p:txBody>
            <a:bodyPr wrap="square" lIns="0" tIns="0" rIns="0" bIns="0" rtlCol="0" anchor="t"/>
            <a:lstStyle/>
            <a:p>
              <a:pPr algn="r" indent="0" marL="0">
                <a:buNone/>
              </a:pPr>
              <a:r>
                <a:rPr lang="en-US" sz="3600" u="none" dirty="0">
                  <a:solidFill>
                    <a:srgbClr val="0E0E0E"/>
                  </a:solidFill>
                  <a:latin typeface="Miniver" pitchFamily="34" charset="0"/>
                  <a:ea typeface="Miniver" pitchFamily="34" charset="-122"/>
                  <a:cs typeface="Miniver" pitchFamily="34" charset="-120"/>
                </a:rPr>
                <a:t>Wonders</a:t>
              </a:r>
              <a:endParaRPr lang="en-US" sz="3600" dirty="0"/>
            </a:p>
          </p:txBody>
        </p:sp>
        <p:sp>
          <p:nvSpPr>
            <p:cNvPr id="20" name="Text 11"/>
            <p:cNvSpPr/>
            <p:nvPr/>
          </p:nvSpPr>
          <p:spPr>
            <a:xfrm>
              <a:off x="-60960" y="6410325"/>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Wishes Granted</a:t>
              </a:r>
              <a:endParaRPr lang="en-US" sz="2400" dirty="0"/>
            </a:p>
          </p:txBody>
        </p:sp>
      </p:grpSp>
      <p:grpSp>
        <p:nvGrpSpPr>
          <p:cNvPr id="33584" name="Group"/>
          <p:cNvGrpSpPr/>
          <p:nvPr/>
        </p:nvGrpSpPr>
        <p:grpSpPr>
          <a:xfrm>
            <a:off x="4600575" y="5629275"/>
            <a:ext cx="1219200" cy="1219200"/>
            <a:chOff x="4600575" y="5629275"/>
            <a:chExt cx="1219200" cy="1219200"/>
          </a:xfrm>
        </p:grpSpPr>
        <p:sp>
          <p:nvSpPr>
            <p:cNvPr id="21" name="Shape 12"/>
            <p:cNvSpPr/>
            <p:nvPr/>
          </p:nvSpPr>
          <p:spPr>
            <a:xfrm>
              <a:off x="4600575" y="5629275"/>
              <a:ext cx="1219200" cy="1219200"/>
            </a:xfrm>
            <a:prstGeom prst="ellipse">
              <a:avLst/>
            </a:prstGeom>
            <a:noFill/>
            <a:ln w="38100">
              <a:solidFill>
                <a:srgbClr val="235400"/>
              </a:solidFill>
              <a:prstDash val="solid"/>
            </a:ln>
          </p:spPr>
        </p:sp>
        <p:sp>
          <p:nvSpPr>
            <p:cNvPr id="22" name="Text 13"/>
            <p:cNvSpPr/>
            <p:nvPr/>
          </p:nvSpPr>
          <p:spPr>
            <a:xfrm>
              <a:off x="4868228" y="5825490"/>
              <a:ext cx="683895" cy="826770"/>
            </a:xfrm>
            <a:prstGeom prst="rect">
              <a:avLst/>
            </a:prstGeom>
            <a:noFill/>
            <a:ln/>
          </p:spPr>
          <p:txBody>
            <a:bodyPr wrap="square" lIns="0" tIns="0" rIns="0" bIns="0" rtlCol="0" anchor="ctr"/>
            <a:lstStyle/>
            <a:p>
              <a:pPr algn="ctr" indent="0" marL="0">
                <a:buNone/>
              </a:pPr>
              <a:r>
                <a:rPr lang="en-US" sz="3600" u="none" dirty="0">
                  <a:solidFill>
                    <a:srgbClr val="235400"/>
                  </a:solidFill>
                  <a:latin typeface="Miniver" pitchFamily="34" charset="0"/>
                  <a:ea typeface="Miniver" pitchFamily="34" charset="-122"/>
                  <a:cs typeface="Miniver" pitchFamily="34" charset="-120"/>
                </a:rPr>
                <a:t>03</a:t>
              </a:r>
              <a:endParaRPr lang="en-US" sz="3600" dirty="0"/>
            </a:p>
          </p:txBody>
        </p:sp>
      </p:grpSp>
      <p:grpSp>
        <p:nvGrpSpPr>
          <p:cNvPr id="36866" name="Group"/>
          <p:cNvGrpSpPr/>
          <p:nvPr/>
        </p:nvGrpSpPr>
        <p:grpSpPr>
          <a:xfrm>
            <a:off x="12468225" y="5629275"/>
            <a:ext cx="1219200" cy="1219200"/>
            <a:chOff x="12468225" y="5629275"/>
            <a:chExt cx="1219200" cy="1219200"/>
          </a:xfrm>
        </p:grpSpPr>
        <p:sp>
          <p:nvSpPr>
            <p:cNvPr id="23" name="Shape 14"/>
            <p:cNvSpPr/>
            <p:nvPr/>
          </p:nvSpPr>
          <p:spPr>
            <a:xfrm>
              <a:off x="12468225" y="5629275"/>
              <a:ext cx="1219200" cy="1219200"/>
            </a:xfrm>
            <a:prstGeom prst="ellipse">
              <a:avLst/>
            </a:prstGeom>
            <a:noFill/>
            <a:ln w="38100">
              <a:solidFill>
                <a:srgbClr val="235400"/>
              </a:solidFill>
              <a:prstDash val="solid"/>
            </a:ln>
          </p:spPr>
        </p:sp>
        <p:sp>
          <p:nvSpPr>
            <p:cNvPr id="24" name="Text 15"/>
            <p:cNvSpPr/>
            <p:nvPr/>
          </p:nvSpPr>
          <p:spPr>
            <a:xfrm>
              <a:off x="12726353" y="5825490"/>
              <a:ext cx="702945" cy="826770"/>
            </a:xfrm>
            <a:prstGeom prst="rect">
              <a:avLst/>
            </a:prstGeom>
            <a:noFill/>
            <a:ln/>
          </p:spPr>
          <p:txBody>
            <a:bodyPr wrap="square" lIns="0" tIns="0" rIns="0" bIns="0" rtlCol="0" anchor="ctr"/>
            <a:lstStyle/>
            <a:p>
              <a:pPr algn="ctr" indent="0" marL="0">
                <a:buNone/>
              </a:pPr>
              <a:r>
                <a:rPr lang="en-US" sz="3600" u="none" dirty="0">
                  <a:solidFill>
                    <a:srgbClr val="235400"/>
                  </a:solidFill>
                  <a:latin typeface="Miniver" pitchFamily="34" charset="0"/>
                  <a:ea typeface="Miniver" pitchFamily="34" charset="-122"/>
                  <a:cs typeface="Miniver" pitchFamily="34" charset="-120"/>
                </a:rPr>
                <a:t>04</a:t>
              </a:r>
              <a:endParaRPr lang="en-US" sz="3600" dirty="0"/>
            </a:p>
          </p:txBody>
        </p:sp>
      </p:grpSp>
      <p:grpSp>
        <p:nvGrpSpPr>
          <p:cNvPr id="58326" name="Group"/>
          <p:cNvGrpSpPr/>
          <p:nvPr/>
        </p:nvGrpSpPr>
        <p:grpSpPr>
          <a:xfrm>
            <a:off x="13839825" y="5667375"/>
            <a:ext cx="4539615" cy="1249680"/>
            <a:chOff x="13839825" y="5667375"/>
            <a:chExt cx="4539615" cy="1249680"/>
          </a:xfrm>
        </p:grpSpPr>
        <p:sp>
          <p:nvSpPr>
            <p:cNvPr id="25" name="Text 16"/>
            <p:cNvSpPr/>
            <p:nvPr/>
          </p:nvSpPr>
          <p:spPr>
            <a:xfrm>
              <a:off x="13839825" y="5667375"/>
              <a:ext cx="453961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Magic</a:t>
              </a:r>
              <a:endParaRPr lang="en-US" sz="3600" dirty="0"/>
            </a:p>
          </p:txBody>
        </p:sp>
        <p:sp>
          <p:nvSpPr>
            <p:cNvPr id="26" name="Text 17"/>
            <p:cNvSpPr/>
            <p:nvPr/>
          </p:nvSpPr>
          <p:spPr>
            <a:xfrm>
              <a:off x="13839825" y="6410325"/>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Spellcasting</a:t>
              </a:r>
              <a:endParaRPr lang="en-US" sz="2400" dirty="0"/>
            </a:p>
          </p:txBody>
        </p:sp>
      </p:grpSp>
      <p:grpSp>
        <p:nvGrpSpPr>
          <p:cNvPr id="65173" name="Group"/>
          <p:cNvGrpSpPr/>
          <p:nvPr/>
        </p:nvGrpSpPr>
        <p:grpSpPr>
          <a:xfrm>
            <a:off x="-91440" y="7905750"/>
            <a:ext cx="4539615" cy="1249680"/>
            <a:chOff x="-91440" y="7905750"/>
            <a:chExt cx="4539615" cy="1249680"/>
          </a:xfrm>
        </p:grpSpPr>
        <p:sp>
          <p:nvSpPr>
            <p:cNvPr id="27" name="Text 18"/>
            <p:cNvSpPr/>
            <p:nvPr/>
          </p:nvSpPr>
          <p:spPr>
            <a:xfrm>
              <a:off x="-91440" y="7905750"/>
              <a:ext cx="4539615" cy="826770"/>
            </a:xfrm>
            <a:prstGeom prst="rect">
              <a:avLst/>
            </a:prstGeom>
            <a:noFill/>
            <a:ln/>
          </p:spPr>
          <p:txBody>
            <a:bodyPr wrap="square" lIns="0" tIns="0" rIns="0" bIns="0" rtlCol="0" anchor="t"/>
            <a:lstStyle/>
            <a:p>
              <a:pPr algn="r" indent="0" marL="0">
                <a:buNone/>
              </a:pPr>
              <a:r>
                <a:rPr lang="en-US" sz="3600" u="none" dirty="0">
                  <a:solidFill>
                    <a:srgbClr val="0E0E0E"/>
                  </a:solidFill>
                  <a:latin typeface="Miniver" pitchFamily="34" charset="0"/>
                  <a:ea typeface="Miniver" pitchFamily="34" charset="-122"/>
                  <a:cs typeface="Miniver" pitchFamily="34" charset="-120"/>
                </a:rPr>
                <a:t>Adventure</a:t>
              </a:r>
              <a:endParaRPr lang="en-US" sz="3600" dirty="0"/>
            </a:p>
          </p:txBody>
        </p:sp>
        <p:sp>
          <p:nvSpPr>
            <p:cNvPr id="28" name="Text 19"/>
            <p:cNvSpPr/>
            <p:nvPr/>
          </p:nvSpPr>
          <p:spPr>
            <a:xfrm>
              <a:off x="-60960" y="8648700"/>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Happily Ever After</a:t>
              </a:r>
              <a:endParaRPr lang="en-US" sz="2400" dirty="0"/>
            </a:p>
          </p:txBody>
        </p:sp>
      </p:grpSp>
      <p:grpSp>
        <p:nvGrpSpPr>
          <p:cNvPr id="58727" name="Group"/>
          <p:cNvGrpSpPr/>
          <p:nvPr/>
        </p:nvGrpSpPr>
        <p:grpSpPr>
          <a:xfrm>
            <a:off x="4600575" y="7867650"/>
            <a:ext cx="1219200" cy="1219200"/>
            <a:chOff x="4600575" y="7867650"/>
            <a:chExt cx="1219200" cy="1219200"/>
          </a:xfrm>
        </p:grpSpPr>
        <p:sp>
          <p:nvSpPr>
            <p:cNvPr id="29" name="Shape 20"/>
            <p:cNvSpPr/>
            <p:nvPr/>
          </p:nvSpPr>
          <p:spPr>
            <a:xfrm>
              <a:off x="4600575" y="7867650"/>
              <a:ext cx="1219200" cy="1219200"/>
            </a:xfrm>
            <a:prstGeom prst="ellipse">
              <a:avLst/>
            </a:prstGeom>
            <a:noFill/>
            <a:ln w="38100">
              <a:solidFill>
                <a:srgbClr val="235400"/>
              </a:solidFill>
              <a:prstDash val="solid"/>
            </a:ln>
          </p:spPr>
        </p:sp>
        <p:sp>
          <p:nvSpPr>
            <p:cNvPr id="30" name="Text 21"/>
            <p:cNvSpPr/>
            <p:nvPr/>
          </p:nvSpPr>
          <p:spPr>
            <a:xfrm>
              <a:off x="4863465" y="8063865"/>
              <a:ext cx="693420" cy="826770"/>
            </a:xfrm>
            <a:prstGeom prst="rect">
              <a:avLst/>
            </a:prstGeom>
            <a:noFill/>
            <a:ln/>
          </p:spPr>
          <p:txBody>
            <a:bodyPr wrap="square" lIns="0" tIns="0" rIns="0" bIns="0" rtlCol="0" anchor="ctr"/>
            <a:lstStyle/>
            <a:p>
              <a:pPr algn="ctr" indent="0" marL="0">
                <a:buNone/>
              </a:pPr>
              <a:r>
                <a:rPr lang="en-US" sz="3600" u="none" dirty="0">
                  <a:solidFill>
                    <a:srgbClr val="235400"/>
                  </a:solidFill>
                  <a:latin typeface="Miniver" pitchFamily="34" charset="0"/>
                  <a:ea typeface="Miniver" pitchFamily="34" charset="-122"/>
                  <a:cs typeface="Miniver" pitchFamily="34" charset="-120"/>
                </a:rPr>
                <a:t>05</a:t>
              </a:r>
              <a:endParaRPr lang="en-US" sz="3600" dirty="0"/>
            </a:p>
          </p:txBody>
        </p:sp>
      </p:grpSp>
      <p:grpSp>
        <p:nvGrpSpPr>
          <p:cNvPr id="88332" name="Group"/>
          <p:cNvGrpSpPr/>
          <p:nvPr/>
        </p:nvGrpSpPr>
        <p:grpSpPr>
          <a:xfrm>
            <a:off x="12468225" y="7867650"/>
            <a:ext cx="1219200" cy="1219200"/>
            <a:chOff x="12468225" y="7867650"/>
            <a:chExt cx="1219200" cy="1219200"/>
          </a:xfrm>
        </p:grpSpPr>
        <p:sp>
          <p:nvSpPr>
            <p:cNvPr id="31" name="Shape 22"/>
            <p:cNvSpPr/>
            <p:nvPr/>
          </p:nvSpPr>
          <p:spPr>
            <a:xfrm>
              <a:off x="12468225" y="7867650"/>
              <a:ext cx="1219200" cy="1219200"/>
            </a:xfrm>
            <a:prstGeom prst="ellipse">
              <a:avLst/>
            </a:prstGeom>
            <a:noFill/>
            <a:ln w="38100">
              <a:solidFill>
                <a:srgbClr val="235400"/>
              </a:solidFill>
              <a:prstDash val="solid"/>
            </a:ln>
          </p:spPr>
        </p:sp>
        <p:sp>
          <p:nvSpPr>
            <p:cNvPr id="32" name="Text 23"/>
            <p:cNvSpPr/>
            <p:nvPr/>
          </p:nvSpPr>
          <p:spPr>
            <a:xfrm>
              <a:off x="12745403" y="8063865"/>
              <a:ext cx="664845" cy="826770"/>
            </a:xfrm>
            <a:prstGeom prst="rect">
              <a:avLst/>
            </a:prstGeom>
            <a:noFill/>
            <a:ln/>
          </p:spPr>
          <p:txBody>
            <a:bodyPr wrap="square" lIns="0" tIns="0" rIns="0" bIns="0" rtlCol="0" anchor="ctr"/>
            <a:lstStyle/>
            <a:p>
              <a:pPr algn="ctr" indent="0" marL="0">
                <a:buNone/>
              </a:pPr>
              <a:r>
                <a:rPr lang="en-US" sz="3600" u="none" dirty="0">
                  <a:solidFill>
                    <a:srgbClr val="235400"/>
                  </a:solidFill>
                  <a:latin typeface="Miniver" pitchFamily="34" charset="0"/>
                  <a:ea typeface="Miniver" pitchFamily="34" charset="-122"/>
                  <a:cs typeface="Miniver" pitchFamily="34" charset="-120"/>
                </a:rPr>
                <a:t>06</a:t>
              </a:r>
              <a:endParaRPr lang="en-US" sz="3600" dirty="0"/>
            </a:p>
          </p:txBody>
        </p:sp>
      </p:grpSp>
      <p:grpSp>
        <p:nvGrpSpPr>
          <p:cNvPr id="41862" name="Group"/>
          <p:cNvGrpSpPr/>
          <p:nvPr/>
        </p:nvGrpSpPr>
        <p:grpSpPr>
          <a:xfrm>
            <a:off x="13839825" y="7905750"/>
            <a:ext cx="4539615" cy="1249680"/>
            <a:chOff x="13839825" y="7905750"/>
            <a:chExt cx="4539615" cy="1249680"/>
          </a:xfrm>
        </p:grpSpPr>
        <p:sp>
          <p:nvSpPr>
            <p:cNvPr id="33" name="Text 24"/>
            <p:cNvSpPr/>
            <p:nvPr/>
          </p:nvSpPr>
          <p:spPr>
            <a:xfrm>
              <a:off x="13839825" y="7905750"/>
              <a:ext cx="453961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Conclusion</a:t>
              </a:r>
              <a:endParaRPr lang="en-US" sz="3600" dirty="0"/>
            </a:p>
          </p:txBody>
        </p:sp>
        <p:sp>
          <p:nvSpPr>
            <p:cNvPr id="34" name="Text 25"/>
            <p:cNvSpPr/>
            <p:nvPr/>
          </p:nvSpPr>
          <p:spPr>
            <a:xfrm>
              <a:off x="13839825" y="8648700"/>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Embrace the Fantasy</a:t>
              </a:r>
              <a:endParaRPr lang="en-US" sz="2400" dirty="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839075"/>
            <a:ext cx="5895975" cy="2447925"/>
          </a:xfrm>
          <a:prstGeom prst="rect">
            <a:avLst/>
          </a:prstGeom>
        </p:spPr>
      </p:pic>
      <p:pic>
        <p:nvPicPr>
          <p:cNvPr id="3" name="Image 1" descr="preencoded.png">    </p:cNvPr>
          <p:cNvPicPr>
            <a:picLocks noChangeAspect="1"/>
          </p:cNvPicPr>
          <p:nvPr/>
        </p:nvPicPr>
        <p:blipFill>
          <a:blip r:embed="rId2"/>
          <a:stretch>
            <a:fillRect/>
          </a:stretch>
        </p:blipFill>
        <p:spPr>
          <a:xfrm>
            <a:off x="7600950" y="8077200"/>
            <a:ext cx="7324725" cy="2209800"/>
          </a:xfrm>
          <a:prstGeom prst="rect">
            <a:avLst/>
          </a:prstGeom>
        </p:spPr>
      </p:pic>
      <p:pic>
        <p:nvPicPr>
          <p:cNvPr id="4" name="Image 2" descr="preencoded.png">    </p:cNvPr>
          <p:cNvPicPr>
            <a:picLocks noChangeAspect="1"/>
          </p:cNvPicPr>
          <p:nvPr/>
        </p:nvPicPr>
        <p:blipFill>
          <a:blip r:embed="rId3"/>
          <a:stretch>
            <a:fillRect/>
          </a:stretch>
        </p:blipFill>
        <p:spPr>
          <a:xfrm>
            <a:off x="3086100" y="8582025"/>
            <a:ext cx="7734300" cy="1704975"/>
          </a:xfrm>
          <a:prstGeom prst="rect">
            <a:avLst/>
          </a:prstGeom>
        </p:spPr>
      </p:pic>
      <p:pic>
        <p:nvPicPr>
          <p:cNvPr id="5" name="Image 3" descr="preencoded.png">    </p:cNvPr>
          <p:cNvPicPr>
            <a:picLocks noChangeAspect="1"/>
          </p:cNvPicPr>
          <p:nvPr/>
        </p:nvPicPr>
        <p:blipFill>
          <a:blip r:embed="rId4"/>
          <a:stretch>
            <a:fillRect/>
          </a:stretch>
        </p:blipFill>
        <p:spPr>
          <a:xfrm>
            <a:off x="11258550" y="8582025"/>
            <a:ext cx="7029450" cy="1704975"/>
          </a:xfrm>
          <a:prstGeom prst="rect">
            <a:avLst/>
          </a:prstGeom>
        </p:spPr>
      </p:pic>
      <p:pic>
        <p:nvPicPr>
          <p:cNvPr id="6" name="Image 4" descr="preencoded.png">    </p:cNvPr>
          <p:cNvPicPr>
            <a:picLocks noChangeAspect="1"/>
          </p:cNvPicPr>
          <p:nvPr/>
        </p:nvPicPr>
        <p:blipFill>
          <a:blip r:embed="rId5"/>
          <a:stretch>
            <a:fillRect/>
          </a:stretch>
        </p:blipFill>
        <p:spPr>
          <a:xfrm>
            <a:off x="0" y="0"/>
            <a:ext cx="6715125" cy="3038475"/>
          </a:xfrm>
          <a:prstGeom prst="rect">
            <a:avLst/>
          </a:prstGeom>
        </p:spPr>
      </p:pic>
      <p:pic>
        <p:nvPicPr>
          <p:cNvPr id="7" name="Image 5" descr="preencoded.png">    </p:cNvPr>
          <p:cNvPicPr>
            <a:picLocks noChangeAspect="1"/>
          </p:cNvPicPr>
          <p:nvPr/>
        </p:nvPicPr>
        <p:blipFill>
          <a:blip r:embed="rId6"/>
          <a:stretch>
            <a:fillRect/>
          </a:stretch>
        </p:blipFill>
        <p:spPr>
          <a:xfrm>
            <a:off x="15111082" y="0"/>
            <a:ext cx="3176918" cy="4492451"/>
          </a:xfrm>
          <a:prstGeom prst="rect">
            <a:avLst/>
          </a:prstGeom>
        </p:spPr>
      </p:pic>
      <p:grpSp>
        <p:nvGrpSpPr>
          <p:cNvPr id="18507"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sp>
        <p:nvSpPr>
          <p:cNvPr id="10" name="Text 1"/>
          <p:cNvSpPr/>
          <p:nvPr/>
        </p:nvSpPr>
        <p:spPr>
          <a:xfrm>
            <a:off x="2219325" y="2057400"/>
            <a:ext cx="10610850" cy="1381125"/>
          </a:xfrm>
          <a:prstGeom prst="rect">
            <a:avLst/>
          </a:prstGeom>
          <a:noFill/>
          <a:ln/>
        </p:spPr>
        <p:txBody>
          <a:bodyPr wrap="square" lIns="0" tIns="0" rIns="0" bIns="0" rtlCol="0" anchor="t"/>
          <a:lstStyle/>
          <a:p>
            <a:pPr algn="l" indent="0" marL="0">
              <a:buNone/>
            </a:pPr>
            <a:r>
              <a:rPr lang="en-US" sz="6000" u="none" dirty="0">
                <a:solidFill>
                  <a:srgbClr val="113900"/>
                </a:solidFill>
                <a:latin typeface="Miniver" pitchFamily="34" charset="0"/>
                <a:ea typeface="Miniver" pitchFamily="34" charset="-122"/>
                <a:cs typeface="Miniver" pitchFamily="34" charset="-120"/>
              </a:rPr>
              <a:t>The Realm of the Extraordinary</a:t>
            </a:r>
            <a:endParaRPr lang="en-US" sz="6000" dirty="0"/>
          </a:p>
        </p:txBody>
      </p:sp>
      <p:grpSp>
        <p:nvGrpSpPr>
          <p:cNvPr id="72256" name="Group"/>
          <p:cNvGrpSpPr/>
          <p:nvPr/>
        </p:nvGrpSpPr>
        <p:grpSpPr>
          <a:xfrm>
            <a:off x="2219325" y="3552825"/>
            <a:ext cx="13910310" cy="4107180"/>
            <a:chOff x="2219325" y="3552825"/>
            <a:chExt cx="13910310" cy="4107180"/>
          </a:xfrm>
        </p:grpSpPr>
        <p:sp>
          <p:nvSpPr>
            <p:cNvPr id="11" name="Text 2"/>
            <p:cNvSpPr/>
            <p:nvPr/>
          </p:nvSpPr>
          <p:spPr>
            <a:xfrm>
              <a:off x="2219325" y="3552825"/>
              <a:ext cx="6604635" cy="41071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2" name="Text 3"/>
            <p:cNvSpPr/>
            <p:nvPr/>
          </p:nvSpPr>
          <p:spPr>
            <a:xfrm>
              <a:off x="9525000" y="3552825"/>
              <a:ext cx="6604635" cy="41071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8039165"/>
            <a:ext cx="10625426" cy="2247835"/>
          </a:xfrm>
          <a:prstGeom prst="rect">
            <a:avLst/>
          </a:prstGeom>
        </p:spPr>
      </p:pic>
      <p:pic>
        <p:nvPicPr>
          <p:cNvPr id="3" name="Image 1" descr="preencoded.png">    </p:cNvPr>
          <p:cNvPicPr>
            <a:picLocks noChangeAspect="1"/>
          </p:cNvPicPr>
          <p:nvPr/>
        </p:nvPicPr>
        <p:blipFill>
          <a:blip r:embed="rId2"/>
          <a:stretch>
            <a:fillRect/>
          </a:stretch>
        </p:blipFill>
        <p:spPr>
          <a:xfrm>
            <a:off x="10629900" y="8039165"/>
            <a:ext cx="7658100" cy="2247835"/>
          </a:xfrm>
          <a:prstGeom prst="rect">
            <a:avLst/>
          </a:prstGeom>
        </p:spPr>
      </p:pic>
      <p:pic>
        <p:nvPicPr>
          <p:cNvPr id="4" name="Image 2" descr="preencoded.png">    </p:cNvPr>
          <p:cNvPicPr>
            <a:picLocks noChangeAspect="1"/>
          </p:cNvPicPr>
          <p:nvPr/>
        </p:nvPicPr>
        <p:blipFill>
          <a:blip r:embed="rId3"/>
          <a:stretch>
            <a:fillRect/>
          </a:stretch>
        </p:blipFill>
        <p:spPr>
          <a:xfrm>
            <a:off x="4562475" y="8039100"/>
            <a:ext cx="9847357" cy="2247900"/>
          </a:xfrm>
          <a:prstGeom prst="rect">
            <a:avLst/>
          </a:prstGeom>
        </p:spPr>
      </p:pic>
      <p:pic>
        <p:nvPicPr>
          <p:cNvPr id="5" name="Image 3" descr="preencoded.png">    </p:cNvPr>
          <p:cNvPicPr>
            <a:picLocks noChangeAspect="1"/>
          </p:cNvPicPr>
          <p:nvPr/>
        </p:nvPicPr>
        <p:blipFill>
          <a:blip r:embed="rId4"/>
          <a:stretch>
            <a:fillRect/>
          </a:stretch>
        </p:blipFill>
        <p:spPr>
          <a:xfrm>
            <a:off x="0" y="0"/>
            <a:ext cx="3867150" cy="3076575"/>
          </a:xfrm>
          <a:prstGeom prst="rect">
            <a:avLst/>
          </a:prstGeom>
        </p:spPr>
      </p:pic>
      <p:pic>
        <p:nvPicPr>
          <p:cNvPr id="6" name="Image 4" descr="preencoded.png">    </p:cNvPr>
          <p:cNvPicPr>
            <a:picLocks noChangeAspect="1"/>
          </p:cNvPicPr>
          <p:nvPr/>
        </p:nvPicPr>
        <p:blipFill>
          <a:blip r:embed="rId5"/>
          <a:stretch>
            <a:fillRect/>
          </a:stretch>
        </p:blipFill>
        <p:spPr>
          <a:xfrm>
            <a:off x="15837564" y="0"/>
            <a:ext cx="2357284" cy="2396226"/>
          </a:xfrm>
          <a:prstGeom prst="rect">
            <a:avLst/>
          </a:prstGeom>
        </p:spPr>
      </p:pic>
      <p:grpSp>
        <p:nvGrpSpPr>
          <p:cNvPr id="16345"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pic>
        <p:nvPicPr>
          <p:cNvPr id="9" name="Image 6" descr="preencoded.png">    </p:cNvPr>
          <p:cNvPicPr>
            <a:picLocks noChangeAspect="1"/>
          </p:cNvPicPr>
          <p:nvPr/>
        </p:nvPicPr>
        <p:blipFill>
          <a:blip r:embed="rId7"/>
          <a:stretch>
            <a:fillRect/>
          </a:stretch>
        </p:blipFill>
        <p:spPr>
          <a:xfrm>
            <a:off x="0" y="0"/>
            <a:ext cx="18288000" cy="6229350"/>
          </a:xfrm>
          <a:prstGeom prst="rect">
            <a:avLst/>
          </a:prstGeom>
        </p:spPr>
      </p:pic>
      <p:grpSp>
        <p:nvGrpSpPr>
          <p:cNvPr id="82297" name="Group"/>
          <p:cNvGrpSpPr/>
          <p:nvPr/>
        </p:nvGrpSpPr>
        <p:grpSpPr>
          <a:xfrm>
            <a:off x="1333496" y="7581900"/>
            <a:ext cx="514359" cy="704850"/>
            <a:chOff x="1333496" y="7581900"/>
            <a:chExt cx="514359" cy="704850"/>
          </a:xfrm>
        </p:grpSpPr>
        <p:pic>
          <p:nvPicPr>
            <p:cNvPr id="10" name="Image 7" descr="preencoded.png">    </p:cNvPr>
            <p:cNvPicPr>
              <a:picLocks noChangeAspect="1"/>
            </p:cNvPicPr>
            <p:nvPr/>
          </p:nvPicPr>
          <p:blipFill>
            <a:blip r:embed="rId8"/>
            <a:stretch>
              <a:fillRect/>
            </a:stretch>
          </p:blipFill>
          <p:spPr>
            <a:xfrm>
              <a:off x="1333496" y="7581900"/>
              <a:ext cx="514359" cy="704850"/>
            </a:xfrm>
            <a:prstGeom prst="rect">
              <a:avLst/>
            </a:prstGeom>
          </p:spPr>
        </p:pic>
        <p:grpSp>
          <p:nvGrpSpPr>
            <p:cNvPr id="48853" name="Group"/>
            <p:cNvGrpSpPr/>
            <p:nvPr/>
          </p:nvGrpSpPr>
          <p:grpSpPr>
            <a:xfrm>
              <a:off x="2124075" y="7124700"/>
              <a:ext cx="6758940" cy="1725930"/>
              <a:chOff x="2124075" y="7124700"/>
              <a:chExt cx="6758940" cy="1725930"/>
            </a:xfrm>
          </p:grpSpPr>
          <p:sp>
            <p:nvSpPr>
              <p:cNvPr id="11" name="Text 1"/>
              <p:cNvSpPr/>
              <p:nvPr/>
            </p:nvSpPr>
            <p:spPr>
              <a:xfrm>
                <a:off x="2124075" y="7124700"/>
                <a:ext cx="675894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Unicorn Sightings</a:t>
                </a:r>
                <a:endParaRPr lang="en-US" sz="3600" dirty="0"/>
              </a:p>
            </p:txBody>
          </p:sp>
          <p:sp>
            <p:nvSpPr>
              <p:cNvPr id="12" name="Text 2"/>
              <p:cNvSpPr/>
              <p:nvPr/>
            </p:nvSpPr>
            <p:spPr>
              <a:xfrm>
                <a:off x="2124075" y="7943850"/>
                <a:ext cx="67284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grpSp>
      <p:grpSp>
        <p:nvGrpSpPr>
          <p:cNvPr id="23765" name="Group"/>
          <p:cNvGrpSpPr/>
          <p:nvPr/>
        </p:nvGrpSpPr>
        <p:grpSpPr>
          <a:xfrm>
            <a:off x="9477375" y="7772400"/>
            <a:ext cx="590550" cy="723900"/>
            <a:chOff x="9477375" y="7772400"/>
            <a:chExt cx="590550" cy="723900"/>
          </a:xfrm>
        </p:grpSpPr>
        <p:pic>
          <p:nvPicPr>
            <p:cNvPr id="13" name="Image 8" descr="preencoded.png">    </p:cNvPr>
            <p:cNvPicPr>
              <a:picLocks noChangeAspect="1"/>
            </p:cNvPicPr>
            <p:nvPr/>
          </p:nvPicPr>
          <p:blipFill>
            <a:blip r:embed="rId9"/>
            <a:stretch>
              <a:fillRect/>
            </a:stretch>
          </p:blipFill>
          <p:spPr>
            <a:xfrm>
              <a:off x="9477375" y="7772400"/>
              <a:ext cx="590550" cy="723900"/>
            </a:xfrm>
            <a:prstGeom prst="rect">
              <a:avLst/>
            </a:prstGeom>
          </p:spPr>
        </p:pic>
        <p:grpSp>
          <p:nvGrpSpPr>
            <p:cNvPr id="93891" name="Group"/>
            <p:cNvGrpSpPr/>
            <p:nvPr/>
          </p:nvGrpSpPr>
          <p:grpSpPr>
            <a:xfrm>
              <a:off x="10344150" y="7124700"/>
              <a:ext cx="6682740" cy="2125980"/>
              <a:chOff x="10344150" y="7124700"/>
              <a:chExt cx="6682740" cy="2125980"/>
            </a:xfrm>
          </p:grpSpPr>
          <p:sp>
            <p:nvSpPr>
              <p:cNvPr id="14" name="Text 3"/>
              <p:cNvSpPr/>
              <p:nvPr/>
            </p:nvSpPr>
            <p:spPr>
              <a:xfrm>
                <a:off x="10344150" y="7124700"/>
                <a:ext cx="668274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Dragon Taming</a:t>
                </a:r>
                <a:endParaRPr lang="en-US" sz="3600" dirty="0"/>
              </a:p>
            </p:txBody>
          </p:sp>
          <p:sp>
            <p:nvSpPr>
              <p:cNvPr id="15" name="Text 4"/>
              <p:cNvSpPr/>
              <p:nvPr/>
            </p:nvSpPr>
            <p:spPr>
              <a:xfrm>
                <a:off x="10344150" y="7943850"/>
                <a:ext cx="665226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48150" y="8105775"/>
            <a:ext cx="9658350" cy="2181225"/>
          </a:xfrm>
          <a:prstGeom prst="rect">
            <a:avLst/>
          </a:prstGeom>
        </p:spPr>
      </p:pic>
      <p:pic>
        <p:nvPicPr>
          <p:cNvPr id="3" name="Image 1" descr="preencoded.png">    </p:cNvPr>
          <p:cNvPicPr>
            <a:picLocks noChangeAspect="1"/>
          </p:cNvPicPr>
          <p:nvPr/>
        </p:nvPicPr>
        <p:blipFill>
          <a:blip r:embed="rId2"/>
          <a:stretch>
            <a:fillRect/>
          </a:stretch>
        </p:blipFill>
        <p:spPr>
          <a:xfrm>
            <a:off x="9077325" y="7581900"/>
            <a:ext cx="9210675" cy="2705100"/>
          </a:xfrm>
          <a:prstGeom prst="rect">
            <a:avLst/>
          </a:prstGeom>
        </p:spPr>
      </p:pic>
      <p:pic>
        <p:nvPicPr>
          <p:cNvPr id="4" name="Image 2" descr="preencoded.png">    </p:cNvPr>
          <p:cNvPicPr>
            <a:picLocks noChangeAspect="1"/>
          </p:cNvPicPr>
          <p:nvPr/>
        </p:nvPicPr>
        <p:blipFill>
          <a:blip r:embed="rId3"/>
          <a:stretch>
            <a:fillRect/>
          </a:stretch>
        </p:blipFill>
        <p:spPr>
          <a:xfrm>
            <a:off x="0" y="8105775"/>
            <a:ext cx="9077325" cy="2181225"/>
          </a:xfrm>
          <a:prstGeom prst="rect">
            <a:avLst/>
          </a:prstGeom>
        </p:spPr>
      </p:pic>
      <p:pic>
        <p:nvPicPr>
          <p:cNvPr id="5" name="Image 3" descr="preencoded.png">    </p:cNvPr>
          <p:cNvPicPr>
            <a:picLocks noChangeAspect="1"/>
          </p:cNvPicPr>
          <p:nvPr/>
        </p:nvPicPr>
        <p:blipFill>
          <a:blip r:embed="rId4"/>
          <a:stretch>
            <a:fillRect/>
          </a:stretch>
        </p:blipFill>
        <p:spPr>
          <a:xfrm>
            <a:off x="14887575" y="0"/>
            <a:ext cx="3400425" cy="2438400"/>
          </a:xfrm>
          <a:prstGeom prst="rect">
            <a:avLst/>
          </a:prstGeom>
        </p:spPr>
      </p:pic>
      <p:pic>
        <p:nvPicPr>
          <p:cNvPr id="6" name="Image 4" descr="preencoded.png">    </p:cNvPr>
          <p:cNvPicPr>
            <a:picLocks noChangeAspect="1"/>
          </p:cNvPicPr>
          <p:nvPr/>
        </p:nvPicPr>
        <p:blipFill>
          <a:blip r:embed="rId5"/>
          <a:stretch>
            <a:fillRect/>
          </a:stretch>
        </p:blipFill>
        <p:spPr>
          <a:xfrm>
            <a:off x="0" y="0"/>
            <a:ext cx="2981244" cy="3349823"/>
          </a:xfrm>
          <a:prstGeom prst="rect">
            <a:avLst/>
          </a:prstGeom>
        </p:spPr>
      </p:pic>
      <p:grpSp>
        <p:nvGrpSpPr>
          <p:cNvPr id="10750"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grpSp>
        <p:nvGrpSpPr>
          <p:cNvPr id="67081" name="Group"/>
          <p:cNvGrpSpPr/>
          <p:nvPr/>
        </p:nvGrpSpPr>
        <p:grpSpPr>
          <a:xfrm>
            <a:off x="685800" y="5400675"/>
            <a:ext cx="5267325" cy="3790950"/>
            <a:chOff x="685800" y="5400675"/>
            <a:chExt cx="5267325" cy="3790950"/>
          </a:xfrm>
        </p:grpSpPr>
        <p:grpSp>
          <p:nvGrpSpPr>
            <p:cNvPr id="49938" name="Group"/>
            <p:cNvGrpSpPr/>
            <p:nvPr/>
          </p:nvGrpSpPr>
          <p:grpSpPr>
            <a:xfrm>
              <a:off x="685800" y="2619375"/>
              <a:ext cx="3608070" cy="826770"/>
              <a:chOff x="685800" y="2619375"/>
              <a:chExt cx="3608070" cy="826770"/>
            </a:xfrm>
          </p:grpSpPr>
          <p:sp>
            <p:nvSpPr>
              <p:cNvPr id="9" name="Text 1"/>
              <p:cNvSpPr/>
              <p:nvPr/>
            </p:nvSpPr>
            <p:spPr>
              <a:xfrm>
                <a:off x="685800" y="2619375"/>
                <a:ext cx="360807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Unicorn Sightings</a:t>
                </a:r>
                <a:endParaRPr lang="en-US" sz="3600" dirty="0"/>
              </a:p>
            </p:txBody>
          </p:sp>
        </p:grpSp>
        <p:grpSp>
          <p:nvGrpSpPr>
            <p:cNvPr id="24679" name="Group"/>
            <p:cNvGrpSpPr/>
            <p:nvPr/>
          </p:nvGrpSpPr>
          <p:grpSpPr>
            <a:xfrm>
              <a:off x="685800" y="3743325"/>
              <a:ext cx="5328285" cy="1306830"/>
              <a:chOff x="685800" y="3743325"/>
              <a:chExt cx="5328285" cy="1306830"/>
            </a:xfrm>
          </p:grpSpPr>
          <p:sp>
            <p:nvSpPr>
              <p:cNvPr id="10" name="Text 2"/>
              <p:cNvSpPr/>
              <p:nvPr/>
            </p:nvSpPr>
            <p:spPr>
              <a:xfrm>
                <a:off x="685800" y="3743325"/>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pic>
          <p:nvPicPr>
            <p:cNvPr id="11" name="Image 6" descr="preencoded.png">    </p:cNvPr>
            <p:cNvPicPr>
              <a:picLocks noChangeAspect="1"/>
            </p:cNvPicPr>
            <p:nvPr/>
          </p:nvPicPr>
          <p:blipFill>
            <a:blip r:embed="rId7"/>
            <a:stretch>
              <a:fillRect/>
            </a:stretch>
          </p:blipFill>
          <p:spPr>
            <a:xfrm>
              <a:off x="685800" y="5400675"/>
              <a:ext cx="5267325" cy="3790950"/>
            </a:xfrm>
            <a:prstGeom prst="rect">
              <a:avLst/>
            </a:prstGeom>
          </p:spPr>
        </p:pic>
      </p:grpSp>
      <p:grpSp>
        <p:nvGrpSpPr>
          <p:cNvPr id="22510" name="Group"/>
          <p:cNvGrpSpPr/>
          <p:nvPr/>
        </p:nvGrpSpPr>
        <p:grpSpPr>
          <a:xfrm>
            <a:off x="11868150" y="5400675"/>
            <a:ext cx="5267325" cy="3790950"/>
            <a:chOff x="11868150" y="5400675"/>
            <a:chExt cx="5267325" cy="3790950"/>
          </a:xfrm>
        </p:grpSpPr>
        <p:grpSp>
          <p:nvGrpSpPr>
            <p:cNvPr id="53525" name="Group"/>
            <p:cNvGrpSpPr/>
            <p:nvPr/>
          </p:nvGrpSpPr>
          <p:grpSpPr>
            <a:xfrm>
              <a:off x="11868150" y="2619375"/>
              <a:ext cx="3608070" cy="826770"/>
              <a:chOff x="11868150" y="2619375"/>
              <a:chExt cx="3608070" cy="826770"/>
            </a:xfrm>
          </p:grpSpPr>
          <p:sp>
            <p:nvSpPr>
              <p:cNvPr id="12" name="Text 3"/>
              <p:cNvSpPr/>
              <p:nvPr/>
            </p:nvSpPr>
            <p:spPr>
              <a:xfrm>
                <a:off x="11868150" y="2619375"/>
                <a:ext cx="360807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Unicorn Sightings</a:t>
                </a:r>
                <a:endParaRPr lang="en-US" sz="3600" dirty="0"/>
              </a:p>
            </p:txBody>
          </p:sp>
        </p:grpSp>
        <p:grpSp>
          <p:nvGrpSpPr>
            <p:cNvPr id="48564" name="Group"/>
            <p:cNvGrpSpPr/>
            <p:nvPr/>
          </p:nvGrpSpPr>
          <p:grpSpPr>
            <a:xfrm>
              <a:off x="11868150" y="3743325"/>
              <a:ext cx="5328285" cy="1306830"/>
              <a:chOff x="11868150" y="3743325"/>
              <a:chExt cx="5328285" cy="1306830"/>
            </a:xfrm>
          </p:grpSpPr>
          <p:sp>
            <p:nvSpPr>
              <p:cNvPr id="13" name="Text 4"/>
              <p:cNvSpPr/>
              <p:nvPr/>
            </p:nvSpPr>
            <p:spPr>
              <a:xfrm>
                <a:off x="11868150" y="3743325"/>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pic>
          <p:nvPicPr>
            <p:cNvPr id="14" name="Image 7" descr="preencoded.png">    </p:cNvPr>
            <p:cNvPicPr>
              <a:picLocks noChangeAspect="1"/>
            </p:cNvPicPr>
            <p:nvPr/>
          </p:nvPicPr>
          <p:blipFill>
            <a:blip r:embed="rId8"/>
            <a:stretch>
              <a:fillRect/>
            </a:stretch>
          </p:blipFill>
          <p:spPr>
            <a:xfrm>
              <a:off x="11868150" y="5400675"/>
              <a:ext cx="5267325" cy="3790950"/>
            </a:xfrm>
            <a:prstGeom prst="rect">
              <a:avLst/>
            </a:prstGeom>
          </p:spPr>
        </p:pic>
      </p:grpSp>
      <p:grpSp>
        <p:nvGrpSpPr>
          <p:cNvPr id="67884" name="Group"/>
          <p:cNvGrpSpPr/>
          <p:nvPr/>
        </p:nvGrpSpPr>
        <p:grpSpPr>
          <a:xfrm>
            <a:off x="6276975" y="3905250"/>
            <a:ext cx="5267325" cy="3790950"/>
            <a:chOff x="6276975" y="3905250"/>
            <a:chExt cx="5267325" cy="3790950"/>
          </a:xfrm>
        </p:grpSpPr>
        <p:grpSp>
          <p:nvGrpSpPr>
            <p:cNvPr id="21049" name="Group"/>
            <p:cNvGrpSpPr/>
            <p:nvPr/>
          </p:nvGrpSpPr>
          <p:grpSpPr>
            <a:xfrm>
              <a:off x="6276975" y="1123950"/>
              <a:ext cx="3122295" cy="826770"/>
              <a:chOff x="6276975" y="1123950"/>
              <a:chExt cx="3122295" cy="826770"/>
            </a:xfrm>
          </p:grpSpPr>
          <p:sp>
            <p:nvSpPr>
              <p:cNvPr id="15" name="Text 5"/>
              <p:cNvSpPr/>
              <p:nvPr/>
            </p:nvSpPr>
            <p:spPr>
              <a:xfrm>
                <a:off x="6276975" y="1123950"/>
                <a:ext cx="312229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Dragon Taming</a:t>
                </a:r>
                <a:endParaRPr lang="en-US" sz="3600" dirty="0"/>
              </a:p>
            </p:txBody>
          </p:sp>
        </p:grpSp>
        <p:grpSp>
          <p:nvGrpSpPr>
            <p:cNvPr id="54181" name="Group"/>
            <p:cNvGrpSpPr/>
            <p:nvPr/>
          </p:nvGrpSpPr>
          <p:grpSpPr>
            <a:xfrm>
              <a:off x="6276975" y="2247900"/>
              <a:ext cx="5328285" cy="1306830"/>
              <a:chOff x="6276975" y="2247900"/>
              <a:chExt cx="5328285" cy="1306830"/>
            </a:xfrm>
          </p:grpSpPr>
          <p:sp>
            <p:nvSpPr>
              <p:cNvPr id="16" name="Text 6"/>
              <p:cNvSpPr/>
              <p:nvPr/>
            </p:nvSpPr>
            <p:spPr>
              <a:xfrm>
                <a:off x="6276975" y="2247900"/>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closer look at the art of taming dragons and the brave adventurers who take on these creatures.</a:t>
                </a:r>
                <a:endParaRPr lang="en-US" sz="2400" dirty="0"/>
              </a:p>
            </p:txBody>
          </p:sp>
        </p:grpSp>
        <p:pic>
          <p:nvPicPr>
            <p:cNvPr id="17" name="Image 8" descr="preencoded.png">    </p:cNvPr>
            <p:cNvPicPr>
              <a:picLocks noChangeAspect="1"/>
            </p:cNvPicPr>
            <p:nvPr/>
          </p:nvPicPr>
          <p:blipFill>
            <a:blip r:embed="rId9"/>
            <a:stretch>
              <a:fillRect/>
            </a:stretch>
          </p:blipFill>
          <p:spPr>
            <a:xfrm>
              <a:off x="6276975" y="3905250"/>
              <a:ext cx="5267325" cy="3790950"/>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86025" y="8058150"/>
            <a:ext cx="5705475" cy="2228850"/>
          </a:xfrm>
          <a:prstGeom prst="rect">
            <a:avLst/>
          </a:prstGeom>
        </p:spPr>
      </p:pic>
      <p:pic>
        <p:nvPicPr>
          <p:cNvPr id="3" name="Image 1" descr="preencoded.png">    </p:cNvPr>
          <p:cNvPicPr>
            <a:picLocks noChangeAspect="1"/>
          </p:cNvPicPr>
          <p:nvPr/>
        </p:nvPicPr>
        <p:blipFill>
          <a:blip r:embed="rId2"/>
          <a:stretch>
            <a:fillRect/>
          </a:stretch>
        </p:blipFill>
        <p:spPr>
          <a:xfrm>
            <a:off x="6677025" y="8058150"/>
            <a:ext cx="5705475" cy="2228850"/>
          </a:xfrm>
          <a:prstGeom prst="rect">
            <a:avLst/>
          </a:prstGeom>
        </p:spPr>
      </p:pic>
      <p:pic>
        <p:nvPicPr>
          <p:cNvPr id="4" name="Image 2" descr="preencoded.png">    </p:cNvPr>
          <p:cNvPicPr>
            <a:picLocks noChangeAspect="1"/>
          </p:cNvPicPr>
          <p:nvPr/>
        </p:nvPicPr>
        <p:blipFill>
          <a:blip r:embed="rId3"/>
          <a:stretch>
            <a:fillRect/>
          </a:stretch>
        </p:blipFill>
        <p:spPr>
          <a:xfrm>
            <a:off x="11991975" y="8058150"/>
            <a:ext cx="5705475" cy="2228850"/>
          </a:xfrm>
          <a:prstGeom prst="rect">
            <a:avLst/>
          </a:prstGeom>
        </p:spPr>
      </p:pic>
      <p:pic>
        <p:nvPicPr>
          <p:cNvPr id="5" name="Image 3" descr="preencoded.png">    </p:cNvPr>
          <p:cNvPicPr>
            <a:picLocks noChangeAspect="1"/>
          </p:cNvPicPr>
          <p:nvPr/>
        </p:nvPicPr>
        <p:blipFill>
          <a:blip r:embed="rId4"/>
          <a:stretch>
            <a:fillRect/>
          </a:stretch>
        </p:blipFill>
        <p:spPr>
          <a:xfrm>
            <a:off x="0" y="7734300"/>
            <a:ext cx="5057775" cy="2552700"/>
          </a:xfrm>
          <a:prstGeom prst="rect">
            <a:avLst/>
          </a:prstGeom>
        </p:spPr>
      </p:pic>
      <p:pic>
        <p:nvPicPr>
          <p:cNvPr id="6" name="Image 4" descr="preencoded.png">    </p:cNvPr>
          <p:cNvPicPr>
            <a:picLocks noChangeAspect="1"/>
          </p:cNvPicPr>
          <p:nvPr/>
        </p:nvPicPr>
        <p:blipFill>
          <a:blip r:embed="rId5"/>
          <a:stretch>
            <a:fillRect/>
          </a:stretch>
        </p:blipFill>
        <p:spPr>
          <a:xfrm>
            <a:off x="9810750" y="7734300"/>
            <a:ext cx="5619750" cy="2552700"/>
          </a:xfrm>
          <a:prstGeom prst="rect">
            <a:avLst/>
          </a:prstGeom>
        </p:spPr>
      </p:pic>
      <p:pic>
        <p:nvPicPr>
          <p:cNvPr id="7" name="Image 5" descr="preencoded.png">    </p:cNvPr>
          <p:cNvPicPr>
            <a:picLocks noChangeAspect="1"/>
          </p:cNvPicPr>
          <p:nvPr/>
        </p:nvPicPr>
        <p:blipFill>
          <a:blip r:embed="rId6"/>
          <a:stretch>
            <a:fillRect/>
          </a:stretch>
        </p:blipFill>
        <p:spPr>
          <a:xfrm>
            <a:off x="15125700" y="7734300"/>
            <a:ext cx="3162300" cy="2552700"/>
          </a:xfrm>
          <a:prstGeom prst="rect">
            <a:avLst/>
          </a:prstGeom>
        </p:spPr>
      </p:pic>
      <p:pic>
        <p:nvPicPr>
          <p:cNvPr id="8" name="Image 6" descr="preencoded.png">    </p:cNvPr>
          <p:cNvPicPr>
            <a:picLocks noChangeAspect="1"/>
          </p:cNvPicPr>
          <p:nvPr/>
        </p:nvPicPr>
        <p:blipFill>
          <a:blip r:embed="rId7"/>
          <a:stretch>
            <a:fillRect/>
          </a:stretch>
        </p:blipFill>
        <p:spPr>
          <a:xfrm>
            <a:off x="12525375" y="0"/>
            <a:ext cx="5762625" cy="2609850"/>
          </a:xfrm>
          <a:prstGeom prst="rect">
            <a:avLst/>
          </a:prstGeom>
        </p:spPr>
      </p:pic>
      <p:pic>
        <p:nvPicPr>
          <p:cNvPr id="9" name="Image 7" descr="preencoded.png">    </p:cNvPr>
          <p:cNvPicPr>
            <a:picLocks noChangeAspect="1"/>
          </p:cNvPicPr>
          <p:nvPr/>
        </p:nvPicPr>
        <p:blipFill>
          <a:blip r:embed="rId8"/>
          <a:stretch>
            <a:fillRect/>
          </a:stretch>
        </p:blipFill>
        <p:spPr>
          <a:xfrm>
            <a:off x="0" y="0"/>
            <a:ext cx="1855817" cy="2257969"/>
          </a:xfrm>
          <a:prstGeom prst="rect">
            <a:avLst/>
          </a:prstGeom>
        </p:spPr>
      </p:pic>
      <p:grpSp>
        <p:nvGrpSpPr>
          <p:cNvPr id="10225"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pic>
        <p:nvPicPr>
          <p:cNvPr id="12" name="Image 9" descr="preencoded.png">    </p:cNvPr>
          <p:cNvPicPr>
            <a:picLocks noChangeAspect="1"/>
          </p:cNvPicPr>
          <p:nvPr/>
        </p:nvPicPr>
        <p:blipFill>
          <a:blip r:embed="rId10"/>
          <a:stretch>
            <a:fillRect/>
          </a:stretch>
        </p:blipFill>
        <p:spPr>
          <a:xfrm>
            <a:off x="0" y="1038225"/>
            <a:ext cx="4093464" cy="3328415"/>
          </a:xfrm>
          <a:prstGeom prst="rect">
            <a:avLst/>
          </a:prstGeom>
        </p:spPr>
      </p:pic>
      <p:grpSp>
        <p:nvGrpSpPr>
          <p:cNvPr id="49699" name="Group"/>
          <p:cNvGrpSpPr/>
          <p:nvPr/>
        </p:nvGrpSpPr>
        <p:grpSpPr>
          <a:xfrm>
            <a:off x="4381500" y="3171825"/>
            <a:ext cx="10321290" cy="4177665"/>
            <a:chOff x="4381500" y="3171825"/>
            <a:chExt cx="10321290" cy="4177665"/>
          </a:xfrm>
        </p:grpSpPr>
        <p:sp>
          <p:nvSpPr>
            <p:cNvPr id="13" name="Text 1"/>
            <p:cNvSpPr/>
            <p:nvPr/>
          </p:nvSpPr>
          <p:spPr>
            <a:xfrm>
              <a:off x="4381500" y="3171825"/>
              <a:ext cx="10292715" cy="3493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14" name="Text 2"/>
            <p:cNvSpPr/>
            <p:nvPr/>
          </p:nvSpPr>
          <p:spPr>
            <a:xfrm>
              <a:off x="11887200" y="6734175"/>
              <a:ext cx="2815590"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Miniver" pitchFamily="34" charset="0"/>
                  <a:ea typeface="Miniver" pitchFamily="34" charset="-122"/>
                  <a:cs typeface="Miniver"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839075"/>
            <a:ext cx="5895975" cy="2447925"/>
          </a:xfrm>
          <a:prstGeom prst="rect">
            <a:avLst/>
          </a:prstGeom>
        </p:spPr>
      </p:pic>
      <p:pic>
        <p:nvPicPr>
          <p:cNvPr id="3" name="Image 1" descr="preencoded.png">    </p:cNvPr>
          <p:cNvPicPr>
            <a:picLocks noChangeAspect="1"/>
          </p:cNvPicPr>
          <p:nvPr/>
        </p:nvPicPr>
        <p:blipFill>
          <a:blip r:embed="rId2"/>
          <a:stretch>
            <a:fillRect/>
          </a:stretch>
        </p:blipFill>
        <p:spPr>
          <a:xfrm>
            <a:off x="7600950" y="8077200"/>
            <a:ext cx="7324725" cy="2209800"/>
          </a:xfrm>
          <a:prstGeom prst="rect">
            <a:avLst/>
          </a:prstGeom>
        </p:spPr>
      </p:pic>
      <p:pic>
        <p:nvPicPr>
          <p:cNvPr id="4" name="Image 2" descr="preencoded.png">    </p:cNvPr>
          <p:cNvPicPr>
            <a:picLocks noChangeAspect="1"/>
          </p:cNvPicPr>
          <p:nvPr/>
        </p:nvPicPr>
        <p:blipFill>
          <a:blip r:embed="rId3"/>
          <a:stretch>
            <a:fillRect/>
          </a:stretch>
        </p:blipFill>
        <p:spPr>
          <a:xfrm>
            <a:off x="3086100" y="8582025"/>
            <a:ext cx="7734300" cy="1704975"/>
          </a:xfrm>
          <a:prstGeom prst="rect">
            <a:avLst/>
          </a:prstGeom>
        </p:spPr>
      </p:pic>
      <p:pic>
        <p:nvPicPr>
          <p:cNvPr id="5" name="Image 3" descr="preencoded.png">    </p:cNvPr>
          <p:cNvPicPr>
            <a:picLocks noChangeAspect="1"/>
          </p:cNvPicPr>
          <p:nvPr/>
        </p:nvPicPr>
        <p:blipFill>
          <a:blip r:embed="rId4"/>
          <a:stretch>
            <a:fillRect/>
          </a:stretch>
        </p:blipFill>
        <p:spPr>
          <a:xfrm>
            <a:off x="11258550" y="8582025"/>
            <a:ext cx="7029450" cy="1704975"/>
          </a:xfrm>
          <a:prstGeom prst="rect">
            <a:avLst/>
          </a:prstGeom>
        </p:spPr>
      </p:pic>
      <p:pic>
        <p:nvPicPr>
          <p:cNvPr id="6" name="Image 4" descr="preencoded.png">    </p:cNvPr>
          <p:cNvPicPr>
            <a:picLocks noChangeAspect="1"/>
          </p:cNvPicPr>
          <p:nvPr/>
        </p:nvPicPr>
        <p:blipFill>
          <a:blip r:embed="rId5"/>
          <a:stretch>
            <a:fillRect/>
          </a:stretch>
        </p:blipFill>
        <p:spPr>
          <a:xfrm>
            <a:off x="0" y="0"/>
            <a:ext cx="6715125" cy="3038475"/>
          </a:xfrm>
          <a:prstGeom prst="rect">
            <a:avLst/>
          </a:prstGeom>
        </p:spPr>
      </p:pic>
      <p:pic>
        <p:nvPicPr>
          <p:cNvPr id="7" name="Image 5" descr="preencoded.png">    </p:cNvPr>
          <p:cNvPicPr>
            <a:picLocks noChangeAspect="1"/>
          </p:cNvPicPr>
          <p:nvPr/>
        </p:nvPicPr>
        <p:blipFill>
          <a:blip r:embed="rId6"/>
          <a:stretch>
            <a:fillRect/>
          </a:stretch>
        </p:blipFill>
        <p:spPr>
          <a:xfrm>
            <a:off x="15111082" y="0"/>
            <a:ext cx="3176918" cy="4492451"/>
          </a:xfrm>
          <a:prstGeom prst="rect">
            <a:avLst/>
          </a:prstGeom>
        </p:spPr>
      </p:pic>
      <p:grpSp>
        <p:nvGrpSpPr>
          <p:cNvPr id="39088"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pic>
        <p:nvPicPr>
          <p:cNvPr id="10" name="Image 7" descr="preencoded.png">    </p:cNvPr>
          <p:cNvPicPr>
            <a:picLocks noChangeAspect="1"/>
          </p:cNvPicPr>
          <p:nvPr/>
        </p:nvPicPr>
        <p:blipFill>
          <a:blip r:embed="rId8"/>
          <a:stretch>
            <a:fillRect/>
          </a:stretch>
        </p:blipFill>
        <p:spPr>
          <a:xfrm>
            <a:off x="2552700" y="1409700"/>
            <a:ext cx="6257925" cy="7543800"/>
          </a:xfrm>
          <a:prstGeom prst="rect">
            <a:avLst/>
          </a:prstGeom>
        </p:spPr>
      </p:pic>
      <p:grpSp>
        <p:nvGrpSpPr>
          <p:cNvPr id="31660" name="Group"/>
          <p:cNvGrpSpPr/>
          <p:nvPr/>
        </p:nvGrpSpPr>
        <p:grpSpPr>
          <a:xfrm>
            <a:off x="10820400" y="2333625"/>
            <a:ext cx="5463540" cy="1802130"/>
            <a:chOff x="10820400" y="2333625"/>
            <a:chExt cx="5463540" cy="1802130"/>
          </a:xfrm>
        </p:grpSpPr>
        <p:sp>
          <p:nvSpPr>
            <p:cNvPr id="11" name="Text 1"/>
            <p:cNvSpPr/>
            <p:nvPr/>
          </p:nvSpPr>
          <p:spPr>
            <a:xfrm>
              <a:off x="10820400" y="2333625"/>
              <a:ext cx="546354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Dragon Taming Technique</a:t>
              </a:r>
              <a:endParaRPr lang="en-US" sz="3600" dirty="0"/>
            </a:p>
          </p:txBody>
        </p:sp>
        <p:sp>
          <p:nvSpPr>
            <p:cNvPr id="12" name="Text 2"/>
            <p:cNvSpPr/>
            <p:nvPr/>
          </p:nvSpPr>
          <p:spPr>
            <a:xfrm>
              <a:off x="10820400" y="3228975"/>
              <a:ext cx="54330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guide to taming and caring for dragons in the realm of magic.</a:t>
              </a:r>
              <a:endParaRPr lang="en-US" sz="2400" dirty="0"/>
            </a:p>
          </p:txBody>
        </p:sp>
      </p:grpSp>
      <p:grpSp>
        <p:nvGrpSpPr>
          <p:cNvPr id="37708" name="Group"/>
          <p:cNvGrpSpPr/>
          <p:nvPr/>
        </p:nvGrpSpPr>
        <p:grpSpPr>
          <a:xfrm>
            <a:off x="10820400" y="4905375"/>
            <a:ext cx="5463540" cy="2468880"/>
            <a:chOff x="10820400" y="4905375"/>
            <a:chExt cx="5463540" cy="2468880"/>
          </a:xfrm>
        </p:grpSpPr>
        <p:sp>
          <p:nvSpPr>
            <p:cNvPr id="13" name="Text 3"/>
            <p:cNvSpPr/>
            <p:nvPr/>
          </p:nvSpPr>
          <p:spPr>
            <a:xfrm>
              <a:off x="10820400" y="4905375"/>
              <a:ext cx="5463540" cy="149352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The Art of Unicorn Sighting</a:t>
              </a:r>
              <a:endParaRPr lang="en-US" sz="3600" dirty="0"/>
            </a:p>
          </p:txBody>
        </p:sp>
        <p:sp>
          <p:nvSpPr>
            <p:cNvPr id="14" name="Text 4"/>
            <p:cNvSpPr/>
            <p:nvPr/>
          </p:nvSpPr>
          <p:spPr>
            <a:xfrm>
              <a:off x="10820400" y="6467475"/>
              <a:ext cx="54330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8039165"/>
            <a:ext cx="10625426" cy="2247835"/>
          </a:xfrm>
          <a:prstGeom prst="rect">
            <a:avLst/>
          </a:prstGeom>
        </p:spPr>
      </p:pic>
      <p:pic>
        <p:nvPicPr>
          <p:cNvPr id="3" name="Image 1" descr="preencoded.png">    </p:cNvPr>
          <p:cNvPicPr>
            <a:picLocks noChangeAspect="1"/>
          </p:cNvPicPr>
          <p:nvPr/>
        </p:nvPicPr>
        <p:blipFill>
          <a:blip r:embed="rId2"/>
          <a:stretch>
            <a:fillRect/>
          </a:stretch>
        </p:blipFill>
        <p:spPr>
          <a:xfrm>
            <a:off x="10629900" y="8039165"/>
            <a:ext cx="7658100" cy="2247835"/>
          </a:xfrm>
          <a:prstGeom prst="rect">
            <a:avLst/>
          </a:prstGeom>
        </p:spPr>
      </p:pic>
      <p:pic>
        <p:nvPicPr>
          <p:cNvPr id="4" name="Image 2" descr="preencoded.png">    </p:cNvPr>
          <p:cNvPicPr>
            <a:picLocks noChangeAspect="1"/>
          </p:cNvPicPr>
          <p:nvPr/>
        </p:nvPicPr>
        <p:blipFill>
          <a:blip r:embed="rId3"/>
          <a:stretch>
            <a:fillRect/>
          </a:stretch>
        </p:blipFill>
        <p:spPr>
          <a:xfrm>
            <a:off x="4562475" y="8039100"/>
            <a:ext cx="9847357" cy="2247900"/>
          </a:xfrm>
          <a:prstGeom prst="rect">
            <a:avLst/>
          </a:prstGeom>
        </p:spPr>
      </p:pic>
      <p:pic>
        <p:nvPicPr>
          <p:cNvPr id="5" name="Image 3" descr="preencoded.png">    </p:cNvPr>
          <p:cNvPicPr>
            <a:picLocks noChangeAspect="1"/>
          </p:cNvPicPr>
          <p:nvPr/>
        </p:nvPicPr>
        <p:blipFill>
          <a:blip r:embed="rId4"/>
          <a:stretch>
            <a:fillRect/>
          </a:stretch>
        </p:blipFill>
        <p:spPr>
          <a:xfrm>
            <a:off x="0" y="0"/>
            <a:ext cx="3867150" cy="3076575"/>
          </a:xfrm>
          <a:prstGeom prst="rect">
            <a:avLst/>
          </a:prstGeom>
        </p:spPr>
      </p:pic>
      <p:pic>
        <p:nvPicPr>
          <p:cNvPr id="6" name="Image 4" descr="preencoded.png">    </p:cNvPr>
          <p:cNvPicPr>
            <a:picLocks noChangeAspect="1"/>
          </p:cNvPicPr>
          <p:nvPr/>
        </p:nvPicPr>
        <p:blipFill>
          <a:blip r:embed="rId5"/>
          <a:stretch>
            <a:fillRect/>
          </a:stretch>
        </p:blipFill>
        <p:spPr>
          <a:xfrm>
            <a:off x="15837564" y="0"/>
            <a:ext cx="2357284" cy="2396226"/>
          </a:xfrm>
          <a:prstGeom prst="rect">
            <a:avLst/>
          </a:prstGeom>
        </p:spPr>
      </p:pic>
      <p:sp>
        <p:nvSpPr>
          <p:cNvPr id="7" name="Text 0"/>
          <p:cNvSpPr/>
          <p:nvPr/>
        </p:nvSpPr>
        <p:spPr>
          <a:xfrm>
            <a:off x="1619250" y="1181100"/>
            <a:ext cx="15059025" cy="1381125"/>
          </a:xfrm>
          <a:prstGeom prst="rect">
            <a:avLst/>
          </a:prstGeom>
          <a:noFill/>
          <a:ln/>
        </p:spPr>
        <p:txBody>
          <a:bodyPr wrap="square" lIns="0" tIns="0" rIns="0" bIns="0" rtlCol="0" anchor="t"/>
          <a:lstStyle/>
          <a:p>
            <a:pPr algn="ctr" indent="0" marL="0">
              <a:buNone/>
            </a:pPr>
            <a:r>
              <a:rPr lang="en-US" sz="6000" u="none" dirty="0">
                <a:solidFill>
                  <a:srgbClr val="113900"/>
                </a:solidFill>
                <a:latin typeface="Miniver" pitchFamily="34" charset="0"/>
                <a:ea typeface="Miniver" pitchFamily="34" charset="-122"/>
                <a:cs typeface="Miniver" pitchFamily="34" charset="-120"/>
              </a:rPr>
              <a:t>The Magic of Dragons: A Research</a:t>
            </a:r>
            <a:endParaRPr lang="en-US" sz="6000" dirty="0"/>
          </a:p>
        </p:txBody>
      </p:sp>
      <p:grpSp>
        <p:nvGrpSpPr>
          <p:cNvPr id="41082" name="Group"/>
          <p:cNvGrpSpPr/>
          <p:nvPr/>
        </p:nvGrpSpPr>
        <p:grpSpPr>
          <a:xfrm>
            <a:off x="10763248" y="3019425"/>
            <a:ext cx="4981577" cy="5876925"/>
            <a:chOff x="10763248" y="3019425"/>
            <a:chExt cx="4981577" cy="5876925"/>
          </a:xfrm>
        </p:grpSpPr>
        <p:pic>
          <p:nvPicPr>
            <p:cNvPr id="8" name="Image 5" descr="preencoded.png">    </p:cNvPr>
            <p:cNvPicPr>
              <a:picLocks noChangeAspect="1"/>
            </p:cNvPicPr>
            <p:nvPr/>
          </p:nvPicPr>
          <p:blipFill>
            <a:blip r:embed="rId6"/>
            <a:stretch>
              <a:fillRect/>
            </a:stretch>
          </p:blipFill>
          <p:spPr>
            <a:xfrm>
              <a:off x="10763250" y="3914775"/>
              <a:ext cx="4981575" cy="4981575"/>
            </a:xfrm>
            <a:prstGeom prst="rect">
              <a:avLst/>
            </a:prstGeom>
          </p:spPr>
        </p:pic>
        <p:pic>
          <p:nvPicPr>
            <p:cNvPr id="9" name="Image 6" descr="preencoded.png">    </p:cNvPr>
            <p:cNvPicPr>
              <a:picLocks noChangeAspect="1"/>
            </p:cNvPicPr>
            <p:nvPr/>
          </p:nvPicPr>
          <p:blipFill>
            <a:blip r:embed="rId7"/>
            <a:stretch>
              <a:fillRect/>
            </a:stretch>
          </p:blipFill>
          <p:spPr>
            <a:xfrm>
              <a:off x="10763248" y="3914775"/>
              <a:ext cx="4981577" cy="4981575"/>
            </a:xfrm>
            <a:prstGeom prst="rect">
              <a:avLst/>
            </a:prstGeom>
          </p:spPr>
        </p:pic>
        <p:sp>
          <p:nvSpPr>
            <p:cNvPr id="10" name="Shape 1"/>
            <p:cNvSpPr/>
            <p:nvPr/>
          </p:nvSpPr>
          <p:spPr>
            <a:xfrm>
              <a:off x="11820525" y="4962525"/>
              <a:ext cx="2876550" cy="2876550"/>
            </a:xfrm>
            <a:prstGeom prst="ellipse">
              <a:avLst/>
            </a:prstGeom>
            <a:solidFill>
              <a:srgbClr val="ABD378"/>
            </a:solidFill>
            <a:ln/>
          </p:spPr>
        </p:sp>
        <p:pic>
          <p:nvPicPr>
            <p:cNvPr id="11" name="Image 7" descr="preencoded.png">    </p:cNvPr>
            <p:cNvPicPr>
              <a:picLocks noChangeAspect="1"/>
            </p:cNvPicPr>
            <p:nvPr/>
          </p:nvPicPr>
          <p:blipFill>
            <a:blip r:embed="rId8"/>
            <a:stretch>
              <a:fillRect/>
            </a:stretch>
          </p:blipFill>
          <p:spPr>
            <a:xfrm>
              <a:off x="12963520" y="5629275"/>
              <a:ext cx="590560" cy="647700"/>
            </a:xfrm>
            <a:prstGeom prst="rect">
              <a:avLst/>
            </a:prstGeom>
          </p:spPr>
        </p:pic>
        <p:sp>
          <p:nvSpPr>
            <p:cNvPr id="12" name="Text 2"/>
            <p:cNvSpPr/>
            <p:nvPr/>
          </p:nvSpPr>
          <p:spPr>
            <a:xfrm>
              <a:off x="11692890" y="3019425"/>
              <a:ext cx="3122295"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Miniver" pitchFamily="34" charset="0"/>
                  <a:ea typeface="Miniver" pitchFamily="34" charset="-122"/>
                  <a:cs typeface="Miniver" pitchFamily="34" charset="-120"/>
                </a:rPr>
                <a:t>Dragon Taming</a:t>
              </a:r>
              <a:endParaRPr lang="en-US" sz="3600" dirty="0"/>
            </a:p>
          </p:txBody>
        </p:sp>
        <p:sp>
          <p:nvSpPr>
            <p:cNvPr id="13" name="Text 3"/>
            <p:cNvSpPr/>
            <p:nvPr/>
          </p:nvSpPr>
          <p:spPr>
            <a:xfrm>
              <a:off x="11889105" y="6477000"/>
              <a:ext cx="273939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Miniver" pitchFamily="34" charset="0"/>
                  <a:ea typeface="Miniver" pitchFamily="34" charset="-122"/>
                  <a:cs typeface="Miniver" pitchFamily="34" charset="-120"/>
                </a:rPr>
                <a:t>Unicorn </a:t>
              </a:r>
              <a:endParaRPr lang="en-US" sz="3600" dirty="0"/>
            </a:p>
          </p:txBody>
        </p:sp>
      </p:grpSp>
      <p:grpSp>
        <p:nvGrpSpPr>
          <p:cNvPr id="56880" name="Group"/>
          <p:cNvGrpSpPr/>
          <p:nvPr/>
        </p:nvGrpSpPr>
        <p:grpSpPr>
          <a:xfrm>
            <a:off x="17235487" y="8456817"/>
            <a:ext cx="1463470" cy="1601583"/>
            <a:chOff x="17235487" y="8456817"/>
            <a:chExt cx="1463470" cy="1601583"/>
          </a:xfrm>
        </p:grpSpPr>
        <p:pic>
          <p:nvPicPr>
            <p:cNvPr id="14"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5" name="Text 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grpSp>
        <p:nvGrpSpPr>
          <p:cNvPr id="77775" name="Group"/>
          <p:cNvGrpSpPr/>
          <p:nvPr/>
        </p:nvGrpSpPr>
        <p:grpSpPr>
          <a:xfrm>
            <a:off x="2362200" y="3238500"/>
            <a:ext cx="2806065" cy="2526030"/>
            <a:chOff x="2362200" y="3238500"/>
            <a:chExt cx="2806065" cy="2526030"/>
          </a:xfrm>
        </p:grpSpPr>
        <p:sp>
          <p:nvSpPr>
            <p:cNvPr id="16" name="Text 5"/>
            <p:cNvSpPr/>
            <p:nvPr/>
          </p:nvSpPr>
          <p:spPr>
            <a:xfrm>
              <a:off x="2362200" y="3238500"/>
              <a:ext cx="280606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Archery</a:t>
              </a:r>
              <a:endParaRPr lang="en-US" sz="3600" dirty="0"/>
            </a:p>
          </p:txBody>
        </p:sp>
        <p:sp>
          <p:nvSpPr>
            <p:cNvPr id="17" name="Text 6"/>
            <p:cNvSpPr/>
            <p:nvPr/>
          </p:nvSpPr>
          <p:spPr>
            <a:xfrm>
              <a:off x="2362200" y="4057650"/>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Art of Archery": Discover the intricacies of the Art of Archery .</a:t>
              </a:r>
              <a:endParaRPr lang="en-US" sz="2400" dirty="0"/>
            </a:p>
          </p:txBody>
        </p:sp>
      </p:grpSp>
      <p:grpSp>
        <p:nvGrpSpPr>
          <p:cNvPr id="61455" name="Group"/>
          <p:cNvGrpSpPr/>
          <p:nvPr/>
        </p:nvGrpSpPr>
        <p:grpSpPr>
          <a:xfrm>
            <a:off x="6276975" y="6410325"/>
            <a:ext cx="2806065" cy="2526030"/>
            <a:chOff x="6276975" y="6410325"/>
            <a:chExt cx="2806065" cy="2526030"/>
          </a:xfrm>
        </p:grpSpPr>
        <p:sp>
          <p:nvSpPr>
            <p:cNvPr id="18" name="Text 7"/>
            <p:cNvSpPr/>
            <p:nvPr/>
          </p:nvSpPr>
          <p:spPr>
            <a:xfrm>
              <a:off x="6276975" y="6410325"/>
              <a:ext cx="280606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Unicorn</a:t>
              </a:r>
              <a:endParaRPr lang="en-US" sz="3600" dirty="0"/>
            </a:p>
          </p:txBody>
        </p:sp>
        <p:sp>
          <p:nvSpPr>
            <p:cNvPr id="19" name="Text 8"/>
            <p:cNvSpPr/>
            <p:nvPr/>
          </p:nvSpPr>
          <p:spPr>
            <a:xfrm>
              <a:off x="6276975" y="7229475"/>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Art of Archery": Discover the intricacies of the Art of Archery .</a:t>
              </a:r>
              <a:endParaRPr lang="en-US" sz="2400" dirty="0"/>
            </a:p>
          </p:txBody>
        </p:sp>
      </p:grpSp>
      <p:grpSp>
        <p:nvGrpSpPr>
          <p:cNvPr id="57098" name="Group"/>
          <p:cNvGrpSpPr/>
          <p:nvPr/>
        </p:nvGrpSpPr>
        <p:grpSpPr>
          <a:xfrm>
            <a:off x="6276975" y="3238500"/>
            <a:ext cx="2806065" cy="2526030"/>
            <a:chOff x="6276975" y="3238500"/>
            <a:chExt cx="2806065" cy="2526030"/>
          </a:xfrm>
        </p:grpSpPr>
        <p:sp>
          <p:nvSpPr>
            <p:cNvPr id="20" name="Text 9"/>
            <p:cNvSpPr/>
            <p:nvPr/>
          </p:nvSpPr>
          <p:spPr>
            <a:xfrm>
              <a:off x="6276975" y="3238500"/>
              <a:ext cx="280606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Music</a:t>
              </a:r>
              <a:endParaRPr lang="en-US" sz="3600" dirty="0"/>
            </a:p>
          </p:txBody>
        </p:sp>
        <p:sp>
          <p:nvSpPr>
            <p:cNvPr id="21" name="Text 10"/>
            <p:cNvSpPr/>
            <p:nvPr/>
          </p:nvSpPr>
          <p:spPr>
            <a:xfrm>
              <a:off x="6276975" y="4057650"/>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Music of the Elves": Immerse yourself in the enchanting music.</a:t>
              </a:r>
              <a:endParaRPr lang="en-US" sz="2400" dirty="0"/>
            </a:p>
          </p:txBody>
        </p:sp>
      </p:grpSp>
      <p:grpSp>
        <p:nvGrpSpPr>
          <p:cNvPr id="37156" name="Group"/>
          <p:cNvGrpSpPr/>
          <p:nvPr/>
        </p:nvGrpSpPr>
        <p:grpSpPr>
          <a:xfrm>
            <a:off x="2362200" y="6410325"/>
            <a:ext cx="2806065" cy="2526030"/>
            <a:chOff x="2362200" y="6410325"/>
            <a:chExt cx="2806065" cy="2526030"/>
          </a:xfrm>
        </p:grpSpPr>
        <p:sp>
          <p:nvSpPr>
            <p:cNvPr id="22" name="Text 11"/>
            <p:cNvSpPr/>
            <p:nvPr/>
          </p:nvSpPr>
          <p:spPr>
            <a:xfrm>
              <a:off x="2362200" y="6410325"/>
              <a:ext cx="280606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Life</a:t>
              </a:r>
              <a:endParaRPr lang="en-US" sz="3600" dirty="0"/>
            </a:p>
          </p:txBody>
        </p:sp>
        <p:sp>
          <p:nvSpPr>
            <p:cNvPr id="23" name="Text 12"/>
            <p:cNvSpPr/>
            <p:nvPr/>
          </p:nvSpPr>
          <p:spPr>
            <a:xfrm>
              <a:off x="2362200" y="7229475"/>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Life of an Elf": Learn about the customs and daily life of the elves.</a:t>
              </a:r>
              <a:endParaRPr lang="en-US" sz="24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839075"/>
            <a:ext cx="5895975" cy="2447925"/>
          </a:xfrm>
          <a:prstGeom prst="rect">
            <a:avLst/>
          </a:prstGeom>
        </p:spPr>
      </p:pic>
      <p:pic>
        <p:nvPicPr>
          <p:cNvPr id="3" name="Image 1" descr="preencoded.png">    </p:cNvPr>
          <p:cNvPicPr>
            <a:picLocks noChangeAspect="1"/>
          </p:cNvPicPr>
          <p:nvPr/>
        </p:nvPicPr>
        <p:blipFill>
          <a:blip r:embed="rId2"/>
          <a:stretch>
            <a:fillRect/>
          </a:stretch>
        </p:blipFill>
        <p:spPr>
          <a:xfrm>
            <a:off x="7600950" y="8077200"/>
            <a:ext cx="7324725" cy="2209800"/>
          </a:xfrm>
          <a:prstGeom prst="rect">
            <a:avLst/>
          </a:prstGeom>
        </p:spPr>
      </p:pic>
      <p:pic>
        <p:nvPicPr>
          <p:cNvPr id="4" name="Image 2" descr="preencoded.png">    </p:cNvPr>
          <p:cNvPicPr>
            <a:picLocks noChangeAspect="1"/>
          </p:cNvPicPr>
          <p:nvPr/>
        </p:nvPicPr>
        <p:blipFill>
          <a:blip r:embed="rId3"/>
          <a:stretch>
            <a:fillRect/>
          </a:stretch>
        </p:blipFill>
        <p:spPr>
          <a:xfrm>
            <a:off x="3086100" y="8582025"/>
            <a:ext cx="7734300" cy="1704975"/>
          </a:xfrm>
          <a:prstGeom prst="rect">
            <a:avLst/>
          </a:prstGeom>
        </p:spPr>
      </p:pic>
      <p:pic>
        <p:nvPicPr>
          <p:cNvPr id="5" name="Image 3" descr="preencoded.png">    </p:cNvPr>
          <p:cNvPicPr>
            <a:picLocks noChangeAspect="1"/>
          </p:cNvPicPr>
          <p:nvPr/>
        </p:nvPicPr>
        <p:blipFill>
          <a:blip r:embed="rId4"/>
          <a:stretch>
            <a:fillRect/>
          </a:stretch>
        </p:blipFill>
        <p:spPr>
          <a:xfrm>
            <a:off x="11258550" y="8582025"/>
            <a:ext cx="7029450" cy="1704975"/>
          </a:xfrm>
          <a:prstGeom prst="rect">
            <a:avLst/>
          </a:prstGeom>
        </p:spPr>
      </p:pic>
      <p:pic>
        <p:nvPicPr>
          <p:cNvPr id="6" name="Image 4" descr="preencoded.png">    </p:cNvPr>
          <p:cNvPicPr>
            <a:picLocks noChangeAspect="1"/>
          </p:cNvPicPr>
          <p:nvPr/>
        </p:nvPicPr>
        <p:blipFill>
          <a:blip r:embed="rId5"/>
          <a:stretch>
            <a:fillRect/>
          </a:stretch>
        </p:blipFill>
        <p:spPr>
          <a:xfrm>
            <a:off x="0" y="0"/>
            <a:ext cx="6715125" cy="3038475"/>
          </a:xfrm>
          <a:prstGeom prst="rect">
            <a:avLst/>
          </a:prstGeom>
        </p:spPr>
      </p:pic>
      <p:pic>
        <p:nvPicPr>
          <p:cNvPr id="7" name="Image 5" descr="preencoded.png">    </p:cNvPr>
          <p:cNvPicPr>
            <a:picLocks noChangeAspect="1"/>
          </p:cNvPicPr>
          <p:nvPr/>
        </p:nvPicPr>
        <p:blipFill>
          <a:blip r:embed="rId6"/>
          <a:stretch>
            <a:fillRect/>
          </a:stretch>
        </p:blipFill>
        <p:spPr>
          <a:xfrm>
            <a:off x="15111082" y="0"/>
            <a:ext cx="3176918" cy="4492451"/>
          </a:xfrm>
          <a:prstGeom prst="rect">
            <a:avLst/>
          </a:prstGeom>
        </p:spPr>
      </p:pic>
      <p:grpSp>
        <p:nvGrpSpPr>
          <p:cNvPr id="77346"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sp>
        <p:nvSpPr>
          <p:cNvPr id="10" name="Text 1"/>
          <p:cNvSpPr/>
          <p:nvPr/>
        </p:nvSpPr>
        <p:spPr>
          <a:xfrm>
            <a:off x="6829425" y="352425"/>
            <a:ext cx="4219575" cy="1381125"/>
          </a:xfrm>
          <a:prstGeom prst="rect">
            <a:avLst/>
          </a:prstGeom>
          <a:noFill/>
          <a:ln/>
        </p:spPr>
        <p:txBody>
          <a:bodyPr wrap="square" lIns="0" tIns="0" rIns="0" bIns="0" rtlCol="0" anchor="t"/>
          <a:lstStyle/>
          <a:p>
            <a:pPr algn="l" indent="0" marL="0">
              <a:buNone/>
            </a:pPr>
            <a:r>
              <a:rPr lang="en-US" sz="6000" u="none" dirty="0">
                <a:solidFill>
                  <a:srgbClr val="113900"/>
                </a:solidFill>
                <a:latin typeface="Miniver" pitchFamily="34" charset="0"/>
                <a:ea typeface="Miniver" pitchFamily="34" charset="-122"/>
                <a:cs typeface="Miniver" pitchFamily="34" charset="-120"/>
              </a:rPr>
              <a:t>Pricing Plan</a:t>
            </a:r>
            <a:endParaRPr lang="en-US" sz="6000" dirty="0"/>
          </a:p>
        </p:txBody>
      </p:sp>
      <p:grpSp>
        <p:nvGrpSpPr>
          <p:cNvPr id="50515" name="Group"/>
          <p:cNvGrpSpPr/>
          <p:nvPr/>
        </p:nvGrpSpPr>
        <p:grpSpPr>
          <a:xfrm>
            <a:off x="1333500" y="1866900"/>
            <a:ext cx="15630525" cy="7048500"/>
            <a:chOff x="1333500" y="1866900"/>
            <a:chExt cx="15630525" cy="7048500"/>
          </a:xfrm>
        </p:grpSpPr>
        <p:sp>
          <p:nvSpPr>
            <p:cNvPr id="11" name="Shape 2"/>
            <p:cNvSpPr/>
            <p:nvPr/>
          </p:nvSpPr>
          <p:spPr>
            <a:xfrm>
              <a:off x="1333500" y="1866900"/>
              <a:ext cx="4829175" cy="7048500"/>
            </a:xfrm>
            <a:prstGeom prst="roundRect">
              <a:avLst>
                <a:gd name="adj" fmla="val 3156"/>
              </a:avLst>
            </a:prstGeom>
            <a:noFill/>
            <a:ln w="9525">
              <a:solidFill>
                <a:srgbClr val="235400"/>
              </a:solidFill>
              <a:prstDash val="solid"/>
            </a:ln>
          </p:spPr>
        </p:sp>
        <p:pic>
          <p:nvPicPr>
            <p:cNvPr id="12" name="Image 7" descr="preencoded.png">    </p:cNvPr>
            <p:cNvPicPr>
              <a:picLocks noChangeAspect="1"/>
            </p:cNvPicPr>
            <p:nvPr/>
          </p:nvPicPr>
          <p:blipFill>
            <a:blip r:embed="rId8"/>
            <a:stretch>
              <a:fillRect/>
            </a:stretch>
          </p:blipFill>
          <p:spPr>
            <a:xfrm>
              <a:off x="3371850" y="2181151"/>
              <a:ext cx="752475" cy="895497"/>
            </a:xfrm>
            <a:prstGeom prst="rect">
              <a:avLst/>
            </a:prstGeom>
          </p:spPr>
        </p:pic>
        <p:sp>
          <p:nvSpPr>
            <p:cNvPr id="13" name="Shape 3"/>
            <p:cNvSpPr/>
            <p:nvPr/>
          </p:nvSpPr>
          <p:spPr>
            <a:xfrm>
              <a:off x="6734175" y="1866900"/>
              <a:ext cx="4829175" cy="7048500"/>
            </a:xfrm>
            <a:prstGeom prst="roundRect">
              <a:avLst>
                <a:gd name="adj" fmla="val 3156"/>
              </a:avLst>
            </a:prstGeom>
            <a:noFill/>
            <a:ln w="9525">
              <a:solidFill>
                <a:srgbClr val="235400"/>
              </a:solidFill>
              <a:prstDash val="solid"/>
            </a:ln>
          </p:spPr>
        </p:sp>
        <p:pic>
          <p:nvPicPr>
            <p:cNvPr id="14" name="Image 8" descr="preencoded.png">    </p:cNvPr>
            <p:cNvPicPr>
              <a:picLocks noChangeAspect="1"/>
            </p:cNvPicPr>
            <p:nvPr/>
          </p:nvPicPr>
          <p:blipFill>
            <a:blip r:embed="rId9"/>
            <a:stretch>
              <a:fillRect/>
            </a:stretch>
          </p:blipFill>
          <p:spPr>
            <a:xfrm>
              <a:off x="8858250" y="2181222"/>
              <a:ext cx="581025" cy="895356"/>
            </a:xfrm>
            <a:prstGeom prst="rect">
              <a:avLst/>
            </a:prstGeom>
          </p:spPr>
        </p:pic>
        <p:sp>
          <p:nvSpPr>
            <p:cNvPr id="15" name="Shape 4"/>
            <p:cNvSpPr/>
            <p:nvPr/>
          </p:nvSpPr>
          <p:spPr>
            <a:xfrm>
              <a:off x="12134850" y="1866900"/>
              <a:ext cx="4829175" cy="7048500"/>
            </a:xfrm>
            <a:prstGeom prst="roundRect">
              <a:avLst>
                <a:gd name="adj" fmla="val 3156"/>
              </a:avLst>
            </a:prstGeom>
            <a:noFill/>
            <a:ln w="9525">
              <a:solidFill>
                <a:srgbClr val="235400"/>
              </a:solidFill>
              <a:prstDash val="solid"/>
            </a:ln>
          </p:spPr>
        </p:sp>
        <p:pic>
          <p:nvPicPr>
            <p:cNvPr id="16" name="Image 9" descr="preencoded.png">    </p:cNvPr>
            <p:cNvPicPr>
              <a:picLocks noChangeAspect="1"/>
            </p:cNvPicPr>
            <p:nvPr/>
          </p:nvPicPr>
          <p:blipFill>
            <a:blip r:embed="rId10"/>
            <a:stretch>
              <a:fillRect/>
            </a:stretch>
          </p:blipFill>
          <p:spPr>
            <a:xfrm>
              <a:off x="14058879" y="2181225"/>
              <a:ext cx="981117" cy="895350"/>
            </a:xfrm>
            <a:prstGeom prst="rect">
              <a:avLst/>
            </a:prstGeom>
          </p:spPr>
        </p:pic>
        <p:sp>
          <p:nvSpPr>
            <p:cNvPr id="17" name="Text 5"/>
            <p:cNvSpPr/>
            <p:nvPr/>
          </p:nvSpPr>
          <p:spPr>
            <a:xfrm>
              <a:off x="3139440" y="3276600"/>
              <a:ext cx="1217295" cy="826770"/>
            </a:xfrm>
            <a:prstGeom prst="rect">
              <a:avLst/>
            </a:prstGeom>
            <a:noFill/>
            <a:ln/>
          </p:spPr>
          <p:txBody>
            <a:bodyPr wrap="square" lIns="0" tIns="0" rIns="0" bIns="0" rtlCol="0" anchor="t"/>
            <a:lstStyle/>
            <a:p>
              <a:pPr algn="ctr" indent="0" marL="0">
                <a:buNone/>
              </a:pPr>
              <a:r>
                <a:rPr lang="en-US" sz="3600" u="none" dirty="0">
                  <a:solidFill>
                    <a:srgbClr val="235400"/>
                  </a:solidFill>
                  <a:latin typeface="Miniver" pitchFamily="34" charset="0"/>
                  <a:ea typeface="Miniver" pitchFamily="34" charset="-122"/>
                  <a:cs typeface="Miniver" pitchFamily="34" charset="-120"/>
                </a:rPr>
                <a:t>Basic</a:t>
              </a:r>
              <a:endParaRPr lang="en-US" sz="3600" dirty="0"/>
            </a:p>
          </p:txBody>
        </p:sp>
        <p:sp>
          <p:nvSpPr>
            <p:cNvPr id="18" name="Text 6"/>
            <p:cNvSpPr/>
            <p:nvPr/>
          </p:nvSpPr>
          <p:spPr>
            <a:xfrm>
              <a:off x="1676400" y="4171950"/>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Ability to form a small party with fellow adventurers.</a:t>
              </a:r>
              <a:endParaRPr lang="en-US" sz="2400" dirty="0"/>
            </a:p>
          </p:txBody>
        </p:sp>
        <p:sp>
          <p:nvSpPr>
            <p:cNvPr id="19" name="Text 7"/>
            <p:cNvSpPr/>
            <p:nvPr/>
          </p:nvSpPr>
          <p:spPr>
            <a:xfrm>
              <a:off x="2648903" y="7905750"/>
              <a:ext cx="219837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Miniver" pitchFamily="34" charset="0"/>
                  <a:ea typeface="Miniver" pitchFamily="34" charset="-122"/>
                  <a:cs typeface="Miniver" pitchFamily="34" charset="-120"/>
                </a:rPr>
                <a:t>$10/month</a:t>
              </a:r>
              <a:endParaRPr lang="en-US" sz="3600" dirty="0"/>
            </a:p>
          </p:txBody>
        </p:sp>
        <p:sp>
          <p:nvSpPr>
            <p:cNvPr id="20" name="Text 8"/>
            <p:cNvSpPr/>
            <p:nvPr/>
          </p:nvSpPr>
          <p:spPr>
            <a:xfrm>
              <a:off x="8640128" y="3276600"/>
              <a:ext cx="1017270" cy="826770"/>
            </a:xfrm>
            <a:prstGeom prst="rect">
              <a:avLst/>
            </a:prstGeom>
            <a:noFill/>
            <a:ln/>
          </p:spPr>
          <p:txBody>
            <a:bodyPr wrap="square" lIns="0" tIns="0" rIns="0" bIns="0" rtlCol="0" anchor="t"/>
            <a:lstStyle/>
            <a:p>
              <a:pPr algn="ctr" indent="0" marL="0">
                <a:buNone/>
              </a:pPr>
              <a:r>
                <a:rPr lang="en-US" sz="3600" u="none" dirty="0">
                  <a:solidFill>
                    <a:srgbClr val="235400"/>
                  </a:solidFill>
                  <a:latin typeface="Miniver" pitchFamily="34" charset="0"/>
                  <a:ea typeface="Miniver" pitchFamily="34" charset="-122"/>
                  <a:cs typeface="Miniver" pitchFamily="34" charset="-120"/>
                </a:rPr>
                <a:t>Elite</a:t>
              </a:r>
              <a:endParaRPr lang="en-US" sz="3600" dirty="0"/>
            </a:p>
          </p:txBody>
        </p:sp>
        <p:sp>
          <p:nvSpPr>
            <p:cNvPr id="21" name="Text 9"/>
            <p:cNvSpPr/>
            <p:nvPr/>
          </p:nvSpPr>
          <p:spPr>
            <a:xfrm>
              <a:off x="7077075" y="4171950"/>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Ability to form larger parties with fellow adventurers.</a:t>
              </a:r>
              <a:endParaRPr lang="en-US" sz="2400" dirty="0"/>
            </a:p>
          </p:txBody>
        </p:sp>
        <p:sp>
          <p:nvSpPr>
            <p:cNvPr id="22" name="Text 10"/>
            <p:cNvSpPr/>
            <p:nvPr/>
          </p:nvSpPr>
          <p:spPr>
            <a:xfrm>
              <a:off x="7997190" y="7905750"/>
              <a:ext cx="2303145"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Miniver" pitchFamily="34" charset="0"/>
                  <a:ea typeface="Miniver" pitchFamily="34" charset="-122"/>
                  <a:cs typeface="Miniver" pitchFamily="34" charset="-120"/>
                </a:rPr>
                <a:t>$50/month</a:t>
              </a:r>
              <a:endParaRPr lang="en-US" sz="3600" dirty="0"/>
            </a:p>
          </p:txBody>
        </p:sp>
        <p:sp>
          <p:nvSpPr>
            <p:cNvPr id="23" name="Text 11"/>
            <p:cNvSpPr/>
            <p:nvPr/>
          </p:nvSpPr>
          <p:spPr>
            <a:xfrm>
              <a:off x="13493115" y="3276600"/>
              <a:ext cx="2112645" cy="826770"/>
            </a:xfrm>
            <a:prstGeom prst="rect">
              <a:avLst/>
            </a:prstGeom>
            <a:noFill/>
            <a:ln/>
          </p:spPr>
          <p:txBody>
            <a:bodyPr wrap="square" lIns="0" tIns="0" rIns="0" bIns="0" rtlCol="0" anchor="t"/>
            <a:lstStyle/>
            <a:p>
              <a:pPr algn="ctr" indent="0" marL="0">
                <a:buNone/>
              </a:pPr>
              <a:r>
                <a:rPr lang="en-US" sz="3600" u="none" dirty="0">
                  <a:solidFill>
                    <a:srgbClr val="235400"/>
                  </a:solidFill>
                  <a:latin typeface="Miniver" pitchFamily="34" charset="0"/>
                  <a:ea typeface="Miniver" pitchFamily="34" charset="-122"/>
                  <a:cs typeface="Miniver" pitchFamily="34" charset="-120"/>
                </a:rPr>
                <a:t>Legendary</a:t>
              </a:r>
              <a:endParaRPr lang="en-US" sz="3600" dirty="0"/>
            </a:p>
          </p:txBody>
        </p:sp>
        <p:sp>
          <p:nvSpPr>
            <p:cNvPr id="24" name="Text 12"/>
            <p:cNvSpPr/>
            <p:nvPr/>
          </p:nvSpPr>
          <p:spPr>
            <a:xfrm>
              <a:off x="12477750" y="4171950"/>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The ability to form the largest parties with fellow adventurers.</a:t>
              </a:r>
              <a:endParaRPr lang="en-US" sz="2400" dirty="0"/>
            </a:p>
          </p:txBody>
        </p:sp>
        <p:sp>
          <p:nvSpPr>
            <p:cNvPr id="25" name="Text 13"/>
            <p:cNvSpPr/>
            <p:nvPr/>
          </p:nvSpPr>
          <p:spPr>
            <a:xfrm>
              <a:off x="13331190" y="7905750"/>
              <a:ext cx="2436495"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Miniver" pitchFamily="34" charset="0"/>
                  <a:ea typeface="Miniver" pitchFamily="34" charset="-122"/>
                  <a:cs typeface="Miniver"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48150" y="8105775"/>
            <a:ext cx="9658350" cy="2181225"/>
          </a:xfrm>
          <a:prstGeom prst="rect">
            <a:avLst/>
          </a:prstGeom>
        </p:spPr>
      </p:pic>
      <p:pic>
        <p:nvPicPr>
          <p:cNvPr id="3" name="Image 1" descr="preencoded.png">    </p:cNvPr>
          <p:cNvPicPr>
            <a:picLocks noChangeAspect="1"/>
          </p:cNvPicPr>
          <p:nvPr/>
        </p:nvPicPr>
        <p:blipFill>
          <a:blip r:embed="rId2"/>
          <a:stretch>
            <a:fillRect/>
          </a:stretch>
        </p:blipFill>
        <p:spPr>
          <a:xfrm>
            <a:off x="9077325" y="7581900"/>
            <a:ext cx="9210675" cy="2705100"/>
          </a:xfrm>
          <a:prstGeom prst="rect">
            <a:avLst/>
          </a:prstGeom>
        </p:spPr>
      </p:pic>
      <p:pic>
        <p:nvPicPr>
          <p:cNvPr id="4" name="Image 2" descr="preencoded.png">    </p:cNvPr>
          <p:cNvPicPr>
            <a:picLocks noChangeAspect="1"/>
          </p:cNvPicPr>
          <p:nvPr/>
        </p:nvPicPr>
        <p:blipFill>
          <a:blip r:embed="rId3"/>
          <a:stretch>
            <a:fillRect/>
          </a:stretch>
        </p:blipFill>
        <p:spPr>
          <a:xfrm>
            <a:off x="0" y="8105775"/>
            <a:ext cx="9077325" cy="2181225"/>
          </a:xfrm>
          <a:prstGeom prst="rect">
            <a:avLst/>
          </a:prstGeom>
        </p:spPr>
      </p:pic>
      <p:pic>
        <p:nvPicPr>
          <p:cNvPr id="5" name="Image 3" descr="preencoded.png">    </p:cNvPr>
          <p:cNvPicPr>
            <a:picLocks noChangeAspect="1"/>
          </p:cNvPicPr>
          <p:nvPr/>
        </p:nvPicPr>
        <p:blipFill>
          <a:blip r:embed="rId4"/>
          <a:stretch>
            <a:fillRect/>
          </a:stretch>
        </p:blipFill>
        <p:spPr>
          <a:xfrm>
            <a:off x="14887575" y="0"/>
            <a:ext cx="3400425" cy="2438400"/>
          </a:xfrm>
          <a:prstGeom prst="rect">
            <a:avLst/>
          </a:prstGeom>
        </p:spPr>
      </p:pic>
      <p:pic>
        <p:nvPicPr>
          <p:cNvPr id="6" name="Image 4" descr="preencoded.png">    </p:cNvPr>
          <p:cNvPicPr>
            <a:picLocks noChangeAspect="1"/>
          </p:cNvPicPr>
          <p:nvPr/>
        </p:nvPicPr>
        <p:blipFill>
          <a:blip r:embed="rId5"/>
          <a:stretch>
            <a:fillRect/>
          </a:stretch>
        </p:blipFill>
        <p:spPr>
          <a:xfrm>
            <a:off x="0" y="0"/>
            <a:ext cx="2981244" cy="3349823"/>
          </a:xfrm>
          <a:prstGeom prst="rect">
            <a:avLst/>
          </a:prstGeom>
        </p:spPr>
      </p:pic>
      <p:grpSp>
        <p:nvGrpSpPr>
          <p:cNvPr id="75104"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grpSp>
        <p:nvGrpSpPr>
          <p:cNvPr id="92270" name="Group"/>
          <p:cNvGrpSpPr/>
          <p:nvPr/>
        </p:nvGrpSpPr>
        <p:grpSpPr>
          <a:xfrm>
            <a:off x="742950" y="1181100"/>
            <a:ext cx="16811625" cy="7907655"/>
            <a:chOff x="742950" y="1181100"/>
            <a:chExt cx="16811625" cy="7907655"/>
          </a:xfrm>
        </p:grpSpPr>
        <p:sp>
          <p:nvSpPr>
            <p:cNvPr id="9" name="Shape 1"/>
            <p:cNvSpPr/>
            <p:nvPr/>
          </p:nvSpPr>
          <p:spPr>
            <a:xfrm>
              <a:off x="952500" y="1181100"/>
              <a:ext cx="4229100" cy="4229100"/>
            </a:xfrm>
            <a:prstGeom prst="ellipse">
              <a:avLst/>
            </a:prstGeom>
            <a:noFill/>
            <a:ln w="104775">
              <a:solidFill>
                <a:srgbClr val="ABD378"/>
              </a:solidFill>
              <a:prstDash val="solid"/>
            </a:ln>
          </p:spPr>
        </p:sp>
        <p:pic>
          <p:nvPicPr>
            <p:cNvPr id="10" name="Image 6" descr="preencoded.png">    </p:cNvPr>
            <p:cNvPicPr>
              <a:picLocks noChangeAspect="1"/>
            </p:cNvPicPr>
            <p:nvPr/>
          </p:nvPicPr>
          <p:blipFill>
            <a:blip r:embed="rId7"/>
            <a:stretch>
              <a:fillRect/>
            </a:stretch>
          </p:blipFill>
          <p:spPr>
            <a:xfrm>
              <a:off x="2520960" y="2749562"/>
              <a:ext cx="1092180" cy="1092182"/>
            </a:xfrm>
            <a:prstGeom prst="rect">
              <a:avLst/>
            </a:prstGeom>
          </p:spPr>
        </p:pic>
        <p:sp>
          <p:nvSpPr>
            <p:cNvPr id="11" name="Shape 2"/>
            <p:cNvSpPr/>
            <p:nvPr/>
          </p:nvSpPr>
          <p:spPr>
            <a:xfrm>
              <a:off x="5076825" y="1181100"/>
              <a:ext cx="4229100" cy="4229100"/>
            </a:xfrm>
            <a:prstGeom prst="ellipse">
              <a:avLst/>
            </a:prstGeom>
            <a:noFill/>
            <a:ln w="104775">
              <a:solidFill>
                <a:srgbClr val="ABD378"/>
              </a:solidFill>
              <a:prstDash val="solid"/>
            </a:ln>
          </p:spPr>
        </p:sp>
        <p:pic>
          <p:nvPicPr>
            <p:cNvPr id="12" name="Image 7" descr="preencoded.png">    </p:cNvPr>
            <p:cNvPicPr>
              <a:picLocks noChangeAspect="1"/>
            </p:cNvPicPr>
            <p:nvPr/>
          </p:nvPicPr>
          <p:blipFill>
            <a:blip r:embed="rId8"/>
            <a:stretch>
              <a:fillRect/>
            </a:stretch>
          </p:blipFill>
          <p:spPr>
            <a:xfrm>
              <a:off x="6734175" y="2838450"/>
              <a:ext cx="894080" cy="892810"/>
            </a:xfrm>
            <a:prstGeom prst="rect">
              <a:avLst/>
            </a:prstGeom>
          </p:spPr>
        </p:pic>
        <p:sp>
          <p:nvSpPr>
            <p:cNvPr id="13" name="Shape 3"/>
            <p:cNvSpPr/>
            <p:nvPr/>
          </p:nvSpPr>
          <p:spPr>
            <a:xfrm>
              <a:off x="9201150" y="1181100"/>
              <a:ext cx="4229100" cy="4229100"/>
            </a:xfrm>
            <a:prstGeom prst="ellipse">
              <a:avLst/>
            </a:prstGeom>
            <a:noFill/>
            <a:ln w="104775">
              <a:solidFill>
                <a:srgbClr val="ABD378"/>
              </a:solidFill>
              <a:prstDash val="solid"/>
            </a:ln>
          </p:spPr>
        </p:sp>
        <p:pic>
          <p:nvPicPr>
            <p:cNvPr id="14" name="Image 8" descr="preencoded.png">    </p:cNvPr>
            <p:cNvPicPr>
              <a:picLocks noChangeAspect="1"/>
            </p:cNvPicPr>
            <p:nvPr/>
          </p:nvPicPr>
          <p:blipFill>
            <a:blip r:embed="rId9"/>
            <a:stretch>
              <a:fillRect/>
            </a:stretch>
          </p:blipFill>
          <p:spPr>
            <a:xfrm>
              <a:off x="10782281" y="2689622"/>
              <a:ext cx="1139446" cy="1139446"/>
            </a:xfrm>
            <a:prstGeom prst="rect">
              <a:avLst/>
            </a:prstGeom>
          </p:spPr>
        </p:pic>
        <p:sp>
          <p:nvSpPr>
            <p:cNvPr id="15" name="Shape 4"/>
            <p:cNvSpPr/>
            <p:nvPr/>
          </p:nvSpPr>
          <p:spPr>
            <a:xfrm>
              <a:off x="13325475" y="1181100"/>
              <a:ext cx="4229100" cy="4229100"/>
            </a:xfrm>
            <a:prstGeom prst="ellipse">
              <a:avLst/>
            </a:prstGeom>
            <a:noFill/>
            <a:ln w="104775">
              <a:solidFill>
                <a:srgbClr val="ABD378"/>
              </a:solidFill>
              <a:prstDash val="solid"/>
            </a:ln>
          </p:spPr>
        </p:sp>
        <p:pic>
          <p:nvPicPr>
            <p:cNvPr id="16" name="Image 9" descr="preencoded.png">    </p:cNvPr>
            <p:cNvPicPr>
              <a:picLocks noChangeAspect="1"/>
            </p:cNvPicPr>
            <p:nvPr/>
          </p:nvPicPr>
          <p:blipFill>
            <a:blip r:embed="rId10"/>
            <a:stretch>
              <a:fillRect/>
            </a:stretch>
          </p:blipFill>
          <p:spPr>
            <a:xfrm>
              <a:off x="14906626" y="2686047"/>
              <a:ext cx="1117600" cy="1219200"/>
            </a:xfrm>
            <a:prstGeom prst="rect">
              <a:avLst/>
            </a:prstGeom>
          </p:spPr>
        </p:pic>
        <p:sp>
          <p:nvSpPr>
            <p:cNvPr id="17" name="Shape 5"/>
            <p:cNvSpPr/>
            <p:nvPr/>
          </p:nvSpPr>
          <p:spPr>
            <a:xfrm>
              <a:off x="742950" y="2876550"/>
              <a:ext cx="838200" cy="838200"/>
            </a:xfrm>
            <a:prstGeom prst="ellipse">
              <a:avLst/>
            </a:prstGeom>
            <a:solidFill>
              <a:srgbClr val="235400"/>
            </a:solidFill>
            <a:ln/>
          </p:spPr>
        </p:sp>
        <p:sp>
          <p:nvSpPr>
            <p:cNvPr id="18" name="Shape 6"/>
            <p:cNvSpPr/>
            <p:nvPr/>
          </p:nvSpPr>
          <p:spPr>
            <a:xfrm>
              <a:off x="4819650" y="2876550"/>
              <a:ext cx="839093" cy="838200"/>
            </a:xfrm>
            <a:prstGeom prst="ellipse">
              <a:avLst/>
            </a:prstGeom>
            <a:solidFill>
              <a:srgbClr val="235400"/>
            </a:solidFill>
            <a:ln/>
          </p:spPr>
        </p:sp>
        <p:sp>
          <p:nvSpPr>
            <p:cNvPr id="19" name="Shape 7"/>
            <p:cNvSpPr/>
            <p:nvPr/>
          </p:nvSpPr>
          <p:spPr>
            <a:xfrm>
              <a:off x="8896350" y="2876550"/>
              <a:ext cx="838200" cy="838200"/>
            </a:xfrm>
            <a:prstGeom prst="ellipse">
              <a:avLst/>
            </a:prstGeom>
            <a:solidFill>
              <a:srgbClr val="235400"/>
            </a:solidFill>
            <a:ln/>
          </p:spPr>
        </p:sp>
        <p:sp>
          <p:nvSpPr>
            <p:cNvPr id="20" name="Shape 8"/>
            <p:cNvSpPr/>
            <p:nvPr/>
          </p:nvSpPr>
          <p:spPr>
            <a:xfrm>
              <a:off x="12973050" y="2876550"/>
              <a:ext cx="838200" cy="838200"/>
            </a:xfrm>
            <a:prstGeom prst="ellipse">
              <a:avLst/>
            </a:prstGeom>
            <a:solidFill>
              <a:srgbClr val="235400"/>
            </a:solidFill>
            <a:ln/>
          </p:spPr>
        </p:sp>
        <p:sp>
          <p:nvSpPr>
            <p:cNvPr id="21" name="Text 9"/>
            <p:cNvSpPr/>
            <p:nvPr/>
          </p:nvSpPr>
          <p:spPr>
            <a:xfrm>
              <a:off x="928688" y="2738438"/>
              <a:ext cx="733425" cy="1381125"/>
            </a:xfrm>
            <a:prstGeom prst="rect">
              <a:avLst/>
            </a:prstGeom>
            <a:noFill/>
            <a:ln/>
          </p:spPr>
          <p:txBody>
            <a:bodyPr wrap="square" lIns="0" tIns="0" rIns="0" bIns="0" rtlCol="0" anchor="t"/>
            <a:lstStyle/>
            <a:p>
              <a:pPr algn="l" indent="0" marL="0">
                <a:buNone/>
              </a:pPr>
              <a:r>
                <a:rPr lang="en-US" sz="6000" u="none" dirty="0">
                  <a:solidFill>
                    <a:srgbClr val="FFFFFF"/>
                  </a:solidFill>
                  <a:latin typeface="Miniver" pitchFamily="34" charset="0"/>
                  <a:ea typeface="Miniver" pitchFamily="34" charset="-122"/>
                  <a:cs typeface="Miniver" pitchFamily="34" charset="-120"/>
                </a:rPr>
                <a:t>S</a:t>
              </a:r>
              <a:endParaRPr lang="en-US" sz="6000" dirty="0"/>
            </a:p>
          </p:txBody>
        </p:sp>
        <p:sp>
          <p:nvSpPr>
            <p:cNvPr id="22" name="Text 10"/>
            <p:cNvSpPr/>
            <p:nvPr/>
          </p:nvSpPr>
          <p:spPr>
            <a:xfrm>
              <a:off x="4933950" y="2738438"/>
              <a:ext cx="876300" cy="1381125"/>
            </a:xfrm>
            <a:prstGeom prst="rect">
              <a:avLst/>
            </a:prstGeom>
            <a:noFill/>
            <a:ln/>
          </p:spPr>
          <p:txBody>
            <a:bodyPr wrap="square" lIns="0" tIns="0" rIns="0" bIns="0" rtlCol="0" anchor="t"/>
            <a:lstStyle/>
            <a:p>
              <a:pPr algn="l" indent="0" marL="0">
                <a:buNone/>
              </a:pPr>
              <a:r>
                <a:rPr lang="en-US" sz="6000" u="none" dirty="0">
                  <a:solidFill>
                    <a:srgbClr val="FFFFFF"/>
                  </a:solidFill>
                  <a:latin typeface="Miniver" pitchFamily="34" charset="0"/>
                  <a:ea typeface="Miniver" pitchFamily="34" charset="-122"/>
                  <a:cs typeface="Miniver" pitchFamily="34" charset="-120"/>
                </a:rPr>
                <a:t>W</a:t>
              </a:r>
              <a:endParaRPr lang="en-US" sz="6000" dirty="0"/>
            </a:p>
          </p:txBody>
        </p:sp>
        <p:sp>
          <p:nvSpPr>
            <p:cNvPr id="23" name="Text 11"/>
            <p:cNvSpPr/>
            <p:nvPr/>
          </p:nvSpPr>
          <p:spPr>
            <a:xfrm>
              <a:off x="9072563" y="2738438"/>
              <a:ext cx="752475" cy="1381125"/>
            </a:xfrm>
            <a:prstGeom prst="rect">
              <a:avLst/>
            </a:prstGeom>
            <a:noFill/>
            <a:ln/>
          </p:spPr>
          <p:txBody>
            <a:bodyPr wrap="square" lIns="0" tIns="0" rIns="0" bIns="0" rtlCol="0" anchor="t"/>
            <a:lstStyle/>
            <a:p>
              <a:pPr algn="l" indent="0" marL="0">
                <a:buNone/>
              </a:pPr>
              <a:r>
                <a:rPr lang="en-US" sz="6000" u="none" dirty="0">
                  <a:solidFill>
                    <a:srgbClr val="FFFFFF"/>
                  </a:solidFill>
                  <a:latin typeface="Miniver" pitchFamily="34" charset="0"/>
                  <a:ea typeface="Miniver" pitchFamily="34" charset="-122"/>
                  <a:cs typeface="Miniver" pitchFamily="34" charset="-120"/>
                </a:rPr>
                <a:t>O</a:t>
              </a:r>
              <a:endParaRPr lang="en-US" sz="6000" dirty="0"/>
            </a:p>
          </p:txBody>
        </p:sp>
        <p:sp>
          <p:nvSpPr>
            <p:cNvPr id="24" name="Text 12"/>
            <p:cNvSpPr/>
            <p:nvPr/>
          </p:nvSpPr>
          <p:spPr>
            <a:xfrm>
              <a:off x="13154025" y="2738438"/>
              <a:ext cx="742950" cy="1381125"/>
            </a:xfrm>
            <a:prstGeom prst="rect">
              <a:avLst/>
            </a:prstGeom>
            <a:noFill/>
            <a:ln/>
          </p:spPr>
          <p:txBody>
            <a:bodyPr wrap="square" lIns="0" tIns="0" rIns="0" bIns="0" rtlCol="0" anchor="t"/>
            <a:lstStyle/>
            <a:p>
              <a:pPr algn="l" indent="0" marL="0">
                <a:buNone/>
              </a:pPr>
              <a:r>
                <a:rPr lang="en-US" sz="6000" u="none" dirty="0">
                  <a:solidFill>
                    <a:srgbClr val="FFFFFF"/>
                  </a:solidFill>
                  <a:latin typeface="Miniver" pitchFamily="34" charset="0"/>
                  <a:ea typeface="Miniver" pitchFamily="34" charset="-122"/>
                  <a:cs typeface="Miniver" pitchFamily="34" charset="-120"/>
                </a:rPr>
                <a:t>T</a:t>
              </a:r>
              <a:endParaRPr lang="en-US" sz="6000" dirty="0"/>
            </a:p>
          </p:txBody>
        </p:sp>
        <p:sp>
          <p:nvSpPr>
            <p:cNvPr id="25" name="Text 13"/>
            <p:cNvSpPr/>
            <p:nvPr/>
          </p:nvSpPr>
          <p:spPr>
            <a:xfrm>
              <a:off x="952500" y="5781675"/>
              <a:ext cx="362140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Miniver" pitchFamily="34" charset="0"/>
                  <a:ea typeface="Miniver" pitchFamily="34" charset="-122"/>
                  <a:cs typeface="Miniver" pitchFamily="34" charset="-120"/>
                </a:rPr>
                <a:t>Eclipse</a:t>
              </a:r>
              <a:endParaRPr lang="en-US" sz="2700" dirty="0"/>
            </a:p>
          </p:txBody>
        </p:sp>
        <p:sp>
          <p:nvSpPr>
            <p:cNvPr id="26" name="Text 14"/>
            <p:cNvSpPr/>
            <p:nvPr/>
          </p:nvSpPr>
          <p:spPr>
            <a:xfrm>
              <a:off x="952500"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27" name="Text 15"/>
            <p:cNvSpPr/>
            <p:nvPr/>
          </p:nvSpPr>
          <p:spPr>
            <a:xfrm>
              <a:off x="952500" y="7534275"/>
              <a:ext cx="362140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Miniver" pitchFamily="34" charset="0"/>
                  <a:ea typeface="Miniver" pitchFamily="34" charset="-122"/>
                  <a:cs typeface="Miniver" pitchFamily="34" charset="-120"/>
                </a:rPr>
                <a:t>Quest</a:t>
              </a:r>
              <a:endParaRPr lang="en-US" sz="2700" dirty="0"/>
            </a:p>
          </p:txBody>
        </p:sp>
        <p:sp>
          <p:nvSpPr>
            <p:cNvPr id="28" name="Text 16"/>
            <p:cNvSpPr/>
            <p:nvPr/>
          </p:nvSpPr>
          <p:spPr>
            <a:xfrm>
              <a:off x="952500" y="81819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29" name="Text 17"/>
            <p:cNvSpPr/>
            <p:nvPr/>
          </p:nvSpPr>
          <p:spPr>
            <a:xfrm>
              <a:off x="5076825" y="5781675"/>
              <a:ext cx="362140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Miniver" pitchFamily="34" charset="0"/>
                  <a:ea typeface="Miniver" pitchFamily="34" charset="-122"/>
                  <a:cs typeface="Miniver" pitchFamily="34" charset="-120"/>
                </a:rPr>
                <a:t>Eclipse</a:t>
              </a:r>
              <a:endParaRPr lang="en-US" sz="2700" dirty="0"/>
            </a:p>
          </p:txBody>
        </p:sp>
        <p:sp>
          <p:nvSpPr>
            <p:cNvPr id="30" name="Text 18"/>
            <p:cNvSpPr/>
            <p:nvPr/>
          </p:nvSpPr>
          <p:spPr>
            <a:xfrm>
              <a:off x="5076825"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31" name="Text 19"/>
            <p:cNvSpPr/>
            <p:nvPr/>
          </p:nvSpPr>
          <p:spPr>
            <a:xfrm>
              <a:off x="5076825" y="7534275"/>
              <a:ext cx="362140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Miniver" pitchFamily="34" charset="0"/>
                  <a:ea typeface="Miniver" pitchFamily="34" charset="-122"/>
                  <a:cs typeface="Miniver" pitchFamily="34" charset="-120"/>
                </a:rPr>
                <a:t>Quest</a:t>
              </a:r>
              <a:endParaRPr lang="en-US" sz="2700" dirty="0"/>
            </a:p>
          </p:txBody>
        </p:sp>
        <p:sp>
          <p:nvSpPr>
            <p:cNvPr id="32" name="Text 20"/>
            <p:cNvSpPr/>
            <p:nvPr/>
          </p:nvSpPr>
          <p:spPr>
            <a:xfrm>
              <a:off x="5076825" y="81819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33" name="Text 21"/>
            <p:cNvSpPr/>
            <p:nvPr/>
          </p:nvSpPr>
          <p:spPr>
            <a:xfrm>
              <a:off x="9201150" y="5781675"/>
              <a:ext cx="362140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Miniver" pitchFamily="34" charset="0"/>
                  <a:ea typeface="Miniver" pitchFamily="34" charset="-122"/>
                  <a:cs typeface="Miniver" pitchFamily="34" charset="-120"/>
                </a:rPr>
                <a:t>Eclipse</a:t>
              </a:r>
              <a:endParaRPr lang="en-US" sz="2700" dirty="0"/>
            </a:p>
          </p:txBody>
        </p:sp>
        <p:sp>
          <p:nvSpPr>
            <p:cNvPr id="34" name="Text 22"/>
            <p:cNvSpPr/>
            <p:nvPr/>
          </p:nvSpPr>
          <p:spPr>
            <a:xfrm>
              <a:off x="9201150"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35" name="Text 23"/>
            <p:cNvSpPr/>
            <p:nvPr/>
          </p:nvSpPr>
          <p:spPr>
            <a:xfrm>
              <a:off x="9201150" y="7534275"/>
              <a:ext cx="362140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Miniver" pitchFamily="34" charset="0"/>
                  <a:ea typeface="Miniver" pitchFamily="34" charset="-122"/>
                  <a:cs typeface="Miniver" pitchFamily="34" charset="-120"/>
                </a:rPr>
                <a:t>Quest</a:t>
              </a:r>
              <a:endParaRPr lang="en-US" sz="2700" dirty="0"/>
            </a:p>
          </p:txBody>
        </p:sp>
        <p:sp>
          <p:nvSpPr>
            <p:cNvPr id="36" name="Text 24"/>
            <p:cNvSpPr/>
            <p:nvPr/>
          </p:nvSpPr>
          <p:spPr>
            <a:xfrm>
              <a:off x="9201150" y="81819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37" name="Text 25"/>
            <p:cNvSpPr/>
            <p:nvPr/>
          </p:nvSpPr>
          <p:spPr>
            <a:xfrm>
              <a:off x="13325475" y="5781675"/>
              <a:ext cx="362140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Miniver" pitchFamily="34" charset="0"/>
                  <a:ea typeface="Miniver" pitchFamily="34" charset="-122"/>
                  <a:cs typeface="Miniver" pitchFamily="34" charset="-120"/>
                </a:rPr>
                <a:t>Eclipse</a:t>
              </a:r>
              <a:endParaRPr lang="en-US" sz="2700" dirty="0"/>
            </a:p>
          </p:txBody>
        </p:sp>
        <p:sp>
          <p:nvSpPr>
            <p:cNvPr id="38" name="Text 26"/>
            <p:cNvSpPr/>
            <p:nvPr/>
          </p:nvSpPr>
          <p:spPr>
            <a:xfrm>
              <a:off x="13325475"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39" name="Text 27"/>
            <p:cNvSpPr/>
            <p:nvPr/>
          </p:nvSpPr>
          <p:spPr>
            <a:xfrm>
              <a:off x="13325475" y="7534275"/>
              <a:ext cx="362140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Miniver" pitchFamily="34" charset="0"/>
                  <a:ea typeface="Miniver" pitchFamily="34" charset="-122"/>
                  <a:cs typeface="Miniver" pitchFamily="34" charset="-120"/>
                </a:rPr>
                <a:t>Quest</a:t>
              </a:r>
              <a:endParaRPr lang="en-US" sz="2700" dirty="0"/>
            </a:p>
          </p:txBody>
        </p:sp>
        <p:sp>
          <p:nvSpPr>
            <p:cNvPr id="40" name="Text 28"/>
            <p:cNvSpPr/>
            <p:nvPr/>
          </p:nvSpPr>
          <p:spPr>
            <a:xfrm>
              <a:off x="13325475" y="81819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839075"/>
            <a:ext cx="5895975" cy="2447925"/>
          </a:xfrm>
          <a:prstGeom prst="rect">
            <a:avLst/>
          </a:prstGeom>
        </p:spPr>
      </p:pic>
      <p:pic>
        <p:nvPicPr>
          <p:cNvPr id="3" name="Image 1" descr="preencoded.png">    </p:cNvPr>
          <p:cNvPicPr>
            <a:picLocks noChangeAspect="1"/>
          </p:cNvPicPr>
          <p:nvPr/>
        </p:nvPicPr>
        <p:blipFill>
          <a:blip r:embed="rId2"/>
          <a:stretch>
            <a:fillRect/>
          </a:stretch>
        </p:blipFill>
        <p:spPr>
          <a:xfrm>
            <a:off x="7600950" y="8077200"/>
            <a:ext cx="7324725" cy="2209800"/>
          </a:xfrm>
          <a:prstGeom prst="rect">
            <a:avLst/>
          </a:prstGeom>
        </p:spPr>
      </p:pic>
      <p:pic>
        <p:nvPicPr>
          <p:cNvPr id="4" name="Image 2" descr="preencoded.png">    </p:cNvPr>
          <p:cNvPicPr>
            <a:picLocks noChangeAspect="1"/>
          </p:cNvPicPr>
          <p:nvPr/>
        </p:nvPicPr>
        <p:blipFill>
          <a:blip r:embed="rId3"/>
          <a:stretch>
            <a:fillRect/>
          </a:stretch>
        </p:blipFill>
        <p:spPr>
          <a:xfrm>
            <a:off x="3086100" y="8582025"/>
            <a:ext cx="7734300" cy="1704975"/>
          </a:xfrm>
          <a:prstGeom prst="rect">
            <a:avLst/>
          </a:prstGeom>
        </p:spPr>
      </p:pic>
      <p:pic>
        <p:nvPicPr>
          <p:cNvPr id="5" name="Image 3" descr="preencoded.png">    </p:cNvPr>
          <p:cNvPicPr>
            <a:picLocks noChangeAspect="1"/>
          </p:cNvPicPr>
          <p:nvPr/>
        </p:nvPicPr>
        <p:blipFill>
          <a:blip r:embed="rId4"/>
          <a:stretch>
            <a:fillRect/>
          </a:stretch>
        </p:blipFill>
        <p:spPr>
          <a:xfrm>
            <a:off x="11258550" y="8582025"/>
            <a:ext cx="7029450" cy="1704975"/>
          </a:xfrm>
          <a:prstGeom prst="rect">
            <a:avLst/>
          </a:prstGeom>
        </p:spPr>
      </p:pic>
      <p:pic>
        <p:nvPicPr>
          <p:cNvPr id="6" name="Image 4" descr="preencoded.png">    </p:cNvPr>
          <p:cNvPicPr>
            <a:picLocks noChangeAspect="1"/>
          </p:cNvPicPr>
          <p:nvPr/>
        </p:nvPicPr>
        <p:blipFill>
          <a:blip r:embed="rId5"/>
          <a:stretch>
            <a:fillRect/>
          </a:stretch>
        </p:blipFill>
        <p:spPr>
          <a:xfrm>
            <a:off x="0" y="0"/>
            <a:ext cx="6715125" cy="3038475"/>
          </a:xfrm>
          <a:prstGeom prst="rect">
            <a:avLst/>
          </a:prstGeom>
        </p:spPr>
      </p:pic>
      <p:pic>
        <p:nvPicPr>
          <p:cNvPr id="7" name="Image 5" descr="preencoded.png">    </p:cNvPr>
          <p:cNvPicPr>
            <a:picLocks noChangeAspect="1"/>
          </p:cNvPicPr>
          <p:nvPr/>
        </p:nvPicPr>
        <p:blipFill>
          <a:blip r:embed="rId6"/>
          <a:stretch>
            <a:fillRect/>
          </a:stretch>
        </p:blipFill>
        <p:spPr>
          <a:xfrm>
            <a:off x="15111082" y="0"/>
            <a:ext cx="3176918" cy="4492451"/>
          </a:xfrm>
          <a:prstGeom prst="rect">
            <a:avLst/>
          </a:prstGeom>
        </p:spPr>
      </p:pic>
      <p:grpSp>
        <p:nvGrpSpPr>
          <p:cNvPr id="48565"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pic>
        <p:nvPicPr>
          <p:cNvPr id="10" name="Image 7" descr="preencoded.png">    </p:cNvPr>
          <p:cNvPicPr>
            <a:picLocks noChangeAspect="1"/>
          </p:cNvPicPr>
          <p:nvPr/>
        </p:nvPicPr>
        <p:blipFill>
          <a:blip r:embed="rId8"/>
          <a:stretch>
            <a:fillRect/>
          </a:stretch>
        </p:blipFill>
        <p:spPr>
          <a:xfrm>
            <a:off x="0" y="2686050"/>
            <a:ext cx="9753600" cy="5362575"/>
          </a:xfrm>
          <a:prstGeom prst="rect">
            <a:avLst/>
          </a:prstGeom>
        </p:spPr>
      </p:pic>
      <p:sp>
        <p:nvSpPr>
          <p:cNvPr id="11" name="Text 1"/>
          <p:cNvSpPr/>
          <p:nvPr/>
        </p:nvSpPr>
        <p:spPr>
          <a:xfrm>
            <a:off x="10239375" y="647700"/>
            <a:ext cx="5572125" cy="1381125"/>
          </a:xfrm>
          <a:prstGeom prst="rect">
            <a:avLst/>
          </a:prstGeom>
          <a:noFill/>
          <a:ln/>
        </p:spPr>
        <p:txBody>
          <a:bodyPr wrap="square" lIns="0" tIns="0" rIns="0" bIns="0" rtlCol="0" anchor="t"/>
          <a:lstStyle/>
          <a:p>
            <a:pPr algn="l" indent="0" marL="0">
              <a:buNone/>
            </a:pPr>
            <a:r>
              <a:rPr lang="en-US" sz="6000" u="none" dirty="0">
                <a:solidFill>
                  <a:srgbClr val="0E0E0E"/>
                </a:solidFill>
                <a:latin typeface="Miniver" pitchFamily="34" charset="0"/>
                <a:ea typeface="Miniver" pitchFamily="34" charset="-122"/>
                <a:cs typeface="Miniver" pitchFamily="34" charset="-120"/>
              </a:rPr>
              <a:t>Some Data</a:t>
            </a:r>
            <a:endParaRPr lang="en-US" sz="6000" dirty="0"/>
          </a:p>
        </p:txBody>
      </p:sp>
      <p:grpSp>
        <p:nvGrpSpPr>
          <p:cNvPr id="86936" name="Group"/>
          <p:cNvGrpSpPr/>
          <p:nvPr/>
        </p:nvGrpSpPr>
        <p:grpSpPr>
          <a:xfrm>
            <a:off x="10239375" y="1933575"/>
            <a:ext cx="2560320" cy="2207895"/>
            <a:chOff x="10239375" y="1933575"/>
            <a:chExt cx="2560320" cy="2207895"/>
          </a:xfrm>
        </p:grpSpPr>
        <p:sp>
          <p:nvSpPr>
            <p:cNvPr id="12" name="Text 2"/>
            <p:cNvSpPr/>
            <p:nvPr/>
          </p:nvSpPr>
          <p:spPr>
            <a:xfrm>
              <a:off x="10239375" y="1933575"/>
              <a:ext cx="2560320" cy="2207895"/>
            </a:xfrm>
            <a:prstGeom prst="rect">
              <a:avLst/>
            </a:prstGeom>
            <a:noFill/>
            <a:ln/>
          </p:spPr>
          <p:txBody>
            <a:bodyPr wrap="square" lIns="0" tIns="0" rIns="0" bIns="0" rtlCol="0" anchor="t"/>
            <a:lstStyle/>
            <a:p>
              <a:pPr algn="l" indent="0" marL="0">
                <a:buNone/>
              </a:pPr>
              <a:r>
                <a:rPr lang="en-US" sz="9600" u="none" dirty="0">
                  <a:solidFill>
                    <a:srgbClr val="113900"/>
                  </a:solidFill>
                  <a:latin typeface="Miniver" pitchFamily="34" charset="0"/>
                  <a:ea typeface="Miniver" pitchFamily="34" charset="-122"/>
                  <a:cs typeface="Miniver" pitchFamily="34" charset="-120"/>
                </a:rPr>
                <a:t>75%</a:t>
              </a:r>
              <a:endParaRPr lang="en-US" sz="9600" dirty="0"/>
            </a:p>
          </p:txBody>
        </p:sp>
      </p:grpSp>
      <p:grpSp>
        <p:nvGrpSpPr>
          <p:cNvPr id="33781" name="Group"/>
          <p:cNvGrpSpPr/>
          <p:nvPr/>
        </p:nvGrpSpPr>
        <p:grpSpPr>
          <a:xfrm>
            <a:off x="10239375" y="3943350"/>
            <a:ext cx="5974080" cy="1078230"/>
            <a:chOff x="10239375" y="3943350"/>
            <a:chExt cx="5974080" cy="1078230"/>
          </a:xfrm>
        </p:grpSpPr>
        <p:sp>
          <p:nvSpPr>
            <p:cNvPr id="13" name="Text 3"/>
            <p:cNvSpPr/>
            <p:nvPr/>
          </p:nvSpPr>
          <p:spPr>
            <a:xfrm>
              <a:off x="10239375" y="3943350"/>
              <a:ext cx="5974080"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Miniver" pitchFamily="34" charset="0"/>
                  <a:ea typeface="Miniver" pitchFamily="34" charset="-122"/>
                  <a:cs typeface="Miniver" pitchFamily="34" charset="-120"/>
                </a:rPr>
                <a:t>Enchanted Creatures</a:t>
              </a:r>
              <a:endParaRPr lang="en-US" sz="2700" dirty="0"/>
            </a:p>
          </p:txBody>
        </p:sp>
        <p:sp>
          <p:nvSpPr>
            <p:cNvPr id="14" name="Text 4"/>
            <p:cNvSpPr/>
            <p:nvPr/>
          </p:nvSpPr>
          <p:spPr>
            <a:xfrm>
              <a:off x="10239375" y="4514850"/>
              <a:ext cx="5966460"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possess the ability to cast spells.</a:t>
              </a:r>
              <a:endParaRPr lang="en-US" sz="2400" dirty="0"/>
            </a:p>
          </p:txBody>
        </p:sp>
      </p:grpSp>
      <p:grpSp>
        <p:nvGrpSpPr>
          <p:cNvPr id="53548" name="Group"/>
          <p:cNvGrpSpPr/>
          <p:nvPr/>
        </p:nvGrpSpPr>
        <p:grpSpPr>
          <a:xfrm>
            <a:off x="10239375" y="5372100"/>
            <a:ext cx="2493645" cy="2207895"/>
            <a:chOff x="10239375" y="5372100"/>
            <a:chExt cx="2493645" cy="2207895"/>
          </a:xfrm>
        </p:grpSpPr>
        <p:sp>
          <p:nvSpPr>
            <p:cNvPr id="15" name="Text 5"/>
            <p:cNvSpPr/>
            <p:nvPr/>
          </p:nvSpPr>
          <p:spPr>
            <a:xfrm>
              <a:off x="10239375" y="5372100"/>
              <a:ext cx="2493645" cy="2207895"/>
            </a:xfrm>
            <a:prstGeom prst="rect">
              <a:avLst/>
            </a:prstGeom>
            <a:noFill/>
            <a:ln/>
          </p:spPr>
          <p:txBody>
            <a:bodyPr wrap="square" lIns="0" tIns="0" rIns="0" bIns="0" rtlCol="0" anchor="t"/>
            <a:lstStyle/>
            <a:p>
              <a:pPr algn="l" indent="0" marL="0">
                <a:buNone/>
              </a:pPr>
              <a:r>
                <a:rPr lang="en-US" sz="9600" u="none" dirty="0">
                  <a:solidFill>
                    <a:srgbClr val="113900"/>
                  </a:solidFill>
                  <a:latin typeface="Miniver" pitchFamily="34" charset="0"/>
                  <a:ea typeface="Miniver" pitchFamily="34" charset="-122"/>
                  <a:cs typeface="Miniver" pitchFamily="34" charset="-120"/>
                </a:rPr>
                <a:t>60%</a:t>
              </a:r>
              <a:endParaRPr lang="en-US" sz="9600" dirty="0"/>
            </a:p>
          </p:txBody>
        </p:sp>
      </p:grpSp>
      <p:grpSp>
        <p:nvGrpSpPr>
          <p:cNvPr id="31389" name="Group"/>
          <p:cNvGrpSpPr/>
          <p:nvPr/>
        </p:nvGrpSpPr>
        <p:grpSpPr>
          <a:xfrm>
            <a:off x="10239375" y="7381875"/>
            <a:ext cx="5974080" cy="1078230"/>
            <a:chOff x="10239375" y="7381875"/>
            <a:chExt cx="5974080" cy="1078230"/>
          </a:xfrm>
        </p:grpSpPr>
        <p:sp>
          <p:nvSpPr>
            <p:cNvPr id="16" name="Text 6"/>
            <p:cNvSpPr/>
            <p:nvPr/>
          </p:nvSpPr>
          <p:spPr>
            <a:xfrm>
              <a:off x="10239375" y="7381875"/>
              <a:ext cx="5974080"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Miniver" pitchFamily="34" charset="0"/>
                  <a:ea typeface="Miniver" pitchFamily="34" charset="-122"/>
                  <a:cs typeface="Miniver" pitchFamily="34" charset="-120"/>
                </a:rPr>
                <a:t>Magic-Wielding Individuals</a:t>
              </a:r>
              <a:endParaRPr lang="en-US" sz="2700" dirty="0"/>
            </a:p>
          </p:txBody>
        </p:sp>
        <p:sp>
          <p:nvSpPr>
            <p:cNvPr id="17" name="Text 7"/>
            <p:cNvSpPr/>
            <p:nvPr/>
          </p:nvSpPr>
          <p:spPr>
            <a:xfrm>
              <a:off x="10239375" y="7953375"/>
              <a:ext cx="5966460"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practice the art of illusions.</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86025" y="8058150"/>
            <a:ext cx="5705475" cy="2228850"/>
          </a:xfrm>
          <a:prstGeom prst="rect">
            <a:avLst/>
          </a:prstGeom>
        </p:spPr>
      </p:pic>
      <p:pic>
        <p:nvPicPr>
          <p:cNvPr id="3" name="Image 1" descr="preencoded.png">    </p:cNvPr>
          <p:cNvPicPr>
            <a:picLocks noChangeAspect="1"/>
          </p:cNvPicPr>
          <p:nvPr/>
        </p:nvPicPr>
        <p:blipFill>
          <a:blip r:embed="rId2"/>
          <a:stretch>
            <a:fillRect/>
          </a:stretch>
        </p:blipFill>
        <p:spPr>
          <a:xfrm>
            <a:off x="6677025" y="8058150"/>
            <a:ext cx="5705475" cy="2228850"/>
          </a:xfrm>
          <a:prstGeom prst="rect">
            <a:avLst/>
          </a:prstGeom>
        </p:spPr>
      </p:pic>
      <p:pic>
        <p:nvPicPr>
          <p:cNvPr id="4" name="Image 2" descr="preencoded.png">    </p:cNvPr>
          <p:cNvPicPr>
            <a:picLocks noChangeAspect="1"/>
          </p:cNvPicPr>
          <p:nvPr/>
        </p:nvPicPr>
        <p:blipFill>
          <a:blip r:embed="rId3"/>
          <a:stretch>
            <a:fillRect/>
          </a:stretch>
        </p:blipFill>
        <p:spPr>
          <a:xfrm>
            <a:off x="11991975" y="8058150"/>
            <a:ext cx="5705475" cy="2228850"/>
          </a:xfrm>
          <a:prstGeom prst="rect">
            <a:avLst/>
          </a:prstGeom>
        </p:spPr>
      </p:pic>
      <p:pic>
        <p:nvPicPr>
          <p:cNvPr id="5" name="Image 3" descr="preencoded.png">    </p:cNvPr>
          <p:cNvPicPr>
            <a:picLocks noChangeAspect="1"/>
          </p:cNvPicPr>
          <p:nvPr/>
        </p:nvPicPr>
        <p:blipFill>
          <a:blip r:embed="rId4"/>
          <a:stretch>
            <a:fillRect/>
          </a:stretch>
        </p:blipFill>
        <p:spPr>
          <a:xfrm>
            <a:off x="0" y="7734300"/>
            <a:ext cx="5057775" cy="2552700"/>
          </a:xfrm>
          <a:prstGeom prst="rect">
            <a:avLst/>
          </a:prstGeom>
        </p:spPr>
      </p:pic>
      <p:pic>
        <p:nvPicPr>
          <p:cNvPr id="6" name="Image 4" descr="preencoded.png">    </p:cNvPr>
          <p:cNvPicPr>
            <a:picLocks noChangeAspect="1"/>
          </p:cNvPicPr>
          <p:nvPr/>
        </p:nvPicPr>
        <p:blipFill>
          <a:blip r:embed="rId5"/>
          <a:stretch>
            <a:fillRect/>
          </a:stretch>
        </p:blipFill>
        <p:spPr>
          <a:xfrm>
            <a:off x="9810750" y="7734300"/>
            <a:ext cx="5619750" cy="2552700"/>
          </a:xfrm>
          <a:prstGeom prst="rect">
            <a:avLst/>
          </a:prstGeom>
        </p:spPr>
      </p:pic>
      <p:pic>
        <p:nvPicPr>
          <p:cNvPr id="7" name="Image 5" descr="preencoded.png">    </p:cNvPr>
          <p:cNvPicPr>
            <a:picLocks noChangeAspect="1"/>
          </p:cNvPicPr>
          <p:nvPr/>
        </p:nvPicPr>
        <p:blipFill>
          <a:blip r:embed="rId6"/>
          <a:stretch>
            <a:fillRect/>
          </a:stretch>
        </p:blipFill>
        <p:spPr>
          <a:xfrm>
            <a:off x="15125700" y="7734300"/>
            <a:ext cx="3162300" cy="2552700"/>
          </a:xfrm>
          <a:prstGeom prst="rect">
            <a:avLst/>
          </a:prstGeom>
        </p:spPr>
      </p:pic>
      <p:pic>
        <p:nvPicPr>
          <p:cNvPr id="8" name="Image 6" descr="preencoded.png">    </p:cNvPr>
          <p:cNvPicPr>
            <a:picLocks noChangeAspect="1"/>
          </p:cNvPicPr>
          <p:nvPr/>
        </p:nvPicPr>
        <p:blipFill>
          <a:blip r:embed="rId7"/>
          <a:stretch>
            <a:fillRect/>
          </a:stretch>
        </p:blipFill>
        <p:spPr>
          <a:xfrm>
            <a:off x="12525375" y="0"/>
            <a:ext cx="5762625" cy="2609850"/>
          </a:xfrm>
          <a:prstGeom prst="rect">
            <a:avLst/>
          </a:prstGeom>
        </p:spPr>
      </p:pic>
      <p:pic>
        <p:nvPicPr>
          <p:cNvPr id="9" name="Image 7" descr="preencoded.png">    </p:cNvPr>
          <p:cNvPicPr>
            <a:picLocks noChangeAspect="1"/>
          </p:cNvPicPr>
          <p:nvPr/>
        </p:nvPicPr>
        <p:blipFill>
          <a:blip r:embed="rId8"/>
          <a:stretch>
            <a:fillRect/>
          </a:stretch>
        </p:blipFill>
        <p:spPr>
          <a:xfrm>
            <a:off x="0" y="0"/>
            <a:ext cx="1855817" cy="2257974"/>
          </a:xfrm>
          <a:prstGeom prst="rect">
            <a:avLst/>
          </a:prstGeom>
        </p:spPr>
      </p:pic>
      <p:grpSp>
        <p:nvGrpSpPr>
          <p:cNvPr id="58053"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grpSp>
        <p:nvGrpSpPr>
          <p:cNvPr id="93187" name="Group"/>
          <p:cNvGrpSpPr/>
          <p:nvPr/>
        </p:nvGrpSpPr>
        <p:grpSpPr>
          <a:xfrm>
            <a:off x="5632133" y="7134225"/>
            <a:ext cx="7014210" cy="906780"/>
            <a:chOff x="5632133" y="7134225"/>
            <a:chExt cx="7014210" cy="906780"/>
          </a:xfrm>
        </p:grpSpPr>
        <p:grpSp>
          <p:nvGrpSpPr>
            <p:cNvPr id="57102" name="Group"/>
            <p:cNvGrpSpPr/>
            <p:nvPr/>
          </p:nvGrpSpPr>
          <p:grpSpPr>
            <a:xfrm>
              <a:off x="3168015" y="2552700"/>
              <a:ext cx="11942445" cy="4490085"/>
              <a:chOff x="3168015" y="2552700"/>
              <a:chExt cx="11942445" cy="4490085"/>
            </a:xfrm>
          </p:grpSpPr>
          <p:sp>
            <p:nvSpPr>
              <p:cNvPr id="12" name="Text 1"/>
              <p:cNvSpPr/>
              <p:nvPr/>
            </p:nvSpPr>
            <p:spPr>
              <a:xfrm>
                <a:off x="4443413" y="2552700"/>
                <a:ext cx="9391650" cy="4133850"/>
              </a:xfrm>
              <a:prstGeom prst="rect">
                <a:avLst/>
              </a:prstGeom>
              <a:noFill/>
              <a:ln/>
            </p:spPr>
            <p:txBody>
              <a:bodyPr wrap="square" lIns="0" tIns="0" rIns="0" bIns="0" rtlCol="0" anchor="t"/>
              <a:lstStyle/>
              <a:p>
                <a:pPr algn="ctr" indent="0" marL="0">
                  <a:buNone/>
                </a:pPr>
                <a:r>
                  <a:rPr lang="en-US" sz="18000" u="none" dirty="0">
                    <a:solidFill>
                      <a:srgbClr val="113900"/>
                    </a:solidFill>
                    <a:latin typeface="Miniver" pitchFamily="34" charset="0"/>
                    <a:ea typeface="Miniver" pitchFamily="34" charset="-122"/>
                    <a:cs typeface="Miniver" pitchFamily="34" charset="-120"/>
                  </a:rPr>
                  <a:t>234,567</a:t>
                </a:r>
                <a:endParaRPr lang="en-US" sz="18000" dirty="0"/>
              </a:p>
            </p:txBody>
          </p:sp>
          <p:sp>
            <p:nvSpPr>
              <p:cNvPr id="13" name="Text 2"/>
              <p:cNvSpPr/>
              <p:nvPr/>
            </p:nvSpPr>
            <p:spPr>
              <a:xfrm>
                <a:off x="3168015" y="6038850"/>
                <a:ext cx="11942445" cy="1003935"/>
              </a:xfrm>
              <a:prstGeom prst="rect">
                <a:avLst/>
              </a:prstGeom>
              <a:noFill/>
              <a:ln/>
            </p:spPr>
            <p:txBody>
              <a:bodyPr wrap="square" lIns="0" tIns="0" rIns="0" bIns="0" rtlCol="0" anchor="t"/>
              <a:lstStyle/>
              <a:p>
                <a:pPr algn="ctr" indent="0" marL="0">
                  <a:buNone/>
                </a:pPr>
                <a:r>
                  <a:rPr lang="en-US" sz="4800" b="1" u="none" dirty="0">
                    <a:solidFill>
                      <a:srgbClr val="0E0E0E"/>
                    </a:solidFill>
                    <a:latin typeface="DM Sans" pitchFamily="34" charset="0"/>
                    <a:ea typeface="DM Sans" pitchFamily="34" charset="-122"/>
                    <a:cs typeface="DM Sans" pitchFamily="34" charset="-120"/>
                  </a:rPr>
                  <a:t>UNICORN SIGHTINGS</a:t>
                </a:r>
                <a:endParaRPr lang="en-US" sz="4800" dirty="0"/>
              </a:p>
            </p:txBody>
          </p:sp>
        </p:grpSp>
        <p:sp>
          <p:nvSpPr>
            <p:cNvPr id="14" name="Text 3"/>
            <p:cNvSpPr/>
            <p:nvPr/>
          </p:nvSpPr>
          <p:spPr>
            <a:xfrm>
              <a:off x="5632133" y="7134225"/>
              <a:ext cx="701421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48150" y="8105775"/>
            <a:ext cx="9658350" cy="2181225"/>
          </a:xfrm>
          <a:prstGeom prst="rect">
            <a:avLst/>
          </a:prstGeom>
        </p:spPr>
      </p:pic>
      <p:pic>
        <p:nvPicPr>
          <p:cNvPr id="3" name="Image 1" descr="preencoded.png">    </p:cNvPr>
          <p:cNvPicPr>
            <a:picLocks noChangeAspect="1"/>
          </p:cNvPicPr>
          <p:nvPr/>
        </p:nvPicPr>
        <p:blipFill>
          <a:blip r:embed="rId2"/>
          <a:stretch>
            <a:fillRect/>
          </a:stretch>
        </p:blipFill>
        <p:spPr>
          <a:xfrm>
            <a:off x="9077325" y="7581900"/>
            <a:ext cx="9210675" cy="2705100"/>
          </a:xfrm>
          <a:prstGeom prst="rect">
            <a:avLst/>
          </a:prstGeom>
        </p:spPr>
      </p:pic>
      <p:pic>
        <p:nvPicPr>
          <p:cNvPr id="4" name="Image 2" descr="preencoded.png">    </p:cNvPr>
          <p:cNvPicPr>
            <a:picLocks noChangeAspect="1"/>
          </p:cNvPicPr>
          <p:nvPr/>
        </p:nvPicPr>
        <p:blipFill>
          <a:blip r:embed="rId3"/>
          <a:stretch>
            <a:fillRect/>
          </a:stretch>
        </p:blipFill>
        <p:spPr>
          <a:xfrm>
            <a:off x="0" y="8105775"/>
            <a:ext cx="9077325" cy="2181225"/>
          </a:xfrm>
          <a:prstGeom prst="rect">
            <a:avLst/>
          </a:prstGeom>
        </p:spPr>
      </p:pic>
      <p:pic>
        <p:nvPicPr>
          <p:cNvPr id="5" name="Image 3" descr="preencoded.png">    </p:cNvPr>
          <p:cNvPicPr>
            <a:picLocks noChangeAspect="1"/>
          </p:cNvPicPr>
          <p:nvPr/>
        </p:nvPicPr>
        <p:blipFill>
          <a:blip r:embed="rId4"/>
          <a:stretch>
            <a:fillRect/>
          </a:stretch>
        </p:blipFill>
        <p:spPr>
          <a:xfrm>
            <a:off x="14887575" y="0"/>
            <a:ext cx="3400425" cy="2438400"/>
          </a:xfrm>
          <a:prstGeom prst="rect">
            <a:avLst/>
          </a:prstGeom>
        </p:spPr>
      </p:pic>
      <p:pic>
        <p:nvPicPr>
          <p:cNvPr id="6" name="Image 4" descr="preencoded.png">    </p:cNvPr>
          <p:cNvPicPr>
            <a:picLocks noChangeAspect="1"/>
          </p:cNvPicPr>
          <p:nvPr/>
        </p:nvPicPr>
        <p:blipFill>
          <a:blip r:embed="rId5"/>
          <a:stretch>
            <a:fillRect/>
          </a:stretch>
        </p:blipFill>
        <p:spPr>
          <a:xfrm>
            <a:off x="0" y="0"/>
            <a:ext cx="2981244" cy="3349823"/>
          </a:xfrm>
          <a:prstGeom prst="rect">
            <a:avLst/>
          </a:prstGeom>
        </p:spPr>
      </p:pic>
      <p:grpSp>
        <p:nvGrpSpPr>
          <p:cNvPr id="74518"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grpSp>
        <p:nvGrpSpPr>
          <p:cNvPr id="18900" name="Group"/>
          <p:cNvGrpSpPr/>
          <p:nvPr/>
        </p:nvGrpSpPr>
        <p:grpSpPr>
          <a:xfrm>
            <a:off x="2819400" y="2447925"/>
            <a:ext cx="5779770" cy="2207895"/>
            <a:chOff x="2819400" y="2447925"/>
            <a:chExt cx="5779770" cy="2207895"/>
          </a:xfrm>
        </p:grpSpPr>
        <p:sp>
          <p:nvSpPr>
            <p:cNvPr id="9" name="Text 1"/>
            <p:cNvSpPr/>
            <p:nvPr/>
          </p:nvSpPr>
          <p:spPr>
            <a:xfrm>
              <a:off x="2819400" y="2447925"/>
              <a:ext cx="5779770" cy="2207895"/>
            </a:xfrm>
            <a:prstGeom prst="rect">
              <a:avLst/>
            </a:prstGeom>
            <a:noFill/>
            <a:ln/>
          </p:spPr>
          <p:txBody>
            <a:bodyPr wrap="square" lIns="0" tIns="0" rIns="0" bIns="0" rtlCol="0" anchor="t"/>
            <a:lstStyle/>
            <a:p>
              <a:pPr algn="l" indent="0" marL="0">
                <a:buNone/>
              </a:pPr>
              <a:r>
                <a:rPr lang="en-US" sz="9600" u="none" dirty="0">
                  <a:solidFill>
                    <a:srgbClr val="113900"/>
                  </a:solidFill>
                  <a:latin typeface="Miniver" pitchFamily="34" charset="0"/>
                  <a:ea typeface="Miniver" pitchFamily="34" charset="-122"/>
                  <a:cs typeface="Miniver" pitchFamily="34" charset="-120"/>
                </a:rPr>
                <a:t>233 Coins</a:t>
              </a:r>
              <a:endParaRPr lang="en-US" sz="9600" dirty="0"/>
            </a:p>
          </p:txBody>
        </p:sp>
      </p:grpSp>
      <p:grpSp>
        <p:nvGrpSpPr>
          <p:cNvPr id="91827" name="Group"/>
          <p:cNvGrpSpPr/>
          <p:nvPr/>
        </p:nvGrpSpPr>
        <p:grpSpPr>
          <a:xfrm>
            <a:off x="2512695" y="4229100"/>
            <a:ext cx="5966460" cy="506730"/>
            <a:chOff x="2512695" y="4229100"/>
            <a:chExt cx="5966460" cy="506730"/>
          </a:xfrm>
        </p:grpSpPr>
        <p:sp>
          <p:nvSpPr>
            <p:cNvPr id="10" name="Text 2"/>
            <p:cNvSpPr/>
            <p:nvPr/>
          </p:nvSpPr>
          <p:spPr>
            <a:xfrm>
              <a:off x="2512695" y="4229100"/>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Treasure Found</a:t>
              </a:r>
              <a:endParaRPr lang="en-US" sz="2400" dirty="0"/>
            </a:p>
          </p:txBody>
        </p:sp>
      </p:grpSp>
      <p:grpSp>
        <p:nvGrpSpPr>
          <p:cNvPr id="96927" name="Group"/>
          <p:cNvGrpSpPr/>
          <p:nvPr/>
        </p:nvGrpSpPr>
        <p:grpSpPr>
          <a:xfrm>
            <a:off x="2566988" y="5238750"/>
            <a:ext cx="6284595" cy="2207895"/>
            <a:chOff x="2566988" y="5238750"/>
            <a:chExt cx="6284595" cy="2207895"/>
          </a:xfrm>
        </p:grpSpPr>
        <p:sp>
          <p:nvSpPr>
            <p:cNvPr id="11" name="Text 3"/>
            <p:cNvSpPr/>
            <p:nvPr/>
          </p:nvSpPr>
          <p:spPr>
            <a:xfrm>
              <a:off x="2566988" y="5238750"/>
              <a:ext cx="6284595" cy="2207895"/>
            </a:xfrm>
            <a:prstGeom prst="rect">
              <a:avLst/>
            </a:prstGeom>
            <a:noFill/>
            <a:ln/>
          </p:spPr>
          <p:txBody>
            <a:bodyPr wrap="square" lIns="0" tIns="0" rIns="0" bIns="0" rtlCol="0" anchor="t"/>
            <a:lstStyle/>
            <a:p>
              <a:pPr algn="l" indent="0" marL="0">
                <a:buNone/>
              </a:pPr>
              <a:r>
                <a:rPr lang="en-US" sz="9600" u="none" dirty="0">
                  <a:solidFill>
                    <a:srgbClr val="113900"/>
                  </a:solidFill>
                  <a:latin typeface="Miniver" pitchFamily="34" charset="0"/>
                  <a:ea typeface="Miniver" pitchFamily="34" charset="-122"/>
                  <a:cs typeface="Miniver" pitchFamily="34" charset="-120"/>
                </a:rPr>
                <a:t>456 Hours</a:t>
              </a:r>
              <a:endParaRPr lang="en-US" sz="9600" dirty="0"/>
            </a:p>
          </p:txBody>
        </p:sp>
      </p:grpSp>
      <p:grpSp>
        <p:nvGrpSpPr>
          <p:cNvPr id="31756" name="Group"/>
          <p:cNvGrpSpPr/>
          <p:nvPr/>
        </p:nvGrpSpPr>
        <p:grpSpPr>
          <a:xfrm>
            <a:off x="2512695" y="7019925"/>
            <a:ext cx="5966460" cy="506730"/>
            <a:chOff x="2512695" y="7019925"/>
            <a:chExt cx="5966460" cy="506730"/>
          </a:xfrm>
        </p:grpSpPr>
        <p:sp>
          <p:nvSpPr>
            <p:cNvPr id="12" name="Text 4"/>
            <p:cNvSpPr/>
            <p:nvPr/>
          </p:nvSpPr>
          <p:spPr>
            <a:xfrm>
              <a:off x="2512695" y="7019925"/>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Duration of Spell Casting</a:t>
              </a:r>
              <a:endParaRPr lang="en-US" sz="2400" dirty="0"/>
            </a:p>
          </p:txBody>
        </p:sp>
      </p:grpSp>
      <p:grpSp>
        <p:nvGrpSpPr>
          <p:cNvPr id="22611" name="Group"/>
          <p:cNvGrpSpPr/>
          <p:nvPr/>
        </p:nvGrpSpPr>
        <p:grpSpPr>
          <a:xfrm>
            <a:off x="11972925" y="2447925"/>
            <a:ext cx="2712720" cy="2207895"/>
            <a:chOff x="11972925" y="2447925"/>
            <a:chExt cx="2712720" cy="2207895"/>
          </a:xfrm>
        </p:grpSpPr>
        <p:sp>
          <p:nvSpPr>
            <p:cNvPr id="13" name="Text 5"/>
            <p:cNvSpPr/>
            <p:nvPr/>
          </p:nvSpPr>
          <p:spPr>
            <a:xfrm>
              <a:off x="11972925" y="2447925"/>
              <a:ext cx="2712720" cy="2207895"/>
            </a:xfrm>
            <a:prstGeom prst="rect">
              <a:avLst/>
            </a:prstGeom>
            <a:noFill/>
            <a:ln/>
          </p:spPr>
          <p:txBody>
            <a:bodyPr wrap="square" lIns="0" tIns="0" rIns="0" bIns="0" rtlCol="0" anchor="t"/>
            <a:lstStyle/>
            <a:p>
              <a:pPr algn="l" indent="0" marL="0">
                <a:buNone/>
              </a:pPr>
              <a:r>
                <a:rPr lang="en-US" sz="9600" u="none" dirty="0">
                  <a:solidFill>
                    <a:srgbClr val="113900"/>
                  </a:solidFill>
                  <a:latin typeface="Miniver" pitchFamily="34" charset="0"/>
                  <a:ea typeface="Miniver" pitchFamily="34" charset="-122"/>
                  <a:cs typeface="Miniver" pitchFamily="34" charset="-120"/>
                </a:rPr>
                <a:t>85%</a:t>
              </a:r>
              <a:endParaRPr lang="en-US" sz="9600" dirty="0"/>
            </a:p>
          </p:txBody>
        </p:sp>
      </p:grpSp>
      <p:grpSp>
        <p:nvGrpSpPr>
          <p:cNvPr id="19600" name="Group"/>
          <p:cNvGrpSpPr/>
          <p:nvPr/>
        </p:nvGrpSpPr>
        <p:grpSpPr>
          <a:xfrm>
            <a:off x="10132695" y="4229100"/>
            <a:ext cx="5966460" cy="506730"/>
            <a:chOff x="10132695" y="4229100"/>
            <a:chExt cx="5966460" cy="506730"/>
          </a:xfrm>
        </p:grpSpPr>
        <p:sp>
          <p:nvSpPr>
            <p:cNvPr id="14" name="Text 6"/>
            <p:cNvSpPr/>
            <p:nvPr/>
          </p:nvSpPr>
          <p:spPr>
            <a:xfrm>
              <a:off x="10132695" y="4229100"/>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Wished Granted</a:t>
              </a:r>
              <a:endParaRPr lang="en-US" sz="2400" dirty="0"/>
            </a:p>
          </p:txBody>
        </p:sp>
      </p:grpSp>
      <p:grpSp>
        <p:nvGrpSpPr>
          <p:cNvPr id="22854" name="Group"/>
          <p:cNvGrpSpPr/>
          <p:nvPr/>
        </p:nvGrpSpPr>
        <p:grpSpPr>
          <a:xfrm>
            <a:off x="10996613" y="5238750"/>
            <a:ext cx="4665345" cy="2207895"/>
            <a:chOff x="10996613" y="5238750"/>
            <a:chExt cx="4665345" cy="2207895"/>
          </a:xfrm>
        </p:grpSpPr>
        <p:sp>
          <p:nvSpPr>
            <p:cNvPr id="15" name="Text 7"/>
            <p:cNvSpPr/>
            <p:nvPr/>
          </p:nvSpPr>
          <p:spPr>
            <a:xfrm>
              <a:off x="10996613" y="5238750"/>
              <a:ext cx="4665345" cy="2207895"/>
            </a:xfrm>
            <a:prstGeom prst="rect">
              <a:avLst/>
            </a:prstGeom>
            <a:noFill/>
            <a:ln/>
          </p:spPr>
          <p:txBody>
            <a:bodyPr wrap="square" lIns="0" tIns="0" rIns="0" bIns="0" rtlCol="0" anchor="t"/>
            <a:lstStyle/>
            <a:p>
              <a:pPr algn="l" indent="0" marL="0">
                <a:buNone/>
              </a:pPr>
              <a:r>
                <a:rPr lang="en-US" sz="9600" u="none" dirty="0">
                  <a:solidFill>
                    <a:srgbClr val="113900"/>
                  </a:solidFill>
                  <a:latin typeface="Miniver" pitchFamily="34" charset="0"/>
                  <a:ea typeface="Miniver" pitchFamily="34" charset="-122"/>
                  <a:cs typeface="Miniver" pitchFamily="34" charset="-120"/>
                </a:rPr>
                <a:t>323 Km</a:t>
              </a:r>
              <a:endParaRPr lang="en-US" sz="9600" dirty="0"/>
            </a:p>
          </p:txBody>
        </p:sp>
      </p:grpSp>
      <p:grpSp>
        <p:nvGrpSpPr>
          <p:cNvPr id="24069" name="Group"/>
          <p:cNvGrpSpPr/>
          <p:nvPr/>
        </p:nvGrpSpPr>
        <p:grpSpPr>
          <a:xfrm>
            <a:off x="10132695" y="7019925"/>
            <a:ext cx="5966460" cy="506730"/>
            <a:chOff x="10132695" y="7019925"/>
            <a:chExt cx="5966460" cy="506730"/>
          </a:xfrm>
        </p:grpSpPr>
        <p:sp>
          <p:nvSpPr>
            <p:cNvPr id="16" name="Text 8"/>
            <p:cNvSpPr/>
            <p:nvPr/>
          </p:nvSpPr>
          <p:spPr>
            <a:xfrm>
              <a:off x="10132695" y="7019925"/>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839075"/>
            <a:ext cx="5895975" cy="2447925"/>
          </a:xfrm>
          <a:prstGeom prst="rect">
            <a:avLst/>
          </a:prstGeom>
        </p:spPr>
      </p:pic>
      <p:pic>
        <p:nvPicPr>
          <p:cNvPr id="3" name="Image 1" descr="preencoded.png">    </p:cNvPr>
          <p:cNvPicPr>
            <a:picLocks noChangeAspect="1"/>
          </p:cNvPicPr>
          <p:nvPr/>
        </p:nvPicPr>
        <p:blipFill>
          <a:blip r:embed="rId2"/>
          <a:stretch>
            <a:fillRect/>
          </a:stretch>
        </p:blipFill>
        <p:spPr>
          <a:xfrm>
            <a:off x="7600950" y="8077200"/>
            <a:ext cx="7324725" cy="2209800"/>
          </a:xfrm>
          <a:prstGeom prst="rect">
            <a:avLst/>
          </a:prstGeom>
        </p:spPr>
      </p:pic>
      <p:pic>
        <p:nvPicPr>
          <p:cNvPr id="4" name="Image 2" descr="preencoded.png">    </p:cNvPr>
          <p:cNvPicPr>
            <a:picLocks noChangeAspect="1"/>
          </p:cNvPicPr>
          <p:nvPr/>
        </p:nvPicPr>
        <p:blipFill>
          <a:blip r:embed="rId3"/>
          <a:stretch>
            <a:fillRect/>
          </a:stretch>
        </p:blipFill>
        <p:spPr>
          <a:xfrm>
            <a:off x="3086100" y="8582025"/>
            <a:ext cx="7734300" cy="1704975"/>
          </a:xfrm>
          <a:prstGeom prst="rect">
            <a:avLst/>
          </a:prstGeom>
        </p:spPr>
      </p:pic>
      <p:pic>
        <p:nvPicPr>
          <p:cNvPr id="5" name="Image 3" descr="preencoded.png">    </p:cNvPr>
          <p:cNvPicPr>
            <a:picLocks noChangeAspect="1"/>
          </p:cNvPicPr>
          <p:nvPr/>
        </p:nvPicPr>
        <p:blipFill>
          <a:blip r:embed="rId4"/>
          <a:stretch>
            <a:fillRect/>
          </a:stretch>
        </p:blipFill>
        <p:spPr>
          <a:xfrm>
            <a:off x="11258550" y="8582025"/>
            <a:ext cx="7029450" cy="1704975"/>
          </a:xfrm>
          <a:prstGeom prst="rect">
            <a:avLst/>
          </a:prstGeom>
        </p:spPr>
      </p:pic>
      <p:pic>
        <p:nvPicPr>
          <p:cNvPr id="6" name="Image 4" descr="preencoded.png">    </p:cNvPr>
          <p:cNvPicPr>
            <a:picLocks noChangeAspect="1"/>
          </p:cNvPicPr>
          <p:nvPr/>
        </p:nvPicPr>
        <p:blipFill>
          <a:blip r:embed="rId5"/>
          <a:stretch>
            <a:fillRect/>
          </a:stretch>
        </p:blipFill>
        <p:spPr>
          <a:xfrm>
            <a:off x="0" y="0"/>
            <a:ext cx="6715125" cy="3038475"/>
          </a:xfrm>
          <a:prstGeom prst="rect">
            <a:avLst/>
          </a:prstGeom>
        </p:spPr>
      </p:pic>
      <p:pic>
        <p:nvPicPr>
          <p:cNvPr id="7" name="Image 5" descr="preencoded.png">    </p:cNvPr>
          <p:cNvPicPr>
            <a:picLocks noChangeAspect="1"/>
          </p:cNvPicPr>
          <p:nvPr/>
        </p:nvPicPr>
        <p:blipFill>
          <a:blip r:embed="rId6"/>
          <a:stretch>
            <a:fillRect/>
          </a:stretch>
        </p:blipFill>
        <p:spPr>
          <a:xfrm>
            <a:off x="15111082" y="0"/>
            <a:ext cx="3176918" cy="4492451"/>
          </a:xfrm>
          <a:prstGeom prst="rect">
            <a:avLst/>
          </a:prstGeom>
        </p:spPr>
      </p:pic>
      <p:grpSp>
        <p:nvGrpSpPr>
          <p:cNvPr id="61121"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sp>
        <p:nvSpPr>
          <p:cNvPr id="10" name="Text 1"/>
          <p:cNvSpPr/>
          <p:nvPr/>
        </p:nvSpPr>
        <p:spPr>
          <a:xfrm>
            <a:off x="5181600" y="857250"/>
            <a:ext cx="7915275" cy="1381125"/>
          </a:xfrm>
          <a:prstGeom prst="rect">
            <a:avLst/>
          </a:prstGeom>
          <a:noFill/>
          <a:ln/>
        </p:spPr>
        <p:txBody>
          <a:bodyPr wrap="square" lIns="0" tIns="0" rIns="0" bIns="0" rtlCol="0" anchor="t"/>
          <a:lstStyle/>
          <a:p>
            <a:pPr algn="ctr" indent="0" marL="0">
              <a:buNone/>
            </a:pPr>
            <a:r>
              <a:rPr lang="en-US" sz="6000" u="none" dirty="0">
                <a:solidFill>
                  <a:srgbClr val="113900"/>
                </a:solidFill>
                <a:latin typeface="Miniver" pitchFamily="34" charset="0"/>
                <a:ea typeface="Miniver" pitchFamily="34" charset="-122"/>
                <a:cs typeface="Miniver" pitchFamily="34" charset="-120"/>
              </a:rPr>
              <a:t>Some Graph</a:t>
            </a:r>
            <a:endParaRPr lang="en-US" sz="6000" dirty="0"/>
          </a:p>
        </p:txBody>
      </p:sp>
      <p:grpSp>
        <p:nvGrpSpPr>
          <p:cNvPr id="92585" name="Group"/>
          <p:cNvGrpSpPr/>
          <p:nvPr/>
        </p:nvGrpSpPr>
        <p:grpSpPr>
          <a:xfrm>
            <a:off x="2038350" y="2824588"/>
            <a:ext cx="6709938" cy="4712871"/>
            <a:chOff x="2038350" y="2824588"/>
            <a:chExt cx="6709938" cy="4712871"/>
          </a:xfrm>
        </p:grpSpPr>
        <p:pic>
          <p:nvPicPr>
            <p:cNvPr id="11" name="Image 7" descr="preencoded.png">    </p:cNvPr>
            <p:cNvPicPr>
              <a:picLocks noChangeAspect="1"/>
            </p:cNvPicPr>
            <p:nvPr/>
          </p:nvPicPr>
          <p:blipFill>
            <a:blip r:embed="rId8"/>
            <a:stretch>
              <a:fillRect/>
            </a:stretch>
          </p:blipFill>
          <p:spPr>
            <a:xfrm>
              <a:off x="2530372" y="2824588"/>
              <a:ext cx="6217916" cy="4133250"/>
            </a:xfrm>
            <a:prstGeom prst="rect">
              <a:avLst/>
            </a:prstGeom>
          </p:spPr>
        </p:pic>
        <p:pic>
          <p:nvPicPr>
            <p:cNvPr id="12" name="Image 8" descr="preencoded.png">    </p:cNvPr>
            <p:cNvPicPr>
              <a:picLocks noChangeAspect="1"/>
            </p:cNvPicPr>
            <p:nvPr/>
          </p:nvPicPr>
          <p:blipFill>
            <a:blip r:embed="rId9"/>
            <a:stretch>
              <a:fillRect/>
            </a:stretch>
          </p:blipFill>
          <p:spPr>
            <a:xfrm>
              <a:off x="3384152"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4237930"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5091711"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5945489" y="3139083"/>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6799271" y="3139083"/>
              <a:ext cx="8673" cy="3943830"/>
            </a:xfrm>
            <a:prstGeom prst="rect">
              <a:avLst/>
            </a:prstGeom>
          </p:spPr>
        </p:pic>
        <p:pic>
          <p:nvPicPr>
            <p:cNvPr id="17" name="Image 13" descr="preencoded.png">    </p:cNvPr>
            <p:cNvPicPr>
              <a:picLocks noChangeAspect="1"/>
            </p:cNvPicPr>
            <p:nvPr/>
          </p:nvPicPr>
          <p:blipFill>
            <a:blip r:embed="rId14"/>
            <a:stretch>
              <a:fillRect/>
            </a:stretch>
          </p:blipFill>
          <p:spPr>
            <a:xfrm>
              <a:off x="7653049" y="3139083"/>
              <a:ext cx="8673" cy="3943830"/>
            </a:xfrm>
            <a:prstGeom prst="rect">
              <a:avLst/>
            </a:prstGeom>
          </p:spPr>
        </p:pic>
        <p:pic>
          <p:nvPicPr>
            <p:cNvPr id="18" name="Image 14" descr="preencoded.png">    </p:cNvPr>
            <p:cNvPicPr>
              <a:picLocks noChangeAspect="1"/>
            </p:cNvPicPr>
            <p:nvPr/>
          </p:nvPicPr>
          <p:blipFill>
            <a:blip r:embed="rId15"/>
            <a:stretch>
              <a:fillRect/>
            </a:stretch>
          </p:blipFill>
          <p:spPr>
            <a:xfrm>
              <a:off x="8506828" y="3139083"/>
              <a:ext cx="8673" cy="3943830"/>
            </a:xfrm>
            <a:prstGeom prst="rect">
              <a:avLst/>
            </a:prstGeom>
          </p:spPr>
        </p:pic>
        <p:pic>
          <p:nvPicPr>
            <p:cNvPr id="19" name="Image 15" descr="preencoded.png">    </p:cNvPr>
            <p:cNvPicPr>
              <a:picLocks noChangeAspect="1"/>
            </p:cNvPicPr>
            <p:nvPr/>
          </p:nvPicPr>
          <p:blipFill>
            <a:blip r:embed="rId16"/>
            <a:stretch>
              <a:fillRect/>
            </a:stretch>
          </p:blipFill>
          <p:spPr>
            <a:xfrm>
              <a:off x="2516122" y="4106724"/>
              <a:ext cx="6036870" cy="1780186"/>
            </a:xfrm>
            <a:prstGeom prst="rect">
              <a:avLst/>
            </a:prstGeom>
          </p:spPr>
        </p:pic>
        <p:pic>
          <p:nvPicPr>
            <p:cNvPr id="20" name="Image 16" descr="preencoded.png">    </p:cNvPr>
            <p:cNvPicPr>
              <a:picLocks noChangeAspect="1"/>
            </p:cNvPicPr>
            <p:nvPr/>
          </p:nvPicPr>
          <p:blipFill>
            <a:blip r:embed="rId17"/>
            <a:stretch>
              <a:fillRect/>
            </a:stretch>
          </p:blipFill>
          <p:spPr>
            <a:xfrm>
              <a:off x="2526404" y="4773581"/>
              <a:ext cx="6032267" cy="1701393"/>
            </a:xfrm>
            <a:prstGeom prst="rect">
              <a:avLst/>
            </a:prstGeom>
          </p:spPr>
        </p:pic>
        <p:pic>
          <p:nvPicPr>
            <p:cNvPr id="21" name="Image 17" descr="preencoded.png">    </p:cNvPr>
            <p:cNvPicPr>
              <a:picLocks noChangeAspect="1"/>
            </p:cNvPicPr>
            <p:nvPr/>
          </p:nvPicPr>
          <p:blipFill>
            <a:blip r:embed="rId18"/>
            <a:stretch>
              <a:fillRect/>
            </a:stretch>
          </p:blipFill>
          <p:spPr>
            <a:xfrm>
              <a:off x="3330897" y="4541732"/>
              <a:ext cx="115179" cy="115178"/>
            </a:xfrm>
            <a:prstGeom prst="rect">
              <a:avLst/>
            </a:prstGeom>
          </p:spPr>
        </p:pic>
        <p:pic>
          <p:nvPicPr>
            <p:cNvPr id="22" name="Image 18" descr="preencoded.png">    </p:cNvPr>
            <p:cNvPicPr>
              <a:picLocks noChangeAspect="1"/>
            </p:cNvPicPr>
            <p:nvPr/>
          </p:nvPicPr>
          <p:blipFill>
            <a:blip r:embed="rId19"/>
            <a:stretch>
              <a:fillRect/>
            </a:stretch>
          </p:blipFill>
          <p:spPr>
            <a:xfrm>
              <a:off x="3330897" y="5235848"/>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4184677" y="4238458"/>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4184677" y="5561633"/>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5038458" y="5799609"/>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5038458" y="4733869"/>
              <a:ext cx="115179" cy="115179"/>
            </a:xfrm>
            <a:prstGeom prst="rect">
              <a:avLst/>
            </a:prstGeom>
          </p:spPr>
        </p:pic>
        <p:pic>
          <p:nvPicPr>
            <p:cNvPr id="27" name="Image 23" descr="preencoded.png">    </p:cNvPr>
            <p:cNvPicPr>
              <a:picLocks noChangeAspect="1"/>
            </p:cNvPicPr>
            <p:nvPr/>
          </p:nvPicPr>
          <p:blipFill>
            <a:blip r:embed="rId24"/>
            <a:stretch>
              <a:fillRect/>
            </a:stretch>
          </p:blipFill>
          <p:spPr>
            <a:xfrm>
              <a:off x="5895705" y="5049924"/>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5895705" y="4815483"/>
              <a:ext cx="115179" cy="115179"/>
            </a:xfrm>
            <a:prstGeom prst="rect">
              <a:avLst/>
            </a:prstGeom>
          </p:spPr>
        </p:pic>
        <p:pic>
          <p:nvPicPr>
            <p:cNvPr id="29" name="Image 25" descr="preencoded.png">    </p:cNvPr>
            <p:cNvPicPr>
              <a:picLocks noChangeAspect="1"/>
            </p:cNvPicPr>
            <p:nvPr/>
          </p:nvPicPr>
          <p:blipFill>
            <a:blip r:embed="rId26"/>
            <a:stretch>
              <a:fillRect/>
            </a:stretch>
          </p:blipFill>
          <p:spPr>
            <a:xfrm>
              <a:off x="6746016" y="5750682"/>
              <a:ext cx="115179" cy="115178"/>
            </a:xfrm>
            <a:prstGeom prst="rect">
              <a:avLst/>
            </a:prstGeom>
          </p:spPr>
        </p:pic>
        <p:pic>
          <p:nvPicPr>
            <p:cNvPr id="30" name="Image 26" descr="preencoded.png">    </p:cNvPr>
            <p:cNvPicPr>
              <a:picLocks noChangeAspect="1"/>
            </p:cNvPicPr>
            <p:nvPr/>
          </p:nvPicPr>
          <p:blipFill>
            <a:blip r:embed="rId27"/>
            <a:stretch>
              <a:fillRect/>
            </a:stretch>
          </p:blipFill>
          <p:spPr>
            <a:xfrm>
              <a:off x="6746016" y="5307657"/>
              <a:ext cx="115179" cy="115178"/>
            </a:xfrm>
            <a:prstGeom prst="rect">
              <a:avLst/>
            </a:prstGeom>
          </p:spPr>
        </p:pic>
        <p:pic>
          <p:nvPicPr>
            <p:cNvPr id="31" name="Image 27" descr="preencoded.png">    </p:cNvPr>
            <p:cNvPicPr>
              <a:picLocks noChangeAspect="1"/>
            </p:cNvPicPr>
            <p:nvPr/>
          </p:nvPicPr>
          <p:blipFill>
            <a:blip r:embed="rId28"/>
            <a:stretch>
              <a:fillRect/>
            </a:stretch>
          </p:blipFill>
          <p:spPr>
            <a:xfrm>
              <a:off x="7603266" y="5229337"/>
              <a:ext cx="115179" cy="115179"/>
            </a:xfrm>
            <a:prstGeom prst="rect">
              <a:avLst/>
            </a:prstGeom>
          </p:spPr>
        </p:pic>
        <p:pic>
          <p:nvPicPr>
            <p:cNvPr id="32" name="Image 28" descr="preencoded.png">    </p:cNvPr>
            <p:cNvPicPr>
              <a:picLocks noChangeAspect="1"/>
            </p:cNvPicPr>
            <p:nvPr/>
          </p:nvPicPr>
          <p:blipFill>
            <a:blip r:embed="rId29"/>
            <a:stretch>
              <a:fillRect/>
            </a:stretch>
          </p:blipFill>
          <p:spPr>
            <a:xfrm>
              <a:off x="7603266" y="4929578"/>
              <a:ext cx="115179" cy="115179"/>
            </a:xfrm>
            <a:prstGeom prst="rect">
              <a:avLst/>
            </a:prstGeom>
          </p:spPr>
        </p:pic>
        <p:sp>
          <p:nvSpPr>
            <p:cNvPr id="33"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235400"/>
                  </a:solidFill>
                  <a:latin typeface="Lato" pitchFamily="34" charset="0"/>
                  <a:ea typeface="Lato" pitchFamily="34" charset="-122"/>
                  <a:cs typeface="Lato" pitchFamily="34" charset="-120"/>
                </a:rPr>
                <a:t>0</a:t>
              </a:r>
              <a:endParaRPr lang="en-US" sz="1366" dirty="0"/>
            </a:p>
          </p:txBody>
        </p:sp>
        <p:sp>
          <p:nvSpPr>
            <p:cNvPr id="34"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235400"/>
                  </a:solidFill>
                  <a:latin typeface="Lato" pitchFamily="34" charset="0"/>
                  <a:ea typeface="Lato" pitchFamily="34" charset="-122"/>
                  <a:cs typeface="Lato" pitchFamily="34" charset="-120"/>
                </a:rPr>
                <a:t>1</a:t>
              </a:r>
              <a:endParaRPr lang="en-US" sz="1639" dirty="0"/>
            </a:p>
          </p:txBody>
        </p:sp>
        <p:sp>
          <p:nvSpPr>
            <p:cNvPr id="35"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235400"/>
                  </a:solidFill>
                  <a:latin typeface="Lato" pitchFamily="34" charset="0"/>
                  <a:ea typeface="Lato" pitchFamily="34" charset="-122"/>
                  <a:cs typeface="Lato" pitchFamily="34" charset="-120"/>
                </a:rPr>
                <a:t>2</a:t>
              </a:r>
              <a:endParaRPr lang="en-US" sz="1639" dirty="0"/>
            </a:p>
          </p:txBody>
        </p:sp>
        <p:sp>
          <p:nvSpPr>
            <p:cNvPr id="36"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235400"/>
                  </a:solidFill>
                  <a:latin typeface="Lato" pitchFamily="34" charset="0"/>
                  <a:ea typeface="Lato" pitchFamily="34" charset="-122"/>
                  <a:cs typeface="Lato" pitchFamily="34" charset="-120"/>
                </a:rPr>
                <a:t>3</a:t>
              </a:r>
              <a:endParaRPr lang="en-US" sz="1639" dirty="0"/>
            </a:p>
          </p:txBody>
        </p:sp>
        <p:sp>
          <p:nvSpPr>
            <p:cNvPr id="37"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235400"/>
                  </a:solidFill>
                  <a:latin typeface="Lato" pitchFamily="34" charset="0"/>
                  <a:ea typeface="Lato" pitchFamily="34" charset="-122"/>
                  <a:cs typeface="Lato" pitchFamily="34" charset="-120"/>
                </a:rPr>
                <a:t>4</a:t>
              </a:r>
              <a:endParaRPr lang="en-US" sz="1639" dirty="0"/>
            </a:p>
          </p:txBody>
        </p:sp>
        <p:sp>
          <p:nvSpPr>
            <p:cNvPr id="38"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235400"/>
                  </a:solidFill>
                  <a:latin typeface="Lato" pitchFamily="34" charset="0"/>
                  <a:ea typeface="Lato" pitchFamily="34" charset="-122"/>
                  <a:cs typeface="Lato" pitchFamily="34" charset="-120"/>
                </a:rPr>
                <a:t>5</a:t>
              </a:r>
              <a:endParaRPr lang="en-US" sz="1639" dirty="0"/>
            </a:p>
          </p:txBody>
        </p:sp>
        <p:sp>
          <p:nvSpPr>
            <p:cNvPr id="39"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235400"/>
                  </a:solidFill>
                  <a:latin typeface="Lato" pitchFamily="34" charset="0"/>
                  <a:ea typeface="Lato" pitchFamily="34" charset="-122"/>
                  <a:cs typeface="Lato" pitchFamily="34" charset="-120"/>
                </a:rPr>
                <a:t>6</a:t>
              </a:r>
              <a:endParaRPr lang="en-US" sz="1639" dirty="0"/>
            </a:p>
          </p:txBody>
        </p:sp>
        <p:sp>
          <p:nvSpPr>
            <p:cNvPr id="40"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235400"/>
                  </a:solidFill>
                  <a:latin typeface="Lato" pitchFamily="34" charset="0"/>
                  <a:ea typeface="Lato" pitchFamily="34" charset="-122"/>
                  <a:cs typeface="Lato" pitchFamily="34" charset="-120"/>
                </a:rPr>
                <a:t>7</a:t>
              </a:r>
              <a:endParaRPr lang="en-US" sz="1639" dirty="0"/>
            </a:p>
          </p:txBody>
        </p:sp>
        <p:sp>
          <p:nvSpPr>
            <p:cNvPr id="41"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235400"/>
                  </a:solidFill>
                  <a:latin typeface="Lato" pitchFamily="34" charset="0"/>
                  <a:ea typeface="Lato" pitchFamily="34" charset="-122"/>
                  <a:cs typeface="Lato" pitchFamily="34" charset="-120"/>
                </a:rPr>
                <a:t>8</a:t>
              </a:r>
              <a:endParaRPr lang="en-US" sz="1639" dirty="0"/>
            </a:p>
          </p:txBody>
        </p:sp>
        <p:sp>
          <p:nvSpPr>
            <p:cNvPr id="42"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235400"/>
                  </a:solidFill>
                  <a:latin typeface="Lato" pitchFamily="34" charset="0"/>
                  <a:ea typeface="Lato" pitchFamily="34" charset="-122"/>
                  <a:cs typeface="Lato" pitchFamily="34" charset="-120"/>
                </a:rPr>
                <a:t>10</a:t>
              </a:r>
              <a:endParaRPr lang="en-US" sz="1366" dirty="0"/>
            </a:p>
          </p:txBody>
        </p:sp>
        <p:sp>
          <p:nvSpPr>
            <p:cNvPr id="43"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235400"/>
                  </a:solidFill>
                  <a:latin typeface="Lato" pitchFamily="34" charset="0"/>
                  <a:ea typeface="Lato" pitchFamily="34" charset="-122"/>
                  <a:cs typeface="Lato" pitchFamily="34" charset="-120"/>
                </a:rPr>
                <a:t>20</a:t>
              </a:r>
              <a:endParaRPr lang="en-US" sz="1366" dirty="0"/>
            </a:p>
          </p:txBody>
        </p:sp>
        <p:sp>
          <p:nvSpPr>
            <p:cNvPr id="44"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235400"/>
                  </a:solidFill>
                  <a:latin typeface="Lato" pitchFamily="34" charset="0"/>
                  <a:ea typeface="Lato" pitchFamily="34" charset="-122"/>
                  <a:cs typeface="Lato" pitchFamily="34" charset="-120"/>
                </a:rPr>
                <a:t>30</a:t>
              </a:r>
              <a:endParaRPr lang="en-US" sz="1366" dirty="0"/>
            </a:p>
          </p:txBody>
        </p:sp>
        <p:sp>
          <p:nvSpPr>
            <p:cNvPr id="45"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235400"/>
                  </a:solidFill>
                  <a:latin typeface="Lato" pitchFamily="34" charset="0"/>
                  <a:ea typeface="Lato" pitchFamily="34" charset="-122"/>
                  <a:cs typeface="Lato" pitchFamily="34" charset="-120"/>
                </a:rPr>
                <a:t>40</a:t>
              </a:r>
              <a:endParaRPr lang="en-US" sz="1366" dirty="0"/>
            </a:p>
          </p:txBody>
        </p:sp>
        <p:sp>
          <p:nvSpPr>
            <p:cNvPr id="46"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235400"/>
                  </a:solidFill>
                  <a:latin typeface="Lato" pitchFamily="34" charset="0"/>
                  <a:ea typeface="Lato" pitchFamily="34" charset="-122"/>
                  <a:cs typeface="Lato" pitchFamily="34" charset="-120"/>
                </a:rPr>
                <a:t>50</a:t>
              </a:r>
              <a:endParaRPr lang="en-US" sz="1366" dirty="0"/>
            </a:p>
          </p:txBody>
        </p:sp>
        <p:sp>
          <p:nvSpPr>
            <p:cNvPr id="47"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235400"/>
                  </a:solidFill>
                  <a:latin typeface="Lato" pitchFamily="34" charset="0"/>
                  <a:ea typeface="Lato" pitchFamily="34" charset="-122"/>
                  <a:cs typeface="Lato" pitchFamily="34" charset="-120"/>
                </a:rPr>
                <a:t>60</a:t>
              </a:r>
              <a:endParaRPr lang="en-US" sz="1366" dirty="0"/>
            </a:p>
          </p:txBody>
        </p:sp>
        <p:sp>
          <p:nvSpPr>
            <p:cNvPr id="48"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235400"/>
                  </a:solidFill>
                  <a:latin typeface="Lato" pitchFamily="34" charset="0"/>
                  <a:ea typeface="Lato" pitchFamily="34" charset="-122"/>
                  <a:cs typeface="Lato" pitchFamily="34" charset="-120"/>
                </a:rPr>
                <a:t>70</a:t>
              </a:r>
              <a:endParaRPr lang="en-US" sz="1366" dirty="0"/>
            </a:p>
          </p:txBody>
        </p:sp>
        <p:sp>
          <p:nvSpPr>
            <p:cNvPr id="49"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235400"/>
                  </a:solidFill>
                  <a:latin typeface="Lato" pitchFamily="34" charset="0"/>
                  <a:ea typeface="Lato" pitchFamily="34" charset="-122"/>
                  <a:cs typeface="Lato" pitchFamily="34" charset="-120"/>
                </a:rPr>
                <a:t>80</a:t>
              </a:r>
              <a:endParaRPr lang="en-US" sz="1366" dirty="0"/>
            </a:p>
          </p:txBody>
        </p:sp>
        <p:sp>
          <p:nvSpPr>
            <p:cNvPr id="50"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235400"/>
                  </a:solidFill>
                  <a:latin typeface="Lato" pitchFamily="34" charset="0"/>
                  <a:ea typeface="Lato" pitchFamily="34" charset="-122"/>
                  <a:cs typeface="Lato" pitchFamily="34" charset="-120"/>
                </a:rPr>
                <a:t>90</a:t>
              </a:r>
              <a:endParaRPr lang="en-US" sz="1366" dirty="0"/>
            </a:p>
          </p:txBody>
        </p:sp>
        <p:sp>
          <p:nvSpPr>
            <p:cNvPr id="51"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235400"/>
                  </a:solidFill>
                  <a:latin typeface="Lato" pitchFamily="34" charset="0"/>
                  <a:ea typeface="Lato" pitchFamily="34" charset="-122"/>
                  <a:cs typeface="Lato" pitchFamily="34" charset="-120"/>
                </a:rPr>
                <a:t>100</a:t>
              </a:r>
              <a:endParaRPr lang="en-US" sz="1366" dirty="0"/>
            </a:p>
          </p:txBody>
        </p:sp>
      </p:grpSp>
      <p:grpSp>
        <p:nvGrpSpPr>
          <p:cNvPr id="40620" name="Group"/>
          <p:cNvGrpSpPr/>
          <p:nvPr/>
        </p:nvGrpSpPr>
        <p:grpSpPr>
          <a:xfrm>
            <a:off x="10801350" y="3143250"/>
            <a:ext cx="4181476" cy="4181456"/>
            <a:chOff x="10801350" y="3143250"/>
            <a:chExt cx="4181476" cy="4181456"/>
          </a:xfrm>
        </p:grpSpPr>
        <p:pic>
          <p:nvPicPr>
            <p:cNvPr id="52" name="Image 29" descr="preencoded.png">    </p:cNvPr>
            <p:cNvPicPr>
              <a:picLocks noChangeAspect="1"/>
            </p:cNvPicPr>
            <p:nvPr/>
          </p:nvPicPr>
          <p:blipFill>
            <a:blip r:embed="rId30"/>
            <a:stretch>
              <a:fillRect/>
            </a:stretch>
          </p:blipFill>
          <p:spPr>
            <a:xfrm>
              <a:off x="12892088" y="3143250"/>
              <a:ext cx="2090738" cy="3569103"/>
            </a:xfrm>
            <a:prstGeom prst="rect">
              <a:avLst/>
            </a:prstGeom>
          </p:spPr>
        </p:pic>
        <p:pic>
          <p:nvPicPr>
            <p:cNvPr id="53" name="Image 30" descr="preencoded.png">    </p:cNvPr>
            <p:cNvPicPr>
              <a:picLocks noChangeAspect="1"/>
            </p:cNvPicPr>
            <p:nvPr/>
          </p:nvPicPr>
          <p:blipFill>
            <a:blip r:embed="rId31"/>
            <a:stretch>
              <a:fillRect/>
            </a:stretch>
          </p:blipFill>
          <p:spPr>
            <a:xfrm>
              <a:off x="11413713" y="6268845"/>
              <a:ext cx="2956750" cy="1055861"/>
            </a:xfrm>
            <a:prstGeom prst="rect">
              <a:avLst/>
            </a:prstGeom>
          </p:spPr>
        </p:pic>
        <p:pic>
          <p:nvPicPr>
            <p:cNvPr id="54" name="Image 31" descr="preencoded.png">    </p:cNvPr>
            <p:cNvPicPr>
              <a:picLocks noChangeAspect="1"/>
            </p:cNvPicPr>
            <p:nvPr/>
          </p:nvPicPr>
          <p:blipFill>
            <a:blip r:embed="rId32"/>
            <a:stretch>
              <a:fillRect/>
            </a:stretch>
          </p:blipFill>
          <p:spPr>
            <a:xfrm>
              <a:off x="10801350" y="3143250"/>
              <a:ext cx="2090738" cy="3569103"/>
            </a:xfrm>
            <a:prstGeom prst="rect">
              <a:avLst/>
            </a:prstGeom>
          </p:spPr>
        </p:pic>
        <p:sp>
          <p:nvSpPr>
            <p:cNvPr id="55" name="Text 21"/>
            <p:cNvSpPr/>
            <p:nvPr/>
          </p:nvSpPr>
          <p:spPr>
            <a:xfrm>
              <a:off x="12149138" y="4700588"/>
              <a:ext cx="165544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34.574</a:t>
              </a:r>
              <a:endParaRPr lang="en-US" sz="3600" dirty="0"/>
            </a:p>
          </p:txBody>
        </p:sp>
        <p:sp>
          <p:nvSpPr>
            <p:cNvPr id="56" name="Text 22"/>
            <p:cNvSpPr/>
            <p:nvPr/>
          </p:nvSpPr>
          <p:spPr>
            <a:xfrm>
              <a:off x="12558713" y="5367338"/>
              <a:ext cx="78295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Total</a:t>
              </a:r>
              <a:endParaRPr lang="en-US" sz="2400" dirty="0"/>
            </a:p>
          </p:txBody>
        </p:sp>
      </p:grpSp>
      <p:grpSp>
        <p:nvGrpSpPr>
          <p:cNvPr id="14478" name="Group"/>
          <p:cNvGrpSpPr/>
          <p:nvPr/>
        </p:nvGrpSpPr>
        <p:grpSpPr>
          <a:xfrm>
            <a:off x="9898380" y="7886700"/>
            <a:ext cx="5996940" cy="1649730"/>
            <a:chOff x="9898380" y="7886700"/>
            <a:chExt cx="5996940" cy="1649730"/>
          </a:xfrm>
        </p:grpSpPr>
        <p:sp>
          <p:nvSpPr>
            <p:cNvPr id="57" name="Text 23"/>
            <p:cNvSpPr/>
            <p:nvPr/>
          </p:nvSpPr>
          <p:spPr>
            <a:xfrm>
              <a:off x="9898380" y="7886700"/>
              <a:ext cx="599694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Miniver" pitchFamily="34" charset="0"/>
                  <a:ea typeface="Miniver" pitchFamily="34" charset="-122"/>
                  <a:cs typeface="Miniver" pitchFamily="34" charset="-120"/>
                </a:rPr>
                <a:t>Treasure Found</a:t>
              </a:r>
              <a:endParaRPr lang="en-US" sz="3600" dirty="0"/>
            </a:p>
          </p:txBody>
        </p:sp>
        <p:sp>
          <p:nvSpPr>
            <p:cNvPr id="58" name="Text 24"/>
            <p:cNvSpPr/>
            <p:nvPr/>
          </p:nvSpPr>
          <p:spPr>
            <a:xfrm>
              <a:off x="9913620" y="8629650"/>
              <a:ext cx="596646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record of the amount of treasure found per month</a:t>
              </a:r>
              <a:endParaRPr lang="en-US" sz="2400" dirty="0"/>
            </a:p>
          </p:txBody>
        </p:sp>
      </p:grpSp>
      <p:grpSp>
        <p:nvGrpSpPr>
          <p:cNvPr id="71564" name="Group"/>
          <p:cNvGrpSpPr/>
          <p:nvPr/>
        </p:nvGrpSpPr>
        <p:grpSpPr>
          <a:xfrm>
            <a:off x="2392680" y="7886700"/>
            <a:ext cx="5996940" cy="1649730"/>
            <a:chOff x="2392680" y="7886700"/>
            <a:chExt cx="5996940" cy="1649730"/>
          </a:xfrm>
        </p:grpSpPr>
        <p:sp>
          <p:nvSpPr>
            <p:cNvPr id="59" name="Text 25"/>
            <p:cNvSpPr/>
            <p:nvPr/>
          </p:nvSpPr>
          <p:spPr>
            <a:xfrm>
              <a:off x="2392680" y="7886700"/>
              <a:ext cx="599694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Miniver" pitchFamily="34" charset="0"/>
                  <a:ea typeface="Miniver" pitchFamily="34" charset="-122"/>
                  <a:cs typeface="Miniver" pitchFamily="34" charset="-120"/>
                </a:rPr>
                <a:t>Spellcasting Progress</a:t>
              </a:r>
              <a:endParaRPr lang="en-US" sz="3600" dirty="0"/>
            </a:p>
          </p:txBody>
        </p:sp>
        <p:sp>
          <p:nvSpPr>
            <p:cNvPr id="60" name="Text 26"/>
            <p:cNvSpPr/>
            <p:nvPr/>
          </p:nvSpPr>
          <p:spPr>
            <a:xfrm>
              <a:off x="2407920" y="8629650"/>
              <a:ext cx="596646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8039174"/>
            <a:ext cx="10625426" cy="2247826"/>
          </a:xfrm>
          <a:prstGeom prst="rect">
            <a:avLst/>
          </a:prstGeom>
        </p:spPr>
      </p:pic>
      <p:pic>
        <p:nvPicPr>
          <p:cNvPr id="3" name="Image 1" descr="preencoded.png">    </p:cNvPr>
          <p:cNvPicPr>
            <a:picLocks noChangeAspect="1"/>
          </p:cNvPicPr>
          <p:nvPr/>
        </p:nvPicPr>
        <p:blipFill>
          <a:blip r:embed="rId2"/>
          <a:stretch>
            <a:fillRect/>
          </a:stretch>
        </p:blipFill>
        <p:spPr>
          <a:xfrm>
            <a:off x="10629900" y="8039174"/>
            <a:ext cx="7658100" cy="2247826"/>
          </a:xfrm>
          <a:prstGeom prst="rect">
            <a:avLst/>
          </a:prstGeom>
        </p:spPr>
      </p:pic>
      <p:pic>
        <p:nvPicPr>
          <p:cNvPr id="4" name="Image 2" descr="preencoded.png">    </p:cNvPr>
          <p:cNvPicPr>
            <a:picLocks noChangeAspect="1"/>
          </p:cNvPicPr>
          <p:nvPr/>
        </p:nvPicPr>
        <p:blipFill>
          <a:blip r:embed="rId3"/>
          <a:stretch>
            <a:fillRect/>
          </a:stretch>
        </p:blipFill>
        <p:spPr>
          <a:xfrm>
            <a:off x="4562475" y="8039100"/>
            <a:ext cx="9847357" cy="2247900"/>
          </a:xfrm>
          <a:prstGeom prst="rect">
            <a:avLst/>
          </a:prstGeom>
        </p:spPr>
      </p:pic>
      <p:pic>
        <p:nvPicPr>
          <p:cNvPr id="5" name="Image 3" descr="preencoded.png">    </p:cNvPr>
          <p:cNvPicPr>
            <a:picLocks noChangeAspect="1"/>
          </p:cNvPicPr>
          <p:nvPr/>
        </p:nvPicPr>
        <p:blipFill>
          <a:blip r:embed="rId4"/>
          <a:stretch>
            <a:fillRect/>
          </a:stretch>
        </p:blipFill>
        <p:spPr>
          <a:xfrm>
            <a:off x="0" y="0"/>
            <a:ext cx="3867150" cy="3076575"/>
          </a:xfrm>
          <a:prstGeom prst="rect">
            <a:avLst/>
          </a:prstGeom>
        </p:spPr>
      </p:pic>
      <p:pic>
        <p:nvPicPr>
          <p:cNvPr id="6" name="Image 4" descr="preencoded.png">    </p:cNvPr>
          <p:cNvPicPr>
            <a:picLocks noChangeAspect="1"/>
          </p:cNvPicPr>
          <p:nvPr/>
        </p:nvPicPr>
        <p:blipFill>
          <a:blip r:embed="rId5"/>
          <a:stretch>
            <a:fillRect/>
          </a:stretch>
        </p:blipFill>
        <p:spPr>
          <a:xfrm>
            <a:off x="15837564" y="0"/>
            <a:ext cx="2357284" cy="2396226"/>
          </a:xfrm>
          <a:prstGeom prst="rect">
            <a:avLst/>
          </a:prstGeom>
        </p:spPr>
      </p:pic>
      <p:grpSp>
        <p:nvGrpSpPr>
          <p:cNvPr id="19404"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grpSp>
        <p:nvGrpSpPr>
          <p:cNvPr id="47808" name="Group"/>
          <p:cNvGrpSpPr/>
          <p:nvPr/>
        </p:nvGrpSpPr>
        <p:grpSpPr>
          <a:xfrm>
            <a:off x="10086975" y="5153025"/>
            <a:ext cx="6644640" cy="1725930"/>
            <a:chOff x="10086975" y="5153025"/>
            <a:chExt cx="6644640" cy="1725930"/>
          </a:xfrm>
        </p:grpSpPr>
        <p:sp>
          <p:nvSpPr>
            <p:cNvPr id="9" name="Text 1"/>
            <p:cNvSpPr/>
            <p:nvPr/>
          </p:nvSpPr>
          <p:spPr>
            <a:xfrm>
              <a:off x="10086975" y="5153025"/>
              <a:ext cx="664464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A web application</a:t>
              </a:r>
              <a:endParaRPr lang="en-US" sz="3600" dirty="0"/>
            </a:p>
          </p:txBody>
        </p:sp>
        <p:sp>
          <p:nvSpPr>
            <p:cNvPr id="10" name="Text 2"/>
            <p:cNvSpPr/>
            <p:nvPr/>
          </p:nvSpPr>
          <p:spPr>
            <a:xfrm>
              <a:off x="10086975" y="5972175"/>
              <a:ext cx="66141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web application designed for discovering the world of fantasy</a:t>
              </a:r>
              <a:endParaRPr lang="en-US" sz="2400" dirty="0"/>
            </a:p>
          </p:txBody>
        </p:sp>
      </p:grpSp>
      <p:pic>
        <p:nvPicPr>
          <p:cNvPr id="11" name="Image 6" descr="preencoded.png">    </p:cNvPr>
          <p:cNvPicPr>
            <a:picLocks noChangeAspect="1"/>
          </p:cNvPicPr>
          <p:nvPr/>
        </p:nvPicPr>
        <p:blipFill>
          <a:blip r:embed="rId7"/>
          <a:stretch>
            <a:fillRect/>
          </a:stretch>
        </p:blipFill>
        <p:spPr>
          <a:xfrm>
            <a:off x="190500" y="2438400"/>
            <a:ext cx="10325100" cy="6124575"/>
          </a:xfrm>
          <a:prstGeom prst="rect">
            <a:avLst/>
          </a:prstGeom>
        </p:spPr>
      </p:pic>
      <p:pic>
        <p:nvPicPr>
          <p:cNvPr id="12" name="Image 7" descr="preencoded.png">    </p:cNvPr>
          <p:cNvPicPr>
            <a:picLocks noChangeAspect="1"/>
          </p:cNvPicPr>
          <p:nvPr/>
        </p:nvPicPr>
        <p:blipFill>
          <a:blip r:embed="rId8"/>
          <a:stretch>
            <a:fillRect/>
          </a:stretch>
        </p:blipFill>
        <p:spPr>
          <a:xfrm>
            <a:off x="1638300" y="2695575"/>
            <a:ext cx="7419975" cy="4867275"/>
          </a:xfrm>
          <a:prstGeom prst="rect">
            <a:avLst/>
          </a:prstGeom>
        </p:spPr>
      </p:pic>
      <p:sp>
        <p:nvSpPr>
          <p:cNvPr id="13" name="Text 3"/>
          <p:cNvSpPr/>
          <p:nvPr/>
        </p:nvSpPr>
        <p:spPr>
          <a:xfrm>
            <a:off x="10029825" y="3552825"/>
            <a:ext cx="7915275" cy="1381125"/>
          </a:xfrm>
          <a:prstGeom prst="rect">
            <a:avLst/>
          </a:prstGeom>
          <a:noFill/>
          <a:ln/>
        </p:spPr>
        <p:txBody>
          <a:bodyPr wrap="square" lIns="0" tIns="0" rIns="0" bIns="0" rtlCol="0" anchor="t"/>
          <a:lstStyle/>
          <a:p>
            <a:pPr algn="l" indent="0" marL="0">
              <a:buNone/>
            </a:pPr>
            <a:r>
              <a:rPr lang="en-US" sz="6000" u="none" dirty="0">
                <a:solidFill>
                  <a:srgbClr val="113900"/>
                </a:solidFill>
                <a:latin typeface="Miniver" pitchFamily="34" charset="0"/>
                <a:ea typeface="Miniver" pitchFamily="34" charset="-122"/>
                <a:cs typeface="Miniver"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48150" y="8105775"/>
            <a:ext cx="9658350" cy="2181225"/>
          </a:xfrm>
          <a:prstGeom prst="rect">
            <a:avLst/>
          </a:prstGeom>
        </p:spPr>
      </p:pic>
      <p:pic>
        <p:nvPicPr>
          <p:cNvPr id="3" name="Image 1" descr="preencoded.png">    </p:cNvPr>
          <p:cNvPicPr>
            <a:picLocks noChangeAspect="1"/>
          </p:cNvPicPr>
          <p:nvPr/>
        </p:nvPicPr>
        <p:blipFill>
          <a:blip r:embed="rId2"/>
          <a:stretch>
            <a:fillRect/>
          </a:stretch>
        </p:blipFill>
        <p:spPr>
          <a:xfrm>
            <a:off x="9077325" y="7581900"/>
            <a:ext cx="9210675" cy="2705100"/>
          </a:xfrm>
          <a:prstGeom prst="rect">
            <a:avLst/>
          </a:prstGeom>
        </p:spPr>
      </p:pic>
      <p:pic>
        <p:nvPicPr>
          <p:cNvPr id="4" name="Image 2" descr="preencoded.png">    </p:cNvPr>
          <p:cNvPicPr>
            <a:picLocks noChangeAspect="1"/>
          </p:cNvPicPr>
          <p:nvPr/>
        </p:nvPicPr>
        <p:blipFill>
          <a:blip r:embed="rId3"/>
          <a:stretch>
            <a:fillRect/>
          </a:stretch>
        </p:blipFill>
        <p:spPr>
          <a:xfrm>
            <a:off x="0" y="8105775"/>
            <a:ext cx="9077325" cy="2181225"/>
          </a:xfrm>
          <a:prstGeom prst="rect">
            <a:avLst/>
          </a:prstGeom>
        </p:spPr>
      </p:pic>
      <p:pic>
        <p:nvPicPr>
          <p:cNvPr id="5" name="Image 3" descr="preencoded.png">    </p:cNvPr>
          <p:cNvPicPr>
            <a:picLocks noChangeAspect="1"/>
          </p:cNvPicPr>
          <p:nvPr/>
        </p:nvPicPr>
        <p:blipFill>
          <a:blip r:embed="rId4"/>
          <a:stretch>
            <a:fillRect/>
          </a:stretch>
        </p:blipFill>
        <p:spPr>
          <a:xfrm>
            <a:off x="14887575" y="0"/>
            <a:ext cx="3400425" cy="2438400"/>
          </a:xfrm>
          <a:prstGeom prst="rect">
            <a:avLst/>
          </a:prstGeom>
        </p:spPr>
      </p:pic>
      <p:pic>
        <p:nvPicPr>
          <p:cNvPr id="6" name="Image 4" descr="preencoded.png">    </p:cNvPr>
          <p:cNvPicPr>
            <a:picLocks noChangeAspect="1"/>
          </p:cNvPicPr>
          <p:nvPr/>
        </p:nvPicPr>
        <p:blipFill>
          <a:blip r:embed="rId5"/>
          <a:stretch>
            <a:fillRect/>
          </a:stretch>
        </p:blipFill>
        <p:spPr>
          <a:xfrm>
            <a:off x="0" y="0"/>
            <a:ext cx="2981244" cy="3349823"/>
          </a:xfrm>
          <a:prstGeom prst="rect">
            <a:avLst/>
          </a:prstGeom>
        </p:spPr>
      </p:pic>
      <p:grpSp>
        <p:nvGrpSpPr>
          <p:cNvPr id="72452"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grpSp>
        <p:nvGrpSpPr>
          <p:cNvPr id="70956" name="Group"/>
          <p:cNvGrpSpPr/>
          <p:nvPr/>
        </p:nvGrpSpPr>
        <p:grpSpPr>
          <a:xfrm>
            <a:off x="2209800" y="3114675"/>
            <a:ext cx="6644640" cy="1725930"/>
            <a:chOff x="2209800" y="3114675"/>
            <a:chExt cx="6644640" cy="1725930"/>
          </a:xfrm>
        </p:grpSpPr>
        <p:sp>
          <p:nvSpPr>
            <p:cNvPr id="9" name="Text 1"/>
            <p:cNvSpPr/>
            <p:nvPr/>
          </p:nvSpPr>
          <p:spPr>
            <a:xfrm>
              <a:off x="2209800" y="3114675"/>
              <a:ext cx="664464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An mobile app</a:t>
              </a:r>
              <a:endParaRPr lang="en-US" sz="3600" dirty="0"/>
            </a:p>
          </p:txBody>
        </p:sp>
        <p:sp>
          <p:nvSpPr>
            <p:cNvPr id="10" name="Text 2"/>
            <p:cNvSpPr/>
            <p:nvPr/>
          </p:nvSpPr>
          <p:spPr>
            <a:xfrm>
              <a:off x="2209800" y="3933825"/>
              <a:ext cx="66141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An app designed for exploring and experiencing the enchanting realm of fantasy</a:t>
              </a:r>
              <a:endParaRPr lang="en-US" sz="2400" dirty="0"/>
            </a:p>
          </p:txBody>
        </p:sp>
      </p:grpSp>
      <p:sp>
        <p:nvSpPr>
          <p:cNvPr id="11" name="Text 3"/>
          <p:cNvSpPr/>
          <p:nvPr/>
        </p:nvSpPr>
        <p:spPr>
          <a:xfrm>
            <a:off x="2209800" y="5743575"/>
            <a:ext cx="6776085" cy="27165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Live your fantasy dreams</a:t>
            </a:r>
            <a:endParaRPr lang="en-US" sz="2400" dirty="0"/>
          </a:p>
        </p:txBody>
      </p:sp>
      <p:sp>
        <p:nvSpPr>
          <p:cNvPr id="12" name="Text 4"/>
          <p:cNvSpPr/>
          <p:nvPr/>
        </p:nvSpPr>
        <p:spPr>
          <a:xfrm>
            <a:off x="2171700" y="1390650"/>
            <a:ext cx="9572625" cy="1381125"/>
          </a:xfrm>
          <a:prstGeom prst="rect">
            <a:avLst/>
          </a:prstGeom>
          <a:noFill/>
          <a:ln/>
        </p:spPr>
        <p:txBody>
          <a:bodyPr wrap="square" lIns="0" tIns="0" rIns="0" bIns="0" rtlCol="0" anchor="t"/>
          <a:lstStyle/>
          <a:p>
            <a:pPr algn="l" indent="0" marL="0">
              <a:buNone/>
            </a:pPr>
            <a:r>
              <a:rPr lang="en-US" sz="6000" u="none" dirty="0">
                <a:solidFill>
                  <a:srgbClr val="113900"/>
                </a:solidFill>
                <a:latin typeface="Miniver" pitchFamily="34" charset="0"/>
                <a:ea typeface="Miniver" pitchFamily="34" charset="-122"/>
                <a:cs typeface="Miniver" pitchFamily="34" charset="-120"/>
              </a:rPr>
              <a:t>The Future of Fantasy</a:t>
            </a:r>
            <a:endParaRPr lang="en-US" sz="6000" dirty="0"/>
          </a:p>
        </p:txBody>
      </p:sp>
      <p:pic>
        <p:nvPicPr>
          <p:cNvPr id="13" name="Image 6" descr="preencoded.png">    </p:cNvPr>
          <p:cNvPicPr>
            <a:picLocks noChangeAspect="1"/>
          </p:cNvPicPr>
          <p:nvPr/>
        </p:nvPicPr>
        <p:blipFill>
          <a:blip r:embed="rId7"/>
          <a:stretch>
            <a:fillRect/>
          </a:stretch>
        </p:blipFill>
        <p:spPr>
          <a:xfrm>
            <a:off x="11591925" y="771525"/>
            <a:ext cx="4105275" cy="8886825"/>
          </a:xfrm>
          <a:prstGeom prst="rect">
            <a:avLst/>
          </a:prstGeom>
        </p:spPr>
      </p:pic>
      <p:pic>
        <p:nvPicPr>
          <p:cNvPr id="14" name="Image 7" descr="preencoded.png">    </p:cNvPr>
          <p:cNvPicPr>
            <a:picLocks noChangeAspect="1"/>
          </p:cNvPicPr>
          <p:nvPr/>
        </p:nvPicPr>
        <p:blipFill>
          <a:blip r:embed="rId8"/>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839075"/>
            <a:ext cx="5895975" cy="2447925"/>
          </a:xfrm>
          <a:prstGeom prst="rect">
            <a:avLst/>
          </a:prstGeom>
        </p:spPr>
      </p:pic>
      <p:pic>
        <p:nvPicPr>
          <p:cNvPr id="3" name="Image 1" descr="preencoded.png">    </p:cNvPr>
          <p:cNvPicPr>
            <a:picLocks noChangeAspect="1"/>
          </p:cNvPicPr>
          <p:nvPr/>
        </p:nvPicPr>
        <p:blipFill>
          <a:blip r:embed="rId2"/>
          <a:stretch>
            <a:fillRect/>
          </a:stretch>
        </p:blipFill>
        <p:spPr>
          <a:xfrm>
            <a:off x="7600950" y="8077200"/>
            <a:ext cx="7324725" cy="2209800"/>
          </a:xfrm>
          <a:prstGeom prst="rect">
            <a:avLst/>
          </a:prstGeom>
        </p:spPr>
      </p:pic>
      <p:pic>
        <p:nvPicPr>
          <p:cNvPr id="4" name="Image 2" descr="preencoded.png">    </p:cNvPr>
          <p:cNvPicPr>
            <a:picLocks noChangeAspect="1"/>
          </p:cNvPicPr>
          <p:nvPr/>
        </p:nvPicPr>
        <p:blipFill>
          <a:blip r:embed="rId3"/>
          <a:stretch>
            <a:fillRect/>
          </a:stretch>
        </p:blipFill>
        <p:spPr>
          <a:xfrm>
            <a:off x="3086100" y="8582025"/>
            <a:ext cx="7734300" cy="1704975"/>
          </a:xfrm>
          <a:prstGeom prst="rect">
            <a:avLst/>
          </a:prstGeom>
        </p:spPr>
      </p:pic>
      <p:pic>
        <p:nvPicPr>
          <p:cNvPr id="5" name="Image 3" descr="preencoded.png">    </p:cNvPr>
          <p:cNvPicPr>
            <a:picLocks noChangeAspect="1"/>
          </p:cNvPicPr>
          <p:nvPr/>
        </p:nvPicPr>
        <p:blipFill>
          <a:blip r:embed="rId4"/>
          <a:stretch>
            <a:fillRect/>
          </a:stretch>
        </p:blipFill>
        <p:spPr>
          <a:xfrm>
            <a:off x="11258550" y="8582025"/>
            <a:ext cx="7029450" cy="1704975"/>
          </a:xfrm>
          <a:prstGeom prst="rect">
            <a:avLst/>
          </a:prstGeom>
        </p:spPr>
      </p:pic>
      <p:pic>
        <p:nvPicPr>
          <p:cNvPr id="6" name="Image 4" descr="preencoded.png">    </p:cNvPr>
          <p:cNvPicPr>
            <a:picLocks noChangeAspect="1"/>
          </p:cNvPicPr>
          <p:nvPr/>
        </p:nvPicPr>
        <p:blipFill>
          <a:blip r:embed="rId5"/>
          <a:stretch>
            <a:fillRect/>
          </a:stretch>
        </p:blipFill>
        <p:spPr>
          <a:xfrm>
            <a:off x="0" y="0"/>
            <a:ext cx="6715125" cy="3038475"/>
          </a:xfrm>
          <a:prstGeom prst="rect">
            <a:avLst/>
          </a:prstGeom>
        </p:spPr>
      </p:pic>
      <p:pic>
        <p:nvPicPr>
          <p:cNvPr id="7" name="Image 5" descr="preencoded.png">    </p:cNvPr>
          <p:cNvPicPr>
            <a:picLocks noChangeAspect="1"/>
          </p:cNvPicPr>
          <p:nvPr/>
        </p:nvPicPr>
        <p:blipFill>
          <a:blip r:embed="rId6"/>
          <a:stretch>
            <a:fillRect/>
          </a:stretch>
        </p:blipFill>
        <p:spPr>
          <a:xfrm>
            <a:off x="15111082" y="0"/>
            <a:ext cx="3176918" cy="4492451"/>
          </a:xfrm>
          <a:prstGeom prst="rect">
            <a:avLst/>
          </a:prstGeom>
        </p:spPr>
      </p:pic>
      <p:grpSp>
        <p:nvGrpSpPr>
          <p:cNvPr id="92726"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grpSp>
        <p:nvGrpSpPr>
          <p:cNvPr id="70491" name="Group"/>
          <p:cNvGrpSpPr/>
          <p:nvPr/>
        </p:nvGrpSpPr>
        <p:grpSpPr>
          <a:xfrm>
            <a:off x="12658725" y="3019425"/>
            <a:ext cx="4377690" cy="2125980"/>
            <a:chOff x="12658725" y="3019425"/>
            <a:chExt cx="4377690" cy="2125980"/>
          </a:xfrm>
        </p:grpSpPr>
        <p:sp>
          <p:nvSpPr>
            <p:cNvPr id="10" name="Text 1"/>
            <p:cNvSpPr/>
            <p:nvPr/>
          </p:nvSpPr>
          <p:spPr>
            <a:xfrm>
              <a:off x="12658725" y="3019425"/>
              <a:ext cx="437769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A web application</a:t>
              </a:r>
              <a:endParaRPr lang="en-US" sz="3600" dirty="0"/>
            </a:p>
          </p:txBody>
        </p:sp>
        <p:sp>
          <p:nvSpPr>
            <p:cNvPr id="11" name="Text 2"/>
            <p:cNvSpPr/>
            <p:nvPr/>
          </p:nvSpPr>
          <p:spPr>
            <a:xfrm>
              <a:off x="12658725" y="3838575"/>
              <a:ext cx="434721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web application designed for discovering the world of fantasy</a:t>
              </a:r>
              <a:endParaRPr lang="en-US" sz="2400" dirty="0"/>
            </a:p>
          </p:txBody>
        </p:sp>
      </p:grpSp>
      <p:sp>
        <p:nvSpPr>
          <p:cNvPr id="12" name="Text 3"/>
          <p:cNvSpPr/>
          <p:nvPr/>
        </p:nvSpPr>
        <p:spPr>
          <a:xfrm>
            <a:off x="619125" y="3048000"/>
            <a:ext cx="5153025" cy="4724400"/>
          </a:xfrm>
          <a:prstGeom prst="rect">
            <a:avLst/>
          </a:prstGeom>
          <a:noFill/>
          <a:ln/>
        </p:spPr>
        <p:txBody>
          <a:bodyPr wrap="square" lIns="0" tIns="0" rIns="0" bIns="0" rtlCol="0" anchor="t"/>
          <a:lstStyle/>
          <a:p>
            <a:pPr algn="l" indent="0" marL="0">
              <a:buNone/>
            </a:pPr>
            <a:r>
              <a:rPr lang="en-US" sz="6000" u="none" dirty="0">
                <a:solidFill>
                  <a:srgbClr val="113900"/>
                </a:solidFill>
                <a:latin typeface="Miniver" pitchFamily="34" charset="0"/>
                <a:ea typeface="Miniver" pitchFamily="34" charset="-122"/>
                <a:cs typeface="Miniver" pitchFamily="34" charset="-120"/>
              </a:rPr>
              <a:t>A Gateway to a World of Fantasy and Wonder</a:t>
            </a:r>
            <a:endParaRPr lang="en-US" sz="6000" dirty="0"/>
          </a:p>
        </p:txBody>
      </p:sp>
      <p:sp>
        <p:nvSpPr>
          <p:cNvPr id="13" name="Text 4"/>
          <p:cNvSpPr/>
          <p:nvPr/>
        </p:nvSpPr>
        <p:spPr>
          <a:xfrm>
            <a:off x="12573000" y="5800725"/>
            <a:ext cx="5204460" cy="3764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Uncover treasures and secret treasures</a:t>
            </a:r>
            <a:endParaRPr lang="en-US" sz="2400" dirty="0"/>
          </a:p>
        </p:txBody>
      </p:sp>
      <p:grpSp>
        <p:nvGrpSpPr>
          <p:cNvPr id="31388" name="Group"/>
          <p:cNvGrpSpPr/>
          <p:nvPr/>
        </p:nvGrpSpPr>
        <p:grpSpPr>
          <a:xfrm>
            <a:off x="5924550" y="561975"/>
            <a:ext cx="6429375" cy="9248775"/>
            <a:chOff x="5924550" y="561975"/>
            <a:chExt cx="6429375" cy="9248775"/>
          </a:xfrm>
        </p:grpSpPr>
        <p:pic>
          <p:nvPicPr>
            <p:cNvPr id="14" name="Image 7" descr="preencoded.png">    </p:cNvPr>
            <p:cNvPicPr>
              <a:picLocks noChangeAspect="1"/>
            </p:cNvPicPr>
            <p:nvPr/>
          </p:nvPicPr>
          <p:blipFill>
            <a:blip r:embed="rId8"/>
            <a:stretch>
              <a:fillRect/>
            </a:stretch>
          </p:blipFill>
          <p:spPr>
            <a:xfrm>
              <a:off x="5924550" y="561975"/>
              <a:ext cx="6429375" cy="9248775"/>
            </a:xfrm>
            <a:prstGeom prst="rect">
              <a:avLst/>
            </a:prstGeom>
          </p:spPr>
        </p:pic>
        <p:pic>
          <p:nvPicPr>
            <p:cNvPr id="15" name="Image 8" descr="preencoded.png">    </p:cNvPr>
            <p:cNvPicPr>
              <a:picLocks noChangeAspect="1"/>
            </p:cNvPicPr>
            <p:nvPr/>
          </p:nvPicPr>
          <p:blipFill>
            <a:blip r:embed="rId9"/>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42829"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7EEC4"/>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1381125"/>
          </a:xfrm>
          <a:prstGeom prst="rect">
            <a:avLst/>
          </a:prstGeom>
          <a:noFill/>
          <a:ln/>
        </p:spPr>
        <p:txBody>
          <a:bodyPr wrap="square" lIns="0" tIns="0" rIns="0" bIns="0" rtlCol="0" anchor="t"/>
          <a:lstStyle/>
          <a:p>
            <a:pPr algn="r" indent="0" marL="0">
              <a:buNone/>
            </a:pPr>
            <a:r>
              <a:rPr lang="en-US" sz="6000" u="none" dirty="0">
                <a:solidFill>
                  <a:srgbClr val="E7EEC4"/>
                </a:solidFill>
                <a:latin typeface="Miniver" pitchFamily="34" charset="0"/>
                <a:ea typeface="Miniver" pitchFamily="34" charset="-122"/>
                <a:cs typeface="Miniver"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8039174"/>
            <a:ext cx="10625426" cy="2247826"/>
          </a:xfrm>
          <a:prstGeom prst="rect">
            <a:avLst/>
          </a:prstGeom>
        </p:spPr>
      </p:pic>
      <p:pic>
        <p:nvPicPr>
          <p:cNvPr id="3" name="Image 1" descr="preencoded.png">    </p:cNvPr>
          <p:cNvPicPr>
            <a:picLocks noChangeAspect="1"/>
          </p:cNvPicPr>
          <p:nvPr/>
        </p:nvPicPr>
        <p:blipFill>
          <a:blip r:embed="rId2"/>
          <a:stretch>
            <a:fillRect/>
          </a:stretch>
        </p:blipFill>
        <p:spPr>
          <a:xfrm>
            <a:off x="10629900" y="8039174"/>
            <a:ext cx="7658100" cy="2247826"/>
          </a:xfrm>
          <a:prstGeom prst="rect">
            <a:avLst/>
          </a:prstGeom>
        </p:spPr>
      </p:pic>
      <p:pic>
        <p:nvPicPr>
          <p:cNvPr id="4" name="Image 2" descr="preencoded.png">    </p:cNvPr>
          <p:cNvPicPr>
            <a:picLocks noChangeAspect="1"/>
          </p:cNvPicPr>
          <p:nvPr/>
        </p:nvPicPr>
        <p:blipFill>
          <a:blip r:embed="rId3"/>
          <a:stretch>
            <a:fillRect/>
          </a:stretch>
        </p:blipFill>
        <p:spPr>
          <a:xfrm>
            <a:off x="4562475" y="8039100"/>
            <a:ext cx="9847357" cy="2247900"/>
          </a:xfrm>
          <a:prstGeom prst="rect">
            <a:avLst/>
          </a:prstGeom>
        </p:spPr>
      </p:pic>
      <p:pic>
        <p:nvPicPr>
          <p:cNvPr id="5" name="Image 3" descr="preencoded.png">    </p:cNvPr>
          <p:cNvPicPr>
            <a:picLocks noChangeAspect="1"/>
          </p:cNvPicPr>
          <p:nvPr/>
        </p:nvPicPr>
        <p:blipFill>
          <a:blip r:embed="rId4"/>
          <a:stretch>
            <a:fillRect/>
          </a:stretch>
        </p:blipFill>
        <p:spPr>
          <a:xfrm>
            <a:off x="0" y="0"/>
            <a:ext cx="3867150" cy="3076575"/>
          </a:xfrm>
          <a:prstGeom prst="rect">
            <a:avLst/>
          </a:prstGeom>
        </p:spPr>
      </p:pic>
      <p:pic>
        <p:nvPicPr>
          <p:cNvPr id="6" name="Image 4" descr="preencoded.png">    </p:cNvPr>
          <p:cNvPicPr>
            <a:picLocks noChangeAspect="1"/>
          </p:cNvPicPr>
          <p:nvPr/>
        </p:nvPicPr>
        <p:blipFill>
          <a:blip r:embed="rId5"/>
          <a:stretch>
            <a:fillRect/>
          </a:stretch>
        </p:blipFill>
        <p:spPr>
          <a:xfrm>
            <a:off x="15837564" y="0"/>
            <a:ext cx="2357284" cy="2396226"/>
          </a:xfrm>
          <a:prstGeom prst="rect">
            <a:avLst/>
          </a:prstGeom>
        </p:spPr>
      </p:pic>
      <p:grpSp>
        <p:nvGrpSpPr>
          <p:cNvPr id="93078"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pic>
        <p:nvPicPr>
          <p:cNvPr id="9" name="Image 6" descr="preencoded.png">    </p:cNvPr>
          <p:cNvPicPr>
            <a:picLocks noChangeAspect="1"/>
          </p:cNvPicPr>
          <p:nvPr/>
        </p:nvPicPr>
        <p:blipFill>
          <a:blip r:embed="rId7"/>
          <a:stretch>
            <a:fillRect/>
          </a:stretch>
        </p:blipFill>
        <p:spPr>
          <a:xfrm>
            <a:off x="809625" y="523875"/>
            <a:ext cx="4924425" cy="4105275"/>
          </a:xfrm>
          <a:prstGeom prst="rect">
            <a:avLst/>
          </a:prstGeom>
        </p:spPr>
      </p:pic>
      <p:pic>
        <p:nvPicPr>
          <p:cNvPr id="10" name="Image 7" descr="preencoded.png">    </p:cNvPr>
          <p:cNvPicPr>
            <a:picLocks noChangeAspect="1"/>
          </p:cNvPicPr>
          <p:nvPr/>
        </p:nvPicPr>
        <p:blipFill>
          <a:blip r:embed="rId8"/>
          <a:stretch>
            <a:fillRect/>
          </a:stretch>
        </p:blipFill>
        <p:spPr>
          <a:xfrm>
            <a:off x="11991975" y="5067300"/>
            <a:ext cx="4924425" cy="4105275"/>
          </a:xfrm>
          <a:prstGeom prst="rect">
            <a:avLst/>
          </a:prstGeom>
        </p:spPr>
      </p:pic>
      <p:grpSp>
        <p:nvGrpSpPr>
          <p:cNvPr id="96785" name="Group"/>
          <p:cNvGrpSpPr/>
          <p:nvPr/>
        </p:nvGrpSpPr>
        <p:grpSpPr>
          <a:xfrm>
            <a:off x="6505575" y="1709738"/>
            <a:ext cx="931545" cy="2207895"/>
            <a:chOff x="6505575" y="1709738"/>
            <a:chExt cx="931545" cy="2207895"/>
          </a:xfrm>
        </p:grpSpPr>
        <p:sp>
          <p:nvSpPr>
            <p:cNvPr id="11" name="Text 1"/>
            <p:cNvSpPr/>
            <p:nvPr/>
          </p:nvSpPr>
          <p:spPr>
            <a:xfrm>
              <a:off x="6505575" y="1709738"/>
              <a:ext cx="931545" cy="2207895"/>
            </a:xfrm>
            <a:prstGeom prst="rect">
              <a:avLst/>
            </a:prstGeom>
            <a:noFill/>
            <a:ln/>
          </p:spPr>
          <p:txBody>
            <a:bodyPr wrap="square" lIns="0" tIns="0" rIns="0" bIns="0" rtlCol="0" anchor="t"/>
            <a:lstStyle/>
            <a:p>
              <a:pPr algn="l" indent="0" marL="0">
                <a:buNone/>
              </a:pPr>
              <a:r>
                <a:rPr lang="en-US" sz="9600" u="none" dirty="0">
                  <a:solidFill>
                    <a:srgbClr val="113900"/>
                  </a:solidFill>
                  <a:latin typeface="Miniver" pitchFamily="34" charset="0"/>
                  <a:ea typeface="Miniver" pitchFamily="34" charset="-122"/>
                  <a:cs typeface="Miniver" pitchFamily="34" charset="-120"/>
                </a:rPr>
                <a:t>1</a:t>
              </a:r>
              <a:endParaRPr lang="en-US" sz="9600" dirty="0"/>
            </a:p>
          </p:txBody>
        </p:sp>
      </p:grpSp>
      <p:grpSp>
        <p:nvGrpSpPr>
          <p:cNvPr id="49730" name="Group"/>
          <p:cNvGrpSpPr/>
          <p:nvPr/>
        </p:nvGrpSpPr>
        <p:grpSpPr>
          <a:xfrm>
            <a:off x="7162800" y="1628775"/>
            <a:ext cx="4387215" cy="2049780"/>
            <a:chOff x="7162800" y="1628775"/>
            <a:chExt cx="4387215" cy="2049780"/>
          </a:xfrm>
        </p:grpSpPr>
        <p:sp>
          <p:nvSpPr>
            <p:cNvPr id="12" name="Text 2"/>
            <p:cNvSpPr/>
            <p:nvPr/>
          </p:nvSpPr>
          <p:spPr>
            <a:xfrm>
              <a:off x="7162800" y="1628775"/>
              <a:ext cx="438721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Discover the secrets</a:t>
              </a:r>
              <a:endParaRPr lang="en-US" sz="3600" dirty="0"/>
            </a:p>
          </p:txBody>
        </p:sp>
        <p:sp>
          <p:nvSpPr>
            <p:cNvPr id="13" name="Text 3"/>
            <p:cNvSpPr/>
            <p:nvPr/>
          </p:nvSpPr>
          <p:spPr>
            <a:xfrm>
              <a:off x="7162800" y="2371725"/>
              <a:ext cx="435673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Explore the lush, vibrant forest and uncover the mysteries that lie within.</a:t>
              </a:r>
              <a:endParaRPr lang="en-US" sz="2400" dirty="0"/>
            </a:p>
          </p:txBody>
        </p:sp>
      </p:grpSp>
      <p:grpSp>
        <p:nvGrpSpPr>
          <p:cNvPr id="37956" name="Group"/>
          <p:cNvGrpSpPr/>
          <p:nvPr/>
        </p:nvGrpSpPr>
        <p:grpSpPr>
          <a:xfrm>
            <a:off x="809625" y="6253163"/>
            <a:ext cx="1179195" cy="2207895"/>
            <a:chOff x="809625" y="6253163"/>
            <a:chExt cx="1179195" cy="2207895"/>
          </a:xfrm>
        </p:grpSpPr>
        <p:sp>
          <p:nvSpPr>
            <p:cNvPr id="14" name="Text 4"/>
            <p:cNvSpPr/>
            <p:nvPr/>
          </p:nvSpPr>
          <p:spPr>
            <a:xfrm>
              <a:off x="809625" y="6253163"/>
              <a:ext cx="1179195" cy="2207895"/>
            </a:xfrm>
            <a:prstGeom prst="rect">
              <a:avLst/>
            </a:prstGeom>
            <a:noFill/>
            <a:ln/>
          </p:spPr>
          <p:txBody>
            <a:bodyPr wrap="square" lIns="0" tIns="0" rIns="0" bIns="0" rtlCol="0" anchor="t"/>
            <a:lstStyle/>
            <a:p>
              <a:pPr algn="l" indent="0" marL="0">
                <a:buNone/>
              </a:pPr>
              <a:r>
                <a:rPr lang="en-US" sz="9600" u="none" dirty="0">
                  <a:solidFill>
                    <a:srgbClr val="113900"/>
                  </a:solidFill>
                  <a:latin typeface="Miniver" pitchFamily="34" charset="0"/>
                  <a:ea typeface="Miniver" pitchFamily="34" charset="-122"/>
                  <a:cs typeface="Miniver" pitchFamily="34" charset="-120"/>
                </a:rPr>
                <a:t>3</a:t>
              </a:r>
              <a:endParaRPr lang="en-US" sz="9600" dirty="0"/>
            </a:p>
          </p:txBody>
        </p:sp>
      </p:grpSp>
      <p:grpSp>
        <p:nvGrpSpPr>
          <p:cNvPr id="31305" name="Group"/>
          <p:cNvGrpSpPr/>
          <p:nvPr/>
        </p:nvGrpSpPr>
        <p:grpSpPr>
          <a:xfrm>
            <a:off x="1714500" y="5972175"/>
            <a:ext cx="4139565" cy="2449830"/>
            <a:chOff x="1714500" y="5972175"/>
            <a:chExt cx="4139565" cy="2449830"/>
          </a:xfrm>
        </p:grpSpPr>
        <p:sp>
          <p:nvSpPr>
            <p:cNvPr id="15" name="Text 5"/>
            <p:cNvSpPr/>
            <p:nvPr/>
          </p:nvSpPr>
          <p:spPr>
            <a:xfrm>
              <a:off x="1714500" y="5972175"/>
              <a:ext cx="413956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Meet the creatures</a:t>
              </a:r>
              <a:endParaRPr lang="en-US" sz="3600" dirty="0"/>
            </a:p>
          </p:txBody>
        </p:sp>
        <p:sp>
          <p:nvSpPr>
            <p:cNvPr id="16" name="Text 6"/>
            <p:cNvSpPr/>
            <p:nvPr/>
          </p:nvSpPr>
          <p:spPr>
            <a:xfrm>
              <a:off x="1714500" y="6715125"/>
              <a:ext cx="41090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Encounter the mythical creatures that call the forest home, from talking animals to fairies.</a:t>
              </a:r>
              <a:endParaRPr lang="en-US" sz="2400" dirty="0"/>
            </a:p>
          </p:txBody>
        </p:sp>
      </p:grpSp>
      <p:grpSp>
        <p:nvGrpSpPr>
          <p:cNvPr id="10523" name="Group"/>
          <p:cNvGrpSpPr/>
          <p:nvPr/>
        </p:nvGrpSpPr>
        <p:grpSpPr>
          <a:xfrm>
            <a:off x="6438900" y="6253163"/>
            <a:ext cx="1236345" cy="2207895"/>
            <a:chOff x="6438900" y="6253163"/>
            <a:chExt cx="1236345" cy="2207895"/>
          </a:xfrm>
        </p:grpSpPr>
        <p:sp>
          <p:nvSpPr>
            <p:cNvPr id="17" name="Text 7"/>
            <p:cNvSpPr/>
            <p:nvPr/>
          </p:nvSpPr>
          <p:spPr>
            <a:xfrm>
              <a:off x="6438900" y="6253163"/>
              <a:ext cx="1236345" cy="2207895"/>
            </a:xfrm>
            <a:prstGeom prst="rect">
              <a:avLst/>
            </a:prstGeom>
            <a:noFill/>
            <a:ln/>
          </p:spPr>
          <p:txBody>
            <a:bodyPr wrap="square" lIns="0" tIns="0" rIns="0" bIns="0" rtlCol="0" anchor="t"/>
            <a:lstStyle/>
            <a:p>
              <a:pPr algn="l" indent="0" marL="0">
                <a:buNone/>
              </a:pPr>
              <a:r>
                <a:rPr lang="en-US" sz="9600" u="none" dirty="0">
                  <a:solidFill>
                    <a:srgbClr val="113900"/>
                  </a:solidFill>
                  <a:latin typeface="Miniver" pitchFamily="34" charset="0"/>
                  <a:ea typeface="Miniver" pitchFamily="34" charset="-122"/>
                  <a:cs typeface="Miniver" pitchFamily="34" charset="-120"/>
                </a:rPr>
                <a:t>4</a:t>
              </a:r>
              <a:endParaRPr lang="en-US" sz="9600" dirty="0"/>
            </a:p>
          </p:txBody>
        </p:sp>
      </p:grpSp>
      <p:grpSp>
        <p:nvGrpSpPr>
          <p:cNvPr id="67677" name="Group"/>
          <p:cNvGrpSpPr/>
          <p:nvPr/>
        </p:nvGrpSpPr>
        <p:grpSpPr>
          <a:xfrm>
            <a:off x="7400925" y="5972175"/>
            <a:ext cx="4082415" cy="2449830"/>
            <a:chOff x="7400925" y="5972175"/>
            <a:chExt cx="4082415" cy="2449830"/>
          </a:xfrm>
        </p:grpSpPr>
        <p:sp>
          <p:nvSpPr>
            <p:cNvPr id="18" name="Text 8"/>
            <p:cNvSpPr/>
            <p:nvPr/>
          </p:nvSpPr>
          <p:spPr>
            <a:xfrm>
              <a:off x="7400925" y="5972175"/>
              <a:ext cx="408241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Uncover the magic</a:t>
              </a:r>
              <a:endParaRPr lang="en-US" sz="3600" dirty="0"/>
            </a:p>
          </p:txBody>
        </p:sp>
        <p:sp>
          <p:nvSpPr>
            <p:cNvPr id="19" name="Text 9"/>
            <p:cNvSpPr/>
            <p:nvPr/>
          </p:nvSpPr>
          <p:spPr>
            <a:xfrm>
              <a:off x="7400925" y="6715125"/>
              <a:ext cx="405193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Learn about the powerful magic that pervades the forest and how it affects all who enter.</a:t>
              </a:r>
              <a:endParaRPr lang="en-US" sz="2400" dirty="0"/>
            </a:p>
          </p:txBody>
        </p:sp>
      </p:grpSp>
      <p:grpSp>
        <p:nvGrpSpPr>
          <p:cNvPr id="67401" name="Group"/>
          <p:cNvGrpSpPr/>
          <p:nvPr/>
        </p:nvGrpSpPr>
        <p:grpSpPr>
          <a:xfrm>
            <a:off x="12134850" y="1709738"/>
            <a:ext cx="1131570" cy="2207895"/>
            <a:chOff x="12134850" y="1709738"/>
            <a:chExt cx="1131570" cy="2207895"/>
          </a:xfrm>
        </p:grpSpPr>
        <p:sp>
          <p:nvSpPr>
            <p:cNvPr id="20" name="Text 10"/>
            <p:cNvSpPr/>
            <p:nvPr/>
          </p:nvSpPr>
          <p:spPr>
            <a:xfrm>
              <a:off x="12134850" y="1709738"/>
              <a:ext cx="1131570" cy="2207895"/>
            </a:xfrm>
            <a:prstGeom prst="rect">
              <a:avLst/>
            </a:prstGeom>
            <a:noFill/>
            <a:ln/>
          </p:spPr>
          <p:txBody>
            <a:bodyPr wrap="square" lIns="0" tIns="0" rIns="0" bIns="0" rtlCol="0" anchor="t"/>
            <a:lstStyle/>
            <a:p>
              <a:pPr algn="l" indent="0" marL="0">
                <a:buNone/>
              </a:pPr>
              <a:r>
                <a:rPr lang="en-US" sz="9600" u="none" dirty="0">
                  <a:solidFill>
                    <a:srgbClr val="113900"/>
                  </a:solidFill>
                  <a:latin typeface="Miniver" pitchFamily="34" charset="0"/>
                  <a:ea typeface="Miniver" pitchFamily="34" charset="-122"/>
                  <a:cs typeface="Miniver" pitchFamily="34" charset="-120"/>
                </a:rPr>
                <a:t>2</a:t>
              </a:r>
              <a:endParaRPr lang="en-US" sz="9600" dirty="0"/>
            </a:p>
          </p:txBody>
        </p:sp>
      </p:grpSp>
      <p:grpSp>
        <p:nvGrpSpPr>
          <p:cNvPr id="73452" name="Group"/>
          <p:cNvGrpSpPr/>
          <p:nvPr/>
        </p:nvGrpSpPr>
        <p:grpSpPr>
          <a:xfrm>
            <a:off x="12992100" y="1628775"/>
            <a:ext cx="4187190" cy="2049780"/>
            <a:chOff x="12992100" y="1628775"/>
            <a:chExt cx="4187190" cy="2049780"/>
          </a:xfrm>
        </p:grpSpPr>
        <p:sp>
          <p:nvSpPr>
            <p:cNvPr id="21" name="Text 11"/>
            <p:cNvSpPr/>
            <p:nvPr/>
          </p:nvSpPr>
          <p:spPr>
            <a:xfrm>
              <a:off x="12992100" y="1628775"/>
              <a:ext cx="418719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Find your own path</a:t>
              </a:r>
              <a:endParaRPr lang="en-US" sz="3600" dirty="0"/>
            </a:p>
          </p:txBody>
        </p:sp>
        <p:sp>
          <p:nvSpPr>
            <p:cNvPr id="22" name="Text 12"/>
            <p:cNvSpPr/>
            <p:nvPr/>
          </p:nvSpPr>
          <p:spPr>
            <a:xfrm>
              <a:off x="12992100" y="2371725"/>
              <a:ext cx="415671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48150" y="8105775"/>
            <a:ext cx="9658350" cy="2181225"/>
          </a:xfrm>
          <a:prstGeom prst="rect">
            <a:avLst/>
          </a:prstGeom>
        </p:spPr>
      </p:pic>
      <p:pic>
        <p:nvPicPr>
          <p:cNvPr id="3" name="Image 1" descr="preencoded.png">    </p:cNvPr>
          <p:cNvPicPr>
            <a:picLocks noChangeAspect="1"/>
          </p:cNvPicPr>
          <p:nvPr/>
        </p:nvPicPr>
        <p:blipFill>
          <a:blip r:embed="rId2"/>
          <a:stretch>
            <a:fillRect/>
          </a:stretch>
        </p:blipFill>
        <p:spPr>
          <a:xfrm>
            <a:off x="9077325" y="7581900"/>
            <a:ext cx="9210675" cy="2705100"/>
          </a:xfrm>
          <a:prstGeom prst="rect">
            <a:avLst/>
          </a:prstGeom>
        </p:spPr>
      </p:pic>
      <p:pic>
        <p:nvPicPr>
          <p:cNvPr id="4" name="Image 2" descr="preencoded.png">    </p:cNvPr>
          <p:cNvPicPr>
            <a:picLocks noChangeAspect="1"/>
          </p:cNvPicPr>
          <p:nvPr/>
        </p:nvPicPr>
        <p:blipFill>
          <a:blip r:embed="rId3"/>
          <a:stretch>
            <a:fillRect/>
          </a:stretch>
        </p:blipFill>
        <p:spPr>
          <a:xfrm>
            <a:off x="0" y="8105775"/>
            <a:ext cx="9077325" cy="2181225"/>
          </a:xfrm>
          <a:prstGeom prst="rect">
            <a:avLst/>
          </a:prstGeom>
        </p:spPr>
      </p:pic>
      <p:pic>
        <p:nvPicPr>
          <p:cNvPr id="5" name="Image 3" descr="preencoded.png">    </p:cNvPr>
          <p:cNvPicPr>
            <a:picLocks noChangeAspect="1"/>
          </p:cNvPicPr>
          <p:nvPr/>
        </p:nvPicPr>
        <p:blipFill>
          <a:blip r:embed="rId4"/>
          <a:stretch>
            <a:fillRect/>
          </a:stretch>
        </p:blipFill>
        <p:spPr>
          <a:xfrm>
            <a:off x="14887575" y="0"/>
            <a:ext cx="3400425" cy="2438400"/>
          </a:xfrm>
          <a:prstGeom prst="rect">
            <a:avLst/>
          </a:prstGeom>
        </p:spPr>
      </p:pic>
      <p:pic>
        <p:nvPicPr>
          <p:cNvPr id="6" name="Image 4" descr="preencoded.png">    </p:cNvPr>
          <p:cNvPicPr>
            <a:picLocks noChangeAspect="1"/>
          </p:cNvPicPr>
          <p:nvPr/>
        </p:nvPicPr>
        <p:blipFill>
          <a:blip r:embed="rId5"/>
          <a:stretch>
            <a:fillRect/>
          </a:stretch>
        </p:blipFill>
        <p:spPr>
          <a:xfrm>
            <a:off x="0" y="0"/>
            <a:ext cx="2981244" cy="3349823"/>
          </a:xfrm>
          <a:prstGeom prst="rect">
            <a:avLst/>
          </a:prstGeom>
        </p:spPr>
      </p:pic>
      <p:grpSp>
        <p:nvGrpSpPr>
          <p:cNvPr id="49321"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pic>
        <p:nvPicPr>
          <p:cNvPr id="9" name="Image 6" descr="preencoded.png">    </p:cNvPr>
          <p:cNvPicPr>
            <a:picLocks noChangeAspect="1"/>
          </p:cNvPicPr>
          <p:nvPr/>
        </p:nvPicPr>
        <p:blipFill>
          <a:blip r:embed="rId7"/>
          <a:stretch>
            <a:fillRect/>
          </a:stretch>
        </p:blipFill>
        <p:spPr>
          <a:xfrm>
            <a:off x="6391275" y="2857500"/>
            <a:ext cx="10858500" cy="5895975"/>
          </a:xfrm>
          <a:prstGeom prst="rect">
            <a:avLst/>
          </a:prstGeom>
        </p:spPr>
      </p:pic>
      <p:sp>
        <p:nvSpPr>
          <p:cNvPr id="10" name="Text 1"/>
          <p:cNvSpPr/>
          <p:nvPr/>
        </p:nvSpPr>
        <p:spPr>
          <a:xfrm>
            <a:off x="3810000" y="828675"/>
            <a:ext cx="10658475" cy="1381125"/>
          </a:xfrm>
          <a:prstGeom prst="rect">
            <a:avLst/>
          </a:prstGeom>
          <a:noFill/>
          <a:ln/>
        </p:spPr>
        <p:txBody>
          <a:bodyPr wrap="square" lIns="0" tIns="0" rIns="0" bIns="0" rtlCol="0" anchor="t"/>
          <a:lstStyle/>
          <a:p>
            <a:pPr algn="ctr" indent="0" marL="0">
              <a:buNone/>
            </a:pPr>
            <a:r>
              <a:rPr lang="en-US" sz="6000" u="none" dirty="0">
                <a:solidFill>
                  <a:srgbClr val="113900"/>
                </a:solidFill>
                <a:latin typeface="Miniver" pitchFamily="34" charset="0"/>
                <a:ea typeface="Miniver" pitchFamily="34" charset="-122"/>
                <a:cs typeface="Miniver" pitchFamily="34" charset="-120"/>
              </a:rPr>
              <a:t>Fantasy Realm at a Glance</a:t>
            </a:r>
            <a:endParaRPr lang="en-US" sz="6000" dirty="0"/>
          </a:p>
        </p:txBody>
      </p:sp>
      <p:grpSp>
        <p:nvGrpSpPr>
          <p:cNvPr id="49309" name="Group"/>
          <p:cNvGrpSpPr/>
          <p:nvPr/>
        </p:nvGrpSpPr>
        <p:grpSpPr>
          <a:xfrm>
            <a:off x="1285875" y="2524125"/>
            <a:ext cx="5292090" cy="1649730"/>
            <a:chOff x="1285875" y="2524125"/>
            <a:chExt cx="5292090" cy="1649730"/>
          </a:xfrm>
        </p:grpSpPr>
        <p:sp>
          <p:nvSpPr>
            <p:cNvPr id="11" name="Text 2"/>
            <p:cNvSpPr/>
            <p:nvPr/>
          </p:nvSpPr>
          <p:spPr>
            <a:xfrm>
              <a:off x="1285875" y="2524125"/>
              <a:ext cx="529209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The Forest</a:t>
              </a:r>
              <a:endParaRPr lang="en-US" sz="3600" dirty="0"/>
            </a:p>
          </p:txBody>
        </p:sp>
        <p:sp>
          <p:nvSpPr>
            <p:cNvPr id="12" name="Text 3"/>
            <p:cNvSpPr/>
            <p:nvPr/>
          </p:nvSpPr>
          <p:spPr>
            <a:xfrm>
              <a:off x="1285875" y="3267075"/>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magical forest filled with animals and enchanted creatures.</a:t>
              </a:r>
              <a:endParaRPr lang="en-US" sz="2400" dirty="0"/>
            </a:p>
          </p:txBody>
        </p:sp>
      </p:grpSp>
      <p:grpSp>
        <p:nvGrpSpPr>
          <p:cNvPr id="70865" name="Group"/>
          <p:cNvGrpSpPr/>
          <p:nvPr/>
        </p:nvGrpSpPr>
        <p:grpSpPr>
          <a:xfrm>
            <a:off x="1285875" y="4895850"/>
            <a:ext cx="5292090" cy="1649730"/>
            <a:chOff x="1285875" y="4895850"/>
            <a:chExt cx="5292090" cy="1649730"/>
          </a:xfrm>
        </p:grpSpPr>
        <p:sp>
          <p:nvSpPr>
            <p:cNvPr id="13" name="Text 4"/>
            <p:cNvSpPr/>
            <p:nvPr/>
          </p:nvSpPr>
          <p:spPr>
            <a:xfrm>
              <a:off x="1285875" y="4895850"/>
              <a:ext cx="529209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The Caves</a:t>
              </a:r>
              <a:endParaRPr lang="en-US" sz="3600" dirty="0"/>
            </a:p>
          </p:txBody>
        </p:sp>
        <p:sp>
          <p:nvSpPr>
            <p:cNvPr id="14" name="Text 5"/>
            <p:cNvSpPr/>
            <p:nvPr/>
          </p:nvSpPr>
          <p:spPr>
            <a:xfrm>
              <a:off x="1285875" y="5638800"/>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network of underground caves filled with crystals.</a:t>
              </a:r>
              <a:endParaRPr lang="en-US" sz="2400" dirty="0"/>
            </a:p>
          </p:txBody>
        </p:sp>
      </p:grpSp>
      <p:grpSp>
        <p:nvGrpSpPr>
          <p:cNvPr id="21576" name="Group"/>
          <p:cNvGrpSpPr/>
          <p:nvPr/>
        </p:nvGrpSpPr>
        <p:grpSpPr>
          <a:xfrm>
            <a:off x="1285875" y="7267575"/>
            <a:ext cx="5292090" cy="1649730"/>
            <a:chOff x="1285875" y="7267575"/>
            <a:chExt cx="5292090" cy="1649730"/>
          </a:xfrm>
        </p:grpSpPr>
        <p:sp>
          <p:nvSpPr>
            <p:cNvPr id="15" name="Text 6"/>
            <p:cNvSpPr/>
            <p:nvPr/>
          </p:nvSpPr>
          <p:spPr>
            <a:xfrm>
              <a:off x="1285875" y="7267575"/>
              <a:ext cx="529209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Miniver" pitchFamily="34" charset="0"/>
                  <a:ea typeface="Miniver" pitchFamily="34" charset="-122"/>
                  <a:cs typeface="Miniver" pitchFamily="34" charset="-120"/>
                </a:rPr>
                <a:t>The Lair</a:t>
              </a:r>
              <a:endParaRPr lang="en-US" sz="3600" dirty="0"/>
            </a:p>
          </p:txBody>
        </p:sp>
        <p:sp>
          <p:nvSpPr>
            <p:cNvPr id="16" name="Text 7"/>
            <p:cNvSpPr/>
            <p:nvPr/>
          </p:nvSpPr>
          <p:spPr>
            <a:xfrm>
              <a:off x="1285875" y="8010525"/>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dangerous and mysterious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839075"/>
            <a:ext cx="5895975" cy="2447925"/>
          </a:xfrm>
          <a:prstGeom prst="rect">
            <a:avLst/>
          </a:prstGeom>
        </p:spPr>
      </p:pic>
      <p:pic>
        <p:nvPicPr>
          <p:cNvPr id="3" name="Image 1" descr="preencoded.png">    </p:cNvPr>
          <p:cNvPicPr>
            <a:picLocks noChangeAspect="1"/>
          </p:cNvPicPr>
          <p:nvPr/>
        </p:nvPicPr>
        <p:blipFill>
          <a:blip r:embed="rId2"/>
          <a:stretch>
            <a:fillRect/>
          </a:stretch>
        </p:blipFill>
        <p:spPr>
          <a:xfrm>
            <a:off x="7600950" y="8077200"/>
            <a:ext cx="7324725" cy="2209800"/>
          </a:xfrm>
          <a:prstGeom prst="rect">
            <a:avLst/>
          </a:prstGeom>
        </p:spPr>
      </p:pic>
      <p:pic>
        <p:nvPicPr>
          <p:cNvPr id="4" name="Image 2" descr="preencoded.png">    </p:cNvPr>
          <p:cNvPicPr>
            <a:picLocks noChangeAspect="1"/>
          </p:cNvPicPr>
          <p:nvPr/>
        </p:nvPicPr>
        <p:blipFill>
          <a:blip r:embed="rId3"/>
          <a:stretch>
            <a:fillRect/>
          </a:stretch>
        </p:blipFill>
        <p:spPr>
          <a:xfrm>
            <a:off x="3086100" y="8582025"/>
            <a:ext cx="7734300" cy="1704975"/>
          </a:xfrm>
          <a:prstGeom prst="rect">
            <a:avLst/>
          </a:prstGeom>
        </p:spPr>
      </p:pic>
      <p:pic>
        <p:nvPicPr>
          <p:cNvPr id="5" name="Image 3" descr="preencoded.png">    </p:cNvPr>
          <p:cNvPicPr>
            <a:picLocks noChangeAspect="1"/>
          </p:cNvPicPr>
          <p:nvPr/>
        </p:nvPicPr>
        <p:blipFill>
          <a:blip r:embed="rId4"/>
          <a:stretch>
            <a:fillRect/>
          </a:stretch>
        </p:blipFill>
        <p:spPr>
          <a:xfrm>
            <a:off x="11258550" y="8582025"/>
            <a:ext cx="7029450" cy="1704975"/>
          </a:xfrm>
          <a:prstGeom prst="rect">
            <a:avLst/>
          </a:prstGeom>
        </p:spPr>
      </p:pic>
      <p:pic>
        <p:nvPicPr>
          <p:cNvPr id="6" name="Image 4" descr="preencoded.png">    </p:cNvPr>
          <p:cNvPicPr>
            <a:picLocks noChangeAspect="1"/>
          </p:cNvPicPr>
          <p:nvPr/>
        </p:nvPicPr>
        <p:blipFill>
          <a:blip r:embed="rId5"/>
          <a:stretch>
            <a:fillRect/>
          </a:stretch>
        </p:blipFill>
        <p:spPr>
          <a:xfrm>
            <a:off x="0" y="0"/>
            <a:ext cx="6715125" cy="3038475"/>
          </a:xfrm>
          <a:prstGeom prst="rect">
            <a:avLst/>
          </a:prstGeom>
        </p:spPr>
      </p:pic>
      <p:pic>
        <p:nvPicPr>
          <p:cNvPr id="7" name="Image 5" descr="preencoded.png">    </p:cNvPr>
          <p:cNvPicPr>
            <a:picLocks noChangeAspect="1"/>
          </p:cNvPicPr>
          <p:nvPr/>
        </p:nvPicPr>
        <p:blipFill>
          <a:blip r:embed="rId6"/>
          <a:stretch>
            <a:fillRect/>
          </a:stretch>
        </p:blipFill>
        <p:spPr>
          <a:xfrm>
            <a:off x="15111082" y="0"/>
            <a:ext cx="3176918" cy="4492451"/>
          </a:xfrm>
          <a:prstGeom prst="rect">
            <a:avLst/>
          </a:prstGeom>
        </p:spPr>
      </p:pic>
      <p:grpSp>
        <p:nvGrpSpPr>
          <p:cNvPr id="83368"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sp>
        <p:nvSpPr>
          <p:cNvPr id="10" name="Text 1"/>
          <p:cNvSpPr/>
          <p:nvPr/>
        </p:nvSpPr>
        <p:spPr>
          <a:xfrm>
            <a:off x="4591050" y="828675"/>
            <a:ext cx="9105900" cy="1381125"/>
          </a:xfrm>
          <a:prstGeom prst="rect">
            <a:avLst/>
          </a:prstGeom>
          <a:noFill/>
          <a:ln/>
        </p:spPr>
        <p:txBody>
          <a:bodyPr wrap="square" lIns="0" tIns="0" rIns="0" bIns="0" rtlCol="0" anchor="t"/>
          <a:lstStyle/>
          <a:p>
            <a:pPr algn="ctr" indent="0" marL="0">
              <a:buNone/>
            </a:pPr>
            <a:r>
              <a:rPr lang="en-US" sz="6000" u="none" dirty="0">
                <a:solidFill>
                  <a:srgbClr val="113900"/>
                </a:solidFill>
                <a:latin typeface="Miniver" pitchFamily="34" charset="0"/>
                <a:ea typeface="Miniver" pitchFamily="34" charset="-122"/>
                <a:cs typeface="Miniver" pitchFamily="34" charset="-120"/>
              </a:rPr>
              <a:t>The Timeline</a:t>
            </a:r>
            <a:endParaRPr lang="en-US" sz="6000" dirty="0"/>
          </a:p>
        </p:txBody>
      </p:sp>
      <p:grpSp>
        <p:nvGrpSpPr>
          <p:cNvPr id="97040" name="Group"/>
          <p:cNvGrpSpPr/>
          <p:nvPr/>
        </p:nvGrpSpPr>
        <p:grpSpPr>
          <a:xfrm>
            <a:off x="681037" y="4809172"/>
            <a:ext cx="13607415" cy="2072640"/>
            <a:chOff x="681037" y="4809172"/>
            <a:chExt cx="13607415" cy="2072640"/>
          </a:xfrm>
        </p:grpSpPr>
        <p:grpSp>
          <p:nvGrpSpPr>
            <p:cNvPr id="12292" name="Group"/>
            <p:cNvGrpSpPr/>
            <p:nvPr/>
          </p:nvGrpSpPr>
          <p:grpSpPr>
            <a:xfrm>
              <a:off x="-1" y="5938838"/>
              <a:ext cx="18288002" cy="0"/>
              <a:chOff x="-1" y="5938838"/>
              <a:chExt cx="18288002" cy="0"/>
            </a:xfrm>
          </p:grpSpPr>
          <p:sp>
            <p:nvSpPr>
              <p:cNvPr id="11" name="Shape 2"/>
              <p:cNvSpPr/>
              <p:nvPr/>
            </p:nvSpPr>
            <p:spPr>
              <a:xfrm>
                <a:off x="-1" y="5938838"/>
                <a:ext cx="18288002" cy="0"/>
              </a:xfrm>
              <a:prstGeom prst="line">
                <a:avLst/>
              </a:prstGeom>
              <a:noFill/>
              <a:ln w="9525">
                <a:solidFill>
                  <a:srgbClr val="4D4D4D"/>
                </a:solidFill>
                <a:prstDash val="solid"/>
              </a:ln>
            </p:spPr>
          </p:sp>
        </p:grpSp>
        <p:grpSp>
          <p:nvGrpSpPr>
            <p:cNvPr id="64821" name="Group"/>
            <p:cNvGrpSpPr/>
            <p:nvPr/>
          </p:nvGrpSpPr>
          <p:grpSpPr>
            <a:xfrm>
              <a:off x="933450" y="3762375"/>
              <a:ext cx="142875" cy="142875"/>
              <a:chOff x="933450" y="3762375"/>
              <a:chExt cx="142875" cy="142875"/>
            </a:xfrm>
          </p:grpSpPr>
          <p:sp>
            <p:nvSpPr>
              <p:cNvPr id="12" name="Shape 3"/>
              <p:cNvSpPr/>
              <p:nvPr/>
            </p:nvSpPr>
            <p:spPr>
              <a:xfrm rot="5400000">
                <a:off x="933450" y="3762375"/>
                <a:ext cx="142875" cy="142875"/>
              </a:xfrm>
              <a:prstGeom prst="ellipse">
                <a:avLst/>
              </a:prstGeom>
              <a:noFill/>
              <a:ln w="19050">
                <a:solidFill>
                  <a:srgbClr val="000000"/>
                </a:solidFill>
                <a:prstDash val="solid"/>
              </a:ln>
            </p:spPr>
          </p:sp>
          <p:grpSp>
            <p:nvGrpSpPr>
              <p:cNvPr id="86544" name="Group"/>
              <p:cNvGrpSpPr/>
              <p:nvPr/>
            </p:nvGrpSpPr>
            <p:grpSpPr>
              <a:xfrm>
                <a:off x="-4807" y="4924425"/>
                <a:ext cx="2038439" cy="0"/>
                <a:chOff x="-4807" y="4924425"/>
                <a:chExt cx="2038439" cy="0"/>
              </a:xfrm>
            </p:grpSpPr>
            <p:sp>
              <p:nvSpPr>
                <p:cNvPr id="13" name="Shape 4"/>
                <p:cNvSpPr/>
                <p:nvPr/>
              </p:nvSpPr>
              <p:spPr>
                <a:xfrm rot="5400000">
                  <a:off x="-4807" y="4924425"/>
                  <a:ext cx="2038439" cy="0"/>
                </a:xfrm>
                <a:prstGeom prst="line">
                  <a:avLst/>
                </a:prstGeom>
                <a:noFill/>
                <a:ln w="19050">
                  <a:solidFill>
                    <a:srgbClr val="000000"/>
                  </a:solidFill>
                  <a:prstDash val="solid"/>
                </a:ln>
              </p:spPr>
            </p:sp>
          </p:grpSp>
        </p:grpSp>
        <p:grpSp>
          <p:nvGrpSpPr>
            <p:cNvPr id="66619" name="Group"/>
            <p:cNvGrpSpPr/>
            <p:nvPr/>
          </p:nvGrpSpPr>
          <p:grpSpPr>
            <a:xfrm>
              <a:off x="9420225" y="2628900"/>
              <a:ext cx="142875" cy="142875"/>
              <a:chOff x="9420225" y="2628900"/>
              <a:chExt cx="142875" cy="142875"/>
            </a:xfrm>
          </p:grpSpPr>
          <p:sp>
            <p:nvSpPr>
              <p:cNvPr id="14" name="Shape 5"/>
              <p:cNvSpPr/>
              <p:nvPr/>
            </p:nvSpPr>
            <p:spPr>
              <a:xfrm rot="5400000">
                <a:off x="9420225" y="2628900"/>
                <a:ext cx="142875" cy="142875"/>
              </a:xfrm>
              <a:prstGeom prst="ellipse">
                <a:avLst/>
              </a:prstGeom>
              <a:noFill/>
              <a:ln w="19050">
                <a:solidFill>
                  <a:srgbClr val="000000"/>
                </a:solidFill>
                <a:prstDash val="solid"/>
              </a:ln>
            </p:spPr>
          </p:sp>
          <p:grpSp>
            <p:nvGrpSpPr>
              <p:cNvPr id="65108" name="Group"/>
              <p:cNvGrpSpPr/>
              <p:nvPr/>
            </p:nvGrpSpPr>
            <p:grpSpPr>
              <a:xfrm>
                <a:off x="7915246" y="4357688"/>
                <a:ext cx="3171882" cy="0"/>
                <a:chOff x="7915246" y="4357688"/>
                <a:chExt cx="3171882" cy="0"/>
              </a:xfrm>
            </p:grpSpPr>
            <p:sp>
              <p:nvSpPr>
                <p:cNvPr id="15" name="Shape 6"/>
                <p:cNvSpPr/>
                <p:nvPr/>
              </p:nvSpPr>
              <p:spPr>
                <a:xfrm rot="5400000">
                  <a:off x="7915246" y="4357688"/>
                  <a:ext cx="3171882" cy="0"/>
                </a:xfrm>
                <a:prstGeom prst="line">
                  <a:avLst/>
                </a:prstGeom>
                <a:noFill/>
                <a:ln w="19050">
                  <a:solidFill>
                    <a:srgbClr val="000000"/>
                  </a:solidFill>
                  <a:prstDash val="solid"/>
                </a:ln>
              </p:spPr>
            </p:sp>
          </p:grpSp>
        </p:grpSp>
        <p:grpSp>
          <p:nvGrpSpPr>
            <p:cNvPr id="99608" name="Group"/>
            <p:cNvGrpSpPr/>
            <p:nvPr/>
          </p:nvGrpSpPr>
          <p:grpSpPr>
            <a:xfrm>
              <a:off x="5162550" y="9572625"/>
              <a:ext cx="142875" cy="142875"/>
              <a:chOff x="5162550" y="9572625"/>
              <a:chExt cx="142875" cy="142875"/>
            </a:xfrm>
          </p:grpSpPr>
          <p:sp>
            <p:nvSpPr>
              <p:cNvPr id="16" name="Shape 7"/>
              <p:cNvSpPr/>
              <p:nvPr/>
            </p:nvSpPr>
            <p:spPr>
              <a:xfrm rot="16200000">
                <a:off x="5162550" y="9572625"/>
                <a:ext cx="142875" cy="142875"/>
              </a:xfrm>
              <a:prstGeom prst="ellipse">
                <a:avLst/>
              </a:prstGeom>
              <a:noFill/>
              <a:ln w="19050">
                <a:solidFill>
                  <a:srgbClr val="000000"/>
                </a:solidFill>
                <a:prstDash val="solid"/>
              </a:ln>
            </p:spPr>
          </p:sp>
          <p:grpSp>
            <p:nvGrpSpPr>
              <p:cNvPr id="12637" name="Group"/>
              <p:cNvGrpSpPr/>
              <p:nvPr/>
            </p:nvGrpSpPr>
            <p:grpSpPr>
              <a:xfrm>
                <a:off x="3428975" y="7758113"/>
                <a:ext cx="3629075" cy="0"/>
                <a:chOff x="3428975" y="7758113"/>
                <a:chExt cx="3629075" cy="0"/>
              </a:xfrm>
            </p:grpSpPr>
            <p:sp>
              <p:nvSpPr>
                <p:cNvPr id="17" name="Shape 8"/>
                <p:cNvSpPr/>
                <p:nvPr/>
              </p:nvSpPr>
              <p:spPr>
                <a:xfrm rot="16200000">
                  <a:off x="3428975" y="7758113"/>
                  <a:ext cx="3629075" cy="0"/>
                </a:xfrm>
                <a:prstGeom prst="line">
                  <a:avLst/>
                </a:prstGeom>
                <a:noFill/>
                <a:ln w="19050">
                  <a:solidFill>
                    <a:srgbClr val="000000"/>
                  </a:solidFill>
                  <a:prstDash val="solid"/>
                </a:ln>
              </p:spPr>
            </p:sp>
          </p:grpSp>
        </p:grpSp>
        <p:grpSp>
          <p:nvGrpSpPr>
            <p:cNvPr id="66923" name="Group"/>
            <p:cNvGrpSpPr/>
            <p:nvPr/>
          </p:nvGrpSpPr>
          <p:grpSpPr>
            <a:xfrm>
              <a:off x="13658850" y="8086725"/>
              <a:ext cx="142875" cy="142875"/>
              <a:chOff x="13658850" y="8086725"/>
              <a:chExt cx="142875" cy="142875"/>
            </a:xfrm>
          </p:grpSpPr>
          <p:sp>
            <p:nvSpPr>
              <p:cNvPr id="18" name="Shape 9"/>
              <p:cNvSpPr/>
              <p:nvPr/>
            </p:nvSpPr>
            <p:spPr>
              <a:xfrm rot="16200000">
                <a:off x="13658850" y="8086725"/>
                <a:ext cx="142875" cy="142875"/>
              </a:xfrm>
              <a:prstGeom prst="ellipse">
                <a:avLst/>
              </a:prstGeom>
              <a:noFill/>
              <a:ln w="19050">
                <a:solidFill>
                  <a:srgbClr val="000000"/>
                </a:solidFill>
                <a:prstDash val="solid"/>
              </a:ln>
            </p:spPr>
          </p:sp>
          <p:grpSp>
            <p:nvGrpSpPr>
              <p:cNvPr id="56441" name="Group"/>
              <p:cNvGrpSpPr/>
              <p:nvPr/>
            </p:nvGrpSpPr>
            <p:grpSpPr>
              <a:xfrm>
                <a:off x="12668208" y="7015163"/>
                <a:ext cx="2143210" cy="0"/>
                <a:chOff x="12668208" y="7015163"/>
                <a:chExt cx="2143210" cy="0"/>
              </a:xfrm>
            </p:grpSpPr>
            <p:sp>
              <p:nvSpPr>
                <p:cNvPr id="19" name="Shape 10"/>
                <p:cNvSpPr/>
                <p:nvPr/>
              </p:nvSpPr>
              <p:spPr>
                <a:xfrm rot="16200000">
                  <a:off x="12668208" y="7015163"/>
                  <a:ext cx="2143210" cy="0"/>
                </a:xfrm>
                <a:prstGeom prst="line">
                  <a:avLst/>
                </a:prstGeom>
                <a:noFill/>
                <a:ln w="19050">
                  <a:solidFill>
                    <a:srgbClr val="000000"/>
                  </a:solidFill>
                  <a:prstDash val="solid"/>
                </a:ln>
              </p:spPr>
            </p:sp>
          </p:grpSp>
        </p:grpSp>
        <p:grpSp>
          <p:nvGrpSpPr>
            <p:cNvPr id="35112" name="Group"/>
            <p:cNvGrpSpPr/>
            <p:nvPr/>
          </p:nvGrpSpPr>
          <p:grpSpPr>
            <a:xfrm>
              <a:off x="1304925" y="3581400"/>
              <a:ext cx="3497580" cy="2259330"/>
              <a:chOff x="1304925" y="3581400"/>
              <a:chExt cx="3497580" cy="2259330"/>
            </a:xfrm>
          </p:grpSpPr>
          <p:sp>
            <p:nvSpPr>
              <p:cNvPr id="20" name="Text 11"/>
              <p:cNvSpPr/>
              <p:nvPr/>
            </p:nvSpPr>
            <p:spPr>
              <a:xfrm>
                <a:off x="1304925" y="3581400"/>
                <a:ext cx="3497580"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Miniver" pitchFamily="34" charset="0"/>
                    <a:ea typeface="Miniver" pitchFamily="34" charset="-122"/>
                    <a:cs typeface="Miniver" pitchFamily="34" charset="-120"/>
                  </a:rPr>
                  <a:t>War</a:t>
                </a:r>
                <a:endParaRPr lang="en-US" sz="2700" dirty="0"/>
              </a:p>
            </p:txBody>
          </p:sp>
          <p:sp>
            <p:nvSpPr>
              <p:cNvPr id="21" name="Text 12"/>
              <p:cNvSpPr/>
              <p:nvPr/>
            </p:nvSpPr>
            <p:spPr>
              <a:xfrm>
                <a:off x="1304925" y="4229100"/>
                <a:ext cx="3489960" cy="1611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Eclipse</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Quest for artifact</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Volcano disaster</a:t>
                </a:r>
                <a:endParaRPr lang="en-US" sz="2400" dirty="0"/>
              </a:p>
            </p:txBody>
          </p:sp>
        </p:grpSp>
        <p:grpSp>
          <p:nvGrpSpPr>
            <p:cNvPr id="66085" name="Group"/>
            <p:cNvGrpSpPr/>
            <p:nvPr/>
          </p:nvGrpSpPr>
          <p:grpSpPr>
            <a:xfrm>
              <a:off x="9801225" y="2466975"/>
              <a:ext cx="3497580" cy="3459480"/>
              <a:chOff x="9801225" y="2466975"/>
              <a:chExt cx="3497580" cy="3459480"/>
            </a:xfrm>
          </p:grpSpPr>
          <p:sp>
            <p:nvSpPr>
              <p:cNvPr id="22" name="Text 13"/>
              <p:cNvSpPr/>
              <p:nvPr/>
            </p:nvSpPr>
            <p:spPr>
              <a:xfrm>
                <a:off x="9801225" y="2466975"/>
                <a:ext cx="3497580"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Miniver" pitchFamily="34" charset="0"/>
                    <a:ea typeface="Miniver" pitchFamily="34" charset="-122"/>
                    <a:cs typeface="Miniver" pitchFamily="34" charset="-120"/>
                  </a:rPr>
                  <a:t>Transformation</a:t>
                </a:r>
                <a:endParaRPr lang="en-US" sz="2700" dirty="0"/>
              </a:p>
            </p:txBody>
          </p:sp>
          <p:sp>
            <p:nvSpPr>
              <p:cNvPr id="23" name="Text 14"/>
              <p:cNvSpPr/>
              <p:nvPr/>
            </p:nvSpPr>
            <p:spPr>
              <a:xfrm>
                <a:off x="9801225" y="3114675"/>
                <a:ext cx="3489960" cy="28117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Kingdoms clash in conflict.</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Peasant discovers magical powers.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Plot to assassinate leader uncovered.</a:t>
                </a:r>
                <a:endParaRPr lang="en-US" sz="2400" dirty="0"/>
              </a:p>
            </p:txBody>
          </p:sp>
        </p:grpSp>
        <p:grpSp>
          <p:nvGrpSpPr>
            <p:cNvPr id="46276" name="Group"/>
            <p:cNvGrpSpPr/>
            <p:nvPr/>
          </p:nvGrpSpPr>
          <p:grpSpPr>
            <a:xfrm>
              <a:off x="5562600" y="6324600"/>
              <a:ext cx="3497580" cy="3459480"/>
              <a:chOff x="5562600" y="6324600"/>
              <a:chExt cx="3497580" cy="3459480"/>
            </a:xfrm>
          </p:grpSpPr>
          <p:sp>
            <p:nvSpPr>
              <p:cNvPr id="24" name="Text 15"/>
              <p:cNvSpPr/>
              <p:nvPr/>
            </p:nvSpPr>
            <p:spPr>
              <a:xfrm>
                <a:off x="5562600" y="6324600"/>
                <a:ext cx="3497580"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Miniver" pitchFamily="34" charset="0"/>
                    <a:ea typeface="Miniver" pitchFamily="34" charset="-122"/>
                    <a:cs typeface="Miniver" pitchFamily="34" charset="-120"/>
                  </a:rPr>
                  <a:t>Rise</a:t>
                </a:r>
                <a:endParaRPr lang="en-US" sz="2700" dirty="0"/>
              </a:p>
            </p:txBody>
          </p:sp>
          <p:sp>
            <p:nvSpPr>
              <p:cNvPr id="25" name="Text 16"/>
              <p:cNvSpPr/>
              <p:nvPr/>
            </p:nvSpPr>
            <p:spPr>
              <a:xfrm>
                <a:off x="5562600" y="6972300"/>
                <a:ext cx="3489960" cy="28117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Humans acquire Crystal </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Shimmering City established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City expands, conquers neighbors.</a:t>
                </a:r>
                <a:endParaRPr lang="en-US" sz="2400" dirty="0"/>
              </a:p>
            </p:txBody>
          </p:sp>
        </p:grpSp>
        <p:grpSp>
          <p:nvGrpSpPr>
            <p:cNvPr id="49150" name="Group"/>
            <p:cNvGrpSpPr/>
            <p:nvPr/>
          </p:nvGrpSpPr>
          <p:grpSpPr>
            <a:xfrm>
              <a:off x="14058900" y="6324600"/>
              <a:ext cx="3497580" cy="2259330"/>
              <a:chOff x="14058900" y="6324600"/>
              <a:chExt cx="3497580" cy="2259330"/>
            </a:xfrm>
          </p:grpSpPr>
          <p:sp>
            <p:nvSpPr>
              <p:cNvPr id="26" name="Text 17"/>
              <p:cNvSpPr/>
              <p:nvPr/>
            </p:nvSpPr>
            <p:spPr>
              <a:xfrm>
                <a:off x="14058900" y="6324600"/>
                <a:ext cx="3497580"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Miniver" pitchFamily="34" charset="0"/>
                    <a:ea typeface="Miniver" pitchFamily="34" charset="-122"/>
                    <a:cs typeface="Miniver" pitchFamily="34" charset="-120"/>
                  </a:rPr>
                  <a:t>Invasion</a:t>
                </a:r>
                <a:endParaRPr lang="en-US" sz="2700" dirty="0"/>
              </a:p>
            </p:txBody>
          </p:sp>
          <p:sp>
            <p:nvSpPr>
              <p:cNvPr id="27" name="Text 18"/>
              <p:cNvSpPr/>
              <p:nvPr/>
            </p:nvSpPr>
            <p:spPr>
              <a:xfrm>
                <a:off x="14058900" y="6972300"/>
                <a:ext cx="3489960" cy="1611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Kingdom invaded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Betrayal</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Hero's festival</a:t>
                </a:r>
                <a:endParaRPr lang="en-US" sz="2400" dirty="0"/>
              </a:p>
            </p:txBody>
          </p:sp>
        </p:grpSp>
        <p:sp>
          <p:nvSpPr>
            <p:cNvPr id="28" name="Text 19"/>
            <p:cNvSpPr/>
            <p:nvPr/>
          </p:nvSpPr>
          <p:spPr>
            <a:xfrm rot="16200000">
              <a:off x="681037" y="6266497"/>
              <a:ext cx="872490" cy="615315"/>
            </a:xfrm>
            <a:prstGeom prst="rect">
              <a:avLst/>
            </a:prstGeom>
            <a:noFill/>
            <a:ln/>
          </p:spPr>
          <p:txBody>
            <a:bodyPr wrap="square" lIns="0" tIns="0" rIns="0" bIns="0" rtlCol="0" anchor="t"/>
            <a:lstStyle/>
            <a:p>
              <a:pPr algn="l" indent="0" marL="0">
                <a:buNone/>
              </a:pPr>
              <a:r>
                <a:rPr lang="en-US" sz="2700" u="none" dirty="0">
                  <a:solidFill>
                    <a:srgbClr val="000000"/>
                  </a:solidFill>
                  <a:latin typeface="Miniver" pitchFamily="34" charset="0"/>
                  <a:ea typeface="Miniver" pitchFamily="34" charset="-122"/>
                  <a:cs typeface="Miniver" pitchFamily="34" charset="-120"/>
                </a:rPr>
                <a:t>2020</a:t>
              </a:r>
              <a:endParaRPr lang="en-US" sz="2700" dirty="0"/>
            </a:p>
          </p:txBody>
        </p:sp>
        <p:sp>
          <p:nvSpPr>
            <p:cNvPr id="29" name="Text 20"/>
            <p:cNvSpPr/>
            <p:nvPr/>
          </p:nvSpPr>
          <p:spPr>
            <a:xfrm rot="16200000">
              <a:off x="9158287" y="6256972"/>
              <a:ext cx="891540" cy="615315"/>
            </a:xfrm>
            <a:prstGeom prst="rect">
              <a:avLst/>
            </a:prstGeom>
            <a:noFill/>
            <a:ln/>
          </p:spPr>
          <p:txBody>
            <a:bodyPr wrap="square" lIns="0" tIns="0" rIns="0" bIns="0" rtlCol="0" anchor="t"/>
            <a:lstStyle/>
            <a:p>
              <a:pPr algn="l" indent="0" marL="0">
                <a:buNone/>
              </a:pPr>
              <a:r>
                <a:rPr lang="en-US" sz="2700" u="none" dirty="0">
                  <a:solidFill>
                    <a:srgbClr val="000000"/>
                  </a:solidFill>
                  <a:latin typeface="Miniver" pitchFamily="34" charset="0"/>
                  <a:ea typeface="Miniver" pitchFamily="34" charset="-122"/>
                  <a:cs typeface="Miniver" pitchFamily="34" charset="-120"/>
                </a:rPr>
                <a:t>2022</a:t>
              </a:r>
              <a:endParaRPr lang="en-US" sz="2700" dirty="0"/>
            </a:p>
          </p:txBody>
        </p:sp>
        <p:sp>
          <p:nvSpPr>
            <p:cNvPr id="30" name="Text 21"/>
            <p:cNvSpPr/>
            <p:nvPr/>
          </p:nvSpPr>
          <p:spPr>
            <a:xfrm rot="16200000">
              <a:off x="4929187" y="4837747"/>
              <a:ext cx="834390" cy="615315"/>
            </a:xfrm>
            <a:prstGeom prst="rect">
              <a:avLst/>
            </a:prstGeom>
            <a:noFill/>
            <a:ln/>
          </p:spPr>
          <p:txBody>
            <a:bodyPr wrap="square" lIns="0" tIns="0" rIns="0" bIns="0" rtlCol="0" anchor="t"/>
            <a:lstStyle/>
            <a:p>
              <a:pPr algn="l" indent="0" marL="0">
                <a:buNone/>
              </a:pPr>
              <a:r>
                <a:rPr lang="en-US" sz="2700" u="none" dirty="0">
                  <a:solidFill>
                    <a:srgbClr val="000000"/>
                  </a:solidFill>
                  <a:latin typeface="Miniver" pitchFamily="34" charset="0"/>
                  <a:ea typeface="Miniver" pitchFamily="34" charset="-122"/>
                  <a:cs typeface="Miniver" pitchFamily="34" charset="-120"/>
                </a:rPr>
                <a:t>2021</a:t>
              </a:r>
              <a:endParaRPr lang="en-US" sz="2700" dirty="0"/>
            </a:p>
          </p:txBody>
        </p:sp>
        <p:sp>
          <p:nvSpPr>
            <p:cNvPr id="31" name="Text 22"/>
            <p:cNvSpPr/>
            <p:nvPr/>
          </p:nvSpPr>
          <p:spPr>
            <a:xfrm rot="16200000">
              <a:off x="13396912" y="4809172"/>
              <a:ext cx="891540" cy="615315"/>
            </a:xfrm>
            <a:prstGeom prst="rect">
              <a:avLst/>
            </a:prstGeom>
            <a:noFill/>
            <a:ln/>
          </p:spPr>
          <p:txBody>
            <a:bodyPr wrap="square" lIns="0" tIns="0" rIns="0" bIns="0" rtlCol="0" anchor="t"/>
            <a:lstStyle/>
            <a:p>
              <a:pPr algn="l" indent="0" marL="0">
                <a:buNone/>
              </a:pPr>
              <a:r>
                <a:rPr lang="en-US" sz="2700" u="none" dirty="0">
                  <a:solidFill>
                    <a:srgbClr val="000000"/>
                  </a:solidFill>
                  <a:latin typeface="Miniver" pitchFamily="34" charset="0"/>
                  <a:ea typeface="Miniver" pitchFamily="34" charset="-122"/>
                  <a:cs typeface="Miniver" pitchFamily="34" charset="-120"/>
                </a:rPr>
                <a:t>2022</a:t>
              </a:r>
              <a:endParaRPr lang="en-US" sz="27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8039174"/>
            <a:ext cx="10625426" cy="2247826"/>
          </a:xfrm>
          <a:prstGeom prst="rect">
            <a:avLst/>
          </a:prstGeom>
        </p:spPr>
      </p:pic>
      <p:pic>
        <p:nvPicPr>
          <p:cNvPr id="3" name="Image 1" descr="preencoded.png">    </p:cNvPr>
          <p:cNvPicPr>
            <a:picLocks noChangeAspect="1"/>
          </p:cNvPicPr>
          <p:nvPr/>
        </p:nvPicPr>
        <p:blipFill>
          <a:blip r:embed="rId2"/>
          <a:stretch>
            <a:fillRect/>
          </a:stretch>
        </p:blipFill>
        <p:spPr>
          <a:xfrm>
            <a:off x="10629900" y="8039174"/>
            <a:ext cx="7658100" cy="2247826"/>
          </a:xfrm>
          <a:prstGeom prst="rect">
            <a:avLst/>
          </a:prstGeom>
        </p:spPr>
      </p:pic>
      <p:pic>
        <p:nvPicPr>
          <p:cNvPr id="4" name="Image 2" descr="preencoded.png">    </p:cNvPr>
          <p:cNvPicPr>
            <a:picLocks noChangeAspect="1"/>
          </p:cNvPicPr>
          <p:nvPr/>
        </p:nvPicPr>
        <p:blipFill>
          <a:blip r:embed="rId3"/>
          <a:stretch>
            <a:fillRect/>
          </a:stretch>
        </p:blipFill>
        <p:spPr>
          <a:xfrm>
            <a:off x="4562475" y="8039100"/>
            <a:ext cx="9847357" cy="2247900"/>
          </a:xfrm>
          <a:prstGeom prst="rect">
            <a:avLst/>
          </a:prstGeom>
        </p:spPr>
      </p:pic>
      <p:pic>
        <p:nvPicPr>
          <p:cNvPr id="5" name="Image 3" descr="preencoded.png">    </p:cNvPr>
          <p:cNvPicPr>
            <a:picLocks noChangeAspect="1"/>
          </p:cNvPicPr>
          <p:nvPr/>
        </p:nvPicPr>
        <p:blipFill>
          <a:blip r:embed="rId4"/>
          <a:stretch>
            <a:fillRect/>
          </a:stretch>
        </p:blipFill>
        <p:spPr>
          <a:xfrm>
            <a:off x="0" y="0"/>
            <a:ext cx="3867150" cy="3076575"/>
          </a:xfrm>
          <a:prstGeom prst="rect">
            <a:avLst/>
          </a:prstGeom>
        </p:spPr>
      </p:pic>
      <p:pic>
        <p:nvPicPr>
          <p:cNvPr id="6" name="Image 4" descr="preencoded.png">    </p:cNvPr>
          <p:cNvPicPr>
            <a:picLocks noChangeAspect="1"/>
          </p:cNvPicPr>
          <p:nvPr/>
        </p:nvPicPr>
        <p:blipFill>
          <a:blip r:embed="rId5"/>
          <a:stretch>
            <a:fillRect/>
          </a:stretch>
        </p:blipFill>
        <p:spPr>
          <a:xfrm>
            <a:off x="15837564" y="0"/>
            <a:ext cx="2357284" cy="2396226"/>
          </a:xfrm>
          <a:prstGeom prst="rect">
            <a:avLst/>
          </a:prstGeom>
        </p:spPr>
      </p:pic>
      <p:grpSp>
        <p:nvGrpSpPr>
          <p:cNvPr id="95424"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7000875" y="533400"/>
            <a:ext cx="4286250" cy="1381125"/>
          </a:xfrm>
          <a:prstGeom prst="rect">
            <a:avLst/>
          </a:prstGeom>
          <a:noFill/>
          <a:ln/>
        </p:spPr>
        <p:txBody>
          <a:bodyPr wrap="square" lIns="0" tIns="0" rIns="0" bIns="0" rtlCol="0" anchor="t"/>
          <a:lstStyle/>
          <a:p>
            <a:pPr algn="ctr" indent="0" marL="0">
              <a:buNone/>
            </a:pPr>
            <a:r>
              <a:rPr lang="en-US" sz="6000" u="none" dirty="0">
                <a:solidFill>
                  <a:srgbClr val="113900"/>
                </a:solidFill>
                <a:latin typeface="Miniver" pitchFamily="34" charset="0"/>
                <a:ea typeface="Miniver" pitchFamily="34" charset="-122"/>
                <a:cs typeface="Miniver" pitchFamily="34" charset="-120"/>
              </a:rPr>
              <a:t>Our Team</a:t>
            </a:r>
            <a:endParaRPr lang="en-US" sz="6000" dirty="0"/>
          </a:p>
        </p:txBody>
      </p:sp>
      <p:grpSp>
        <p:nvGrpSpPr>
          <p:cNvPr id="57120" name="Group"/>
          <p:cNvGrpSpPr/>
          <p:nvPr/>
        </p:nvGrpSpPr>
        <p:grpSpPr>
          <a:xfrm>
            <a:off x="1914525" y="2190750"/>
            <a:ext cx="4572000" cy="4572000"/>
            <a:chOff x="1914525" y="2190750"/>
            <a:chExt cx="4572000" cy="4572000"/>
          </a:xfrm>
        </p:grpSpPr>
        <p:pic>
          <p:nvPicPr>
            <p:cNvPr id="10" name="Image 6" descr="preencoded.png">    </p:cNvPr>
            <p:cNvPicPr>
              <a:picLocks noChangeAspect="1"/>
            </p:cNvPicPr>
            <p:nvPr/>
          </p:nvPicPr>
          <p:blipFill>
            <a:blip r:embed="rId7"/>
            <a:stretch>
              <a:fillRect/>
            </a:stretch>
          </p:blipFill>
          <p:spPr>
            <a:xfrm>
              <a:off x="1914525" y="2190750"/>
              <a:ext cx="4572000" cy="4572000"/>
            </a:xfrm>
            <a:prstGeom prst="rect">
              <a:avLst/>
            </a:prstGeom>
          </p:spPr>
        </p:pic>
        <p:grpSp>
          <p:nvGrpSpPr>
            <p:cNvPr id="85968" name="Group"/>
            <p:cNvGrpSpPr/>
            <p:nvPr/>
          </p:nvGrpSpPr>
          <p:grpSpPr>
            <a:xfrm>
              <a:off x="1868805" y="6915150"/>
              <a:ext cx="4663440" cy="1287780"/>
              <a:chOff x="1868805" y="6915150"/>
              <a:chExt cx="4663440" cy="1287780"/>
            </a:xfrm>
          </p:grpSpPr>
          <p:sp>
            <p:nvSpPr>
              <p:cNvPr id="11" name="Text 2"/>
              <p:cNvSpPr/>
              <p:nvPr/>
            </p:nvSpPr>
            <p:spPr>
              <a:xfrm>
                <a:off x="1868805" y="6915150"/>
                <a:ext cx="466344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Miniver" pitchFamily="34" charset="0"/>
                    <a:ea typeface="Miniver" pitchFamily="34" charset="-122"/>
                    <a:cs typeface="Miniver" pitchFamily="34" charset="-120"/>
                  </a:rPr>
                  <a:t>Eldruin</a:t>
                </a:r>
                <a:endParaRPr lang="en-US" sz="3600" dirty="0"/>
              </a:p>
            </p:txBody>
          </p:sp>
          <p:sp>
            <p:nvSpPr>
              <p:cNvPr id="12" name="Text 3"/>
              <p:cNvSpPr/>
              <p:nvPr/>
            </p:nvSpPr>
            <p:spPr>
              <a:xfrm>
                <a:off x="1884045" y="7696200"/>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Fire Mage</a:t>
                </a:r>
                <a:endParaRPr lang="en-US" sz="2400" dirty="0"/>
              </a:p>
            </p:txBody>
          </p:sp>
        </p:grpSp>
      </p:grpSp>
      <p:grpSp>
        <p:nvGrpSpPr>
          <p:cNvPr id="49747" name="Group"/>
          <p:cNvGrpSpPr/>
          <p:nvPr/>
        </p:nvGrpSpPr>
        <p:grpSpPr>
          <a:xfrm>
            <a:off x="7134225" y="4019550"/>
            <a:ext cx="4572000" cy="4572000"/>
            <a:chOff x="7134225" y="4019550"/>
            <a:chExt cx="4572000" cy="4572000"/>
          </a:xfrm>
        </p:grpSpPr>
        <p:pic>
          <p:nvPicPr>
            <p:cNvPr id="13" name="Image 7" descr="preencoded.png">    </p:cNvPr>
            <p:cNvPicPr>
              <a:picLocks noChangeAspect="1"/>
            </p:cNvPicPr>
            <p:nvPr/>
          </p:nvPicPr>
          <p:blipFill>
            <a:blip r:embed="rId8"/>
            <a:stretch>
              <a:fillRect/>
            </a:stretch>
          </p:blipFill>
          <p:spPr>
            <a:xfrm>
              <a:off x="7134225" y="4019550"/>
              <a:ext cx="4572000" cy="4572000"/>
            </a:xfrm>
            <a:prstGeom prst="rect">
              <a:avLst/>
            </a:prstGeom>
          </p:spPr>
        </p:pic>
        <p:grpSp>
          <p:nvGrpSpPr>
            <p:cNvPr id="43257" name="Group"/>
            <p:cNvGrpSpPr/>
            <p:nvPr/>
          </p:nvGrpSpPr>
          <p:grpSpPr>
            <a:xfrm>
              <a:off x="7088505" y="8743950"/>
              <a:ext cx="4663440" cy="1287780"/>
              <a:chOff x="7088505" y="8743950"/>
              <a:chExt cx="4663440" cy="1287780"/>
            </a:xfrm>
          </p:grpSpPr>
          <p:sp>
            <p:nvSpPr>
              <p:cNvPr id="14" name="Text 4"/>
              <p:cNvSpPr/>
              <p:nvPr/>
            </p:nvSpPr>
            <p:spPr>
              <a:xfrm>
                <a:off x="7088505" y="8743950"/>
                <a:ext cx="466344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Miniver" pitchFamily="34" charset="0"/>
                    <a:ea typeface="Miniver" pitchFamily="34" charset="-122"/>
                    <a:cs typeface="Miniver" pitchFamily="34" charset="-120"/>
                  </a:rPr>
                  <a:t>Elementalen</a:t>
                </a:r>
                <a:endParaRPr lang="en-US" sz="3600" dirty="0"/>
              </a:p>
            </p:txBody>
          </p:sp>
          <p:sp>
            <p:nvSpPr>
              <p:cNvPr id="15" name="Text 5"/>
              <p:cNvSpPr/>
              <p:nvPr/>
            </p:nvSpPr>
            <p:spPr>
              <a:xfrm>
                <a:off x="7103745" y="9525000"/>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Guardian</a:t>
                </a:r>
                <a:endParaRPr lang="en-US" sz="2400" dirty="0"/>
              </a:p>
            </p:txBody>
          </p:sp>
        </p:grpSp>
      </p:grpSp>
      <p:grpSp>
        <p:nvGrpSpPr>
          <p:cNvPr id="96524" name="Group"/>
          <p:cNvGrpSpPr/>
          <p:nvPr/>
        </p:nvGrpSpPr>
        <p:grpSpPr>
          <a:xfrm>
            <a:off x="12353925" y="2190750"/>
            <a:ext cx="4572000" cy="4572000"/>
            <a:chOff x="12353925" y="2190750"/>
            <a:chExt cx="4572000" cy="4572000"/>
          </a:xfrm>
        </p:grpSpPr>
        <p:pic>
          <p:nvPicPr>
            <p:cNvPr id="16" name="Image 8" descr="preencoded.png">    </p:cNvPr>
            <p:cNvPicPr>
              <a:picLocks noChangeAspect="1"/>
            </p:cNvPicPr>
            <p:nvPr/>
          </p:nvPicPr>
          <p:blipFill>
            <a:blip r:embed="rId9"/>
            <a:stretch>
              <a:fillRect/>
            </a:stretch>
          </p:blipFill>
          <p:spPr>
            <a:xfrm>
              <a:off x="12353925" y="2190750"/>
              <a:ext cx="4572000" cy="4572000"/>
            </a:xfrm>
            <a:prstGeom prst="rect">
              <a:avLst/>
            </a:prstGeom>
          </p:spPr>
        </p:pic>
        <p:grpSp>
          <p:nvGrpSpPr>
            <p:cNvPr id="65366" name="Group"/>
            <p:cNvGrpSpPr/>
            <p:nvPr/>
          </p:nvGrpSpPr>
          <p:grpSpPr>
            <a:xfrm>
              <a:off x="12308205" y="6915150"/>
              <a:ext cx="4663440" cy="1287780"/>
              <a:chOff x="12308205" y="6915150"/>
              <a:chExt cx="4663440" cy="1287780"/>
            </a:xfrm>
          </p:grpSpPr>
          <p:sp>
            <p:nvSpPr>
              <p:cNvPr id="17" name="Text 6"/>
              <p:cNvSpPr/>
              <p:nvPr/>
            </p:nvSpPr>
            <p:spPr>
              <a:xfrm>
                <a:off x="12308205" y="6915150"/>
                <a:ext cx="466344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Miniver" pitchFamily="34" charset="0"/>
                    <a:ea typeface="Miniver" pitchFamily="34" charset="-122"/>
                    <a:cs typeface="Miniver" pitchFamily="34" charset="-120"/>
                  </a:rPr>
                  <a:t>Lunaria</a:t>
                </a:r>
                <a:endParaRPr lang="en-US" sz="3600" dirty="0"/>
              </a:p>
            </p:txBody>
          </p:sp>
          <p:sp>
            <p:nvSpPr>
              <p:cNvPr id="18" name="Text 7"/>
              <p:cNvSpPr/>
              <p:nvPr/>
            </p:nvSpPr>
            <p:spPr>
              <a:xfrm>
                <a:off x="12323445" y="7696200"/>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Moon Priestess</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7EEC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86025" y="8058150"/>
            <a:ext cx="5705475" cy="2228850"/>
          </a:xfrm>
          <a:prstGeom prst="rect">
            <a:avLst/>
          </a:prstGeom>
        </p:spPr>
      </p:pic>
      <p:pic>
        <p:nvPicPr>
          <p:cNvPr id="3" name="Image 1" descr="preencoded.png">    </p:cNvPr>
          <p:cNvPicPr>
            <a:picLocks noChangeAspect="1"/>
          </p:cNvPicPr>
          <p:nvPr/>
        </p:nvPicPr>
        <p:blipFill>
          <a:blip r:embed="rId2"/>
          <a:stretch>
            <a:fillRect/>
          </a:stretch>
        </p:blipFill>
        <p:spPr>
          <a:xfrm>
            <a:off x="6677025" y="8058150"/>
            <a:ext cx="5705475" cy="2228850"/>
          </a:xfrm>
          <a:prstGeom prst="rect">
            <a:avLst/>
          </a:prstGeom>
        </p:spPr>
      </p:pic>
      <p:pic>
        <p:nvPicPr>
          <p:cNvPr id="4" name="Image 2" descr="preencoded.png">    </p:cNvPr>
          <p:cNvPicPr>
            <a:picLocks noChangeAspect="1"/>
          </p:cNvPicPr>
          <p:nvPr/>
        </p:nvPicPr>
        <p:blipFill>
          <a:blip r:embed="rId3"/>
          <a:stretch>
            <a:fillRect/>
          </a:stretch>
        </p:blipFill>
        <p:spPr>
          <a:xfrm>
            <a:off x="11991975" y="8058150"/>
            <a:ext cx="5705475" cy="2228850"/>
          </a:xfrm>
          <a:prstGeom prst="rect">
            <a:avLst/>
          </a:prstGeom>
        </p:spPr>
      </p:pic>
      <p:pic>
        <p:nvPicPr>
          <p:cNvPr id="5" name="Image 3" descr="preencoded.png">    </p:cNvPr>
          <p:cNvPicPr>
            <a:picLocks noChangeAspect="1"/>
          </p:cNvPicPr>
          <p:nvPr/>
        </p:nvPicPr>
        <p:blipFill>
          <a:blip r:embed="rId4"/>
          <a:stretch>
            <a:fillRect/>
          </a:stretch>
        </p:blipFill>
        <p:spPr>
          <a:xfrm>
            <a:off x="0" y="7734300"/>
            <a:ext cx="5057775" cy="2552700"/>
          </a:xfrm>
          <a:prstGeom prst="rect">
            <a:avLst/>
          </a:prstGeom>
        </p:spPr>
      </p:pic>
      <p:pic>
        <p:nvPicPr>
          <p:cNvPr id="6" name="Image 4" descr="preencoded.png">    </p:cNvPr>
          <p:cNvPicPr>
            <a:picLocks noChangeAspect="1"/>
          </p:cNvPicPr>
          <p:nvPr/>
        </p:nvPicPr>
        <p:blipFill>
          <a:blip r:embed="rId5"/>
          <a:stretch>
            <a:fillRect/>
          </a:stretch>
        </p:blipFill>
        <p:spPr>
          <a:xfrm>
            <a:off x="9810750" y="7734300"/>
            <a:ext cx="5619750" cy="2552700"/>
          </a:xfrm>
          <a:prstGeom prst="rect">
            <a:avLst/>
          </a:prstGeom>
        </p:spPr>
      </p:pic>
      <p:pic>
        <p:nvPicPr>
          <p:cNvPr id="7" name="Image 5" descr="preencoded.png">    </p:cNvPr>
          <p:cNvPicPr>
            <a:picLocks noChangeAspect="1"/>
          </p:cNvPicPr>
          <p:nvPr/>
        </p:nvPicPr>
        <p:blipFill>
          <a:blip r:embed="rId6"/>
          <a:stretch>
            <a:fillRect/>
          </a:stretch>
        </p:blipFill>
        <p:spPr>
          <a:xfrm>
            <a:off x="15125700" y="7734300"/>
            <a:ext cx="3162300" cy="2552700"/>
          </a:xfrm>
          <a:prstGeom prst="rect">
            <a:avLst/>
          </a:prstGeom>
        </p:spPr>
      </p:pic>
      <p:pic>
        <p:nvPicPr>
          <p:cNvPr id="8" name="Image 6" descr="preencoded.png">    </p:cNvPr>
          <p:cNvPicPr>
            <a:picLocks noChangeAspect="1"/>
          </p:cNvPicPr>
          <p:nvPr/>
        </p:nvPicPr>
        <p:blipFill>
          <a:blip r:embed="rId7"/>
          <a:stretch>
            <a:fillRect/>
          </a:stretch>
        </p:blipFill>
        <p:spPr>
          <a:xfrm>
            <a:off x="12525375" y="0"/>
            <a:ext cx="5762625" cy="2609850"/>
          </a:xfrm>
          <a:prstGeom prst="rect">
            <a:avLst/>
          </a:prstGeom>
        </p:spPr>
      </p:pic>
      <p:pic>
        <p:nvPicPr>
          <p:cNvPr id="9" name="Image 7" descr="preencoded.png">    </p:cNvPr>
          <p:cNvPicPr>
            <a:picLocks noChangeAspect="1"/>
          </p:cNvPicPr>
          <p:nvPr/>
        </p:nvPicPr>
        <p:blipFill>
          <a:blip r:embed="rId8"/>
          <a:stretch>
            <a:fillRect/>
          </a:stretch>
        </p:blipFill>
        <p:spPr>
          <a:xfrm>
            <a:off x="0" y="0"/>
            <a:ext cx="1855817" cy="2257965"/>
          </a:xfrm>
          <a:prstGeom prst="rect">
            <a:avLst/>
          </a:prstGeom>
        </p:spPr>
      </p:pic>
      <p:grpSp>
        <p:nvGrpSpPr>
          <p:cNvPr id="54089"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35400"/>
                  </a:solidFill>
                  <a:latin typeface="Inter" pitchFamily="34" charset="0"/>
                  <a:ea typeface="Inter" pitchFamily="34" charset="-122"/>
                  <a:cs typeface="Inter" pitchFamily="34" charset="-120"/>
                </a:rPr>
                <a:t>EaTemp</a:t>
              </a:r>
              <a:endParaRPr lang="en-US" sz="2710" dirty="0"/>
            </a:p>
          </p:txBody>
        </p:sp>
      </p:grpSp>
      <p:sp>
        <p:nvSpPr>
          <p:cNvPr id="12" name="Text 1"/>
          <p:cNvSpPr/>
          <p:nvPr/>
        </p:nvSpPr>
        <p:spPr>
          <a:xfrm>
            <a:off x="1685925" y="1666875"/>
            <a:ext cx="7077075" cy="2495550"/>
          </a:xfrm>
          <a:prstGeom prst="rect">
            <a:avLst/>
          </a:prstGeom>
          <a:noFill/>
          <a:ln/>
        </p:spPr>
        <p:txBody>
          <a:bodyPr wrap="square" lIns="0" tIns="0" rIns="0" bIns="0" rtlCol="0" anchor="t"/>
          <a:lstStyle/>
          <a:p>
            <a:pPr algn="l" indent="0" marL="0">
              <a:buNone/>
            </a:pPr>
            <a:r>
              <a:rPr lang="en-US" sz="6000" u="none" dirty="0">
                <a:solidFill>
                  <a:srgbClr val="113900"/>
                </a:solidFill>
                <a:latin typeface="Miniver" pitchFamily="34" charset="0"/>
                <a:ea typeface="Miniver" pitchFamily="34" charset="-122"/>
                <a:cs typeface="Miniver" pitchFamily="34" charset="-120"/>
              </a:rPr>
              <a:t>Thank you for choosing EaTemp</a:t>
            </a:r>
            <a:endParaRPr lang="en-US" sz="6000" dirty="0"/>
          </a:p>
        </p:txBody>
      </p:sp>
      <p:sp>
        <p:nvSpPr>
          <p:cNvPr id="13" name="Text 2"/>
          <p:cNvSpPr/>
          <p:nvPr/>
        </p:nvSpPr>
        <p:spPr>
          <a:xfrm>
            <a:off x="1685925" y="4219575"/>
            <a:ext cx="6985635" cy="328803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DM Sans" pitchFamily="34" charset="0"/>
                <a:ea typeface="DM Sans" pitchFamily="34" charset="-122"/>
                <a:cs typeface="DM Sa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DM Sans" pitchFamily="34" charset="0"/>
                <a:ea typeface="DM Sans" pitchFamily="34" charset="-122"/>
                <a:cs typeface="DM Sans" pitchFamily="34" charset="-120"/>
              </a:rPr>
              <a:t>As a new website, we rely on your support to grow, so please help us by sharing our site with your friends and colleagues. </a:t>
            </a:r>
            <a:endParaRPr lang="en-US" sz="2400" dirty="0"/>
          </a:p>
        </p:txBody>
      </p:sp>
      <p:sp>
        <p:nvSpPr>
          <p:cNvPr id="14"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10"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15" name="Image 9" descr="preencoded.png">    </p:cNvPr>
          <p:cNvPicPr>
            <a:picLocks noChangeAspect="1"/>
          </p:cNvPicPr>
          <p:nvPr/>
        </p:nvPicPr>
        <p:blipFill>
          <a:blip r:embed="rId11"/>
          <a:stretch>
            <a:fillRect/>
          </a:stretch>
        </p:blipFill>
        <p:spPr>
          <a:xfrm>
            <a:off x="8610600" y="2381250"/>
            <a:ext cx="8305800" cy="58864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2026-10-24T09:22:20Z</dcterms:created>
  <dcterms:modified xsi:type="dcterms:W3CDTF">2026-10-24T09:22:20Z</dcterms:modified>
</cp:coreProperties>
</file>