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Miniver"/>
      <p:regular r:id="rId29"/>
    </p:embeddedFont>
    <p:embeddedFont>
      <p:font typeface="Lato"/>
      <p:regular r:id="rId30"/>
      <p:bold r:id="rId31"/>
      <p:italic r:id="rId32"/>
      <p:boldItalic r:id="rId33"/>
    </p:embeddedFont>
    <p:embeddedFont>
      <p:font typeface="Inter"/>
      <p:regular r:id="rId34"/>
      <p:bold r:id="rId35"/>
    </p:embeddedFont>
    <p:embeddedFont>
      <p:font typeface="DM Sans"/>
      <p:bold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iEEKYK/reIKAIQ1Nh2wRRITQjxr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iniver-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Inter-bold.fntdata"/><Relationship Id="rId12" Type="http://schemas.openxmlformats.org/officeDocument/2006/relationships/slide" Target="slides/slide8.xml"/><Relationship Id="rId34" Type="http://schemas.openxmlformats.org/officeDocument/2006/relationships/font" Target="fonts/Inter-regular.fntdata"/><Relationship Id="rId15" Type="http://schemas.openxmlformats.org/officeDocument/2006/relationships/slide" Target="slides/slide11.xml"/><Relationship Id="rId37" Type="http://schemas.openxmlformats.org/officeDocument/2006/relationships/font" Target="fonts/DMSans-boldItalic.fntdata"/><Relationship Id="rId14" Type="http://schemas.openxmlformats.org/officeDocument/2006/relationships/slide" Target="slides/slide10.xml"/><Relationship Id="rId36" Type="http://schemas.openxmlformats.org/officeDocument/2006/relationships/font" Target="fonts/DMSans-bold.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71dbaf017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71dbaf017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71dbaf017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71dbaf017c_0_2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271dbaf017c_0_2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g271dbaf017c_0_2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71dbaf017c_0_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g271dbaf017c_0_2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g271dbaf017c_0_2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71dbaf017c_0_3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271dbaf017c_0_3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g271dbaf017c_0_3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71dbaf017c_0_3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g271dbaf017c_0_3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g271dbaf017c_0_3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71dbaf017c_0_3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271dbaf017c_0_3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g271dbaf017c_0_3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71dbaf017c_0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g271dbaf017c_0_4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g271dbaf017c_0_4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71dbaf017c_0_4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g271dbaf017c_0_4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g271dbaf017c_0_4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71dbaf017c_0_4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g271dbaf017c_0_4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g271dbaf017c_0_4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71dbaf017c_0_5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g271dbaf017c_0_5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g271dbaf017c_0_5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71dbaf017c_0_5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g271dbaf017c_0_5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g271dbaf017c_0_5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g271dbaf017c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 name="Google Shape;28;g271dbaf017c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 name="Google Shape;29;g271dbaf017c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71dbaf017c_0_5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g271dbaf017c_0_5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g271dbaf017c_0_5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71dbaf017c_0_5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g271dbaf017c_0_5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6" name="Google Shape;606;g271dbaf017c_0_5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71dbaf017c_0_5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1" name="Google Shape;631;g271dbaf017c_0_5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2" name="Google Shape;632;g271dbaf017c_0_5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71dbaf017c_0_6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g271dbaf017c_0_6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3" name="Google Shape;673;g271dbaf017c_0_6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71dbaf017c_0_6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g271dbaf017c_0_6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4" name="Google Shape;704;g271dbaf017c_0_6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g271dbaf017c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 name="Google Shape;45;g271dbaf017c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 name="Google Shape;46;g271dbaf017c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71dbaf017c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271dbaf017c_0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g271dbaf017c_0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71dbaf017c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g271dbaf017c_0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g271dbaf017c_0_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71dbaf017c_0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g271dbaf017c_0_1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g271dbaf017c_0_1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71dbaf017c_0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271dbaf017c_0_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g271dbaf017c_0_1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71dbaf017c_0_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271dbaf017c_0_1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g271dbaf017c_0_1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71dbaf017c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g271dbaf017c_0_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g271dbaf017c_0_1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3.png"/><Relationship Id="rId5" Type="http://schemas.openxmlformats.org/officeDocument/2006/relationships/image" Target="../media/image26.png"/><Relationship Id="rId6" Type="http://schemas.openxmlformats.org/officeDocument/2006/relationships/image" Target="../media/image58.png"/><Relationship Id="rId7" Type="http://schemas.openxmlformats.org/officeDocument/2006/relationships/image" Target="../media/image47.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31.png"/><Relationship Id="rId11" Type="http://schemas.openxmlformats.org/officeDocument/2006/relationships/image" Target="../media/image87.png"/><Relationship Id="rId10" Type="http://schemas.openxmlformats.org/officeDocument/2006/relationships/image" Target="../media/image164.png"/><Relationship Id="rId12" Type="http://schemas.openxmlformats.org/officeDocument/2006/relationships/image" Target="../media/image132.png"/><Relationship Id="rId9" Type="http://schemas.openxmlformats.org/officeDocument/2006/relationships/image" Target="../media/image3.png"/><Relationship Id="rId5" Type="http://schemas.openxmlformats.org/officeDocument/2006/relationships/image" Target="../media/image36.png"/><Relationship Id="rId6" Type="http://schemas.openxmlformats.org/officeDocument/2006/relationships/image" Target="../media/image51.png"/><Relationship Id="rId7" Type="http://schemas.openxmlformats.org/officeDocument/2006/relationships/image" Target="../media/image30.png"/><Relationship Id="rId8" Type="http://schemas.openxmlformats.org/officeDocument/2006/relationships/image" Target="../media/image90.png"/></Relationships>
</file>

<file path=ppt/slides/_rels/slide11.xml.rels><?xml version="1.0" encoding="UTF-8" standalone="yes"?><Relationships xmlns="http://schemas.openxmlformats.org/package/2006/relationships"><Relationship Id="rId11" Type="http://schemas.openxmlformats.org/officeDocument/2006/relationships/image" Target="../media/image102.png"/><Relationship Id="rId10" Type="http://schemas.openxmlformats.org/officeDocument/2006/relationships/image" Target="../media/image96.png"/><Relationship Id="rId13" Type="http://schemas.openxmlformats.org/officeDocument/2006/relationships/image" Target="../media/image129.png"/><Relationship Id="rId12"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41.png"/><Relationship Id="rId9" Type="http://schemas.openxmlformats.org/officeDocument/2006/relationships/image" Target="../media/image89.png"/><Relationship Id="rId15" Type="http://schemas.openxmlformats.org/officeDocument/2006/relationships/image" Target="../media/image148.png"/><Relationship Id="rId14" Type="http://schemas.openxmlformats.org/officeDocument/2006/relationships/image" Target="../media/image142.png"/><Relationship Id="rId5" Type="http://schemas.openxmlformats.org/officeDocument/2006/relationships/image" Target="../media/image6.png"/><Relationship Id="rId6" Type="http://schemas.openxmlformats.org/officeDocument/2006/relationships/image" Target="../media/image19.png"/><Relationship Id="rId7" Type="http://schemas.openxmlformats.org/officeDocument/2006/relationships/image" Target="../media/image97.png"/><Relationship Id="rId8" Type="http://schemas.openxmlformats.org/officeDocument/2006/relationships/image" Target="../media/image3.png"/></Relationships>
</file>

<file path=ppt/slides/_rels/slide12.xml.rels><?xml version="1.0" encoding="UTF-8" standalone="yes"?><Relationships xmlns="http://schemas.openxmlformats.org/package/2006/relationships"><Relationship Id="rId10" Type="http://schemas.openxmlformats.org/officeDocument/2006/relationships/image" Target="../media/image120.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png"/><Relationship Id="rId5" Type="http://schemas.openxmlformats.org/officeDocument/2006/relationships/image" Target="../media/image36.png"/><Relationship Id="rId6" Type="http://schemas.openxmlformats.org/officeDocument/2006/relationships/image" Target="../media/image51.png"/><Relationship Id="rId7" Type="http://schemas.openxmlformats.org/officeDocument/2006/relationships/image" Target="../media/image30.png"/><Relationship Id="rId8" Type="http://schemas.openxmlformats.org/officeDocument/2006/relationships/image" Target="../media/image90.png"/></Relationships>
</file>

<file path=ppt/slides/_rels/slide13.xml.rels><?xml version="1.0" encoding="UTF-8" standalone="yes"?><Relationships xmlns="http://schemas.openxmlformats.org/package/2006/relationships"><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33.png"/><Relationship Id="rId9"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42.png"/><Relationship Id="rId7" Type="http://schemas.openxmlformats.org/officeDocument/2006/relationships/image" Target="../media/image21.png"/><Relationship Id="rId8"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41.png"/><Relationship Id="rId5" Type="http://schemas.openxmlformats.org/officeDocument/2006/relationships/image" Target="../media/image6.png"/><Relationship Id="rId6" Type="http://schemas.openxmlformats.org/officeDocument/2006/relationships/image" Target="../media/image19.png"/><Relationship Id="rId7" Type="http://schemas.openxmlformats.org/officeDocument/2006/relationships/image" Target="../media/image97.png"/><Relationship Id="rId8" Type="http://schemas.openxmlformats.org/officeDocument/2006/relationships/image" Target="../media/image3.png"/></Relationships>
</file>

<file path=ppt/slides/_rels/slide15.xml.rels><?xml version="1.0" encoding="UTF-8" standalone="yes"?><Relationships xmlns="http://schemas.openxmlformats.org/package/2006/relationships"><Relationship Id="rId20" Type="http://schemas.openxmlformats.org/officeDocument/2006/relationships/image" Target="../media/image145.png"/><Relationship Id="rId22" Type="http://schemas.openxmlformats.org/officeDocument/2006/relationships/image" Target="../media/image161.png"/><Relationship Id="rId21" Type="http://schemas.openxmlformats.org/officeDocument/2006/relationships/image" Target="../media/image147.png"/><Relationship Id="rId24" Type="http://schemas.openxmlformats.org/officeDocument/2006/relationships/image" Target="../media/image151.png"/><Relationship Id="rId23" Type="http://schemas.openxmlformats.org/officeDocument/2006/relationships/image" Target="../media/image146.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png"/><Relationship Id="rId26" Type="http://schemas.openxmlformats.org/officeDocument/2006/relationships/image" Target="../media/image149.png"/><Relationship Id="rId25" Type="http://schemas.openxmlformats.org/officeDocument/2006/relationships/image" Target="../media/image144.png"/><Relationship Id="rId28" Type="http://schemas.openxmlformats.org/officeDocument/2006/relationships/image" Target="../media/image150.png"/><Relationship Id="rId27" Type="http://schemas.openxmlformats.org/officeDocument/2006/relationships/image" Target="../media/image215.png"/><Relationship Id="rId5" Type="http://schemas.openxmlformats.org/officeDocument/2006/relationships/image" Target="../media/image36.png"/><Relationship Id="rId6" Type="http://schemas.openxmlformats.org/officeDocument/2006/relationships/image" Target="../media/image51.png"/><Relationship Id="rId29" Type="http://schemas.openxmlformats.org/officeDocument/2006/relationships/image" Target="../media/image194.png"/><Relationship Id="rId7" Type="http://schemas.openxmlformats.org/officeDocument/2006/relationships/image" Target="../media/image30.png"/><Relationship Id="rId8" Type="http://schemas.openxmlformats.org/officeDocument/2006/relationships/image" Target="../media/image90.png"/><Relationship Id="rId31" Type="http://schemas.openxmlformats.org/officeDocument/2006/relationships/image" Target="../media/image163.png"/><Relationship Id="rId30" Type="http://schemas.openxmlformats.org/officeDocument/2006/relationships/image" Target="../media/image158.png"/><Relationship Id="rId11" Type="http://schemas.openxmlformats.org/officeDocument/2006/relationships/image" Target="../media/image135.png"/><Relationship Id="rId33" Type="http://schemas.openxmlformats.org/officeDocument/2006/relationships/image" Target="../media/image157.png"/><Relationship Id="rId10" Type="http://schemas.openxmlformats.org/officeDocument/2006/relationships/image" Target="../media/image137.png"/><Relationship Id="rId32" Type="http://schemas.openxmlformats.org/officeDocument/2006/relationships/image" Target="../media/image153.png"/><Relationship Id="rId13" Type="http://schemas.openxmlformats.org/officeDocument/2006/relationships/image" Target="../media/image139.png"/><Relationship Id="rId12" Type="http://schemas.openxmlformats.org/officeDocument/2006/relationships/image" Target="../media/image134.png"/><Relationship Id="rId15" Type="http://schemas.openxmlformats.org/officeDocument/2006/relationships/image" Target="../media/image173.png"/><Relationship Id="rId14" Type="http://schemas.openxmlformats.org/officeDocument/2006/relationships/image" Target="../media/image140.png"/><Relationship Id="rId17" Type="http://schemas.openxmlformats.org/officeDocument/2006/relationships/image" Target="../media/image181.png"/><Relationship Id="rId16" Type="http://schemas.openxmlformats.org/officeDocument/2006/relationships/image" Target="../media/image168.png"/><Relationship Id="rId19" Type="http://schemas.openxmlformats.org/officeDocument/2006/relationships/image" Target="../media/image143.png"/><Relationship Id="rId18" Type="http://schemas.openxmlformats.org/officeDocument/2006/relationships/image" Target="../media/image1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232.png"/><Relationship Id="rId5" Type="http://schemas.openxmlformats.org/officeDocument/2006/relationships/image" Target="../media/image26.png"/><Relationship Id="rId6" Type="http://schemas.openxmlformats.org/officeDocument/2006/relationships/image" Target="../media/image58.png"/><Relationship Id="rId7" Type="http://schemas.openxmlformats.org/officeDocument/2006/relationships/image" Target="../media/image47.png"/><Relationship Id="rId8" Type="http://schemas.openxmlformats.org/officeDocument/2006/relationships/image" Target="../media/image3.png"/><Relationship Id="rId10" Type="http://schemas.openxmlformats.org/officeDocument/2006/relationships/image" Target="../media/image17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41.png"/><Relationship Id="rId9" Type="http://schemas.openxmlformats.org/officeDocument/2006/relationships/image" Target="../media/image233.png"/><Relationship Id="rId5" Type="http://schemas.openxmlformats.org/officeDocument/2006/relationships/image" Target="../media/image6.png"/><Relationship Id="rId6" Type="http://schemas.openxmlformats.org/officeDocument/2006/relationships/image" Target="../media/image19.png"/><Relationship Id="rId7" Type="http://schemas.openxmlformats.org/officeDocument/2006/relationships/image" Target="../media/image63.png"/><Relationship Id="rId8" Type="http://schemas.openxmlformats.org/officeDocument/2006/relationships/image" Target="../media/image3.png"/><Relationship Id="rId10" Type="http://schemas.openxmlformats.org/officeDocument/2006/relationships/image" Target="../media/image17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png"/><Relationship Id="rId5" Type="http://schemas.openxmlformats.org/officeDocument/2006/relationships/image" Target="../media/image36.png"/><Relationship Id="rId6" Type="http://schemas.openxmlformats.org/officeDocument/2006/relationships/image" Target="../media/image51.png"/><Relationship Id="rId7" Type="http://schemas.openxmlformats.org/officeDocument/2006/relationships/image" Target="../media/image30.png"/><Relationship Id="rId8" Type="http://schemas.openxmlformats.org/officeDocument/2006/relationships/image" Target="../media/image90.png"/><Relationship Id="rId11" Type="http://schemas.openxmlformats.org/officeDocument/2006/relationships/image" Target="../media/image199.png"/><Relationship Id="rId10" Type="http://schemas.openxmlformats.org/officeDocument/2006/relationships/image" Target="../media/image2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30.png"/><Relationship Id="rId4" Type="http://schemas.openxmlformats.org/officeDocument/2006/relationships/image" Target="../media/image20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3.png"/><Relationship Id="rId10" Type="http://schemas.openxmlformats.org/officeDocument/2006/relationships/image" Target="../media/image3.png"/><Relationship Id="rId9"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42.png"/><Relationship Id="rId7" Type="http://schemas.openxmlformats.org/officeDocument/2006/relationships/image" Target="../media/image21.png"/><Relationship Id="rId8"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203.png"/><Relationship Id="rId5" Type="http://schemas.openxmlformats.org/officeDocument/2006/relationships/image" Target="../media/image26.png"/><Relationship Id="rId6" Type="http://schemas.openxmlformats.org/officeDocument/2006/relationships/image" Target="../media/image58.png"/><Relationship Id="rId7" Type="http://schemas.openxmlformats.org/officeDocument/2006/relationships/image" Target="../media/image47.png"/><Relationship Id="rId8" Type="http://schemas.openxmlformats.org/officeDocument/2006/relationships/image" Target="../media/image3.png"/><Relationship Id="rId10" Type="http://schemas.openxmlformats.org/officeDocument/2006/relationships/image" Target="../media/image2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41.png"/><Relationship Id="rId9" Type="http://schemas.openxmlformats.org/officeDocument/2006/relationships/image" Target="../media/image206.png"/><Relationship Id="rId5" Type="http://schemas.openxmlformats.org/officeDocument/2006/relationships/image" Target="../media/image6.png"/><Relationship Id="rId6" Type="http://schemas.openxmlformats.org/officeDocument/2006/relationships/image" Target="../media/image19.png"/><Relationship Id="rId7" Type="http://schemas.openxmlformats.org/officeDocument/2006/relationships/image" Target="../media/image63.png"/><Relationship Id="rId8"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png"/><Relationship Id="rId5" Type="http://schemas.openxmlformats.org/officeDocument/2006/relationships/image" Target="../media/image36.png"/><Relationship Id="rId6" Type="http://schemas.openxmlformats.org/officeDocument/2006/relationships/image" Target="../media/image51.png"/><Relationship Id="rId7" Type="http://schemas.openxmlformats.org/officeDocument/2006/relationships/image" Target="../media/image30.png"/><Relationship Id="rId8" Type="http://schemas.openxmlformats.org/officeDocument/2006/relationships/image" Target="../media/image90.png"/><Relationship Id="rId11" Type="http://schemas.openxmlformats.org/officeDocument/2006/relationships/image" Target="../media/image205.png"/><Relationship Id="rId10" Type="http://schemas.openxmlformats.org/officeDocument/2006/relationships/image" Target="../media/image208.png"/><Relationship Id="rId13" Type="http://schemas.openxmlformats.org/officeDocument/2006/relationships/image" Target="../media/image223.png"/><Relationship Id="rId12" Type="http://schemas.openxmlformats.org/officeDocument/2006/relationships/image" Target="../media/image212.png"/><Relationship Id="rId14" Type="http://schemas.openxmlformats.org/officeDocument/2006/relationships/image" Target="../media/image2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235.png"/><Relationship Id="rId5" Type="http://schemas.openxmlformats.org/officeDocument/2006/relationships/image" Target="../media/image26.png"/><Relationship Id="rId6" Type="http://schemas.openxmlformats.org/officeDocument/2006/relationships/image" Target="../media/image58.png"/><Relationship Id="rId7" Type="http://schemas.openxmlformats.org/officeDocument/2006/relationships/image" Target="../media/image47.png"/><Relationship Id="rId8" Type="http://schemas.openxmlformats.org/officeDocument/2006/relationships/image" Target="../media/image3.png"/><Relationship Id="rId11" Type="http://schemas.openxmlformats.org/officeDocument/2006/relationships/image" Target="../media/image227.png"/><Relationship Id="rId10" Type="http://schemas.openxmlformats.org/officeDocument/2006/relationships/image" Target="../media/image2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33.png"/><Relationship Id="rId9"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42.png"/><Relationship Id="rId7" Type="http://schemas.openxmlformats.org/officeDocument/2006/relationships/image" Target="../media/image21.png"/><Relationship Id="rId8" Type="http://schemas.openxmlformats.org/officeDocument/2006/relationships/image" Target="../media/image7.png"/><Relationship Id="rId11" Type="http://schemas.openxmlformats.org/officeDocument/2006/relationships/hyperlink" Target="https://unsplash.com/" TargetMode="External"/><Relationship Id="rId10" Type="http://schemas.openxmlformats.org/officeDocument/2006/relationships/image" Target="../media/image3.png"/><Relationship Id="rId12" Type="http://schemas.openxmlformats.org/officeDocument/2006/relationships/image" Target="../media/image2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41.png"/><Relationship Id="rId10" Type="http://schemas.openxmlformats.org/officeDocument/2006/relationships/image" Target="../media/image12.png"/><Relationship Id="rId9"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9.png"/><Relationship Id="rId7" Type="http://schemas.openxmlformats.org/officeDocument/2006/relationships/image" Target="../media/image14.png"/><Relationship Id="rId8"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png"/><Relationship Id="rId5" Type="http://schemas.openxmlformats.org/officeDocument/2006/relationships/image" Target="../media/image36.png"/><Relationship Id="rId6" Type="http://schemas.openxmlformats.org/officeDocument/2006/relationships/image" Target="../media/image51.png"/><Relationship Id="rId7" Type="http://schemas.openxmlformats.org/officeDocument/2006/relationships/image" Target="../media/image30.png"/><Relationship Id="rId8" Type="http://schemas.openxmlformats.org/officeDocument/2006/relationships/image" Target="../media/image9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5.png"/><Relationship Id="rId11" Type="http://schemas.openxmlformats.org/officeDocument/2006/relationships/image" Target="../media/image38.png"/><Relationship Id="rId10" Type="http://schemas.openxmlformats.org/officeDocument/2006/relationships/image" Target="../media/image35.png"/><Relationship Id="rId9" Type="http://schemas.openxmlformats.org/officeDocument/2006/relationships/image" Target="../media/image49.png"/><Relationship Id="rId5" Type="http://schemas.openxmlformats.org/officeDocument/2006/relationships/image" Target="../media/image26.png"/><Relationship Id="rId6" Type="http://schemas.openxmlformats.org/officeDocument/2006/relationships/image" Target="../media/image58.png"/><Relationship Id="rId7" Type="http://schemas.openxmlformats.org/officeDocument/2006/relationships/image" Target="../media/image47.png"/><Relationship Id="rId8"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41.png"/><Relationship Id="rId11" Type="http://schemas.openxmlformats.org/officeDocument/2006/relationships/image" Target="../media/image57.png"/><Relationship Id="rId10" Type="http://schemas.openxmlformats.org/officeDocument/2006/relationships/image" Target="../media/image65.png"/><Relationship Id="rId9" Type="http://schemas.openxmlformats.org/officeDocument/2006/relationships/image" Target="../media/image62.png"/><Relationship Id="rId5" Type="http://schemas.openxmlformats.org/officeDocument/2006/relationships/image" Target="../media/image6.png"/><Relationship Id="rId6" Type="http://schemas.openxmlformats.org/officeDocument/2006/relationships/image" Target="../media/image19.png"/><Relationship Id="rId7" Type="http://schemas.openxmlformats.org/officeDocument/2006/relationships/image" Target="../media/image63.png"/><Relationship Id="rId8"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3.png"/><Relationship Id="rId11" Type="http://schemas.openxmlformats.org/officeDocument/2006/relationships/image" Target="../media/image79.png"/><Relationship Id="rId10" Type="http://schemas.openxmlformats.org/officeDocument/2006/relationships/image" Target="../media/image3.png"/><Relationship Id="rId9"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42.png"/><Relationship Id="rId7" Type="http://schemas.openxmlformats.org/officeDocument/2006/relationships/image" Target="../media/image21.png"/><Relationship Id="rId8"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31.png"/><Relationship Id="rId10" Type="http://schemas.openxmlformats.org/officeDocument/2006/relationships/image" Target="../media/image82.png"/><Relationship Id="rId9" Type="http://schemas.openxmlformats.org/officeDocument/2006/relationships/image" Target="../media/image3.png"/><Relationship Id="rId5" Type="http://schemas.openxmlformats.org/officeDocument/2006/relationships/image" Target="../media/image36.png"/><Relationship Id="rId6" Type="http://schemas.openxmlformats.org/officeDocument/2006/relationships/image" Target="../media/image51.png"/><Relationship Id="rId7" Type="http://schemas.openxmlformats.org/officeDocument/2006/relationships/image" Target="../media/image30.png"/><Relationship Id="rId8" Type="http://schemas.openxmlformats.org/officeDocument/2006/relationships/image" Target="../media/image9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5.png"/><Relationship Id="rId11" Type="http://schemas.openxmlformats.org/officeDocument/2006/relationships/image" Target="../media/image3.png"/><Relationship Id="rId10" Type="http://schemas.openxmlformats.org/officeDocument/2006/relationships/image" Target="../media/image81.png"/><Relationship Id="rId9" Type="http://schemas.openxmlformats.org/officeDocument/2006/relationships/image" Target="../media/image73.png"/><Relationship Id="rId5" Type="http://schemas.openxmlformats.org/officeDocument/2006/relationships/image" Target="../media/image26.png"/><Relationship Id="rId6" Type="http://schemas.openxmlformats.org/officeDocument/2006/relationships/image" Target="../media/image58.png"/><Relationship Id="rId7" Type="http://schemas.openxmlformats.org/officeDocument/2006/relationships/image" Target="../media/image47.png"/><Relationship Id="rId8"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15" name="Shape 15"/>
        <p:cNvGrpSpPr/>
        <p:nvPr/>
      </p:nvGrpSpPr>
      <p:grpSpPr>
        <a:xfrm>
          <a:off x="0" y="0"/>
          <a:ext cx="0" cy="0"/>
          <a:chOff x="0" y="0"/>
          <a:chExt cx="0" cy="0"/>
        </a:xfrm>
      </p:grpSpPr>
      <p:pic>
        <p:nvPicPr>
          <p:cNvPr descr=" " id="16" name="Google Shape;16;g271dbaf017c_0_0"/>
          <p:cNvPicPr preferRelativeResize="0"/>
          <p:nvPr/>
        </p:nvPicPr>
        <p:blipFill rotWithShape="1">
          <a:blip r:embed="rId3">
            <a:alphaModFix/>
          </a:blip>
          <a:srcRect b="0" l="0" r="0" t="0"/>
          <a:stretch/>
        </p:blipFill>
        <p:spPr>
          <a:xfrm>
            <a:off x="0" y="10718888"/>
            <a:ext cx="14169004" cy="2997112"/>
          </a:xfrm>
          <a:prstGeom prst="rect">
            <a:avLst/>
          </a:prstGeom>
          <a:noFill/>
          <a:ln>
            <a:noFill/>
          </a:ln>
        </p:spPr>
      </p:pic>
      <p:pic>
        <p:nvPicPr>
          <p:cNvPr descr=" " id="17" name="Google Shape;17;g271dbaf017c_0_0"/>
          <p:cNvPicPr preferRelativeResize="0"/>
          <p:nvPr/>
        </p:nvPicPr>
        <p:blipFill rotWithShape="1">
          <a:blip r:embed="rId4">
            <a:alphaModFix/>
          </a:blip>
          <a:srcRect b="0" l="0" r="0" t="0"/>
          <a:stretch/>
        </p:blipFill>
        <p:spPr>
          <a:xfrm>
            <a:off x="14174972" y="10718888"/>
            <a:ext cx="10212076" cy="2997112"/>
          </a:xfrm>
          <a:prstGeom prst="rect">
            <a:avLst/>
          </a:prstGeom>
          <a:noFill/>
          <a:ln>
            <a:noFill/>
          </a:ln>
        </p:spPr>
      </p:pic>
      <p:pic>
        <p:nvPicPr>
          <p:cNvPr descr=" " id="18" name="Google Shape;18;g271dbaf017c_0_0"/>
          <p:cNvPicPr preferRelativeResize="0"/>
          <p:nvPr/>
        </p:nvPicPr>
        <p:blipFill rotWithShape="1">
          <a:blip r:embed="rId5">
            <a:alphaModFix/>
          </a:blip>
          <a:srcRect b="0" l="0" r="0" t="0"/>
          <a:stretch/>
        </p:blipFill>
        <p:spPr>
          <a:xfrm>
            <a:off x="6084060" y="10718800"/>
            <a:ext cx="13131451" cy="2997200"/>
          </a:xfrm>
          <a:prstGeom prst="rect">
            <a:avLst/>
          </a:prstGeom>
          <a:noFill/>
          <a:ln>
            <a:noFill/>
          </a:ln>
        </p:spPr>
      </p:pic>
      <p:pic>
        <p:nvPicPr>
          <p:cNvPr descr=" " id="19" name="Google Shape;19;g271dbaf017c_0_0"/>
          <p:cNvPicPr preferRelativeResize="0"/>
          <p:nvPr/>
        </p:nvPicPr>
        <p:blipFill rotWithShape="1">
          <a:blip r:embed="rId6">
            <a:alphaModFix/>
          </a:blip>
          <a:srcRect b="0" l="0" r="0" t="0"/>
          <a:stretch/>
        </p:blipFill>
        <p:spPr>
          <a:xfrm>
            <a:off x="0" y="0"/>
            <a:ext cx="5156845" cy="4102100"/>
          </a:xfrm>
          <a:prstGeom prst="rect">
            <a:avLst/>
          </a:prstGeom>
          <a:noFill/>
          <a:ln>
            <a:noFill/>
          </a:ln>
        </p:spPr>
      </p:pic>
      <p:pic>
        <p:nvPicPr>
          <p:cNvPr descr=" " id="20" name="Google Shape;20;g271dbaf017c_0_0"/>
          <p:cNvPicPr preferRelativeResize="0"/>
          <p:nvPr/>
        </p:nvPicPr>
        <p:blipFill rotWithShape="1">
          <a:blip r:embed="rId7">
            <a:alphaModFix/>
          </a:blip>
          <a:srcRect b="0" l="0" r="0" t="0"/>
          <a:stretch/>
        </p:blipFill>
        <p:spPr>
          <a:xfrm>
            <a:off x="21119391" y="0"/>
            <a:ext cx="3143438" cy="3194967"/>
          </a:xfrm>
          <a:prstGeom prst="rect">
            <a:avLst/>
          </a:prstGeom>
          <a:noFill/>
          <a:ln>
            <a:noFill/>
          </a:ln>
        </p:spPr>
      </p:pic>
      <p:pic>
        <p:nvPicPr>
          <p:cNvPr descr=" " id="21" name="Google Shape;21;g271dbaf017c_0_0"/>
          <p:cNvPicPr preferRelativeResize="0"/>
          <p:nvPr/>
        </p:nvPicPr>
        <p:blipFill rotWithShape="1">
          <a:blip r:embed="rId8">
            <a:alphaModFix/>
          </a:blip>
          <a:srcRect b="0" l="0" r="0" t="0"/>
          <a:stretch/>
        </p:blipFill>
        <p:spPr>
          <a:xfrm>
            <a:off x="1689311" y="1854200"/>
            <a:ext cx="10224778" cy="8661400"/>
          </a:xfrm>
          <a:prstGeom prst="rect">
            <a:avLst/>
          </a:prstGeom>
          <a:noFill/>
          <a:ln>
            <a:noFill/>
          </a:ln>
        </p:spPr>
      </p:pic>
      <p:sp>
        <p:nvSpPr>
          <p:cNvPr id="22" name="Google Shape;22;g271dbaf017c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g271dbaf017c_0_0"/>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24" name="Google Shape;24;g271dbaf017c_0_0"/>
          <p:cNvSpPr/>
          <p:nvPr/>
        </p:nvSpPr>
        <p:spPr>
          <a:xfrm>
            <a:off x="11660057" y="2781300"/>
            <a:ext cx="11723700" cy="750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3900"/>
              </a:buClr>
              <a:buSzPts val="33000"/>
              <a:buFont typeface="Miniver"/>
              <a:buNone/>
            </a:pPr>
            <a:r>
              <a:rPr b="0" i="0" lang="en-US" sz="33000" u="none" cap="none" strike="noStrike">
                <a:solidFill>
                  <a:srgbClr val="113900"/>
                </a:solidFill>
                <a:latin typeface="Miniver"/>
                <a:ea typeface="Miniver"/>
                <a:cs typeface="Miniver"/>
                <a:sym typeface="Miniver"/>
              </a:rPr>
              <a:t>Snake </a:t>
            </a:r>
            <a:endParaRPr b="0" i="0" sz="33000" u="none" cap="none" strike="noStrike">
              <a:solidFill>
                <a:schemeClr val="dk1"/>
              </a:solidFill>
              <a:latin typeface="Calibri"/>
              <a:ea typeface="Calibri"/>
              <a:cs typeface="Calibri"/>
              <a:sym typeface="Calibri"/>
            </a:endParaRPr>
          </a:p>
        </p:txBody>
      </p:sp>
      <p:sp>
        <p:nvSpPr>
          <p:cNvPr id="25" name="Google Shape;25;g271dbaf017c_0_0"/>
          <p:cNvSpPr/>
          <p:nvPr/>
        </p:nvSpPr>
        <p:spPr>
          <a:xfrm>
            <a:off x="11660057" y="7556500"/>
            <a:ext cx="10800600" cy="23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B860"/>
              </a:buClr>
              <a:buSzPts val="6400"/>
              <a:buFont typeface="DM Sans"/>
              <a:buNone/>
            </a:pPr>
            <a:r>
              <a:rPr b="1" i="0" lang="en-US" sz="6400" u="none" cap="none" strike="noStrike">
                <a:solidFill>
                  <a:srgbClr val="8AB860"/>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249" name="Shape 249"/>
        <p:cNvGrpSpPr/>
        <p:nvPr/>
      </p:nvGrpSpPr>
      <p:grpSpPr>
        <a:xfrm>
          <a:off x="0" y="0"/>
          <a:ext cx="0" cy="0"/>
          <a:chOff x="0" y="0"/>
          <a:chExt cx="0" cy="0"/>
        </a:xfrm>
      </p:grpSpPr>
      <p:pic>
        <p:nvPicPr>
          <p:cNvPr descr=" " id="250" name="Google Shape;250;g271dbaf017c_0_225"/>
          <p:cNvPicPr preferRelativeResize="0"/>
          <p:nvPr/>
        </p:nvPicPr>
        <p:blipFill rotWithShape="1">
          <a:blip r:embed="rId3">
            <a:alphaModFix/>
          </a:blip>
          <a:srcRect b="0" l="0" r="0" t="0"/>
          <a:stretch/>
        </p:blipFill>
        <p:spPr>
          <a:xfrm>
            <a:off x="0" y="10452100"/>
            <a:ext cx="7862283" cy="3263900"/>
          </a:xfrm>
          <a:prstGeom prst="rect">
            <a:avLst/>
          </a:prstGeom>
          <a:noFill/>
          <a:ln>
            <a:noFill/>
          </a:ln>
        </p:spPr>
      </p:pic>
      <p:pic>
        <p:nvPicPr>
          <p:cNvPr descr=" " id="251" name="Google Shape;251;g271dbaf017c_0_225"/>
          <p:cNvPicPr preferRelativeResize="0"/>
          <p:nvPr/>
        </p:nvPicPr>
        <p:blipFill rotWithShape="1">
          <a:blip r:embed="rId4">
            <a:alphaModFix/>
          </a:blip>
          <a:srcRect b="0" l="0" r="0" t="0"/>
          <a:stretch/>
        </p:blipFill>
        <p:spPr>
          <a:xfrm>
            <a:off x="10135867" y="10769600"/>
            <a:ext cx="9767521" cy="2946400"/>
          </a:xfrm>
          <a:prstGeom prst="rect">
            <a:avLst/>
          </a:prstGeom>
          <a:noFill/>
          <a:ln>
            <a:noFill/>
          </a:ln>
        </p:spPr>
      </p:pic>
      <p:pic>
        <p:nvPicPr>
          <p:cNvPr descr=" " id="252" name="Google Shape;252;g271dbaf017c_0_225"/>
          <p:cNvPicPr preferRelativeResize="0"/>
          <p:nvPr/>
        </p:nvPicPr>
        <p:blipFill rotWithShape="1">
          <a:blip r:embed="rId5">
            <a:alphaModFix/>
          </a:blip>
          <a:srcRect b="0" l="0" r="0" t="0"/>
          <a:stretch/>
        </p:blipFill>
        <p:spPr>
          <a:xfrm>
            <a:off x="4115314" y="11442700"/>
            <a:ext cx="10313689" cy="2273300"/>
          </a:xfrm>
          <a:prstGeom prst="rect">
            <a:avLst/>
          </a:prstGeom>
          <a:noFill/>
          <a:ln>
            <a:noFill/>
          </a:ln>
        </p:spPr>
      </p:pic>
      <p:pic>
        <p:nvPicPr>
          <p:cNvPr descr=" " id="253" name="Google Shape;253;g271dbaf017c_0_225"/>
          <p:cNvPicPr preferRelativeResize="0"/>
          <p:nvPr/>
        </p:nvPicPr>
        <p:blipFill rotWithShape="1">
          <a:blip r:embed="rId6">
            <a:alphaModFix/>
          </a:blip>
          <a:srcRect b="0" l="0" r="0" t="0"/>
          <a:stretch/>
        </p:blipFill>
        <p:spPr>
          <a:xfrm>
            <a:off x="15013276" y="11442700"/>
            <a:ext cx="9373772" cy="2273300"/>
          </a:xfrm>
          <a:prstGeom prst="rect">
            <a:avLst/>
          </a:prstGeom>
          <a:noFill/>
          <a:ln>
            <a:noFill/>
          </a:ln>
        </p:spPr>
      </p:pic>
      <p:pic>
        <p:nvPicPr>
          <p:cNvPr descr=" " id="254" name="Google Shape;254;g271dbaf017c_0_225"/>
          <p:cNvPicPr preferRelativeResize="0"/>
          <p:nvPr/>
        </p:nvPicPr>
        <p:blipFill rotWithShape="1">
          <a:blip r:embed="rId7">
            <a:alphaModFix/>
          </a:blip>
          <a:srcRect b="0" l="0" r="0" t="0"/>
          <a:stretch/>
        </p:blipFill>
        <p:spPr>
          <a:xfrm>
            <a:off x="0" y="0"/>
            <a:ext cx="8954619" cy="4051300"/>
          </a:xfrm>
          <a:prstGeom prst="rect">
            <a:avLst/>
          </a:prstGeom>
          <a:noFill/>
          <a:ln>
            <a:noFill/>
          </a:ln>
        </p:spPr>
      </p:pic>
      <p:pic>
        <p:nvPicPr>
          <p:cNvPr descr=" " id="255" name="Google Shape;255;g271dbaf017c_0_225"/>
          <p:cNvPicPr preferRelativeResize="0"/>
          <p:nvPr/>
        </p:nvPicPr>
        <p:blipFill rotWithShape="1">
          <a:blip r:embed="rId8">
            <a:alphaModFix/>
          </a:blip>
          <a:srcRect b="0" l="0" r="0" t="0"/>
          <a:stretch/>
        </p:blipFill>
        <p:spPr>
          <a:xfrm>
            <a:off x="20150628" y="0"/>
            <a:ext cx="4236420" cy="5989935"/>
          </a:xfrm>
          <a:prstGeom prst="rect">
            <a:avLst/>
          </a:prstGeom>
          <a:noFill/>
          <a:ln>
            <a:noFill/>
          </a:ln>
        </p:spPr>
      </p:pic>
      <p:sp>
        <p:nvSpPr>
          <p:cNvPr id="256" name="Google Shape;256;g271dbaf017c_0_2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7" name="Google Shape;257;g271dbaf017c_0_22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258" name="Google Shape;258;g271dbaf017c_0_225"/>
          <p:cNvSpPr/>
          <p:nvPr/>
        </p:nvSpPr>
        <p:spPr>
          <a:xfrm>
            <a:off x="9107038" y="469900"/>
            <a:ext cx="56100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3900"/>
              </a:buClr>
              <a:buSzPts val="8000"/>
              <a:buFont typeface="Miniver"/>
              <a:buNone/>
            </a:pPr>
            <a:r>
              <a:rPr b="0" i="0" lang="en-US" sz="8000" u="none" cap="none" strike="noStrike">
                <a:solidFill>
                  <a:srgbClr val="113900"/>
                </a:solidFill>
                <a:latin typeface="Miniver"/>
                <a:ea typeface="Miniver"/>
                <a:cs typeface="Miniver"/>
                <a:sym typeface="Miniver"/>
              </a:rPr>
              <a:t>Pricing Plan</a:t>
            </a:r>
            <a:endParaRPr b="0" i="0" sz="8000" u="none" cap="none" strike="noStrike">
              <a:solidFill>
                <a:schemeClr val="dk1"/>
              </a:solidFill>
              <a:latin typeface="Calibri"/>
              <a:ea typeface="Calibri"/>
              <a:cs typeface="Calibri"/>
              <a:sym typeface="Calibri"/>
            </a:endParaRPr>
          </a:p>
        </p:txBody>
      </p:sp>
      <p:sp>
        <p:nvSpPr>
          <p:cNvPr id="259" name="Google Shape;259;g271dbaf017c_0_225"/>
          <p:cNvSpPr/>
          <p:nvPr/>
        </p:nvSpPr>
        <p:spPr>
          <a:xfrm>
            <a:off x="1778222" y="2489200"/>
            <a:ext cx="20843400" cy="990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71dbaf017c_0_225"/>
          <p:cNvSpPr/>
          <p:nvPr/>
        </p:nvSpPr>
        <p:spPr>
          <a:xfrm>
            <a:off x="1778222" y="2489200"/>
            <a:ext cx="6439800" cy="9906000"/>
          </a:xfrm>
          <a:prstGeom prst="roundRect">
            <a:avLst>
              <a:gd fmla="val 3124" name="adj"/>
            </a:avLst>
          </a:prstGeom>
          <a:noFill/>
          <a:ln cap="flat" cmpd="sng" w="12700">
            <a:solidFill>
              <a:srgbClr val="2354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1" name="Google Shape;261;g271dbaf017c_0_225"/>
          <p:cNvPicPr preferRelativeResize="0"/>
          <p:nvPr/>
        </p:nvPicPr>
        <p:blipFill rotWithShape="1">
          <a:blip r:embed="rId10">
            <a:alphaModFix/>
          </a:blip>
          <a:srcRect b="0" l="0" r="0" t="0"/>
          <a:stretch/>
        </p:blipFill>
        <p:spPr>
          <a:xfrm>
            <a:off x="4253661" y="2946400"/>
            <a:ext cx="1488830" cy="1625600"/>
          </a:xfrm>
          <a:prstGeom prst="rect">
            <a:avLst/>
          </a:prstGeom>
          <a:noFill/>
          <a:ln>
            <a:noFill/>
          </a:ln>
        </p:spPr>
      </p:pic>
      <p:sp>
        <p:nvSpPr>
          <p:cNvPr id="262" name="Google Shape;262;g271dbaf017c_0_225"/>
          <p:cNvSpPr/>
          <p:nvPr/>
        </p:nvSpPr>
        <p:spPr>
          <a:xfrm>
            <a:off x="4191524" y="4876800"/>
            <a:ext cx="1613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35400"/>
              </a:buClr>
              <a:buSzPts val="4800"/>
              <a:buFont typeface="Miniver"/>
              <a:buNone/>
            </a:pPr>
            <a:r>
              <a:rPr b="0" i="0" lang="en-US" sz="4800" u="none" cap="none" strike="noStrike">
                <a:solidFill>
                  <a:srgbClr val="235400"/>
                </a:solidFill>
                <a:latin typeface="Miniver"/>
                <a:ea typeface="Miniver"/>
                <a:cs typeface="Miniver"/>
                <a:sym typeface="Miniver"/>
              </a:rPr>
              <a:t>Basic</a:t>
            </a:r>
            <a:endParaRPr b="0" i="0" sz="4800" u="none" cap="none" strike="noStrike">
              <a:solidFill>
                <a:schemeClr val="dk1"/>
              </a:solidFill>
              <a:latin typeface="Calibri"/>
              <a:ea typeface="Calibri"/>
              <a:cs typeface="Calibri"/>
              <a:sym typeface="Calibri"/>
            </a:endParaRPr>
          </a:p>
        </p:txBody>
      </p:sp>
      <p:sp>
        <p:nvSpPr>
          <p:cNvPr id="263" name="Google Shape;263;g271dbaf017c_0_225"/>
          <p:cNvSpPr/>
          <p:nvPr/>
        </p:nvSpPr>
        <p:spPr>
          <a:xfrm>
            <a:off x="2235479" y="6070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64" name="Google Shape;264;g271dbaf017c_0_225"/>
          <p:cNvSpPr/>
          <p:nvPr/>
        </p:nvSpPr>
        <p:spPr>
          <a:xfrm>
            <a:off x="3537392" y="11049000"/>
            <a:ext cx="29214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$10/month</a:t>
            </a:r>
            <a:endParaRPr b="0" i="0" sz="4800" u="none" cap="none" strike="noStrike">
              <a:solidFill>
                <a:schemeClr val="dk1"/>
              </a:solidFill>
              <a:latin typeface="Calibri"/>
              <a:ea typeface="Calibri"/>
              <a:cs typeface="Calibri"/>
              <a:sym typeface="Calibri"/>
            </a:endParaRPr>
          </a:p>
        </p:txBody>
      </p:sp>
      <p:sp>
        <p:nvSpPr>
          <p:cNvPr id="265" name="Google Shape;265;g271dbaf017c_0_225"/>
          <p:cNvSpPr/>
          <p:nvPr/>
        </p:nvSpPr>
        <p:spPr>
          <a:xfrm>
            <a:off x="8980022" y="2489200"/>
            <a:ext cx="6439800" cy="9906000"/>
          </a:xfrm>
          <a:prstGeom prst="roundRect">
            <a:avLst>
              <a:gd fmla="val 3124" name="adj"/>
            </a:avLst>
          </a:prstGeom>
          <a:noFill/>
          <a:ln cap="flat" cmpd="sng" w="12700">
            <a:solidFill>
              <a:srgbClr val="2354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6" name="Google Shape;266;g271dbaf017c_0_225"/>
          <p:cNvPicPr preferRelativeResize="0"/>
          <p:nvPr/>
        </p:nvPicPr>
        <p:blipFill rotWithShape="1">
          <a:blip r:embed="rId11">
            <a:alphaModFix/>
          </a:blip>
          <a:srcRect b="0" l="0" r="0" t="0"/>
          <a:stretch/>
        </p:blipFill>
        <p:spPr>
          <a:xfrm>
            <a:off x="11816818" y="2946400"/>
            <a:ext cx="766111" cy="1625600"/>
          </a:xfrm>
          <a:prstGeom prst="rect">
            <a:avLst/>
          </a:prstGeom>
          <a:noFill/>
          <a:ln>
            <a:noFill/>
          </a:ln>
        </p:spPr>
      </p:pic>
      <p:sp>
        <p:nvSpPr>
          <p:cNvPr id="267" name="Google Shape;267;g271dbaf017c_0_225"/>
          <p:cNvSpPr/>
          <p:nvPr/>
        </p:nvSpPr>
        <p:spPr>
          <a:xfrm>
            <a:off x="11526691" y="4876800"/>
            <a:ext cx="13464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35400"/>
              </a:buClr>
              <a:buSzPts val="4800"/>
              <a:buFont typeface="Miniver"/>
              <a:buNone/>
            </a:pPr>
            <a:r>
              <a:rPr b="0" i="0" lang="en-US" sz="4800" u="none" cap="none" strike="noStrike">
                <a:solidFill>
                  <a:srgbClr val="235400"/>
                </a:solidFill>
                <a:latin typeface="Miniver"/>
                <a:ea typeface="Miniver"/>
                <a:cs typeface="Miniver"/>
                <a:sym typeface="Miniver"/>
              </a:rPr>
              <a:t>Elite</a:t>
            </a:r>
            <a:endParaRPr b="0" i="0" sz="4800" u="none" cap="none" strike="noStrike">
              <a:solidFill>
                <a:schemeClr val="dk1"/>
              </a:solidFill>
              <a:latin typeface="Calibri"/>
              <a:ea typeface="Calibri"/>
              <a:cs typeface="Calibri"/>
              <a:sym typeface="Calibri"/>
            </a:endParaRPr>
          </a:p>
        </p:txBody>
      </p:sp>
      <p:sp>
        <p:nvSpPr>
          <p:cNvPr id="268" name="Google Shape;268;g271dbaf017c_0_225"/>
          <p:cNvSpPr/>
          <p:nvPr/>
        </p:nvSpPr>
        <p:spPr>
          <a:xfrm>
            <a:off x="9437280" y="6070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69" name="Google Shape;269;g271dbaf017c_0_225"/>
          <p:cNvSpPr/>
          <p:nvPr/>
        </p:nvSpPr>
        <p:spPr>
          <a:xfrm>
            <a:off x="10669334" y="11049000"/>
            <a:ext cx="30612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$50/month</a:t>
            </a:r>
            <a:endParaRPr b="0" i="0" sz="4800" u="none" cap="none" strike="noStrike">
              <a:solidFill>
                <a:schemeClr val="dk1"/>
              </a:solidFill>
              <a:latin typeface="Calibri"/>
              <a:ea typeface="Calibri"/>
              <a:cs typeface="Calibri"/>
              <a:sym typeface="Calibri"/>
            </a:endParaRPr>
          </a:p>
        </p:txBody>
      </p:sp>
      <p:sp>
        <p:nvSpPr>
          <p:cNvPr id="270" name="Google Shape;270;g271dbaf017c_0_225"/>
          <p:cNvSpPr/>
          <p:nvPr/>
        </p:nvSpPr>
        <p:spPr>
          <a:xfrm>
            <a:off x="16181822" y="2489200"/>
            <a:ext cx="6439800" cy="9906000"/>
          </a:xfrm>
          <a:prstGeom prst="roundRect">
            <a:avLst>
              <a:gd fmla="val 3124" name="adj"/>
            </a:avLst>
          </a:prstGeom>
          <a:noFill/>
          <a:ln cap="flat" cmpd="sng" w="12700">
            <a:solidFill>
              <a:srgbClr val="2354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1" name="Google Shape;271;g271dbaf017c_0_225"/>
          <p:cNvPicPr preferRelativeResize="0"/>
          <p:nvPr/>
        </p:nvPicPr>
        <p:blipFill rotWithShape="1">
          <a:blip r:embed="rId12">
            <a:alphaModFix/>
          </a:blip>
          <a:srcRect b="0" l="0" r="0" t="0"/>
          <a:stretch/>
        </p:blipFill>
        <p:spPr>
          <a:xfrm>
            <a:off x="18806871" y="2946400"/>
            <a:ext cx="1189605" cy="1625600"/>
          </a:xfrm>
          <a:prstGeom prst="rect">
            <a:avLst/>
          </a:prstGeom>
          <a:noFill/>
          <a:ln>
            <a:noFill/>
          </a:ln>
        </p:spPr>
      </p:pic>
      <p:sp>
        <p:nvSpPr>
          <p:cNvPr id="272" name="Google Shape;272;g271dbaf017c_0_225"/>
          <p:cNvSpPr/>
          <p:nvPr/>
        </p:nvSpPr>
        <p:spPr>
          <a:xfrm>
            <a:off x="17998149" y="4876800"/>
            <a:ext cx="2807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35400"/>
              </a:buClr>
              <a:buSzPts val="4800"/>
              <a:buFont typeface="Miniver"/>
              <a:buNone/>
            </a:pPr>
            <a:r>
              <a:rPr b="0" i="0" lang="en-US" sz="4800" u="none" cap="none" strike="noStrike">
                <a:solidFill>
                  <a:srgbClr val="235400"/>
                </a:solidFill>
                <a:latin typeface="Miniver"/>
                <a:ea typeface="Miniver"/>
                <a:cs typeface="Miniver"/>
                <a:sym typeface="Miniver"/>
              </a:rPr>
              <a:t>Legendary</a:t>
            </a:r>
            <a:endParaRPr b="0" i="0" sz="4800" u="none" cap="none" strike="noStrike">
              <a:solidFill>
                <a:schemeClr val="dk1"/>
              </a:solidFill>
              <a:latin typeface="Calibri"/>
              <a:ea typeface="Calibri"/>
              <a:cs typeface="Calibri"/>
              <a:sym typeface="Calibri"/>
            </a:endParaRPr>
          </a:p>
        </p:txBody>
      </p:sp>
      <p:sp>
        <p:nvSpPr>
          <p:cNvPr id="273" name="Google Shape;273;g271dbaf017c_0_225"/>
          <p:cNvSpPr/>
          <p:nvPr/>
        </p:nvSpPr>
        <p:spPr>
          <a:xfrm>
            <a:off x="16639080" y="6070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74" name="Google Shape;274;g271dbaf017c_0_225"/>
          <p:cNvSpPr/>
          <p:nvPr/>
        </p:nvSpPr>
        <p:spPr>
          <a:xfrm>
            <a:off x="17782222" y="11049000"/>
            <a:ext cx="32388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279" name="Shape 279"/>
        <p:cNvGrpSpPr/>
        <p:nvPr/>
      </p:nvGrpSpPr>
      <p:grpSpPr>
        <a:xfrm>
          <a:off x="0" y="0"/>
          <a:ext cx="0" cy="0"/>
          <a:chOff x="0" y="0"/>
          <a:chExt cx="0" cy="0"/>
        </a:xfrm>
      </p:grpSpPr>
      <p:pic>
        <p:nvPicPr>
          <p:cNvPr descr=" " id="280" name="Google Shape;280;g271dbaf017c_0_254"/>
          <p:cNvPicPr preferRelativeResize="0"/>
          <p:nvPr/>
        </p:nvPicPr>
        <p:blipFill rotWithShape="1">
          <a:blip r:embed="rId3">
            <a:alphaModFix/>
          </a:blip>
          <a:srcRect b="0" l="0" r="0" t="0"/>
          <a:stretch/>
        </p:blipFill>
        <p:spPr>
          <a:xfrm>
            <a:off x="5664908" y="10807700"/>
            <a:ext cx="12879410" cy="2908300"/>
          </a:xfrm>
          <a:prstGeom prst="rect">
            <a:avLst/>
          </a:prstGeom>
          <a:noFill/>
          <a:ln>
            <a:noFill/>
          </a:ln>
        </p:spPr>
      </p:pic>
      <p:pic>
        <p:nvPicPr>
          <p:cNvPr descr=" " id="281" name="Google Shape;281;g271dbaf017c_0_254"/>
          <p:cNvPicPr preferRelativeResize="0"/>
          <p:nvPr/>
        </p:nvPicPr>
        <p:blipFill rotWithShape="1">
          <a:blip r:embed="rId4">
            <a:alphaModFix/>
          </a:blip>
          <a:srcRect b="0" l="0" r="0" t="0"/>
          <a:stretch/>
        </p:blipFill>
        <p:spPr>
          <a:xfrm>
            <a:off x="12104613" y="10109200"/>
            <a:ext cx="12282435" cy="3606800"/>
          </a:xfrm>
          <a:prstGeom prst="rect">
            <a:avLst/>
          </a:prstGeom>
          <a:noFill/>
          <a:ln>
            <a:noFill/>
          </a:ln>
        </p:spPr>
      </p:pic>
      <p:pic>
        <p:nvPicPr>
          <p:cNvPr descr=" " id="282" name="Google Shape;282;g271dbaf017c_0_254"/>
          <p:cNvPicPr preferRelativeResize="0"/>
          <p:nvPr/>
        </p:nvPicPr>
        <p:blipFill rotWithShape="1">
          <a:blip r:embed="rId5">
            <a:alphaModFix/>
          </a:blip>
          <a:srcRect b="0" l="0" r="0" t="0"/>
          <a:stretch/>
        </p:blipFill>
        <p:spPr>
          <a:xfrm>
            <a:off x="0" y="10807700"/>
            <a:ext cx="12104613" cy="2908300"/>
          </a:xfrm>
          <a:prstGeom prst="rect">
            <a:avLst/>
          </a:prstGeom>
          <a:noFill/>
          <a:ln>
            <a:noFill/>
          </a:ln>
        </p:spPr>
      </p:pic>
      <p:pic>
        <p:nvPicPr>
          <p:cNvPr descr=" " id="283" name="Google Shape;283;g271dbaf017c_0_254"/>
          <p:cNvPicPr preferRelativeResize="0"/>
          <p:nvPr/>
        </p:nvPicPr>
        <p:blipFill rotWithShape="1">
          <a:blip r:embed="rId6">
            <a:alphaModFix/>
          </a:blip>
          <a:srcRect b="0" l="0" r="0" t="0"/>
          <a:stretch/>
        </p:blipFill>
        <p:spPr>
          <a:xfrm>
            <a:off x="19852581" y="0"/>
            <a:ext cx="4534467" cy="3251200"/>
          </a:xfrm>
          <a:prstGeom prst="rect">
            <a:avLst/>
          </a:prstGeom>
          <a:noFill/>
          <a:ln>
            <a:noFill/>
          </a:ln>
        </p:spPr>
      </p:pic>
      <p:pic>
        <p:nvPicPr>
          <p:cNvPr descr=" " id="284" name="Google Shape;284;g271dbaf017c_0_254"/>
          <p:cNvPicPr preferRelativeResize="0"/>
          <p:nvPr/>
        </p:nvPicPr>
        <p:blipFill rotWithShape="1">
          <a:blip r:embed="rId7">
            <a:alphaModFix/>
          </a:blip>
          <a:srcRect b="0" l="0" r="0" t="0"/>
          <a:stretch/>
        </p:blipFill>
        <p:spPr>
          <a:xfrm>
            <a:off x="0" y="0"/>
            <a:ext cx="3975488" cy="4466431"/>
          </a:xfrm>
          <a:prstGeom prst="rect">
            <a:avLst/>
          </a:prstGeom>
          <a:noFill/>
          <a:ln>
            <a:noFill/>
          </a:ln>
        </p:spPr>
      </p:pic>
      <p:sp>
        <p:nvSpPr>
          <p:cNvPr id="285" name="Google Shape;285;g271dbaf017c_0_2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6" name="Google Shape;286;g271dbaf017c_0_25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87" name="Google Shape;287;g271dbaf017c_0_254"/>
          <p:cNvPicPr preferRelativeResize="0"/>
          <p:nvPr/>
        </p:nvPicPr>
        <p:blipFill rotWithShape="1">
          <a:blip r:embed="rId9">
            <a:alphaModFix/>
          </a:blip>
          <a:srcRect b="0" l="0" r="0" t="0"/>
          <a:stretch/>
        </p:blipFill>
        <p:spPr>
          <a:xfrm>
            <a:off x="990724" y="1574800"/>
            <a:ext cx="22418302" cy="10579100"/>
          </a:xfrm>
          <a:prstGeom prst="rect">
            <a:avLst/>
          </a:prstGeom>
          <a:noFill/>
          <a:ln>
            <a:noFill/>
          </a:ln>
        </p:spPr>
      </p:pic>
      <p:sp>
        <p:nvSpPr>
          <p:cNvPr id="288" name="Google Shape;288;g271dbaf017c_0_254"/>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9" name="Google Shape;289;g271dbaf017c_0_254"/>
          <p:cNvPicPr preferRelativeResize="0"/>
          <p:nvPr/>
        </p:nvPicPr>
        <p:blipFill rotWithShape="1">
          <a:blip r:embed="rId10">
            <a:alphaModFix/>
          </a:blip>
          <a:srcRect b="0" l="0" r="0" t="0"/>
          <a:stretch/>
        </p:blipFill>
        <p:spPr>
          <a:xfrm>
            <a:off x="1270159" y="1574800"/>
            <a:ext cx="5639505" cy="5638800"/>
          </a:xfrm>
          <a:prstGeom prst="rect">
            <a:avLst/>
          </a:prstGeom>
          <a:noFill/>
          <a:ln>
            <a:noFill/>
          </a:ln>
        </p:spPr>
      </p:pic>
      <p:pic>
        <p:nvPicPr>
          <p:cNvPr descr=" " id="290" name="Google Shape;290;g271dbaf017c_0_254"/>
          <p:cNvPicPr preferRelativeResize="0"/>
          <p:nvPr/>
        </p:nvPicPr>
        <p:blipFill rotWithShape="1">
          <a:blip r:embed="rId11">
            <a:alphaModFix/>
          </a:blip>
          <a:srcRect b="0" l="0" r="0" t="0"/>
          <a:stretch/>
        </p:blipFill>
        <p:spPr>
          <a:xfrm>
            <a:off x="3361700" y="3666083"/>
            <a:ext cx="1456422" cy="1456246"/>
          </a:xfrm>
          <a:prstGeom prst="rect">
            <a:avLst/>
          </a:prstGeom>
          <a:noFill/>
          <a:ln>
            <a:noFill/>
          </a:ln>
        </p:spPr>
      </p:pic>
      <p:pic>
        <p:nvPicPr>
          <p:cNvPr descr=" " id="291" name="Google Shape;291;g271dbaf017c_0_254"/>
          <p:cNvPicPr preferRelativeResize="0"/>
          <p:nvPr/>
        </p:nvPicPr>
        <p:blipFill rotWithShape="1">
          <a:blip r:embed="rId10">
            <a:alphaModFix/>
          </a:blip>
          <a:srcRect b="0" l="0" r="0" t="0"/>
          <a:stretch/>
        </p:blipFill>
        <p:spPr>
          <a:xfrm>
            <a:off x="6769946" y="1574800"/>
            <a:ext cx="5639505" cy="5638800"/>
          </a:xfrm>
          <a:prstGeom prst="rect">
            <a:avLst/>
          </a:prstGeom>
          <a:noFill/>
          <a:ln>
            <a:noFill/>
          </a:ln>
        </p:spPr>
      </p:pic>
      <p:pic>
        <p:nvPicPr>
          <p:cNvPr descr=" " id="292" name="Google Shape;292;g271dbaf017c_0_254"/>
          <p:cNvPicPr preferRelativeResize="0"/>
          <p:nvPr/>
        </p:nvPicPr>
        <p:blipFill rotWithShape="1">
          <a:blip r:embed="rId12">
            <a:alphaModFix/>
          </a:blip>
          <a:srcRect b="0" l="0" r="0" t="0"/>
          <a:stretch/>
        </p:blipFill>
        <p:spPr>
          <a:xfrm>
            <a:off x="8776797" y="3581400"/>
            <a:ext cx="1625803" cy="1625600"/>
          </a:xfrm>
          <a:prstGeom prst="rect">
            <a:avLst/>
          </a:prstGeom>
          <a:noFill/>
          <a:ln>
            <a:noFill/>
          </a:ln>
        </p:spPr>
      </p:pic>
      <p:pic>
        <p:nvPicPr>
          <p:cNvPr descr=" " id="293" name="Google Shape;293;g271dbaf017c_0_254"/>
          <p:cNvPicPr preferRelativeResize="0"/>
          <p:nvPr/>
        </p:nvPicPr>
        <p:blipFill rotWithShape="1">
          <a:blip r:embed="rId13">
            <a:alphaModFix/>
          </a:blip>
          <a:srcRect b="0" l="0" r="0" t="0"/>
          <a:stretch/>
        </p:blipFill>
        <p:spPr>
          <a:xfrm>
            <a:off x="8980022" y="3784600"/>
            <a:ext cx="1192256" cy="1190414"/>
          </a:xfrm>
          <a:prstGeom prst="rect">
            <a:avLst/>
          </a:prstGeom>
          <a:noFill/>
          <a:ln>
            <a:noFill/>
          </a:ln>
        </p:spPr>
      </p:pic>
      <p:pic>
        <p:nvPicPr>
          <p:cNvPr descr=" " id="294" name="Google Shape;294;g271dbaf017c_0_254"/>
          <p:cNvPicPr preferRelativeResize="0"/>
          <p:nvPr/>
        </p:nvPicPr>
        <p:blipFill rotWithShape="1">
          <a:blip r:embed="rId10">
            <a:alphaModFix/>
          </a:blip>
          <a:srcRect b="0" l="0" r="0" t="0"/>
          <a:stretch/>
        </p:blipFill>
        <p:spPr>
          <a:xfrm>
            <a:off x="12269734" y="1574800"/>
            <a:ext cx="5639505" cy="5638800"/>
          </a:xfrm>
          <a:prstGeom prst="rect">
            <a:avLst/>
          </a:prstGeom>
          <a:noFill/>
          <a:ln>
            <a:noFill/>
          </a:ln>
        </p:spPr>
      </p:pic>
      <p:pic>
        <p:nvPicPr>
          <p:cNvPr descr=" " id="295" name="Google Shape;295;g271dbaf017c_0_254"/>
          <p:cNvPicPr preferRelativeResize="0"/>
          <p:nvPr/>
        </p:nvPicPr>
        <p:blipFill rotWithShape="1">
          <a:blip r:embed="rId12">
            <a:alphaModFix/>
          </a:blip>
          <a:srcRect b="0" l="0" r="0" t="0"/>
          <a:stretch/>
        </p:blipFill>
        <p:spPr>
          <a:xfrm>
            <a:off x="14276584" y="3581400"/>
            <a:ext cx="1625803" cy="1625600"/>
          </a:xfrm>
          <a:prstGeom prst="rect">
            <a:avLst/>
          </a:prstGeom>
          <a:noFill/>
          <a:ln>
            <a:noFill/>
          </a:ln>
        </p:spPr>
      </p:pic>
      <p:pic>
        <p:nvPicPr>
          <p:cNvPr descr=" " id="296" name="Google Shape;296;g271dbaf017c_0_254"/>
          <p:cNvPicPr preferRelativeResize="0"/>
          <p:nvPr/>
        </p:nvPicPr>
        <p:blipFill rotWithShape="1">
          <a:blip r:embed="rId14">
            <a:alphaModFix/>
          </a:blip>
          <a:srcRect b="0" l="0" r="0" t="0"/>
          <a:stretch/>
        </p:blipFill>
        <p:spPr>
          <a:xfrm>
            <a:off x="14378172" y="3586163"/>
            <a:ext cx="1519452" cy="1519262"/>
          </a:xfrm>
          <a:prstGeom prst="rect">
            <a:avLst/>
          </a:prstGeom>
          <a:noFill/>
          <a:ln>
            <a:noFill/>
          </a:ln>
        </p:spPr>
      </p:pic>
      <p:pic>
        <p:nvPicPr>
          <p:cNvPr descr=" " id="297" name="Google Shape;297;g271dbaf017c_0_254"/>
          <p:cNvPicPr preferRelativeResize="0"/>
          <p:nvPr/>
        </p:nvPicPr>
        <p:blipFill rotWithShape="1">
          <a:blip r:embed="rId10">
            <a:alphaModFix/>
          </a:blip>
          <a:srcRect b="0" l="0" r="0" t="0"/>
          <a:stretch/>
        </p:blipFill>
        <p:spPr>
          <a:xfrm>
            <a:off x="17769521" y="1574800"/>
            <a:ext cx="5639505" cy="5638800"/>
          </a:xfrm>
          <a:prstGeom prst="rect">
            <a:avLst/>
          </a:prstGeom>
          <a:noFill/>
          <a:ln>
            <a:noFill/>
          </a:ln>
        </p:spPr>
      </p:pic>
      <p:pic>
        <p:nvPicPr>
          <p:cNvPr descr=" " id="298" name="Google Shape;298;g271dbaf017c_0_254"/>
          <p:cNvPicPr preferRelativeResize="0"/>
          <p:nvPr/>
        </p:nvPicPr>
        <p:blipFill rotWithShape="1">
          <a:blip r:embed="rId12">
            <a:alphaModFix/>
          </a:blip>
          <a:srcRect b="0" l="0" r="0" t="0"/>
          <a:stretch/>
        </p:blipFill>
        <p:spPr>
          <a:xfrm>
            <a:off x="19776372" y="3581400"/>
            <a:ext cx="1625803" cy="1625600"/>
          </a:xfrm>
          <a:prstGeom prst="rect">
            <a:avLst/>
          </a:prstGeom>
          <a:noFill/>
          <a:ln>
            <a:noFill/>
          </a:ln>
        </p:spPr>
      </p:pic>
      <p:pic>
        <p:nvPicPr>
          <p:cNvPr descr=" " id="299" name="Google Shape;299;g271dbaf017c_0_254"/>
          <p:cNvPicPr preferRelativeResize="0"/>
          <p:nvPr/>
        </p:nvPicPr>
        <p:blipFill rotWithShape="1">
          <a:blip r:embed="rId15">
            <a:alphaModFix/>
          </a:blip>
          <a:srcRect b="0" l="0" r="0" t="0"/>
          <a:stretch/>
        </p:blipFill>
        <p:spPr>
          <a:xfrm>
            <a:off x="19844116" y="3581400"/>
            <a:ext cx="1490319" cy="1625600"/>
          </a:xfrm>
          <a:prstGeom prst="rect">
            <a:avLst/>
          </a:prstGeom>
          <a:noFill/>
          <a:ln>
            <a:noFill/>
          </a:ln>
        </p:spPr>
      </p:pic>
      <p:sp>
        <p:nvSpPr>
          <p:cNvPr id="300" name="Google Shape;300;g271dbaf017c_0_254"/>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71dbaf017c_0_254"/>
          <p:cNvSpPr/>
          <p:nvPr/>
        </p:nvSpPr>
        <p:spPr>
          <a:xfrm>
            <a:off x="990724" y="3835400"/>
            <a:ext cx="1117800" cy="1117500"/>
          </a:xfrm>
          <a:prstGeom prst="roundRect">
            <a:avLst>
              <a:gd fmla="val 378818" name="adj"/>
            </a:avLst>
          </a:prstGeom>
          <a:solidFill>
            <a:srgbClr val="235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71dbaf017c_0_254"/>
          <p:cNvSpPr/>
          <p:nvPr/>
        </p:nvSpPr>
        <p:spPr>
          <a:xfrm>
            <a:off x="1238405" y="3651250"/>
            <a:ext cx="9612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iniver"/>
              <a:buNone/>
            </a:pPr>
            <a:r>
              <a:rPr b="0" i="0" lang="en-US" sz="8000" u="none" cap="none" strike="noStrike">
                <a:solidFill>
                  <a:srgbClr val="FFFFFF"/>
                </a:solidFill>
                <a:latin typeface="Miniver"/>
                <a:ea typeface="Miniver"/>
                <a:cs typeface="Miniver"/>
                <a:sym typeface="Miniver"/>
              </a:rPr>
              <a:t>S</a:t>
            </a:r>
            <a:endParaRPr b="0" i="0" sz="8000" u="none" cap="none" strike="noStrike">
              <a:solidFill>
                <a:schemeClr val="dk1"/>
              </a:solidFill>
              <a:latin typeface="Calibri"/>
              <a:ea typeface="Calibri"/>
              <a:cs typeface="Calibri"/>
              <a:sym typeface="Calibri"/>
            </a:endParaRPr>
          </a:p>
        </p:txBody>
      </p:sp>
      <p:sp>
        <p:nvSpPr>
          <p:cNvPr id="303" name="Google Shape;303;g271dbaf017c_0_254"/>
          <p:cNvSpPr/>
          <p:nvPr/>
        </p:nvSpPr>
        <p:spPr>
          <a:xfrm>
            <a:off x="6427003" y="3835400"/>
            <a:ext cx="1117800" cy="1117500"/>
          </a:xfrm>
          <a:prstGeom prst="roundRect">
            <a:avLst>
              <a:gd fmla="val 378818" name="adj"/>
            </a:avLst>
          </a:prstGeom>
          <a:solidFill>
            <a:srgbClr val="235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71dbaf017c_0_254"/>
          <p:cNvSpPr/>
          <p:nvPr/>
        </p:nvSpPr>
        <p:spPr>
          <a:xfrm>
            <a:off x="6579422" y="3651250"/>
            <a:ext cx="11517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iniver"/>
              <a:buNone/>
            </a:pPr>
            <a:r>
              <a:rPr b="0" i="0" lang="en-US" sz="8000" u="none" cap="none" strike="noStrike">
                <a:solidFill>
                  <a:srgbClr val="FFFFFF"/>
                </a:solidFill>
                <a:latin typeface="Miniver"/>
                <a:ea typeface="Miniver"/>
                <a:cs typeface="Miniver"/>
                <a:sym typeface="Miniver"/>
              </a:rPr>
              <a:t>W</a:t>
            </a:r>
            <a:endParaRPr b="0" i="0" sz="8000" u="none" cap="none" strike="noStrike">
              <a:solidFill>
                <a:schemeClr val="dk1"/>
              </a:solidFill>
              <a:latin typeface="Calibri"/>
              <a:ea typeface="Calibri"/>
              <a:cs typeface="Calibri"/>
              <a:sym typeface="Calibri"/>
            </a:endParaRPr>
          </a:p>
        </p:txBody>
      </p:sp>
      <p:sp>
        <p:nvSpPr>
          <p:cNvPr id="305" name="Google Shape;305;g271dbaf017c_0_254"/>
          <p:cNvSpPr/>
          <p:nvPr/>
        </p:nvSpPr>
        <p:spPr>
          <a:xfrm>
            <a:off x="11863283" y="3835400"/>
            <a:ext cx="1117800" cy="1117500"/>
          </a:xfrm>
          <a:prstGeom prst="roundRect">
            <a:avLst>
              <a:gd fmla="val 378818" name="adj"/>
            </a:avLst>
          </a:prstGeom>
          <a:solidFill>
            <a:srgbClr val="235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71dbaf017c_0_254"/>
          <p:cNvSpPr/>
          <p:nvPr/>
        </p:nvSpPr>
        <p:spPr>
          <a:xfrm>
            <a:off x="12098262" y="3651250"/>
            <a:ext cx="9864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iniver"/>
              <a:buNone/>
            </a:pPr>
            <a:r>
              <a:rPr b="0" i="0" lang="en-US" sz="8000" u="none" cap="none" strike="noStrike">
                <a:solidFill>
                  <a:srgbClr val="FFFFFF"/>
                </a:solidFill>
                <a:latin typeface="Miniver"/>
                <a:ea typeface="Miniver"/>
                <a:cs typeface="Miniver"/>
                <a:sym typeface="Miniver"/>
              </a:rPr>
              <a:t>O</a:t>
            </a:r>
            <a:endParaRPr b="0" i="0" sz="8000" u="none" cap="none" strike="noStrike">
              <a:solidFill>
                <a:schemeClr val="dk1"/>
              </a:solidFill>
              <a:latin typeface="Calibri"/>
              <a:ea typeface="Calibri"/>
              <a:cs typeface="Calibri"/>
              <a:sym typeface="Calibri"/>
            </a:endParaRPr>
          </a:p>
        </p:txBody>
      </p:sp>
      <p:sp>
        <p:nvSpPr>
          <p:cNvPr id="307" name="Google Shape;307;g271dbaf017c_0_254"/>
          <p:cNvSpPr/>
          <p:nvPr/>
        </p:nvSpPr>
        <p:spPr>
          <a:xfrm>
            <a:off x="17299562" y="3835400"/>
            <a:ext cx="1117800" cy="1117500"/>
          </a:xfrm>
          <a:prstGeom prst="roundRect">
            <a:avLst>
              <a:gd fmla="val 378818" name="adj"/>
            </a:avLst>
          </a:prstGeom>
          <a:solidFill>
            <a:srgbClr val="235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71dbaf017c_0_254"/>
          <p:cNvSpPr/>
          <p:nvPr/>
        </p:nvSpPr>
        <p:spPr>
          <a:xfrm>
            <a:off x="17540892" y="3651250"/>
            <a:ext cx="9738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iniver"/>
              <a:buNone/>
            </a:pPr>
            <a:r>
              <a:rPr b="0" i="0" lang="en-US" sz="8000" u="none" cap="none" strike="noStrike">
                <a:solidFill>
                  <a:srgbClr val="FFFFFF"/>
                </a:solidFill>
                <a:latin typeface="Miniver"/>
                <a:ea typeface="Miniver"/>
                <a:cs typeface="Miniver"/>
                <a:sym typeface="Miniver"/>
              </a:rPr>
              <a:t>T</a:t>
            </a:r>
            <a:endParaRPr b="0" i="0" sz="8000" u="none" cap="none" strike="noStrike">
              <a:solidFill>
                <a:schemeClr val="dk1"/>
              </a:solidFill>
              <a:latin typeface="Calibri"/>
              <a:ea typeface="Calibri"/>
              <a:cs typeface="Calibri"/>
              <a:sym typeface="Calibri"/>
            </a:endParaRPr>
          </a:p>
        </p:txBody>
      </p:sp>
      <p:sp>
        <p:nvSpPr>
          <p:cNvPr id="309" name="Google Shape;309;g271dbaf017c_0_254"/>
          <p:cNvSpPr/>
          <p:nvPr/>
        </p:nvSpPr>
        <p:spPr>
          <a:xfrm>
            <a:off x="1270159" y="7708900"/>
            <a:ext cx="4737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71dbaf017c_0_254"/>
          <p:cNvSpPr/>
          <p:nvPr/>
        </p:nvSpPr>
        <p:spPr>
          <a:xfrm>
            <a:off x="1270159"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71dbaf017c_0_254"/>
          <p:cNvSpPr/>
          <p:nvPr/>
        </p:nvSpPr>
        <p:spPr>
          <a:xfrm>
            <a:off x="1270159"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71dbaf017c_0_254"/>
          <p:cNvSpPr/>
          <p:nvPr/>
        </p:nvSpPr>
        <p:spPr>
          <a:xfrm>
            <a:off x="1270159" y="77089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iniver"/>
              <a:buNone/>
            </a:pPr>
            <a:r>
              <a:rPr b="0" i="0" lang="en-US" sz="3600" u="none" cap="none" strike="noStrike">
                <a:solidFill>
                  <a:srgbClr val="0E0E0E"/>
                </a:solidFill>
                <a:latin typeface="Miniver"/>
                <a:ea typeface="Miniver"/>
                <a:cs typeface="Miniver"/>
                <a:sym typeface="Miniver"/>
              </a:rPr>
              <a:t>Eclipse</a:t>
            </a:r>
            <a:endParaRPr b="0" i="0" sz="3600" u="none" cap="none" strike="noStrike">
              <a:solidFill>
                <a:schemeClr val="dk1"/>
              </a:solidFill>
              <a:latin typeface="Calibri"/>
              <a:ea typeface="Calibri"/>
              <a:cs typeface="Calibri"/>
              <a:sym typeface="Calibri"/>
            </a:endParaRPr>
          </a:p>
        </p:txBody>
      </p:sp>
      <p:sp>
        <p:nvSpPr>
          <p:cNvPr id="313" name="Google Shape;313;g271dbaf017c_0_254"/>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4" name="Google Shape;314;g271dbaf017c_0_254"/>
          <p:cNvSpPr/>
          <p:nvPr/>
        </p:nvSpPr>
        <p:spPr>
          <a:xfrm>
            <a:off x="1270159"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71dbaf017c_0_254"/>
          <p:cNvSpPr/>
          <p:nvPr/>
        </p:nvSpPr>
        <p:spPr>
          <a:xfrm>
            <a:off x="1270159"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71dbaf017c_0_254"/>
          <p:cNvSpPr/>
          <p:nvPr/>
        </p:nvSpPr>
        <p:spPr>
          <a:xfrm>
            <a:off x="1270159" y="100457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iniver"/>
              <a:buNone/>
            </a:pPr>
            <a:r>
              <a:rPr b="0" i="0" lang="en-US" sz="3600" u="none" cap="none" strike="noStrike">
                <a:solidFill>
                  <a:srgbClr val="0E0E0E"/>
                </a:solidFill>
                <a:latin typeface="Miniver"/>
                <a:ea typeface="Miniver"/>
                <a:cs typeface="Miniver"/>
                <a:sym typeface="Miniver"/>
              </a:rPr>
              <a:t>Quest</a:t>
            </a:r>
            <a:endParaRPr b="0" i="0" sz="3600" u="none" cap="none" strike="noStrike">
              <a:solidFill>
                <a:schemeClr val="dk1"/>
              </a:solidFill>
              <a:latin typeface="Calibri"/>
              <a:ea typeface="Calibri"/>
              <a:cs typeface="Calibri"/>
              <a:sym typeface="Calibri"/>
            </a:endParaRPr>
          </a:p>
        </p:txBody>
      </p:sp>
      <p:sp>
        <p:nvSpPr>
          <p:cNvPr id="317" name="Google Shape;317;g271dbaf017c_0_254"/>
          <p:cNvSpPr/>
          <p:nvPr/>
        </p:nvSpPr>
        <p:spPr>
          <a:xfrm>
            <a:off x="1270159" y="109093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18" name="Google Shape;318;g271dbaf017c_0_254"/>
          <p:cNvSpPr/>
          <p:nvPr/>
        </p:nvSpPr>
        <p:spPr>
          <a:xfrm>
            <a:off x="6769946" y="7708900"/>
            <a:ext cx="4737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71dbaf017c_0_254"/>
          <p:cNvSpPr/>
          <p:nvPr/>
        </p:nvSpPr>
        <p:spPr>
          <a:xfrm>
            <a:off x="6769946"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71dbaf017c_0_254"/>
          <p:cNvSpPr/>
          <p:nvPr/>
        </p:nvSpPr>
        <p:spPr>
          <a:xfrm>
            <a:off x="6769946"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71dbaf017c_0_254"/>
          <p:cNvSpPr/>
          <p:nvPr/>
        </p:nvSpPr>
        <p:spPr>
          <a:xfrm>
            <a:off x="6769946" y="77089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iniver"/>
              <a:buNone/>
            </a:pPr>
            <a:r>
              <a:rPr b="0" i="0" lang="en-US" sz="3600" u="none" cap="none" strike="noStrike">
                <a:solidFill>
                  <a:srgbClr val="0E0E0E"/>
                </a:solidFill>
                <a:latin typeface="Miniver"/>
                <a:ea typeface="Miniver"/>
                <a:cs typeface="Miniver"/>
                <a:sym typeface="Miniver"/>
              </a:rPr>
              <a:t>Eclipse</a:t>
            </a:r>
            <a:endParaRPr b="0" i="0" sz="3600" u="none" cap="none" strike="noStrike">
              <a:solidFill>
                <a:schemeClr val="dk1"/>
              </a:solidFill>
              <a:latin typeface="Calibri"/>
              <a:ea typeface="Calibri"/>
              <a:cs typeface="Calibri"/>
              <a:sym typeface="Calibri"/>
            </a:endParaRPr>
          </a:p>
        </p:txBody>
      </p:sp>
      <p:sp>
        <p:nvSpPr>
          <p:cNvPr id="322" name="Google Shape;322;g271dbaf017c_0_254"/>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23" name="Google Shape;323;g271dbaf017c_0_254"/>
          <p:cNvSpPr/>
          <p:nvPr/>
        </p:nvSpPr>
        <p:spPr>
          <a:xfrm>
            <a:off x="6769946"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71dbaf017c_0_254"/>
          <p:cNvSpPr/>
          <p:nvPr/>
        </p:nvSpPr>
        <p:spPr>
          <a:xfrm>
            <a:off x="6769946"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71dbaf017c_0_254"/>
          <p:cNvSpPr/>
          <p:nvPr/>
        </p:nvSpPr>
        <p:spPr>
          <a:xfrm>
            <a:off x="6769946" y="100457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iniver"/>
              <a:buNone/>
            </a:pPr>
            <a:r>
              <a:rPr b="0" i="0" lang="en-US" sz="3600" u="none" cap="none" strike="noStrike">
                <a:solidFill>
                  <a:srgbClr val="0E0E0E"/>
                </a:solidFill>
                <a:latin typeface="Miniver"/>
                <a:ea typeface="Miniver"/>
                <a:cs typeface="Miniver"/>
                <a:sym typeface="Miniver"/>
              </a:rPr>
              <a:t>Quest</a:t>
            </a:r>
            <a:endParaRPr b="0" i="0" sz="3600" u="none" cap="none" strike="noStrike">
              <a:solidFill>
                <a:schemeClr val="dk1"/>
              </a:solidFill>
              <a:latin typeface="Calibri"/>
              <a:ea typeface="Calibri"/>
              <a:cs typeface="Calibri"/>
              <a:sym typeface="Calibri"/>
            </a:endParaRPr>
          </a:p>
        </p:txBody>
      </p:sp>
      <p:sp>
        <p:nvSpPr>
          <p:cNvPr id="326" name="Google Shape;326;g271dbaf017c_0_254"/>
          <p:cNvSpPr/>
          <p:nvPr/>
        </p:nvSpPr>
        <p:spPr>
          <a:xfrm>
            <a:off x="6769946" y="109093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27" name="Google Shape;327;g271dbaf017c_0_254"/>
          <p:cNvSpPr/>
          <p:nvPr/>
        </p:nvSpPr>
        <p:spPr>
          <a:xfrm>
            <a:off x="12269734" y="7708900"/>
            <a:ext cx="4737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71dbaf017c_0_254"/>
          <p:cNvSpPr/>
          <p:nvPr/>
        </p:nvSpPr>
        <p:spPr>
          <a:xfrm>
            <a:off x="12269734"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71dbaf017c_0_254"/>
          <p:cNvSpPr/>
          <p:nvPr/>
        </p:nvSpPr>
        <p:spPr>
          <a:xfrm>
            <a:off x="12269734"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71dbaf017c_0_254"/>
          <p:cNvSpPr/>
          <p:nvPr/>
        </p:nvSpPr>
        <p:spPr>
          <a:xfrm>
            <a:off x="12269734" y="77089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iniver"/>
              <a:buNone/>
            </a:pPr>
            <a:r>
              <a:rPr b="0" i="0" lang="en-US" sz="3600" u="none" cap="none" strike="noStrike">
                <a:solidFill>
                  <a:srgbClr val="0E0E0E"/>
                </a:solidFill>
                <a:latin typeface="Miniver"/>
                <a:ea typeface="Miniver"/>
                <a:cs typeface="Miniver"/>
                <a:sym typeface="Miniver"/>
              </a:rPr>
              <a:t>Eclipse</a:t>
            </a:r>
            <a:endParaRPr b="0" i="0" sz="3600" u="none" cap="none" strike="noStrike">
              <a:solidFill>
                <a:schemeClr val="dk1"/>
              </a:solidFill>
              <a:latin typeface="Calibri"/>
              <a:ea typeface="Calibri"/>
              <a:cs typeface="Calibri"/>
              <a:sym typeface="Calibri"/>
            </a:endParaRPr>
          </a:p>
        </p:txBody>
      </p:sp>
      <p:sp>
        <p:nvSpPr>
          <p:cNvPr id="331" name="Google Shape;331;g271dbaf017c_0_254"/>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32" name="Google Shape;332;g271dbaf017c_0_254"/>
          <p:cNvSpPr/>
          <p:nvPr/>
        </p:nvSpPr>
        <p:spPr>
          <a:xfrm>
            <a:off x="12269734"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71dbaf017c_0_254"/>
          <p:cNvSpPr/>
          <p:nvPr/>
        </p:nvSpPr>
        <p:spPr>
          <a:xfrm>
            <a:off x="12269734"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71dbaf017c_0_254"/>
          <p:cNvSpPr/>
          <p:nvPr/>
        </p:nvSpPr>
        <p:spPr>
          <a:xfrm>
            <a:off x="12269734" y="100457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iniver"/>
              <a:buNone/>
            </a:pPr>
            <a:r>
              <a:rPr b="0" i="0" lang="en-US" sz="3600" u="none" cap="none" strike="noStrike">
                <a:solidFill>
                  <a:srgbClr val="0E0E0E"/>
                </a:solidFill>
                <a:latin typeface="Miniver"/>
                <a:ea typeface="Miniver"/>
                <a:cs typeface="Miniver"/>
                <a:sym typeface="Miniver"/>
              </a:rPr>
              <a:t>Quest</a:t>
            </a:r>
            <a:endParaRPr b="0" i="0" sz="3600" u="none" cap="none" strike="noStrike">
              <a:solidFill>
                <a:schemeClr val="dk1"/>
              </a:solidFill>
              <a:latin typeface="Calibri"/>
              <a:ea typeface="Calibri"/>
              <a:cs typeface="Calibri"/>
              <a:sym typeface="Calibri"/>
            </a:endParaRPr>
          </a:p>
        </p:txBody>
      </p:sp>
      <p:sp>
        <p:nvSpPr>
          <p:cNvPr id="335" name="Google Shape;335;g271dbaf017c_0_254"/>
          <p:cNvSpPr/>
          <p:nvPr/>
        </p:nvSpPr>
        <p:spPr>
          <a:xfrm>
            <a:off x="12269734" y="109093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36" name="Google Shape;336;g271dbaf017c_0_254"/>
          <p:cNvSpPr/>
          <p:nvPr/>
        </p:nvSpPr>
        <p:spPr>
          <a:xfrm>
            <a:off x="17769521" y="7708900"/>
            <a:ext cx="4737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71dbaf017c_0_254"/>
          <p:cNvSpPr/>
          <p:nvPr/>
        </p:nvSpPr>
        <p:spPr>
          <a:xfrm>
            <a:off x="17769521"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71dbaf017c_0_254"/>
          <p:cNvSpPr/>
          <p:nvPr/>
        </p:nvSpPr>
        <p:spPr>
          <a:xfrm>
            <a:off x="17769521"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71dbaf017c_0_254"/>
          <p:cNvSpPr/>
          <p:nvPr/>
        </p:nvSpPr>
        <p:spPr>
          <a:xfrm>
            <a:off x="17769521" y="77089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iniver"/>
              <a:buNone/>
            </a:pPr>
            <a:r>
              <a:rPr b="0" i="0" lang="en-US" sz="3600" u="none" cap="none" strike="noStrike">
                <a:solidFill>
                  <a:srgbClr val="0E0E0E"/>
                </a:solidFill>
                <a:latin typeface="Miniver"/>
                <a:ea typeface="Miniver"/>
                <a:cs typeface="Miniver"/>
                <a:sym typeface="Miniver"/>
              </a:rPr>
              <a:t>Eclipse</a:t>
            </a:r>
            <a:endParaRPr b="0" i="0" sz="3600" u="none" cap="none" strike="noStrike">
              <a:solidFill>
                <a:schemeClr val="dk1"/>
              </a:solidFill>
              <a:latin typeface="Calibri"/>
              <a:ea typeface="Calibri"/>
              <a:cs typeface="Calibri"/>
              <a:sym typeface="Calibri"/>
            </a:endParaRPr>
          </a:p>
        </p:txBody>
      </p:sp>
      <p:sp>
        <p:nvSpPr>
          <p:cNvPr id="340" name="Google Shape;340;g271dbaf017c_0_254"/>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41" name="Google Shape;341;g271dbaf017c_0_254"/>
          <p:cNvSpPr/>
          <p:nvPr/>
        </p:nvSpPr>
        <p:spPr>
          <a:xfrm>
            <a:off x="17769521"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71dbaf017c_0_254"/>
          <p:cNvSpPr/>
          <p:nvPr/>
        </p:nvSpPr>
        <p:spPr>
          <a:xfrm>
            <a:off x="17769521"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71dbaf017c_0_254"/>
          <p:cNvSpPr/>
          <p:nvPr/>
        </p:nvSpPr>
        <p:spPr>
          <a:xfrm>
            <a:off x="17769521" y="100457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iniver"/>
              <a:buNone/>
            </a:pPr>
            <a:r>
              <a:rPr b="0" i="0" lang="en-US" sz="3600" u="none" cap="none" strike="noStrike">
                <a:solidFill>
                  <a:srgbClr val="0E0E0E"/>
                </a:solidFill>
                <a:latin typeface="Miniver"/>
                <a:ea typeface="Miniver"/>
                <a:cs typeface="Miniver"/>
                <a:sym typeface="Miniver"/>
              </a:rPr>
              <a:t>Quest</a:t>
            </a:r>
            <a:endParaRPr b="0" i="0" sz="3600" u="none" cap="none" strike="noStrike">
              <a:solidFill>
                <a:schemeClr val="dk1"/>
              </a:solidFill>
              <a:latin typeface="Calibri"/>
              <a:ea typeface="Calibri"/>
              <a:cs typeface="Calibri"/>
              <a:sym typeface="Calibri"/>
            </a:endParaRPr>
          </a:p>
        </p:txBody>
      </p:sp>
      <p:sp>
        <p:nvSpPr>
          <p:cNvPr id="344" name="Google Shape;344;g271dbaf017c_0_254"/>
          <p:cNvSpPr/>
          <p:nvPr/>
        </p:nvSpPr>
        <p:spPr>
          <a:xfrm>
            <a:off x="17769521" y="109093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349" name="Shape 349"/>
        <p:cNvGrpSpPr/>
        <p:nvPr/>
      </p:nvGrpSpPr>
      <p:grpSpPr>
        <a:xfrm>
          <a:off x="0" y="0"/>
          <a:ext cx="0" cy="0"/>
          <a:chOff x="0" y="0"/>
          <a:chExt cx="0" cy="0"/>
        </a:xfrm>
      </p:grpSpPr>
      <p:pic>
        <p:nvPicPr>
          <p:cNvPr descr=" " id="350" name="Google Shape;350;g271dbaf017c_0_323"/>
          <p:cNvPicPr preferRelativeResize="0"/>
          <p:nvPr/>
        </p:nvPicPr>
        <p:blipFill rotWithShape="1">
          <a:blip r:embed="rId3">
            <a:alphaModFix/>
          </a:blip>
          <a:srcRect b="0" l="0" r="0" t="0"/>
          <a:stretch/>
        </p:blipFill>
        <p:spPr>
          <a:xfrm>
            <a:off x="0" y="10452100"/>
            <a:ext cx="7862283" cy="3263900"/>
          </a:xfrm>
          <a:prstGeom prst="rect">
            <a:avLst/>
          </a:prstGeom>
          <a:noFill/>
          <a:ln>
            <a:noFill/>
          </a:ln>
        </p:spPr>
      </p:pic>
      <p:pic>
        <p:nvPicPr>
          <p:cNvPr descr=" " id="351" name="Google Shape;351;g271dbaf017c_0_323"/>
          <p:cNvPicPr preferRelativeResize="0"/>
          <p:nvPr/>
        </p:nvPicPr>
        <p:blipFill rotWithShape="1">
          <a:blip r:embed="rId4">
            <a:alphaModFix/>
          </a:blip>
          <a:srcRect b="0" l="0" r="0" t="0"/>
          <a:stretch/>
        </p:blipFill>
        <p:spPr>
          <a:xfrm>
            <a:off x="10135867" y="10769600"/>
            <a:ext cx="9767521" cy="2946400"/>
          </a:xfrm>
          <a:prstGeom prst="rect">
            <a:avLst/>
          </a:prstGeom>
          <a:noFill/>
          <a:ln>
            <a:noFill/>
          </a:ln>
        </p:spPr>
      </p:pic>
      <p:pic>
        <p:nvPicPr>
          <p:cNvPr descr=" " id="352" name="Google Shape;352;g271dbaf017c_0_323"/>
          <p:cNvPicPr preferRelativeResize="0"/>
          <p:nvPr/>
        </p:nvPicPr>
        <p:blipFill rotWithShape="1">
          <a:blip r:embed="rId5">
            <a:alphaModFix/>
          </a:blip>
          <a:srcRect b="0" l="0" r="0" t="0"/>
          <a:stretch/>
        </p:blipFill>
        <p:spPr>
          <a:xfrm>
            <a:off x="4115314" y="11442700"/>
            <a:ext cx="10313689" cy="2273300"/>
          </a:xfrm>
          <a:prstGeom prst="rect">
            <a:avLst/>
          </a:prstGeom>
          <a:noFill/>
          <a:ln>
            <a:noFill/>
          </a:ln>
        </p:spPr>
      </p:pic>
      <p:pic>
        <p:nvPicPr>
          <p:cNvPr descr=" " id="353" name="Google Shape;353;g271dbaf017c_0_323"/>
          <p:cNvPicPr preferRelativeResize="0"/>
          <p:nvPr/>
        </p:nvPicPr>
        <p:blipFill rotWithShape="1">
          <a:blip r:embed="rId6">
            <a:alphaModFix/>
          </a:blip>
          <a:srcRect b="0" l="0" r="0" t="0"/>
          <a:stretch/>
        </p:blipFill>
        <p:spPr>
          <a:xfrm>
            <a:off x="15013276" y="11442700"/>
            <a:ext cx="9373772" cy="2273300"/>
          </a:xfrm>
          <a:prstGeom prst="rect">
            <a:avLst/>
          </a:prstGeom>
          <a:noFill/>
          <a:ln>
            <a:noFill/>
          </a:ln>
        </p:spPr>
      </p:pic>
      <p:pic>
        <p:nvPicPr>
          <p:cNvPr descr=" " id="354" name="Google Shape;354;g271dbaf017c_0_323"/>
          <p:cNvPicPr preferRelativeResize="0"/>
          <p:nvPr/>
        </p:nvPicPr>
        <p:blipFill rotWithShape="1">
          <a:blip r:embed="rId7">
            <a:alphaModFix/>
          </a:blip>
          <a:srcRect b="0" l="0" r="0" t="0"/>
          <a:stretch/>
        </p:blipFill>
        <p:spPr>
          <a:xfrm>
            <a:off x="0" y="0"/>
            <a:ext cx="8954619" cy="4051300"/>
          </a:xfrm>
          <a:prstGeom prst="rect">
            <a:avLst/>
          </a:prstGeom>
          <a:noFill/>
          <a:ln>
            <a:noFill/>
          </a:ln>
        </p:spPr>
      </p:pic>
      <p:pic>
        <p:nvPicPr>
          <p:cNvPr descr=" " id="355" name="Google Shape;355;g271dbaf017c_0_323"/>
          <p:cNvPicPr preferRelativeResize="0"/>
          <p:nvPr/>
        </p:nvPicPr>
        <p:blipFill rotWithShape="1">
          <a:blip r:embed="rId8">
            <a:alphaModFix/>
          </a:blip>
          <a:srcRect b="0" l="0" r="0" t="0"/>
          <a:stretch/>
        </p:blipFill>
        <p:spPr>
          <a:xfrm>
            <a:off x="20150628" y="0"/>
            <a:ext cx="4236420" cy="5989935"/>
          </a:xfrm>
          <a:prstGeom prst="rect">
            <a:avLst/>
          </a:prstGeom>
          <a:noFill/>
          <a:ln>
            <a:noFill/>
          </a:ln>
        </p:spPr>
      </p:pic>
      <p:sp>
        <p:nvSpPr>
          <p:cNvPr id="356" name="Google Shape;356;g271dbaf017c_0_3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7" name="Google Shape;357;g271dbaf017c_0_323"/>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358" name="Google Shape;358;g271dbaf017c_0_323"/>
          <p:cNvPicPr preferRelativeResize="0"/>
          <p:nvPr/>
        </p:nvPicPr>
        <p:blipFill rotWithShape="1">
          <a:blip r:embed="rId10">
            <a:alphaModFix/>
          </a:blip>
          <a:srcRect b="0" l="0" r="0" t="0"/>
          <a:stretch/>
        </p:blipFill>
        <p:spPr>
          <a:xfrm>
            <a:off x="2019552" y="3175000"/>
            <a:ext cx="10758245" cy="7378700"/>
          </a:xfrm>
          <a:prstGeom prst="rect">
            <a:avLst/>
          </a:prstGeom>
          <a:noFill/>
          <a:ln>
            <a:noFill/>
          </a:ln>
        </p:spPr>
      </p:pic>
      <p:sp>
        <p:nvSpPr>
          <p:cNvPr id="359" name="Google Shape;359;g271dbaf017c_0_323"/>
          <p:cNvSpPr/>
          <p:nvPr/>
        </p:nvSpPr>
        <p:spPr>
          <a:xfrm>
            <a:off x="13654207" y="863600"/>
            <a:ext cx="75660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Miniver"/>
              <a:buNone/>
            </a:pPr>
            <a:r>
              <a:rPr b="0" i="0" lang="en-US" sz="8000" u="none" cap="none" strike="noStrike">
                <a:solidFill>
                  <a:srgbClr val="0E0E0E"/>
                </a:solidFill>
                <a:latin typeface="Miniver"/>
                <a:ea typeface="Miniver"/>
                <a:cs typeface="Miniver"/>
                <a:sym typeface="Miniver"/>
              </a:rPr>
              <a:t>Some Data</a:t>
            </a:r>
            <a:endParaRPr b="0" i="0" sz="8000" u="none" cap="none" strike="noStrike">
              <a:solidFill>
                <a:schemeClr val="dk1"/>
              </a:solidFill>
              <a:latin typeface="Calibri"/>
              <a:ea typeface="Calibri"/>
              <a:cs typeface="Calibri"/>
              <a:sym typeface="Calibri"/>
            </a:endParaRPr>
          </a:p>
        </p:txBody>
      </p:sp>
      <p:sp>
        <p:nvSpPr>
          <p:cNvPr id="360" name="Google Shape;360;g271dbaf017c_0_323"/>
          <p:cNvSpPr/>
          <p:nvPr/>
        </p:nvSpPr>
        <p:spPr>
          <a:xfrm>
            <a:off x="13654207" y="2578100"/>
            <a:ext cx="7875000" cy="855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71dbaf017c_0_323"/>
          <p:cNvSpPr/>
          <p:nvPr/>
        </p:nvSpPr>
        <p:spPr>
          <a:xfrm>
            <a:off x="13654207" y="2578100"/>
            <a:ext cx="7875000" cy="39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71dbaf017c_0_323"/>
          <p:cNvSpPr/>
          <p:nvPr/>
        </p:nvSpPr>
        <p:spPr>
          <a:xfrm>
            <a:off x="13654207" y="2578100"/>
            <a:ext cx="28452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71dbaf017c_0_323"/>
          <p:cNvSpPr/>
          <p:nvPr/>
        </p:nvSpPr>
        <p:spPr>
          <a:xfrm>
            <a:off x="13654207" y="2578100"/>
            <a:ext cx="33870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3900"/>
              </a:buClr>
              <a:buSzPts val="12800"/>
              <a:buFont typeface="Miniver"/>
              <a:buNone/>
            </a:pPr>
            <a:r>
              <a:rPr b="0" i="0" lang="en-US" sz="12800" u="none" cap="none" strike="noStrike">
                <a:solidFill>
                  <a:srgbClr val="113900"/>
                </a:solidFill>
                <a:latin typeface="Miniver"/>
                <a:ea typeface="Miniver"/>
                <a:cs typeface="Miniver"/>
                <a:sym typeface="Miniver"/>
              </a:rPr>
              <a:t>75%</a:t>
            </a:r>
            <a:endParaRPr b="0" i="0" sz="12800" u="none" cap="none" strike="noStrike">
              <a:solidFill>
                <a:schemeClr val="dk1"/>
              </a:solidFill>
              <a:latin typeface="Calibri"/>
              <a:ea typeface="Calibri"/>
              <a:cs typeface="Calibri"/>
              <a:sym typeface="Calibri"/>
            </a:endParaRPr>
          </a:p>
        </p:txBody>
      </p:sp>
      <p:sp>
        <p:nvSpPr>
          <p:cNvPr id="364" name="Google Shape;364;g271dbaf017c_0_323"/>
          <p:cNvSpPr/>
          <p:nvPr/>
        </p:nvSpPr>
        <p:spPr>
          <a:xfrm>
            <a:off x="13654207" y="5257800"/>
            <a:ext cx="78750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71dbaf017c_0_323"/>
          <p:cNvSpPr/>
          <p:nvPr/>
        </p:nvSpPr>
        <p:spPr>
          <a:xfrm>
            <a:off x="13654207" y="5257800"/>
            <a:ext cx="80274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iniver"/>
              <a:buNone/>
            </a:pPr>
            <a:r>
              <a:rPr b="0" i="0" lang="en-US" sz="3600" u="none" cap="none" strike="noStrike">
                <a:solidFill>
                  <a:srgbClr val="0E0E0E"/>
                </a:solidFill>
                <a:latin typeface="Miniver"/>
                <a:ea typeface="Miniver"/>
                <a:cs typeface="Miniver"/>
                <a:sym typeface="Miniver"/>
              </a:rPr>
              <a:t>Enchanted Creatures</a:t>
            </a:r>
            <a:endParaRPr b="0" i="0" sz="3600" u="none" cap="none" strike="noStrike">
              <a:solidFill>
                <a:schemeClr val="dk1"/>
              </a:solidFill>
              <a:latin typeface="Calibri"/>
              <a:ea typeface="Calibri"/>
              <a:cs typeface="Calibri"/>
              <a:sym typeface="Calibri"/>
            </a:endParaRPr>
          </a:p>
        </p:txBody>
      </p:sp>
      <p:sp>
        <p:nvSpPr>
          <p:cNvPr id="366" name="Google Shape;366;g271dbaf017c_0_323"/>
          <p:cNvSpPr/>
          <p:nvPr/>
        </p:nvSpPr>
        <p:spPr>
          <a:xfrm>
            <a:off x="13654207" y="60198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67" name="Google Shape;367;g271dbaf017c_0_323"/>
          <p:cNvSpPr/>
          <p:nvPr/>
        </p:nvSpPr>
        <p:spPr>
          <a:xfrm>
            <a:off x="13654207" y="7162800"/>
            <a:ext cx="7875000" cy="39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71dbaf017c_0_323"/>
          <p:cNvSpPr/>
          <p:nvPr/>
        </p:nvSpPr>
        <p:spPr>
          <a:xfrm>
            <a:off x="13654207" y="7162800"/>
            <a:ext cx="27561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71dbaf017c_0_323"/>
          <p:cNvSpPr/>
          <p:nvPr/>
        </p:nvSpPr>
        <p:spPr>
          <a:xfrm>
            <a:off x="13654207" y="7162800"/>
            <a:ext cx="32982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3900"/>
              </a:buClr>
              <a:buSzPts val="12800"/>
              <a:buFont typeface="Miniver"/>
              <a:buNone/>
            </a:pPr>
            <a:r>
              <a:rPr b="0" i="0" lang="en-US" sz="12800" u="none" cap="none" strike="noStrike">
                <a:solidFill>
                  <a:srgbClr val="113900"/>
                </a:solidFill>
                <a:latin typeface="Miniver"/>
                <a:ea typeface="Miniver"/>
                <a:cs typeface="Miniver"/>
                <a:sym typeface="Miniver"/>
              </a:rPr>
              <a:t>60%</a:t>
            </a:r>
            <a:endParaRPr b="0" i="0" sz="12800" u="none" cap="none" strike="noStrike">
              <a:solidFill>
                <a:schemeClr val="dk1"/>
              </a:solidFill>
              <a:latin typeface="Calibri"/>
              <a:ea typeface="Calibri"/>
              <a:cs typeface="Calibri"/>
              <a:sym typeface="Calibri"/>
            </a:endParaRPr>
          </a:p>
        </p:txBody>
      </p:sp>
      <p:sp>
        <p:nvSpPr>
          <p:cNvPr id="370" name="Google Shape;370;g271dbaf017c_0_323"/>
          <p:cNvSpPr/>
          <p:nvPr/>
        </p:nvSpPr>
        <p:spPr>
          <a:xfrm>
            <a:off x="13654207" y="9842500"/>
            <a:ext cx="78750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71dbaf017c_0_323"/>
          <p:cNvSpPr/>
          <p:nvPr/>
        </p:nvSpPr>
        <p:spPr>
          <a:xfrm>
            <a:off x="13654207" y="9842500"/>
            <a:ext cx="80274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iniver"/>
              <a:buNone/>
            </a:pPr>
            <a:r>
              <a:rPr b="0" i="0" lang="en-US" sz="3600" u="none" cap="none" strike="noStrike">
                <a:solidFill>
                  <a:srgbClr val="0E0E0E"/>
                </a:solidFill>
                <a:latin typeface="Miniver"/>
                <a:ea typeface="Miniver"/>
                <a:cs typeface="Miniver"/>
                <a:sym typeface="Miniver"/>
              </a:rPr>
              <a:t>Magic-Wielding Individuals</a:t>
            </a:r>
            <a:endParaRPr b="0" i="0" sz="3600" u="none" cap="none" strike="noStrike">
              <a:solidFill>
                <a:schemeClr val="dk1"/>
              </a:solidFill>
              <a:latin typeface="Calibri"/>
              <a:ea typeface="Calibri"/>
              <a:cs typeface="Calibri"/>
              <a:sym typeface="Calibri"/>
            </a:endParaRPr>
          </a:p>
        </p:txBody>
      </p:sp>
      <p:sp>
        <p:nvSpPr>
          <p:cNvPr id="372" name="Google Shape;372;g271dbaf017c_0_323"/>
          <p:cNvSpPr/>
          <p:nvPr/>
        </p:nvSpPr>
        <p:spPr>
          <a:xfrm>
            <a:off x="13654207" y="106045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377" name="Shape 377"/>
        <p:cNvGrpSpPr/>
        <p:nvPr/>
      </p:nvGrpSpPr>
      <p:grpSpPr>
        <a:xfrm>
          <a:off x="0" y="0"/>
          <a:ext cx="0" cy="0"/>
          <a:chOff x="0" y="0"/>
          <a:chExt cx="0" cy="0"/>
        </a:xfrm>
      </p:grpSpPr>
      <p:pic>
        <p:nvPicPr>
          <p:cNvPr descr=" " id="378" name="Google Shape;378;g271dbaf017c_0_350"/>
          <p:cNvPicPr preferRelativeResize="0"/>
          <p:nvPr/>
        </p:nvPicPr>
        <p:blipFill rotWithShape="1">
          <a:blip r:embed="rId3">
            <a:alphaModFix/>
          </a:blip>
          <a:srcRect b="0" l="0" r="0" t="0"/>
          <a:stretch/>
        </p:blipFill>
        <p:spPr>
          <a:xfrm>
            <a:off x="3315114" y="10744200"/>
            <a:ext cx="7608251" cy="2971800"/>
          </a:xfrm>
          <a:prstGeom prst="rect">
            <a:avLst/>
          </a:prstGeom>
          <a:noFill/>
          <a:ln>
            <a:noFill/>
          </a:ln>
        </p:spPr>
      </p:pic>
      <p:pic>
        <p:nvPicPr>
          <p:cNvPr descr=" " id="379" name="Google Shape;379;g271dbaf017c_0_350"/>
          <p:cNvPicPr preferRelativeResize="0"/>
          <p:nvPr/>
        </p:nvPicPr>
        <p:blipFill rotWithShape="1">
          <a:blip r:embed="rId4">
            <a:alphaModFix/>
          </a:blip>
          <a:srcRect b="0" l="0" r="0" t="0"/>
          <a:stretch/>
        </p:blipFill>
        <p:spPr>
          <a:xfrm>
            <a:off x="8903813" y="10744200"/>
            <a:ext cx="7608251" cy="2971800"/>
          </a:xfrm>
          <a:prstGeom prst="rect">
            <a:avLst/>
          </a:prstGeom>
          <a:noFill/>
          <a:ln>
            <a:noFill/>
          </a:ln>
        </p:spPr>
      </p:pic>
      <p:pic>
        <p:nvPicPr>
          <p:cNvPr descr=" " id="380" name="Google Shape;380;g271dbaf017c_0_350"/>
          <p:cNvPicPr preferRelativeResize="0"/>
          <p:nvPr/>
        </p:nvPicPr>
        <p:blipFill rotWithShape="1">
          <a:blip r:embed="rId4">
            <a:alphaModFix/>
          </a:blip>
          <a:srcRect b="0" l="0" r="0" t="0"/>
          <a:stretch/>
        </p:blipFill>
        <p:spPr>
          <a:xfrm>
            <a:off x="15991299" y="10744200"/>
            <a:ext cx="7608251" cy="2971800"/>
          </a:xfrm>
          <a:prstGeom prst="rect">
            <a:avLst/>
          </a:prstGeom>
          <a:noFill/>
          <a:ln>
            <a:noFill/>
          </a:ln>
        </p:spPr>
      </p:pic>
      <p:pic>
        <p:nvPicPr>
          <p:cNvPr descr=" " id="381" name="Google Shape;381;g271dbaf017c_0_350"/>
          <p:cNvPicPr preferRelativeResize="0"/>
          <p:nvPr/>
        </p:nvPicPr>
        <p:blipFill rotWithShape="1">
          <a:blip r:embed="rId5">
            <a:alphaModFix/>
          </a:blip>
          <a:srcRect b="0" l="0" r="0" t="0"/>
          <a:stretch/>
        </p:blipFill>
        <p:spPr>
          <a:xfrm>
            <a:off x="0" y="10312400"/>
            <a:ext cx="6744543" cy="3403600"/>
          </a:xfrm>
          <a:prstGeom prst="rect">
            <a:avLst/>
          </a:prstGeom>
          <a:noFill/>
          <a:ln>
            <a:noFill/>
          </a:ln>
        </p:spPr>
      </p:pic>
      <p:pic>
        <p:nvPicPr>
          <p:cNvPr descr=" " id="382" name="Google Shape;382;g271dbaf017c_0_350"/>
          <p:cNvPicPr preferRelativeResize="0"/>
          <p:nvPr/>
        </p:nvPicPr>
        <p:blipFill rotWithShape="1">
          <a:blip r:embed="rId6">
            <a:alphaModFix/>
          </a:blip>
          <a:srcRect b="0" l="0" r="0" t="0"/>
          <a:stretch/>
        </p:blipFill>
        <p:spPr>
          <a:xfrm>
            <a:off x="13082635" y="10312400"/>
            <a:ext cx="7493937" cy="3403600"/>
          </a:xfrm>
          <a:prstGeom prst="rect">
            <a:avLst/>
          </a:prstGeom>
          <a:noFill/>
          <a:ln>
            <a:noFill/>
          </a:ln>
        </p:spPr>
      </p:pic>
      <p:pic>
        <p:nvPicPr>
          <p:cNvPr descr=" " id="383" name="Google Shape;383;g271dbaf017c_0_350"/>
          <p:cNvPicPr preferRelativeResize="0"/>
          <p:nvPr/>
        </p:nvPicPr>
        <p:blipFill rotWithShape="1">
          <a:blip r:embed="rId7">
            <a:alphaModFix/>
          </a:blip>
          <a:srcRect b="0" l="0" r="0" t="0"/>
          <a:stretch/>
        </p:blipFill>
        <p:spPr>
          <a:xfrm>
            <a:off x="20170121" y="10312400"/>
            <a:ext cx="4216927" cy="3403600"/>
          </a:xfrm>
          <a:prstGeom prst="rect">
            <a:avLst/>
          </a:prstGeom>
          <a:noFill/>
          <a:ln>
            <a:noFill/>
          </a:ln>
        </p:spPr>
      </p:pic>
      <p:pic>
        <p:nvPicPr>
          <p:cNvPr descr=" " id="384" name="Google Shape;384;g271dbaf017c_0_350"/>
          <p:cNvPicPr preferRelativeResize="0"/>
          <p:nvPr/>
        </p:nvPicPr>
        <p:blipFill rotWithShape="1">
          <a:blip r:embed="rId8">
            <a:alphaModFix/>
          </a:blip>
          <a:srcRect b="0" l="0" r="0" t="0"/>
          <a:stretch/>
        </p:blipFill>
        <p:spPr>
          <a:xfrm>
            <a:off x="16702588" y="0"/>
            <a:ext cx="7684460" cy="3479800"/>
          </a:xfrm>
          <a:prstGeom prst="rect">
            <a:avLst/>
          </a:prstGeom>
          <a:noFill/>
          <a:ln>
            <a:noFill/>
          </a:ln>
        </p:spPr>
      </p:pic>
      <p:pic>
        <p:nvPicPr>
          <p:cNvPr descr=" " id="385" name="Google Shape;385;g271dbaf017c_0_350"/>
          <p:cNvPicPr preferRelativeResize="0"/>
          <p:nvPr/>
        </p:nvPicPr>
        <p:blipFill rotWithShape="1">
          <a:blip r:embed="rId9">
            <a:alphaModFix/>
          </a:blip>
          <a:srcRect b="0" l="0" r="0" t="0"/>
          <a:stretch/>
        </p:blipFill>
        <p:spPr>
          <a:xfrm>
            <a:off x="0" y="0"/>
            <a:ext cx="2474732" cy="3010632"/>
          </a:xfrm>
          <a:prstGeom prst="rect">
            <a:avLst/>
          </a:prstGeom>
          <a:noFill/>
          <a:ln>
            <a:noFill/>
          </a:ln>
        </p:spPr>
      </p:pic>
      <p:sp>
        <p:nvSpPr>
          <p:cNvPr id="386" name="Google Shape;386;g271dbaf017c_0_3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7" name="Google Shape;387;g271dbaf017c_0_350"/>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388" name="Google Shape;388;g271dbaf017c_0_350"/>
          <p:cNvSpPr/>
          <p:nvPr/>
        </p:nvSpPr>
        <p:spPr>
          <a:xfrm>
            <a:off x="4305838" y="3403600"/>
            <a:ext cx="15762600" cy="717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271dbaf017c_0_350"/>
          <p:cNvSpPr/>
          <p:nvPr/>
        </p:nvSpPr>
        <p:spPr>
          <a:xfrm>
            <a:off x="4305838" y="3403600"/>
            <a:ext cx="15762600" cy="570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71dbaf017c_0_350"/>
          <p:cNvSpPr/>
          <p:nvPr/>
        </p:nvSpPr>
        <p:spPr>
          <a:xfrm>
            <a:off x="5950694" y="3403600"/>
            <a:ext cx="12473100" cy="546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13900"/>
              </a:buClr>
              <a:buSzPts val="24000"/>
              <a:buFont typeface="Miniver"/>
              <a:buNone/>
            </a:pPr>
            <a:r>
              <a:rPr b="0" i="0" lang="en-US" sz="24000" u="none" cap="none" strike="noStrike">
                <a:solidFill>
                  <a:srgbClr val="113900"/>
                </a:solidFill>
                <a:latin typeface="Miniver"/>
                <a:ea typeface="Miniver"/>
                <a:cs typeface="Miniver"/>
                <a:sym typeface="Miniver"/>
              </a:rPr>
              <a:t>234,567</a:t>
            </a:r>
            <a:endParaRPr b="0" i="0" sz="24000" u="none" cap="none" strike="noStrike">
              <a:solidFill>
                <a:schemeClr val="dk1"/>
              </a:solidFill>
              <a:latin typeface="Calibri"/>
              <a:ea typeface="Calibri"/>
              <a:cs typeface="Calibri"/>
              <a:sym typeface="Calibri"/>
            </a:endParaRPr>
          </a:p>
        </p:txBody>
      </p:sp>
      <p:sp>
        <p:nvSpPr>
          <p:cNvPr id="391" name="Google Shape;391;g271dbaf017c_0_350"/>
          <p:cNvSpPr/>
          <p:nvPr/>
        </p:nvSpPr>
        <p:spPr>
          <a:xfrm>
            <a:off x="4170355" y="80518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92" name="Google Shape;392;g271dbaf017c_0_350"/>
          <p:cNvSpPr/>
          <p:nvPr/>
        </p:nvSpPr>
        <p:spPr>
          <a:xfrm>
            <a:off x="7483352" y="95123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397" name="Shape 397"/>
        <p:cNvGrpSpPr/>
        <p:nvPr/>
      </p:nvGrpSpPr>
      <p:grpSpPr>
        <a:xfrm>
          <a:off x="0" y="0"/>
          <a:ext cx="0" cy="0"/>
          <a:chOff x="0" y="0"/>
          <a:chExt cx="0" cy="0"/>
        </a:xfrm>
      </p:grpSpPr>
      <p:pic>
        <p:nvPicPr>
          <p:cNvPr descr=" " id="398" name="Google Shape;398;g271dbaf017c_0_369"/>
          <p:cNvPicPr preferRelativeResize="0"/>
          <p:nvPr/>
        </p:nvPicPr>
        <p:blipFill rotWithShape="1">
          <a:blip r:embed="rId3">
            <a:alphaModFix/>
          </a:blip>
          <a:srcRect b="0" l="0" r="0" t="0"/>
          <a:stretch/>
        </p:blipFill>
        <p:spPr>
          <a:xfrm>
            <a:off x="5664908" y="10807700"/>
            <a:ext cx="12879410" cy="2908300"/>
          </a:xfrm>
          <a:prstGeom prst="rect">
            <a:avLst/>
          </a:prstGeom>
          <a:noFill/>
          <a:ln>
            <a:noFill/>
          </a:ln>
        </p:spPr>
      </p:pic>
      <p:pic>
        <p:nvPicPr>
          <p:cNvPr descr=" " id="399" name="Google Shape;399;g271dbaf017c_0_369"/>
          <p:cNvPicPr preferRelativeResize="0"/>
          <p:nvPr/>
        </p:nvPicPr>
        <p:blipFill rotWithShape="1">
          <a:blip r:embed="rId4">
            <a:alphaModFix/>
          </a:blip>
          <a:srcRect b="0" l="0" r="0" t="0"/>
          <a:stretch/>
        </p:blipFill>
        <p:spPr>
          <a:xfrm>
            <a:off x="12104613" y="10109200"/>
            <a:ext cx="12282435" cy="3606800"/>
          </a:xfrm>
          <a:prstGeom prst="rect">
            <a:avLst/>
          </a:prstGeom>
          <a:noFill/>
          <a:ln>
            <a:noFill/>
          </a:ln>
        </p:spPr>
      </p:pic>
      <p:pic>
        <p:nvPicPr>
          <p:cNvPr descr=" " id="400" name="Google Shape;400;g271dbaf017c_0_369"/>
          <p:cNvPicPr preferRelativeResize="0"/>
          <p:nvPr/>
        </p:nvPicPr>
        <p:blipFill rotWithShape="1">
          <a:blip r:embed="rId5">
            <a:alphaModFix/>
          </a:blip>
          <a:srcRect b="0" l="0" r="0" t="0"/>
          <a:stretch/>
        </p:blipFill>
        <p:spPr>
          <a:xfrm>
            <a:off x="0" y="10807700"/>
            <a:ext cx="12104613" cy="2908300"/>
          </a:xfrm>
          <a:prstGeom prst="rect">
            <a:avLst/>
          </a:prstGeom>
          <a:noFill/>
          <a:ln>
            <a:noFill/>
          </a:ln>
        </p:spPr>
      </p:pic>
      <p:pic>
        <p:nvPicPr>
          <p:cNvPr descr=" " id="401" name="Google Shape;401;g271dbaf017c_0_369"/>
          <p:cNvPicPr preferRelativeResize="0"/>
          <p:nvPr/>
        </p:nvPicPr>
        <p:blipFill rotWithShape="1">
          <a:blip r:embed="rId6">
            <a:alphaModFix/>
          </a:blip>
          <a:srcRect b="0" l="0" r="0" t="0"/>
          <a:stretch/>
        </p:blipFill>
        <p:spPr>
          <a:xfrm>
            <a:off x="19852581" y="0"/>
            <a:ext cx="4534467" cy="3251200"/>
          </a:xfrm>
          <a:prstGeom prst="rect">
            <a:avLst/>
          </a:prstGeom>
          <a:noFill/>
          <a:ln>
            <a:noFill/>
          </a:ln>
        </p:spPr>
      </p:pic>
      <p:pic>
        <p:nvPicPr>
          <p:cNvPr descr=" " id="402" name="Google Shape;402;g271dbaf017c_0_369"/>
          <p:cNvPicPr preferRelativeResize="0"/>
          <p:nvPr/>
        </p:nvPicPr>
        <p:blipFill rotWithShape="1">
          <a:blip r:embed="rId7">
            <a:alphaModFix/>
          </a:blip>
          <a:srcRect b="0" l="0" r="0" t="0"/>
          <a:stretch/>
        </p:blipFill>
        <p:spPr>
          <a:xfrm>
            <a:off x="0" y="0"/>
            <a:ext cx="3975488" cy="4466431"/>
          </a:xfrm>
          <a:prstGeom prst="rect">
            <a:avLst/>
          </a:prstGeom>
          <a:noFill/>
          <a:ln>
            <a:noFill/>
          </a:ln>
        </p:spPr>
      </p:pic>
      <p:sp>
        <p:nvSpPr>
          <p:cNvPr id="403" name="Google Shape;403;g271dbaf017c_0_3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4" name="Google Shape;404;g271dbaf017c_0_36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05" name="Google Shape;405;g271dbaf017c_0_369"/>
          <p:cNvSpPr/>
          <p:nvPr/>
        </p:nvSpPr>
        <p:spPr>
          <a:xfrm>
            <a:off x="3391324" y="3263900"/>
            <a:ext cx="7875000" cy="29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71dbaf017c_0_369"/>
          <p:cNvSpPr/>
          <p:nvPr/>
        </p:nvSpPr>
        <p:spPr>
          <a:xfrm>
            <a:off x="3759670" y="3263900"/>
            <a:ext cx="71382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71dbaf017c_0_369"/>
          <p:cNvSpPr/>
          <p:nvPr/>
        </p:nvSpPr>
        <p:spPr>
          <a:xfrm>
            <a:off x="3759670" y="3263900"/>
            <a:ext cx="76803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3900"/>
              </a:buClr>
              <a:buSzPts val="12800"/>
              <a:buFont typeface="Miniver"/>
              <a:buNone/>
            </a:pPr>
            <a:r>
              <a:rPr b="0" i="0" lang="en-US" sz="12800" u="none" cap="none" strike="noStrike">
                <a:solidFill>
                  <a:srgbClr val="113900"/>
                </a:solidFill>
                <a:latin typeface="Miniver"/>
                <a:ea typeface="Miniver"/>
                <a:cs typeface="Miniver"/>
                <a:sym typeface="Miniver"/>
              </a:rPr>
              <a:t>233 Coins</a:t>
            </a:r>
            <a:endParaRPr b="0" i="0" sz="12800" u="none" cap="none" strike="noStrike">
              <a:solidFill>
                <a:schemeClr val="dk1"/>
              </a:solidFill>
              <a:latin typeface="Calibri"/>
              <a:ea typeface="Calibri"/>
              <a:cs typeface="Calibri"/>
              <a:sym typeface="Calibri"/>
            </a:endParaRPr>
          </a:p>
        </p:txBody>
      </p:sp>
      <p:sp>
        <p:nvSpPr>
          <p:cNvPr id="408" name="Google Shape;408;g271dbaf017c_0_369"/>
          <p:cNvSpPr/>
          <p:nvPr/>
        </p:nvSpPr>
        <p:spPr>
          <a:xfrm>
            <a:off x="3391324" y="5638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71dbaf017c_0_369"/>
          <p:cNvSpPr/>
          <p:nvPr/>
        </p:nvSpPr>
        <p:spPr>
          <a:xfrm>
            <a:off x="3323582" y="5638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410" name="Google Shape;410;g271dbaf017c_0_369"/>
          <p:cNvSpPr/>
          <p:nvPr/>
        </p:nvSpPr>
        <p:spPr>
          <a:xfrm>
            <a:off x="3391324" y="6985000"/>
            <a:ext cx="7875000" cy="29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71dbaf017c_0_369"/>
          <p:cNvSpPr/>
          <p:nvPr/>
        </p:nvSpPr>
        <p:spPr>
          <a:xfrm>
            <a:off x="3423078" y="6985000"/>
            <a:ext cx="78114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71dbaf017c_0_369"/>
          <p:cNvSpPr/>
          <p:nvPr/>
        </p:nvSpPr>
        <p:spPr>
          <a:xfrm>
            <a:off x="3423078" y="6985000"/>
            <a:ext cx="83535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3900"/>
              </a:buClr>
              <a:buSzPts val="12800"/>
              <a:buFont typeface="Miniver"/>
              <a:buNone/>
            </a:pPr>
            <a:r>
              <a:rPr b="0" i="0" lang="en-US" sz="12800" u="none" cap="none" strike="noStrike">
                <a:solidFill>
                  <a:srgbClr val="113900"/>
                </a:solidFill>
                <a:latin typeface="Miniver"/>
                <a:ea typeface="Miniver"/>
                <a:cs typeface="Miniver"/>
                <a:sym typeface="Miniver"/>
              </a:rPr>
              <a:t>456 Hours</a:t>
            </a:r>
            <a:endParaRPr b="0" i="0" sz="12800" u="none" cap="none" strike="noStrike">
              <a:solidFill>
                <a:schemeClr val="dk1"/>
              </a:solidFill>
              <a:latin typeface="Calibri"/>
              <a:ea typeface="Calibri"/>
              <a:cs typeface="Calibri"/>
              <a:sym typeface="Calibri"/>
            </a:endParaRPr>
          </a:p>
        </p:txBody>
      </p:sp>
      <p:sp>
        <p:nvSpPr>
          <p:cNvPr id="413" name="Google Shape;413;g271dbaf017c_0_369"/>
          <p:cNvSpPr/>
          <p:nvPr/>
        </p:nvSpPr>
        <p:spPr>
          <a:xfrm>
            <a:off x="3391324" y="93599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71dbaf017c_0_369"/>
          <p:cNvSpPr/>
          <p:nvPr/>
        </p:nvSpPr>
        <p:spPr>
          <a:xfrm>
            <a:off x="3323582" y="93599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415" name="Google Shape;415;g271dbaf017c_0_369"/>
          <p:cNvSpPr/>
          <p:nvPr/>
        </p:nvSpPr>
        <p:spPr>
          <a:xfrm>
            <a:off x="13552594" y="3263900"/>
            <a:ext cx="7875000" cy="29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71dbaf017c_0_369"/>
          <p:cNvSpPr/>
          <p:nvPr/>
        </p:nvSpPr>
        <p:spPr>
          <a:xfrm>
            <a:off x="15965895" y="3263900"/>
            <a:ext cx="30483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271dbaf017c_0_369"/>
          <p:cNvSpPr/>
          <p:nvPr/>
        </p:nvSpPr>
        <p:spPr>
          <a:xfrm>
            <a:off x="15965895" y="3263900"/>
            <a:ext cx="35904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3900"/>
              </a:buClr>
              <a:buSzPts val="12800"/>
              <a:buFont typeface="Miniver"/>
              <a:buNone/>
            </a:pPr>
            <a:r>
              <a:rPr b="0" i="0" lang="en-US" sz="12800" u="none" cap="none" strike="noStrike">
                <a:solidFill>
                  <a:srgbClr val="113900"/>
                </a:solidFill>
                <a:latin typeface="Miniver"/>
                <a:ea typeface="Miniver"/>
                <a:cs typeface="Miniver"/>
                <a:sym typeface="Miniver"/>
              </a:rPr>
              <a:t>85%</a:t>
            </a:r>
            <a:endParaRPr b="0" i="0" sz="12800" u="none" cap="none" strike="noStrike">
              <a:solidFill>
                <a:schemeClr val="dk1"/>
              </a:solidFill>
              <a:latin typeface="Calibri"/>
              <a:ea typeface="Calibri"/>
              <a:cs typeface="Calibri"/>
              <a:sym typeface="Calibri"/>
            </a:endParaRPr>
          </a:p>
        </p:txBody>
      </p:sp>
      <p:sp>
        <p:nvSpPr>
          <p:cNvPr id="418" name="Google Shape;418;g271dbaf017c_0_369"/>
          <p:cNvSpPr/>
          <p:nvPr/>
        </p:nvSpPr>
        <p:spPr>
          <a:xfrm>
            <a:off x="13552594" y="5638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71dbaf017c_0_369"/>
          <p:cNvSpPr/>
          <p:nvPr/>
        </p:nvSpPr>
        <p:spPr>
          <a:xfrm>
            <a:off x="13484852" y="5638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420" name="Google Shape;420;g271dbaf017c_0_369"/>
          <p:cNvSpPr/>
          <p:nvPr/>
        </p:nvSpPr>
        <p:spPr>
          <a:xfrm>
            <a:off x="13552594" y="6985000"/>
            <a:ext cx="7875000" cy="29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71dbaf017c_0_369"/>
          <p:cNvSpPr/>
          <p:nvPr/>
        </p:nvSpPr>
        <p:spPr>
          <a:xfrm>
            <a:off x="14663983" y="6985000"/>
            <a:ext cx="56523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71dbaf017c_0_369"/>
          <p:cNvSpPr/>
          <p:nvPr/>
        </p:nvSpPr>
        <p:spPr>
          <a:xfrm>
            <a:off x="14663983" y="6985000"/>
            <a:ext cx="61941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3900"/>
              </a:buClr>
              <a:buSzPts val="12800"/>
              <a:buFont typeface="Miniver"/>
              <a:buNone/>
            </a:pPr>
            <a:r>
              <a:rPr b="0" i="0" lang="en-US" sz="12800" u="none" cap="none" strike="noStrike">
                <a:solidFill>
                  <a:srgbClr val="113900"/>
                </a:solidFill>
                <a:latin typeface="Miniver"/>
                <a:ea typeface="Miniver"/>
                <a:cs typeface="Miniver"/>
                <a:sym typeface="Miniver"/>
              </a:rPr>
              <a:t>323 Km</a:t>
            </a:r>
            <a:endParaRPr b="0" i="0" sz="12800" u="none" cap="none" strike="noStrike">
              <a:solidFill>
                <a:schemeClr val="dk1"/>
              </a:solidFill>
              <a:latin typeface="Calibri"/>
              <a:ea typeface="Calibri"/>
              <a:cs typeface="Calibri"/>
              <a:sym typeface="Calibri"/>
            </a:endParaRPr>
          </a:p>
        </p:txBody>
      </p:sp>
      <p:sp>
        <p:nvSpPr>
          <p:cNvPr id="423" name="Google Shape;423;g271dbaf017c_0_369"/>
          <p:cNvSpPr/>
          <p:nvPr/>
        </p:nvSpPr>
        <p:spPr>
          <a:xfrm>
            <a:off x="13552594" y="93599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71dbaf017c_0_369"/>
          <p:cNvSpPr/>
          <p:nvPr/>
        </p:nvSpPr>
        <p:spPr>
          <a:xfrm>
            <a:off x="13484852" y="93599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429" name="Shape 429"/>
        <p:cNvGrpSpPr/>
        <p:nvPr/>
      </p:nvGrpSpPr>
      <p:grpSpPr>
        <a:xfrm>
          <a:off x="0" y="0"/>
          <a:ext cx="0" cy="0"/>
          <a:chOff x="0" y="0"/>
          <a:chExt cx="0" cy="0"/>
        </a:xfrm>
      </p:grpSpPr>
      <p:pic>
        <p:nvPicPr>
          <p:cNvPr descr=" " id="430" name="Google Shape;430;g271dbaf017c_0_400"/>
          <p:cNvPicPr preferRelativeResize="0"/>
          <p:nvPr/>
        </p:nvPicPr>
        <p:blipFill rotWithShape="1">
          <a:blip r:embed="rId3">
            <a:alphaModFix/>
          </a:blip>
          <a:srcRect b="0" l="0" r="0" t="0"/>
          <a:stretch/>
        </p:blipFill>
        <p:spPr>
          <a:xfrm>
            <a:off x="0" y="10452100"/>
            <a:ext cx="7862283" cy="3263900"/>
          </a:xfrm>
          <a:prstGeom prst="rect">
            <a:avLst/>
          </a:prstGeom>
          <a:noFill/>
          <a:ln>
            <a:noFill/>
          </a:ln>
        </p:spPr>
      </p:pic>
      <p:pic>
        <p:nvPicPr>
          <p:cNvPr descr=" " id="431" name="Google Shape;431;g271dbaf017c_0_400"/>
          <p:cNvPicPr preferRelativeResize="0"/>
          <p:nvPr/>
        </p:nvPicPr>
        <p:blipFill rotWithShape="1">
          <a:blip r:embed="rId4">
            <a:alphaModFix/>
          </a:blip>
          <a:srcRect b="0" l="0" r="0" t="0"/>
          <a:stretch/>
        </p:blipFill>
        <p:spPr>
          <a:xfrm>
            <a:off x="10135867" y="10769600"/>
            <a:ext cx="9767521" cy="2946400"/>
          </a:xfrm>
          <a:prstGeom prst="rect">
            <a:avLst/>
          </a:prstGeom>
          <a:noFill/>
          <a:ln>
            <a:noFill/>
          </a:ln>
        </p:spPr>
      </p:pic>
      <p:pic>
        <p:nvPicPr>
          <p:cNvPr descr=" " id="432" name="Google Shape;432;g271dbaf017c_0_400"/>
          <p:cNvPicPr preferRelativeResize="0"/>
          <p:nvPr/>
        </p:nvPicPr>
        <p:blipFill rotWithShape="1">
          <a:blip r:embed="rId5">
            <a:alphaModFix/>
          </a:blip>
          <a:srcRect b="0" l="0" r="0" t="0"/>
          <a:stretch/>
        </p:blipFill>
        <p:spPr>
          <a:xfrm>
            <a:off x="4115314" y="11442700"/>
            <a:ext cx="10313689" cy="2273300"/>
          </a:xfrm>
          <a:prstGeom prst="rect">
            <a:avLst/>
          </a:prstGeom>
          <a:noFill/>
          <a:ln>
            <a:noFill/>
          </a:ln>
        </p:spPr>
      </p:pic>
      <p:pic>
        <p:nvPicPr>
          <p:cNvPr descr=" " id="433" name="Google Shape;433;g271dbaf017c_0_400"/>
          <p:cNvPicPr preferRelativeResize="0"/>
          <p:nvPr/>
        </p:nvPicPr>
        <p:blipFill rotWithShape="1">
          <a:blip r:embed="rId6">
            <a:alphaModFix/>
          </a:blip>
          <a:srcRect b="0" l="0" r="0" t="0"/>
          <a:stretch/>
        </p:blipFill>
        <p:spPr>
          <a:xfrm>
            <a:off x="15013276" y="11442700"/>
            <a:ext cx="9373772" cy="2273300"/>
          </a:xfrm>
          <a:prstGeom prst="rect">
            <a:avLst/>
          </a:prstGeom>
          <a:noFill/>
          <a:ln>
            <a:noFill/>
          </a:ln>
        </p:spPr>
      </p:pic>
      <p:pic>
        <p:nvPicPr>
          <p:cNvPr descr=" " id="434" name="Google Shape;434;g271dbaf017c_0_400"/>
          <p:cNvPicPr preferRelativeResize="0"/>
          <p:nvPr/>
        </p:nvPicPr>
        <p:blipFill rotWithShape="1">
          <a:blip r:embed="rId7">
            <a:alphaModFix/>
          </a:blip>
          <a:srcRect b="0" l="0" r="0" t="0"/>
          <a:stretch/>
        </p:blipFill>
        <p:spPr>
          <a:xfrm>
            <a:off x="0" y="0"/>
            <a:ext cx="8954619" cy="4051300"/>
          </a:xfrm>
          <a:prstGeom prst="rect">
            <a:avLst/>
          </a:prstGeom>
          <a:noFill/>
          <a:ln>
            <a:noFill/>
          </a:ln>
        </p:spPr>
      </p:pic>
      <p:pic>
        <p:nvPicPr>
          <p:cNvPr descr=" " id="435" name="Google Shape;435;g271dbaf017c_0_400"/>
          <p:cNvPicPr preferRelativeResize="0"/>
          <p:nvPr/>
        </p:nvPicPr>
        <p:blipFill rotWithShape="1">
          <a:blip r:embed="rId8">
            <a:alphaModFix/>
          </a:blip>
          <a:srcRect b="0" l="0" r="0" t="0"/>
          <a:stretch/>
        </p:blipFill>
        <p:spPr>
          <a:xfrm>
            <a:off x="20150628" y="0"/>
            <a:ext cx="4236420" cy="5989935"/>
          </a:xfrm>
          <a:prstGeom prst="rect">
            <a:avLst/>
          </a:prstGeom>
          <a:noFill/>
          <a:ln>
            <a:noFill/>
          </a:ln>
        </p:spPr>
      </p:pic>
      <p:sp>
        <p:nvSpPr>
          <p:cNvPr id="436" name="Google Shape;436;g271dbaf017c_0_4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7" name="Google Shape;437;g271dbaf017c_0_400"/>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38" name="Google Shape;438;g271dbaf017c_0_400"/>
          <p:cNvSpPr/>
          <p:nvPr/>
        </p:nvSpPr>
        <p:spPr>
          <a:xfrm>
            <a:off x="6841922" y="1143000"/>
            <a:ext cx="10690500" cy="182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13900"/>
              </a:buClr>
              <a:buSzPts val="8000"/>
              <a:buFont typeface="Miniver"/>
              <a:buNone/>
            </a:pPr>
            <a:r>
              <a:rPr b="0" i="0" lang="en-US" sz="8000" u="none" cap="none" strike="noStrike">
                <a:solidFill>
                  <a:srgbClr val="113900"/>
                </a:solidFill>
                <a:latin typeface="Miniver"/>
                <a:ea typeface="Miniver"/>
                <a:cs typeface="Miniver"/>
                <a:sym typeface="Miniver"/>
              </a:rPr>
              <a:t>Some Graph</a:t>
            </a:r>
            <a:endParaRPr b="0" i="0" sz="8000" u="none" cap="none" strike="noStrike">
              <a:solidFill>
                <a:schemeClr val="dk1"/>
              </a:solidFill>
              <a:latin typeface="Calibri"/>
              <a:ea typeface="Calibri"/>
              <a:cs typeface="Calibri"/>
              <a:sym typeface="Calibri"/>
            </a:endParaRPr>
          </a:p>
        </p:txBody>
      </p:sp>
      <p:sp>
        <p:nvSpPr>
          <p:cNvPr id="439" name="Google Shape;439;g271dbaf017c_0_400"/>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71dbaf017c_0_400"/>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35400"/>
              </a:buClr>
              <a:buSzPts val="1820"/>
              <a:buFont typeface="Lato"/>
              <a:buNone/>
            </a:pPr>
            <a:r>
              <a:rPr b="0" i="0" lang="en-US" sz="1820" u="none" cap="none" strike="noStrike">
                <a:solidFill>
                  <a:srgbClr val="23540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41" name="Google Shape;441;g271dbaf017c_0_400"/>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35400"/>
              </a:buClr>
              <a:buSzPts val="2185"/>
              <a:buFont typeface="Lato"/>
              <a:buNone/>
            </a:pPr>
            <a:r>
              <a:rPr b="0" i="0" lang="en-US" sz="2185" u="none" cap="none" strike="noStrike">
                <a:solidFill>
                  <a:srgbClr val="23540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42" name="Google Shape;442;g271dbaf017c_0_400"/>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35400"/>
              </a:buClr>
              <a:buSzPts val="2185"/>
              <a:buFont typeface="Lato"/>
              <a:buNone/>
            </a:pPr>
            <a:r>
              <a:rPr b="0" i="0" lang="en-US" sz="2185" u="none" cap="none" strike="noStrike">
                <a:solidFill>
                  <a:srgbClr val="23540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43" name="Google Shape;443;g271dbaf017c_0_400"/>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35400"/>
              </a:buClr>
              <a:buSzPts val="2185"/>
              <a:buFont typeface="Lato"/>
              <a:buNone/>
            </a:pPr>
            <a:r>
              <a:rPr b="0" i="0" lang="en-US" sz="2185" u="none" cap="none" strike="noStrike">
                <a:solidFill>
                  <a:srgbClr val="23540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44" name="Google Shape;444;g271dbaf017c_0_400"/>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35400"/>
              </a:buClr>
              <a:buSzPts val="2185"/>
              <a:buFont typeface="Lato"/>
              <a:buNone/>
            </a:pPr>
            <a:r>
              <a:rPr b="0" i="0" lang="en-US" sz="2185" u="none" cap="none" strike="noStrike">
                <a:solidFill>
                  <a:srgbClr val="23540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45" name="Google Shape;445;g271dbaf017c_0_400"/>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35400"/>
              </a:buClr>
              <a:buSzPts val="2185"/>
              <a:buFont typeface="Lato"/>
              <a:buNone/>
            </a:pPr>
            <a:r>
              <a:rPr b="0" i="0" lang="en-US" sz="2185" u="none" cap="none" strike="noStrike">
                <a:solidFill>
                  <a:srgbClr val="23540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46" name="Google Shape;446;g271dbaf017c_0_400"/>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35400"/>
              </a:buClr>
              <a:buSzPts val="2185"/>
              <a:buFont typeface="Lato"/>
              <a:buNone/>
            </a:pPr>
            <a:r>
              <a:rPr b="0" i="0" lang="en-US" sz="2185" u="none" cap="none" strike="noStrike">
                <a:solidFill>
                  <a:srgbClr val="23540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47" name="Google Shape;447;g271dbaf017c_0_400"/>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35400"/>
              </a:buClr>
              <a:buSzPts val="2185"/>
              <a:buFont typeface="Lato"/>
              <a:buNone/>
            </a:pPr>
            <a:r>
              <a:rPr b="0" i="0" lang="en-US" sz="2185" u="none" cap="none" strike="noStrike">
                <a:solidFill>
                  <a:srgbClr val="23540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48" name="Google Shape;448;g271dbaf017c_0_400"/>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35400"/>
              </a:buClr>
              <a:buSzPts val="2185"/>
              <a:buFont typeface="Lato"/>
              <a:buNone/>
            </a:pPr>
            <a:r>
              <a:rPr b="0" i="0" lang="en-US" sz="2185" u="none" cap="none" strike="noStrike">
                <a:solidFill>
                  <a:srgbClr val="23540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49" name="Google Shape;449;g271dbaf017c_0_400"/>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35400"/>
              </a:buClr>
              <a:buSzPts val="1820"/>
              <a:buFont typeface="Lato"/>
              <a:buNone/>
            </a:pPr>
            <a:r>
              <a:rPr b="0" i="0" lang="en-US" sz="1820" u="none" cap="none" strike="noStrike">
                <a:solidFill>
                  <a:srgbClr val="23540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50" name="Google Shape;450;g271dbaf017c_0_400"/>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35400"/>
              </a:buClr>
              <a:buSzPts val="1820"/>
              <a:buFont typeface="Lato"/>
              <a:buNone/>
            </a:pPr>
            <a:r>
              <a:rPr b="0" i="0" lang="en-US" sz="1820" u="none" cap="none" strike="noStrike">
                <a:solidFill>
                  <a:srgbClr val="23540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51" name="Google Shape;451;g271dbaf017c_0_400"/>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35400"/>
              </a:buClr>
              <a:buSzPts val="1820"/>
              <a:buFont typeface="Lato"/>
              <a:buNone/>
            </a:pPr>
            <a:r>
              <a:rPr b="0" i="0" lang="en-US" sz="1820" u="none" cap="none" strike="noStrike">
                <a:solidFill>
                  <a:srgbClr val="23540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52" name="Google Shape;452;g271dbaf017c_0_400"/>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35400"/>
              </a:buClr>
              <a:buSzPts val="1820"/>
              <a:buFont typeface="Lato"/>
              <a:buNone/>
            </a:pPr>
            <a:r>
              <a:rPr b="0" i="0" lang="en-US" sz="1820" u="none" cap="none" strike="noStrike">
                <a:solidFill>
                  <a:srgbClr val="23540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53" name="Google Shape;453;g271dbaf017c_0_400"/>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35400"/>
              </a:buClr>
              <a:buSzPts val="1820"/>
              <a:buFont typeface="Lato"/>
              <a:buNone/>
            </a:pPr>
            <a:r>
              <a:rPr b="0" i="0" lang="en-US" sz="1820" u="none" cap="none" strike="noStrike">
                <a:solidFill>
                  <a:srgbClr val="23540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54" name="Google Shape;454;g271dbaf017c_0_400"/>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35400"/>
              </a:buClr>
              <a:buSzPts val="1820"/>
              <a:buFont typeface="Lato"/>
              <a:buNone/>
            </a:pPr>
            <a:r>
              <a:rPr b="0" i="0" lang="en-US" sz="1820" u="none" cap="none" strike="noStrike">
                <a:solidFill>
                  <a:srgbClr val="23540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55" name="Google Shape;455;g271dbaf017c_0_400"/>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35400"/>
              </a:buClr>
              <a:buSzPts val="1820"/>
              <a:buFont typeface="Lato"/>
              <a:buNone/>
            </a:pPr>
            <a:r>
              <a:rPr b="0" i="0" lang="en-US" sz="1820" u="none" cap="none" strike="noStrike">
                <a:solidFill>
                  <a:srgbClr val="23540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56" name="Google Shape;456;g271dbaf017c_0_400"/>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35400"/>
              </a:buClr>
              <a:buSzPts val="1820"/>
              <a:buFont typeface="Lato"/>
              <a:buNone/>
            </a:pPr>
            <a:r>
              <a:rPr b="0" i="0" lang="en-US" sz="1820" u="none" cap="none" strike="noStrike">
                <a:solidFill>
                  <a:srgbClr val="23540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57" name="Google Shape;457;g271dbaf017c_0_400"/>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35400"/>
              </a:buClr>
              <a:buSzPts val="1820"/>
              <a:buFont typeface="Lato"/>
              <a:buNone/>
            </a:pPr>
            <a:r>
              <a:rPr b="0" i="0" lang="en-US" sz="1820" u="none" cap="none" strike="noStrike">
                <a:solidFill>
                  <a:srgbClr val="23540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58" name="Google Shape;458;g271dbaf017c_0_400"/>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35400"/>
              </a:buClr>
              <a:buSzPts val="1820"/>
              <a:buFont typeface="Lato"/>
              <a:buNone/>
            </a:pPr>
            <a:r>
              <a:rPr b="0" i="0" lang="en-US" sz="1820" u="none" cap="none" strike="noStrike">
                <a:solidFill>
                  <a:srgbClr val="23540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59" name="Google Shape;459;g271dbaf017c_0_400"/>
          <p:cNvPicPr preferRelativeResize="0"/>
          <p:nvPr/>
        </p:nvPicPr>
        <p:blipFill rotWithShape="1">
          <a:blip r:embed="rId10">
            <a:alphaModFix/>
          </a:blip>
          <a:srcRect b="0" l="0" r="0" t="0"/>
          <a:stretch/>
        </p:blipFill>
        <p:spPr>
          <a:xfrm>
            <a:off x="3368467" y="3771900"/>
            <a:ext cx="8291592" cy="5511006"/>
          </a:xfrm>
          <a:prstGeom prst="rect">
            <a:avLst/>
          </a:prstGeom>
          <a:noFill/>
          <a:ln>
            <a:noFill/>
          </a:ln>
        </p:spPr>
      </p:pic>
      <p:pic>
        <p:nvPicPr>
          <p:cNvPr descr=" " id="460" name="Google Shape;460;g271dbaf017c_0_400"/>
          <p:cNvPicPr preferRelativeResize="0"/>
          <p:nvPr/>
        </p:nvPicPr>
        <p:blipFill rotWithShape="1">
          <a:blip r:embed="rId11">
            <a:alphaModFix/>
          </a:blip>
          <a:srcRect b="0" l="0" r="0" t="0"/>
          <a:stretch/>
        </p:blipFill>
        <p:spPr>
          <a:xfrm>
            <a:off x="4512766" y="4185444"/>
            <a:ext cx="11567" cy="5258445"/>
          </a:xfrm>
          <a:prstGeom prst="rect">
            <a:avLst/>
          </a:prstGeom>
          <a:noFill/>
          <a:ln>
            <a:noFill/>
          </a:ln>
        </p:spPr>
      </p:pic>
      <p:pic>
        <p:nvPicPr>
          <p:cNvPr descr=" " id="461" name="Google Shape;461;g271dbaf017c_0_400"/>
          <p:cNvPicPr preferRelativeResize="0"/>
          <p:nvPr/>
        </p:nvPicPr>
        <p:blipFill rotWithShape="1">
          <a:blip r:embed="rId12">
            <a:alphaModFix/>
          </a:blip>
          <a:srcRect b="0" l="0" r="0" t="0"/>
          <a:stretch/>
        </p:blipFill>
        <p:spPr>
          <a:xfrm>
            <a:off x="5651279" y="4185444"/>
            <a:ext cx="11567" cy="5258445"/>
          </a:xfrm>
          <a:prstGeom prst="rect">
            <a:avLst/>
          </a:prstGeom>
          <a:noFill/>
          <a:ln>
            <a:noFill/>
          </a:ln>
        </p:spPr>
      </p:pic>
      <p:pic>
        <p:nvPicPr>
          <p:cNvPr descr=" " id="462" name="Google Shape;462;g271dbaf017c_0_400"/>
          <p:cNvPicPr preferRelativeResize="0"/>
          <p:nvPr/>
        </p:nvPicPr>
        <p:blipFill rotWithShape="1">
          <a:blip r:embed="rId13">
            <a:alphaModFix/>
          </a:blip>
          <a:srcRect b="0" l="0" r="0" t="0"/>
          <a:stretch/>
        </p:blipFill>
        <p:spPr>
          <a:xfrm>
            <a:off x="6789795" y="4185444"/>
            <a:ext cx="11567" cy="5258445"/>
          </a:xfrm>
          <a:prstGeom prst="rect">
            <a:avLst/>
          </a:prstGeom>
          <a:noFill/>
          <a:ln>
            <a:noFill/>
          </a:ln>
        </p:spPr>
      </p:pic>
      <p:pic>
        <p:nvPicPr>
          <p:cNvPr descr=" " id="463" name="Google Shape;463;g271dbaf017c_0_400"/>
          <p:cNvPicPr preferRelativeResize="0"/>
          <p:nvPr/>
        </p:nvPicPr>
        <p:blipFill rotWithShape="1">
          <a:blip r:embed="rId14">
            <a:alphaModFix/>
          </a:blip>
          <a:srcRect b="0" l="0" r="0" t="0"/>
          <a:stretch/>
        </p:blipFill>
        <p:spPr>
          <a:xfrm>
            <a:off x="7928309" y="4185444"/>
            <a:ext cx="11567" cy="5258445"/>
          </a:xfrm>
          <a:prstGeom prst="rect">
            <a:avLst/>
          </a:prstGeom>
          <a:noFill/>
          <a:ln>
            <a:noFill/>
          </a:ln>
        </p:spPr>
      </p:pic>
      <p:pic>
        <p:nvPicPr>
          <p:cNvPr descr=" " id="464" name="Google Shape;464;g271dbaf017c_0_400"/>
          <p:cNvPicPr preferRelativeResize="0"/>
          <p:nvPr/>
        </p:nvPicPr>
        <p:blipFill rotWithShape="1">
          <a:blip r:embed="rId15">
            <a:alphaModFix/>
          </a:blip>
          <a:srcRect b="0" l="0" r="0" t="0"/>
          <a:stretch/>
        </p:blipFill>
        <p:spPr>
          <a:xfrm>
            <a:off x="9066828" y="4185444"/>
            <a:ext cx="11567" cy="5258445"/>
          </a:xfrm>
          <a:prstGeom prst="rect">
            <a:avLst/>
          </a:prstGeom>
          <a:noFill/>
          <a:ln>
            <a:noFill/>
          </a:ln>
        </p:spPr>
      </p:pic>
      <p:pic>
        <p:nvPicPr>
          <p:cNvPr descr=" " id="465" name="Google Shape;465;g271dbaf017c_0_400"/>
          <p:cNvPicPr preferRelativeResize="0"/>
          <p:nvPr/>
        </p:nvPicPr>
        <p:blipFill rotWithShape="1">
          <a:blip r:embed="rId16">
            <a:alphaModFix/>
          </a:blip>
          <a:srcRect b="0" l="0" r="0" t="0"/>
          <a:stretch/>
        </p:blipFill>
        <p:spPr>
          <a:xfrm>
            <a:off x="10205341" y="4185444"/>
            <a:ext cx="11567" cy="5258445"/>
          </a:xfrm>
          <a:prstGeom prst="rect">
            <a:avLst/>
          </a:prstGeom>
          <a:noFill/>
          <a:ln>
            <a:noFill/>
          </a:ln>
        </p:spPr>
      </p:pic>
      <p:pic>
        <p:nvPicPr>
          <p:cNvPr descr=" " id="466" name="Google Shape;466;g271dbaf017c_0_400"/>
          <p:cNvPicPr preferRelativeResize="0"/>
          <p:nvPr/>
        </p:nvPicPr>
        <p:blipFill rotWithShape="1">
          <a:blip r:embed="rId17">
            <a:alphaModFix/>
          </a:blip>
          <a:srcRect b="0" l="0" r="0" t="0"/>
          <a:stretch/>
        </p:blipFill>
        <p:spPr>
          <a:xfrm>
            <a:off x="11343854" y="4185444"/>
            <a:ext cx="11567" cy="5258445"/>
          </a:xfrm>
          <a:prstGeom prst="rect">
            <a:avLst/>
          </a:prstGeom>
          <a:noFill/>
          <a:ln>
            <a:noFill/>
          </a:ln>
        </p:spPr>
      </p:pic>
      <p:pic>
        <p:nvPicPr>
          <p:cNvPr descr=" " id="467" name="Google Shape;467;g271dbaf017c_0_400"/>
          <p:cNvPicPr preferRelativeResize="0"/>
          <p:nvPr/>
        </p:nvPicPr>
        <p:blipFill rotWithShape="1">
          <a:blip r:embed="rId18">
            <a:alphaModFix/>
          </a:blip>
          <a:srcRect b="0" l="0" r="0" t="0"/>
          <a:stretch/>
        </p:blipFill>
        <p:spPr>
          <a:xfrm>
            <a:off x="3355539" y="5483845"/>
            <a:ext cx="8050167" cy="2373585"/>
          </a:xfrm>
          <a:prstGeom prst="rect">
            <a:avLst/>
          </a:prstGeom>
          <a:noFill/>
          <a:ln>
            <a:noFill/>
          </a:ln>
        </p:spPr>
      </p:pic>
      <p:pic>
        <p:nvPicPr>
          <p:cNvPr descr=" " id="468" name="Google Shape;468;g271dbaf017c_0_400"/>
          <p:cNvPicPr preferRelativeResize="0"/>
          <p:nvPr/>
        </p:nvPicPr>
        <p:blipFill rotWithShape="1">
          <a:blip r:embed="rId19">
            <a:alphaModFix/>
          </a:blip>
          <a:srcRect b="0" l="0" r="0" t="0"/>
          <a:stretch/>
        </p:blipFill>
        <p:spPr>
          <a:xfrm>
            <a:off x="3369143" y="6359525"/>
            <a:ext cx="8044030" cy="2268538"/>
          </a:xfrm>
          <a:prstGeom prst="rect">
            <a:avLst/>
          </a:prstGeom>
          <a:noFill/>
          <a:ln>
            <a:noFill/>
          </a:ln>
        </p:spPr>
      </p:pic>
      <p:pic>
        <p:nvPicPr>
          <p:cNvPr descr=" " id="469" name="Google Shape;469;g271dbaf017c_0_400"/>
          <p:cNvPicPr preferRelativeResize="0"/>
          <p:nvPr/>
        </p:nvPicPr>
        <p:blipFill rotWithShape="1">
          <a:blip r:embed="rId20">
            <a:alphaModFix/>
          </a:blip>
          <a:srcRect b="0" l="0" r="0" t="0"/>
          <a:stretch/>
        </p:blipFill>
        <p:spPr>
          <a:xfrm>
            <a:off x="4441751" y="6055643"/>
            <a:ext cx="153591" cy="153566"/>
          </a:xfrm>
          <a:prstGeom prst="rect">
            <a:avLst/>
          </a:prstGeom>
          <a:noFill/>
          <a:ln>
            <a:noFill/>
          </a:ln>
        </p:spPr>
      </p:pic>
      <p:pic>
        <p:nvPicPr>
          <p:cNvPr descr=" " id="470" name="Google Shape;470;g271dbaf017c_0_400"/>
          <p:cNvPicPr preferRelativeResize="0"/>
          <p:nvPr/>
        </p:nvPicPr>
        <p:blipFill rotWithShape="1">
          <a:blip r:embed="rId21">
            <a:alphaModFix/>
          </a:blip>
          <a:srcRect b="0" l="0" r="0" t="0"/>
          <a:stretch/>
        </p:blipFill>
        <p:spPr>
          <a:xfrm>
            <a:off x="4441751" y="6981130"/>
            <a:ext cx="153591" cy="153566"/>
          </a:xfrm>
          <a:prstGeom prst="rect">
            <a:avLst/>
          </a:prstGeom>
          <a:noFill/>
          <a:ln>
            <a:noFill/>
          </a:ln>
        </p:spPr>
      </p:pic>
      <p:pic>
        <p:nvPicPr>
          <p:cNvPr descr=" " id="471" name="Google Shape;471;g271dbaf017c_0_400"/>
          <p:cNvPicPr preferRelativeResize="0"/>
          <p:nvPr/>
        </p:nvPicPr>
        <p:blipFill rotWithShape="1">
          <a:blip r:embed="rId22">
            <a:alphaModFix/>
          </a:blip>
          <a:srcRect b="0" l="0" r="0" t="0"/>
          <a:stretch/>
        </p:blipFill>
        <p:spPr>
          <a:xfrm>
            <a:off x="5580267" y="5651277"/>
            <a:ext cx="153591" cy="153566"/>
          </a:xfrm>
          <a:prstGeom prst="rect">
            <a:avLst/>
          </a:prstGeom>
          <a:noFill/>
          <a:ln>
            <a:noFill/>
          </a:ln>
        </p:spPr>
      </p:pic>
      <p:pic>
        <p:nvPicPr>
          <p:cNvPr descr=" " id="472" name="Google Shape;472;g271dbaf017c_0_400"/>
          <p:cNvPicPr preferRelativeResize="0"/>
          <p:nvPr/>
        </p:nvPicPr>
        <p:blipFill rotWithShape="1">
          <a:blip r:embed="rId23">
            <a:alphaModFix/>
          </a:blip>
          <a:srcRect b="0" l="0" r="0" t="0"/>
          <a:stretch/>
        </p:blipFill>
        <p:spPr>
          <a:xfrm>
            <a:off x="5580267" y="7415510"/>
            <a:ext cx="153591" cy="153566"/>
          </a:xfrm>
          <a:prstGeom prst="rect">
            <a:avLst/>
          </a:prstGeom>
          <a:noFill/>
          <a:ln>
            <a:noFill/>
          </a:ln>
        </p:spPr>
      </p:pic>
      <p:pic>
        <p:nvPicPr>
          <p:cNvPr descr=" " id="473" name="Google Shape;473;g271dbaf017c_0_400"/>
          <p:cNvPicPr preferRelativeResize="0"/>
          <p:nvPr/>
        </p:nvPicPr>
        <p:blipFill rotWithShape="1">
          <a:blip r:embed="rId24">
            <a:alphaModFix/>
          </a:blip>
          <a:srcRect b="0" l="0" r="0" t="0"/>
          <a:stretch/>
        </p:blipFill>
        <p:spPr>
          <a:xfrm>
            <a:off x="6718783" y="7732812"/>
            <a:ext cx="153591" cy="153566"/>
          </a:xfrm>
          <a:prstGeom prst="rect">
            <a:avLst/>
          </a:prstGeom>
          <a:noFill/>
          <a:ln>
            <a:noFill/>
          </a:ln>
        </p:spPr>
      </p:pic>
      <p:pic>
        <p:nvPicPr>
          <p:cNvPr descr=" " id="474" name="Google Shape;474;g271dbaf017c_0_400"/>
          <p:cNvPicPr preferRelativeResize="0"/>
          <p:nvPr/>
        </p:nvPicPr>
        <p:blipFill rotWithShape="1">
          <a:blip r:embed="rId25">
            <a:alphaModFix/>
          </a:blip>
          <a:srcRect b="0" l="0" r="0" t="0"/>
          <a:stretch/>
        </p:blipFill>
        <p:spPr>
          <a:xfrm>
            <a:off x="6718783" y="6311826"/>
            <a:ext cx="153591" cy="153566"/>
          </a:xfrm>
          <a:prstGeom prst="rect">
            <a:avLst/>
          </a:prstGeom>
          <a:noFill/>
          <a:ln>
            <a:noFill/>
          </a:ln>
        </p:spPr>
      </p:pic>
      <p:pic>
        <p:nvPicPr>
          <p:cNvPr descr=" " id="475" name="Google Shape;475;g271dbaf017c_0_400"/>
          <p:cNvPicPr preferRelativeResize="0"/>
          <p:nvPr/>
        </p:nvPicPr>
        <p:blipFill rotWithShape="1">
          <a:blip r:embed="rId26">
            <a:alphaModFix/>
          </a:blip>
          <a:srcRect b="0" l="0" r="0" t="0"/>
          <a:stretch/>
        </p:blipFill>
        <p:spPr>
          <a:xfrm>
            <a:off x="7861923" y="6733232"/>
            <a:ext cx="153591" cy="153566"/>
          </a:xfrm>
          <a:prstGeom prst="rect">
            <a:avLst/>
          </a:prstGeom>
          <a:noFill/>
          <a:ln>
            <a:noFill/>
          </a:ln>
        </p:spPr>
      </p:pic>
      <p:pic>
        <p:nvPicPr>
          <p:cNvPr descr=" " id="476" name="Google Shape;476;g271dbaf017c_0_400"/>
          <p:cNvPicPr preferRelativeResize="0"/>
          <p:nvPr/>
        </p:nvPicPr>
        <p:blipFill rotWithShape="1">
          <a:blip r:embed="rId27">
            <a:alphaModFix/>
          </a:blip>
          <a:srcRect b="0" l="0" r="0" t="0"/>
          <a:stretch/>
        </p:blipFill>
        <p:spPr>
          <a:xfrm>
            <a:off x="7861923" y="6420644"/>
            <a:ext cx="153591" cy="153566"/>
          </a:xfrm>
          <a:prstGeom prst="rect">
            <a:avLst/>
          </a:prstGeom>
          <a:noFill/>
          <a:ln>
            <a:noFill/>
          </a:ln>
        </p:spPr>
      </p:pic>
      <p:pic>
        <p:nvPicPr>
          <p:cNvPr descr=" " id="477" name="Google Shape;477;g271dbaf017c_0_400"/>
          <p:cNvPicPr preferRelativeResize="0"/>
          <p:nvPr/>
        </p:nvPicPr>
        <p:blipFill rotWithShape="1">
          <a:blip r:embed="rId28">
            <a:alphaModFix/>
          </a:blip>
          <a:srcRect b="0" l="0" r="0" t="0"/>
          <a:stretch/>
        </p:blipFill>
        <p:spPr>
          <a:xfrm>
            <a:off x="8995813" y="7667575"/>
            <a:ext cx="153591" cy="153566"/>
          </a:xfrm>
          <a:prstGeom prst="rect">
            <a:avLst/>
          </a:prstGeom>
          <a:noFill/>
          <a:ln>
            <a:noFill/>
          </a:ln>
        </p:spPr>
      </p:pic>
      <p:pic>
        <p:nvPicPr>
          <p:cNvPr descr=" " id="478" name="Google Shape;478;g271dbaf017c_0_400"/>
          <p:cNvPicPr preferRelativeResize="0"/>
          <p:nvPr/>
        </p:nvPicPr>
        <p:blipFill rotWithShape="1">
          <a:blip r:embed="rId29">
            <a:alphaModFix/>
          </a:blip>
          <a:srcRect b="0" l="0" r="0" t="0"/>
          <a:stretch/>
        </p:blipFill>
        <p:spPr>
          <a:xfrm>
            <a:off x="8995813" y="7076877"/>
            <a:ext cx="153591" cy="153566"/>
          </a:xfrm>
          <a:prstGeom prst="rect">
            <a:avLst/>
          </a:prstGeom>
          <a:noFill/>
          <a:ln>
            <a:noFill/>
          </a:ln>
        </p:spPr>
      </p:pic>
      <p:pic>
        <p:nvPicPr>
          <p:cNvPr descr=" " id="479" name="Google Shape;479;g271dbaf017c_0_400"/>
          <p:cNvPicPr preferRelativeResize="0"/>
          <p:nvPr/>
        </p:nvPicPr>
        <p:blipFill rotWithShape="1">
          <a:blip r:embed="rId30">
            <a:alphaModFix/>
          </a:blip>
          <a:srcRect b="0" l="0" r="0" t="0"/>
          <a:stretch/>
        </p:blipFill>
        <p:spPr>
          <a:xfrm>
            <a:off x="10138955" y="6972449"/>
            <a:ext cx="153591" cy="153566"/>
          </a:xfrm>
          <a:prstGeom prst="rect">
            <a:avLst/>
          </a:prstGeom>
          <a:noFill/>
          <a:ln>
            <a:noFill/>
          </a:ln>
        </p:spPr>
      </p:pic>
      <p:pic>
        <p:nvPicPr>
          <p:cNvPr descr=" " id="480" name="Google Shape;480;g271dbaf017c_0_400"/>
          <p:cNvPicPr preferRelativeResize="0"/>
          <p:nvPr/>
        </p:nvPicPr>
        <p:blipFill rotWithShape="1">
          <a:blip r:embed="rId31">
            <a:alphaModFix/>
          </a:blip>
          <a:srcRect b="0" l="0" r="0" t="0"/>
          <a:stretch/>
        </p:blipFill>
        <p:spPr>
          <a:xfrm>
            <a:off x="10138955" y="6572771"/>
            <a:ext cx="153591" cy="153566"/>
          </a:xfrm>
          <a:prstGeom prst="rect">
            <a:avLst/>
          </a:prstGeom>
          <a:noFill/>
          <a:ln>
            <a:noFill/>
          </a:ln>
        </p:spPr>
      </p:pic>
      <p:sp>
        <p:nvSpPr>
          <p:cNvPr id="481" name="Google Shape;481;g271dbaf017c_0_40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71dbaf017c_0_40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3" name="Google Shape;483;g271dbaf017c_0_400"/>
          <p:cNvPicPr preferRelativeResize="0"/>
          <p:nvPr/>
        </p:nvPicPr>
        <p:blipFill rotWithShape="1">
          <a:blip r:embed="rId32">
            <a:alphaModFix/>
          </a:blip>
          <a:srcRect b="0" l="0" r="0" t="0"/>
          <a:stretch/>
        </p:blipFill>
        <p:spPr>
          <a:xfrm>
            <a:off x="14403600" y="4191000"/>
            <a:ext cx="5575997" cy="5575300"/>
          </a:xfrm>
          <a:prstGeom prst="rect">
            <a:avLst/>
          </a:prstGeom>
          <a:noFill/>
          <a:ln>
            <a:noFill/>
          </a:ln>
        </p:spPr>
      </p:pic>
      <p:pic>
        <p:nvPicPr>
          <p:cNvPr descr=" " id="484" name="Google Shape;484;g271dbaf017c_0_400"/>
          <p:cNvPicPr preferRelativeResize="0"/>
          <p:nvPr/>
        </p:nvPicPr>
        <p:blipFill rotWithShape="1">
          <a:blip r:embed="rId33">
            <a:alphaModFix/>
          </a:blip>
          <a:srcRect b="0" l="0" r="0" t="0"/>
          <a:stretch/>
        </p:blipFill>
        <p:spPr>
          <a:xfrm>
            <a:off x="14403600" y="4191000"/>
            <a:ext cx="5575997" cy="5575300"/>
          </a:xfrm>
          <a:prstGeom prst="rect">
            <a:avLst/>
          </a:prstGeom>
          <a:noFill/>
          <a:ln>
            <a:noFill/>
          </a:ln>
        </p:spPr>
      </p:pic>
      <p:sp>
        <p:nvSpPr>
          <p:cNvPr id="485" name="Google Shape;485;g271dbaf017c_0_400"/>
          <p:cNvSpPr/>
          <p:nvPr/>
        </p:nvSpPr>
        <p:spPr>
          <a:xfrm>
            <a:off x="16200875" y="6365379"/>
            <a:ext cx="19941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71dbaf017c_0_400"/>
          <p:cNvSpPr/>
          <p:nvPr/>
        </p:nvSpPr>
        <p:spPr>
          <a:xfrm>
            <a:off x="16200875" y="6267450"/>
            <a:ext cx="21975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34.574</a:t>
            </a:r>
            <a:endParaRPr b="0" i="0" sz="4800" u="none" cap="none" strike="noStrike">
              <a:solidFill>
                <a:schemeClr val="dk1"/>
              </a:solidFill>
              <a:latin typeface="Calibri"/>
              <a:ea typeface="Calibri"/>
              <a:cs typeface="Calibri"/>
              <a:sym typeface="Calibri"/>
            </a:endParaRPr>
          </a:p>
        </p:txBody>
      </p:sp>
      <p:sp>
        <p:nvSpPr>
          <p:cNvPr id="487" name="Google Shape;487;g271dbaf017c_0_400"/>
          <p:cNvSpPr/>
          <p:nvPr/>
        </p:nvSpPr>
        <p:spPr>
          <a:xfrm>
            <a:off x="16747043" y="71564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88" name="Google Shape;488;g271dbaf017c_0_400"/>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71dbaf017c_0_400"/>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71dbaf017c_0_400"/>
          <p:cNvSpPr/>
          <p:nvPr/>
        </p:nvSpPr>
        <p:spPr>
          <a:xfrm>
            <a:off x="13158845" y="10515600"/>
            <a:ext cx="8078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Treasure Found</a:t>
            </a:r>
            <a:endParaRPr b="0" i="0" sz="4800" u="none" cap="none" strike="noStrike">
              <a:solidFill>
                <a:schemeClr val="dk1"/>
              </a:solidFill>
              <a:latin typeface="Calibri"/>
              <a:ea typeface="Calibri"/>
              <a:cs typeface="Calibri"/>
              <a:sym typeface="Calibri"/>
            </a:endParaRPr>
          </a:p>
        </p:txBody>
      </p:sp>
      <p:sp>
        <p:nvSpPr>
          <p:cNvPr id="491" name="Google Shape;491;g271dbaf017c_0_400"/>
          <p:cNvSpPr/>
          <p:nvPr/>
        </p:nvSpPr>
        <p:spPr>
          <a:xfrm>
            <a:off x="13192716" y="115062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92" name="Google Shape;492;g271dbaf017c_0_400"/>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71dbaf017c_0_400"/>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71dbaf017c_0_400"/>
          <p:cNvSpPr/>
          <p:nvPr/>
        </p:nvSpPr>
        <p:spPr>
          <a:xfrm>
            <a:off x="3149994" y="10515600"/>
            <a:ext cx="8078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Spellcasting Progress</a:t>
            </a:r>
            <a:endParaRPr b="0" i="0" sz="4800" u="none" cap="none" strike="noStrike">
              <a:solidFill>
                <a:schemeClr val="dk1"/>
              </a:solidFill>
              <a:latin typeface="Calibri"/>
              <a:ea typeface="Calibri"/>
              <a:cs typeface="Calibri"/>
              <a:sym typeface="Calibri"/>
            </a:endParaRPr>
          </a:p>
        </p:txBody>
      </p:sp>
      <p:sp>
        <p:nvSpPr>
          <p:cNvPr id="495" name="Google Shape;495;g271dbaf017c_0_400"/>
          <p:cNvSpPr/>
          <p:nvPr/>
        </p:nvSpPr>
        <p:spPr>
          <a:xfrm>
            <a:off x="3183865" y="115062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500" name="Shape 500"/>
        <p:cNvGrpSpPr/>
        <p:nvPr/>
      </p:nvGrpSpPr>
      <p:grpSpPr>
        <a:xfrm>
          <a:off x="0" y="0"/>
          <a:ext cx="0" cy="0"/>
          <a:chOff x="0" y="0"/>
          <a:chExt cx="0" cy="0"/>
        </a:xfrm>
      </p:grpSpPr>
      <p:pic>
        <p:nvPicPr>
          <p:cNvPr descr=" " id="501" name="Google Shape;501;g271dbaf017c_0_470"/>
          <p:cNvPicPr preferRelativeResize="0"/>
          <p:nvPr/>
        </p:nvPicPr>
        <p:blipFill rotWithShape="1">
          <a:blip r:embed="rId3">
            <a:alphaModFix/>
          </a:blip>
          <a:srcRect b="0" l="0" r="0" t="0"/>
          <a:stretch/>
        </p:blipFill>
        <p:spPr>
          <a:xfrm>
            <a:off x="0" y="10718899"/>
            <a:ext cx="14169004" cy="2997101"/>
          </a:xfrm>
          <a:prstGeom prst="rect">
            <a:avLst/>
          </a:prstGeom>
          <a:noFill/>
          <a:ln>
            <a:noFill/>
          </a:ln>
        </p:spPr>
      </p:pic>
      <p:pic>
        <p:nvPicPr>
          <p:cNvPr descr=" " id="502" name="Google Shape;502;g271dbaf017c_0_470"/>
          <p:cNvPicPr preferRelativeResize="0"/>
          <p:nvPr/>
        </p:nvPicPr>
        <p:blipFill rotWithShape="1">
          <a:blip r:embed="rId4">
            <a:alphaModFix/>
          </a:blip>
          <a:srcRect b="0" l="0" r="0" t="0"/>
          <a:stretch/>
        </p:blipFill>
        <p:spPr>
          <a:xfrm>
            <a:off x="14174972" y="10718899"/>
            <a:ext cx="10212076" cy="2997101"/>
          </a:xfrm>
          <a:prstGeom prst="rect">
            <a:avLst/>
          </a:prstGeom>
          <a:noFill/>
          <a:ln>
            <a:noFill/>
          </a:ln>
        </p:spPr>
      </p:pic>
      <p:pic>
        <p:nvPicPr>
          <p:cNvPr descr=" " id="503" name="Google Shape;503;g271dbaf017c_0_470"/>
          <p:cNvPicPr preferRelativeResize="0"/>
          <p:nvPr/>
        </p:nvPicPr>
        <p:blipFill rotWithShape="1">
          <a:blip r:embed="rId5">
            <a:alphaModFix/>
          </a:blip>
          <a:srcRect b="0" l="0" r="0" t="0"/>
          <a:stretch/>
        </p:blipFill>
        <p:spPr>
          <a:xfrm>
            <a:off x="6084060" y="10718800"/>
            <a:ext cx="13131451" cy="2997200"/>
          </a:xfrm>
          <a:prstGeom prst="rect">
            <a:avLst/>
          </a:prstGeom>
          <a:noFill/>
          <a:ln>
            <a:noFill/>
          </a:ln>
        </p:spPr>
      </p:pic>
      <p:pic>
        <p:nvPicPr>
          <p:cNvPr descr=" " id="504" name="Google Shape;504;g271dbaf017c_0_470"/>
          <p:cNvPicPr preferRelativeResize="0"/>
          <p:nvPr/>
        </p:nvPicPr>
        <p:blipFill rotWithShape="1">
          <a:blip r:embed="rId6">
            <a:alphaModFix/>
          </a:blip>
          <a:srcRect b="0" l="0" r="0" t="0"/>
          <a:stretch/>
        </p:blipFill>
        <p:spPr>
          <a:xfrm>
            <a:off x="0" y="0"/>
            <a:ext cx="5156845" cy="4102100"/>
          </a:xfrm>
          <a:prstGeom prst="rect">
            <a:avLst/>
          </a:prstGeom>
          <a:noFill/>
          <a:ln>
            <a:noFill/>
          </a:ln>
        </p:spPr>
      </p:pic>
      <p:pic>
        <p:nvPicPr>
          <p:cNvPr descr=" " id="505" name="Google Shape;505;g271dbaf017c_0_470"/>
          <p:cNvPicPr preferRelativeResize="0"/>
          <p:nvPr/>
        </p:nvPicPr>
        <p:blipFill rotWithShape="1">
          <a:blip r:embed="rId7">
            <a:alphaModFix/>
          </a:blip>
          <a:srcRect b="0" l="0" r="0" t="0"/>
          <a:stretch/>
        </p:blipFill>
        <p:spPr>
          <a:xfrm>
            <a:off x="21119391" y="0"/>
            <a:ext cx="3143438" cy="3194968"/>
          </a:xfrm>
          <a:prstGeom prst="rect">
            <a:avLst/>
          </a:prstGeom>
          <a:noFill/>
          <a:ln>
            <a:noFill/>
          </a:ln>
        </p:spPr>
      </p:pic>
      <p:sp>
        <p:nvSpPr>
          <p:cNvPr id="506" name="Google Shape;506;g271dbaf017c_0_4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7" name="Google Shape;507;g271dbaf017c_0_47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08" name="Google Shape;508;g271dbaf017c_0_470"/>
          <p:cNvSpPr/>
          <p:nvPr/>
        </p:nvSpPr>
        <p:spPr>
          <a:xfrm>
            <a:off x="13450981" y="68707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71dbaf017c_0_470"/>
          <p:cNvSpPr/>
          <p:nvPr/>
        </p:nvSpPr>
        <p:spPr>
          <a:xfrm>
            <a:off x="13450981" y="68707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71dbaf017c_0_470"/>
          <p:cNvSpPr/>
          <p:nvPr/>
        </p:nvSpPr>
        <p:spPr>
          <a:xfrm>
            <a:off x="13450981" y="6870700"/>
            <a:ext cx="8941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A web application</a:t>
            </a:r>
            <a:endParaRPr b="0" i="0" sz="4800" u="none" cap="none" strike="noStrike">
              <a:solidFill>
                <a:schemeClr val="dk1"/>
              </a:solidFill>
              <a:latin typeface="Calibri"/>
              <a:ea typeface="Calibri"/>
              <a:cs typeface="Calibri"/>
              <a:sym typeface="Calibri"/>
            </a:endParaRPr>
          </a:p>
        </p:txBody>
      </p:sp>
      <p:sp>
        <p:nvSpPr>
          <p:cNvPr id="511" name="Google Shape;511;g271dbaf017c_0_470"/>
          <p:cNvSpPr/>
          <p:nvPr/>
        </p:nvSpPr>
        <p:spPr>
          <a:xfrm>
            <a:off x="13450981" y="79629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512" name="Google Shape;512;g271dbaf017c_0_470"/>
          <p:cNvPicPr preferRelativeResize="0"/>
          <p:nvPr/>
        </p:nvPicPr>
        <p:blipFill rotWithShape="1">
          <a:blip r:embed="rId9">
            <a:alphaModFix/>
          </a:blip>
          <a:srcRect b="0" l="0" r="0" t="0"/>
          <a:stretch/>
        </p:blipFill>
        <p:spPr>
          <a:xfrm>
            <a:off x="254032" y="3251200"/>
            <a:ext cx="13768521" cy="8166100"/>
          </a:xfrm>
          <a:prstGeom prst="rect">
            <a:avLst/>
          </a:prstGeom>
          <a:noFill/>
          <a:ln>
            <a:noFill/>
          </a:ln>
        </p:spPr>
      </p:pic>
      <p:pic>
        <p:nvPicPr>
          <p:cNvPr descr=" " id="513" name="Google Shape;513;g271dbaf017c_0_470"/>
          <p:cNvPicPr preferRelativeResize="0"/>
          <p:nvPr/>
        </p:nvPicPr>
        <p:blipFill rotWithShape="1">
          <a:blip r:embed="rId10">
            <a:alphaModFix/>
          </a:blip>
          <a:srcRect b="0" l="0" r="0" t="0"/>
          <a:stretch/>
        </p:blipFill>
        <p:spPr>
          <a:xfrm>
            <a:off x="2184673" y="3594100"/>
            <a:ext cx="9894537" cy="6489700"/>
          </a:xfrm>
          <a:prstGeom prst="rect">
            <a:avLst/>
          </a:prstGeom>
          <a:noFill/>
          <a:ln>
            <a:noFill/>
          </a:ln>
        </p:spPr>
      </p:pic>
      <p:sp>
        <p:nvSpPr>
          <p:cNvPr id="514" name="Google Shape;514;g271dbaf017c_0_470"/>
          <p:cNvSpPr/>
          <p:nvPr/>
        </p:nvSpPr>
        <p:spPr>
          <a:xfrm>
            <a:off x="13374772" y="4737100"/>
            <a:ext cx="106905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3900"/>
              </a:buClr>
              <a:buSzPts val="8000"/>
              <a:buFont typeface="Miniver"/>
              <a:buNone/>
            </a:pPr>
            <a:r>
              <a:rPr b="0" i="0" lang="en-US" sz="8000" u="none" cap="none" strike="noStrike">
                <a:solidFill>
                  <a:srgbClr val="113900"/>
                </a:solidFill>
                <a:latin typeface="Miniver"/>
                <a:ea typeface="Miniver"/>
                <a:cs typeface="Miniver"/>
                <a:sym typeface="Miniver"/>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519" name="Shape 519"/>
        <p:cNvGrpSpPr/>
        <p:nvPr/>
      </p:nvGrpSpPr>
      <p:grpSpPr>
        <a:xfrm>
          <a:off x="0" y="0"/>
          <a:ext cx="0" cy="0"/>
          <a:chOff x="0" y="0"/>
          <a:chExt cx="0" cy="0"/>
        </a:xfrm>
      </p:grpSpPr>
      <p:pic>
        <p:nvPicPr>
          <p:cNvPr descr=" " id="520" name="Google Shape;520;g271dbaf017c_0_488"/>
          <p:cNvPicPr preferRelativeResize="0"/>
          <p:nvPr/>
        </p:nvPicPr>
        <p:blipFill rotWithShape="1">
          <a:blip r:embed="rId3">
            <a:alphaModFix/>
          </a:blip>
          <a:srcRect b="0" l="0" r="0" t="0"/>
          <a:stretch/>
        </p:blipFill>
        <p:spPr>
          <a:xfrm>
            <a:off x="5664908" y="10807700"/>
            <a:ext cx="12879410" cy="2908300"/>
          </a:xfrm>
          <a:prstGeom prst="rect">
            <a:avLst/>
          </a:prstGeom>
          <a:noFill/>
          <a:ln>
            <a:noFill/>
          </a:ln>
        </p:spPr>
      </p:pic>
      <p:pic>
        <p:nvPicPr>
          <p:cNvPr descr=" " id="521" name="Google Shape;521;g271dbaf017c_0_488"/>
          <p:cNvPicPr preferRelativeResize="0"/>
          <p:nvPr/>
        </p:nvPicPr>
        <p:blipFill rotWithShape="1">
          <a:blip r:embed="rId4">
            <a:alphaModFix/>
          </a:blip>
          <a:srcRect b="0" l="0" r="0" t="0"/>
          <a:stretch/>
        </p:blipFill>
        <p:spPr>
          <a:xfrm>
            <a:off x="12104613" y="10109200"/>
            <a:ext cx="12282435" cy="3606800"/>
          </a:xfrm>
          <a:prstGeom prst="rect">
            <a:avLst/>
          </a:prstGeom>
          <a:noFill/>
          <a:ln>
            <a:noFill/>
          </a:ln>
        </p:spPr>
      </p:pic>
      <p:pic>
        <p:nvPicPr>
          <p:cNvPr descr=" " id="522" name="Google Shape;522;g271dbaf017c_0_488"/>
          <p:cNvPicPr preferRelativeResize="0"/>
          <p:nvPr/>
        </p:nvPicPr>
        <p:blipFill rotWithShape="1">
          <a:blip r:embed="rId5">
            <a:alphaModFix/>
          </a:blip>
          <a:srcRect b="0" l="0" r="0" t="0"/>
          <a:stretch/>
        </p:blipFill>
        <p:spPr>
          <a:xfrm>
            <a:off x="0" y="10807700"/>
            <a:ext cx="12104613" cy="2908300"/>
          </a:xfrm>
          <a:prstGeom prst="rect">
            <a:avLst/>
          </a:prstGeom>
          <a:noFill/>
          <a:ln>
            <a:noFill/>
          </a:ln>
        </p:spPr>
      </p:pic>
      <p:pic>
        <p:nvPicPr>
          <p:cNvPr descr=" " id="523" name="Google Shape;523;g271dbaf017c_0_488"/>
          <p:cNvPicPr preferRelativeResize="0"/>
          <p:nvPr/>
        </p:nvPicPr>
        <p:blipFill rotWithShape="1">
          <a:blip r:embed="rId6">
            <a:alphaModFix/>
          </a:blip>
          <a:srcRect b="0" l="0" r="0" t="0"/>
          <a:stretch/>
        </p:blipFill>
        <p:spPr>
          <a:xfrm>
            <a:off x="19852581" y="0"/>
            <a:ext cx="4534467" cy="3251200"/>
          </a:xfrm>
          <a:prstGeom prst="rect">
            <a:avLst/>
          </a:prstGeom>
          <a:noFill/>
          <a:ln>
            <a:noFill/>
          </a:ln>
        </p:spPr>
      </p:pic>
      <p:pic>
        <p:nvPicPr>
          <p:cNvPr descr=" " id="524" name="Google Shape;524;g271dbaf017c_0_488"/>
          <p:cNvPicPr preferRelativeResize="0"/>
          <p:nvPr/>
        </p:nvPicPr>
        <p:blipFill rotWithShape="1">
          <a:blip r:embed="rId7">
            <a:alphaModFix/>
          </a:blip>
          <a:srcRect b="0" l="0" r="0" t="0"/>
          <a:stretch/>
        </p:blipFill>
        <p:spPr>
          <a:xfrm>
            <a:off x="0" y="0"/>
            <a:ext cx="3975488" cy="4466431"/>
          </a:xfrm>
          <a:prstGeom prst="rect">
            <a:avLst/>
          </a:prstGeom>
          <a:noFill/>
          <a:ln>
            <a:noFill/>
          </a:ln>
        </p:spPr>
      </p:pic>
      <p:sp>
        <p:nvSpPr>
          <p:cNvPr id="525" name="Google Shape;525;g271dbaf017c_0_4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6" name="Google Shape;526;g271dbaf017c_0_48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27" name="Google Shape;527;g271dbaf017c_0_488"/>
          <p:cNvSpPr/>
          <p:nvPr/>
        </p:nvSpPr>
        <p:spPr>
          <a:xfrm>
            <a:off x="2946768" y="41529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71dbaf017c_0_488"/>
          <p:cNvSpPr/>
          <p:nvPr/>
        </p:nvSpPr>
        <p:spPr>
          <a:xfrm>
            <a:off x="2946768" y="41529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71dbaf017c_0_488"/>
          <p:cNvSpPr/>
          <p:nvPr/>
        </p:nvSpPr>
        <p:spPr>
          <a:xfrm>
            <a:off x="2946768" y="4152900"/>
            <a:ext cx="8941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An mobile app</a:t>
            </a:r>
            <a:endParaRPr b="0" i="0" sz="4800" u="none" cap="none" strike="noStrike">
              <a:solidFill>
                <a:schemeClr val="dk1"/>
              </a:solidFill>
              <a:latin typeface="Calibri"/>
              <a:ea typeface="Calibri"/>
              <a:cs typeface="Calibri"/>
              <a:sym typeface="Calibri"/>
            </a:endParaRPr>
          </a:p>
        </p:txBody>
      </p:sp>
      <p:sp>
        <p:nvSpPr>
          <p:cNvPr id="530" name="Google Shape;530;g271dbaf017c_0_488"/>
          <p:cNvSpPr/>
          <p:nvPr/>
        </p:nvSpPr>
        <p:spPr>
          <a:xfrm>
            <a:off x="2946768" y="52451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31" name="Google Shape;531;g271dbaf017c_0_488"/>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532" name="Google Shape;532;g271dbaf017c_0_488"/>
          <p:cNvSpPr/>
          <p:nvPr/>
        </p:nvSpPr>
        <p:spPr>
          <a:xfrm>
            <a:off x="2895962" y="1854200"/>
            <a:ext cx="129006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3900"/>
              </a:buClr>
              <a:buSzPts val="8000"/>
              <a:buFont typeface="Miniver"/>
              <a:buNone/>
            </a:pPr>
            <a:r>
              <a:rPr b="0" i="0" lang="en-US" sz="8000" u="none" cap="none" strike="noStrike">
                <a:solidFill>
                  <a:srgbClr val="113900"/>
                </a:solidFill>
                <a:latin typeface="Miniver"/>
                <a:ea typeface="Miniver"/>
                <a:cs typeface="Miniver"/>
                <a:sym typeface="Miniver"/>
              </a:rPr>
              <a:t>The Future of Fantasy</a:t>
            </a:r>
            <a:endParaRPr b="0" i="0" sz="8000" u="none" cap="none" strike="noStrike">
              <a:solidFill>
                <a:schemeClr val="dk1"/>
              </a:solidFill>
              <a:latin typeface="Calibri"/>
              <a:ea typeface="Calibri"/>
              <a:cs typeface="Calibri"/>
              <a:sym typeface="Calibri"/>
            </a:endParaRPr>
          </a:p>
        </p:txBody>
      </p:sp>
      <p:pic>
        <p:nvPicPr>
          <p:cNvPr descr=" " id="533" name="Google Shape;533;g271dbaf017c_0_488"/>
          <p:cNvPicPr preferRelativeResize="0"/>
          <p:nvPr/>
        </p:nvPicPr>
        <p:blipFill rotWithShape="1">
          <a:blip r:embed="rId9">
            <a:alphaModFix/>
          </a:blip>
          <a:srcRect b="0" l="0" r="0" t="0"/>
          <a:stretch/>
        </p:blipFill>
        <p:spPr>
          <a:xfrm>
            <a:off x="15457832" y="1028700"/>
            <a:ext cx="5474384" cy="11849100"/>
          </a:xfrm>
          <a:prstGeom prst="rect">
            <a:avLst/>
          </a:prstGeom>
          <a:noFill/>
          <a:ln>
            <a:noFill/>
          </a:ln>
        </p:spPr>
      </p:pic>
      <p:pic>
        <p:nvPicPr>
          <p:cNvPr descr=" " id="534" name="Google Shape;534;g271dbaf017c_0_488"/>
          <p:cNvPicPr preferRelativeResize="0"/>
          <p:nvPr/>
        </p:nvPicPr>
        <p:blipFill rotWithShape="1">
          <a:blip r:embed="rId10">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539" name="Shape 539"/>
        <p:cNvGrpSpPr/>
        <p:nvPr/>
      </p:nvGrpSpPr>
      <p:grpSpPr>
        <a:xfrm>
          <a:off x="0" y="0"/>
          <a:ext cx="0" cy="0"/>
          <a:chOff x="0" y="0"/>
          <a:chExt cx="0" cy="0"/>
        </a:xfrm>
      </p:grpSpPr>
      <p:pic>
        <p:nvPicPr>
          <p:cNvPr descr=" " id="540" name="Google Shape;540;g271dbaf017c_0_507"/>
          <p:cNvPicPr preferRelativeResize="0"/>
          <p:nvPr/>
        </p:nvPicPr>
        <p:blipFill rotWithShape="1">
          <a:blip r:embed="rId3">
            <a:alphaModFix/>
          </a:blip>
          <a:srcRect b="0" l="0" r="0" t="0"/>
          <a:stretch/>
        </p:blipFill>
        <p:spPr>
          <a:xfrm>
            <a:off x="0" y="10452100"/>
            <a:ext cx="7862283" cy="3263900"/>
          </a:xfrm>
          <a:prstGeom prst="rect">
            <a:avLst/>
          </a:prstGeom>
          <a:noFill/>
          <a:ln>
            <a:noFill/>
          </a:ln>
        </p:spPr>
      </p:pic>
      <p:pic>
        <p:nvPicPr>
          <p:cNvPr descr=" " id="541" name="Google Shape;541;g271dbaf017c_0_507"/>
          <p:cNvPicPr preferRelativeResize="0"/>
          <p:nvPr/>
        </p:nvPicPr>
        <p:blipFill rotWithShape="1">
          <a:blip r:embed="rId4">
            <a:alphaModFix/>
          </a:blip>
          <a:srcRect b="0" l="0" r="0" t="0"/>
          <a:stretch/>
        </p:blipFill>
        <p:spPr>
          <a:xfrm>
            <a:off x="10135867" y="10769600"/>
            <a:ext cx="9767521" cy="2946400"/>
          </a:xfrm>
          <a:prstGeom prst="rect">
            <a:avLst/>
          </a:prstGeom>
          <a:noFill/>
          <a:ln>
            <a:noFill/>
          </a:ln>
        </p:spPr>
      </p:pic>
      <p:pic>
        <p:nvPicPr>
          <p:cNvPr descr=" " id="542" name="Google Shape;542;g271dbaf017c_0_507"/>
          <p:cNvPicPr preferRelativeResize="0"/>
          <p:nvPr/>
        </p:nvPicPr>
        <p:blipFill rotWithShape="1">
          <a:blip r:embed="rId5">
            <a:alphaModFix/>
          </a:blip>
          <a:srcRect b="0" l="0" r="0" t="0"/>
          <a:stretch/>
        </p:blipFill>
        <p:spPr>
          <a:xfrm>
            <a:off x="4115314" y="11442700"/>
            <a:ext cx="10313689" cy="2273300"/>
          </a:xfrm>
          <a:prstGeom prst="rect">
            <a:avLst/>
          </a:prstGeom>
          <a:noFill/>
          <a:ln>
            <a:noFill/>
          </a:ln>
        </p:spPr>
      </p:pic>
      <p:pic>
        <p:nvPicPr>
          <p:cNvPr descr=" " id="543" name="Google Shape;543;g271dbaf017c_0_507"/>
          <p:cNvPicPr preferRelativeResize="0"/>
          <p:nvPr/>
        </p:nvPicPr>
        <p:blipFill rotWithShape="1">
          <a:blip r:embed="rId6">
            <a:alphaModFix/>
          </a:blip>
          <a:srcRect b="0" l="0" r="0" t="0"/>
          <a:stretch/>
        </p:blipFill>
        <p:spPr>
          <a:xfrm>
            <a:off x="15013276" y="11442700"/>
            <a:ext cx="9373772" cy="2273300"/>
          </a:xfrm>
          <a:prstGeom prst="rect">
            <a:avLst/>
          </a:prstGeom>
          <a:noFill/>
          <a:ln>
            <a:noFill/>
          </a:ln>
        </p:spPr>
      </p:pic>
      <p:pic>
        <p:nvPicPr>
          <p:cNvPr descr=" " id="544" name="Google Shape;544;g271dbaf017c_0_507"/>
          <p:cNvPicPr preferRelativeResize="0"/>
          <p:nvPr/>
        </p:nvPicPr>
        <p:blipFill rotWithShape="1">
          <a:blip r:embed="rId7">
            <a:alphaModFix/>
          </a:blip>
          <a:srcRect b="0" l="0" r="0" t="0"/>
          <a:stretch/>
        </p:blipFill>
        <p:spPr>
          <a:xfrm>
            <a:off x="0" y="0"/>
            <a:ext cx="8954619" cy="4051300"/>
          </a:xfrm>
          <a:prstGeom prst="rect">
            <a:avLst/>
          </a:prstGeom>
          <a:noFill/>
          <a:ln>
            <a:noFill/>
          </a:ln>
        </p:spPr>
      </p:pic>
      <p:pic>
        <p:nvPicPr>
          <p:cNvPr descr=" " id="545" name="Google Shape;545;g271dbaf017c_0_507"/>
          <p:cNvPicPr preferRelativeResize="0"/>
          <p:nvPr/>
        </p:nvPicPr>
        <p:blipFill rotWithShape="1">
          <a:blip r:embed="rId8">
            <a:alphaModFix/>
          </a:blip>
          <a:srcRect b="0" l="0" r="0" t="0"/>
          <a:stretch/>
        </p:blipFill>
        <p:spPr>
          <a:xfrm>
            <a:off x="20150628" y="0"/>
            <a:ext cx="4236420" cy="5989935"/>
          </a:xfrm>
          <a:prstGeom prst="rect">
            <a:avLst/>
          </a:prstGeom>
          <a:noFill/>
          <a:ln>
            <a:noFill/>
          </a:ln>
        </p:spPr>
      </p:pic>
      <p:sp>
        <p:nvSpPr>
          <p:cNvPr id="546" name="Google Shape;546;g271dbaf017c_0_5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7" name="Google Shape;547;g271dbaf017c_0_507"/>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548" name="Google Shape;548;g271dbaf017c_0_507"/>
          <p:cNvSpPr/>
          <p:nvPr/>
        </p:nvSpPr>
        <p:spPr>
          <a:xfrm>
            <a:off x="16880410" y="4025900"/>
            <a:ext cx="57156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71dbaf017c_0_507"/>
          <p:cNvSpPr/>
          <p:nvPr/>
        </p:nvSpPr>
        <p:spPr>
          <a:xfrm>
            <a:off x="16880410" y="4025900"/>
            <a:ext cx="57156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71dbaf017c_0_507"/>
          <p:cNvSpPr/>
          <p:nvPr/>
        </p:nvSpPr>
        <p:spPr>
          <a:xfrm>
            <a:off x="16880410" y="4025900"/>
            <a:ext cx="5919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A web application</a:t>
            </a:r>
            <a:endParaRPr b="0" i="0" sz="4800" u="none" cap="none" strike="noStrike">
              <a:solidFill>
                <a:schemeClr val="dk1"/>
              </a:solidFill>
              <a:latin typeface="Calibri"/>
              <a:ea typeface="Calibri"/>
              <a:cs typeface="Calibri"/>
              <a:sym typeface="Calibri"/>
            </a:endParaRPr>
          </a:p>
        </p:txBody>
      </p:sp>
      <p:sp>
        <p:nvSpPr>
          <p:cNvPr id="551" name="Google Shape;551;g271dbaf017c_0_507"/>
          <p:cNvSpPr/>
          <p:nvPr/>
        </p:nvSpPr>
        <p:spPr>
          <a:xfrm>
            <a:off x="16880410" y="51181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52" name="Google Shape;552;g271dbaf017c_0_507"/>
          <p:cNvSpPr/>
          <p:nvPr/>
        </p:nvSpPr>
        <p:spPr>
          <a:xfrm>
            <a:off x="825603" y="4064000"/>
            <a:ext cx="7007100" cy="628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3900"/>
              </a:buClr>
              <a:buSzPts val="8000"/>
              <a:buFont typeface="Miniver"/>
              <a:buNone/>
            </a:pPr>
            <a:r>
              <a:rPr b="0" i="0" lang="en-US" sz="8000" u="none" cap="none" strike="noStrike">
                <a:solidFill>
                  <a:srgbClr val="113900"/>
                </a:solidFill>
                <a:latin typeface="Miniver"/>
                <a:ea typeface="Miniver"/>
                <a:cs typeface="Miniver"/>
                <a:sym typeface="Miniver"/>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53" name="Google Shape;553;g271dbaf017c_0_507"/>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554" name="Google Shape;554;g271dbaf017c_0_507"/>
          <p:cNvPicPr preferRelativeResize="0"/>
          <p:nvPr/>
        </p:nvPicPr>
        <p:blipFill rotWithShape="1">
          <a:blip r:embed="rId10">
            <a:alphaModFix/>
          </a:blip>
          <a:srcRect b="0" l="0" r="0" t="0"/>
          <a:stretch/>
        </p:blipFill>
        <p:spPr>
          <a:xfrm>
            <a:off x="7900387" y="749300"/>
            <a:ext cx="8573572" cy="12331700"/>
          </a:xfrm>
          <a:prstGeom prst="rect">
            <a:avLst/>
          </a:prstGeom>
          <a:noFill/>
          <a:ln>
            <a:noFill/>
          </a:ln>
        </p:spPr>
      </p:pic>
      <p:pic>
        <p:nvPicPr>
          <p:cNvPr descr=" " id="555" name="Google Shape;555;g271dbaf017c_0_507"/>
          <p:cNvPicPr preferRelativeResize="0"/>
          <p:nvPr/>
        </p:nvPicPr>
        <p:blipFill rotWithShape="1">
          <a:blip r:embed="rId11">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560" name="Shape 560"/>
        <p:cNvGrpSpPr/>
        <p:nvPr/>
      </p:nvGrpSpPr>
      <p:grpSpPr>
        <a:xfrm>
          <a:off x="0" y="0"/>
          <a:ext cx="0" cy="0"/>
          <a:chOff x="0" y="0"/>
          <a:chExt cx="0" cy="0"/>
        </a:xfrm>
      </p:grpSpPr>
      <p:pic>
        <p:nvPicPr>
          <p:cNvPr descr=" " id="561" name="Google Shape;561;g271dbaf017c_0_52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62" name="Google Shape;562;g271dbaf017c_0_5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3" name="Google Shape;563;g271dbaf017c_0_52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64" name="Google Shape;564;g271dbaf017c_0_527"/>
          <p:cNvSpPr/>
          <p:nvPr/>
        </p:nvSpPr>
        <p:spPr>
          <a:xfrm>
            <a:off x="15690694" y="698500"/>
            <a:ext cx="7464300" cy="1824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7EEC4"/>
              </a:buClr>
              <a:buSzPts val="8000"/>
              <a:buFont typeface="Miniver"/>
              <a:buNone/>
            </a:pPr>
            <a:r>
              <a:rPr b="0" i="0" lang="en-US" sz="8000" u="none" cap="none" strike="noStrike">
                <a:solidFill>
                  <a:srgbClr val="E7EEC4"/>
                </a:solidFill>
                <a:latin typeface="Miniver"/>
                <a:ea typeface="Miniver"/>
                <a:cs typeface="Miniver"/>
                <a:sym typeface="Miniver"/>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30" name="Shape 30"/>
        <p:cNvGrpSpPr/>
        <p:nvPr/>
      </p:nvGrpSpPr>
      <p:grpSpPr>
        <a:xfrm>
          <a:off x="0" y="0"/>
          <a:ext cx="0" cy="0"/>
          <a:chOff x="0" y="0"/>
          <a:chExt cx="0" cy="0"/>
        </a:xfrm>
      </p:grpSpPr>
      <p:pic>
        <p:nvPicPr>
          <p:cNvPr descr=" " id="31" name="Google Shape;31;g271dbaf017c_0_14"/>
          <p:cNvPicPr preferRelativeResize="0"/>
          <p:nvPr/>
        </p:nvPicPr>
        <p:blipFill rotWithShape="1">
          <a:blip r:embed="rId3">
            <a:alphaModFix/>
          </a:blip>
          <a:srcRect b="0" l="0" r="0" t="0"/>
          <a:stretch/>
        </p:blipFill>
        <p:spPr>
          <a:xfrm>
            <a:off x="3315114" y="10744200"/>
            <a:ext cx="7608251" cy="2971800"/>
          </a:xfrm>
          <a:prstGeom prst="rect">
            <a:avLst/>
          </a:prstGeom>
          <a:noFill/>
          <a:ln>
            <a:noFill/>
          </a:ln>
        </p:spPr>
      </p:pic>
      <p:pic>
        <p:nvPicPr>
          <p:cNvPr descr=" " id="32" name="Google Shape;32;g271dbaf017c_0_14"/>
          <p:cNvPicPr preferRelativeResize="0"/>
          <p:nvPr/>
        </p:nvPicPr>
        <p:blipFill rotWithShape="1">
          <a:blip r:embed="rId4">
            <a:alphaModFix/>
          </a:blip>
          <a:srcRect b="0" l="0" r="0" t="0"/>
          <a:stretch/>
        </p:blipFill>
        <p:spPr>
          <a:xfrm>
            <a:off x="8903813" y="10744200"/>
            <a:ext cx="7608251" cy="2971800"/>
          </a:xfrm>
          <a:prstGeom prst="rect">
            <a:avLst/>
          </a:prstGeom>
          <a:noFill/>
          <a:ln>
            <a:noFill/>
          </a:ln>
        </p:spPr>
      </p:pic>
      <p:pic>
        <p:nvPicPr>
          <p:cNvPr descr=" " id="33" name="Google Shape;33;g271dbaf017c_0_14"/>
          <p:cNvPicPr preferRelativeResize="0"/>
          <p:nvPr/>
        </p:nvPicPr>
        <p:blipFill rotWithShape="1">
          <a:blip r:embed="rId4">
            <a:alphaModFix/>
          </a:blip>
          <a:srcRect b="0" l="0" r="0" t="0"/>
          <a:stretch/>
        </p:blipFill>
        <p:spPr>
          <a:xfrm>
            <a:off x="15991299" y="10744200"/>
            <a:ext cx="7608251" cy="2971800"/>
          </a:xfrm>
          <a:prstGeom prst="rect">
            <a:avLst/>
          </a:prstGeom>
          <a:noFill/>
          <a:ln>
            <a:noFill/>
          </a:ln>
        </p:spPr>
      </p:pic>
      <p:pic>
        <p:nvPicPr>
          <p:cNvPr descr=" " id="34" name="Google Shape;34;g271dbaf017c_0_14"/>
          <p:cNvPicPr preferRelativeResize="0"/>
          <p:nvPr/>
        </p:nvPicPr>
        <p:blipFill rotWithShape="1">
          <a:blip r:embed="rId5">
            <a:alphaModFix/>
          </a:blip>
          <a:srcRect b="0" l="0" r="0" t="0"/>
          <a:stretch/>
        </p:blipFill>
        <p:spPr>
          <a:xfrm>
            <a:off x="0" y="10312400"/>
            <a:ext cx="6744543" cy="3403600"/>
          </a:xfrm>
          <a:prstGeom prst="rect">
            <a:avLst/>
          </a:prstGeom>
          <a:noFill/>
          <a:ln>
            <a:noFill/>
          </a:ln>
        </p:spPr>
      </p:pic>
      <p:pic>
        <p:nvPicPr>
          <p:cNvPr descr=" " id="35" name="Google Shape;35;g271dbaf017c_0_14"/>
          <p:cNvPicPr preferRelativeResize="0"/>
          <p:nvPr/>
        </p:nvPicPr>
        <p:blipFill rotWithShape="1">
          <a:blip r:embed="rId6">
            <a:alphaModFix/>
          </a:blip>
          <a:srcRect b="0" l="0" r="0" t="0"/>
          <a:stretch/>
        </p:blipFill>
        <p:spPr>
          <a:xfrm>
            <a:off x="13082635" y="10312400"/>
            <a:ext cx="7493937" cy="3403600"/>
          </a:xfrm>
          <a:prstGeom prst="rect">
            <a:avLst/>
          </a:prstGeom>
          <a:noFill/>
          <a:ln>
            <a:noFill/>
          </a:ln>
        </p:spPr>
      </p:pic>
      <p:pic>
        <p:nvPicPr>
          <p:cNvPr descr=" " id="36" name="Google Shape;36;g271dbaf017c_0_14"/>
          <p:cNvPicPr preferRelativeResize="0"/>
          <p:nvPr/>
        </p:nvPicPr>
        <p:blipFill rotWithShape="1">
          <a:blip r:embed="rId7">
            <a:alphaModFix/>
          </a:blip>
          <a:srcRect b="0" l="0" r="0" t="0"/>
          <a:stretch/>
        </p:blipFill>
        <p:spPr>
          <a:xfrm>
            <a:off x="20170121" y="10312400"/>
            <a:ext cx="4216927" cy="3403600"/>
          </a:xfrm>
          <a:prstGeom prst="rect">
            <a:avLst/>
          </a:prstGeom>
          <a:noFill/>
          <a:ln>
            <a:noFill/>
          </a:ln>
        </p:spPr>
      </p:pic>
      <p:pic>
        <p:nvPicPr>
          <p:cNvPr descr=" " id="37" name="Google Shape;37;g271dbaf017c_0_14"/>
          <p:cNvPicPr preferRelativeResize="0"/>
          <p:nvPr/>
        </p:nvPicPr>
        <p:blipFill rotWithShape="1">
          <a:blip r:embed="rId8">
            <a:alphaModFix/>
          </a:blip>
          <a:srcRect b="0" l="0" r="0" t="0"/>
          <a:stretch/>
        </p:blipFill>
        <p:spPr>
          <a:xfrm>
            <a:off x="16702588" y="0"/>
            <a:ext cx="7684460" cy="3479800"/>
          </a:xfrm>
          <a:prstGeom prst="rect">
            <a:avLst/>
          </a:prstGeom>
          <a:noFill/>
          <a:ln>
            <a:noFill/>
          </a:ln>
        </p:spPr>
      </p:pic>
      <p:pic>
        <p:nvPicPr>
          <p:cNvPr descr=" " id="38" name="Google Shape;38;g271dbaf017c_0_14"/>
          <p:cNvPicPr preferRelativeResize="0"/>
          <p:nvPr/>
        </p:nvPicPr>
        <p:blipFill rotWithShape="1">
          <a:blip r:embed="rId9">
            <a:alphaModFix/>
          </a:blip>
          <a:srcRect b="0" l="0" r="0" t="0"/>
          <a:stretch/>
        </p:blipFill>
        <p:spPr>
          <a:xfrm>
            <a:off x="0" y="0"/>
            <a:ext cx="2474732" cy="3010627"/>
          </a:xfrm>
          <a:prstGeom prst="rect">
            <a:avLst/>
          </a:prstGeom>
          <a:noFill/>
          <a:ln>
            <a:noFill/>
          </a:ln>
        </p:spPr>
      </p:pic>
      <p:sp>
        <p:nvSpPr>
          <p:cNvPr id="39" name="Google Shape;39;g271dbaf017c_0_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 name="Google Shape;40;g271dbaf017c_0_14"/>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41" name="Google Shape;41;g271dbaf017c_0_14"/>
          <p:cNvSpPr/>
          <p:nvPr/>
        </p:nvSpPr>
        <p:spPr>
          <a:xfrm>
            <a:off x="9039296" y="4394200"/>
            <a:ext cx="6321300" cy="291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13900"/>
              </a:buClr>
              <a:buSzPts val="12800"/>
              <a:buFont typeface="Miniver"/>
              <a:buNone/>
            </a:pPr>
            <a:r>
              <a:rPr b="0" i="0" lang="en-US" sz="12800" u="none" cap="none" strike="noStrike">
                <a:solidFill>
                  <a:srgbClr val="113900"/>
                </a:solidFill>
                <a:latin typeface="Miniver"/>
                <a:ea typeface="Miniver"/>
                <a:cs typeface="Miniver"/>
                <a:sym typeface="Miniver"/>
              </a:rPr>
              <a:t>Welcome</a:t>
            </a:r>
            <a:endParaRPr b="0" i="0" sz="12800" u="none" cap="none" strike="noStrike">
              <a:solidFill>
                <a:schemeClr val="dk1"/>
              </a:solidFill>
              <a:latin typeface="Calibri"/>
              <a:ea typeface="Calibri"/>
              <a:cs typeface="Calibri"/>
              <a:sym typeface="Calibri"/>
            </a:endParaRPr>
          </a:p>
        </p:txBody>
      </p:sp>
      <p:sp>
        <p:nvSpPr>
          <p:cNvPr id="42" name="Google Shape;42;g271dbaf017c_0_14"/>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569" name="Shape 569"/>
        <p:cNvGrpSpPr/>
        <p:nvPr/>
      </p:nvGrpSpPr>
      <p:grpSpPr>
        <a:xfrm>
          <a:off x="0" y="0"/>
          <a:ext cx="0" cy="0"/>
          <a:chOff x="0" y="0"/>
          <a:chExt cx="0" cy="0"/>
        </a:xfrm>
      </p:grpSpPr>
      <p:pic>
        <p:nvPicPr>
          <p:cNvPr descr=" " id="570" name="Google Shape;570;g271dbaf017c_0_535"/>
          <p:cNvPicPr preferRelativeResize="0"/>
          <p:nvPr/>
        </p:nvPicPr>
        <p:blipFill rotWithShape="1">
          <a:blip r:embed="rId3">
            <a:alphaModFix/>
          </a:blip>
          <a:srcRect b="0" l="0" r="0" t="0"/>
          <a:stretch/>
        </p:blipFill>
        <p:spPr>
          <a:xfrm>
            <a:off x="0" y="10718899"/>
            <a:ext cx="14169004" cy="2997101"/>
          </a:xfrm>
          <a:prstGeom prst="rect">
            <a:avLst/>
          </a:prstGeom>
          <a:noFill/>
          <a:ln>
            <a:noFill/>
          </a:ln>
        </p:spPr>
      </p:pic>
      <p:pic>
        <p:nvPicPr>
          <p:cNvPr descr=" " id="571" name="Google Shape;571;g271dbaf017c_0_535"/>
          <p:cNvPicPr preferRelativeResize="0"/>
          <p:nvPr/>
        </p:nvPicPr>
        <p:blipFill rotWithShape="1">
          <a:blip r:embed="rId4">
            <a:alphaModFix/>
          </a:blip>
          <a:srcRect b="0" l="0" r="0" t="0"/>
          <a:stretch/>
        </p:blipFill>
        <p:spPr>
          <a:xfrm>
            <a:off x="14174972" y="10718899"/>
            <a:ext cx="10212076" cy="2997101"/>
          </a:xfrm>
          <a:prstGeom prst="rect">
            <a:avLst/>
          </a:prstGeom>
          <a:noFill/>
          <a:ln>
            <a:noFill/>
          </a:ln>
        </p:spPr>
      </p:pic>
      <p:pic>
        <p:nvPicPr>
          <p:cNvPr descr=" " id="572" name="Google Shape;572;g271dbaf017c_0_535"/>
          <p:cNvPicPr preferRelativeResize="0"/>
          <p:nvPr/>
        </p:nvPicPr>
        <p:blipFill rotWithShape="1">
          <a:blip r:embed="rId5">
            <a:alphaModFix/>
          </a:blip>
          <a:srcRect b="0" l="0" r="0" t="0"/>
          <a:stretch/>
        </p:blipFill>
        <p:spPr>
          <a:xfrm>
            <a:off x="6084060" y="10718800"/>
            <a:ext cx="13131451" cy="2997200"/>
          </a:xfrm>
          <a:prstGeom prst="rect">
            <a:avLst/>
          </a:prstGeom>
          <a:noFill/>
          <a:ln>
            <a:noFill/>
          </a:ln>
        </p:spPr>
      </p:pic>
      <p:pic>
        <p:nvPicPr>
          <p:cNvPr descr=" " id="573" name="Google Shape;573;g271dbaf017c_0_535"/>
          <p:cNvPicPr preferRelativeResize="0"/>
          <p:nvPr/>
        </p:nvPicPr>
        <p:blipFill rotWithShape="1">
          <a:blip r:embed="rId6">
            <a:alphaModFix/>
          </a:blip>
          <a:srcRect b="0" l="0" r="0" t="0"/>
          <a:stretch/>
        </p:blipFill>
        <p:spPr>
          <a:xfrm>
            <a:off x="0" y="0"/>
            <a:ext cx="5156845" cy="4102100"/>
          </a:xfrm>
          <a:prstGeom prst="rect">
            <a:avLst/>
          </a:prstGeom>
          <a:noFill/>
          <a:ln>
            <a:noFill/>
          </a:ln>
        </p:spPr>
      </p:pic>
      <p:pic>
        <p:nvPicPr>
          <p:cNvPr descr=" " id="574" name="Google Shape;574;g271dbaf017c_0_535"/>
          <p:cNvPicPr preferRelativeResize="0"/>
          <p:nvPr/>
        </p:nvPicPr>
        <p:blipFill rotWithShape="1">
          <a:blip r:embed="rId7">
            <a:alphaModFix/>
          </a:blip>
          <a:srcRect b="0" l="0" r="0" t="0"/>
          <a:stretch/>
        </p:blipFill>
        <p:spPr>
          <a:xfrm>
            <a:off x="21119391" y="0"/>
            <a:ext cx="3143438" cy="3194968"/>
          </a:xfrm>
          <a:prstGeom prst="rect">
            <a:avLst/>
          </a:prstGeom>
          <a:noFill/>
          <a:ln>
            <a:noFill/>
          </a:ln>
        </p:spPr>
      </p:pic>
      <p:sp>
        <p:nvSpPr>
          <p:cNvPr id="575" name="Google Shape;575;g271dbaf017c_0_53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6" name="Google Shape;576;g271dbaf017c_0_53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577" name="Google Shape;577;g271dbaf017c_0_535"/>
          <p:cNvPicPr preferRelativeResize="0"/>
          <p:nvPr/>
        </p:nvPicPr>
        <p:blipFill rotWithShape="1">
          <a:blip r:embed="rId9">
            <a:alphaModFix/>
          </a:blip>
          <a:srcRect b="0" l="0" r="0" t="0"/>
          <a:stretch/>
        </p:blipFill>
        <p:spPr>
          <a:xfrm>
            <a:off x="1079635" y="698500"/>
            <a:ext cx="6566721" cy="5473700"/>
          </a:xfrm>
          <a:prstGeom prst="rect">
            <a:avLst/>
          </a:prstGeom>
          <a:noFill/>
          <a:ln>
            <a:noFill/>
          </a:ln>
        </p:spPr>
      </p:pic>
      <p:pic>
        <p:nvPicPr>
          <p:cNvPr descr=" " id="578" name="Google Shape;578;g271dbaf017c_0_535"/>
          <p:cNvPicPr preferRelativeResize="0"/>
          <p:nvPr/>
        </p:nvPicPr>
        <p:blipFill rotWithShape="1">
          <a:blip r:embed="rId10">
            <a:alphaModFix/>
          </a:blip>
          <a:srcRect b="0" l="0" r="0" t="0"/>
          <a:stretch/>
        </p:blipFill>
        <p:spPr>
          <a:xfrm>
            <a:off x="15991299" y="6756400"/>
            <a:ext cx="6566721" cy="5473700"/>
          </a:xfrm>
          <a:prstGeom prst="rect">
            <a:avLst/>
          </a:prstGeom>
          <a:noFill/>
          <a:ln>
            <a:noFill/>
          </a:ln>
        </p:spPr>
      </p:pic>
      <p:sp>
        <p:nvSpPr>
          <p:cNvPr id="579" name="Google Shape;579;g271dbaf017c_0_535"/>
          <p:cNvSpPr/>
          <p:nvPr/>
        </p:nvSpPr>
        <p:spPr>
          <a:xfrm>
            <a:off x="8675184" y="2171700"/>
            <a:ext cx="66048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71dbaf017c_0_535"/>
          <p:cNvSpPr/>
          <p:nvPr/>
        </p:nvSpPr>
        <p:spPr>
          <a:xfrm>
            <a:off x="8675184" y="2279650"/>
            <a:ext cx="6732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71dbaf017c_0_535"/>
          <p:cNvSpPr/>
          <p:nvPr/>
        </p:nvSpPr>
        <p:spPr>
          <a:xfrm>
            <a:off x="8675184" y="2279650"/>
            <a:ext cx="12150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3900"/>
              </a:buClr>
              <a:buSzPts val="12800"/>
              <a:buFont typeface="Miniver"/>
              <a:buNone/>
            </a:pPr>
            <a:r>
              <a:rPr b="0" i="0" lang="en-US" sz="12800" u="none" cap="none" strike="noStrike">
                <a:solidFill>
                  <a:srgbClr val="113900"/>
                </a:solidFill>
                <a:latin typeface="Miniver"/>
                <a:ea typeface="Miniver"/>
                <a:cs typeface="Miniver"/>
                <a:sym typeface="Miniver"/>
              </a:rPr>
              <a:t>1</a:t>
            </a:r>
            <a:endParaRPr b="0" i="0" sz="12800" u="none" cap="none" strike="noStrike">
              <a:solidFill>
                <a:schemeClr val="dk1"/>
              </a:solidFill>
              <a:latin typeface="Calibri"/>
              <a:ea typeface="Calibri"/>
              <a:cs typeface="Calibri"/>
              <a:sym typeface="Calibri"/>
            </a:endParaRPr>
          </a:p>
        </p:txBody>
      </p:sp>
      <p:sp>
        <p:nvSpPr>
          <p:cNvPr id="582" name="Google Shape;582;g271dbaf017c_0_535"/>
          <p:cNvSpPr/>
          <p:nvPr/>
        </p:nvSpPr>
        <p:spPr>
          <a:xfrm>
            <a:off x="9551594" y="2171700"/>
            <a:ext cx="57285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71dbaf017c_0_535"/>
          <p:cNvSpPr/>
          <p:nvPr/>
        </p:nvSpPr>
        <p:spPr>
          <a:xfrm>
            <a:off x="9551594" y="2171700"/>
            <a:ext cx="59316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Discover the secrets</a:t>
            </a:r>
            <a:endParaRPr b="0" i="0" sz="4800" u="none" cap="none" strike="noStrike">
              <a:solidFill>
                <a:schemeClr val="dk1"/>
              </a:solidFill>
              <a:latin typeface="Calibri"/>
              <a:ea typeface="Calibri"/>
              <a:cs typeface="Calibri"/>
              <a:sym typeface="Calibri"/>
            </a:endParaRPr>
          </a:p>
        </p:txBody>
      </p:sp>
      <p:sp>
        <p:nvSpPr>
          <p:cNvPr id="584" name="Google Shape;584;g271dbaf017c_0_535"/>
          <p:cNvSpPr/>
          <p:nvPr/>
        </p:nvSpPr>
        <p:spPr>
          <a:xfrm>
            <a:off x="9551594" y="3162300"/>
            <a:ext cx="58638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85" name="Google Shape;585;g271dbaf017c_0_535"/>
          <p:cNvSpPr/>
          <p:nvPr/>
        </p:nvSpPr>
        <p:spPr>
          <a:xfrm>
            <a:off x="1079635" y="7962900"/>
            <a:ext cx="6604800"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71dbaf017c_0_535"/>
          <p:cNvSpPr/>
          <p:nvPr/>
        </p:nvSpPr>
        <p:spPr>
          <a:xfrm>
            <a:off x="1079635" y="8337550"/>
            <a:ext cx="10035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71dbaf017c_0_535"/>
          <p:cNvSpPr/>
          <p:nvPr/>
        </p:nvSpPr>
        <p:spPr>
          <a:xfrm>
            <a:off x="1079635" y="8337550"/>
            <a:ext cx="15453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3900"/>
              </a:buClr>
              <a:buSzPts val="12800"/>
              <a:buFont typeface="Miniver"/>
              <a:buNone/>
            </a:pPr>
            <a:r>
              <a:rPr b="0" i="0" lang="en-US" sz="12800" u="none" cap="none" strike="noStrike">
                <a:solidFill>
                  <a:srgbClr val="113900"/>
                </a:solidFill>
                <a:latin typeface="Miniver"/>
                <a:ea typeface="Miniver"/>
                <a:cs typeface="Miniver"/>
                <a:sym typeface="Miniver"/>
              </a:rPr>
              <a:t>3</a:t>
            </a:r>
            <a:endParaRPr b="0" i="0" sz="12800" u="none" cap="none" strike="noStrike">
              <a:solidFill>
                <a:schemeClr val="dk1"/>
              </a:solidFill>
              <a:latin typeface="Calibri"/>
              <a:ea typeface="Calibri"/>
              <a:cs typeface="Calibri"/>
              <a:sym typeface="Calibri"/>
            </a:endParaRPr>
          </a:p>
        </p:txBody>
      </p:sp>
      <p:sp>
        <p:nvSpPr>
          <p:cNvPr id="588" name="Google Shape;588;g271dbaf017c_0_535"/>
          <p:cNvSpPr/>
          <p:nvPr/>
        </p:nvSpPr>
        <p:spPr>
          <a:xfrm>
            <a:off x="2286286" y="7962900"/>
            <a:ext cx="5398200"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71dbaf017c_0_535"/>
          <p:cNvSpPr/>
          <p:nvPr/>
        </p:nvSpPr>
        <p:spPr>
          <a:xfrm>
            <a:off x="2286286" y="7962900"/>
            <a:ext cx="56013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Meet the creatures</a:t>
            </a:r>
            <a:endParaRPr b="0" i="0" sz="4800" u="none" cap="none" strike="noStrike">
              <a:solidFill>
                <a:schemeClr val="dk1"/>
              </a:solidFill>
              <a:latin typeface="Calibri"/>
              <a:ea typeface="Calibri"/>
              <a:cs typeface="Calibri"/>
              <a:sym typeface="Calibri"/>
            </a:endParaRPr>
          </a:p>
        </p:txBody>
      </p:sp>
      <p:sp>
        <p:nvSpPr>
          <p:cNvPr id="590" name="Google Shape;590;g271dbaf017c_0_535"/>
          <p:cNvSpPr/>
          <p:nvPr/>
        </p:nvSpPr>
        <p:spPr>
          <a:xfrm>
            <a:off x="2286286" y="8953500"/>
            <a:ext cx="55338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91" name="Google Shape;591;g271dbaf017c_0_535"/>
          <p:cNvSpPr/>
          <p:nvPr/>
        </p:nvSpPr>
        <p:spPr>
          <a:xfrm>
            <a:off x="8586273" y="7962900"/>
            <a:ext cx="6604800"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71dbaf017c_0_535"/>
          <p:cNvSpPr/>
          <p:nvPr/>
        </p:nvSpPr>
        <p:spPr>
          <a:xfrm>
            <a:off x="8586273" y="8337550"/>
            <a:ext cx="10797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71dbaf017c_0_535"/>
          <p:cNvSpPr/>
          <p:nvPr/>
        </p:nvSpPr>
        <p:spPr>
          <a:xfrm>
            <a:off x="8586273" y="8337550"/>
            <a:ext cx="16215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3900"/>
              </a:buClr>
              <a:buSzPts val="12800"/>
              <a:buFont typeface="Miniver"/>
              <a:buNone/>
            </a:pPr>
            <a:r>
              <a:rPr b="0" i="0" lang="en-US" sz="12800" u="none" cap="none" strike="noStrike">
                <a:solidFill>
                  <a:srgbClr val="113900"/>
                </a:solidFill>
                <a:latin typeface="Miniver"/>
                <a:ea typeface="Miniver"/>
                <a:cs typeface="Miniver"/>
                <a:sym typeface="Miniver"/>
              </a:rPr>
              <a:t>4</a:t>
            </a:r>
            <a:endParaRPr b="0" i="0" sz="12800" u="none" cap="none" strike="noStrike">
              <a:solidFill>
                <a:schemeClr val="dk1"/>
              </a:solidFill>
              <a:latin typeface="Calibri"/>
              <a:ea typeface="Calibri"/>
              <a:cs typeface="Calibri"/>
              <a:sym typeface="Calibri"/>
            </a:endParaRPr>
          </a:p>
        </p:txBody>
      </p:sp>
      <p:sp>
        <p:nvSpPr>
          <p:cNvPr id="594" name="Google Shape;594;g271dbaf017c_0_535"/>
          <p:cNvSpPr/>
          <p:nvPr/>
        </p:nvSpPr>
        <p:spPr>
          <a:xfrm>
            <a:off x="9869133" y="7962900"/>
            <a:ext cx="5322000"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71dbaf017c_0_535"/>
          <p:cNvSpPr/>
          <p:nvPr/>
        </p:nvSpPr>
        <p:spPr>
          <a:xfrm>
            <a:off x="9869133" y="7962900"/>
            <a:ext cx="55251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Uncover the magic</a:t>
            </a:r>
            <a:endParaRPr b="0" i="0" sz="4800" u="none" cap="none" strike="noStrike">
              <a:solidFill>
                <a:schemeClr val="dk1"/>
              </a:solidFill>
              <a:latin typeface="Calibri"/>
              <a:ea typeface="Calibri"/>
              <a:cs typeface="Calibri"/>
              <a:sym typeface="Calibri"/>
            </a:endParaRPr>
          </a:p>
        </p:txBody>
      </p:sp>
      <p:sp>
        <p:nvSpPr>
          <p:cNvPr id="596" name="Google Shape;596;g271dbaf017c_0_535"/>
          <p:cNvSpPr/>
          <p:nvPr/>
        </p:nvSpPr>
        <p:spPr>
          <a:xfrm>
            <a:off x="9869133" y="8953500"/>
            <a:ext cx="54573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97" name="Google Shape;597;g271dbaf017c_0_535"/>
          <p:cNvSpPr/>
          <p:nvPr/>
        </p:nvSpPr>
        <p:spPr>
          <a:xfrm>
            <a:off x="16181822" y="2171700"/>
            <a:ext cx="66048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71dbaf017c_0_535"/>
          <p:cNvSpPr/>
          <p:nvPr/>
        </p:nvSpPr>
        <p:spPr>
          <a:xfrm>
            <a:off x="16181822" y="2279650"/>
            <a:ext cx="9399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71dbaf017c_0_535"/>
          <p:cNvSpPr/>
          <p:nvPr/>
        </p:nvSpPr>
        <p:spPr>
          <a:xfrm>
            <a:off x="16181822" y="2279650"/>
            <a:ext cx="14820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3900"/>
              </a:buClr>
              <a:buSzPts val="12800"/>
              <a:buFont typeface="Miniver"/>
              <a:buNone/>
            </a:pPr>
            <a:r>
              <a:rPr b="0" i="0" lang="en-US" sz="12800" u="none" cap="none" strike="noStrike">
                <a:solidFill>
                  <a:srgbClr val="113900"/>
                </a:solidFill>
                <a:latin typeface="Miniver"/>
                <a:ea typeface="Miniver"/>
                <a:cs typeface="Miniver"/>
                <a:sym typeface="Miniver"/>
              </a:rPr>
              <a:t>2</a:t>
            </a:r>
            <a:endParaRPr b="0" i="0" sz="12800" u="none" cap="none" strike="noStrike">
              <a:solidFill>
                <a:schemeClr val="dk1"/>
              </a:solidFill>
              <a:latin typeface="Calibri"/>
              <a:ea typeface="Calibri"/>
              <a:cs typeface="Calibri"/>
              <a:sym typeface="Calibri"/>
            </a:endParaRPr>
          </a:p>
        </p:txBody>
      </p:sp>
      <p:sp>
        <p:nvSpPr>
          <p:cNvPr id="600" name="Google Shape;600;g271dbaf017c_0_535"/>
          <p:cNvSpPr/>
          <p:nvPr/>
        </p:nvSpPr>
        <p:spPr>
          <a:xfrm>
            <a:off x="17324965" y="2171700"/>
            <a:ext cx="54618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71dbaf017c_0_535"/>
          <p:cNvSpPr/>
          <p:nvPr/>
        </p:nvSpPr>
        <p:spPr>
          <a:xfrm>
            <a:off x="17324965" y="2171700"/>
            <a:ext cx="56649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Find your own path</a:t>
            </a:r>
            <a:endParaRPr b="0" i="0" sz="4800" u="none" cap="none" strike="noStrike">
              <a:solidFill>
                <a:schemeClr val="dk1"/>
              </a:solidFill>
              <a:latin typeface="Calibri"/>
              <a:ea typeface="Calibri"/>
              <a:cs typeface="Calibri"/>
              <a:sym typeface="Calibri"/>
            </a:endParaRPr>
          </a:p>
        </p:txBody>
      </p:sp>
      <p:sp>
        <p:nvSpPr>
          <p:cNvPr id="602" name="Google Shape;602;g271dbaf017c_0_535"/>
          <p:cNvSpPr/>
          <p:nvPr/>
        </p:nvSpPr>
        <p:spPr>
          <a:xfrm>
            <a:off x="17324965" y="3162300"/>
            <a:ext cx="55971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607" name="Shape 607"/>
        <p:cNvGrpSpPr/>
        <p:nvPr/>
      </p:nvGrpSpPr>
      <p:grpSpPr>
        <a:xfrm>
          <a:off x="0" y="0"/>
          <a:ext cx="0" cy="0"/>
          <a:chOff x="0" y="0"/>
          <a:chExt cx="0" cy="0"/>
        </a:xfrm>
      </p:grpSpPr>
      <p:pic>
        <p:nvPicPr>
          <p:cNvPr descr=" " id="608" name="Google Shape;608;g271dbaf017c_0_572"/>
          <p:cNvPicPr preferRelativeResize="0"/>
          <p:nvPr/>
        </p:nvPicPr>
        <p:blipFill rotWithShape="1">
          <a:blip r:embed="rId3">
            <a:alphaModFix/>
          </a:blip>
          <a:srcRect b="0" l="0" r="0" t="0"/>
          <a:stretch/>
        </p:blipFill>
        <p:spPr>
          <a:xfrm>
            <a:off x="5664908" y="10807700"/>
            <a:ext cx="12879410" cy="2908300"/>
          </a:xfrm>
          <a:prstGeom prst="rect">
            <a:avLst/>
          </a:prstGeom>
          <a:noFill/>
          <a:ln>
            <a:noFill/>
          </a:ln>
        </p:spPr>
      </p:pic>
      <p:pic>
        <p:nvPicPr>
          <p:cNvPr descr=" " id="609" name="Google Shape;609;g271dbaf017c_0_572"/>
          <p:cNvPicPr preferRelativeResize="0"/>
          <p:nvPr/>
        </p:nvPicPr>
        <p:blipFill rotWithShape="1">
          <a:blip r:embed="rId4">
            <a:alphaModFix/>
          </a:blip>
          <a:srcRect b="0" l="0" r="0" t="0"/>
          <a:stretch/>
        </p:blipFill>
        <p:spPr>
          <a:xfrm>
            <a:off x="12104613" y="10109200"/>
            <a:ext cx="12282435" cy="3606800"/>
          </a:xfrm>
          <a:prstGeom prst="rect">
            <a:avLst/>
          </a:prstGeom>
          <a:noFill/>
          <a:ln>
            <a:noFill/>
          </a:ln>
        </p:spPr>
      </p:pic>
      <p:pic>
        <p:nvPicPr>
          <p:cNvPr descr=" " id="610" name="Google Shape;610;g271dbaf017c_0_572"/>
          <p:cNvPicPr preferRelativeResize="0"/>
          <p:nvPr/>
        </p:nvPicPr>
        <p:blipFill rotWithShape="1">
          <a:blip r:embed="rId5">
            <a:alphaModFix/>
          </a:blip>
          <a:srcRect b="0" l="0" r="0" t="0"/>
          <a:stretch/>
        </p:blipFill>
        <p:spPr>
          <a:xfrm>
            <a:off x="0" y="10807700"/>
            <a:ext cx="12104613" cy="2908300"/>
          </a:xfrm>
          <a:prstGeom prst="rect">
            <a:avLst/>
          </a:prstGeom>
          <a:noFill/>
          <a:ln>
            <a:noFill/>
          </a:ln>
        </p:spPr>
      </p:pic>
      <p:pic>
        <p:nvPicPr>
          <p:cNvPr descr=" " id="611" name="Google Shape;611;g271dbaf017c_0_572"/>
          <p:cNvPicPr preferRelativeResize="0"/>
          <p:nvPr/>
        </p:nvPicPr>
        <p:blipFill rotWithShape="1">
          <a:blip r:embed="rId6">
            <a:alphaModFix/>
          </a:blip>
          <a:srcRect b="0" l="0" r="0" t="0"/>
          <a:stretch/>
        </p:blipFill>
        <p:spPr>
          <a:xfrm>
            <a:off x="19852581" y="0"/>
            <a:ext cx="4534467" cy="3251200"/>
          </a:xfrm>
          <a:prstGeom prst="rect">
            <a:avLst/>
          </a:prstGeom>
          <a:noFill/>
          <a:ln>
            <a:noFill/>
          </a:ln>
        </p:spPr>
      </p:pic>
      <p:pic>
        <p:nvPicPr>
          <p:cNvPr descr=" " id="612" name="Google Shape;612;g271dbaf017c_0_572"/>
          <p:cNvPicPr preferRelativeResize="0"/>
          <p:nvPr/>
        </p:nvPicPr>
        <p:blipFill rotWithShape="1">
          <a:blip r:embed="rId7">
            <a:alphaModFix/>
          </a:blip>
          <a:srcRect b="0" l="0" r="0" t="0"/>
          <a:stretch/>
        </p:blipFill>
        <p:spPr>
          <a:xfrm>
            <a:off x="0" y="0"/>
            <a:ext cx="3975488" cy="4466431"/>
          </a:xfrm>
          <a:prstGeom prst="rect">
            <a:avLst/>
          </a:prstGeom>
          <a:noFill/>
          <a:ln>
            <a:noFill/>
          </a:ln>
        </p:spPr>
      </p:pic>
      <p:sp>
        <p:nvSpPr>
          <p:cNvPr id="613" name="Google Shape;613;g271dbaf017c_0_5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g271dbaf017c_0_57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615" name="Google Shape;615;g271dbaf017c_0_572"/>
          <p:cNvPicPr preferRelativeResize="0"/>
          <p:nvPr/>
        </p:nvPicPr>
        <p:blipFill rotWithShape="1">
          <a:blip r:embed="rId9">
            <a:alphaModFix/>
          </a:blip>
          <a:srcRect b="0" l="0" r="0" t="0"/>
          <a:stretch/>
        </p:blipFill>
        <p:spPr>
          <a:xfrm>
            <a:off x="8522765" y="3810000"/>
            <a:ext cx="14479810" cy="7861300"/>
          </a:xfrm>
          <a:prstGeom prst="rect">
            <a:avLst/>
          </a:prstGeom>
          <a:noFill/>
          <a:ln>
            <a:noFill/>
          </a:ln>
        </p:spPr>
      </p:pic>
      <p:sp>
        <p:nvSpPr>
          <p:cNvPr id="616" name="Google Shape;616;g271dbaf017c_0_572"/>
          <p:cNvSpPr/>
          <p:nvPr/>
        </p:nvSpPr>
        <p:spPr>
          <a:xfrm>
            <a:off x="5012893" y="1104900"/>
            <a:ext cx="14348700" cy="182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13900"/>
              </a:buClr>
              <a:buSzPts val="8000"/>
              <a:buFont typeface="Miniver"/>
              <a:buNone/>
            </a:pPr>
            <a:r>
              <a:rPr b="0" i="0" lang="en-US" sz="8000" u="none" cap="none" strike="noStrike">
                <a:solidFill>
                  <a:srgbClr val="113900"/>
                </a:solidFill>
                <a:latin typeface="Miniver"/>
                <a:ea typeface="Miniver"/>
                <a:cs typeface="Miniver"/>
                <a:sym typeface="Miniver"/>
              </a:rPr>
              <a:t>Fantasy Realm at a Glance</a:t>
            </a:r>
            <a:endParaRPr b="0" i="0" sz="8000" u="none" cap="none" strike="noStrike">
              <a:solidFill>
                <a:schemeClr val="dk1"/>
              </a:solidFill>
              <a:latin typeface="Calibri"/>
              <a:ea typeface="Calibri"/>
              <a:cs typeface="Calibri"/>
              <a:sym typeface="Calibri"/>
            </a:endParaRPr>
          </a:p>
        </p:txBody>
      </p:sp>
      <p:sp>
        <p:nvSpPr>
          <p:cNvPr id="617" name="Google Shape;617;g271dbaf017c_0_572"/>
          <p:cNvSpPr/>
          <p:nvPr/>
        </p:nvSpPr>
        <p:spPr>
          <a:xfrm>
            <a:off x="1714714" y="33655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271dbaf017c_0_572"/>
          <p:cNvSpPr/>
          <p:nvPr/>
        </p:nvSpPr>
        <p:spPr>
          <a:xfrm>
            <a:off x="1714714" y="33655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71dbaf017c_0_572"/>
          <p:cNvSpPr/>
          <p:nvPr/>
        </p:nvSpPr>
        <p:spPr>
          <a:xfrm>
            <a:off x="1714714" y="3365500"/>
            <a:ext cx="7138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The Forest</a:t>
            </a:r>
            <a:endParaRPr b="0" i="0" sz="4800" u="none" cap="none" strike="noStrike">
              <a:solidFill>
                <a:schemeClr val="dk1"/>
              </a:solidFill>
              <a:latin typeface="Calibri"/>
              <a:ea typeface="Calibri"/>
              <a:cs typeface="Calibri"/>
              <a:sym typeface="Calibri"/>
            </a:endParaRPr>
          </a:p>
        </p:txBody>
      </p:sp>
      <p:sp>
        <p:nvSpPr>
          <p:cNvPr id="620" name="Google Shape;620;g271dbaf017c_0_572"/>
          <p:cNvSpPr/>
          <p:nvPr/>
        </p:nvSpPr>
        <p:spPr>
          <a:xfrm>
            <a:off x="1714714" y="43561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621" name="Google Shape;621;g271dbaf017c_0_572"/>
          <p:cNvSpPr/>
          <p:nvPr/>
        </p:nvSpPr>
        <p:spPr>
          <a:xfrm>
            <a:off x="1714714" y="6527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271dbaf017c_0_572"/>
          <p:cNvSpPr/>
          <p:nvPr/>
        </p:nvSpPr>
        <p:spPr>
          <a:xfrm>
            <a:off x="1714714" y="6527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71dbaf017c_0_572"/>
          <p:cNvSpPr/>
          <p:nvPr/>
        </p:nvSpPr>
        <p:spPr>
          <a:xfrm>
            <a:off x="1714714" y="6527800"/>
            <a:ext cx="7138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The Caves</a:t>
            </a:r>
            <a:endParaRPr b="0" i="0" sz="4800" u="none" cap="none" strike="noStrike">
              <a:solidFill>
                <a:schemeClr val="dk1"/>
              </a:solidFill>
              <a:latin typeface="Calibri"/>
              <a:ea typeface="Calibri"/>
              <a:cs typeface="Calibri"/>
              <a:sym typeface="Calibri"/>
            </a:endParaRPr>
          </a:p>
        </p:txBody>
      </p:sp>
      <p:sp>
        <p:nvSpPr>
          <p:cNvPr id="624" name="Google Shape;624;g271dbaf017c_0_572"/>
          <p:cNvSpPr/>
          <p:nvPr/>
        </p:nvSpPr>
        <p:spPr>
          <a:xfrm>
            <a:off x="1714714" y="75184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625" name="Google Shape;625;g271dbaf017c_0_572"/>
          <p:cNvSpPr/>
          <p:nvPr/>
        </p:nvSpPr>
        <p:spPr>
          <a:xfrm>
            <a:off x="1714714" y="96901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71dbaf017c_0_572"/>
          <p:cNvSpPr/>
          <p:nvPr/>
        </p:nvSpPr>
        <p:spPr>
          <a:xfrm>
            <a:off x="1714714" y="96901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271dbaf017c_0_572"/>
          <p:cNvSpPr/>
          <p:nvPr/>
        </p:nvSpPr>
        <p:spPr>
          <a:xfrm>
            <a:off x="1714714" y="9690100"/>
            <a:ext cx="7138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The Lair</a:t>
            </a:r>
            <a:endParaRPr b="0" i="0" sz="4800" u="none" cap="none" strike="noStrike">
              <a:solidFill>
                <a:schemeClr val="dk1"/>
              </a:solidFill>
              <a:latin typeface="Calibri"/>
              <a:ea typeface="Calibri"/>
              <a:cs typeface="Calibri"/>
              <a:sym typeface="Calibri"/>
            </a:endParaRPr>
          </a:p>
        </p:txBody>
      </p:sp>
      <p:sp>
        <p:nvSpPr>
          <p:cNvPr id="628" name="Google Shape;628;g271dbaf017c_0_572"/>
          <p:cNvSpPr/>
          <p:nvPr/>
        </p:nvSpPr>
        <p:spPr>
          <a:xfrm>
            <a:off x="1714714" y="106807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633" name="Shape 633"/>
        <p:cNvGrpSpPr/>
        <p:nvPr/>
      </p:nvGrpSpPr>
      <p:grpSpPr>
        <a:xfrm>
          <a:off x="0" y="0"/>
          <a:ext cx="0" cy="0"/>
          <a:chOff x="0" y="0"/>
          <a:chExt cx="0" cy="0"/>
        </a:xfrm>
      </p:grpSpPr>
      <p:pic>
        <p:nvPicPr>
          <p:cNvPr descr=" " id="634" name="Google Shape;634;g271dbaf017c_0_597"/>
          <p:cNvPicPr preferRelativeResize="0"/>
          <p:nvPr/>
        </p:nvPicPr>
        <p:blipFill rotWithShape="1">
          <a:blip r:embed="rId3">
            <a:alphaModFix/>
          </a:blip>
          <a:srcRect b="0" l="0" r="0" t="0"/>
          <a:stretch/>
        </p:blipFill>
        <p:spPr>
          <a:xfrm>
            <a:off x="0" y="10452100"/>
            <a:ext cx="7862283" cy="3263900"/>
          </a:xfrm>
          <a:prstGeom prst="rect">
            <a:avLst/>
          </a:prstGeom>
          <a:noFill/>
          <a:ln>
            <a:noFill/>
          </a:ln>
        </p:spPr>
      </p:pic>
      <p:pic>
        <p:nvPicPr>
          <p:cNvPr descr=" " id="635" name="Google Shape;635;g271dbaf017c_0_597"/>
          <p:cNvPicPr preferRelativeResize="0"/>
          <p:nvPr/>
        </p:nvPicPr>
        <p:blipFill rotWithShape="1">
          <a:blip r:embed="rId4">
            <a:alphaModFix/>
          </a:blip>
          <a:srcRect b="0" l="0" r="0" t="0"/>
          <a:stretch/>
        </p:blipFill>
        <p:spPr>
          <a:xfrm>
            <a:off x="10135867" y="10769600"/>
            <a:ext cx="9767521" cy="2946400"/>
          </a:xfrm>
          <a:prstGeom prst="rect">
            <a:avLst/>
          </a:prstGeom>
          <a:noFill/>
          <a:ln>
            <a:noFill/>
          </a:ln>
        </p:spPr>
      </p:pic>
      <p:pic>
        <p:nvPicPr>
          <p:cNvPr descr=" " id="636" name="Google Shape;636;g271dbaf017c_0_597"/>
          <p:cNvPicPr preferRelativeResize="0"/>
          <p:nvPr/>
        </p:nvPicPr>
        <p:blipFill rotWithShape="1">
          <a:blip r:embed="rId5">
            <a:alphaModFix/>
          </a:blip>
          <a:srcRect b="0" l="0" r="0" t="0"/>
          <a:stretch/>
        </p:blipFill>
        <p:spPr>
          <a:xfrm>
            <a:off x="4115314" y="11442700"/>
            <a:ext cx="10313689" cy="2273300"/>
          </a:xfrm>
          <a:prstGeom prst="rect">
            <a:avLst/>
          </a:prstGeom>
          <a:noFill/>
          <a:ln>
            <a:noFill/>
          </a:ln>
        </p:spPr>
      </p:pic>
      <p:pic>
        <p:nvPicPr>
          <p:cNvPr descr=" " id="637" name="Google Shape;637;g271dbaf017c_0_597"/>
          <p:cNvPicPr preferRelativeResize="0"/>
          <p:nvPr/>
        </p:nvPicPr>
        <p:blipFill rotWithShape="1">
          <a:blip r:embed="rId6">
            <a:alphaModFix/>
          </a:blip>
          <a:srcRect b="0" l="0" r="0" t="0"/>
          <a:stretch/>
        </p:blipFill>
        <p:spPr>
          <a:xfrm>
            <a:off x="15013276" y="11442700"/>
            <a:ext cx="9373772" cy="2273300"/>
          </a:xfrm>
          <a:prstGeom prst="rect">
            <a:avLst/>
          </a:prstGeom>
          <a:noFill/>
          <a:ln>
            <a:noFill/>
          </a:ln>
        </p:spPr>
      </p:pic>
      <p:pic>
        <p:nvPicPr>
          <p:cNvPr descr=" " id="638" name="Google Shape;638;g271dbaf017c_0_597"/>
          <p:cNvPicPr preferRelativeResize="0"/>
          <p:nvPr/>
        </p:nvPicPr>
        <p:blipFill rotWithShape="1">
          <a:blip r:embed="rId7">
            <a:alphaModFix/>
          </a:blip>
          <a:srcRect b="0" l="0" r="0" t="0"/>
          <a:stretch/>
        </p:blipFill>
        <p:spPr>
          <a:xfrm>
            <a:off x="0" y="0"/>
            <a:ext cx="8954619" cy="4051300"/>
          </a:xfrm>
          <a:prstGeom prst="rect">
            <a:avLst/>
          </a:prstGeom>
          <a:noFill/>
          <a:ln>
            <a:noFill/>
          </a:ln>
        </p:spPr>
      </p:pic>
      <p:pic>
        <p:nvPicPr>
          <p:cNvPr descr=" " id="639" name="Google Shape;639;g271dbaf017c_0_597"/>
          <p:cNvPicPr preferRelativeResize="0"/>
          <p:nvPr/>
        </p:nvPicPr>
        <p:blipFill rotWithShape="1">
          <a:blip r:embed="rId8">
            <a:alphaModFix/>
          </a:blip>
          <a:srcRect b="0" l="0" r="0" t="0"/>
          <a:stretch/>
        </p:blipFill>
        <p:spPr>
          <a:xfrm>
            <a:off x="20150628" y="0"/>
            <a:ext cx="4236420" cy="5989935"/>
          </a:xfrm>
          <a:prstGeom prst="rect">
            <a:avLst/>
          </a:prstGeom>
          <a:noFill/>
          <a:ln>
            <a:noFill/>
          </a:ln>
        </p:spPr>
      </p:pic>
      <p:sp>
        <p:nvSpPr>
          <p:cNvPr id="640" name="Google Shape;640;g271dbaf017c_0_5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1" name="Google Shape;641;g271dbaf017c_0_597"/>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642" name="Google Shape;642;g271dbaf017c_0_597"/>
          <p:cNvSpPr/>
          <p:nvPr/>
        </p:nvSpPr>
        <p:spPr>
          <a:xfrm>
            <a:off x="6054423" y="1104900"/>
            <a:ext cx="12278100" cy="182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13900"/>
              </a:buClr>
              <a:buSzPts val="8000"/>
              <a:buFont typeface="Miniver"/>
              <a:buNone/>
            </a:pPr>
            <a:r>
              <a:rPr b="0" i="0" lang="en-US" sz="8000" u="none" cap="none" strike="noStrike">
                <a:solidFill>
                  <a:srgbClr val="113900"/>
                </a:solidFill>
                <a:latin typeface="Miniver"/>
                <a:ea typeface="Miniver"/>
                <a:cs typeface="Miniver"/>
                <a:sym typeface="Miniver"/>
              </a:rPr>
              <a:t>The Timeline</a:t>
            </a:r>
            <a:endParaRPr b="0" i="0" sz="8000" u="none" cap="none" strike="noStrike">
              <a:solidFill>
                <a:schemeClr val="dk1"/>
              </a:solidFill>
              <a:latin typeface="Calibri"/>
              <a:ea typeface="Calibri"/>
              <a:cs typeface="Calibri"/>
              <a:sym typeface="Calibri"/>
            </a:endParaRPr>
          </a:p>
        </p:txBody>
      </p:sp>
      <p:sp>
        <p:nvSpPr>
          <p:cNvPr id="643" name="Google Shape;643;g271dbaf017c_0_597"/>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71dbaf017c_0_597"/>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5" name="Google Shape;645;g271dbaf017c_0_597"/>
          <p:cNvPicPr preferRelativeResize="0"/>
          <p:nvPr/>
        </p:nvPicPr>
        <p:blipFill rotWithShape="1">
          <a:blip r:embed="rId10">
            <a:alphaModFix/>
          </a:blip>
          <a:srcRect b="0" l="0" r="0" t="0"/>
          <a:stretch/>
        </p:blipFill>
        <p:spPr>
          <a:xfrm>
            <a:off x="0" y="7912100"/>
            <a:ext cx="24387048" cy="12700"/>
          </a:xfrm>
          <a:prstGeom prst="rect">
            <a:avLst/>
          </a:prstGeom>
          <a:noFill/>
          <a:ln>
            <a:noFill/>
          </a:ln>
        </p:spPr>
      </p:pic>
      <p:pic>
        <p:nvPicPr>
          <p:cNvPr descr=" " id="646" name="Google Shape;646;g271dbaf017c_0_597"/>
          <p:cNvPicPr preferRelativeResize="0"/>
          <p:nvPr/>
        </p:nvPicPr>
        <p:blipFill rotWithShape="1">
          <a:blip r:embed="rId11">
            <a:alphaModFix/>
          </a:blip>
          <a:srcRect b="0" l="0" r="0" t="0"/>
          <a:stretch/>
        </p:blipFill>
        <p:spPr>
          <a:xfrm>
            <a:off x="1244756" y="5016500"/>
            <a:ext cx="190524" cy="2908300"/>
          </a:xfrm>
          <a:prstGeom prst="rect">
            <a:avLst/>
          </a:prstGeom>
          <a:noFill/>
          <a:ln>
            <a:noFill/>
          </a:ln>
        </p:spPr>
      </p:pic>
      <p:pic>
        <p:nvPicPr>
          <p:cNvPr descr=" " id="647" name="Google Shape;647;g271dbaf017c_0_597"/>
          <p:cNvPicPr preferRelativeResize="0"/>
          <p:nvPr/>
        </p:nvPicPr>
        <p:blipFill rotWithShape="1">
          <a:blip r:embed="rId12">
            <a:alphaModFix/>
          </a:blip>
          <a:srcRect b="0" l="0" r="0" t="0"/>
          <a:stretch/>
        </p:blipFill>
        <p:spPr>
          <a:xfrm>
            <a:off x="12561870" y="3505200"/>
            <a:ext cx="190524" cy="4419600"/>
          </a:xfrm>
          <a:prstGeom prst="rect">
            <a:avLst/>
          </a:prstGeom>
          <a:noFill/>
          <a:ln>
            <a:noFill/>
          </a:ln>
        </p:spPr>
      </p:pic>
      <p:pic>
        <p:nvPicPr>
          <p:cNvPr descr=" " id="648" name="Google Shape;648;g271dbaf017c_0_597"/>
          <p:cNvPicPr preferRelativeResize="0"/>
          <p:nvPr/>
        </p:nvPicPr>
        <p:blipFill rotWithShape="1">
          <a:blip r:embed="rId13">
            <a:alphaModFix/>
          </a:blip>
          <a:srcRect b="0" l="0" r="0" t="0"/>
          <a:stretch/>
        </p:blipFill>
        <p:spPr>
          <a:xfrm>
            <a:off x="6884260" y="7924800"/>
            <a:ext cx="190524" cy="5029200"/>
          </a:xfrm>
          <a:prstGeom prst="rect">
            <a:avLst/>
          </a:prstGeom>
          <a:noFill/>
          <a:ln>
            <a:noFill/>
          </a:ln>
        </p:spPr>
      </p:pic>
      <p:pic>
        <p:nvPicPr>
          <p:cNvPr descr=" " id="649" name="Google Shape;649;g271dbaf017c_0_597"/>
          <p:cNvPicPr preferRelativeResize="0"/>
          <p:nvPr/>
        </p:nvPicPr>
        <p:blipFill rotWithShape="1">
          <a:blip r:embed="rId14">
            <a:alphaModFix/>
          </a:blip>
          <a:srcRect b="0" l="0" r="0" t="0"/>
          <a:stretch/>
        </p:blipFill>
        <p:spPr>
          <a:xfrm>
            <a:off x="18214076" y="7924800"/>
            <a:ext cx="190524" cy="3048000"/>
          </a:xfrm>
          <a:prstGeom prst="rect">
            <a:avLst/>
          </a:prstGeom>
          <a:noFill/>
          <a:ln>
            <a:noFill/>
          </a:ln>
        </p:spPr>
      </p:pic>
      <p:sp>
        <p:nvSpPr>
          <p:cNvPr id="650" name="Google Shape;650;g271dbaf017c_0_597"/>
          <p:cNvSpPr/>
          <p:nvPr/>
        </p:nvSpPr>
        <p:spPr>
          <a:xfrm>
            <a:off x="1740117" y="4775200"/>
            <a:ext cx="45726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71dbaf017c_0_597"/>
          <p:cNvSpPr/>
          <p:nvPr/>
        </p:nvSpPr>
        <p:spPr>
          <a:xfrm>
            <a:off x="1740117" y="4775200"/>
            <a:ext cx="45726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271dbaf017c_0_597"/>
          <p:cNvSpPr/>
          <p:nvPr/>
        </p:nvSpPr>
        <p:spPr>
          <a:xfrm>
            <a:off x="1740117" y="47752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iniver"/>
              <a:buNone/>
            </a:pPr>
            <a:r>
              <a:rPr b="0" i="0" lang="en-US" sz="3600" u="none" cap="none" strike="noStrike">
                <a:solidFill>
                  <a:srgbClr val="0E0E0E"/>
                </a:solidFill>
                <a:latin typeface="Miniver"/>
                <a:ea typeface="Miniver"/>
                <a:cs typeface="Miniver"/>
                <a:sym typeface="Miniver"/>
              </a:rPr>
              <a:t>War</a:t>
            </a:r>
            <a:endParaRPr b="0" i="0" sz="3600" u="none" cap="none" strike="noStrike">
              <a:solidFill>
                <a:schemeClr val="dk1"/>
              </a:solidFill>
              <a:latin typeface="Calibri"/>
              <a:ea typeface="Calibri"/>
              <a:cs typeface="Calibri"/>
              <a:sym typeface="Calibri"/>
            </a:endParaRPr>
          </a:p>
        </p:txBody>
      </p:sp>
      <p:sp>
        <p:nvSpPr>
          <p:cNvPr id="653" name="Google Shape;653;g271dbaf017c_0_597"/>
          <p:cNvSpPr/>
          <p:nvPr/>
        </p:nvSpPr>
        <p:spPr>
          <a:xfrm>
            <a:off x="1740117" y="56388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654" name="Google Shape;654;g271dbaf017c_0_597"/>
          <p:cNvSpPr/>
          <p:nvPr/>
        </p:nvSpPr>
        <p:spPr>
          <a:xfrm>
            <a:off x="13069934" y="3289300"/>
            <a:ext cx="45726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g271dbaf017c_0_597"/>
          <p:cNvSpPr/>
          <p:nvPr/>
        </p:nvSpPr>
        <p:spPr>
          <a:xfrm>
            <a:off x="13069934" y="3289300"/>
            <a:ext cx="45726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271dbaf017c_0_597"/>
          <p:cNvSpPr/>
          <p:nvPr/>
        </p:nvSpPr>
        <p:spPr>
          <a:xfrm>
            <a:off x="13069934" y="32893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iniver"/>
              <a:buNone/>
            </a:pPr>
            <a:r>
              <a:rPr b="0" i="0" lang="en-US" sz="3600" u="none" cap="none" strike="noStrike">
                <a:solidFill>
                  <a:srgbClr val="0E0E0E"/>
                </a:solidFill>
                <a:latin typeface="Miniver"/>
                <a:ea typeface="Miniver"/>
                <a:cs typeface="Miniver"/>
                <a:sym typeface="Miniver"/>
              </a:rPr>
              <a:t>Transformation</a:t>
            </a:r>
            <a:endParaRPr b="0" i="0" sz="3600" u="none" cap="none" strike="noStrike">
              <a:solidFill>
                <a:schemeClr val="dk1"/>
              </a:solidFill>
              <a:latin typeface="Calibri"/>
              <a:ea typeface="Calibri"/>
              <a:cs typeface="Calibri"/>
              <a:sym typeface="Calibri"/>
            </a:endParaRPr>
          </a:p>
        </p:txBody>
      </p:sp>
      <p:sp>
        <p:nvSpPr>
          <p:cNvPr id="657" name="Google Shape;657;g271dbaf017c_0_597"/>
          <p:cNvSpPr/>
          <p:nvPr/>
        </p:nvSpPr>
        <p:spPr>
          <a:xfrm>
            <a:off x="13069934" y="41529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658" name="Google Shape;658;g271dbaf017c_0_597"/>
          <p:cNvSpPr/>
          <p:nvPr/>
        </p:nvSpPr>
        <p:spPr>
          <a:xfrm>
            <a:off x="7417727" y="8432800"/>
            <a:ext cx="45726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271dbaf017c_0_597"/>
          <p:cNvSpPr/>
          <p:nvPr/>
        </p:nvSpPr>
        <p:spPr>
          <a:xfrm>
            <a:off x="7417727" y="8432800"/>
            <a:ext cx="45726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g271dbaf017c_0_597"/>
          <p:cNvSpPr/>
          <p:nvPr/>
        </p:nvSpPr>
        <p:spPr>
          <a:xfrm>
            <a:off x="7417727" y="84328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iniver"/>
              <a:buNone/>
            </a:pPr>
            <a:r>
              <a:rPr b="0" i="0" lang="en-US" sz="3600" u="none" cap="none" strike="noStrike">
                <a:solidFill>
                  <a:srgbClr val="0E0E0E"/>
                </a:solidFill>
                <a:latin typeface="Miniver"/>
                <a:ea typeface="Miniver"/>
                <a:cs typeface="Miniver"/>
                <a:sym typeface="Miniver"/>
              </a:rPr>
              <a:t>Rise</a:t>
            </a:r>
            <a:endParaRPr b="0" i="0" sz="3600" u="none" cap="none" strike="noStrike">
              <a:solidFill>
                <a:schemeClr val="dk1"/>
              </a:solidFill>
              <a:latin typeface="Calibri"/>
              <a:ea typeface="Calibri"/>
              <a:cs typeface="Calibri"/>
              <a:sym typeface="Calibri"/>
            </a:endParaRPr>
          </a:p>
        </p:txBody>
      </p:sp>
      <p:sp>
        <p:nvSpPr>
          <p:cNvPr id="661" name="Google Shape;661;g271dbaf017c_0_597"/>
          <p:cNvSpPr/>
          <p:nvPr/>
        </p:nvSpPr>
        <p:spPr>
          <a:xfrm>
            <a:off x="7417727" y="92964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662" name="Google Shape;662;g271dbaf017c_0_597"/>
          <p:cNvSpPr/>
          <p:nvPr/>
        </p:nvSpPr>
        <p:spPr>
          <a:xfrm>
            <a:off x="18747543" y="8432800"/>
            <a:ext cx="45726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271dbaf017c_0_597"/>
          <p:cNvSpPr/>
          <p:nvPr/>
        </p:nvSpPr>
        <p:spPr>
          <a:xfrm>
            <a:off x="18747543" y="8432800"/>
            <a:ext cx="45726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g271dbaf017c_0_597"/>
          <p:cNvSpPr/>
          <p:nvPr/>
        </p:nvSpPr>
        <p:spPr>
          <a:xfrm>
            <a:off x="18747543" y="84328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iniver"/>
              <a:buNone/>
            </a:pPr>
            <a:r>
              <a:rPr b="0" i="0" lang="en-US" sz="3600" u="none" cap="none" strike="noStrike">
                <a:solidFill>
                  <a:srgbClr val="0E0E0E"/>
                </a:solidFill>
                <a:latin typeface="Miniver"/>
                <a:ea typeface="Miniver"/>
                <a:cs typeface="Miniver"/>
                <a:sym typeface="Miniver"/>
              </a:rPr>
              <a:t>Invasion</a:t>
            </a:r>
            <a:endParaRPr b="0" i="0" sz="3600" u="none" cap="none" strike="noStrike">
              <a:solidFill>
                <a:schemeClr val="dk1"/>
              </a:solidFill>
              <a:latin typeface="Calibri"/>
              <a:ea typeface="Calibri"/>
              <a:cs typeface="Calibri"/>
              <a:sym typeface="Calibri"/>
            </a:endParaRPr>
          </a:p>
        </p:txBody>
      </p:sp>
      <p:sp>
        <p:nvSpPr>
          <p:cNvPr id="665" name="Google Shape;665;g271dbaf017c_0_597"/>
          <p:cNvSpPr/>
          <p:nvPr/>
        </p:nvSpPr>
        <p:spPr>
          <a:xfrm>
            <a:off x="18747543" y="92964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666" name="Google Shape;666;g271dbaf017c_0_597"/>
          <p:cNvSpPr/>
          <p:nvPr/>
        </p:nvSpPr>
        <p:spPr>
          <a:xfrm rot="-5400000">
            <a:off x="875687" y="8530131"/>
            <a:ext cx="11559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Miniver"/>
              <a:buNone/>
            </a:pPr>
            <a:r>
              <a:rPr b="0" i="0" lang="en-US" sz="3600" u="none" cap="none" strike="noStrike">
                <a:solidFill>
                  <a:srgbClr val="000000"/>
                </a:solidFill>
                <a:latin typeface="Miniver"/>
                <a:ea typeface="Miniver"/>
                <a:cs typeface="Miniver"/>
                <a:sym typeface="Miniver"/>
              </a:rPr>
              <a:t>2020</a:t>
            </a:r>
            <a:endParaRPr b="0" i="0" sz="3600" u="none" cap="none" strike="noStrike">
              <a:solidFill>
                <a:schemeClr val="dk1"/>
              </a:solidFill>
              <a:latin typeface="Calibri"/>
              <a:ea typeface="Calibri"/>
              <a:cs typeface="Calibri"/>
              <a:sym typeface="Calibri"/>
            </a:endParaRPr>
          </a:p>
        </p:txBody>
      </p:sp>
      <p:sp>
        <p:nvSpPr>
          <p:cNvPr id="667" name="Google Shape;667;g271dbaf017c_0_597"/>
          <p:cNvSpPr/>
          <p:nvPr/>
        </p:nvSpPr>
        <p:spPr>
          <a:xfrm rot="-5400000">
            <a:off x="12180201" y="8521750"/>
            <a:ext cx="11811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Miniver"/>
              <a:buNone/>
            </a:pPr>
            <a:r>
              <a:rPr b="0" i="0" lang="en-US" sz="3600" u="none" cap="none" strike="noStrike">
                <a:solidFill>
                  <a:srgbClr val="000000"/>
                </a:solidFill>
                <a:latin typeface="Miniver"/>
                <a:ea typeface="Miniver"/>
                <a:cs typeface="Miniver"/>
                <a:sym typeface="Miniver"/>
              </a:rPr>
              <a:t>2022</a:t>
            </a:r>
            <a:endParaRPr b="0" i="0" sz="3600" u="none" cap="none" strike="noStrike">
              <a:solidFill>
                <a:schemeClr val="dk1"/>
              </a:solidFill>
              <a:latin typeface="Calibri"/>
              <a:ea typeface="Calibri"/>
              <a:cs typeface="Calibri"/>
              <a:sym typeface="Calibri"/>
            </a:endParaRPr>
          </a:p>
        </p:txBody>
      </p:sp>
      <p:sp>
        <p:nvSpPr>
          <p:cNvPr id="668" name="Google Shape;668;g271dbaf017c_0_597"/>
          <p:cNvSpPr/>
          <p:nvPr/>
        </p:nvSpPr>
        <p:spPr>
          <a:xfrm rot="-5400000">
            <a:off x="6540692" y="6628626"/>
            <a:ext cx="11049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Miniver"/>
              <a:buNone/>
            </a:pPr>
            <a:r>
              <a:rPr b="0" i="0" lang="en-US" sz="3600" u="none" cap="none" strike="noStrike">
                <a:solidFill>
                  <a:srgbClr val="000000"/>
                </a:solidFill>
                <a:latin typeface="Miniver"/>
                <a:ea typeface="Miniver"/>
                <a:cs typeface="Miniver"/>
                <a:sym typeface="Miniver"/>
              </a:rPr>
              <a:t>2021</a:t>
            </a:r>
            <a:endParaRPr b="0" i="0" sz="3600" u="none" cap="none" strike="noStrike">
              <a:solidFill>
                <a:schemeClr val="dk1"/>
              </a:solidFill>
              <a:latin typeface="Calibri"/>
              <a:ea typeface="Calibri"/>
              <a:cs typeface="Calibri"/>
              <a:sym typeface="Calibri"/>
            </a:endParaRPr>
          </a:p>
        </p:txBody>
      </p:sp>
      <p:sp>
        <p:nvSpPr>
          <p:cNvPr id="669" name="Google Shape;669;g271dbaf017c_0_597"/>
          <p:cNvSpPr/>
          <p:nvPr/>
        </p:nvSpPr>
        <p:spPr>
          <a:xfrm rot="-5400000">
            <a:off x="17832408" y="6591350"/>
            <a:ext cx="11811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Miniver"/>
              <a:buNone/>
            </a:pPr>
            <a:r>
              <a:rPr b="0" i="0" lang="en-US" sz="3600" u="none" cap="none" strike="noStrike">
                <a:solidFill>
                  <a:srgbClr val="000000"/>
                </a:solidFill>
                <a:latin typeface="Miniver"/>
                <a:ea typeface="Miniver"/>
                <a:cs typeface="Miniver"/>
                <a:sym typeface="Miniver"/>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674" name="Shape 674"/>
        <p:cNvGrpSpPr/>
        <p:nvPr/>
      </p:nvGrpSpPr>
      <p:grpSpPr>
        <a:xfrm>
          <a:off x="0" y="0"/>
          <a:ext cx="0" cy="0"/>
          <a:chOff x="0" y="0"/>
          <a:chExt cx="0" cy="0"/>
        </a:xfrm>
      </p:grpSpPr>
      <p:pic>
        <p:nvPicPr>
          <p:cNvPr descr=" " id="675" name="Google Shape;675;g271dbaf017c_0_637"/>
          <p:cNvPicPr preferRelativeResize="0"/>
          <p:nvPr/>
        </p:nvPicPr>
        <p:blipFill rotWithShape="1">
          <a:blip r:embed="rId3">
            <a:alphaModFix/>
          </a:blip>
          <a:srcRect b="0" l="0" r="0" t="0"/>
          <a:stretch/>
        </p:blipFill>
        <p:spPr>
          <a:xfrm>
            <a:off x="0" y="10718899"/>
            <a:ext cx="14169004" cy="2997101"/>
          </a:xfrm>
          <a:prstGeom prst="rect">
            <a:avLst/>
          </a:prstGeom>
          <a:noFill/>
          <a:ln>
            <a:noFill/>
          </a:ln>
        </p:spPr>
      </p:pic>
      <p:pic>
        <p:nvPicPr>
          <p:cNvPr descr=" " id="676" name="Google Shape;676;g271dbaf017c_0_637"/>
          <p:cNvPicPr preferRelativeResize="0"/>
          <p:nvPr/>
        </p:nvPicPr>
        <p:blipFill rotWithShape="1">
          <a:blip r:embed="rId4">
            <a:alphaModFix/>
          </a:blip>
          <a:srcRect b="0" l="0" r="0" t="0"/>
          <a:stretch/>
        </p:blipFill>
        <p:spPr>
          <a:xfrm>
            <a:off x="14174972" y="10718899"/>
            <a:ext cx="10212076" cy="2997101"/>
          </a:xfrm>
          <a:prstGeom prst="rect">
            <a:avLst/>
          </a:prstGeom>
          <a:noFill/>
          <a:ln>
            <a:noFill/>
          </a:ln>
        </p:spPr>
      </p:pic>
      <p:pic>
        <p:nvPicPr>
          <p:cNvPr descr=" " id="677" name="Google Shape;677;g271dbaf017c_0_637"/>
          <p:cNvPicPr preferRelativeResize="0"/>
          <p:nvPr/>
        </p:nvPicPr>
        <p:blipFill rotWithShape="1">
          <a:blip r:embed="rId5">
            <a:alphaModFix/>
          </a:blip>
          <a:srcRect b="0" l="0" r="0" t="0"/>
          <a:stretch/>
        </p:blipFill>
        <p:spPr>
          <a:xfrm>
            <a:off x="6084060" y="10718800"/>
            <a:ext cx="13131451" cy="2997200"/>
          </a:xfrm>
          <a:prstGeom prst="rect">
            <a:avLst/>
          </a:prstGeom>
          <a:noFill/>
          <a:ln>
            <a:noFill/>
          </a:ln>
        </p:spPr>
      </p:pic>
      <p:pic>
        <p:nvPicPr>
          <p:cNvPr descr=" " id="678" name="Google Shape;678;g271dbaf017c_0_637"/>
          <p:cNvPicPr preferRelativeResize="0"/>
          <p:nvPr/>
        </p:nvPicPr>
        <p:blipFill rotWithShape="1">
          <a:blip r:embed="rId6">
            <a:alphaModFix/>
          </a:blip>
          <a:srcRect b="0" l="0" r="0" t="0"/>
          <a:stretch/>
        </p:blipFill>
        <p:spPr>
          <a:xfrm>
            <a:off x="0" y="0"/>
            <a:ext cx="5156845" cy="4102100"/>
          </a:xfrm>
          <a:prstGeom prst="rect">
            <a:avLst/>
          </a:prstGeom>
          <a:noFill/>
          <a:ln>
            <a:noFill/>
          </a:ln>
        </p:spPr>
      </p:pic>
      <p:pic>
        <p:nvPicPr>
          <p:cNvPr descr=" " id="679" name="Google Shape;679;g271dbaf017c_0_637"/>
          <p:cNvPicPr preferRelativeResize="0"/>
          <p:nvPr/>
        </p:nvPicPr>
        <p:blipFill rotWithShape="1">
          <a:blip r:embed="rId7">
            <a:alphaModFix/>
          </a:blip>
          <a:srcRect b="0" l="0" r="0" t="0"/>
          <a:stretch/>
        </p:blipFill>
        <p:spPr>
          <a:xfrm>
            <a:off x="21119391" y="0"/>
            <a:ext cx="3143438" cy="3194968"/>
          </a:xfrm>
          <a:prstGeom prst="rect">
            <a:avLst/>
          </a:prstGeom>
          <a:noFill/>
          <a:ln>
            <a:noFill/>
          </a:ln>
        </p:spPr>
      </p:pic>
      <p:sp>
        <p:nvSpPr>
          <p:cNvPr id="680" name="Google Shape;680;g271dbaf017c_0_6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1" name="Google Shape;681;g271dbaf017c_0_63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82" name="Google Shape;682;g271dbaf017c_0_637"/>
          <p:cNvSpPr/>
          <p:nvPr/>
        </p:nvSpPr>
        <p:spPr>
          <a:xfrm>
            <a:off x="9267925" y="711200"/>
            <a:ext cx="5851200" cy="182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13900"/>
              </a:buClr>
              <a:buSzPts val="8000"/>
              <a:buFont typeface="Miniver"/>
              <a:buNone/>
            </a:pPr>
            <a:r>
              <a:rPr b="0" i="0" lang="en-US" sz="8000" u="none" cap="none" strike="noStrike">
                <a:solidFill>
                  <a:srgbClr val="113900"/>
                </a:solidFill>
                <a:latin typeface="Miniver"/>
                <a:ea typeface="Miniver"/>
                <a:cs typeface="Miniver"/>
                <a:sym typeface="Miniver"/>
              </a:rPr>
              <a:t>Our Team</a:t>
            </a:r>
            <a:endParaRPr b="0" i="0" sz="8000" u="none" cap="none" strike="noStrike">
              <a:solidFill>
                <a:schemeClr val="dk1"/>
              </a:solidFill>
              <a:latin typeface="Calibri"/>
              <a:ea typeface="Calibri"/>
              <a:cs typeface="Calibri"/>
              <a:sym typeface="Calibri"/>
            </a:endParaRPr>
          </a:p>
        </p:txBody>
      </p:sp>
      <p:sp>
        <p:nvSpPr>
          <p:cNvPr id="683" name="Google Shape;683;g271dbaf017c_0_637"/>
          <p:cNvSpPr/>
          <p:nvPr/>
        </p:nvSpPr>
        <p:spPr>
          <a:xfrm>
            <a:off x="2553019" y="2921000"/>
            <a:ext cx="6096900" cy="787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4" name="Google Shape;684;g271dbaf017c_0_637"/>
          <p:cNvPicPr preferRelativeResize="0"/>
          <p:nvPr/>
        </p:nvPicPr>
        <p:blipFill rotWithShape="1">
          <a:blip r:embed="rId9">
            <a:alphaModFix/>
          </a:blip>
          <a:srcRect b="0" l="0" r="0" t="0"/>
          <a:stretch/>
        </p:blipFill>
        <p:spPr>
          <a:xfrm>
            <a:off x="2553019" y="2921000"/>
            <a:ext cx="6096762" cy="6096000"/>
          </a:xfrm>
          <a:prstGeom prst="rect">
            <a:avLst/>
          </a:prstGeom>
          <a:noFill/>
          <a:ln>
            <a:noFill/>
          </a:ln>
        </p:spPr>
      </p:pic>
      <p:sp>
        <p:nvSpPr>
          <p:cNvPr id="685" name="Google Shape;685;g271dbaf017c_0_637"/>
          <p:cNvSpPr/>
          <p:nvPr/>
        </p:nvSpPr>
        <p:spPr>
          <a:xfrm>
            <a:off x="2553019" y="9220200"/>
            <a:ext cx="60969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g271dbaf017c_0_637"/>
          <p:cNvSpPr/>
          <p:nvPr/>
        </p:nvSpPr>
        <p:spPr>
          <a:xfrm>
            <a:off x="2553019" y="9220200"/>
            <a:ext cx="60969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271dbaf017c_0_637"/>
          <p:cNvSpPr/>
          <p:nvPr/>
        </p:nvSpPr>
        <p:spPr>
          <a:xfrm>
            <a:off x="2451406" y="9220200"/>
            <a:ext cx="6300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Eldruin</a:t>
            </a:r>
            <a:endParaRPr b="0" i="0" sz="4800" u="none" cap="none" strike="noStrike">
              <a:solidFill>
                <a:schemeClr val="dk1"/>
              </a:solidFill>
              <a:latin typeface="Calibri"/>
              <a:ea typeface="Calibri"/>
              <a:cs typeface="Calibri"/>
              <a:sym typeface="Calibri"/>
            </a:endParaRPr>
          </a:p>
        </p:txBody>
      </p:sp>
      <p:sp>
        <p:nvSpPr>
          <p:cNvPr id="688" name="Google Shape;688;g271dbaf017c_0_637"/>
          <p:cNvSpPr/>
          <p:nvPr/>
        </p:nvSpPr>
        <p:spPr>
          <a:xfrm>
            <a:off x="2485277" y="102616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89" name="Google Shape;689;g271dbaf017c_0_637"/>
          <p:cNvSpPr/>
          <p:nvPr/>
        </p:nvSpPr>
        <p:spPr>
          <a:xfrm>
            <a:off x="9513489" y="5359400"/>
            <a:ext cx="6096900" cy="787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0" name="Google Shape;690;g271dbaf017c_0_637"/>
          <p:cNvPicPr preferRelativeResize="0"/>
          <p:nvPr/>
        </p:nvPicPr>
        <p:blipFill rotWithShape="1">
          <a:blip r:embed="rId10">
            <a:alphaModFix/>
          </a:blip>
          <a:srcRect b="0" l="0" r="0" t="0"/>
          <a:stretch/>
        </p:blipFill>
        <p:spPr>
          <a:xfrm>
            <a:off x="9513489" y="5359400"/>
            <a:ext cx="6096762" cy="6096000"/>
          </a:xfrm>
          <a:prstGeom prst="rect">
            <a:avLst/>
          </a:prstGeom>
          <a:noFill/>
          <a:ln>
            <a:noFill/>
          </a:ln>
        </p:spPr>
      </p:pic>
      <p:sp>
        <p:nvSpPr>
          <p:cNvPr id="691" name="Google Shape;691;g271dbaf017c_0_637"/>
          <p:cNvSpPr/>
          <p:nvPr/>
        </p:nvSpPr>
        <p:spPr>
          <a:xfrm>
            <a:off x="9513489" y="11658600"/>
            <a:ext cx="60969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g271dbaf017c_0_637"/>
          <p:cNvSpPr/>
          <p:nvPr/>
        </p:nvSpPr>
        <p:spPr>
          <a:xfrm>
            <a:off x="9513489" y="11658600"/>
            <a:ext cx="60969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g271dbaf017c_0_637"/>
          <p:cNvSpPr/>
          <p:nvPr/>
        </p:nvSpPr>
        <p:spPr>
          <a:xfrm>
            <a:off x="9411876" y="11658600"/>
            <a:ext cx="6300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Elementalen</a:t>
            </a:r>
            <a:endParaRPr b="0" i="0" sz="4800" u="none" cap="none" strike="noStrike">
              <a:solidFill>
                <a:schemeClr val="dk1"/>
              </a:solidFill>
              <a:latin typeface="Calibri"/>
              <a:ea typeface="Calibri"/>
              <a:cs typeface="Calibri"/>
              <a:sym typeface="Calibri"/>
            </a:endParaRPr>
          </a:p>
        </p:txBody>
      </p:sp>
      <p:sp>
        <p:nvSpPr>
          <p:cNvPr id="694" name="Google Shape;694;g271dbaf017c_0_637"/>
          <p:cNvSpPr/>
          <p:nvPr/>
        </p:nvSpPr>
        <p:spPr>
          <a:xfrm>
            <a:off x="9445747" y="127000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95" name="Google Shape;695;g271dbaf017c_0_637"/>
          <p:cNvSpPr/>
          <p:nvPr/>
        </p:nvSpPr>
        <p:spPr>
          <a:xfrm>
            <a:off x="16473959" y="2921000"/>
            <a:ext cx="6096900" cy="787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6" name="Google Shape;696;g271dbaf017c_0_637"/>
          <p:cNvPicPr preferRelativeResize="0"/>
          <p:nvPr/>
        </p:nvPicPr>
        <p:blipFill rotWithShape="1">
          <a:blip r:embed="rId11">
            <a:alphaModFix/>
          </a:blip>
          <a:srcRect b="0" l="0" r="0" t="0"/>
          <a:stretch/>
        </p:blipFill>
        <p:spPr>
          <a:xfrm>
            <a:off x="16473959" y="2921000"/>
            <a:ext cx="6096762" cy="6096000"/>
          </a:xfrm>
          <a:prstGeom prst="rect">
            <a:avLst/>
          </a:prstGeom>
          <a:noFill/>
          <a:ln>
            <a:noFill/>
          </a:ln>
        </p:spPr>
      </p:pic>
      <p:sp>
        <p:nvSpPr>
          <p:cNvPr id="697" name="Google Shape;697;g271dbaf017c_0_637"/>
          <p:cNvSpPr/>
          <p:nvPr/>
        </p:nvSpPr>
        <p:spPr>
          <a:xfrm>
            <a:off x="16473959" y="9220200"/>
            <a:ext cx="60969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g271dbaf017c_0_637"/>
          <p:cNvSpPr/>
          <p:nvPr/>
        </p:nvSpPr>
        <p:spPr>
          <a:xfrm>
            <a:off x="16473959" y="9220200"/>
            <a:ext cx="60969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g271dbaf017c_0_637"/>
          <p:cNvSpPr/>
          <p:nvPr/>
        </p:nvSpPr>
        <p:spPr>
          <a:xfrm>
            <a:off x="16372346" y="9220200"/>
            <a:ext cx="6300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Lunaria</a:t>
            </a:r>
            <a:endParaRPr b="0" i="0" sz="4800" u="none" cap="none" strike="noStrike">
              <a:solidFill>
                <a:schemeClr val="dk1"/>
              </a:solidFill>
              <a:latin typeface="Calibri"/>
              <a:ea typeface="Calibri"/>
              <a:cs typeface="Calibri"/>
              <a:sym typeface="Calibri"/>
            </a:endParaRPr>
          </a:p>
        </p:txBody>
      </p:sp>
      <p:sp>
        <p:nvSpPr>
          <p:cNvPr id="700" name="Google Shape;700;g271dbaf017c_0_637"/>
          <p:cNvSpPr/>
          <p:nvPr/>
        </p:nvSpPr>
        <p:spPr>
          <a:xfrm>
            <a:off x="16406217" y="102616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705" name="Shape 705"/>
        <p:cNvGrpSpPr/>
        <p:nvPr/>
      </p:nvGrpSpPr>
      <p:grpSpPr>
        <a:xfrm>
          <a:off x="0" y="0"/>
          <a:ext cx="0" cy="0"/>
          <a:chOff x="0" y="0"/>
          <a:chExt cx="0" cy="0"/>
        </a:xfrm>
      </p:grpSpPr>
      <p:pic>
        <p:nvPicPr>
          <p:cNvPr descr=" " id="706" name="Google Shape;706;g271dbaf017c_0_667"/>
          <p:cNvPicPr preferRelativeResize="0"/>
          <p:nvPr/>
        </p:nvPicPr>
        <p:blipFill rotWithShape="1">
          <a:blip r:embed="rId3">
            <a:alphaModFix/>
          </a:blip>
          <a:srcRect b="0" l="0" r="0" t="0"/>
          <a:stretch/>
        </p:blipFill>
        <p:spPr>
          <a:xfrm>
            <a:off x="3315114" y="10744200"/>
            <a:ext cx="7608251" cy="2971800"/>
          </a:xfrm>
          <a:prstGeom prst="rect">
            <a:avLst/>
          </a:prstGeom>
          <a:noFill/>
          <a:ln>
            <a:noFill/>
          </a:ln>
        </p:spPr>
      </p:pic>
      <p:pic>
        <p:nvPicPr>
          <p:cNvPr descr=" " id="707" name="Google Shape;707;g271dbaf017c_0_667"/>
          <p:cNvPicPr preferRelativeResize="0"/>
          <p:nvPr/>
        </p:nvPicPr>
        <p:blipFill rotWithShape="1">
          <a:blip r:embed="rId4">
            <a:alphaModFix/>
          </a:blip>
          <a:srcRect b="0" l="0" r="0" t="0"/>
          <a:stretch/>
        </p:blipFill>
        <p:spPr>
          <a:xfrm>
            <a:off x="8903813" y="10744200"/>
            <a:ext cx="7608251" cy="2971800"/>
          </a:xfrm>
          <a:prstGeom prst="rect">
            <a:avLst/>
          </a:prstGeom>
          <a:noFill/>
          <a:ln>
            <a:noFill/>
          </a:ln>
        </p:spPr>
      </p:pic>
      <p:pic>
        <p:nvPicPr>
          <p:cNvPr descr=" " id="708" name="Google Shape;708;g271dbaf017c_0_667"/>
          <p:cNvPicPr preferRelativeResize="0"/>
          <p:nvPr/>
        </p:nvPicPr>
        <p:blipFill rotWithShape="1">
          <a:blip r:embed="rId4">
            <a:alphaModFix/>
          </a:blip>
          <a:srcRect b="0" l="0" r="0" t="0"/>
          <a:stretch/>
        </p:blipFill>
        <p:spPr>
          <a:xfrm>
            <a:off x="15991299" y="10744200"/>
            <a:ext cx="7608251" cy="2971800"/>
          </a:xfrm>
          <a:prstGeom prst="rect">
            <a:avLst/>
          </a:prstGeom>
          <a:noFill/>
          <a:ln>
            <a:noFill/>
          </a:ln>
        </p:spPr>
      </p:pic>
      <p:pic>
        <p:nvPicPr>
          <p:cNvPr descr=" " id="709" name="Google Shape;709;g271dbaf017c_0_667"/>
          <p:cNvPicPr preferRelativeResize="0"/>
          <p:nvPr/>
        </p:nvPicPr>
        <p:blipFill rotWithShape="1">
          <a:blip r:embed="rId5">
            <a:alphaModFix/>
          </a:blip>
          <a:srcRect b="0" l="0" r="0" t="0"/>
          <a:stretch/>
        </p:blipFill>
        <p:spPr>
          <a:xfrm>
            <a:off x="0" y="10312400"/>
            <a:ext cx="6744543" cy="3403600"/>
          </a:xfrm>
          <a:prstGeom prst="rect">
            <a:avLst/>
          </a:prstGeom>
          <a:noFill/>
          <a:ln>
            <a:noFill/>
          </a:ln>
        </p:spPr>
      </p:pic>
      <p:pic>
        <p:nvPicPr>
          <p:cNvPr descr=" " id="710" name="Google Shape;710;g271dbaf017c_0_667"/>
          <p:cNvPicPr preferRelativeResize="0"/>
          <p:nvPr/>
        </p:nvPicPr>
        <p:blipFill rotWithShape="1">
          <a:blip r:embed="rId6">
            <a:alphaModFix/>
          </a:blip>
          <a:srcRect b="0" l="0" r="0" t="0"/>
          <a:stretch/>
        </p:blipFill>
        <p:spPr>
          <a:xfrm>
            <a:off x="13082635" y="10312400"/>
            <a:ext cx="7493937" cy="3403600"/>
          </a:xfrm>
          <a:prstGeom prst="rect">
            <a:avLst/>
          </a:prstGeom>
          <a:noFill/>
          <a:ln>
            <a:noFill/>
          </a:ln>
        </p:spPr>
      </p:pic>
      <p:pic>
        <p:nvPicPr>
          <p:cNvPr descr=" " id="711" name="Google Shape;711;g271dbaf017c_0_667"/>
          <p:cNvPicPr preferRelativeResize="0"/>
          <p:nvPr/>
        </p:nvPicPr>
        <p:blipFill rotWithShape="1">
          <a:blip r:embed="rId7">
            <a:alphaModFix/>
          </a:blip>
          <a:srcRect b="0" l="0" r="0" t="0"/>
          <a:stretch/>
        </p:blipFill>
        <p:spPr>
          <a:xfrm>
            <a:off x="20170121" y="10312400"/>
            <a:ext cx="4216927" cy="3403600"/>
          </a:xfrm>
          <a:prstGeom prst="rect">
            <a:avLst/>
          </a:prstGeom>
          <a:noFill/>
          <a:ln>
            <a:noFill/>
          </a:ln>
        </p:spPr>
      </p:pic>
      <p:pic>
        <p:nvPicPr>
          <p:cNvPr descr=" " id="712" name="Google Shape;712;g271dbaf017c_0_667"/>
          <p:cNvPicPr preferRelativeResize="0"/>
          <p:nvPr/>
        </p:nvPicPr>
        <p:blipFill rotWithShape="1">
          <a:blip r:embed="rId8">
            <a:alphaModFix/>
          </a:blip>
          <a:srcRect b="0" l="0" r="0" t="0"/>
          <a:stretch/>
        </p:blipFill>
        <p:spPr>
          <a:xfrm>
            <a:off x="16702588" y="0"/>
            <a:ext cx="7684460" cy="3479800"/>
          </a:xfrm>
          <a:prstGeom prst="rect">
            <a:avLst/>
          </a:prstGeom>
          <a:noFill/>
          <a:ln>
            <a:noFill/>
          </a:ln>
        </p:spPr>
      </p:pic>
      <p:pic>
        <p:nvPicPr>
          <p:cNvPr descr=" " id="713" name="Google Shape;713;g271dbaf017c_0_667"/>
          <p:cNvPicPr preferRelativeResize="0"/>
          <p:nvPr/>
        </p:nvPicPr>
        <p:blipFill rotWithShape="1">
          <a:blip r:embed="rId9">
            <a:alphaModFix/>
          </a:blip>
          <a:srcRect b="0" l="0" r="0" t="0"/>
          <a:stretch/>
        </p:blipFill>
        <p:spPr>
          <a:xfrm>
            <a:off x="0" y="0"/>
            <a:ext cx="2474732" cy="3010619"/>
          </a:xfrm>
          <a:prstGeom prst="rect">
            <a:avLst/>
          </a:prstGeom>
          <a:noFill/>
          <a:ln>
            <a:noFill/>
          </a:ln>
        </p:spPr>
      </p:pic>
      <p:sp>
        <p:nvSpPr>
          <p:cNvPr id="714" name="Google Shape;714;g271dbaf017c_0_6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5" name="Google Shape;715;g271dbaf017c_0_667"/>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716" name="Google Shape;716;g271dbaf017c_0_667"/>
          <p:cNvSpPr/>
          <p:nvPr/>
        </p:nvSpPr>
        <p:spPr>
          <a:xfrm>
            <a:off x="2248181" y="2222500"/>
            <a:ext cx="9572700" cy="331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3900"/>
              </a:buClr>
              <a:buSzPts val="8000"/>
              <a:buFont typeface="Miniver"/>
              <a:buNone/>
            </a:pPr>
            <a:r>
              <a:rPr b="0" i="0" lang="en-US" sz="8000" u="none" cap="none" strike="noStrike">
                <a:solidFill>
                  <a:srgbClr val="113900"/>
                </a:solidFill>
                <a:latin typeface="Miniver"/>
                <a:ea typeface="Miniver"/>
                <a:cs typeface="Miniver"/>
                <a:sym typeface="Miniver"/>
              </a:rPr>
              <a:t>Thank you for choosing EaTemp</a:t>
            </a:r>
            <a:endParaRPr b="0" i="0" sz="8000" u="none" cap="none" strike="noStrike">
              <a:solidFill>
                <a:schemeClr val="dk1"/>
              </a:solidFill>
              <a:latin typeface="Calibri"/>
              <a:ea typeface="Calibri"/>
              <a:cs typeface="Calibri"/>
              <a:sym typeface="Calibri"/>
            </a:endParaRPr>
          </a:p>
        </p:txBody>
      </p:sp>
      <p:sp>
        <p:nvSpPr>
          <p:cNvPr id="717" name="Google Shape;717;g271dbaf017c_0_667"/>
          <p:cNvSpPr/>
          <p:nvPr/>
        </p:nvSpPr>
        <p:spPr>
          <a:xfrm>
            <a:off x="2248181" y="56261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18" name="Google Shape;718;g271dbaf017c_0_667"/>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1">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19" name="Google Shape;719;g271dbaf017c_0_667"/>
          <p:cNvPicPr preferRelativeResize="0"/>
          <p:nvPr/>
        </p:nvPicPr>
        <p:blipFill rotWithShape="1">
          <a:blip r:embed="rId12">
            <a:alphaModFix/>
          </a:blip>
          <a:srcRect b="0" l="0" r="0" t="0"/>
          <a:stretch/>
        </p:blipFill>
        <p:spPr>
          <a:xfrm>
            <a:off x="11482235" y="2222500"/>
            <a:ext cx="10694737" cy="9283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47" name="Shape 47"/>
        <p:cNvGrpSpPr/>
        <p:nvPr/>
      </p:nvGrpSpPr>
      <p:grpSpPr>
        <a:xfrm>
          <a:off x="0" y="0"/>
          <a:ext cx="0" cy="0"/>
          <a:chOff x="0" y="0"/>
          <a:chExt cx="0" cy="0"/>
        </a:xfrm>
      </p:grpSpPr>
      <p:pic>
        <p:nvPicPr>
          <p:cNvPr descr=" " id="48" name="Google Shape;48;g271dbaf017c_0_30"/>
          <p:cNvPicPr preferRelativeResize="0"/>
          <p:nvPr/>
        </p:nvPicPr>
        <p:blipFill rotWithShape="1">
          <a:blip r:embed="rId3">
            <a:alphaModFix/>
          </a:blip>
          <a:srcRect b="0" l="0" r="0" t="0"/>
          <a:stretch/>
        </p:blipFill>
        <p:spPr>
          <a:xfrm>
            <a:off x="5664908" y="10807700"/>
            <a:ext cx="12879410" cy="2908300"/>
          </a:xfrm>
          <a:prstGeom prst="rect">
            <a:avLst/>
          </a:prstGeom>
          <a:noFill/>
          <a:ln>
            <a:noFill/>
          </a:ln>
        </p:spPr>
      </p:pic>
      <p:pic>
        <p:nvPicPr>
          <p:cNvPr descr=" " id="49" name="Google Shape;49;g271dbaf017c_0_30"/>
          <p:cNvPicPr preferRelativeResize="0"/>
          <p:nvPr/>
        </p:nvPicPr>
        <p:blipFill rotWithShape="1">
          <a:blip r:embed="rId4">
            <a:alphaModFix/>
          </a:blip>
          <a:srcRect b="0" l="0" r="0" t="0"/>
          <a:stretch/>
        </p:blipFill>
        <p:spPr>
          <a:xfrm>
            <a:off x="12104613" y="10109200"/>
            <a:ext cx="12282435" cy="3606800"/>
          </a:xfrm>
          <a:prstGeom prst="rect">
            <a:avLst/>
          </a:prstGeom>
          <a:noFill/>
          <a:ln>
            <a:noFill/>
          </a:ln>
        </p:spPr>
      </p:pic>
      <p:pic>
        <p:nvPicPr>
          <p:cNvPr descr=" " id="50" name="Google Shape;50;g271dbaf017c_0_30"/>
          <p:cNvPicPr preferRelativeResize="0"/>
          <p:nvPr/>
        </p:nvPicPr>
        <p:blipFill rotWithShape="1">
          <a:blip r:embed="rId5">
            <a:alphaModFix/>
          </a:blip>
          <a:srcRect b="0" l="0" r="0" t="0"/>
          <a:stretch/>
        </p:blipFill>
        <p:spPr>
          <a:xfrm>
            <a:off x="0" y="10807700"/>
            <a:ext cx="12104613" cy="2908300"/>
          </a:xfrm>
          <a:prstGeom prst="rect">
            <a:avLst/>
          </a:prstGeom>
          <a:noFill/>
          <a:ln>
            <a:noFill/>
          </a:ln>
        </p:spPr>
      </p:pic>
      <p:pic>
        <p:nvPicPr>
          <p:cNvPr descr=" " id="51" name="Google Shape;51;g271dbaf017c_0_30"/>
          <p:cNvPicPr preferRelativeResize="0"/>
          <p:nvPr/>
        </p:nvPicPr>
        <p:blipFill rotWithShape="1">
          <a:blip r:embed="rId6">
            <a:alphaModFix/>
          </a:blip>
          <a:srcRect b="0" l="0" r="0" t="0"/>
          <a:stretch/>
        </p:blipFill>
        <p:spPr>
          <a:xfrm>
            <a:off x="19852581" y="0"/>
            <a:ext cx="4534467" cy="3251200"/>
          </a:xfrm>
          <a:prstGeom prst="rect">
            <a:avLst/>
          </a:prstGeom>
          <a:noFill/>
          <a:ln>
            <a:noFill/>
          </a:ln>
        </p:spPr>
      </p:pic>
      <p:pic>
        <p:nvPicPr>
          <p:cNvPr descr=" " id="52" name="Google Shape;52;g271dbaf017c_0_30"/>
          <p:cNvPicPr preferRelativeResize="0"/>
          <p:nvPr/>
        </p:nvPicPr>
        <p:blipFill rotWithShape="1">
          <a:blip r:embed="rId7">
            <a:alphaModFix/>
          </a:blip>
          <a:srcRect b="0" l="0" r="0" t="0"/>
          <a:stretch/>
        </p:blipFill>
        <p:spPr>
          <a:xfrm>
            <a:off x="0" y="0"/>
            <a:ext cx="3975488" cy="4466431"/>
          </a:xfrm>
          <a:prstGeom prst="rect">
            <a:avLst/>
          </a:prstGeom>
          <a:noFill/>
          <a:ln>
            <a:noFill/>
          </a:ln>
        </p:spPr>
      </p:pic>
      <p:pic>
        <p:nvPicPr>
          <p:cNvPr descr=" " id="53" name="Google Shape;53;g271dbaf017c_0_30"/>
          <p:cNvPicPr preferRelativeResize="0"/>
          <p:nvPr/>
        </p:nvPicPr>
        <p:blipFill rotWithShape="1">
          <a:blip r:embed="rId8">
            <a:alphaModFix/>
          </a:blip>
          <a:srcRect b="0" l="0" r="0" t="0"/>
          <a:stretch/>
        </p:blipFill>
        <p:spPr>
          <a:xfrm>
            <a:off x="7887686" y="4724400"/>
            <a:ext cx="8624378" cy="7975600"/>
          </a:xfrm>
          <a:prstGeom prst="rect">
            <a:avLst/>
          </a:prstGeom>
          <a:noFill/>
          <a:ln>
            <a:noFill/>
          </a:ln>
        </p:spPr>
      </p:pic>
      <p:sp>
        <p:nvSpPr>
          <p:cNvPr id="54" name="Google Shape;54;g271dbaf017c_0_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 name="Google Shape;55;g271dbaf017c_0_30"/>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56" name="Google Shape;56;g271dbaf017c_0_30"/>
          <p:cNvSpPr/>
          <p:nvPr/>
        </p:nvSpPr>
        <p:spPr>
          <a:xfrm>
            <a:off x="5893537" y="1320800"/>
            <a:ext cx="125196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3900"/>
              </a:buClr>
              <a:buSzPts val="12800"/>
              <a:buFont typeface="Miniver"/>
              <a:buNone/>
            </a:pPr>
            <a:r>
              <a:rPr b="0" i="0" lang="en-US" sz="12800" u="none" cap="none" strike="noStrike">
                <a:solidFill>
                  <a:srgbClr val="113900"/>
                </a:solidFill>
                <a:latin typeface="Miniver"/>
                <a:ea typeface="Miniver"/>
                <a:cs typeface="Miniver"/>
                <a:sym typeface="Miniver"/>
              </a:rPr>
              <a:t>Table of Contents</a:t>
            </a:r>
            <a:endParaRPr b="0" i="0" sz="12800" u="none" cap="none" strike="noStrike">
              <a:solidFill>
                <a:schemeClr val="dk1"/>
              </a:solidFill>
              <a:latin typeface="Calibri"/>
              <a:ea typeface="Calibri"/>
              <a:cs typeface="Calibri"/>
              <a:sym typeface="Calibri"/>
            </a:endParaRPr>
          </a:p>
        </p:txBody>
      </p:sp>
      <p:sp>
        <p:nvSpPr>
          <p:cNvPr id="57" name="Google Shape;57;g271dbaf017c_0_30"/>
          <p:cNvSpPr/>
          <p:nvPr/>
        </p:nvSpPr>
        <p:spPr>
          <a:xfrm>
            <a:off x="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71dbaf017c_0_30"/>
          <p:cNvSpPr/>
          <p:nvPr/>
        </p:nvSpPr>
        <p:spPr>
          <a:xfrm>
            <a:off x="0" y="45720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71dbaf017c_0_30"/>
          <p:cNvSpPr/>
          <p:nvPr/>
        </p:nvSpPr>
        <p:spPr>
          <a:xfrm>
            <a:off x="-203225" y="4572000"/>
            <a:ext cx="6135000" cy="1092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Introduction</a:t>
            </a:r>
            <a:endParaRPr b="0" i="0" sz="4800" u="none" cap="none" strike="noStrike">
              <a:solidFill>
                <a:schemeClr val="dk1"/>
              </a:solidFill>
              <a:latin typeface="Calibri"/>
              <a:ea typeface="Calibri"/>
              <a:cs typeface="Calibri"/>
              <a:sym typeface="Calibri"/>
            </a:endParaRPr>
          </a:p>
        </p:txBody>
      </p:sp>
      <p:sp>
        <p:nvSpPr>
          <p:cNvPr id="60" name="Google Shape;60;g271dbaf017c_0_30"/>
          <p:cNvSpPr/>
          <p:nvPr/>
        </p:nvSpPr>
        <p:spPr>
          <a:xfrm>
            <a:off x="-135484" y="55626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61" name="Google Shape;61;g271dbaf017c_0_30"/>
          <p:cNvPicPr preferRelativeResize="0"/>
          <p:nvPr/>
        </p:nvPicPr>
        <p:blipFill rotWithShape="1">
          <a:blip r:embed="rId10">
            <a:alphaModFix/>
          </a:blip>
          <a:srcRect b="0" l="0" r="0" t="0"/>
          <a:stretch/>
        </p:blipFill>
        <p:spPr>
          <a:xfrm>
            <a:off x="6134867" y="4521200"/>
            <a:ext cx="1625803" cy="1625600"/>
          </a:xfrm>
          <a:prstGeom prst="rect">
            <a:avLst/>
          </a:prstGeom>
          <a:noFill/>
          <a:ln>
            <a:noFill/>
          </a:ln>
        </p:spPr>
      </p:pic>
      <p:sp>
        <p:nvSpPr>
          <p:cNvPr id="62" name="Google Shape;62;g271dbaf017c_0_30"/>
          <p:cNvSpPr/>
          <p:nvPr/>
        </p:nvSpPr>
        <p:spPr>
          <a:xfrm>
            <a:off x="6134867" y="4521200"/>
            <a:ext cx="1625700" cy="1625700"/>
          </a:xfrm>
          <a:prstGeom prst="roundRect">
            <a:avLst>
              <a:gd fmla="val 781313" name="adj"/>
            </a:avLst>
          </a:prstGeom>
          <a:noFill/>
          <a:ln cap="flat" cmpd="sng" w="50800">
            <a:solidFill>
              <a:srgbClr val="2354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71dbaf017c_0_30"/>
          <p:cNvSpPr/>
          <p:nvPr/>
        </p:nvSpPr>
        <p:spPr>
          <a:xfrm>
            <a:off x="6560370" y="4787900"/>
            <a:ext cx="7749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35400"/>
              </a:buClr>
              <a:buSzPts val="4800"/>
              <a:buFont typeface="Miniver"/>
              <a:buNone/>
            </a:pPr>
            <a:r>
              <a:rPr b="0" i="0" lang="en-US" sz="4800" u="none" cap="none" strike="noStrike">
                <a:solidFill>
                  <a:srgbClr val="235400"/>
                </a:solidFill>
                <a:latin typeface="Miniver"/>
                <a:ea typeface="Miniver"/>
                <a:cs typeface="Miniver"/>
                <a:sym typeface="Miniver"/>
              </a:rPr>
              <a:t>01</a:t>
            </a:r>
            <a:endParaRPr b="0" i="0" sz="4800" u="none" cap="none" strike="noStrike">
              <a:solidFill>
                <a:schemeClr val="dk1"/>
              </a:solidFill>
              <a:latin typeface="Calibri"/>
              <a:ea typeface="Calibri"/>
              <a:cs typeface="Calibri"/>
              <a:sym typeface="Calibri"/>
            </a:endParaRPr>
          </a:p>
        </p:txBody>
      </p:sp>
      <p:sp>
        <p:nvSpPr>
          <p:cNvPr id="64" name="Google Shape;64;g271dbaf017c_0_30"/>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 name="Google Shape;65;g271dbaf017c_0_30"/>
          <p:cNvPicPr preferRelativeResize="0"/>
          <p:nvPr/>
        </p:nvPicPr>
        <p:blipFill rotWithShape="1">
          <a:blip r:embed="rId10">
            <a:alphaModFix/>
          </a:blip>
          <a:srcRect b="0" l="0" r="0" t="0"/>
          <a:stretch/>
        </p:blipFill>
        <p:spPr>
          <a:xfrm>
            <a:off x="16626378" y="4521200"/>
            <a:ext cx="1625803" cy="1625600"/>
          </a:xfrm>
          <a:prstGeom prst="rect">
            <a:avLst/>
          </a:prstGeom>
          <a:noFill/>
          <a:ln>
            <a:noFill/>
          </a:ln>
        </p:spPr>
      </p:pic>
      <p:sp>
        <p:nvSpPr>
          <p:cNvPr id="66" name="Google Shape;66;g271dbaf017c_0_30"/>
          <p:cNvSpPr/>
          <p:nvPr/>
        </p:nvSpPr>
        <p:spPr>
          <a:xfrm>
            <a:off x="16626378" y="4521200"/>
            <a:ext cx="1625700" cy="1625700"/>
          </a:xfrm>
          <a:prstGeom prst="roundRect">
            <a:avLst>
              <a:gd fmla="val 781313" name="adj"/>
            </a:avLst>
          </a:prstGeom>
          <a:noFill/>
          <a:ln cap="flat" cmpd="sng" w="50800">
            <a:solidFill>
              <a:srgbClr val="2354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71dbaf017c_0_30"/>
          <p:cNvSpPr/>
          <p:nvPr/>
        </p:nvSpPr>
        <p:spPr>
          <a:xfrm>
            <a:off x="17001075" y="4787900"/>
            <a:ext cx="8763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35400"/>
              </a:buClr>
              <a:buSzPts val="4800"/>
              <a:buFont typeface="Miniver"/>
              <a:buNone/>
            </a:pPr>
            <a:r>
              <a:rPr b="0" i="0" lang="en-US" sz="4800" u="none" cap="none" strike="noStrike">
                <a:solidFill>
                  <a:srgbClr val="235400"/>
                </a:solidFill>
                <a:latin typeface="Miniver"/>
                <a:ea typeface="Miniver"/>
                <a:cs typeface="Miniver"/>
                <a:sym typeface="Miniver"/>
              </a:rPr>
              <a:t>02</a:t>
            </a:r>
            <a:endParaRPr b="0" i="0" sz="4800" u="none" cap="none" strike="noStrike">
              <a:solidFill>
                <a:schemeClr val="dk1"/>
              </a:solidFill>
              <a:latin typeface="Calibri"/>
              <a:ea typeface="Calibri"/>
              <a:cs typeface="Calibri"/>
              <a:sym typeface="Calibri"/>
            </a:endParaRPr>
          </a:p>
        </p:txBody>
      </p:sp>
      <p:sp>
        <p:nvSpPr>
          <p:cNvPr id="68" name="Google Shape;68;g271dbaf017c_0_30"/>
          <p:cNvSpPr/>
          <p:nvPr/>
        </p:nvSpPr>
        <p:spPr>
          <a:xfrm>
            <a:off x="18455407" y="45720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71dbaf017c_0_30"/>
          <p:cNvSpPr/>
          <p:nvPr/>
        </p:nvSpPr>
        <p:spPr>
          <a:xfrm>
            <a:off x="18455407" y="4572000"/>
            <a:ext cx="613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Encounters</a:t>
            </a:r>
            <a:endParaRPr b="0" i="0" sz="4800" u="none" cap="none" strike="noStrike">
              <a:solidFill>
                <a:schemeClr val="dk1"/>
              </a:solidFill>
              <a:latin typeface="Calibri"/>
              <a:ea typeface="Calibri"/>
              <a:cs typeface="Calibri"/>
              <a:sym typeface="Calibri"/>
            </a:endParaRPr>
          </a:p>
        </p:txBody>
      </p:sp>
      <p:sp>
        <p:nvSpPr>
          <p:cNvPr id="70" name="Google Shape;70;g271dbaf017c_0_30"/>
          <p:cNvSpPr/>
          <p:nvPr/>
        </p:nvSpPr>
        <p:spPr>
          <a:xfrm>
            <a:off x="18455407" y="55626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71" name="Google Shape;71;g271dbaf017c_0_30"/>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71dbaf017c_0_30"/>
          <p:cNvSpPr/>
          <p:nvPr/>
        </p:nvSpPr>
        <p:spPr>
          <a:xfrm>
            <a:off x="0" y="75565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71dbaf017c_0_30"/>
          <p:cNvSpPr/>
          <p:nvPr/>
        </p:nvSpPr>
        <p:spPr>
          <a:xfrm>
            <a:off x="-203225" y="7556500"/>
            <a:ext cx="6135000" cy="1092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Wonders</a:t>
            </a:r>
            <a:endParaRPr b="0" i="0" sz="4800" u="none" cap="none" strike="noStrike">
              <a:solidFill>
                <a:schemeClr val="dk1"/>
              </a:solidFill>
              <a:latin typeface="Calibri"/>
              <a:ea typeface="Calibri"/>
              <a:cs typeface="Calibri"/>
              <a:sym typeface="Calibri"/>
            </a:endParaRPr>
          </a:p>
        </p:txBody>
      </p:sp>
      <p:sp>
        <p:nvSpPr>
          <p:cNvPr id="74" name="Google Shape;74;g271dbaf017c_0_30"/>
          <p:cNvSpPr/>
          <p:nvPr/>
        </p:nvSpPr>
        <p:spPr>
          <a:xfrm>
            <a:off x="-135484" y="85471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75" name="Google Shape;75;g271dbaf017c_0_30"/>
          <p:cNvPicPr preferRelativeResize="0"/>
          <p:nvPr/>
        </p:nvPicPr>
        <p:blipFill rotWithShape="1">
          <a:blip r:embed="rId10">
            <a:alphaModFix/>
          </a:blip>
          <a:srcRect b="0" l="0" r="0" t="0"/>
          <a:stretch/>
        </p:blipFill>
        <p:spPr>
          <a:xfrm>
            <a:off x="6134867" y="7505700"/>
            <a:ext cx="1625803" cy="1625600"/>
          </a:xfrm>
          <a:prstGeom prst="rect">
            <a:avLst/>
          </a:prstGeom>
          <a:noFill/>
          <a:ln>
            <a:noFill/>
          </a:ln>
        </p:spPr>
      </p:pic>
      <p:sp>
        <p:nvSpPr>
          <p:cNvPr id="76" name="Google Shape;76;g271dbaf017c_0_30"/>
          <p:cNvSpPr/>
          <p:nvPr/>
        </p:nvSpPr>
        <p:spPr>
          <a:xfrm>
            <a:off x="6134867" y="7505700"/>
            <a:ext cx="1625700" cy="1625700"/>
          </a:xfrm>
          <a:prstGeom prst="roundRect">
            <a:avLst>
              <a:gd fmla="val 781313" name="adj"/>
            </a:avLst>
          </a:prstGeom>
          <a:noFill/>
          <a:ln cap="flat" cmpd="sng" w="50800">
            <a:solidFill>
              <a:srgbClr val="2354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71dbaf017c_0_30"/>
          <p:cNvSpPr/>
          <p:nvPr/>
        </p:nvSpPr>
        <p:spPr>
          <a:xfrm>
            <a:off x="6496862" y="7772400"/>
            <a:ext cx="9018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35400"/>
              </a:buClr>
              <a:buSzPts val="4800"/>
              <a:buFont typeface="Miniver"/>
              <a:buNone/>
            </a:pPr>
            <a:r>
              <a:rPr b="0" i="0" lang="en-US" sz="4800" u="none" cap="none" strike="noStrike">
                <a:solidFill>
                  <a:srgbClr val="235400"/>
                </a:solidFill>
                <a:latin typeface="Miniver"/>
                <a:ea typeface="Miniver"/>
                <a:cs typeface="Miniver"/>
                <a:sym typeface="Miniver"/>
              </a:rPr>
              <a:t>03</a:t>
            </a:r>
            <a:endParaRPr b="0" i="0" sz="4800" u="none" cap="none" strike="noStrike">
              <a:solidFill>
                <a:schemeClr val="dk1"/>
              </a:solidFill>
              <a:latin typeface="Calibri"/>
              <a:ea typeface="Calibri"/>
              <a:cs typeface="Calibri"/>
              <a:sym typeface="Calibri"/>
            </a:endParaRPr>
          </a:p>
        </p:txBody>
      </p:sp>
      <p:sp>
        <p:nvSpPr>
          <p:cNvPr id="78" name="Google Shape;78;g271dbaf017c_0_30"/>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 name="Google Shape;79;g271dbaf017c_0_30"/>
          <p:cNvPicPr preferRelativeResize="0"/>
          <p:nvPr/>
        </p:nvPicPr>
        <p:blipFill rotWithShape="1">
          <a:blip r:embed="rId10">
            <a:alphaModFix/>
          </a:blip>
          <a:srcRect b="0" l="0" r="0" t="0"/>
          <a:stretch/>
        </p:blipFill>
        <p:spPr>
          <a:xfrm>
            <a:off x="16626378" y="7505700"/>
            <a:ext cx="1625803" cy="1625600"/>
          </a:xfrm>
          <a:prstGeom prst="rect">
            <a:avLst/>
          </a:prstGeom>
          <a:noFill/>
          <a:ln>
            <a:noFill/>
          </a:ln>
        </p:spPr>
      </p:pic>
      <p:sp>
        <p:nvSpPr>
          <p:cNvPr id="80" name="Google Shape;80;g271dbaf017c_0_30"/>
          <p:cNvSpPr/>
          <p:nvPr/>
        </p:nvSpPr>
        <p:spPr>
          <a:xfrm>
            <a:off x="16626378" y="7505700"/>
            <a:ext cx="1625700" cy="1625700"/>
          </a:xfrm>
          <a:prstGeom prst="roundRect">
            <a:avLst>
              <a:gd fmla="val 781313" name="adj"/>
            </a:avLst>
          </a:prstGeom>
          <a:noFill/>
          <a:ln cap="flat" cmpd="sng" w="50800">
            <a:solidFill>
              <a:srgbClr val="2354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71dbaf017c_0_30"/>
          <p:cNvSpPr/>
          <p:nvPr/>
        </p:nvSpPr>
        <p:spPr>
          <a:xfrm>
            <a:off x="16975672" y="7772400"/>
            <a:ext cx="9273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35400"/>
              </a:buClr>
              <a:buSzPts val="4800"/>
              <a:buFont typeface="Miniver"/>
              <a:buNone/>
            </a:pPr>
            <a:r>
              <a:rPr b="0" i="0" lang="en-US" sz="4800" u="none" cap="none" strike="noStrike">
                <a:solidFill>
                  <a:srgbClr val="235400"/>
                </a:solidFill>
                <a:latin typeface="Miniver"/>
                <a:ea typeface="Miniver"/>
                <a:cs typeface="Miniver"/>
                <a:sym typeface="Miniver"/>
              </a:rPr>
              <a:t>04</a:t>
            </a:r>
            <a:endParaRPr b="0" i="0" sz="4800" u="none" cap="none" strike="noStrike">
              <a:solidFill>
                <a:schemeClr val="dk1"/>
              </a:solidFill>
              <a:latin typeface="Calibri"/>
              <a:ea typeface="Calibri"/>
              <a:cs typeface="Calibri"/>
              <a:sym typeface="Calibri"/>
            </a:endParaRPr>
          </a:p>
        </p:txBody>
      </p:sp>
      <p:sp>
        <p:nvSpPr>
          <p:cNvPr id="82" name="Google Shape;82;g271dbaf017c_0_30"/>
          <p:cNvSpPr/>
          <p:nvPr/>
        </p:nvSpPr>
        <p:spPr>
          <a:xfrm>
            <a:off x="18455407" y="75565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71dbaf017c_0_30"/>
          <p:cNvSpPr/>
          <p:nvPr/>
        </p:nvSpPr>
        <p:spPr>
          <a:xfrm>
            <a:off x="18455407" y="7556500"/>
            <a:ext cx="613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Magic</a:t>
            </a:r>
            <a:endParaRPr b="0" i="0" sz="4800" u="none" cap="none" strike="noStrike">
              <a:solidFill>
                <a:schemeClr val="dk1"/>
              </a:solidFill>
              <a:latin typeface="Calibri"/>
              <a:ea typeface="Calibri"/>
              <a:cs typeface="Calibri"/>
              <a:sym typeface="Calibri"/>
            </a:endParaRPr>
          </a:p>
        </p:txBody>
      </p:sp>
      <p:sp>
        <p:nvSpPr>
          <p:cNvPr id="84" name="Google Shape;84;g271dbaf017c_0_30"/>
          <p:cNvSpPr/>
          <p:nvPr/>
        </p:nvSpPr>
        <p:spPr>
          <a:xfrm>
            <a:off x="18455407" y="85471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85" name="Google Shape;85;g271dbaf017c_0_30"/>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g271dbaf017c_0_30"/>
          <p:cNvSpPr/>
          <p:nvPr/>
        </p:nvSpPr>
        <p:spPr>
          <a:xfrm>
            <a:off x="0" y="105410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271dbaf017c_0_30"/>
          <p:cNvSpPr/>
          <p:nvPr/>
        </p:nvSpPr>
        <p:spPr>
          <a:xfrm>
            <a:off x="-203225" y="10541000"/>
            <a:ext cx="6135000" cy="1092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Adventure</a:t>
            </a:r>
            <a:endParaRPr b="0" i="0" sz="4800" u="none" cap="none" strike="noStrike">
              <a:solidFill>
                <a:schemeClr val="dk1"/>
              </a:solidFill>
              <a:latin typeface="Calibri"/>
              <a:ea typeface="Calibri"/>
              <a:cs typeface="Calibri"/>
              <a:sym typeface="Calibri"/>
            </a:endParaRPr>
          </a:p>
        </p:txBody>
      </p:sp>
      <p:sp>
        <p:nvSpPr>
          <p:cNvPr id="88" name="Google Shape;88;g271dbaf017c_0_30"/>
          <p:cNvSpPr/>
          <p:nvPr/>
        </p:nvSpPr>
        <p:spPr>
          <a:xfrm>
            <a:off x="-135484" y="115316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89" name="Google Shape;89;g271dbaf017c_0_30"/>
          <p:cNvPicPr preferRelativeResize="0"/>
          <p:nvPr/>
        </p:nvPicPr>
        <p:blipFill rotWithShape="1">
          <a:blip r:embed="rId10">
            <a:alphaModFix/>
          </a:blip>
          <a:srcRect b="0" l="0" r="0" t="0"/>
          <a:stretch/>
        </p:blipFill>
        <p:spPr>
          <a:xfrm>
            <a:off x="6134867" y="10490200"/>
            <a:ext cx="1625803" cy="1625600"/>
          </a:xfrm>
          <a:prstGeom prst="rect">
            <a:avLst/>
          </a:prstGeom>
          <a:noFill/>
          <a:ln>
            <a:noFill/>
          </a:ln>
        </p:spPr>
      </p:pic>
      <p:sp>
        <p:nvSpPr>
          <p:cNvPr id="90" name="Google Shape;90;g271dbaf017c_0_30"/>
          <p:cNvSpPr/>
          <p:nvPr/>
        </p:nvSpPr>
        <p:spPr>
          <a:xfrm>
            <a:off x="6134867" y="10490200"/>
            <a:ext cx="1625700" cy="1625700"/>
          </a:xfrm>
          <a:prstGeom prst="roundRect">
            <a:avLst>
              <a:gd fmla="val 781313" name="adj"/>
            </a:avLst>
          </a:prstGeom>
          <a:noFill/>
          <a:ln cap="flat" cmpd="sng" w="50800">
            <a:solidFill>
              <a:srgbClr val="2354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271dbaf017c_0_30"/>
          <p:cNvSpPr/>
          <p:nvPr/>
        </p:nvSpPr>
        <p:spPr>
          <a:xfrm>
            <a:off x="6490511" y="10756900"/>
            <a:ext cx="9144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35400"/>
              </a:buClr>
              <a:buSzPts val="4800"/>
              <a:buFont typeface="Miniver"/>
              <a:buNone/>
            </a:pPr>
            <a:r>
              <a:rPr b="0" i="0" lang="en-US" sz="4800" u="none" cap="none" strike="noStrike">
                <a:solidFill>
                  <a:srgbClr val="235400"/>
                </a:solidFill>
                <a:latin typeface="Miniver"/>
                <a:ea typeface="Miniver"/>
                <a:cs typeface="Miniver"/>
                <a:sym typeface="Miniver"/>
              </a:rPr>
              <a:t>05</a:t>
            </a:r>
            <a:endParaRPr b="0" i="0" sz="4800" u="none" cap="none" strike="noStrike">
              <a:solidFill>
                <a:schemeClr val="dk1"/>
              </a:solidFill>
              <a:latin typeface="Calibri"/>
              <a:ea typeface="Calibri"/>
              <a:cs typeface="Calibri"/>
              <a:sym typeface="Calibri"/>
            </a:endParaRPr>
          </a:p>
        </p:txBody>
      </p:sp>
      <p:sp>
        <p:nvSpPr>
          <p:cNvPr id="92" name="Google Shape;92;g271dbaf017c_0_30"/>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 name="Google Shape;93;g271dbaf017c_0_30"/>
          <p:cNvPicPr preferRelativeResize="0"/>
          <p:nvPr/>
        </p:nvPicPr>
        <p:blipFill rotWithShape="1">
          <a:blip r:embed="rId10">
            <a:alphaModFix/>
          </a:blip>
          <a:srcRect b="0" l="0" r="0" t="0"/>
          <a:stretch/>
        </p:blipFill>
        <p:spPr>
          <a:xfrm>
            <a:off x="16626378" y="10490200"/>
            <a:ext cx="1625803" cy="1625600"/>
          </a:xfrm>
          <a:prstGeom prst="rect">
            <a:avLst/>
          </a:prstGeom>
          <a:noFill/>
          <a:ln>
            <a:noFill/>
          </a:ln>
        </p:spPr>
      </p:pic>
      <p:sp>
        <p:nvSpPr>
          <p:cNvPr id="94" name="Google Shape;94;g271dbaf017c_0_30"/>
          <p:cNvSpPr/>
          <p:nvPr/>
        </p:nvSpPr>
        <p:spPr>
          <a:xfrm>
            <a:off x="16626378" y="10490200"/>
            <a:ext cx="1625700" cy="1625700"/>
          </a:xfrm>
          <a:prstGeom prst="roundRect">
            <a:avLst>
              <a:gd fmla="val 781313" name="adj"/>
            </a:avLst>
          </a:prstGeom>
          <a:noFill/>
          <a:ln cap="flat" cmpd="sng" w="50800">
            <a:solidFill>
              <a:srgbClr val="2354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g271dbaf017c_0_30"/>
          <p:cNvSpPr/>
          <p:nvPr/>
        </p:nvSpPr>
        <p:spPr>
          <a:xfrm>
            <a:off x="17001075" y="10756900"/>
            <a:ext cx="8763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35400"/>
              </a:buClr>
              <a:buSzPts val="4800"/>
              <a:buFont typeface="Miniver"/>
              <a:buNone/>
            </a:pPr>
            <a:r>
              <a:rPr b="0" i="0" lang="en-US" sz="4800" u="none" cap="none" strike="noStrike">
                <a:solidFill>
                  <a:srgbClr val="235400"/>
                </a:solidFill>
                <a:latin typeface="Miniver"/>
                <a:ea typeface="Miniver"/>
                <a:cs typeface="Miniver"/>
                <a:sym typeface="Miniver"/>
              </a:rPr>
              <a:t>06</a:t>
            </a:r>
            <a:endParaRPr b="0" i="0" sz="4800" u="none" cap="none" strike="noStrike">
              <a:solidFill>
                <a:schemeClr val="dk1"/>
              </a:solidFill>
              <a:latin typeface="Calibri"/>
              <a:ea typeface="Calibri"/>
              <a:cs typeface="Calibri"/>
              <a:sym typeface="Calibri"/>
            </a:endParaRPr>
          </a:p>
        </p:txBody>
      </p:sp>
      <p:sp>
        <p:nvSpPr>
          <p:cNvPr id="96" name="Google Shape;96;g271dbaf017c_0_30"/>
          <p:cNvSpPr/>
          <p:nvPr/>
        </p:nvSpPr>
        <p:spPr>
          <a:xfrm>
            <a:off x="18455407" y="105410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271dbaf017c_0_30"/>
          <p:cNvSpPr/>
          <p:nvPr/>
        </p:nvSpPr>
        <p:spPr>
          <a:xfrm>
            <a:off x="18455407" y="10541000"/>
            <a:ext cx="613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Conclusion</a:t>
            </a:r>
            <a:endParaRPr b="0" i="0" sz="4800" u="none" cap="none" strike="noStrike">
              <a:solidFill>
                <a:schemeClr val="dk1"/>
              </a:solidFill>
              <a:latin typeface="Calibri"/>
              <a:ea typeface="Calibri"/>
              <a:cs typeface="Calibri"/>
              <a:sym typeface="Calibri"/>
            </a:endParaRPr>
          </a:p>
        </p:txBody>
      </p:sp>
      <p:sp>
        <p:nvSpPr>
          <p:cNvPr id="98" name="Google Shape;98;g271dbaf017c_0_30"/>
          <p:cNvSpPr/>
          <p:nvPr/>
        </p:nvSpPr>
        <p:spPr>
          <a:xfrm>
            <a:off x="18455407" y="115316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103" name="Shape 103"/>
        <p:cNvGrpSpPr/>
        <p:nvPr/>
      </p:nvGrpSpPr>
      <p:grpSpPr>
        <a:xfrm>
          <a:off x="0" y="0"/>
          <a:ext cx="0" cy="0"/>
          <a:chOff x="0" y="0"/>
          <a:chExt cx="0" cy="0"/>
        </a:xfrm>
      </p:grpSpPr>
      <p:pic>
        <p:nvPicPr>
          <p:cNvPr descr=" " id="104" name="Google Shape;104;g271dbaf017c_0_85"/>
          <p:cNvPicPr preferRelativeResize="0"/>
          <p:nvPr/>
        </p:nvPicPr>
        <p:blipFill rotWithShape="1">
          <a:blip r:embed="rId3">
            <a:alphaModFix/>
          </a:blip>
          <a:srcRect b="0" l="0" r="0" t="0"/>
          <a:stretch/>
        </p:blipFill>
        <p:spPr>
          <a:xfrm>
            <a:off x="0" y="10452100"/>
            <a:ext cx="7862283" cy="3263900"/>
          </a:xfrm>
          <a:prstGeom prst="rect">
            <a:avLst/>
          </a:prstGeom>
          <a:noFill/>
          <a:ln>
            <a:noFill/>
          </a:ln>
        </p:spPr>
      </p:pic>
      <p:pic>
        <p:nvPicPr>
          <p:cNvPr descr=" " id="105" name="Google Shape;105;g271dbaf017c_0_85"/>
          <p:cNvPicPr preferRelativeResize="0"/>
          <p:nvPr/>
        </p:nvPicPr>
        <p:blipFill rotWithShape="1">
          <a:blip r:embed="rId4">
            <a:alphaModFix/>
          </a:blip>
          <a:srcRect b="0" l="0" r="0" t="0"/>
          <a:stretch/>
        </p:blipFill>
        <p:spPr>
          <a:xfrm>
            <a:off x="10135867" y="10769600"/>
            <a:ext cx="9767521" cy="2946400"/>
          </a:xfrm>
          <a:prstGeom prst="rect">
            <a:avLst/>
          </a:prstGeom>
          <a:noFill/>
          <a:ln>
            <a:noFill/>
          </a:ln>
        </p:spPr>
      </p:pic>
      <p:pic>
        <p:nvPicPr>
          <p:cNvPr descr=" " id="106" name="Google Shape;106;g271dbaf017c_0_85"/>
          <p:cNvPicPr preferRelativeResize="0"/>
          <p:nvPr/>
        </p:nvPicPr>
        <p:blipFill rotWithShape="1">
          <a:blip r:embed="rId5">
            <a:alphaModFix/>
          </a:blip>
          <a:srcRect b="0" l="0" r="0" t="0"/>
          <a:stretch/>
        </p:blipFill>
        <p:spPr>
          <a:xfrm>
            <a:off x="4115314" y="11442700"/>
            <a:ext cx="10313689" cy="2273300"/>
          </a:xfrm>
          <a:prstGeom prst="rect">
            <a:avLst/>
          </a:prstGeom>
          <a:noFill/>
          <a:ln>
            <a:noFill/>
          </a:ln>
        </p:spPr>
      </p:pic>
      <p:pic>
        <p:nvPicPr>
          <p:cNvPr descr=" " id="107" name="Google Shape;107;g271dbaf017c_0_85"/>
          <p:cNvPicPr preferRelativeResize="0"/>
          <p:nvPr/>
        </p:nvPicPr>
        <p:blipFill rotWithShape="1">
          <a:blip r:embed="rId6">
            <a:alphaModFix/>
          </a:blip>
          <a:srcRect b="0" l="0" r="0" t="0"/>
          <a:stretch/>
        </p:blipFill>
        <p:spPr>
          <a:xfrm>
            <a:off x="15013276" y="11442700"/>
            <a:ext cx="9373772" cy="2273300"/>
          </a:xfrm>
          <a:prstGeom prst="rect">
            <a:avLst/>
          </a:prstGeom>
          <a:noFill/>
          <a:ln>
            <a:noFill/>
          </a:ln>
        </p:spPr>
      </p:pic>
      <p:pic>
        <p:nvPicPr>
          <p:cNvPr descr=" " id="108" name="Google Shape;108;g271dbaf017c_0_85"/>
          <p:cNvPicPr preferRelativeResize="0"/>
          <p:nvPr/>
        </p:nvPicPr>
        <p:blipFill rotWithShape="1">
          <a:blip r:embed="rId7">
            <a:alphaModFix/>
          </a:blip>
          <a:srcRect b="0" l="0" r="0" t="0"/>
          <a:stretch/>
        </p:blipFill>
        <p:spPr>
          <a:xfrm>
            <a:off x="0" y="0"/>
            <a:ext cx="8954619" cy="4051300"/>
          </a:xfrm>
          <a:prstGeom prst="rect">
            <a:avLst/>
          </a:prstGeom>
          <a:noFill/>
          <a:ln>
            <a:noFill/>
          </a:ln>
        </p:spPr>
      </p:pic>
      <p:pic>
        <p:nvPicPr>
          <p:cNvPr descr=" " id="109" name="Google Shape;109;g271dbaf017c_0_85"/>
          <p:cNvPicPr preferRelativeResize="0"/>
          <p:nvPr/>
        </p:nvPicPr>
        <p:blipFill rotWithShape="1">
          <a:blip r:embed="rId8">
            <a:alphaModFix/>
          </a:blip>
          <a:srcRect b="0" l="0" r="0" t="0"/>
          <a:stretch/>
        </p:blipFill>
        <p:spPr>
          <a:xfrm>
            <a:off x="20150628" y="0"/>
            <a:ext cx="4236420" cy="5989935"/>
          </a:xfrm>
          <a:prstGeom prst="rect">
            <a:avLst/>
          </a:prstGeom>
          <a:noFill/>
          <a:ln>
            <a:noFill/>
          </a:ln>
        </p:spPr>
      </p:pic>
      <p:sp>
        <p:nvSpPr>
          <p:cNvPr id="110" name="Google Shape;110;g271dbaf017c_0_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g271dbaf017c_0_8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12" name="Google Shape;112;g271dbaf017c_0_85"/>
          <p:cNvSpPr/>
          <p:nvPr/>
        </p:nvSpPr>
        <p:spPr>
          <a:xfrm>
            <a:off x="2959470" y="2743200"/>
            <a:ext cx="141327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3900"/>
              </a:buClr>
              <a:buSzPts val="8000"/>
              <a:buFont typeface="Miniver"/>
              <a:buNone/>
            </a:pPr>
            <a:r>
              <a:rPr b="0" i="0" lang="en-US" sz="8000" u="none" cap="none" strike="noStrike">
                <a:solidFill>
                  <a:srgbClr val="113900"/>
                </a:solidFill>
                <a:latin typeface="Miniver"/>
                <a:ea typeface="Miniver"/>
                <a:cs typeface="Miniver"/>
                <a:sym typeface="Miniver"/>
              </a:rPr>
              <a:t>The Realm of the Extraordinary</a:t>
            </a:r>
            <a:endParaRPr b="0" i="0" sz="8000" u="none" cap="none" strike="noStrike">
              <a:solidFill>
                <a:schemeClr val="dk1"/>
              </a:solidFill>
              <a:latin typeface="Calibri"/>
              <a:ea typeface="Calibri"/>
              <a:cs typeface="Calibri"/>
              <a:sym typeface="Calibri"/>
            </a:endParaRPr>
          </a:p>
        </p:txBody>
      </p:sp>
      <p:sp>
        <p:nvSpPr>
          <p:cNvPr id="113" name="Google Shape;113;g271dbaf017c_0_85"/>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4" name="Google Shape;114;g271dbaf017c_0_85"/>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119" name="Shape 119"/>
        <p:cNvGrpSpPr/>
        <p:nvPr/>
      </p:nvGrpSpPr>
      <p:grpSpPr>
        <a:xfrm>
          <a:off x="0" y="0"/>
          <a:ext cx="0" cy="0"/>
          <a:chOff x="0" y="0"/>
          <a:chExt cx="0" cy="0"/>
        </a:xfrm>
      </p:grpSpPr>
      <p:pic>
        <p:nvPicPr>
          <p:cNvPr descr=" " id="120" name="Google Shape;120;g271dbaf017c_0_100"/>
          <p:cNvPicPr preferRelativeResize="0"/>
          <p:nvPr/>
        </p:nvPicPr>
        <p:blipFill rotWithShape="1">
          <a:blip r:embed="rId3">
            <a:alphaModFix/>
          </a:blip>
          <a:srcRect b="0" l="0" r="0" t="0"/>
          <a:stretch/>
        </p:blipFill>
        <p:spPr>
          <a:xfrm>
            <a:off x="0" y="10718887"/>
            <a:ext cx="14169004" cy="2997113"/>
          </a:xfrm>
          <a:prstGeom prst="rect">
            <a:avLst/>
          </a:prstGeom>
          <a:noFill/>
          <a:ln>
            <a:noFill/>
          </a:ln>
        </p:spPr>
      </p:pic>
      <p:pic>
        <p:nvPicPr>
          <p:cNvPr descr=" " id="121" name="Google Shape;121;g271dbaf017c_0_100"/>
          <p:cNvPicPr preferRelativeResize="0"/>
          <p:nvPr/>
        </p:nvPicPr>
        <p:blipFill rotWithShape="1">
          <a:blip r:embed="rId4">
            <a:alphaModFix/>
          </a:blip>
          <a:srcRect b="0" l="0" r="0" t="0"/>
          <a:stretch/>
        </p:blipFill>
        <p:spPr>
          <a:xfrm>
            <a:off x="14174972" y="10718887"/>
            <a:ext cx="10212076" cy="2997113"/>
          </a:xfrm>
          <a:prstGeom prst="rect">
            <a:avLst/>
          </a:prstGeom>
          <a:noFill/>
          <a:ln>
            <a:noFill/>
          </a:ln>
        </p:spPr>
      </p:pic>
      <p:pic>
        <p:nvPicPr>
          <p:cNvPr descr=" " id="122" name="Google Shape;122;g271dbaf017c_0_100"/>
          <p:cNvPicPr preferRelativeResize="0"/>
          <p:nvPr/>
        </p:nvPicPr>
        <p:blipFill rotWithShape="1">
          <a:blip r:embed="rId5">
            <a:alphaModFix/>
          </a:blip>
          <a:srcRect b="0" l="0" r="0" t="0"/>
          <a:stretch/>
        </p:blipFill>
        <p:spPr>
          <a:xfrm>
            <a:off x="6084060" y="10718800"/>
            <a:ext cx="13131451" cy="2997200"/>
          </a:xfrm>
          <a:prstGeom prst="rect">
            <a:avLst/>
          </a:prstGeom>
          <a:noFill/>
          <a:ln>
            <a:noFill/>
          </a:ln>
        </p:spPr>
      </p:pic>
      <p:pic>
        <p:nvPicPr>
          <p:cNvPr descr=" " id="123" name="Google Shape;123;g271dbaf017c_0_100"/>
          <p:cNvPicPr preferRelativeResize="0"/>
          <p:nvPr/>
        </p:nvPicPr>
        <p:blipFill rotWithShape="1">
          <a:blip r:embed="rId6">
            <a:alphaModFix/>
          </a:blip>
          <a:srcRect b="0" l="0" r="0" t="0"/>
          <a:stretch/>
        </p:blipFill>
        <p:spPr>
          <a:xfrm>
            <a:off x="0" y="0"/>
            <a:ext cx="5156845" cy="4102100"/>
          </a:xfrm>
          <a:prstGeom prst="rect">
            <a:avLst/>
          </a:prstGeom>
          <a:noFill/>
          <a:ln>
            <a:noFill/>
          </a:ln>
        </p:spPr>
      </p:pic>
      <p:pic>
        <p:nvPicPr>
          <p:cNvPr descr=" " id="124" name="Google Shape;124;g271dbaf017c_0_100"/>
          <p:cNvPicPr preferRelativeResize="0"/>
          <p:nvPr/>
        </p:nvPicPr>
        <p:blipFill rotWithShape="1">
          <a:blip r:embed="rId7">
            <a:alphaModFix/>
          </a:blip>
          <a:srcRect b="0" l="0" r="0" t="0"/>
          <a:stretch/>
        </p:blipFill>
        <p:spPr>
          <a:xfrm>
            <a:off x="21119391" y="0"/>
            <a:ext cx="3143438" cy="3194968"/>
          </a:xfrm>
          <a:prstGeom prst="rect">
            <a:avLst/>
          </a:prstGeom>
          <a:noFill/>
          <a:ln>
            <a:noFill/>
          </a:ln>
        </p:spPr>
      </p:pic>
      <p:sp>
        <p:nvSpPr>
          <p:cNvPr id="125" name="Google Shape;125;g271dbaf017c_0_1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6" name="Google Shape;126;g271dbaf017c_0_10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27" name="Google Shape;127;g271dbaf017c_0_100"/>
          <p:cNvPicPr preferRelativeResize="0"/>
          <p:nvPr/>
        </p:nvPicPr>
        <p:blipFill rotWithShape="1">
          <a:blip r:embed="rId9">
            <a:alphaModFix/>
          </a:blip>
          <a:srcRect b="0" l="0" r="0" t="0"/>
          <a:stretch/>
        </p:blipFill>
        <p:spPr>
          <a:xfrm>
            <a:off x="0" y="0"/>
            <a:ext cx="24387048" cy="8305800"/>
          </a:xfrm>
          <a:prstGeom prst="rect">
            <a:avLst/>
          </a:prstGeom>
          <a:noFill/>
          <a:ln>
            <a:noFill/>
          </a:ln>
        </p:spPr>
      </p:pic>
      <p:sp>
        <p:nvSpPr>
          <p:cNvPr id="128" name="Google Shape;128;g271dbaf017c_0_100"/>
          <p:cNvSpPr/>
          <p:nvPr/>
        </p:nvSpPr>
        <p:spPr>
          <a:xfrm>
            <a:off x="1816327" y="9499600"/>
            <a:ext cx="99072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g271dbaf017c_0_100"/>
          <p:cNvPicPr preferRelativeResize="0"/>
          <p:nvPr/>
        </p:nvPicPr>
        <p:blipFill rotWithShape="1">
          <a:blip r:embed="rId10">
            <a:alphaModFix/>
          </a:blip>
          <a:srcRect b="0" l="0" r="0" t="0"/>
          <a:stretch/>
        </p:blipFill>
        <p:spPr>
          <a:xfrm>
            <a:off x="1816327" y="10033000"/>
            <a:ext cx="1585429" cy="1625600"/>
          </a:xfrm>
          <a:prstGeom prst="rect">
            <a:avLst/>
          </a:prstGeom>
          <a:noFill/>
          <a:ln>
            <a:noFill/>
          </a:ln>
        </p:spPr>
      </p:pic>
      <p:sp>
        <p:nvSpPr>
          <p:cNvPr id="130" name="Google Shape;130;g271dbaf017c_0_100"/>
          <p:cNvSpPr/>
          <p:nvPr/>
        </p:nvSpPr>
        <p:spPr>
          <a:xfrm>
            <a:off x="3808206" y="9499600"/>
            <a:ext cx="79155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71dbaf017c_0_100"/>
          <p:cNvSpPr/>
          <p:nvPr/>
        </p:nvSpPr>
        <p:spPr>
          <a:xfrm>
            <a:off x="3808206" y="9499600"/>
            <a:ext cx="81186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Unicorn Sightings</a:t>
            </a:r>
            <a:endParaRPr b="0" i="0" sz="4800" u="none" cap="none" strike="noStrike">
              <a:solidFill>
                <a:schemeClr val="dk1"/>
              </a:solidFill>
              <a:latin typeface="Calibri"/>
              <a:ea typeface="Calibri"/>
              <a:cs typeface="Calibri"/>
              <a:sym typeface="Calibri"/>
            </a:endParaRPr>
          </a:p>
        </p:txBody>
      </p:sp>
      <p:sp>
        <p:nvSpPr>
          <p:cNvPr id="132" name="Google Shape;132;g271dbaf017c_0_100"/>
          <p:cNvSpPr/>
          <p:nvPr/>
        </p:nvSpPr>
        <p:spPr>
          <a:xfrm>
            <a:off x="3808206" y="10591800"/>
            <a:ext cx="80508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3" name="Google Shape;133;g271dbaf017c_0_100"/>
          <p:cNvSpPr/>
          <p:nvPr/>
        </p:nvSpPr>
        <p:spPr>
          <a:xfrm>
            <a:off x="12676184" y="9499600"/>
            <a:ext cx="99072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g271dbaf017c_0_100"/>
          <p:cNvPicPr preferRelativeResize="0"/>
          <p:nvPr/>
        </p:nvPicPr>
        <p:blipFill rotWithShape="1">
          <a:blip r:embed="rId11">
            <a:alphaModFix/>
          </a:blip>
          <a:srcRect b="0" l="0" r="0" t="0"/>
          <a:stretch/>
        </p:blipFill>
        <p:spPr>
          <a:xfrm>
            <a:off x="12676184" y="10299700"/>
            <a:ext cx="1987464" cy="1625600"/>
          </a:xfrm>
          <a:prstGeom prst="rect">
            <a:avLst/>
          </a:prstGeom>
          <a:noFill/>
          <a:ln>
            <a:noFill/>
          </a:ln>
        </p:spPr>
      </p:pic>
      <p:sp>
        <p:nvSpPr>
          <p:cNvPr id="135" name="Google Shape;135;g271dbaf017c_0_100"/>
          <p:cNvSpPr/>
          <p:nvPr/>
        </p:nvSpPr>
        <p:spPr>
          <a:xfrm>
            <a:off x="15070099" y="9499600"/>
            <a:ext cx="75132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71dbaf017c_0_100"/>
          <p:cNvSpPr/>
          <p:nvPr/>
        </p:nvSpPr>
        <p:spPr>
          <a:xfrm>
            <a:off x="15070099" y="9499600"/>
            <a:ext cx="77166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Dragon Taming</a:t>
            </a:r>
            <a:endParaRPr b="0" i="0" sz="4800" u="none" cap="none" strike="noStrike">
              <a:solidFill>
                <a:schemeClr val="dk1"/>
              </a:solidFill>
              <a:latin typeface="Calibri"/>
              <a:ea typeface="Calibri"/>
              <a:cs typeface="Calibri"/>
              <a:sym typeface="Calibri"/>
            </a:endParaRPr>
          </a:p>
        </p:txBody>
      </p:sp>
      <p:sp>
        <p:nvSpPr>
          <p:cNvPr id="137" name="Google Shape;137;g271dbaf017c_0_100"/>
          <p:cNvSpPr/>
          <p:nvPr/>
        </p:nvSpPr>
        <p:spPr>
          <a:xfrm>
            <a:off x="15070099" y="10591800"/>
            <a:ext cx="76488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142" name="Shape 142"/>
        <p:cNvGrpSpPr/>
        <p:nvPr/>
      </p:nvGrpSpPr>
      <p:grpSpPr>
        <a:xfrm>
          <a:off x="0" y="0"/>
          <a:ext cx="0" cy="0"/>
          <a:chOff x="0" y="0"/>
          <a:chExt cx="0" cy="0"/>
        </a:xfrm>
      </p:grpSpPr>
      <p:pic>
        <p:nvPicPr>
          <p:cNvPr descr=" " id="143" name="Google Shape;143;g271dbaf017c_0_122"/>
          <p:cNvPicPr preferRelativeResize="0"/>
          <p:nvPr/>
        </p:nvPicPr>
        <p:blipFill rotWithShape="1">
          <a:blip r:embed="rId3">
            <a:alphaModFix/>
          </a:blip>
          <a:srcRect b="0" l="0" r="0" t="0"/>
          <a:stretch/>
        </p:blipFill>
        <p:spPr>
          <a:xfrm>
            <a:off x="5664908" y="10807700"/>
            <a:ext cx="12879410" cy="2908300"/>
          </a:xfrm>
          <a:prstGeom prst="rect">
            <a:avLst/>
          </a:prstGeom>
          <a:noFill/>
          <a:ln>
            <a:noFill/>
          </a:ln>
        </p:spPr>
      </p:pic>
      <p:pic>
        <p:nvPicPr>
          <p:cNvPr descr=" " id="144" name="Google Shape;144;g271dbaf017c_0_122"/>
          <p:cNvPicPr preferRelativeResize="0"/>
          <p:nvPr/>
        </p:nvPicPr>
        <p:blipFill rotWithShape="1">
          <a:blip r:embed="rId4">
            <a:alphaModFix/>
          </a:blip>
          <a:srcRect b="0" l="0" r="0" t="0"/>
          <a:stretch/>
        </p:blipFill>
        <p:spPr>
          <a:xfrm>
            <a:off x="12104613" y="10109200"/>
            <a:ext cx="12282435" cy="3606800"/>
          </a:xfrm>
          <a:prstGeom prst="rect">
            <a:avLst/>
          </a:prstGeom>
          <a:noFill/>
          <a:ln>
            <a:noFill/>
          </a:ln>
        </p:spPr>
      </p:pic>
      <p:pic>
        <p:nvPicPr>
          <p:cNvPr descr=" " id="145" name="Google Shape;145;g271dbaf017c_0_122"/>
          <p:cNvPicPr preferRelativeResize="0"/>
          <p:nvPr/>
        </p:nvPicPr>
        <p:blipFill rotWithShape="1">
          <a:blip r:embed="rId5">
            <a:alphaModFix/>
          </a:blip>
          <a:srcRect b="0" l="0" r="0" t="0"/>
          <a:stretch/>
        </p:blipFill>
        <p:spPr>
          <a:xfrm>
            <a:off x="0" y="10807700"/>
            <a:ext cx="12104613" cy="2908300"/>
          </a:xfrm>
          <a:prstGeom prst="rect">
            <a:avLst/>
          </a:prstGeom>
          <a:noFill/>
          <a:ln>
            <a:noFill/>
          </a:ln>
        </p:spPr>
      </p:pic>
      <p:pic>
        <p:nvPicPr>
          <p:cNvPr descr=" " id="146" name="Google Shape;146;g271dbaf017c_0_122"/>
          <p:cNvPicPr preferRelativeResize="0"/>
          <p:nvPr/>
        </p:nvPicPr>
        <p:blipFill rotWithShape="1">
          <a:blip r:embed="rId6">
            <a:alphaModFix/>
          </a:blip>
          <a:srcRect b="0" l="0" r="0" t="0"/>
          <a:stretch/>
        </p:blipFill>
        <p:spPr>
          <a:xfrm>
            <a:off x="19852581" y="0"/>
            <a:ext cx="4534467" cy="3251200"/>
          </a:xfrm>
          <a:prstGeom prst="rect">
            <a:avLst/>
          </a:prstGeom>
          <a:noFill/>
          <a:ln>
            <a:noFill/>
          </a:ln>
        </p:spPr>
      </p:pic>
      <p:pic>
        <p:nvPicPr>
          <p:cNvPr descr=" " id="147" name="Google Shape;147;g271dbaf017c_0_122"/>
          <p:cNvPicPr preferRelativeResize="0"/>
          <p:nvPr/>
        </p:nvPicPr>
        <p:blipFill rotWithShape="1">
          <a:blip r:embed="rId7">
            <a:alphaModFix/>
          </a:blip>
          <a:srcRect b="0" l="0" r="0" t="0"/>
          <a:stretch/>
        </p:blipFill>
        <p:spPr>
          <a:xfrm>
            <a:off x="0" y="0"/>
            <a:ext cx="3975488" cy="4466431"/>
          </a:xfrm>
          <a:prstGeom prst="rect">
            <a:avLst/>
          </a:prstGeom>
          <a:noFill/>
          <a:ln>
            <a:noFill/>
          </a:ln>
        </p:spPr>
      </p:pic>
      <p:sp>
        <p:nvSpPr>
          <p:cNvPr id="148" name="Google Shape;148;g271dbaf017c_0_1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9" name="Google Shape;149;g271dbaf017c_0_12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50" name="Google Shape;150;g271dbaf017c_0_122"/>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71dbaf017c_0_122"/>
          <p:cNvSpPr/>
          <p:nvPr/>
        </p:nvSpPr>
        <p:spPr>
          <a:xfrm>
            <a:off x="914514" y="3492500"/>
            <a:ext cx="45981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71dbaf017c_0_122"/>
          <p:cNvSpPr/>
          <p:nvPr/>
        </p:nvSpPr>
        <p:spPr>
          <a:xfrm>
            <a:off x="914514" y="3492500"/>
            <a:ext cx="4801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Unicorn Sightings</a:t>
            </a:r>
            <a:endParaRPr b="0" i="0" sz="4800" u="none" cap="none" strike="noStrike">
              <a:solidFill>
                <a:schemeClr val="dk1"/>
              </a:solidFill>
              <a:latin typeface="Calibri"/>
              <a:ea typeface="Calibri"/>
              <a:cs typeface="Calibri"/>
              <a:sym typeface="Calibri"/>
            </a:endParaRPr>
          </a:p>
        </p:txBody>
      </p:sp>
      <p:sp>
        <p:nvSpPr>
          <p:cNvPr id="153" name="Google Shape;153;g271dbaf017c_0_122"/>
          <p:cNvSpPr/>
          <p:nvPr/>
        </p:nvSpPr>
        <p:spPr>
          <a:xfrm>
            <a:off x="914514" y="49911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71dbaf017c_0_122"/>
          <p:cNvSpPr/>
          <p:nvPr/>
        </p:nvSpPr>
        <p:spPr>
          <a:xfrm>
            <a:off x="914514" y="49911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5" name="Google Shape;155;g271dbaf017c_0_122"/>
          <p:cNvPicPr preferRelativeResize="0"/>
          <p:nvPr/>
        </p:nvPicPr>
        <p:blipFill rotWithShape="1">
          <a:blip r:embed="rId9">
            <a:alphaModFix/>
          </a:blip>
          <a:srcRect b="0" l="0" r="0" t="0"/>
          <a:stretch/>
        </p:blipFill>
        <p:spPr>
          <a:xfrm>
            <a:off x="914514" y="7200900"/>
            <a:ext cx="7023978" cy="5054600"/>
          </a:xfrm>
          <a:prstGeom prst="rect">
            <a:avLst/>
          </a:prstGeom>
          <a:noFill/>
          <a:ln>
            <a:noFill/>
          </a:ln>
        </p:spPr>
      </p:pic>
      <p:sp>
        <p:nvSpPr>
          <p:cNvPr id="156" name="Google Shape;156;g271dbaf017c_0_122"/>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71dbaf017c_0_122"/>
          <p:cNvSpPr/>
          <p:nvPr/>
        </p:nvSpPr>
        <p:spPr>
          <a:xfrm>
            <a:off x="15826178" y="3492500"/>
            <a:ext cx="45981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71dbaf017c_0_122"/>
          <p:cNvSpPr/>
          <p:nvPr/>
        </p:nvSpPr>
        <p:spPr>
          <a:xfrm>
            <a:off x="15826178" y="3492500"/>
            <a:ext cx="4801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Unicorn Sightings</a:t>
            </a:r>
            <a:endParaRPr b="0" i="0" sz="4800" u="none" cap="none" strike="noStrike">
              <a:solidFill>
                <a:schemeClr val="dk1"/>
              </a:solidFill>
              <a:latin typeface="Calibri"/>
              <a:ea typeface="Calibri"/>
              <a:cs typeface="Calibri"/>
              <a:sym typeface="Calibri"/>
            </a:endParaRPr>
          </a:p>
        </p:txBody>
      </p:sp>
      <p:sp>
        <p:nvSpPr>
          <p:cNvPr id="159" name="Google Shape;159;g271dbaf017c_0_122"/>
          <p:cNvSpPr/>
          <p:nvPr/>
        </p:nvSpPr>
        <p:spPr>
          <a:xfrm>
            <a:off x="15826178" y="49911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71dbaf017c_0_122"/>
          <p:cNvSpPr/>
          <p:nvPr/>
        </p:nvSpPr>
        <p:spPr>
          <a:xfrm>
            <a:off x="15826178" y="49911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61" name="Google Shape;161;g271dbaf017c_0_122"/>
          <p:cNvPicPr preferRelativeResize="0"/>
          <p:nvPr/>
        </p:nvPicPr>
        <p:blipFill rotWithShape="1">
          <a:blip r:embed="rId10">
            <a:alphaModFix/>
          </a:blip>
          <a:srcRect b="0" l="0" r="0" t="0"/>
          <a:stretch/>
        </p:blipFill>
        <p:spPr>
          <a:xfrm>
            <a:off x="15826178" y="7200900"/>
            <a:ext cx="7023978" cy="5054600"/>
          </a:xfrm>
          <a:prstGeom prst="rect">
            <a:avLst/>
          </a:prstGeom>
          <a:noFill/>
          <a:ln>
            <a:noFill/>
          </a:ln>
        </p:spPr>
      </p:pic>
      <p:sp>
        <p:nvSpPr>
          <p:cNvPr id="162" name="Google Shape;162;g271dbaf017c_0_122"/>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71dbaf017c_0_122"/>
          <p:cNvSpPr/>
          <p:nvPr/>
        </p:nvSpPr>
        <p:spPr>
          <a:xfrm>
            <a:off x="8370346" y="1498600"/>
            <a:ext cx="39501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71dbaf017c_0_122"/>
          <p:cNvSpPr/>
          <p:nvPr/>
        </p:nvSpPr>
        <p:spPr>
          <a:xfrm>
            <a:off x="8370346" y="1498600"/>
            <a:ext cx="41535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Dragon Taming</a:t>
            </a:r>
            <a:endParaRPr b="0" i="0" sz="4800" u="none" cap="none" strike="noStrike">
              <a:solidFill>
                <a:schemeClr val="dk1"/>
              </a:solidFill>
              <a:latin typeface="Calibri"/>
              <a:ea typeface="Calibri"/>
              <a:cs typeface="Calibri"/>
              <a:sym typeface="Calibri"/>
            </a:endParaRPr>
          </a:p>
        </p:txBody>
      </p:sp>
      <p:sp>
        <p:nvSpPr>
          <p:cNvPr id="165" name="Google Shape;165;g271dbaf017c_0_122"/>
          <p:cNvSpPr/>
          <p:nvPr/>
        </p:nvSpPr>
        <p:spPr>
          <a:xfrm>
            <a:off x="8370346" y="29972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71dbaf017c_0_122"/>
          <p:cNvSpPr/>
          <p:nvPr/>
        </p:nvSpPr>
        <p:spPr>
          <a:xfrm>
            <a:off x="8370346" y="29972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67" name="Google Shape;167;g271dbaf017c_0_122"/>
          <p:cNvPicPr preferRelativeResize="0"/>
          <p:nvPr/>
        </p:nvPicPr>
        <p:blipFill rotWithShape="1">
          <a:blip r:embed="rId11">
            <a:alphaModFix/>
          </a:blip>
          <a:srcRect b="0" l="0" r="0" t="0"/>
          <a:stretch/>
        </p:blipFill>
        <p:spPr>
          <a:xfrm>
            <a:off x="8370346" y="5207000"/>
            <a:ext cx="7023978" cy="5054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172" name="Shape 172"/>
        <p:cNvGrpSpPr/>
        <p:nvPr/>
      </p:nvGrpSpPr>
      <p:grpSpPr>
        <a:xfrm>
          <a:off x="0" y="0"/>
          <a:ext cx="0" cy="0"/>
          <a:chOff x="0" y="0"/>
          <a:chExt cx="0" cy="0"/>
        </a:xfrm>
      </p:grpSpPr>
      <p:pic>
        <p:nvPicPr>
          <p:cNvPr descr=" " id="173" name="Google Shape;173;g271dbaf017c_0_151"/>
          <p:cNvPicPr preferRelativeResize="0"/>
          <p:nvPr/>
        </p:nvPicPr>
        <p:blipFill rotWithShape="1">
          <a:blip r:embed="rId3">
            <a:alphaModFix/>
          </a:blip>
          <a:srcRect b="0" l="0" r="0" t="0"/>
          <a:stretch/>
        </p:blipFill>
        <p:spPr>
          <a:xfrm>
            <a:off x="3315114" y="10744200"/>
            <a:ext cx="7608251" cy="2971800"/>
          </a:xfrm>
          <a:prstGeom prst="rect">
            <a:avLst/>
          </a:prstGeom>
          <a:noFill/>
          <a:ln>
            <a:noFill/>
          </a:ln>
        </p:spPr>
      </p:pic>
      <p:pic>
        <p:nvPicPr>
          <p:cNvPr descr=" " id="174" name="Google Shape;174;g271dbaf017c_0_151"/>
          <p:cNvPicPr preferRelativeResize="0"/>
          <p:nvPr/>
        </p:nvPicPr>
        <p:blipFill rotWithShape="1">
          <a:blip r:embed="rId4">
            <a:alphaModFix/>
          </a:blip>
          <a:srcRect b="0" l="0" r="0" t="0"/>
          <a:stretch/>
        </p:blipFill>
        <p:spPr>
          <a:xfrm>
            <a:off x="8903813" y="10744200"/>
            <a:ext cx="7608251" cy="2971800"/>
          </a:xfrm>
          <a:prstGeom prst="rect">
            <a:avLst/>
          </a:prstGeom>
          <a:noFill/>
          <a:ln>
            <a:noFill/>
          </a:ln>
        </p:spPr>
      </p:pic>
      <p:pic>
        <p:nvPicPr>
          <p:cNvPr descr=" " id="175" name="Google Shape;175;g271dbaf017c_0_151"/>
          <p:cNvPicPr preferRelativeResize="0"/>
          <p:nvPr/>
        </p:nvPicPr>
        <p:blipFill rotWithShape="1">
          <a:blip r:embed="rId4">
            <a:alphaModFix/>
          </a:blip>
          <a:srcRect b="0" l="0" r="0" t="0"/>
          <a:stretch/>
        </p:blipFill>
        <p:spPr>
          <a:xfrm>
            <a:off x="15991299" y="10744200"/>
            <a:ext cx="7608251" cy="2971800"/>
          </a:xfrm>
          <a:prstGeom prst="rect">
            <a:avLst/>
          </a:prstGeom>
          <a:noFill/>
          <a:ln>
            <a:noFill/>
          </a:ln>
        </p:spPr>
      </p:pic>
      <p:pic>
        <p:nvPicPr>
          <p:cNvPr descr=" " id="176" name="Google Shape;176;g271dbaf017c_0_151"/>
          <p:cNvPicPr preferRelativeResize="0"/>
          <p:nvPr/>
        </p:nvPicPr>
        <p:blipFill rotWithShape="1">
          <a:blip r:embed="rId5">
            <a:alphaModFix/>
          </a:blip>
          <a:srcRect b="0" l="0" r="0" t="0"/>
          <a:stretch/>
        </p:blipFill>
        <p:spPr>
          <a:xfrm>
            <a:off x="0" y="10312400"/>
            <a:ext cx="6744543" cy="3403600"/>
          </a:xfrm>
          <a:prstGeom prst="rect">
            <a:avLst/>
          </a:prstGeom>
          <a:noFill/>
          <a:ln>
            <a:noFill/>
          </a:ln>
        </p:spPr>
      </p:pic>
      <p:pic>
        <p:nvPicPr>
          <p:cNvPr descr=" " id="177" name="Google Shape;177;g271dbaf017c_0_151"/>
          <p:cNvPicPr preferRelativeResize="0"/>
          <p:nvPr/>
        </p:nvPicPr>
        <p:blipFill rotWithShape="1">
          <a:blip r:embed="rId6">
            <a:alphaModFix/>
          </a:blip>
          <a:srcRect b="0" l="0" r="0" t="0"/>
          <a:stretch/>
        </p:blipFill>
        <p:spPr>
          <a:xfrm>
            <a:off x="13082635" y="10312400"/>
            <a:ext cx="7493937" cy="3403600"/>
          </a:xfrm>
          <a:prstGeom prst="rect">
            <a:avLst/>
          </a:prstGeom>
          <a:noFill/>
          <a:ln>
            <a:noFill/>
          </a:ln>
        </p:spPr>
      </p:pic>
      <p:pic>
        <p:nvPicPr>
          <p:cNvPr descr=" " id="178" name="Google Shape;178;g271dbaf017c_0_151"/>
          <p:cNvPicPr preferRelativeResize="0"/>
          <p:nvPr/>
        </p:nvPicPr>
        <p:blipFill rotWithShape="1">
          <a:blip r:embed="rId7">
            <a:alphaModFix/>
          </a:blip>
          <a:srcRect b="0" l="0" r="0" t="0"/>
          <a:stretch/>
        </p:blipFill>
        <p:spPr>
          <a:xfrm>
            <a:off x="20170121" y="10312400"/>
            <a:ext cx="4216927" cy="3403600"/>
          </a:xfrm>
          <a:prstGeom prst="rect">
            <a:avLst/>
          </a:prstGeom>
          <a:noFill/>
          <a:ln>
            <a:noFill/>
          </a:ln>
        </p:spPr>
      </p:pic>
      <p:pic>
        <p:nvPicPr>
          <p:cNvPr descr=" " id="179" name="Google Shape;179;g271dbaf017c_0_151"/>
          <p:cNvPicPr preferRelativeResize="0"/>
          <p:nvPr/>
        </p:nvPicPr>
        <p:blipFill rotWithShape="1">
          <a:blip r:embed="rId8">
            <a:alphaModFix/>
          </a:blip>
          <a:srcRect b="0" l="0" r="0" t="0"/>
          <a:stretch/>
        </p:blipFill>
        <p:spPr>
          <a:xfrm>
            <a:off x="16702588" y="0"/>
            <a:ext cx="7684460" cy="3479800"/>
          </a:xfrm>
          <a:prstGeom prst="rect">
            <a:avLst/>
          </a:prstGeom>
          <a:noFill/>
          <a:ln>
            <a:noFill/>
          </a:ln>
        </p:spPr>
      </p:pic>
      <p:pic>
        <p:nvPicPr>
          <p:cNvPr descr=" " id="180" name="Google Shape;180;g271dbaf017c_0_151"/>
          <p:cNvPicPr preferRelativeResize="0"/>
          <p:nvPr/>
        </p:nvPicPr>
        <p:blipFill rotWithShape="1">
          <a:blip r:embed="rId9">
            <a:alphaModFix/>
          </a:blip>
          <a:srcRect b="0" l="0" r="0" t="0"/>
          <a:stretch/>
        </p:blipFill>
        <p:spPr>
          <a:xfrm>
            <a:off x="0" y="0"/>
            <a:ext cx="2474732" cy="3010626"/>
          </a:xfrm>
          <a:prstGeom prst="rect">
            <a:avLst/>
          </a:prstGeom>
          <a:noFill/>
          <a:ln>
            <a:noFill/>
          </a:ln>
        </p:spPr>
      </p:pic>
      <p:sp>
        <p:nvSpPr>
          <p:cNvPr id="181" name="Google Shape;181;g271dbaf017c_0_15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g271dbaf017c_0_151"/>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183" name="Google Shape;183;g271dbaf017c_0_151"/>
          <p:cNvPicPr preferRelativeResize="0"/>
          <p:nvPr/>
        </p:nvPicPr>
        <p:blipFill rotWithShape="1">
          <a:blip r:embed="rId11">
            <a:alphaModFix/>
          </a:blip>
          <a:srcRect b="0" l="0" r="0" t="0"/>
          <a:stretch/>
        </p:blipFill>
        <p:spPr>
          <a:xfrm>
            <a:off x="0" y="1384300"/>
            <a:ext cx="5458634" cy="4437887"/>
          </a:xfrm>
          <a:prstGeom prst="rect">
            <a:avLst/>
          </a:prstGeom>
          <a:noFill/>
          <a:ln>
            <a:noFill/>
          </a:ln>
        </p:spPr>
      </p:pic>
      <p:sp>
        <p:nvSpPr>
          <p:cNvPr id="184" name="Google Shape;184;g271dbaf017c_0_151"/>
          <p:cNvSpPr/>
          <p:nvPr/>
        </p:nvSpPr>
        <p:spPr>
          <a:xfrm>
            <a:off x="5842730" y="4229100"/>
            <a:ext cx="13603500" cy="541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71dbaf017c_0_151"/>
          <p:cNvSpPr/>
          <p:nvPr/>
        </p:nvSpPr>
        <p:spPr>
          <a:xfrm>
            <a:off x="5842730" y="4229100"/>
            <a:ext cx="13806600" cy="464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86" name="Google Shape;186;g271dbaf017c_0_151"/>
          <p:cNvSpPr/>
          <p:nvPr/>
        </p:nvSpPr>
        <p:spPr>
          <a:xfrm>
            <a:off x="15851581" y="8978900"/>
            <a:ext cx="3747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iniver"/>
              <a:buNone/>
            </a:pPr>
            <a:r>
              <a:rPr b="0" i="0" lang="en-US" sz="3600" u="none" cap="none" strike="noStrike">
                <a:solidFill>
                  <a:srgbClr val="0E0E0E"/>
                </a:solidFill>
                <a:latin typeface="Miniver"/>
                <a:ea typeface="Miniver"/>
                <a:cs typeface="Miniver"/>
                <a:sym typeface="Miniver"/>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191" name="Shape 191"/>
        <p:cNvGrpSpPr/>
        <p:nvPr/>
      </p:nvGrpSpPr>
      <p:grpSpPr>
        <a:xfrm>
          <a:off x="0" y="0"/>
          <a:ext cx="0" cy="0"/>
          <a:chOff x="0" y="0"/>
          <a:chExt cx="0" cy="0"/>
        </a:xfrm>
      </p:grpSpPr>
      <p:pic>
        <p:nvPicPr>
          <p:cNvPr descr=" " id="192" name="Google Shape;192;g271dbaf017c_0_169"/>
          <p:cNvPicPr preferRelativeResize="0"/>
          <p:nvPr/>
        </p:nvPicPr>
        <p:blipFill rotWithShape="1">
          <a:blip r:embed="rId3">
            <a:alphaModFix/>
          </a:blip>
          <a:srcRect b="0" l="0" r="0" t="0"/>
          <a:stretch/>
        </p:blipFill>
        <p:spPr>
          <a:xfrm>
            <a:off x="0" y="10452100"/>
            <a:ext cx="7862283" cy="3263900"/>
          </a:xfrm>
          <a:prstGeom prst="rect">
            <a:avLst/>
          </a:prstGeom>
          <a:noFill/>
          <a:ln>
            <a:noFill/>
          </a:ln>
        </p:spPr>
      </p:pic>
      <p:pic>
        <p:nvPicPr>
          <p:cNvPr descr=" " id="193" name="Google Shape;193;g271dbaf017c_0_169"/>
          <p:cNvPicPr preferRelativeResize="0"/>
          <p:nvPr/>
        </p:nvPicPr>
        <p:blipFill rotWithShape="1">
          <a:blip r:embed="rId4">
            <a:alphaModFix/>
          </a:blip>
          <a:srcRect b="0" l="0" r="0" t="0"/>
          <a:stretch/>
        </p:blipFill>
        <p:spPr>
          <a:xfrm>
            <a:off x="10135867" y="10769600"/>
            <a:ext cx="9767521" cy="2946400"/>
          </a:xfrm>
          <a:prstGeom prst="rect">
            <a:avLst/>
          </a:prstGeom>
          <a:noFill/>
          <a:ln>
            <a:noFill/>
          </a:ln>
        </p:spPr>
      </p:pic>
      <p:pic>
        <p:nvPicPr>
          <p:cNvPr descr=" " id="194" name="Google Shape;194;g271dbaf017c_0_169"/>
          <p:cNvPicPr preferRelativeResize="0"/>
          <p:nvPr/>
        </p:nvPicPr>
        <p:blipFill rotWithShape="1">
          <a:blip r:embed="rId5">
            <a:alphaModFix/>
          </a:blip>
          <a:srcRect b="0" l="0" r="0" t="0"/>
          <a:stretch/>
        </p:blipFill>
        <p:spPr>
          <a:xfrm>
            <a:off x="4115314" y="11442700"/>
            <a:ext cx="10313689" cy="2273300"/>
          </a:xfrm>
          <a:prstGeom prst="rect">
            <a:avLst/>
          </a:prstGeom>
          <a:noFill/>
          <a:ln>
            <a:noFill/>
          </a:ln>
        </p:spPr>
      </p:pic>
      <p:pic>
        <p:nvPicPr>
          <p:cNvPr descr=" " id="195" name="Google Shape;195;g271dbaf017c_0_169"/>
          <p:cNvPicPr preferRelativeResize="0"/>
          <p:nvPr/>
        </p:nvPicPr>
        <p:blipFill rotWithShape="1">
          <a:blip r:embed="rId6">
            <a:alphaModFix/>
          </a:blip>
          <a:srcRect b="0" l="0" r="0" t="0"/>
          <a:stretch/>
        </p:blipFill>
        <p:spPr>
          <a:xfrm>
            <a:off x="15013276" y="11442700"/>
            <a:ext cx="9373772" cy="2273300"/>
          </a:xfrm>
          <a:prstGeom prst="rect">
            <a:avLst/>
          </a:prstGeom>
          <a:noFill/>
          <a:ln>
            <a:noFill/>
          </a:ln>
        </p:spPr>
      </p:pic>
      <p:pic>
        <p:nvPicPr>
          <p:cNvPr descr=" " id="196" name="Google Shape;196;g271dbaf017c_0_169"/>
          <p:cNvPicPr preferRelativeResize="0"/>
          <p:nvPr/>
        </p:nvPicPr>
        <p:blipFill rotWithShape="1">
          <a:blip r:embed="rId7">
            <a:alphaModFix/>
          </a:blip>
          <a:srcRect b="0" l="0" r="0" t="0"/>
          <a:stretch/>
        </p:blipFill>
        <p:spPr>
          <a:xfrm>
            <a:off x="0" y="0"/>
            <a:ext cx="8954619" cy="4051300"/>
          </a:xfrm>
          <a:prstGeom prst="rect">
            <a:avLst/>
          </a:prstGeom>
          <a:noFill/>
          <a:ln>
            <a:noFill/>
          </a:ln>
        </p:spPr>
      </p:pic>
      <p:pic>
        <p:nvPicPr>
          <p:cNvPr descr=" " id="197" name="Google Shape;197;g271dbaf017c_0_169"/>
          <p:cNvPicPr preferRelativeResize="0"/>
          <p:nvPr/>
        </p:nvPicPr>
        <p:blipFill rotWithShape="1">
          <a:blip r:embed="rId8">
            <a:alphaModFix/>
          </a:blip>
          <a:srcRect b="0" l="0" r="0" t="0"/>
          <a:stretch/>
        </p:blipFill>
        <p:spPr>
          <a:xfrm>
            <a:off x="20150628" y="0"/>
            <a:ext cx="4236420" cy="5989935"/>
          </a:xfrm>
          <a:prstGeom prst="rect">
            <a:avLst/>
          </a:prstGeom>
          <a:noFill/>
          <a:ln>
            <a:noFill/>
          </a:ln>
        </p:spPr>
      </p:pic>
      <p:sp>
        <p:nvSpPr>
          <p:cNvPr id="198" name="Google Shape;198;g271dbaf017c_0_1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g271dbaf017c_0_169"/>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200" name="Google Shape;200;g271dbaf017c_0_169"/>
          <p:cNvPicPr preferRelativeResize="0"/>
          <p:nvPr/>
        </p:nvPicPr>
        <p:blipFill rotWithShape="1">
          <a:blip r:embed="rId10">
            <a:alphaModFix/>
          </a:blip>
          <a:srcRect b="0" l="0" r="0" t="0"/>
          <a:stretch/>
        </p:blipFill>
        <p:spPr>
          <a:xfrm>
            <a:off x="3531041" y="4000500"/>
            <a:ext cx="9322965" cy="5892800"/>
          </a:xfrm>
          <a:prstGeom prst="rect">
            <a:avLst/>
          </a:prstGeom>
          <a:noFill/>
          <a:ln>
            <a:noFill/>
          </a:ln>
        </p:spPr>
      </p:pic>
      <p:sp>
        <p:nvSpPr>
          <p:cNvPr id="201" name="Google Shape;201;g271dbaf017c_0_169"/>
          <p:cNvSpPr/>
          <p:nvPr/>
        </p:nvSpPr>
        <p:spPr>
          <a:xfrm>
            <a:off x="14429003" y="3111500"/>
            <a:ext cx="71637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71dbaf017c_0_169"/>
          <p:cNvSpPr/>
          <p:nvPr/>
        </p:nvSpPr>
        <p:spPr>
          <a:xfrm>
            <a:off x="14429003" y="3111500"/>
            <a:ext cx="7366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Dragon Taming Technique</a:t>
            </a:r>
            <a:endParaRPr b="0" i="0" sz="4800" u="none" cap="none" strike="noStrike">
              <a:solidFill>
                <a:schemeClr val="dk1"/>
              </a:solidFill>
              <a:latin typeface="Calibri"/>
              <a:ea typeface="Calibri"/>
              <a:cs typeface="Calibri"/>
              <a:sym typeface="Calibri"/>
            </a:endParaRPr>
          </a:p>
        </p:txBody>
      </p:sp>
      <p:sp>
        <p:nvSpPr>
          <p:cNvPr id="203" name="Google Shape;203;g271dbaf017c_0_169"/>
          <p:cNvSpPr/>
          <p:nvPr/>
        </p:nvSpPr>
        <p:spPr>
          <a:xfrm>
            <a:off x="14429003" y="4305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04" name="Google Shape;204;g271dbaf017c_0_169"/>
          <p:cNvSpPr/>
          <p:nvPr/>
        </p:nvSpPr>
        <p:spPr>
          <a:xfrm>
            <a:off x="14429003" y="6540500"/>
            <a:ext cx="71637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71dbaf017c_0_169"/>
          <p:cNvSpPr/>
          <p:nvPr/>
        </p:nvSpPr>
        <p:spPr>
          <a:xfrm>
            <a:off x="14429003" y="6540500"/>
            <a:ext cx="73668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The Art of Unicorn Sighting</a:t>
            </a:r>
            <a:endParaRPr b="0" i="0" sz="4800" u="none" cap="none" strike="noStrike">
              <a:solidFill>
                <a:schemeClr val="dk1"/>
              </a:solidFill>
              <a:latin typeface="Calibri"/>
              <a:ea typeface="Calibri"/>
              <a:cs typeface="Calibri"/>
              <a:sym typeface="Calibri"/>
            </a:endParaRPr>
          </a:p>
        </p:txBody>
      </p:sp>
      <p:sp>
        <p:nvSpPr>
          <p:cNvPr id="206" name="Google Shape;206;g271dbaf017c_0_169"/>
          <p:cNvSpPr/>
          <p:nvPr/>
        </p:nvSpPr>
        <p:spPr>
          <a:xfrm>
            <a:off x="14429003" y="8623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EC4"/>
        </a:solidFill>
      </p:bgPr>
    </p:bg>
    <p:spTree>
      <p:nvGrpSpPr>
        <p:cNvPr id="211" name="Shape 211"/>
        <p:cNvGrpSpPr/>
        <p:nvPr/>
      </p:nvGrpSpPr>
      <p:grpSpPr>
        <a:xfrm>
          <a:off x="0" y="0"/>
          <a:ext cx="0" cy="0"/>
          <a:chOff x="0" y="0"/>
          <a:chExt cx="0" cy="0"/>
        </a:xfrm>
      </p:grpSpPr>
      <p:pic>
        <p:nvPicPr>
          <p:cNvPr descr=" " id="212" name="Google Shape;212;g271dbaf017c_0_188"/>
          <p:cNvPicPr preferRelativeResize="0"/>
          <p:nvPr/>
        </p:nvPicPr>
        <p:blipFill rotWithShape="1">
          <a:blip r:embed="rId3">
            <a:alphaModFix/>
          </a:blip>
          <a:srcRect b="0" l="0" r="0" t="0"/>
          <a:stretch/>
        </p:blipFill>
        <p:spPr>
          <a:xfrm>
            <a:off x="0" y="10718887"/>
            <a:ext cx="14169004" cy="2997113"/>
          </a:xfrm>
          <a:prstGeom prst="rect">
            <a:avLst/>
          </a:prstGeom>
          <a:noFill/>
          <a:ln>
            <a:noFill/>
          </a:ln>
        </p:spPr>
      </p:pic>
      <p:pic>
        <p:nvPicPr>
          <p:cNvPr descr=" " id="213" name="Google Shape;213;g271dbaf017c_0_188"/>
          <p:cNvPicPr preferRelativeResize="0"/>
          <p:nvPr/>
        </p:nvPicPr>
        <p:blipFill rotWithShape="1">
          <a:blip r:embed="rId4">
            <a:alphaModFix/>
          </a:blip>
          <a:srcRect b="0" l="0" r="0" t="0"/>
          <a:stretch/>
        </p:blipFill>
        <p:spPr>
          <a:xfrm>
            <a:off x="14174972" y="10718887"/>
            <a:ext cx="10212076" cy="2997113"/>
          </a:xfrm>
          <a:prstGeom prst="rect">
            <a:avLst/>
          </a:prstGeom>
          <a:noFill/>
          <a:ln>
            <a:noFill/>
          </a:ln>
        </p:spPr>
      </p:pic>
      <p:pic>
        <p:nvPicPr>
          <p:cNvPr descr=" " id="214" name="Google Shape;214;g271dbaf017c_0_188"/>
          <p:cNvPicPr preferRelativeResize="0"/>
          <p:nvPr/>
        </p:nvPicPr>
        <p:blipFill rotWithShape="1">
          <a:blip r:embed="rId5">
            <a:alphaModFix/>
          </a:blip>
          <a:srcRect b="0" l="0" r="0" t="0"/>
          <a:stretch/>
        </p:blipFill>
        <p:spPr>
          <a:xfrm>
            <a:off x="6084060" y="10718800"/>
            <a:ext cx="13131451" cy="2997200"/>
          </a:xfrm>
          <a:prstGeom prst="rect">
            <a:avLst/>
          </a:prstGeom>
          <a:noFill/>
          <a:ln>
            <a:noFill/>
          </a:ln>
        </p:spPr>
      </p:pic>
      <p:pic>
        <p:nvPicPr>
          <p:cNvPr descr=" " id="215" name="Google Shape;215;g271dbaf017c_0_188"/>
          <p:cNvPicPr preferRelativeResize="0"/>
          <p:nvPr/>
        </p:nvPicPr>
        <p:blipFill rotWithShape="1">
          <a:blip r:embed="rId6">
            <a:alphaModFix/>
          </a:blip>
          <a:srcRect b="0" l="0" r="0" t="0"/>
          <a:stretch/>
        </p:blipFill>
        <p:spPr>
          <a:xfrm>
            <a:off x="0" y="0"/>
            <a:ext cx="5156845" cy="4102100"/>
          </a:xfrm>
          <a:prstGeom prst="rect">
            <a:avLst/>
          </a:prstGeom>
          <a:noFill/>
          <a:ln>
            <a:noFill/>
          </a:ln>
        </p:spPr>
      </p:pic>
      <p:pic>
        <p:nvPicPr>
          <p:cNvPr descr=" " id="216" name="Google Shape;216;g271dbaf017c_0_188"/>
          <p:cNvPicPr preferRelativeResize="0"/>
          <p:nvPr/>
        </p:nvPicPr>
        <p:blipFill rotWithShape="1">
          <a:blip r:embed="rId7">
            <a:alphaModFix/>
          </a:blip>
          <a:srcRect b="0" l="0" r="0" t="0"/>
          <a:stretch/>
        </p:blipFill>
        <p:spPr>
          <a:xfrm>
            <a:off x="21119391" y="0"/>
            <a:ext cx="3143438" cy="3194968"/>
          </a:xfrm>
          <a:prstGeom prst="rect">
            <a:avLst/>
          </a:prstGeom>
          <a:noFill/>
          <a:ln>
            <a:noFill/>
          </a:ln>
        </p:spPr>
      </p:pic>
      <p:sp>
        <p:nvSpPr>
          <p:cNvPr id="217" name="Google Shape;217;g271dbaf017c_0_188"/>
          <p:cNvSpPr/>
          <p:nvPr/>
        </p:nvSpPr>
        <p:spPr>
          <a:xfrm>
            <a:off x="2091528" y="1574800"/>
            <a:ext cx="20216700" cy="182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13900"/>
              </a:buClr>
              <a:buSzPts val="8000"/>
              <a:buFont typeface="Miniver"/>
              <a:buNone/>
            </a:pPr>
            <a:r>
              <a:rPr b="0" i="0" lang="en-US" sz="8000" u="none" cap="none" strike="noStrike">
                <a:solidFill>
                  <a:srgbClr val="113900"/>
                </a:solidFill>
                <a:latin typeface="Miniver"/>
                <a:ea typeface="Miniver"/>
                <a:cs typeface="Miniver"/>
                <a:sym typeface="Miniver"/>
              </a:rPr>
              <a:t>The Magic of Dragons: A Research</a:t>
            </a:r>
            <a:endParaRPr b="0" i="0" sz="8000" u="none" cap="none" strike="noStrike">
              <a:solidFill>
                <a:schemeClr val="dk1"/>
              </a:solidFill>
              <a:latin typeface="Calibri"/>
              <a:ea typeface="Calibri"/>
              <a:cs typeface="Calibri"/>
              <a:sym typeface="Calibri"/>
            </a:endParaRPr>
          </a:p>
        </p:txBody>
      </p:sp>
      <p:sp>
        <p:nvSpPr>
          <p:cNvPr id="218" name="Google Shape;218;g271dbaf017c_0_188"/>
          <p:cNvSpPr/>
          <p:nvPr/>
        </p:nvSpPr>
        <p:spPr>
          <a:xfrm>
            <a:off x="14352794" y="4025900"/>
            <a:ext cx="6642900" cy="783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71dbaf017c_0_188"/>
          <p:cNvSpPr/>
          <p:nvPr/>
        </p:nvSpPr>
        <p:spPr>
          <a:xfrm>
            <a:off x="15597549" y="4025900"/>
            <a:ext cx="41535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Dragon Taming</a:t>
            </a:r>
            <a:endParaRPr b="0" i="0" sz="4800" u="none" cap="none" strike="noStrike">
              <a:solidFill>
                <a:schemeClr val="dk1"/>
              </a:solidFill>
              <a:latin typeface="Calibri"/>
              <a:ea typeface="Calibri"/>
              <a:cs typeface="Calibri"/>
              <a:sym typeface="Calibri"/>
            </a:endParaRPr>
          </a:p>
        </p:txBody>
      </p:sp>
      <p:sp>
        <p:nvSpPr>
          <p:cNvPr id="220" name="Google Shape;220;g271dbaf017c_0_188"/>
          <p:cNvSpPr/>
          <p:nvPr/>
        </p:nvSpPr>
        <p:spPr>
          <a:xfrm>
            <a:off x="14352794" y="52197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g271dbaf017c_0_188"/>
          <p:cNvPicPr preferRelativeResize="0"/>
          <p:nvPr/>
        </p:nvPicPr>
        <p:blipFill rotWithShape="1">
          <a:blip r:embed="rId8">
            <a:alphaModFix/>
          </a:blip>
          <a:srcRect b="0" l="0" r="0" t="0"/>
          <a:stretch/>
        </p:blipFill>
        <p:spPr>
          <a:xfrm>
            <a:off x="14352794" y="5219700"/>
            <a:ext cx="6642930" cy="6642100"/>
          </a:xfrm>
          <a:prstGeom prst="rect">
            <a:avLst/>
          </a:prstGeom>
          <a:noFill/>
          <a:ln>
            <a:noFill/>
          </a:ln>
        </p:spPr>
      </p:pic>
      <p:pic>
        <p:nvPicPr>
          <p:cNvPr descr=" " id="222" name="Google Shape;222;g271dbaf017c_0_188"/>
          <p:cNvPicPr preferRelativeResize="0"/>
          <p:nvPr/>
        </p:nvPicPr>
        <p:blipFill rotWithShape="1">
          <a:blip r:embed="rId9">
            <a:alphaModFix/>
          </a:blip>
          <a:srcRect b="0" l="0" r="0" t="0"/>
          <a:stretch/>
        </p:blipFill>
        <p:spPr>
          <a:xfrm>
            <a:off x="14352791" y="5219700"/>
            <a:ext cx="6642933" cy="6642100"/>
          </a:xfrm>
          <a:prstGeom prst="rect">
            <a:avLst/>
          </a:prstGeom>
          <a:noFill/>
          <a:ln>
            <a:noFill/>
          </a:ln>
        </p:spPr>
      </p:pic>
      <p:sp>
        <p:nvSpPr>
          <p:cNvPr id="223" name="Google Shape;223;g271dbaf017c_0_188"/>
          <p:cNvSpPr/>
          <p:nvPr/>
        </p:nvSpPr>
        <p:spPr>
          <a:xfrm>
            <a:off x="15762670" y="6616700"/>
            <a:ext cx="3835800" cy="3835500"/>
          </a:xfrm>
          <a:prstGeom prst="roundRect">
            <a:avLst>
              <a:gd fmla="val 3311285" name="adj"/>
            </a:avLst>
          </a:prstGeom>
          <a:solidFill>
            <a:srgbClr val="ABD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g271dbaf017c_0_188"/>
          <p:cNvPicPr preferRelativeResize="0"/>
          <p:nvPr/>
        </p:nvPicPr>
        <p:blipFill rotWithShape="1">
          <a:blip r:embed="rId10">
            <a:alphaModFix/>
          </a:blip>
          <a:srcRect b="0" l="0" r="0" t="0"/>
          <a:stretch/>
        </p:blipFill>
        <p:spPr>
          <a:xfrm>
            <a:off x="16986677" y="7124700"/>
            <a:ext cx="1387862" cy="1625600"/>
          </a:xfrm>
          <a:prstGeom prst="rect">
            <a:avLst/>
          </a:prstGeom>
          <a:noFill/>
          <a:ln>
            <a:noFill/>
          </a:ln>
        </p:spPr>
      </p:pic>
      <p:sp>
        <p:nvSpPr>
          <p:cNvPr id="225" name="Google Shape;225;g271dbaf017c_0_188"/>
          <p:cNvSpPr/>
          <p:nvPr/>
        </p:nvSpPr>
        <p:spPr>
          <a:xfrm>
            <a:off x="15915089" y="9055100"/>
            <a:ext cx="35310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71dbaf017c_0_188"/>
          <p:cNvSpPr/>
          <p:nvPr/>
        </p:nvSpPr>
        <p:spPr>
          <a:xfrm>
            <a:off x="15813476" y="9055100"/>
            <a:ext cx="37344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Unicorn </a:t>
            </a:r>
            <a:endParaRPr b="0" i="0" sz="4800" u="none" cap="none" strike="noStrike">
              <a:solidFill>
                <a:schemeClr val="dk1"/>
              </a:solidFill>
              <a:latin typeface="Calibri"/>
              <a:ea typeface="Calibri"/>
              <a:cs typeface="Calibri"/>
              <a:sym typeface="Calibri"/>
            </a:endParaRPr>
          </a:p>
        </p:txBody>
      </p:sp>
      <p:sp>
        <p:nvSpPr>
          <p:cNvPr id="227" name="Google Shape;227;g271dbaf017c_0_1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g271dbaf017c_0_188"/>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229" name="Google Shape;229;g271dbaf017c_0_188"/>
          <p:cNvSpPr/>
          <p:nvPr/>
        </p:nvSpPr>
        <p:spPr>
          <a:xfrm>
            <a:off x="3149994" y="43180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71dbaf017c_0_188"/>
          <p:cNvSpPr/>
          <p:nvPr/>
        </p:nvSpPr>
        <p:spPr>
          <a:xfrm>
            <a:off x="3149994" y="43180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71dbaf017c_0_188"/>
          <p:cNvSpPr/>
          <p:nvPr/>
        </p:nvSpPr>
        <p:spPr>
          <a:xfrm>
            <a:off x="3149994" y="4318000"/>
            <a:ext cx="3823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Archery</a:t>
            </a:r>
            <a:endParaRPr b="0" i="0" sz="4800" u="none" cap="none" strike="noStrike">
              <a:solidFill>
                <a:schemeClr val="dk1"/>
              </a:solidFill>
              <a:latin typeface="Calibri"/>
              <a:ea typeface="Calibri"/>
              <a:cs typeface="Calibri"/>
              <a:sym typeface="Calibri"/>
            </a:endParaRPr>
          </a:p>
        </p:txBody>
      </p:sp>
      <p:sp>
        <p:nvSpPr>
          <p:cNvPr id="232" name="Google Shape;232;g271dbaf017c_0_188"/>
          <p:cNvSpPr/>
          <p:nvPr/>
        </p:nvSpPr>
        <p:spPr>
          <a:xfrm>
            <a:off x="3149994" y="5410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33" name="Google Shape;233;g271dbaf017c_0_188"/>
          <p:cNvSpPr/>
          <p:nvPr/>
        </p:nvSpPr>
        <p:spPr>
          <a:xfrm>
            <a:off x="8370346" y="85471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71dbaf017c_0_188"/>
          <p:cNvSpPr/>
          <p:nvPr/>
        </p:nvSpPr>
        <p:spPr>
          <a:xfrm>
            <a:off x="8370346" y="85471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71dbaf017c_0_188"/>
          <p:cNvSpPr/>
          <p:nvPr/>
        </p:nvSpPr>
        <p:spPr>
          <a:xfrm>
            <a:off x="8370346" y="8547100"/>
            <a:ext cx="3823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Unicorn</a:t>
            </a:r>
            <a:endParaRPr b="0" i="0" sz="4800" u="none" cap="none" strike="noStrike">
              <a:solidFill>
                <a:schemeClr val="dk1"/>
              </a:solidFill>
              <a:latin typeface="Calibri"/>
              <a:ea typeface="Calibri"/>
              <a:cs typeface="Calibri"/>
              <a:sym typeface="Calibri"/>
            </a:endParaRPr>
          </a:p>
        </p:txBody>
      </p:sp>
      <p:sp>
        <p:nvSpPr>
          <p:cNvPr id="236" name="Google Shape;236;g271dbaf017c_0_188"/>
          <p:cNvSpPr/>
          <p:nvPr/>
        </p:nvSpPr>
        <p:spPr>
          <a:xfrm>
            <a:off x="8370346" y="9639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37" name="Google Shape;237;g271dbaf017c_0_188"/>
          <p:cNvSpPr/>
          <p:nvPr/>
        </p:nvSpPr>
        <p:spPr>
          <a:xfrm>
            <a:off x="8370346" y="43180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71dbaf017c_0_188"/>
          <p:cNvSpPr/>
          <p:nvPr/>
        </p:nvSpPr>
        <p:spPr>
          <a:xfrm>
            <a:off x="8370346" y="43180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71dbaf017c_0_188"/>
          <p:cNvSpPr/>
          <p:nvPr/>
        </p:nvSpPr>
        <p:spPr>
          <a:xfrm>
            <a:off x="8370346" y="4318000"/>
            <a:ext cx="3823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Music</a:t>
            </a:r>
            <a:endParaRPr b="0" i="0" sz="4800" u="none" cap="none" strike="noStrike">
              <a:solidFill>
                <a:schemeClr val="dk1"/>
              </a:solidFill>
              <a:latin typeface="Calibri"/>
              <a:ea typeface="Calibri"/>
              <a:cs typeface="Calibri"/>
              <a:sym typeface="Calibri"/>
            </a:endParaRPr>
          </a:p>
        </p:txBody>
      </p:sp>
      <p:sp>
        <p:nvSpPr>
          <p:cNvPr id="240" name="Google Shape;240;g271dbaf017c_0_188"/>
          <p:cNvSpPr/>
          <p:nvPr/>
        </p:nvSpPr>
        <p:spPr>
          <a:xfrm>
            <a:off x="8370346" y="5410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41" name="Google Shape;241;g271dbaf017c_0_188"/>
          <p:cNvSpPr/>
          <p:nvPr/>
        </p:nvSpPr>
        <p:spPr>
          <a:xfrm>
            <a:off x="3149994" y="85471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71dbaf017c_0_188"/>
          <p:cNvSpPr/>
          <p:nvPr/>
        </p:nvSpPr>
        <p:spPr>
          <a:xfrm>
            <a:off x="3149994" y="85471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71dbaf017c_0_188"/>
          <p:cNvSpPr/>
          <p:nvPr/>
        </p:nvSpPr>
        <p:spPr>
          <a:xfrm>
            <a:off x="3149994" y="8547100"/>
            <a:ext cx="3823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iniver"/>
              <a:buNone/>
            </a:pPr>
            <a:r>
              <a:rPr b="0" i="0" lang="en-US" sz="4800" u="none" cap="none" strike="noStrike">
                <a:solidFill>
                  <a:srgbClr val="0E0E0E"/>
                </a:solidFill>
                <a:latin typeface="Miniver"/>
                <a:ea typeface="Miniver"/>
                <a:cs typeface="Miniver"/>
                <a:sym typeface="Miniver"/>
              </a:rPr>
              <a:t>Life</a:t>
            </a:r>
            <a:endParaRPr b="0" i="0" sz="4800" u="none" cap="none" strike="noStrike">
              <a:solidFill>
                <a:schemeClr val="dk1"/>
              </a:solidFill>
              <a:latin typeface="Calibri"/>
              <a:ea typeface="Calibri"/>
              <a:cs typeface="Calibri"/>
              <a:sym typeface="Calibri"/>
            </a:endParaRPr>
          </a:p>
        </p:txBody>
      </p:sp>
      <p:sp>
        <p:nvSpPr>
          <p:cNvPr id="244" name="Google Shape;244;g271dbaf017c_0_188"/>
          <p:cNvSpPr/>
          <p:nvPr/>
        </p:nvSpPr>
        <p:spPr>
          <a:xfrm>
            <a:off x="3149994" y="9639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2024-05-21T04:10:50Z</dcterms:created>
  <dc:creator>PptxGenJS</dc:creator>
</cp:coreProperties>
</file>