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Prompt Black" panose="00000A00000000000000" charset="-34"/>
      <p:bold r:id="rId47"/>
      <p:boldItalic r:id="rId48"/>
    </p:embeddedFont>
    <p:embeddedFont>
      <p:font typeface="Didact Gothic" panose="020B0604020202020204" charset="0"/>
      <p:regular r:id="rId49"/>
    </p:embeddedFont>
    <p:embeddedFont>
      <p:font typeface="Passion One" panose="020B0604020202020204" charset="0"/>
      <p:regular r:id="rId50"/>
      <p:bold r:id="rId51"/>
    </p:embeddedFont>
    <p:embeddedFont>
      <p:font typeface="Arial Black" panose="020B0A04020102020204" pitchFamily="34" charset="0"/>
      <p:regular r:id="rId52"/>
      <p:bold r:id="rId53"/>
    </p:embeddedFont>
    <p:embeddedFont>
      <p:font typeface="Righteous" panose="020B0604020202020204" charset="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gJr6H64sKMLuGx7657b9vUdQNV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D86FA1-30FF-4408-8186-D1FBB89F70CA}">
  <a:tblStyle styleId="{03D86FA1-30FF-4408-8186-D1FBB89F70C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tcBdr>
      </a:tcStyle>
    </a:wholeTbl>
    <a:band1H>
      <a:tcTxStyle b="off" i="off">
        <a:font>
          <a:latin typeface=""/>
          <a:ea typeface=""/>
          <a:cs typeface=""/>
        </a:font>
      </a:tcTxStyle>
      <a:tcStyle>
        <a:tcBdr/>
      </a:tcStyle>
    </a:band1H>
    <a:band2H>
      <a:tcTxStyle b="off" i="off">
        <a:font>
          <a:latin typeface=""/>
          <a:ea typeface=""/>
          <a:cs typeface=""/>
        </a:font>
      </a:tcTxStyle>
      <a:tcStyle>
        <a:tcBdr/>
      </a:tcStyle>
    </a:band2H>
    <a:band1V>
      <a:tcTxStyle b="off" i="off">
        <a:font>
          <a:latin typeface=""/>
          <a:ea typeface=""/>
          <a:cs typeface=""/>
        </a:font>
      </a:tcTxStyle>
      <a:tcStyle>
        <a:tcBdr/>
      </a:tcStyle>
    </a:band1V>
    <a:band2V>
      <a:tcTxStyle b="off" i="off">
        <a:font>
          <a:latin typeface=""/>
          <a:ea typeface=""/>
          <a:cs typeface=""/>
        </a:font>
      </a:tcTxStyle>
      <a:tcStyle>
        <a:tcBdr/>
      </a:tcStyle>
    </a:band2V>
    <a:lastCol>
      <a:tcTxStyle b="off" i="off">
        <a:font>
          <a:latin typeface=""/>
          <a:ea typeface=""/>
          <a:cs typeface=""/>
        </a:font>
      </a:tcTxStyle>
      <a:tcStyle>
        <a:tcBdr/>
      </a:tcStyle>
    </a:lastCol>
    <a:firstCol>
      <a:tcTxStyle b="off" i="off">
        <a:font>
          <a:latin typeface=""/>
          <a:ea typeface=""/>
          <a:cs typeface=""/>
        </a:font>
      </a:tcTxStyle>
      <a:tcStyle>
        <a:tcBdr/>
      </a:tcStyle>
    </a:firstCol>
    <a:lastRow>
      <a:tcTxStyle b="off" i="off">
        <a:font>
          <a:latin typeface=""/>
          <a:ea typeface=""/>
          <a:cs typeface=""/>
        </a:font>
      </a:tcTxStyle>
      <a:tcStyle>
        <a:tcBdr/>
      </a:tcStyle>
    </a:lastRow>
    <a:seCell>
      <a:tcTxStyle/>
      <a:tcStyle>
        <a:tcBdr/>
      </a:tcStyle>
    </a:seCell>
    <a:swCell>
      <a:tcTxStyle/>
      <a:tcStyle>
        <a:tcBdr/>
      </a:tcStyle>
    </a:swCell>
    <a:firstRow>
      <a:tcTxStyle b="off" i="off">
        <a:font>
          <a:latin typeface=""/>
          <a:ea typeface=""/>
          <a:cs typeface=""/>
        </a:font>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295" y="685800"/>
            <a:ext cx="6096076"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1: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SzPts val="1100"/>
              <a:buNone/>
            </a:pPr>
            <a:r>
              <a:rPr lang="en-US">
                <a:latin typeface="Arial"/>
                <a:ea typeface="Arial"/>
                <a:cs typeface="Arial"/>
                <a:sym typeface="Arial"/>
              </a:rPr>
              <a:t>plantillaspowerpoint.org</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p10: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SzPts val="1100"/>
              <a:buNone/>
            </a:pPr>
            <a:r>
              <a:rPr lang="en-US">
                <a:latin typeface="Arial"/>
                <a:ea typeface="Arial"/>
                <a:cs typeface="Arial"/>
                <a:sym typeface="Arial"/>
              </a:rPr>
              <a:t>plantillaspowerpoint.org</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p11: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p12: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SzPts val="1100"/>
              <a:buNone/>
            </a:pPr>
            <a:r>
              <a:rPr lang="en-US">
                <a:latin typeface="Arial"/>
                <a:ea typeface="Arial"/>
                <a:cs typeface="Arial"/>
                <a:sym typeface="Arial"/>
              </a:rPr>
              <a:t>plantillaspowerpoint.org</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13:notes"/>
          <p:cNvSpPr txBox="1">
            <a:spLocks noGrp="1"/>
          </p:cNvSpPr>
          <p:nvPr>
            <p:ph type="body" idx="1"/>
          </p:nvPr>
        </p:nvSpPr>
        <p:spPr>
          <a:xfrm>
            <a:off x="685800" y="4343400"/>
            <a:ext cx="5486400" cy="4114800"/>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endParaRPr/>
          </a:p>
        </p:txBody>
      </p:sp>
      <p:sp>
        <p:nvSpPr>
          <p:cNvPr id="594" name="Google Shape;5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5" name="Google Shape;615;p14: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SzPts val="1100"/>
              <a:buNone/>
            </a:pPr>
            <a:r>
              <a:rPr lang="en-US">
                <a:latin typeface="Arial"/>
                <a:ea typeface="Arial"/>
                <a:cs typeface="Arial"/>
                <a:sym typeface="Arial"/>
              </a:rPr>
              <a:t>plantillaspowerpoint.org</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15:notes"/>
          <p:cNvSpPr txBox="1">
            <a:spLocks noGrp="1"/>
          </p:cNvSpPr>
          <p:nvPr>
            <p:ph type="body" idx="1"/>
          </p:nvPr>
        </p:nvSpPr>
        <p:spPr>
          <a:xfrm>
            <a:off x="685800" y="4343400"/>
            <a:ext cx="5486400" cy="4114800"/>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endParaRPr/>
          </a:p>
        </p:txBody>
      </p:sp>
      <p:sp>
        <p:nvSpPr>
          <p:cNvPr id="634" name="Google Shape;63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3" name="Google Shape;683;p16: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SzPts val="1100"/>
              <a:buNone/>
            </a:pPr>
            <a:r>
              <a:rPr lang="en-US">
                <a:latin typeface="Arial"/>
                <a:ea typeface="Arial"/>
                <a:cs typeface="Arial"/>
                <a:sym typeface="Arial"/>
              </a:rPr>
              <a:t>plantillaspowerpoint.org</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1" name="Google Shape;691;p17: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5" name="Google Shape;715;p18: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SzPts val="1100"/>
              <a:buNone/>
            </a:pPr>
            <a:r>
              <a:rPr lang="en-US">
                <a:latin typeface="Arial"/>
                <a:ea typeface="Arial"/>
                <a:cs typeface="Arial"/>
                <a:sym typeface="Arial"/>
              </a:rPr>
              <a:t>plantillaspowerpoint.org</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19:notes"/>
          <p:cNvSpPr txBox="1">
            <a:spLocks noGrp="1"/>
          </p:cNvSpPr>
          <p:nvPr>
            <p:ph type="body" idx="1"/>
          </p:nvPr>
        </p:nvSpPr>
        <p:spPr>
          <a:xfrm>
            <a:off x="685800" y="4343400"/>
            <a:ext cx="5486400" cy="4114800"/>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endParaRPr/>
          </a:p>
        </p:txBody>
      </p:sp>
      <p:sp>
        <p:nvSpPr>
          <p:cNvPr id="734" name="Google Shape;73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2: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8" name="Google Shape;788;p20: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158748" lvl="0" indent="0" algn="l" rtl="0">
              <a:lnSpc>
                <a:spcPct val="100000"/>
              </a:lnSpc>
              <a:spcBef>
                <a:spcPts val="0"/>
              </a:spcBef>
              <a:spcAft>
                <a:spcPts val="0"/>
              </a:spcAft>
              <a:buSzPts val="1100"/>
              <a:buNone/>
            </a:pPr>
            <a:r>
              <a:rPr lang="en-US">
                <a:latin typeface="Arial"/>
                <a:ea typeface="Arial"/>
                <a:cs typeface="Arial"/>
                <a:sym typeface="Arial"/>
              </a:rPr>
              <a:t>plantillaspowerpoint.org</a:t>
            </a:r>
            <a:endParaRPr>
              <a:latin typeface="Arial"/>
              <a:ea typeface="Arial"/>
              <a:cs typeface="Arial"/>
              <a:sym typeface="Arial"/>
            </a:endParaRPr>
          </a:p>
          <a:p>
            <a:pPr marL="457200" lvl="0" indent="-228601"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8" name="Google Shape;808;p21: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158748" lvl="0" indent="0" algn="l" rtl="0">
              <a:lnSpc>
                <a:spcPct val="100000"/>
              </a:lnSpc>
              <a:spcBef>
                <a:spcPts val="0"/>
              </a:spcBef>
              <a:spcAft>
                <a:spcPts val="0"/>
              </a:spcAft>
              <a:buSzPts val="1100"/>
              <a:buNone/>
            </a:pPr>
            <a:r>
              <a:rPr lang="en-US">
                <a:latin typeface="Arial"/>
                <a:ea typeface="Arial"/>
                <a:cs typeface="Arial"/>
                <a:sym typeface="Arial"/>
              </a:rPr>
              <a:t>plantillaspowerpoint.org</a:t>
            </a:r>
            <a:endParaRPr>
              <a:latin typeface="Arial"/>
              <a:ea typeface="Arial"/>
              <a:cs typeface="Arial"/>
              <a:sym typeface="Arial"/>
            </a:endParaRPr>
          </a:p>
          <a:p>
            <a:pPr marL="457200" lvl="0" indent="-228601"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22:notes"/>
          <p:cNvSpPr txBox="1">
            <a:spLocks noGrp="1"/>
          </p:cNvSpPr>
          <p:nvPr>
            <p:ph type="body" idx="1"/>
          </p:nvPr>
        </p:nvSpPr>
        <p:spPr>
          <a:xfrm>
            <a:off x="685800" y="4343400"/>
            <a:ext cx="5486400" cy="4114800"/>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endParaRPr/>
          </a:p>
        </p:txBody>
      </p:sp>
      <p:sp>
        <p:nvSpPr>
          <p:cNvPr id="838" name="Google Shape;83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1" name="Google Shape;861;p23: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158748" lvl="0" indent="0" algn="l" rtl="0">
              <a:lnSpc>
                <a:spcPct val="100000"/>
              </a:lnSpc>
              <a:spcBef>
                <a:spcPts val="0"/>
              </a:spcBef>
              <a:spcAft>
                <a:spcPts val="0"/>
              </a:spcAft>
              <a:buSzPts val="1100"/>
              <a:buNone/>
            </a:pPr>
            <a:r>
              <a:rPr lang="en-US">
                <a:latin typeface="Arial"/>
                <a:ea typeface="Arial"/>
                <a:cs typeface="Arial"/>
                <a:sym typeface="Arial"/>
              </a:rPr>
              <a:t>plantillaspowerpoint.org</a:t>
            </a:r>
            <a:endParaRPr>
              <a:latin typeface="Arial"/>
              <a:ea typeface="Arial"/>
              <a:cs typeface="Arial"/>
              <a:sym typeface="Arial"/>
            </a:endParaRPr>
          </a:p>
          <a:p>
            <a:pPr marL="158748"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24:notes"/>
          <p:cNvSpPr txBox="1">
            <a:spLocks noGrp="1"/>
          </p:cNvSpPr>
          <p:nvPr>
            <p:ph type="body" idx="1"/>
          </p:nvPr>
        </p:nvSpPr>
        <p:spPr>
          <a:xfrm>
            <a:off x="685800" y="4343400"/>
            <a:ext cx="5486400" cy="4114800"/>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endParaRPr/>
          </a:p>
        </p:txBody>
      </p:sp>
      <p:sp>
        <p:nvSpPr>
          <p:cNvPr id="898" name="Google Shape;89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9" name="Google Shape;929;p25: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158748" lvl="0" indent="0" algn="l" rtl="0">
              <a:lnSpc>
                <a:spcPct val="100000"/>
              </a:lnSpc>
              <a:spcBef>
                <a:spcPts val="0"/>
              </a:spcBef>
              <a:spcAft>
                <a:spcPts val="0"/>
              </a:spcAft>
              <a:buSzPts val="1100"/>
              <a:buNone/>
            </a:pPr>
            <a:r>
              <a:rPr lang="en-US">
                <a:latin typeface="Arial"/>
                <a:ea typeface="Arial"/>
                <a:cs typeface="Arial"/>
                <a:sym typeface="Arial"/>
              </a:rPr>
              <a:t>plantillaspowerpoint.org</a:t>
            </a:r>
            <a:endParaRPr>
              <a:latin typeface="Arial"/>
              <a:ea typeface="Arial"/>
              <a:cs typeface="Arial"/>
              <a:sym typeface="Arial"/>
            </a:endParaRPr>
          </a:p>
          <a:p>
            <a:pPr marL="158748"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1" name="Google Shape;971;p26: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2" name="Google Shape;1022;p27: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SzPts val="1100"/>
              <a:buNone/>
            </a:pPr>
            <a:r>
              <a:rPr lang="en-US">
                <a:latin typeface="Arial"/>
                <a:ea typeface="Arial"/>
                <a:cs typeface="Arial"/>
                <a:sym typeface="Arial"/>
              </a:rPr>
              <a:t>plantillaspowerpoint.org</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0" name="Google Shape;1120;p28: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7" name="Google Shape;1197;p29: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SzPts val="1100"/>
              <a:buNone/>
            </a:pPr>
            <a:r>
              <a:rPr lang="en-US">
                <a:latin typeface="Arial"/>
                <a:ea typeface="Arial"/>
                <a:cs typeface="Arial"/>
                <a:sym typeface="Arial"/>
              </a:rPr>
              <a:t>plantillaspowerpoint.org</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3: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SzPts val="1100"/>
              <a:buNone/>
            </a:pPr>
            <a:r>
              <a:rPr lang="en-US">
                <a:latin typeface="Arial"/>
                <a:ea typeface="Arial"/>
                <a:cs typeface="Arial"/>
                <a:sym typeface="Arial"/>
              </a:rPr>
              <a:t>plantillaspowerpoint.org</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1" name="Google Shape;1241;p30: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6" name="Google Shape;1276;p31: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SzPts val="1100"/>
              <a:buNone/>
            </a:pPr>
            <a:r>
              <a:rPr lang="en-US">
                <a:latin typeface="Arial"/>
                <a:ea typeface="Arial"/>
                <a:cs typeface="Arial"/>
                <a:sym typeface="Arial"/>
              </a:rPr>
              <a:t>plantillaspowerpoint.org</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8" name="Google Shape;1318;p32: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5" name="Google Shape;1385;p33: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SzPts val="1100"/>
              <a:buNone/>
            </a:pPr>
            <a:r>
              <a:rPr lang="en-US">
                <a:latin typeface="Arial"/>
                <a:ea typeface="Arial"/>
                <a:cs typeface="Arial"/>
                <a:sym typeface="Arial"/>
              </a:rPr>
              <a:t>plantillaspowerpoint.org</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9" name="Google Shape;1409;p34: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422" name="Google Shape;142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3" name="Google Shape;1423;p35: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SzPts val="1100"/>
              <a:buNone/>
            </a:pPr>
            <a:r>
              <a:rPr lang="en-US">
                <a:latin typeface="Arial"/>
                <a:ea typeface="Arial"/>
                <a:cs typeface="Arial"/>
                <a:sym typeface="Arial"/>
              </a:rPr>
              <a:t>plantillaspowerpoint.org</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7"/>
        <p:cNvGrpSpPr/>
        <p:nvPr/>
      </p:nvGrpSpPr>
      <p:grpSpPr>
        <a:xfrm>
          <a:off x="0" y="0"/>
          <a:ext cx="0" cy="0"/>
          <a:chOff x="0" y="0"/>
          <a:chExt cx="0" cy="0"/>
        </a:xfrm>
      </p:grpSpPr>
      <p:sp>
        <p:nvSpPr>
          <p:cNvPr id="1738" name="Google Shape;173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9" name="Google Shape;1739;p36: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9" name="Google Shape;1759;p37: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SzPts val="1100"/>
              <a:buNone/>
            </a:pPr>
            <a:r>
              <a:rPr lang="en-US" sz="1200">
                <a:solidFill>
                  <a:srgbClr val="4E6AE2"/>
                </a:solidFill>
                <a:latin typeface="Arial"/>
                <a:ea typeface="Arial"/>
                <a:cs typeface="Arial"/>
                <a:sym typeface="Arial"/>
              </a:rPr>
              <a:t>plantillaspowerpoint.org</a:t>
            </a:r>
            <a:endParaRPr sz="1200">
              <a:solidFill>
                <a:srgbClr val="4E6AE2"/>
              </a:solidFill>
              <a:latin typeface="Arial"/>
              <a:ea typeface="Arial"/>
              <a:cs typeface="Arial"/>
              <a:sym typeface="Arial"/>
            </a:endParaRPr>
          </a:p>
          <a:p>
            <a:pPr marL="457200" lvl="0" indent="-228601"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3"/>
        <p:cNvGrpSpPr/>
        <p:nvPr/>
      </p:nvGrpSpPr>
      <p:grpSpPr>
        <a:xfrm>
          <a:off x="0" y="0"/>
          <a:ext cx="0" cy="0"/>
          <a:chOff x="0" y="0"/>
          <a:chExt cx="0" cy="0"/>
        </a:xfrm>
      </p:grpSpPr>
      <p:sp>
        <p:nvSpPr>
          <p:cNvPr id="1874" name="Google Shape;1874;p38:notes"/>
          <p:cNvSpPr txBox="1">
            <a:spLocks noGrp="1"/>
          </p:cNvSpPr>
          <p:nvPr>
            <p:ph type="body" idx="1"/>
          </p:nvPr>
        </p:nvSpPr>
        <p:spPr>
          <a:xfrm>
            <a:off x="685800" y="4343400"/>
            <a:ext cx="5486400" cy="4114800"/>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endParaRPr/>
          </a:p>
        </p:txBody>
      </p:sp>
      <p:sp>
        <p:nvSpPr>
          <p:cNvPr id="1875" name="Google Shape;187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3"/>
        <p:cNvGrpSpPr/>
        <p:nvPr/>
      </p:nvGrpSpPr>
      <p:grpSpPr>
        <a:xfrm>
          <a:off x="0" y="0"/>
          <a:ext cx="0" cy="0"/>
          <a:chOff x="0" y="0"/>
          <a:chExt cx="0" cy="0"/>
        </a:xfrm>
      </p:grpSpPr>
      <p:sp>
        <p:nvSpPr>
          <p:cNvPr id="1994" name="Google Shape;199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5" name="Google Shape;1995;p39: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SzPts val="1100"/>
              <a:buNone/>
            </a:pPr>
            <a:r>
              <a:rPr lang="en-US" sz="1200">
                <a:solidFill>
                  <a:srgbClr val="4E6AE2"/>
                </a:solidFill>
                <a:latin typeface="Arial"/>
                <a:ea typeface="Arial"/>
                <a:cs typeface="Arial"/>
                <a:sym typeface="Arial"/>
              </a:rPr>
              <a:t>plantillaspowerpoint.org</a:t>
            </a:r>
            <a:endParaRPr sz="1200">
              <a:solidFill>
                <a:srgbClr val="4E6AE2"/>
              </a:solidFill>
              <a:latin typeface="Arial"/>
              <a:ea typeface="Arial"/>
              <a:cs typeface="Arial"/>
              <a:sym typeface="Arial"/>
            </a:endParaRPr>
          </a:p>
          <a:p>
            <a:pPr marL="457200" lvl="0" indent="-228601"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p4: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8"/>
        <p:cNvGrpSpPr/>
        <p:nvPr/>
      </p:nvGrpSpPr>
      <p:grpSpPr>
        <a:xfrm>
          <a:off x="0" y="0"/>
          <a:ext cx="0" cy="0"/>
          <a:chOff x="0" y="0"/>
          <a:chExt cx="0" cy="0"/>
        </a:xfrm>
      </p:grpSpPr>
      <p:sp>
        <p:nvSpPr>
          <p:cNvPr id="2209" name="Google Shape;2209;p40:notes"/>
          <p:cNvSpPr txBox="1">
            <a:spLocks noGrp="1"/>
          </p:cNvSpPr>
          <p:nvPr>
            <p:ph type="body" idx="1"/>
          </p:nvPr>
        </p:nvSpPr>
        <p:spPr>
          <a:xfrm>
            <a:off x="685800" y="4343400"/>
            <a:ext cx="5486400" cy="4114800"/>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endParaRPr/>
          </a:p>
        </p:txBody>
      </p:sp>
      <p:sp>
        <p:nvSpPr>
          <p:cNvPr id="2210" name="Google Shape;221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5: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6: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SzPts val="1100"/>
              <a:buNone/>
            </a:pPr>
            <a:r>
              <a:rPr lang="en-US">
                <a:latin typeface="Arial"/>
                <a:ea typeface="Arial"/>
                <a:cs typeface="Arial"/>
                <a:sym typeface="Arial"/>
              </a:rPr>
              <a:t>plantillaspowerpoint.org</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7:notes"/>
          <p:cNvSpPr txBox="1">
            <a:spLocks noGrp="1"/>
          </p:cNvSpPr>
          <p:nvPr>
            <p:ph type="body" idx="1"/>
          </p:nvPr>
        </p:nvSpPr>
        <p:spPr>
          <a:xfrm>
            <a:off x="685800" y="4343400"/>
            <a:ext cx="5486400" cy="4114800"/>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endParaRPr/>
          </a:p>
        </p:txBody>
      </p:sp>
      <p:sp>
        <p:nvSpPr>
          <p:cNvPr id="457" name="Google Shape;4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p8: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SzPts val="1100"/>
              <a:buNone/>
            </a:pPr>
            <a:r>
              <a:rPr lang="en-US">
                <a:latin typeface="Arial"/>
                <a:ea typeface="Arial"/>
                <a:cs typeface="Arial"/>
                <a:sym typeface="Arial"/>
              </a:rPr>
              <a:t>plantillaspowerpoint.org</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p9: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Google Shape;9;p42"/>
          <p:cNvSpPr txBox="1">
            <a:spLocks noGrp="1"/>
          </p:cNvSpPr>
          <p:nvPr>
            <p:ph type="ctrTitle"/>
          </p:nvPr>
        </p:nvSpPr>
        <p:spPr>
          <a:xfrm>
            <a:off x="710223" y="1638504"/>
            <a:ext cx="3651299" cy="1439704"/>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4000"/>
              <a:buFont typeface="Righteou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10;p42"/>
          <p:cNvSpPr txBox="1">
            <a:spLocks noGrp="1"/>
          </p:cNvSpPr>
          <p:nvPr>
            <p:ph type="subTitle" idx="1"/>
          </p:nvPr>
        </p:nvSpPr>
        <p:spPr>
          <a:xfrm>
            <a:off x="710223" y="3069110"/>
            <a:ext cx="4519202" cy="359697"/>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SzPts val="1800"/>
              <a:buNone/>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_POINT">
  <p:cSld name="MAIN_POINT">
    <p:spTree>
      <p:nvGrpSpPr>
        <p:cNvPr id="1" name="Shape 91"/>
        <p:cNvGrpSpPr/>
        <p:nvPr/>
      </p:nvGrpSpPr>
      <p:grpSpPr>
        <a:xfrm>
          <a:off x="0" y="0"/>
          <a:ext cx="0" cy="0"/>
          <a:chOff x="0" y="0"/>
          <a:chExt cx="0" cy="0"/>
        </a:xfrm>
      </p:grpSpPr>
      <p:sp>
        <p:nvSpPr>
          <p:cNvPr id="92" name="Google Shape;92;p51"/>
          <p:cNvSpPr/>
          <p:nvPr/>
        </p:nvSpPr>
        <p:spPr>
          <a:xfrm>
            <a:off x="0" y="0"/>
            <a:ext cx="9144000" cy="5143499"/>
          </a:xfrm>
          <a:prstGeom prst="rect">
            <a:avLst/>
          </a:prstGeom>
          <a:solidFill>
            <a:srgbClr val="DA3B3B">
              <a:alpha val="4705"/>
            </a:srgbClr>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93" name="Google Shape;93;p51"/>
          <p:cNvSpPr txBox="1">
            <a:spLocks noGrp="1"/>
          </p:cNvSpPr>
          <p:nvPr>
            <p:ph type="title"/>
          </p:nvPr>
        </p:nvSpPr>
        <p:spPr>
          <a:xfrm>
            <a:off x="971879" y="719925"/>
            <a:ext cx="2723101" cy="1940704"/>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DA3B3B"/>
              </a:buClr>
              <a:buSzPts val="3000"/>
              <a:buFont typeface="Righteous"/>
              <a:buNone/>
              <a:defRPr sz="30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51"/>
          <p:cNvSpPr/>
          <p:nvPr/>
        </p:nvSpPr>
        <p:spPr>
          <a:xfrm>
            <a:off x="0" y="0"/>
            <a:ext cx="9144000" cy="5143499"/>
          </a:xfrm>
          <a:prstGeom prst="rect">
            <a:avLst/>
          </a:prstGeom>
          <a:solidFill>
            <a:srgbClr val="FFFF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95" name="Google Shape;95;p51"/>
          <p:cNvSpPr/>
          <p:nvPr/>
        </p:nvSpPr>
        <p:spPr>
          <a:xfrm>
            <a:off x="0" y="4983159"/>
            <a:ext cx="9144000" cy="174622"/>
          </a:xfrm>
          <a:prstGeom prst="rect">
            <a:avLst/>
          </a:pr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96" name="Google Shape;96;p51"/>
          <p:cNvGrpSpPr/>
          <p:nvPr/>
        </p:nvGrpSpPr>
        <p:grpSpPr>
          <a:xfrm>
            <a:off x="8465341" y="4457700"/>
            <a:ext cx="574682" cy="612775"/>
            <a:chOff x="8465341" y="4457700"/>
            <a:chExt cx="574682" cy="612775"/>
          </a:xfrm>
        </p:grpSpPr>
        <p:sp>
          <p:nvSpPr>
            <p:cNvPr id="97" name="Google Shape;97;p51"/>
            <p:cNvSpPr/>
            <p:nvPr/>
          </p:nvSpPr>
          <p:spPr>
            <a:xfrm>
              <a:off x="8778084" y="4457700"/>
              <a:ext cx="261939" cy="611184"/>
            </a:xfrm>
            <a:custGeom>
              <a:avLst/>
              <a:gdLst/>
              <a:ahLst/>
              <a:cxnLst/>
              <a:rect l="l" t="t" r="r" b="b"/>
              <a:pathLst>
                <a:path w="102" h="236" extrusionOk="0">
                  <a:moveTo>
                    <a:pt x="28" y="236"/>
                  </a:moveTo>
                  <a:cubicBezTo>
                    <a:pt x="29" y="233"/>
                    <a:pt x="31" y="231"/>
                    <a:pt x="33" y="229"/>
                  </a:cubicBezTo>
                  <a:cubicBezTo>
                    <a:pt x="41" y="216"/>
                    <a:pt x="46" y="202"/>
                    <a:pt x="48" y="187"/>
                  </a:cubicBezTo>
                  <a:cubicBezTo>
                    <a:pt x="50" y="178"/>
                    <a:pt x="50" y="169"/>
                    <a:pt x="51" y="160"/>
                  </a:cubicBezTo>
                  <a:cubicBezTo>
                    <a:pt x="52" y="143"/>
                    <a:pt x="54" y="126"/>
                    <a:pt x="55" y="109"/>
                  </a:cubicBezTo>
                  <a:cubicBezTo>
                    <a:pt x="55" y="104"/>
                    <a:pt x="56" y="99"/>
                    <a:pt x="56" y="93"/>
                  </a:cubicBezTo>
                  <a:cubicBezTo>
                    <a:pt x="56" y="90"/>
                    <a:pt x="55" y="87"/>
                    <a:pt x="55" y="84"/>
                  </a:cubicBezTo>
                  <a:cubicBezTo>
                    <a:pt x="54" y="83"/>
                    <a:pt x="53" y="81"/>
                    <a:pt x="52" y="79"/>
                  </a:cubicBezTo>
                  <a:cubicBezTo>
                    <a:pt x="54" y="78"/>
                    <a:pt x="55" y="78"/>
                    <a:pt x="56" y="77"/>
                  </a:cubicBezTo>
                  <a:cubicBezTo>
                    <a:pt x="59" y="75"/>
                    <a:pt x="61" y="72"/>
                    <a:pt x="62" y="68"/>
                  </a:cubicBezTo>
                  <a:cubicBezTo>
                    <a:pt x="63" y="68"/>
                    <a:pt x="63" y="68"/>
                    <a:pt x="63" y="67"/>
                  </a:cubicBezTo>
                  <a:cubicBezTo>
                    <a:pt x="63" y="66"/>
                    <a:pt x="62" y="65"/>
                    <a:pt x="61" y="64"/>
                  </a:cubicBezTo>
                  <a:cubicBezTo>
                    <a:pt x="60" y="64"/>
                    <a:pt x="59" y="65"/>
                    <a:pt x="59" y="66"/>
                  </a:cubicBezTo>
                  <a:cubicBezTo>
                    <a:pt x="58" y="71"/>
                    <a:pt x="55" y="73"/>
                    <a:pt x="51" y="75"/>
                  </a:cubicBezTo>
                  <a:cubicBezTo>
                    <a:pt x="44" y="78"/>
                    <a:pt x="37" y="77"/>
                    <a:pt x="31" y="71"/>
                  </a:cubicBezTo>
                  <a:cubicBezTo>
                    <a:pt x="27" y="66"/>
                    <a:pt x="21" y="65"/>
                    <a:pt x="15" y="66"/>
                  </a:cubicBezTo>
                  <a:cubicBezTo>
                    <a:pt x="14" y="66"/>
                    <a:pt x="12" y="66"/>
                    <a:pt x="11" y="66"/>
                  </a:cubicBezTo>
                  <a:cubicBezTo>
                    <a:pt x="7" y="65"/>
                    <a:pt x="5" y="62"/>
                    <a:pt x="5" y="59"/>
                  </a:cubicBezTo>
                  <a:cubicBezTo>
                    <a:pt x="5" y="56"/>
                    <a:pt x="7" y="53"/>
                    <a:pt x="10" y="52"/>
                  </a:cubicBezTo>
                  <a:cubicBezTo>
                    <a:pt x="17" y="49"/>
                    <a:pt x="25" y="47"/>
                    <a:pt x="32" y="44"/>
                  </a:cubicBezTo>
                  <a:cubicBezTo>
                    <a:pt x="36" y="43"/>
                    <a:pt x="37" y="41"/>
                    <a:pt x="36" y="37"/>
                  </a:cubicBezTo>
                  <a:cubicBezTo>
                    <a:pt x="36" y="35"/>
                    <a:pt x="35" y="32"/>
                    <a:pt x="35" y="30"/>
                  </a:cubicBezTo>
                  <a:cubicBezTo>
                    <a:pt x="34" y="26"/>
                    <a:pt x="31" y="24"/>
                    <a:pt x="27" y="26"/>
                  </a:cubicBezTo>
                  <a:cubicBezTo>
                    <a:pt x="25" y="27"/>
                    <a:pt x="22" y="28"/>
                    <a:pt x="20" y="29"/>
                  </a:cubicBezTo>
                  <a:cubicBezTo>
                    <a:pt x="18" y="29"/>
                    <a:pt x="18" y="30"/>
                    <a:pt x="18" y="32"/>
                  </a:cubicBezTo>
                  <a:cubicBezTo>
                    <a:pt x="19" y="33"/>
                    <a:pt x="20" y="33"/>
                    <a:pt x="22" y="33"/>
                  </a:cubicBezTo>
                  <a:cubicBezTo>
                    <a:pt x="24" y="32"/>
                    <a:pt x="26" y="31"/>
                    <a:pt x="29" y="30"/>
                  </a:cubicBezTo>
                  <a:cubicBezTo>
                    <a:pt x="30" y="29"/>
                    <a:pt x="31" y="29"/>
                    <a:pt x="31" y="31"/>
                  </a:cubicBezTo>
                  <a:cubicBezTo>
                    <a:pt x="31" y="33"/>
                    <a:pt x="32" y="36"/>
                    <a:pt x="32" y="38"/>
                  </a:cubicBezTo>
                  <a:cubicBezTo>
                    <a:pt x="32" y="39"/>
                    <a:pt x="32" y="40"/>
                    <a:pt x="31" y="40"/>
                  </a:cubicBezTo>
                  <a:cubicBezTo>
                    <a:pt x="25" y="42"/>
                    <a:pt x="19" y="44"/>
                    <a:pt x="13" y="46"/>
                  </a:cubicBezTo>
                  <a:cubicBezTo>
                    <a:pt x="13" y="46"/>
                    <a:pt x="12" y="46"/>
                    <a:pt x="12" y="46"/>
                  </a:cubicBezTo>
                  <a:cubicBezTo>
                    <a:pt x="9" y="43"/>
                    <a:pt x="6" y="41"/>
                    <a:pt x="4" y="38"/>
                  </a:cubicBezTo>
                  <a:cubicBezTo>
                    <a:pt x="0" y="35"/>
                    <a:pt x="0" y="30"/>
                    <a:pt x="3" y="26"/>
                  </a:cubicBezTo>
                  <a:cubicBezTo>
                    <a:pt x="11" y="18"/>
                    <a:pt x="18" y="11"/>
                    <a:pt x="26" y="3"/>
                  </a:cubicBezTo>
                  <a:cubicBezTo>
                    <a:pt x="29" y="0"/>
                    <a:pt x="35" y="0"/>
                    <a:pt x="38" y="4"/>
                  </a:cubicBezTo>
                  <a:cubicBezTo>
                    <a:pt x="46" y="12"/>
                    <a:pt x="54" y="20"/>
                    <a:pt x="62" y="28"/>
                  </a:cubicBezTo>
                  <a:cubicBezTo>
                    <a:pt x="64" y="31"/>
                    <a:pt x="67" y="34"/>
                    <a:pt x="70" y="36"/>
                  </a:cubicBezTo>
                  <a:cubicBezTo>
                    <a:pt x="77" y="43"/>
                    <a:pt x="81" y="51"/>
                    <a:pt x="83" y="61"/>
                  </a:cubicBezTo>
                  <a:cubicBezTo>
                    <a:pt x="88" y="85"/>
                    <a:pt x="92" y="109"/>
                    <a:pt x="97" y="133"/>
                  </a:cubicBezTo>
                  <a:cubicBezTo>
                    <a:pt x="100" y="151"/>
                    <a:pt x="102" y="169"/>
                    <a:pt x="101" y="188"/>
                  </a:cubicBezTo>
                  <a:cubicBezTo>
                    <a:pt x="101" y="199"/>
                    <a:pt x="101" y="209"/>
                    <a:pt x="100" y="220"/>
                  </a:cubicBezTo>
                  <a:cubicBezTo>
                    <a:pt x="100" y="229"/>
                    <a:pt x="93" y="236"/>
                    <a:pt x="84" y="236"/>
                  </a:cubicBezTo>
                  <a:cubicBezTo>
                    <a:pt x="66" y="236"/>
                    <a:pt x="48" y="236"/>
                    <a:pt x="29" y="236"/>
                  </a:cubicBezTo>
                  <a:cubicBezTo>
                    <a:pt x="29" y="236"/>
                    <a:pt x="28" y="236"/>
                    <a:pt x="28" y="236"/>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98" name="Google Shape;98;p51"/>
            <p:cNvSpPr/>
            <p:nvPr/>
          </p:nvSpPr>
          <p:spPr>
            <a:xfrm>
              <a:off x="8635209" y="4819646"/>
              <a:ext cx="260347" cy="250829"/>
            </a:xfrm>
            <a:custGeom>
              <a:avLst/>
              <a:gdLst/>
              <a:ahLst/>
              <a:cxnLst/>
              <a:rect l="l" t="t" r="r" b="b"/>
              <a:pathLst>
                <a:path w="102" h="97" extrusionOk="0">
                  <a:moveTo>
                    <a:pt x="51" y="0"/>
                  </a:moveTo>
                  <a:cubicBezTo>
                    <a:pt x="61" y="0"/>
                    <a:pt x="70" y="0"/>
                    <a:pt x="80" y="3"/>
                  </a:cubicBezTo>
                  <a:cubicBezTo>
                    <a:pt x="89" y="5"/>
                    <a:pt x="97" y="10"/>
                    <a:pt x="100" y="20"/>
                  </a:cubicBezTo>
                  <a:cubicBezTo>
                    <a:pt x="101" y="24"/>
                    <a:pt x="102" y="28"/>
                    <a:pt x="102" y="32"/>
                  </a:cubicBezTo>
                  <a:cubicBezTo>
                    <a:pt x="101" y="53"/>
                    <a:pt x="95" y="72"/>
                    <a:pt x="83" y="89"/>
                  </a:cubicBezTo>
                  <a:cubicBezTo>
                    <a:pt x="78" y="97"/>
                    <a:pt x="75" y="97"/>
                    <a:pt x="67" y="94"/>
                  </a:cubicBezTo>
                  <a:cubicBezTo>
                    <a:pt x="64" y="93"/>
                    <a:pt x="61" y="92"/>
                    <a:pt x="58" y="91"/>
                  </a:cubicBezTo>
                  <a:cubicBezTo>
                    <a:pt x="53" y="89"/>
                    <a:pt x="48" y="89"/>
                    <a:pt x="43" y="91"/>
                  </a:cubicBezTo>
                  <a:cubicBezTo>
                    <a:pt x="39" y="92"/>
                    <a:pt x="36" y="94"/>
                    <a:pt x="32" y="95"/>
                  </a:cubicBezTo>
                  <a:cubicBezTo>
                    <a:pt x="28" y="97"/>
                    <a:pt x="24" y="96"/>
                    <a:pt x="20" y="92"/>
                  </a:cubicBezTo>
                  <a:cubicBezTo>
                    <a:pt x="15" y="85"/>
                    <a:pt x="11" y="77"/>
                    <a:pt x="8" y="69"/>
                  </a:cubicBezTo>
                  <a:cubicBezTo>
                    <a:pt x="3" y="58"/>
                    <a:pt x="1" y="46"/>
                    <a:pt x="0" y="34"/>
                  </a:cubicBezTo>
                  <a:cubicBezTo>
                    <a:pt x="0" y="29"/>
                    <a:pt x="0" y="23"/>
                    <a:pt x="3" y="18"/>
                  </a:cubicBezTo>
                  <a:cubicBezTo>
                    <a:pt x="6" y="11"/>
                    <a:pt x="12" y="6"/>
                    <a:pt x="20" y="3"/>
                  </a:cubicBezTo>
                  <a:cubicBezTo>
                    <a:pt x="27" y="1"/>
                    <a:pt x="35" y="0"/>
                    <a:pt x="43" y="0"/>
                  </a:cubicBezTo>
                  <a:cubicBezTo>
                    <a:pt x="46" y="0"/>
                    <a:pt x="48" y="0"/>
                    <a:pt x="51" y="0"/>
                  </a:cubicBezTo>
                  <a:close/>
                  <a:moveTo>
                    <a:pt x="91" y="39"/>
                  </a:moveTo>
                  <a:cubicBezTo>
                    <a:pt x="91" y="38"/>
                    <a:pt x="91" y="37"/>
                    <a:pt x="91" y="36"/>
                  </a:cubicBezTo>
                  <a:cubicBezTo>
                    <a:pt x="91" y="24"/>
                    <a:pt x="85" y="16"/>
                    <a:pt x="75" y="12"/>
                  </a:cubicBezTo>
                  <a:cubicBezTo>
                    <a:pt x="70" y="11"/>
                    <a:pt x="65" y="10"/>
                    <a:pt x="61" y="9"/>
                  </a:cubicBezTo>
                  <a:cubicBezTo>
                    <a:pt x="59" y="9"/>
                    <a:pt x="58" y="10"/>
                    <a:pt x="58" y="11"/>
                  </a:cubicBezTo>
                  <a:cubicBezTo>
                    <a:pt x="58" y="13"/>
                    <a:pt x="59" y="13"/>
                    <a:pt x="60" y="13"/>
                  </a:cubicBezTo>
                  <a:cubicBezTo>
                    <a:pt x="65" y="14"/>
                    <a:pt x="70" y="15"/>
                    <a:pt x="75" y="17"/>
                  </a:cubicBezTo>
                  <a:cubicBezTo>
                    <a:pt x="81" y="19"/>
                    <a:pt x="85" y="24"/>
                    <a:pt x="86" y="30"/>
                  </a:cubicBezTo>
                  <a:cubicBezTo>
                    <a:pt x="87" y="33"/>
                    <a:pt x="87" y="36"/>
                    <a:pt x="87" y="39"/>
                  </a:cubicBezTo>
                  <a:cubicBezTo>
                    <a:pt x="87" y="47"/>
                    <a:pt x="85" y="54"/>
                    <a:pt x="82" y="62"/>
                  </a:cubicBezTo>
                  <a:cubicBezTo>
                    <a:pt x="82" y="63"/>
                    <a:pt x="82" y="65"/>
                    <a:pt x="84" y="65"/>
                  </a:cubicBezTo>
                  <a:cubicBezTo>
                    <a:pt x="85" y="66"/>
                    <a:pt x="86" y="65"/>
                    <a:pt x="86" y="63"/>
                  </a:cubicBezTo>
                  <a:cubicBezTo>
                    <a:pt x="89" y="55"/>
                    <a:pt x="91" y="47"/>
                    <a:pt x="91" y="39"/>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99" name="Google Shape;99;p51"/>
            <p:cNvSpPr/>
            <p:nvPr/>
          </p:nvSpPr>
          <p:spPr>
            <a:xfrm>
              <a:off x="8465341" y="4708519"/>
              <a:ext cx="246065" cy="185732"/>
            </a:xfrm>
            <a:custGeom>
              <a:avLst/>
              <a:gdLst/>
              <a:ahLst/>
              <a:cxnLst/>
              <a:rect l="l" t="t" r="r" b="b"/>
              <a:pathLst>
                <a:path w="96" h="72" extrusionOk="0">
                  <a:moveTo>
                    <a:pt x="96" y="0"/>
                  </a:moveTo>
                  <a:cubicBezTo>
                    <a:pt x="96" y="3"/>
                    <a:pt x="96" y="6"/>
                    <a:pt x="96" y="9"/>
                  </a:cubicBezTo>
                  <a:cubicBezTo>
                    <a:pt x="95" y="9"/>
                    <a:pt x="95" y="8"/>
                    <a:pt x="94" y="8"/>
                  </a:cubicBezTo>
                  <a:cubicBezTo>
                    <a:pt x="91" y="8"/>
                    <a:pt x="88" y="9"/>
                    <a:pt x="87" y="12"/>
                  </a:cubicBezTo>
                  <a:cubicBezTo>
                    <a:pt x="85" y="15"/>
                    <a:pt x="86" y="18"/>
                    <a:pt x="89" y="20"/>
                  </a:cubicBezTo>
                  <a:cubicBezTo>
                    <a:pt x="91" y="21"/>
                    <a:pt x="93" y="22"/>
                    <a:pt x="94" y="23"/>
                  </a:cubicBezTo>
                  <a:cubicBezTo>
                    <a:pt x="95" y="24"/>
                    <a:pt x="96" y="25"/>
                    <a:pt x="96" y="25"/>
                  </a:cubicBezTo>
                  <a:cubicBezTo>
                    <a:pt x="96" y="30"/>
                    <a:pt x="96" y="34"/>
                    <a:pt x="96" y="38"/>
                  </a:cubicBezTo>
                  <a:cubicBezTo>
                    <a:pt x="96" y="39"/>
                    <a:pt x="95" y="40"/>
                    <a:pt x="94" y="40"/>
                  </a:cubicBezTo>
                  <a:cubicBezTo>
                    <a:pt x="87" y="41"/>
                    <a:pt x="81" y="43"/>
                    <a:pt x="75" y="47"/>
                  </a:cubicBezTo>
                  <a:cubicBezTo>
                    <a:pt x="67" y="53"/>
                    <a:pt x="63" y="61"/>
                    <a:pt x="62" y="70"/>
                  </a:cubicBezTo>
                  <a:cubicBezTo>
                    <a:pt x="62" y="72"/>
                    <a:pt x="61" y="72"/>
                    <a:pt x="60" y="72"/>
                  </a:cubicBezTo>
                  <a:cubicBezTo>
                    <a:pt x="42" y="72"/>
                    <a:pt x="24" y="72"/>
                    <a:pt x="7" y="72"/>
                  </a:cubicBezTo>
                  <a:cubicBezTo>
                    <a:pt x="6" y="72"/>
                    <a:pt x="6" y="72"/>
                    <a:pt x="5" y="72"/>
                  </a:cubicBezTo>
                  <a:cubicBezTo>
                    <a:pt x="5" y="68"/>
                    <a:pt x="4" y="64"/>
                    <a:pt x="4" y="60"/>
                  </a:cubicBezTo>
                  <a:cubicBezTo>
                    <a:pt x="3" y="42"/>
                    <a:pt x="2" y="25"/>
                    <a:pt x="0" y="7"/>
                  </a:cubicBezTo>
                  <a:cubicBezTo>
                    <a:pt x="0" y="5"/>
                    <a:pt x="0" y="4"/>
                    <a:pt x="0" y="2"/>
                  </a:cubicBezTo>
                  <a:cubicBezTo>
                    <a:pt x="0" y="1"/>
                    <a:pt x="1" y="1"/>
                    <a:pt x="2" y="0"/>
                  </a:cubicBezTo>
                  <a:cubicBezTo>
                    <a:pt x="2" y="0"/>
                    <a:pt x="3" y="0"/>
                    <a:pt x="3" y="0"/>
                  </a:cubicBezTo>
                  <a:cubicBezTo>
                    <a:pt x="33" y="0"/>
                    <a:pt x="63" y="0"/>
                    <a:pt x="93" y="0"/>
                  </a:cubicBezTo>
                  <a:cubicBezTo>
                    <a:pt x="94" y="0"/>
                    <a:pt x="95" y="0"/>
                    <a:pt x="96" y="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00" name="Google Shape;100;p51"/>
            <p:cNvSpPr/>
            <p:nvPr/>
          </p:nvSpPr>
          <p:spPr>
            <a:xfrm>
              <a:off x="8478042" y="4905371"/>
              <a:ext cx="196852" cy="163513"/>
            </a:xfrm>
            <a:custGeom>
              <a:avLst/>
              <a:gdLst/>
              <a:ahLst/>
              <a:cxnLst/>
              <a:rect l="l" t="t" r="r" b="b"/>
              <a:pathLst>
                <a:path w="77" h="63" extrusionOk="0">
                  <a:moveTo>
                    <a:pt x="0" y="0"/>
                  </a:moveTo>
                  <a:cubicBezTo>
                    <a:pt x="19" y="0"/>
                    <a:pt x="38" y="0"/>
                    <a:pt x="57" y="0"/>
                  </a:cubicBezTo>
                  <a:cubicBezTo>
                    <a:pt x="58" y="22"/>
                    <a:pt x="64" y="43"/>
                    <a:pt x="77" y="61"/>
                  </a:cubicBezTo>
                  <a:cubicBezTo>
                    <a:pt x="76" y="62"/>
                    <a:pt x="74" y="63"/>
                    <a:pt x="72" y="63"/>
                  </a:cubicBezTo>
                  <a:cubicBezTo>
                    <a:pt x="69" y="63"/>
                    <a:pt x="67" y="63"/>
                    <a:pt x="64" y="63"/>
                  </a:cubicBezTo>
                  <a:cubicBezTo>
                    <a:pt x="61" y="63"/>
                    <a:pt x="58" y="62"/>
                    <a:pt x="56" y="59"/>
                  </a:cubicBezTo>
                  <a:cubicBezTo>
                    <a:pt x="48" y="52"/>
                    <a:pt x="38" y="52"/>
                    <a:pt x="31" y="59"/>
                  </a:cubicBezTo>
                  <a:cubicBezTo>
                    <a:pt x="28" y="62"/>
                    <a:pt x="26" y="63"/>
                    <a:pt x="22" y="63"/>
                  </a:cubicBezTo>
                  <a:cubicBezTo>
                    <a:pt x="20" y="63"/>
                    <a:pt x="17" y="63"/>
                    <a:pt x="15" y="63"/>
                  </a:cubicBezTo>
                  <a:cubicBezTo>
                    <a:pt x="9" y="62"/>
                    <a:pt x="4" y="57"/>
                    <a:pt x="4" y="51"/>
                  </a:cubicBezTo>
                  <a:cubicBezTo>
                    <a:pt x="3" y="34"/>
                    <a:pt x="1" y="18"/>
                    <a:pt x="0" y="1"/>
                  </a:cubicBezTo>
                  <a:cubicBezTo>
                    <a:pt x="0" y="1"/>
                    <a:pt x="0" y="1"/>
                    <a:pt x="0" y="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01" name="Google Shape;101;p51"/>
            <p:cNvSpPr/>
            <p:nvPr/>
          </p:nvSpPr>
          <p:spPr>
            <a:xfrm>
              <a:off x="8468514" y="4535488"/>
              <a:ext cx="239709" cy="163513"/>
            </a:xfrm>
            <a:custGeom>
              <a:avLst/>
              <a:gdLst/>
              <a:ahLst/>
              <a:cxnLst/>
              <a:rect l="l" t="t" r="r" b="b"/>
              <a:pathLst>
                <a:path w="94" h="63" extrusionOk="0">
                  <a:moveTo>
                    <a:pt x="60" y="0"/>
                  </a:moveTo>
                  <a:cubicBezTo>
                    <a:pt x="60" y="3"/>
                    <a:pt x="60" y="5"/>
                    <a:pt x="60" y="8"/>
                  </a:cubicBezTo>
                  <a:cubicBezTo>
                    <a:pt x="60" y="14"/>
                    <a:pt x="62" y="19"/>
                    <a:pt x="66" y="24"/>
                  </a:cubicBezTo>
                  <a:cubicBezTo>
                    <a:pt x="72" y="29"/>
                    <a:pt x="77" y="35"/>
                    <a:pt x="83" y="41"/>
                  </a:cubicBezTo>
                  <a:cubicBezTo>
                    <a:pt x="88" y="46"/>
                    <a:pt x="92" y="53"/>
                    <a:pt x="94" y="61"/>
                  </a:cubicBezTo>
                  <a:cubicBezTo>
                    <a:pt x="94" y="62"/>
                    <a:pt x="94" y="62"/>
                    <a:pt x="94" y="63"/>
                  </a:cubicBezTo>
                  <a:cubicBezTo>
                    <a:pt x="63" y="63"/>
                    <a:pt x="31" y="63"/>
                    <a:pt x="0" y="63"/>
                  </a:cubicBezTo>
                  <a:cubicBezTo>
                    <a:pt x="0" y="62"/>
                    <a:pt x="0" y="62"/>
                    <a:pt x="0" y="61"/>
                  </a:cubicBezTo>
                  <a:cubicBezTo>
                    <a:pt x="2" y="54"/>
                    <a:pt x="5" y="47"/>
                    <a:pt x="11" y="41"/>
                  </a:cubicBezTo>
                  <a:cubicBezTo>
                    <a:pt x="16" y="35"/>
                    <a:pt x="22" y="30"/>
                    <a:pt x="27" y="24"/>
                  </a:cubicBezTo>
                  <a:cubicBezTo>
                    <a:pt x="32" y="19"/>
                    <a:pt x="34" y="14"/>
                    <a:pt x="34" y="8"/>
                  </a:cubicBezTo>
                  <a:cubicBezTo>
                    <a:pt x="34" y="5"/>
                    <a:pt x="34" y="3"/>
                    <a:pt x="34" y="0"/>
                  </a:cubicBezTo>
                  <a:cubicBezTo>
                    <a:pt x="42" y="0"/>
                    <a:pt x="51" y="0"/>
                    <a:pt x="60" y="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02" name="Google Shape;102;p51"/>
            <p:cNvSpPr/>
            <p:nvPr/>
          </p:nvSpPr>
          <p:spPr>
            <a:xfrm>
              <a:off x="8536783" y="4459281"/>
              <a:ext cx="103190" cy="65086"/>
            </a:xfrm>
            <a:custGeom>
              <a:avLst/>
              <a:gdLst/>
              <a:ahLst/>
              <a:cxnLst/>
              <a:rect l="l" t="t" r="r" b="b"/>
              <a:pathLst>
                <a:path w="40" h="25" extrusionOk="0">
                  <a:moveTo>
                    <a:pt x="20" y="25"/>
                  </a:moveTo>
                  <a:cubicBezTo>
                    <a:pt x="14" y="25"/>
                    <a:pt x="8" y="25"/>
                    <a:pt x="3" y="25"/>
                  </a:cubicBezTo>
                  <a:cubicBezTo>
                    <a:pt x="1" y="25"/>
                    <a:pt x="0" y="24"/>
                    <a:pt x="0" y="23"/>
                  </a:cubicBezTo>
                  <a:cubicBezTo>
                    <a:pt x="0" y="16"/>
                    <a:pt x="0" y="9"/>
                    <a:pt x="0" y="2"/>
                  </a:cubicBezTo>
                  <a:cubicBezTo>
                    <a:pt x="0" y="0"/>
                    <a:pt x="1" y="0"/>
                    <a:pt x="2" y="0"/>
                  </a:cubicBezTo>
                  <a:cubicBezTo>
                    <a:pt x="14" y="0"/>
                    <a:pt x="26" y="0"/>
                    <a:pt x="37" y="0"/>
                  </a:cubicBezTo>
                  <a:cubicBezTo>
                    <a:pt x="39" y="0"/>
                    <a:pt x="39" y="0"/>
                    <a:pt x="39" y="2"/>
                  </a:cubicBezTo>
                  <a:cubicBezTo>
                    <a:pt x="39" y="9"/>
                    <a:pt x="39" y="16"/>
                    <a:pt x="39" y="22"/>
                  </a:cubicBezTo>
                  <a:cubicBezTo>
                    <a:pt x="40" y="24"/>
                    <a:pt x="39" y="25"/>
                    <a:pt x="37" y="25"/>
                  </a:cubicBezTo>
                  <a:cubicBezTo>
                    <a:pt x="31" y="25"/>
                    <a:pt x="25" y="25"/>
                    <a:pt x="20" y="25"/>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03" name="Google Shape;103;p51"/>
            <p:cNvSpPr/>
            <p:nvPr/>
          </p:nvSpPr>
          <p:spPr>
            <a:xfrm>
              <a:off x="8695532" y="4695818"/>
              <a:ext cx="153984" cy="114300"/>
            </a:xfrm>
            <a:custGeom>
              <a:avLst/>
              <a:gdLst/>
              <a:ahLst/>
              <a:cxnLst/>
              <a:rect l="l" t="t" r="r" b="b"/>
              <a:pathLst>
                <a:path w="60" h="44" extrusionOk="0">
                  <a:moveTo>
                    <a:pt x="41" y="30"/>
                  </a:moveTo>
                  <a:cubicBezTo>
                    <a:pt x="38" y="34"/>
                    <a:pt x="35" y="38"/>
                    <a:pt x="32" y="42"/>
                  </a:cubicBezTo>
                  <a:cubicBezTo>
                    <a:pt x="31" y="43"/>
                    <a:pt x="30" y="43"/>
                    <a:pt x="29" y="43"/>
                  </a:cubicBezTo>
                  <a:cubicBezTo>
                    <a:pt x="25" y="44"/>
                    <a:pt x="22" y="42"/>
                    <a:pt x="20" y="39"/>
                  </a:cubicBezTo>
                  <a:cubicBezTo>
                    <a:pt x="16" y="31"/>
                    <a:pt x="10" y="26"/>
                    <a:pt x="2" y="22"/>
                  </a:cubicBezTo>
                  <a:cubicBezTo>
                    <a:pt x="0" y="21"/>
                    <a:pt x="0" y="20"/>
                    <a:pt x="1" y="18"/>
                  </a:cubicBezTo>
                  <a:cubicBezTo>
                    <a:pt x="2" y="17"/>
                    <a:pt x="3" y="17"/>
                    <a:pt x="4" y="18"/>
                  </a:cubicBezTo>
                  <a:cubicBezTo>
                    <a:pt x="13" y="23"/>
                    <a:pt x="20" y="30"/>
                    <a:pt x="26" y="39"/>
                  </a:cubicBezTo>
                  <a:cubicBezTo>
                    <a:pt x="26" y="39"/>
                    <a:pt x="27" y="40"/>
                    <a:pt x="27" y="41"/>
                  </a:cubicBezTo>
                  <a:cubicBezTo>
                    <a:pt x="31" y="36"/>
                    <a:pt x="34" y="32"/>
                    <a:pt x="37" y="27"/>
                  </a:cubicBezTo>
                  <a:cubicBezTo>
                    <a:pt x="36" y="26"/>
                    <a:pt x="34" y="26"/>
                    <a:pt x="33" y="25"/>
                  </a:cubicBezTo>
                  <a:cubicBezTo>
                    <a:pt x="28" y="23"/>
                    <a:pt x="27" y="18"/>
                    <a:pt x="31" y="14"/>
                  </a:cubicBezTo>
                  <a:cubicBezTo>
                    <a:pt x="34" y="9"/>
                    <a:pt x="39" y="6"/>
                    <a:pt x="45" y="4"/>
                  </a:cubicBezTo>
                  <a:cubicBezTo>
                    <a:pt x="48" y="3"/>
                    <a:pt x="51" y="2"/>
                    <a:pt x="54" y="1"/>
                  </a:cubicBezTo>
                  <a:cubicBezTo>
                    <a:pt x="57" y="0"/>
                    <a:pt x="59" y="1"/>
                    <a:pt x="59" y="4"/>
                  </a:cubicBezTo>
                  <a:cubicBezTo>
                    <a:pt x="60" y="12"/>
                    <a:pt x="60" y="19"/>
                    <a:pt x="57" y="27"/>
                  </a:cubicBezTo>
                  <a:cubicBezTo>
                    <a:pt x="56" y="28"/>
                    <a:pt x="56" y="30"/>
                    <a:pt x="55" y="32"/>
                  </a:cubicBezTo>
                  <a:cubicBezTo>
                    <a:pt x="52" y="35"/>
                    <a:pt x="49" y="36"/>
                    <a:pt x="46" y="34"/>
                  </a:cubicBezTo>
                  <a:cubicBezTo>
                    <a:pt x="44" y="33"/>
                    <a:pt x="42" y="31"/>
                    <a:pt x="41" y="3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104" name="Google Shape;104;p51"/>
          <p:cNvGrpSpPr/>
          <p:nvPr/>
        </p:nvGrpSpPr>
        <p:grpSpPr>
          <a:xfrm>
            <a:off x="0" y="0"/>
            <a:ext cx="9133959" cy="926753"/>
            <a:chOff x="0" y="0"/>
            <a:chExt cx="9133959" cy="926753"/>
          </a:xfrm>
        </p:grpSpPr>
        <p:sp>
          <p:nvSpPr>
            <p:cNvPr id="105" name="Google Shape;105;p51"/>
            <p:cNvSpPr/>
            <p:nvPr/>
          </p:nvSpPr>
          <p:spPr>
            <a:xfrm>
              <a:off x="548027" y="602132"/>
              <a:ext cx="84838" cy="90168"/>
            </a:xfrm>
            <a:custGeom>
              <a:avLst/>
              <a:gdLst/>
              <a:ahLst/>
              <a:cxnLst/>
              <a:rect l="l" t="t" r="r" b="b"/>
              <a:pathLst>
                <a:path w="63627" h="67627" extrusionOk="0">
                  <a:moveTo>
                    <a:pt x="29242" y="2857"/>
                  </a:moveTo>
                  <a:lnTo>
                    <a:pt x="23908" y="2857"/>
                  </a:lnTo>
                  <a:cubicBezTo>
                    <a:pt x="15907" y="0"/>
                    <a:pt x="10668" y="2857"/>
                    <a:pt x="5334" y="5715"/>
                  </a:cubicBezTo>
                  <a:cubicBezTo>
                    <a:pt x="2667" y="5715"/>
                    <a:pt x="0" y="8573"/>
                    <a:pt x="0" y="8573"/>
                  </a:cubicBezTo>
                  <a:cubicBezTo>
                    <a:pt x="10573" y="28289"/>
                    <a:pt x="23908" y="48006"/>
                    <a:pt x="37147" y="67627"/>
                  </a:cubicBezTo>
                  <a:cubicBezTo>
                    <a:pt x="45148" y="56388"/>
                    <a:pt x="55721" y="45149"/>
                    <a:pt x="63627" y="33814"/>
                  </a:cubicBezTo>
                  <a:lnTo>
                    <a:pt x="63627" y="30956"/>
                  </a:lnTo>
                  <a:cubicBezTo>
                    <a:pt x="63627" y="28099"/>
                    <a:pt x="60960" y="22479"/>
                    <a:pt x="60960" y="19717"/>
                  </a:cubicBezTo>
                  <a:cubicBezTo>
                    <a:pt x="58293" y="14097"/>
                    <a:pt x="58293" y="5620"/>
                    <a:pt x="55626" y="0"/>
                  </a:cubicBezTo>
                  <a:cubicBezTo>
                    <a:pt x="52959" y="0"/>
                    <a:pt x="52959" y="2857"/>
                    <a:pt x="50292" y="2857"/>
                  </a:cubicBezTo>
                  <a:cubicBezTo>
                    <a:pt x="42291" y="8477"/>
                    <a:pt x="37052" y="11335"/>
                    <a:pt x="29051" y="2857"/>
                  </a:cubicBezTo>
                  <a:close/>
                </a:path>
              </a:pathLst>
            </a:custGeom>
            <a:solidFill>
              <a:srgbClr val="99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06" name="Google Shape;106;p51"/>
            <p:cNvSpPr/>
            <p:nvPr/>
          </p:nvSpPr>
          <p:spPr>
            <a:xfrm>
              <a:off x="0" y="0"/>
              <a:ext cx="9133959" cy="926753"/>
            </a:xfrm>
            <a:custGeom>
              <a:avLst/>
              <a:gdLst/>
              <a:ahLst/>
              <a:cxnLst/>
              <a:rect l="l" t="t" r="r" b="b"/>
              <a:pathLst>
                <a:path w="6850189" h="695039" extrusionOk="0">
                  <a:moveTo>
                    <a:pt x="652367" y="0"/>
                  </a:moveTo>
                  <a:lnTo>
                    <a:pt x="0" y="0"/>
                  </a:lnTo>
                  <a:lnTo>
                    <a:pt x="0" y="695039"/>
                  </a:lnTo>
                  <a:lnTo>
                    <a:pt x="323564" y="695039"/>
                  </a:lnTo>
                  <a:cubicBezTo>
                    <a:pt x="506540" y="695039"/>
                    <a:pt x="652463" y="537496"/>
                    <a:pt x="652463" y="343281"/>
                  </a:cubicBezTo>
                  <a:lnTo>
                    <a:pt x="652463" y="253270"/>
                  </a:lnTo>
                  <a:lnTo>
                    <a:pt x="6850190" y="253270"/>
                  </a:lnTo>
                  <a:lnTo>
                    <a:pt x="6850190" y="0"/>
                  </a:lnTo>
                  <a:lnTo>
                    <a:pt x="652367" y="0"/>
                  </a:lnTo>
                  <a:close/>
                  <a:moveTo>
                    <a:pt x="323564" y="589502"/>
                  </a:moveTo>
                  <a:lnTo>
                    <a:pt x="320897" y="589502"/>
                  </a:lnTo>
                  <a:cubicBezTo>
                    <a:pt x="304991" y="583883"/>
                    <a:pt x="289084" y="572643"/>
                    <a:pt x="273177" y="561404"/>
                  </a:cubicBezTo>
                  <a:cubicBezTo>
                    <a:pt x="265176" y="567023"/>
                    <a:pt x="259937" y="569881"/>
                    <a:pt x="251936" y="575501"/>
                  </a:cubicBezTo>
                  <a:cubicBezTo>
                    <a:pt x="238697" y="586740"/>
                    <a:pt x="220123" y="592360"/>
                    <a:pt x="204216" y="597980"/>
                  </a:cubicBezTo>
                  <a:cubicBezTo>
                    <a:pt x="198882" y="600837"/>
                    <a:pt x="193643" y="600837"/>
                    <a:pt x="185642" y="600837"/>
                  </a:cubicBezTo>
                  <a:cubicBezTo>
                    <a:pt x="180308" y="600837"/>
                    <a:pt x="172403" y="597980"/>
                    <a:pt x="167069" y="595217"/>
                  </a:cubicBezTo>
                  <a:cubicBezTo>
                    <a:pt x="159068" y="586740"/>
                    <a:pt x="151162" y="578358"/>
                    <a:pt x="145828" y="569881"/>
                  </a:cubicBezTo>
                  <a:cubicBezTo>
                    <a:pt x="135255" y="555784"/>
                    <a:pt x="127254" y="541782"/>
                    <a:pt x="119348" y="524828"/>
                  </a:cubicBezTo>
                  <a:cubicBezTo>
                    <a:pt x="108776" y="505111"/>
                    <a:pt x="98108" y="479774"/>
                    <a:pt x="90202" y="457295"/>
                  </a:cubicBezTo>
                  <a:cubicBezTo>
                    <a:pt x="82201" y="437579"/>
                    <a:pt x="76962" y="415100"/>
                    <a:pt x="71628" y="392621"/>
                  </a:cubicBezTo>
                  <a:cubicBezTo>
                    <a:pt x="66294" y="370142"/>
                    <a:pt x="61055" y="344805"/>
                    <a:pt x="61055" y="322231"/>
                  </a:cubicBezTo>
                  <a:cubicBezTo>
                    <a:pt x="61055" y="299657"/>
                    <a:pt x="66389" y="282797"/>
                    <a:pt x="76962" y="263176"/>
                  </a:cubicBezTo>
                  <a:cubicBezTo>
                    <a:pt x="84963" y="251936"/>
                    <a:pt x="95536" y="243459"/>
                    <a:pt x="106109" y="235077"/>
                  </a:cubicBezTo>
                  <a:cubicBezTo>
                    <a:pt x="119348" y="226600"/>
                    <a:pt x="132588" y="223838"/>
                    <a:pt x="148495" y="220980"/>
                  </a:cubicBezTo>
                  <a:cubicBezTo>
                    <a:pt x="161735" y="220980"/>
                    <a:pt x="172403" y="223838"/>
                    <a:pt x="185642" y="226600"/>
                  </a:cubicBezTo>
                  <a:cubicBezTo>
                    <a:pt x="201549" y="229457"/>
                    <a:pt x="214789" y="232219"/>
                    <a:pt x="228029" y="240697"/>
                  </a:cubicBezTo>
                  <a:cubicBezTo>
                    <a:pt x="243935" y="249174"/>
                    <a:pt x="257175" y="260414"/>
                    <a:pt x="270415" y="274511"/>
                  </a:cubicBezTo>
                  <a:lnTo>
                    <a:pt x="270415" y="266033"/>
                  </a:lnTo>
                  <a:cubicBezTo>
                    <a:pt x="270415" y="243554"/>
                    <a:pt x="267748" y="218218"/>
                    <a:pt x="262414" y="195644"/>
                  </a:cubicBezTo>
                  <a:cubicBezTo>
                    <a:pt x="257080" y="175927"/>
                    <a:pt x="249174" y="159068"/>
                    <a:pt x="238506" y="142208"/>
                  </a:cubicBezTo>
                  <a:cubicBezTo>
                    <a:pt x="233172" y="133731"/>
                    <a:pt x="225266" y="125349"/>
                    <a:pt x="217265" y="116872"/>
                  </a:cubicBezTo>
                  <a:cubicBezTo>
                    <a:pt x="204026" y="100013"/>
                    <a:pt x="190786" y="83058"/>
                    <a:pt x="177451" y="66199"/>
                  </a:cubicBezTo>
                  <a:cubicBezTo>
                    <a:pt x="174784" y="60579"/>
                    <a:pt x="172117" y="57722"/>
                    <a:pt x="166878" y="52102"/>
                  </a:cubicBezTo>
                  <a:lnTo>
                    <a:pt x="166878" y="49244"/>
                  </a:lnTo>
                  <a:cubicBezTo>
                    <a:pt x="166878" y="49244"/>
                    <a:pt x="169545" y="46387"/>
                    <a:pt x="169545" y="49244"/>
                  </a:cubicBezTo>
                  <a:cubicBezTo>
                    <a:pt x="180118" y="49244"/>
                    <a:pt x="188119" y="54864"/>
                    <a:pt x="196025" y="60484"/>
                  </a:cubicBezTo>
                  <a:cubicBezTo>
                    <a:pt x="211931" y="66104"/>
                    <a:pt x="225171" y="77343"/>
                    <a:pt x="235839" y="88583"/>
                  </a:cubicBezTo>
                  <a:cubicBezTo>
                    <a:pt x="246412" y="99822"/>
                    <a:pt x="254413" y="113919"/>
                    <a:pt x="259747" y="128016"/>
                  </a:cubicBezTo>
                  <a:cubicBezTo>
                    <a:pt x="265081" y="139256"/>
                    <a:pt x="267748" y="150495"/>
                    <a:pt x="272987" y="161830"/>
                  </a:cubicBezTo>
                  <a:cubicBezTo>
                    <a:pt x="275654" y="173069"/>
                    <a:pt x="278321" y="187166"/>
                    <a:pt x="278321" y="201263"/>
                  </a:cubicBezTo>
                  <a:cubicBezTo>
                    <a:pt x="280988" y="226600"/>
                    <a:pt x="278321" y="251936"/>
                    <a:pt x="275654" y="274415"/>
                  </a:cubicBezTo>
                  <a:cubicBezTo>
                    <a:pt x="275654" y="274415"/>
                    <a:pt x="278321" y="271558"/>
                    <a:pt x="280988" y="268796"/>
                  </a:cubicBezTo>
                  <a:cubicBezTo>
                    <a:pt x="296894" y="251936"/>
                    <a:pt x="312801" y="240697"/>
                    <a:pt x="331375" y="234982"/>
                  </a:cubicBezTo>
                  <a:cubicBezTo>
                    <a:pt x="349949" y="226505"/>
                    <a:pt x="368522" y="223742"/>
                    <a:pt x="389763" y="220885"/>
                  </a:cubicBezTo>
                  <a:cubicBezTo>
                    <a:pt x="403003" y="220885"/>
                    <a:pt x="413671" y="223742"/>
                    <a:pt x="426911" y="229362"/>
                  </a:cubicBezTo>
                  <a:cubicBezTo>
                    <a:pt x="442817" y="234982"/>
                    <a:pt x="458724" y="246221"/>
                    <a:pt x="469297" y="263176"/>
                  </a:cubicBezTo>
                  <a:cubicBezTo>
                    <a:pt x="474631" y="274415"/>
                    <a:pt x="479870" y="285655"/>
                    <a:pt x="479870" y="296894"/>
                  </a:cubicBezTo>
                  <a:cubicBezTo>
                    <a:pt x="482537" y="308134"/>
                    <a:pt x="482537" y="316611"/>
                    <a:pt x="482537" y="324993"/>
                  </a:cubicBezTo>
                  <a:cubicBezTo>
                    <a:pt x="482537" y="327850"/>
                    <a:pt x="482537" y="330613"/>
                    <a:pt x="479870" y="330613"/>
                  </a:cubicBezTo>
                  <a:cubicBezTo>
                    <a:pt x="474536" y="336233"/>
                    <a:pt x="469297" y="339090"/>
                    <a:pt x="461296" y="344710"/>
                  </a:cubicBezTo>
                  <a:cubicBezTo>
                    <a:pt x="453295" y="341852"/>
                    <a:pt x="448056" y="339090"/>
                    <a:pt x="440055" y="341852"/>
                  </a:cubicBezTo>
                  <a:cubicBezTo>
                    <a:pt x="432054" y="344615"/>
                    <a:pt x="426815" y="353092"/>
                    <a:pt x="424148" y="364331"/>
                  </a:cubicBezTo>
                  <a:cubicBezTo>
                    <a:pt x="424148" y="369951"/>
                    <a:pt x="424148" y="372809"/>
                    <a:pt x="421481" y="375571"/>
                  </a:cubicBezTo>
                  <a:cubicBezTo>
                    <a:pt x="416147" y="375571"/>
                    <a:pt x="416147" y="381191"/>
                    <a:pt x="413480" y="384048"/>
                  </a:cubicBezTo>
                  <a:cubicBezTo>
                    <a:pt x="413480" y="384048"/>
                    <a:pt x="410813" y="386906"/>
                    <a:pt x="408146" y="386906"/>
                  </a:cubicBezTo>
                  <a:cubicBezTo>
                    <a:pt x="397574" y="389763"/>
                    <a:pt x="386906" y="395383"/>
                    <a:pt x="379000" y="401003"/>
                  </a:cubicBezTo>
                  <a:cubicBezTo>
                    <a:pt x="360426" y="409480"/>
                    <a:pt x="349853" y="426339"/>
                    <a:pt x="344519" y="446056"/>
                  </a:cubicBezTo>
                  <a:cubicBezTo>
                    <a:pt x="341852" y="460153"/>
                    <a:pt x="339185" y="474155"/>
                    <a:pt x="336518" y="488251"/>
                  </a:cubicBezTo>
                  <a:cubicBezTo>
                    <a:pt x="336518" y="505111"/>
                    <a:pt x="333851" y="522065"/>
                    <a:pt x="331184" y="541687"/>
                  </a:cubicBezTo>
                  <a:cubicBezTo>
                    <a:pt x="328517" y="555784"/>
                    <a:pt x="325850" y="572643"/>
                    <a:pt x="323183" y="589502"/>
                  </a:cubicBezTo>
                  <a:close/>
                  <a:moveTo>
                    <a:pt x="514541" y="431959"/>
                  </a:moveTo>
                  <a:cubicBezTo>
                    <a:pt x="503968" y="437579"/>
                    <a:pt x="493300" y="434816"/>
                    <a:pt x="485394" y="426339"/>
                  </a:cubicBezTo>
                  <a:cubicBezTo>
                    <a:pt x="480060" y="420719"/>
                    <a:pt x="480060" y="409480"/>
                    <a:pt x="482727" y="398240"/>
                  </a:cubicBezTo>
                  <a:cubicBezTo>
                    <a:pt x="488061" y="387001"/>
                    <a:pt x="503968" y="378524"/>
                    <a:pt x="514541" y="384143"/>
                  </a:cubicBezTo>
                  <a:cubicBezTo>
                    <a:pt x="525113" y="387001"/>
                    <a:pt x="530447" y="395383"/>
                    <a:pt x="530447" y="406622"/>
                  </a:cubicBezTo>
                  <a:cubicBezTo>
                    <a:pt x="530447" y="417862"/>
                    <a:pt x="525113" y="426339"/>
                    <a:pt x="514541" y="431959"/>
                  </a:cubicBezTo>
                  <a:close/>
                  <a:moveTo>
                    <a:pt x="546354" y="372904"/>
                  </a:moveTo>
                  <a:cubicBezTo>
                    <a:pt x="533114" y="370046"/>
                    <a:pt x="519875" y="370046"/>
                    <a:pt x="506540" y="367284"/>
                  </a:cubicBezTo>
                  <a:cubicBezTo>
                    <a:pt x="501206" y="367284"/>
                    <a:pt x="498539" y="367284"/>
                    <a:pt x="495967" y="364426"/>
                  </a:cubicBezTo>
                  <a:cubicBezTo>
                    <a:pt x="494188" y="364426"/>
                    <a:pt x="493300" y="365379"/>
                    <a:pt x="493300" y="367284"/>
                  </a:cubicBezTo>
                  <a:cubicBezTo>
                    <a:pt x="485299" y="370142"/>
                    <a:pt x="480060" y="375761"/>
                    <a:pt x="472059" y="381381"/>
                  </a:cubicBezTo>
                  <a:cubicBezTo>
                    <a:pt x="474726" y="381381"/>
                    <a:pt x="477393" y="384239"/>
                    <a:pt x="480060" y="384239"/>
                  </a:cubicBezTo>
                  <a:cubicBezTo>
                    <a:pt x="482727" y="384239"/>
                    <a:pt x="485394" y="387096"/>
                    <a:pt x="485394" y="389858"/>
                  </a:cubicBezTo>
                  <a:cubicBezTo>
                    <a:pt x="485394" y="392621"/>
                    <a:pt x="482727" y="398336"/>
                    <a:pt x="477393" y="398336"/>
                  </a:cubicBezTo>
                  <a:cubicBezTo>
                    <a:pt x="472059" y="398336"/>
                    <a:pt x="466820" y="395478"/>
                    <a:pt x="461486" y="392716"/>
                  </a:cubicBezTo>
                  <a:cubicBezTo>
                    <a:pt x="459708" y="394621"/>
                    <a:pt x="459708" y="396494"/>
                    <a:pt x="461486" y="398336"/>
                  </a:cubicBezTo>
                  <a:cubicBezTo>
                    <a:pt x="466820" y="409575"/>
                    <a:pt x="472059" y="420815"/>
                    <a:pt x="480060" y="429292"/>
                  </a:cubicBezTo>
                  <a:cubicBezTo>
                    <a:pt x="485394" y="434912"/>
                    <a:pt x="485394" y="443389"/>
                    <a:pt x="488061" y="451771"/>
                  </a:cubicBezTo>
                  <a:cubicBezTo>
                    <a:pt x="488061" y="463010"/>
                    <a:pt x="490728" y="471488"/>
                    <a:pt x="490728" y="482727"/>
                  </a:cubicBezTo>
                  <a:cubicBezTo>
                    <a:pt x="493395" y="488347"/>
                    <a:pt x="490728" y="491204"/>
                    <a:pt x="488061" y="493967"/>
                  </a:cubicBezTo>
                  <a:cubicBezTo>
                    <a:pt x="477488" y="505206"/>
                    <a:pt x="466820" y="516446"/>
                    <a:pt x="458915" y="524923"/>
                  </a:cubicBezTo>
                  <a:cubicBezTo>
                    <a:pt x="457136" y="526828"/>
                    <a:pt x="455359" y="527780"/>
                    <a:pt x="453581" y="527780"/>
                  </a:cubicBezTo>
                  <a:cubicBezTo>
                    <a:pt x="458915" y="536258"/>
                    <a:pt x="458915" y="541877"/>
                    <a:pt x="458915" y="550259"/>
                  </a:cubicBezTo>
                  <a:lnTo>
                    <a:pt x="458915" y="626269"/>
                  </a:lnTo>
                  <a:cubicBezTo>
                    <a:pt x="461582" y="631888"/>
                    <a:pt x="458915" y="634746"/>
                    <a:pt x="453581" y="634746"/>
                  </a:cubicBezTo>
                  <a:cubicBezTo>
                    <a:pt x="448247" y="637604"/>
                    <a:pt x="445580" y="634746"/>
                    <a:pt x="445580" y="629126"/>
                  </a:cubicBezTo>
                  <a:cubicBezTo>
                    <a:pt x="442913" y="606647"/>
                    <a:pt x="437579" y="584073"/>
                    <a:pt x="435007" y="561594"/>
                  </a:cubicBezTo>
                  <a:lnTo>
                    <a:pt x="435007" y="558737"/>
                  </a:lnTo>
                  <a:cubicBezTo>
                    <a:pt x="435007" y="550259"/>
                    <a:pt x="432340" y="544640"/>
                    <a:pt x="427006" y="539020"/>
                  </a:cubicBezTo>
                  <a:cubicBezTo>
                    <a:pt x="416433" y="527780"/>
                    <a:pt x="405765" y="513683"/>
                    <a:pt x="395192" y="502444"/>
                  </a:cubicBezTo>
                  <a:cubicBezTo>
                    <a:pt x="392525" y="499586"/>
                    <a:pt x="392525" y="496824"/>
                    <a:pt x="389858" y="493967"/>
                  </a:cubicBezTo>
                  <a:cubicBezTo>
                    <a:pt x="387191" y="496824"/>
                    <a:pt x="387191" y="499586"/>
                    <a:pt x="387191" y="499586"/>
                  </a:cubicBezTo>
                  <a:cubicBezTo>
                    <a:pt x="381857" y="519303"/>
                    <a:pt x="379190" y="539020"/>
                    <a:pt x="373951" y="555879"/>
                  </a:cubicBezTo>
                  <a:cubicBezTo>
                    <a:pt x="371285" y="567119"/>
                    <a:pt x="365950" y="578358"/>
                    <a:pt x="363379" y="586835"/>
                  </a:cubicBezTo>
                  <a:cubicBezTo>
                    <a:pt x="360712" y="598075"/>
                    <a:pt x="355378" y="609314"/>
                    <a:pt x="352806" y="617792"/>
                  </a:cubicBezTo>
                  <a:cubicBezTo>
                    <a:pt x="352806" y="620649"/>
                    <a:pt x="350139" y="620649"/>
                    <a:pt x="350139" y="623411"/>
                  </a:cubicBezTo>
                  <a:cubicBezTo>
                    <a:pt x="350139" y="629031"/>
                    <a:pt x="344805" y="634651"/>
                    <a:pt x="339566" y="631888"/>
                  </a:cubicBezTo>
                  <a:cubicBezTo>
                    <a:pt x="336899" y="631888"/>
                    <a:pt x="334232" y="629031"/>
                    <a:pt x="334232" y="623411"/>
                  </a:cubicBezTo>
                  <a:cubicBezTo>
                    <a:pt x="334232" y="617792"/>
                    <a:pt x="336899" y="614934"/>
                    <a:pt x="336899" y="609314"/>
                  </a:cubicBezTo>
                  <a:cubicBezTo>
                    <a:pt x="339566" y="600837"/>
                    <a:pt x="339566" y="592455"/>
                    <a:pt x="342233" y="583978"/>
                  </a:cubicBezTo>
                  <a:cubicBezTo>
                    <a:pt x="344900" y="572738"/>
                    <a:pt x="347567" y="561499"/>
                    <a:pt x="350234" y="550164"/>
                  </a:cubicBezTo>
                  <a:cubicBezTo>
                    <a:pt x="352901" y="533305"/>
                    <a:pt x="352901" y="516350"/>
                    <a:pt x="355568" y="499491"/>
                  </a:cubicBezTo>
                  <a:cubicBezTo>
                    <a:pt x="355568" y="488251"/>
                    <a:pt x="355568" y="479774"/>
                    <a:pt x="358235" y="471392"/>
                  </a:cubicBezTo>
                  <a:cubicBezTo>
                    <a:pt x="360902" y="457295"/>
                    <a:pt x="363569" y="440436"/>
                    <a:pt x="374142" y="429197"/>
                  </a:cubicBezTo>
                  <a:cubicBezTo>
                    <a:pt x="379476" y="420719"/>
                    <a:pt x="390049" y="415100"/>
                    <a:pt x="400622" y="412337"/>
                  </a:cubicBezTo>
                  <a:cubicBezTo>
                    <a:pt x="405956" y="409480"/>
                    <a:pt x="413861" y="406718"/>
                    <a:pt x="419195" y="403860"/>
                  </a:cubicBezTo>
                  <a:cubicBezTo>
                    <a:pt x="421862" y="403860"/>
                    <a:pt x="427196" y="401003"/>
                    <a:pt x="427196" y="398240"/>
                  </a:cubicBezTo>
                  <a:cubicBezTo>
                    <a:pt x="429863" y="389763"/>
                    <a:pt x="435197" y="387001"/>
                    <a:pt x="440436" y="384143"/>
                  </a:cubicBezTo>
                  <a:lnTo>
                    <a:pt x="445770" y="378524"/>
                  </a:lnTo>
                  <a:cubicBezTo>
                    <a:pt x="445770" y="375666"/>
                    <a:pt x="443103" y="370046"/>
                    <a:pt x="443103" y="364426"/>
                  </a:cubicBezTo>
                  <a:lnTo>
                    <a:pt x="445770" y="364426"/>
                  </a:lnTo>
                  <a:cubicBezTo>
                    <a:pt x="445770" y="362522"/>
                    <a:pt x="446659" y="360648"/>
                    <a:pt x="448437" y="358807"/>
                  </a:cubicBezTo>
                  <a:lnTo>
                    <a:pt x="448437" y="364426"/>
                  </a:lnTo>
                  <a:cubicBezTo>
                    <a:pt x="451104" y="367284"/>
                    <a:pt x="451104" y="370046"/>
                    <a:pt x="456438" y="372904"/>
                  </a:cubicBezTo>
                  <a:cubicBezTo>
                    <a:pt x="461772" y="367284"/>
                    <a:pt x="469678" y="361664"/>
                    <a:pt x="475012" y="358807"/>
                  </a:cubicBezTo>
                  <a:cubicBezTo>
                    <a:pt x="477679" y="355949"/>
                    <a:pt x="483013" y="353187"/>
                    <a:pt x="485585" y="350330"/>
                  </a:cubicBezTo>
                  <a:cubicBezTo>
                    <a:pt x="488156" y="347472"/>
                    <a:pt x="490919" y="347472"/>
                    <a:pt x="496157" y="347472"/>
                  </a:cubicBezTo>
                  <a:cubicBezTo>
                    <a:pt x="509397" y="353092"/>
                    <a:pt x="525304" y="355949"/>
                    <a:pt x="541211" y="358712"/>
                  </a:cubicBezTo>
                  <a:cubicBezTo>
                    <a:pt x="541211" y="361569"/>
                    <a:pt x="543878" y="361569"/>
                    <a:pt x="546545" y="361569"/>
                  </a:cubicBezTo>
                  <a:cubicBezTo>
                    <a:pt x="551879" y="361569"/>
                    <a:pt x="551879" y="364426"/>
                    <a:pt x="551879" y="367189"/>
                  </a:cubicBezTo>
                  <a:cubicBezTo>
                    <a:pt x="551879" y="372809"/>
                    <a:pt x="549212" y="372809"/>
                    <a:pt x="546545" y="372809"/>
                  </a:cubicBezTo>
                  <a:close/>
                </a:path>
              </a:pathLst>
            </a:custGeom>
            <a:solidFill>
              <a:srgbClr val="99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ONLY_2">
  <p:cSld name="TITLE_ONLY_2">
    <p:spTree>
      <p:nvGrpSpPr>
        <p:cNvPr id="1" name="Shape 107"/>
        <p:cNvGrpSpPr/>
        <p:nvPr/>
      </p:nvGrpSpPr>
      <p:grpSpPr>
        <a:xfrm>
          <a:off x="0" y="0"/>
          <a:ext cx="0" cy="0"/>
          <a:chOff x="0" y="0"/>
          <a:chExt cx="0" cy="0"/>
        </a:xfrm>
      </p:grpSpPr>
      <p:sp>
        <p:nvSpPr>
          <p:cNvPr id="108" name="Google Shape;108;p52"/>
          <p:cNvSpPr txBox="1">
            <a:spLocks noGrp="1"/>
          </p:cNvSpPr>
          <p:nvPr>
            <p:ph type="title"/>
          </p:nvPr>
        </p:nvSpPr>
        <p:spPr>
          <a:xfrm>
            <a:off x="1068302" y="313346"/>
            <a:ext cx="7007403" cy="572697"/>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Clr>
                <a:srgbClr val="DA3B3B"/>
              </a:buClr>
              <a:buSzPts val="2400"/>
              <a:buFont typeface="Righteous"/>
              <a:buNone/>
              <a:defRPr sz="24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09" name="Google Shape;109;p52"/>
          <p:cNvGrpSpPr/>
          <p:nvPr/>
        </p:nvGrpSpPr>
        <p:grpSpPr>
          <a:xfrm>
            <a:off x="0" y="0"/>
            <a:ext cx="9133959" cy="926753"/>
            <a:chOff x="0" y="0"/>
            <a:chExt cx="9133959" cy="926753"/>
          </a:xfrm>
        </p:grpSpPr>
        <p:sp>
          <p:nvSpPr>
            <p:cNvPr id="110" name="Google Shape;110;p52"/>
            <p:cNvSpPr/>
            <p:nvPr/>
          </p:nvSpPr>
          <p:spPr>
            <a:xfrm>
              <a:off x="548027" y="602132"/>
              <a:ext cx="84838" cy="90168"/>
            </a:xfrm>
            <a:custGeom>
              <a:avLst/>
              <a:gdLst/>
              <a:ahLst/>
              <a:cxnLst/>
              <a:rect l="l" t="t" r="r" b="b"/>
              <a:pathLst>
                <a:path w="63627" h="67627" extrusionOk="0">
                  <a:moveTo>
                    <a:pt x="29242" y="2857"/>
                  </a:moveTo>
                  <a:lnTo>
                    <a:pt x="23908" y="2857"/>
                  </a:lnTo>
                  <a:cubicBezTo>
                    <a:pt x="15907" y="0"/>
                    <a:pt x="10668" y="2857"/>
                    <a:pt x="5334" y="5715"/>
                  </a:cubicBezTo>
                  <a:cubicBezTo>
                    <a:pt x="2667" y="5715"/>
                    <a:pt x="0" y="8573"/>
                    <a:pt x="0" y="8573"/>
                  </a:cubicBezTo>
                  <a:cubicBezTo>
                    <a:pt x="10573" y="28289"/>
                    <a:pt x="23908" y="48006"/>
                    <a:pt x="37147" y="67627"/>
                  </a:cubicBezTo>
                  <a:cubicBezTo>
                    <a:pt x="45148" y="56388"/>
                    <a:pt x="55721" y="45149"/>
                    <a:pt x="63627" y="33814"/>
                  </a:cubicBezTo>
                  <a:lnTo>
                    <a:pt x="63627" y="30956"/>
                  </a:lnTo>
                  <a:cubicBezTo>
                    <a:pt x="63627" y="28099"/>
                    <a:pt x="60960" y="22479"/>
                    <a:pt x="60960" y="19717"/>
                  </a:cubicBezTo>
                  <a:cubicBezTo>
                    <a:pt x="58293" y="14097"/>
                    <a:pt x="58293" y="5620"/>
                    <a:pt x="55626" y="0"/>
                  </a:cubicBezTo>
                  <a:cubicBezTo>
                    <a:pt x="52959" y="0"/>
                    <a:pt x="52959" y="2857"/>
                    <a:pt x="50292" y="2857"/>
                  </a:cubicBezTo>
                  <a:cubicBezTo>
                    <a:pt x="42291" y="8477"/>
                    <a:pt x="37052" y="11335"/>
                    <a:pt x="29051" y="2857"/>
                  </a:cubicBezTo>
                  <a:close/>
                </a:path>
              </a:pathLst>
            </a:custGeom>
            <a:solidFill>
              <a:srgbClr val="99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1" name="Google Shape;111;p52"/>
            <p:cNvSpPr/>
            <p:nvPr/>
          </p:nvSpPr>
          <p:spPr>
            <a:xfrm>
              <a:off x="0" y="0"/>
              <a:ext cx="9133959" cy="926753"/>
            </a:xfrm>
            <a:custGeom>
              <a:avLst/>
              <a:gdLst/>
              <a:ahLst/>
              <a:cxnLst/>
              <a:rect l="l" t="t" r="r" b="b"/>
              <a:pathLst>
                <a:path w="6850189" h="695039" extrusionOk="0">
                  <a:moveTo>
                    <a:pt x="652367" y="0"/>
                  </a:moveTo>
                  <a:lnTo>
                    <a:pt x="0" y="0"/>
                  </a:lnTo>
                  <a:lnTo>
                    <a:pt x="0" y="695039"/>
                  </a:lnTo>
                  <a:lnTo>
                    <a:pt x="323564" y="695039"/>
                  </a:lnTo>
                  <a:cubicBezTo>
                    <a:pt x="506540" y="695039"/>
                    <a:pt x="652463" y="537496"/>
                    <a:pt x="652463" y="343281"/>
                  </a:cubicBezTo>
                  <a:lnTo>
                    <a:pt x="652463" y="253270"/>
                  </a:lnTo>
                  <a:lnTo>
                    <a:pt x="6850190" y="253270"/>
                  </a:lnTo>
                  <a:lnTo>
                    <a:pt x="6850190" y="0"/>
                  </a:lnTo>
                  <a:lnTo>
                    <a:pt x="652367" y="0"/>
                  </a:lnTo>
                  <a:close/>
                  <a:moveTo>
                    <a:pt x="323564" y="589502"/>
                  </a:moveTo>
                  <a:lnTo>
                    <a:pt x="320897" y="589502"/>
                  </a:lnTo>
                  <a:cubicBezTo>
                    <a:pt x="304991" y="583883"/>
                    <a:pt x="289084" y="572643"/>
                    <a:pt x="273177" y="561404"/>
                  </a:cubicBezTo>
                  <a:cubicBezTo>
                    <a:pt x="265176" y="567023"/>
                    <a:pt x="259937" y="569881"/>
                    <a:pt x="251936" y="575501"/>
                  </a:cubicBezTo>
                  <a:cubicBezTo>
                    <a:pt x="238697" y="586740"/>
                    <a:pt x="220123" y="592360"/>
                    <a:pt x="204216" y="597980"/>
                  </a:cubicBezTo>
                  <a:cubicBezTo>
                    <a:pt x="198882" y="600837"/>
                    <a:pt x="193643" y="600837"/>
                    <a:pt x="185642" y="600837"/>
                  </a:cubicBezTo>
                  <a:cubicBezTo>
                    <a:pt x="180308" y="600837"/>
                    <a:pt x="172403" y="597980"/>
                    <a:pt x="167069" y="595217"/>
                  </a:cubicBezTo>
                  <a:cubicBezTo>
                    <a:pt x="159068" y="586740"/>
                    <a:pt x="151162" y="578358"/>
                    <a:pt x="145828" y="569881"/>
                  </a:cubicBezTo>
                  <a:cubicBezTo>
                    <a:pt x="135255" y="555784"/>
                    <a:pt x="127254" y="541782"/>
                    <a:pt x="119348" y="524828"/>
                  </a:cubicBezTo>
                  <a:cubicBezTo>
                    <a:pt x="108776" y="505111"/>
                    <a:pt x="98108" y="479774"/>
                    <a:pt x="90202" y="457295"/>
                  </a:cubicBezTo>
                  <a:cubicBezTo>
                    <a:pt x="82201" y="437579"/>
                    <a:pt x="76962" y="415100"/>
                    <a:pt x="71628" y="392621"/>
                  </a:cubicBezTo>
                  <a:cubicBezTo>
                    <a:pt x="66294" y="370142"/>
                    <a:pt x="61055" y="344805"/>
                    <a:pt x="61055" y="322231"/>
                  </a:cubicBezTo>
                  <a:cubicBezTo>
                    <a:pt x="61055" y="299657"/>
                    <a:pt x="66389" y="282797"/>
                    <a:pt x="76962" y="263176"/>
                  </a:cubicBezTo>
                  <a:cubicBezTo>
                    <a:pt x="84963" y="251936"/>
                    <a:pt x="95536" y="243459"/>
                    <a:pt x="106109" y="235077"/>
                  </a:cubicBezTo>
                  <a:cubicBezTo>
                    <a:pt x="119348" y="226600"/>
                    <a:pt x="132588" y="223838"/>
                    <a:pt x="148495" y="220980"/>
                  </a:cubicBezTo>
                  <a:cubicBezTo>
                    <a:pt x="161735" y="220980"/>
                    <a:pt x="172403" y="223838"/>
                    <a:pt x="185642" y="226600"/>
                  </a:cubicBezTo>
                  <a:cubicBezTo>
                    <a:pt x="201549" y="229457"/>
                    <a:pt x="214789" y="232219"/>
                    <a:pt x="228029" y="240697"/>
                  </a:cubicBezTo>
                  <a:cubicBezTo>
                    <a:pt x="243935" y="249174"/>
                    <a:pt x="257175" y="260414"/>
                    <a:pt x="270415" y="274511"/>
                  </a:cubicBezTo>
                  <a:lnTo>
                    <a:pt x="270415" y="266033"/>
                  </a:lnTo>
                  <a:cubicBezTo>
                    <a:pt x="270415" y="243554"/>
                    <a:pt x="267748" y="218218"/>
                    <a:pt x="262414" y="195644"/>
                  </a:cubicBezTo>
                  <a:cubicBezTo>
                    <a:pt x="257080" y="175927"/>
                    <a:pt x="249174" y="159068"/>
                    <a:pt x="238506" y="142208"/>
                  </a:cubicBezTo>
                  <a:cubicBezTo>
                    <a:pt x="233172" y="133731"/>
                    <a:pt x="225266" y="125349"/>
                    <a:pt x="217265" y="116872"/>
                  </a:cubicBezTo>
                  <a:cubicBezTo>
                    <a:pt x="204026" y="100013"/>
                    <a:pt x="190786" y="83058"/>
                    <a:pt x="177451" y="66199"/>
                  </a:cubicBezTo>
                  <a:cubicBezTo>
                    <a:pt x="174784" y="60579"/>
                    <a:pt x="172117" y="57722"/>
                    <a:pt x="166878" y="52102"/>
                  </a:cubicBezTo>
                  <a:lnTo>
                    <a:pt x="166878" y="49244"/>
                  </a:lnTo>
                  <a:cubicBezTo>
                    <a:pt x="166878" y="49244"/>
                    <a:pt x="169545" y="46387"/>
                    <a:pt x="169545" y="49244"/>
                  </a:cubicBezTo>
                  <a:cubicBezTo>
                    <a:pt x="180118" y="49244"/>
                    <a:pt x="188119" y="54864"/>
                    <a:pt x="196025" y="60484"/>
                  </a:cubicBezTo>
                  <a:cubicBezTo>
                    <a:pt x="211931" y="66104"/>
                    <a:pt x="225171" y="77343"/>
                    <a:pt x="235839" y="88583"/>
                  </a:cubicBezTo>
                  <a:cubicBezTo>
                    <a:pt x="246412" y="99822"/>
                    <a:pt x="254413" y="113919"/>
                    <a:pt x="259747" y="128016"/>
                  </a:cubicBezTo>
                  <a:cubicBezTo>
                    <a:pt x="265081" y="139256"/>
                    <a:pt x="267748" y="150495"/>
                    <a:pt x="272987" y="161830"/>
                  </a:cubicBezTo>
                  <a:cubicBezTo>
                    <a:pt x="275654" y="173069"/>
                    <a:pt x="278321" y="187166"/>
                    <a:pt x="278321" y="201263"/>
                  </a:cubicBezTo>
                  <a:cubicBezTo>
                    <a:pt x="280988" y="226600"/>
                    <a:pt x="278321" y="251936"/>
                    <a:pt x="275654" y="274415"/>
                  </a:cubicBezTo>
                  <a:cubicBezTo>
                    <a:pt x="275654" y="274415"/>
                    <a:pt x="278321" y="271558"/>
                    <a:pt x="280988" y="268796"/>
                  </a:cubicBezTo>
                  <a:cubicBezTo>
                    <a:pt x="296894" y="251936"/>
                    <a:pt x="312801" y="240697"/>
                    <a:pt x="331375" y="234982"/>
                  </a:cubicBezTo>
                  <a:cubicBezTo>
                    <a:pt x="349949" y="226505"/>
                    <a:pt x="368522" y="223742"/>
                    <a:pt x="389763" y="220885"/>
                  </a:cubicBezTo>
                  <a:cubicBezTo>
                    <a:pt x="403003" y="220885"/>
                    <a:pt x="413671" y="223742"/>
                    <a:pt x="426911" y="229362"/>
                  </a:cubicBezTo>
                  <a:cubicBezTo>
                    <a:pt x="442817" y="234982"/>
                    <a:pt x="458724" y="246221"/>
                    <a:pt x="469297" y="263176"/>
                  </a:cubicBezTo>
                  <a:cubicBezTo>
                    <a:pt x="474631" y="274415"/>
                    <a:pt x="479870" y="285655"/>
                    <a:pt x="479870" y="296894"/>
                  </a:cubicBezTo>
                  <a:cubicBezTo>
                    <a:pt x="482537" y="308134"/>
                    <a:pt x="482537" y="316611"/>
                    <a:pt x="482537" y="324993"/>
                  </a:cubicBezTo>
                  <a:cubicBezTo>
                    <a:pt x="482537" y="327850"/>
                    <a:pt x="482537" y="330613"/>
                    <a:pt x="479870" y="330613"/>
                  </a:cubicBezTo>
                  <a:cubicBezTo>
                    <a:pt x="474536" y="336233"/>
                    <a:pt x="469297" y="339090"/>
                    <a:pt x="461296" y="344710"/>
                  </a:cubicBezTo>
                  <a:cubicBezTo>
                    <a:pt x="453295" y="341852"/>
                    <a:pt x="448056" y="339090"/>
                    <a:pt x="440055" y="341852"/>
                  </a:cubicBezTo>
                  <a:cubicBezTo>
                    <a:pt x="432054" y="344615"/>
                    <a:pt x="426815" y="353092"/>
                    <a:pt x="424148" y="364331"/>
                  </a:cubicBezTo>
                  <a:cubicBezTo>
                    <a:pt x="424148" y="369951"/>
                    <a:pt x="424148" y="372809"/>
                    <a:pt x="421481" y="375571"/>
                  </a:cubicBezTo>
                  <a:cubicBezTo>
                    <a:pt x="416147" y="375571"/>
                    <a:pt x="416147" y="381191"/>
                    <a:pt x="413480" y="384048"/>
                  </a:cubicBezTo>
                  <a:cubicBezTo>
                    <a:pt x="413480" y="384048"/>
                    <a:pt x="410813" y="386906"/>
                    <a:pt x="408146" y="386906"/>
                  </a:cubicBezTo>
                  <a:cubicBezTo>
                    <a:pt x="397574" y="389763"/>
                    <a:pt x="386906" y="395383"/>
                    <a:pt x="379000" y="401003"/>
                  </a:cubicBezTo>
                  <a:cubicBezTo>
                    <a:pt x="360426" y="409480"/>
                    <a:pt x="349853" y="426339"/>
                    <a:pt x="344519" y="446056"/>
                  </a:cubicBezTo>
                  <a:cubicBezTo>
                    <a:pt x="341852" y="460153"/>
                    <a:pt x="339185" y="474155"/>
                    <a:pt x="336518" y="488251"/>
                  </a:cubicBezTo>
                  <a:cubicBezTo>
                    <a:pt x="336518" y="505111"/>
                    <a:pt x="333851" y="522065"/>
                    <a:pt x="331184" y="541687"/>
                  </a:cubicBezTo>
                  <a:cubicBezTo>
                    <a:pt x="328517" y="555784"/>
                    <a:pt x="325850" y="572643"/>
                    <a:pt x="323183" y="589502"/>
                  </a:cubicBezTo>
                  <a:close/>
                  <a:moveTo>
                    <a:pt x="514541" y="431959"/>
                  </a:moveTo>
                  <a:cubicBezTo>
                    <a:pt x="503968" y="437579"/>
                    <a:pt x="493300" y="434816"/>
                    <a:pt x="485394" y="426339"/>
                  </a:cubicBezTo>
                  <a:cubicBezTo>
                    <a:pt x="480060" y="420719"/>
                    <a:pt x="480060" y="409480"/>
                    <a:pt x="482727" y="398240"/>
                  </a:cubicBezTo>
                  <a:cubicBezTo>
                    <a:pt x="488061" y="387001"/>
                    <a:pt x="503968" y="378524"/>
                    <a:pt x="514541" y="384143"/>
                  </a:cubicBezTo>
                  <a:cubicBezTo>
                    <a:pt x="525113" y="387001"/>
                    <a:pt x="530447" y="395383"/>
                    <a:pt x="530447" y="406622"/>
                  </a:cubicBezTo>
                  <a:cubicBezTo>
                    <a:pt x="530447" y="417862"/>
                    <a:pt x="525113" y="426339"/>
                    <a:pt x="514541" y="431959"/>
                  </a:cubicBezTo>
                  <a:close/>
                  <a:moveTo>
                    <a:pt x="546354" y="372904"/>
                  </a:moveTo>
                  <a:cubicBezTo>
                    <a:pt x="533114" y="370046"/>
                    <a:pt x="519875" y="370046"/>
                    <a:pt x="506540" y="367284"/>
                  </a:cubicBezTo>
                  <a:cubicBezTo>
                    <a:pt x="501206" y="367284"/>
                    <a:pt x="498539" y="367284"/>
                    <a:pt x="495967" y="364426"/>
                  </a:cubicBezTo>
                  <a:cubicBezTo>
                    <a:pt x="494188" y="364426"/>
                    <a:pt x="493300" y="365379"/>
                    <a:pt x="493300" y="367284"/>
                  </a:cubicBezTo>
                  <a:cubicBezTo>
                    <a:pt x="485299" y="370142"/>
                    <a:pt x="480060" y="375761"/>
                    <a:pt x="472059" y="381381"/>
                  </a:cubicBezTo>
                  <a:cubicBezTo>
                    <a:pt x="474726" y="381381"/>
                    <a:pt x="477393" y="384239"/>
                    <a:pt x="480060" y="384239"/>
                  </a:cubicBezTo>
                  <a:cubicBezTo>
                    <a:pt x="482727" y="384239"/>
                    <a:pt x="485394" y="387096"/>
                    <a:pt x="485394" y="389858"/>
                  </a:cubicBezTo>
                  <a:cubicBezTo>
                    <a:pt x="485394" y="392621"/>
                    <a:pt x="482727" y="398336"/>
                    <a:pt x="477393" y="398336"/>
                  </a:cubicBezTo>
                  <a:cubicBezTo>
                    <a:pt x="472059" y="398336"/>
                    <a:pt x="466820" y="395478"/>
                    <a:pt x="461486" y="392716"/>
                  </a:cubicBezTo>
                  <a:cubicBezTo>
                    <a:pt x="459708" y="394621"/>
                    <a:pt x="459708" y="396494"/>
                    <a:pt x="461486" y="398336"/>
                  </a:cubicBezTo>
                  <a:cubicBezTo>
                    <a:pt x="466820" y="409575"/>
                    <a:pt x="472059" y="420815"/>
                    <a:pt x="480060" y="429292"/>
                  </a:cubicBezTo>
                  <a:cubicBezTo>
                    <a:pt x="485394" y="434912"/>
                    <a:pt x="485394" y="443389"/>
                    <a:pt x="488061" y="451771"/>
                  </a:cubicBezTo>
                  <a:cubicBezTo>
                    <a:pt x="488061" y="463010"/>
                    <a:pt x="490728" y="471488"/>
                    <a:pt x="490728" y="482727"/>
                  </a:cubicBezTo>
                  <a:cubicBezTo>
                    <a:pt x="493395" y="488347"/>
                    <a:pt x="490728" y="491204"/>
                    <a:pt x="488061" y="493967"/>
                  </a:cubicBezTo>
                  <a:cubicBezTo>
                    <a:pt x="477488" y="505206"/>
                    <a:pt x="466820" y="516446"/>
                    <a:pt x="458915" y="524923"/>
                  </a:cubicBezTo>
                  <a:cubicBezTo>
                    <a:pt x="457136" y="526828"/>
                    <a:pt x="455359" y="527780"/>
                    <a:pt x="453581" y="527780"/>
                  </a:cubicBezTo>
                  <a:cubicBezTo>
                    <a:pt x="458915" y="536258"/>
                    <a:pt x="458915" y="541877"/>
                    <a:pt x="458915" y="550259"/>
                  </a:cubicBezTo>
                  <a:lnTo>
                    <a:pt x="458915" y="626269"/>
                  </a:lnTo>
                  <a:cubicBezTo>
                    <a:pt x="461582" y="631888"/>
                    <a:pt x="458915" y="634746"/>
                    <a:pt x="453581" y="634746"/>
                  </a:cubicBezTo>
                  <a:cubicBezTo>
                    <a:pt x="448247" y="637604"/>
                    <a:pt x="445580" y="634746"/>
                    <a:pt x="445580" y="629126"/>
                  </a:cubicBezTo>
                  <a:cubicBezTo>
                    <a:pt x="442913" y="606647"/>
                    <a:pt x="437579" y="584073"/>
                    <a:pt x="435007" y="561594"/>
                  </a:cubicBezTo>
                  <a:lnTo>
                    <a:pt x="435007" y="558737"/>
                  </a:lnTo>
                  <a:cubicBezTo>
                    <a:pt x="435007" y="550259"/>
                    <a:pt x="432340" y="544640"/>
                    <a:pt x="427006" y="539020"/>
                  </a:cubicBezTo>
                  <a:cubicBezTo>
                    <a:pt x="416433" y="527780"/>
                    <a:pt x="405765" y="513683"/>
                    <a:pt x="395192" y="502444"/>
                  </a:cubicBezTo>
                  <a:cubicBezTo>
                    <a:pt x="392525" y="499586"/>
                    <a:pt x="392525" y="496824"/>
                    <a:pt x="389858" y="493967"/>
                  </a:cubicBezTo>
                  <a:cubicBezTo>
                    <a:pt x="387191" y="496824"/>
                    <a:pt x="387191" y="499586"/>
                    <a:pt x="387191" y="499586"/>
                  </a:cubicBezTo>
                  <a:cubicBezTo>
                    <a:pt x="381857" y="519303"/>
                    <a:pt x="379190" y="539020"/>
                    <a:pt x="373951" y="555879"/>
                  </a:cubicBezTo>
                  <a:cubicBezTo>
                    <a:pt x="371285" y="567119"/>
                    <a:pt x="365950" y="578358"/>
                    <a:pt x="363379" y="586835"/>
                  </a:cubicBezTo>
                  <a:cubicBezTo>
                    <a:pt x="360712" y="598075"/>
                    <a:pt x="355378" y="609314"/>
                    <a:pt x="352806" y="617792"/>
                  </a:cubicBezTo>
                  <a:cubicBezTo>
                    <a:pt x="352806" y="620649"/>
                    <a:pt x="350139" y="620649"/>
                    <a:pt x="350139" y="623411"/>
                  </a:cubicBezTo>
                  <a:cubicBezTo>
                    <a:pt x="350139" y="629031"/>
                    <a:pt x="344805" y="634651"/>
                    <a:pt x="339566" y="631888"/>
                  </a:cubicBezTo>
                  <a:cubicBezTo>
                    <a:pt x="336899" y="631888"/>
                    <a:pt x="334232" y="629031"/>
                    <a:pt x="334232" y="623411"/>
                  </a:cubicBezTo>
                  <a:cubicBezTo>
                    <a:pt x="334232" y="617792"/>
                    <a:pt x="336899" y="614934"/>
                    <a:pt x="336899" y="609314"/>
                  </a:cubicBezTo>
                  <a:cubicBezTo>
                    <a:pt x="339566" y="600837"/>
                    <a:pt x="339566" y="592455"/>
                    <a:pt x="342233" y="583978"/>
                  </a:cubicBezTo>
                  <a:cubicBezTo>
                    <a:pt x="344900" y="572738"/>
                    <a:pt x="347567" y="561499"/>
                    <a:pt x="350234" y="550164"/>
                  </a:cubicBezTo>
                  <a:cubicBezTo>
                    <a:pt x="352901" y="533305"/>
                    <a:pt x="352901" y="516350"/>
                    <a:pt x="355568" y="499491"/>
                  </a:cubicBezTo>
                  <a:cubicBezTo>
                    <a:pt x="355568" y="488251"/>
                    <a:pt x="355568" y="479774"/>
                    <a:pt x="358235" y="471392"/>
                  </a:cubicBezTo>
                  <a:cubicBezTo>
                    <a:pt x="360902" y="457295"/>
                    <a:pt x="363569" y="440436"/>
                    <a:pt x="374142" y="429197"/>
                  </a:cubicBezTo>
                  <a:cubicBezTo>
                    <a:pt x="379476" y="420719"/>
                    <a:pt x="390049" y="415100"/>
                    <a:pt x="400622" y="412337"/>
                  </a:cubicBezTo>
                  <a:cubicBezTo>
                    <a:pt x="405956" y="409480"/>
                    <a:pt x="413861" y="406718"/>
                    <a:pt x="419195" y="403860"/>
                  </a:cubicBezTo>
                  <a:cubicBezTo>
                    <a:pt x="421862" y="403860"/>
                    <a:pt x="427196" y="401003"/>
                    <a:pt x="427196" y="398240"/>
                  </a:cubicBezTo>
                  <a:cubicBezTo>
                    <a:pt x="429863" y="389763"/>
                    <a:pt x="435197" y="387001"/>
                    <a:pt x="440436" y="384143"/>
                  </a:cubicBezTo>
                  <a:lnTo>
                    <a:pt x="445770" y="378524"/>
                  </a:lnTo>
                  <a:cubicBezTo>
                    <a:pt x="445770" y="375666"/>
                    <a:pt x="443103" y="370046"/>
                    <a:pt x="443103" y="364426"/>
                  </a:cubicBezTo>
                  <a:lnTo>
                    <a:pt x="445770" y="364426"/>
                  </a:lnTo>
                  <a:cubicBezTo>
                    <a:pt x="445770" y="362522"/>
                    <a:pt x="446659" y="360648"/>
                    <a:pt x="448437" y="358807"/>
                  </a:cubicBezTo>
                  <a:lnTo>
                    <a:pt x="448437" y="364426"/>
                  </a:lnTo>
                  <a:cubicBezTo>
                    <a:pt x="451104" y="367284"/>
                    <a:pt x="451104" y="370046"/>
                    <a:pt x="456438" y="372904"/>
                  </a:cubicBezTo>
                  <a:cubicBezTo>
                    <a:pt x="461772" y="367284"/>
                    <a:pt x="469678" y="361664"/>
                    <a:pt x="475012" y="358807"/>
                  </a:cubicBezTo>
                  <a:cubicBezTo>
                    <a:pt x="477679" y="355949"/>
                    <a:pt x="483013" y="353187"/>
                    <a:pt x="485585" y="350330"/>
                  </a:cubicBezTo>
                  <a:cubicBezTo>
                    <a:pt x="488156" y="347472"/>
                    <a:pt x="490919" y="347472"/>
                    <a:pt x="496157" y="347472"/>
                  </a:cubicBezTo>
                  <a:cubicBezTo>
                    <a:pt x="509397" y="353092"/>
                    <a:pt x="525304" y="355949"/>
                    <a:pt x="541211" y="358712"/>
                  </a:cubicBezTo>
                  <a:cubicBezTo>
                    <a:pt x="541211" y="361569"/>
                    <a:pt x="543878" y="361569"/>
                    <a:pt x="546545" y="361569"/>
                  </a:cubicBezTo>
                  <a:cubicBezTo>
                    <a:pt x="551879" y="361569"/>
                    <a:pt x="551879" y="364426"/>
                    <a:pt x="551879" y="367189"/>
                  </a:cubicBezTo>
                  <a:cubicBezTo>
                    <a:pt x="551879" y="372809"/>
                    <a:pt x="549212" y="372809"/>
                    <a:pt x="546545" y="372809"/>
                  </a:cubicBezTo>
                  <a:close/>
                </a:path>
              </a:pathLst>
            </a:custGeom>
            <a:solidFill>
              <a:srgbClr val="99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Contents slide layout">
  <p:cSld name="7_Contents slide layout">
    <p:spTree>
      <p:nvGrpSpPr>
        <p:cNvPr id="1" name="Shape 112"/>
        <p:cNvGrpSpPr/>
        <p:nvPr/>
      </p:nvGrpSpPr>
      <p:grpSpPr>
        <a:xfrm>
          <a:off x="0" y="0"/>
          <a:ext cx="0" cy="0"/>
          <a:chOff x="0" y="0"/>
          <a:chExt cx="0" cy="0"/>
        </a:xfrm>
      </p:grpSpPr>
      <p:sp>
        <p:nvSpPr>
          <p:cNvPr id="113" name="Google Shape;113;p53"/>
          <p:cNvSpPr txBox="1">
            <a:spLocks noGrp="1"/>
          </p:cNvSpPr>
          <p:nvPr>
            <p:ph type="body" idx="1"/>
          </p:nvPr>
        </p:nvSpPr>
        <p:spPr>
          <a:xfrm>
            <a:off x="242645" y="254632"/>
            <a:ext cx="8679896" cy="543181"/>
          </a:xfrm>
          <a:prstGeom prst="rect">
            <a:avLst/>
          </a:prstGeom>
          <a:noFill/>
          <a:ln>
            <a:noFill/>
          </a:ln>
        </p:spPr>
        <p:txBody>
          <a:bodyPr spcFirstLastPara="1" wrap="square" lIns="91400" tIns="91400" rIns="91400" bIns="91400" anchor="ctr" anchorCtr="1">
            <a:noAutofit/>
          </a:bodyPr>
          <a:lstStyle>
            <a:lvl1pPr marL="457200" lvl="0" indent="-228600" algn="ctr">
              <a:lnSpc>
                <a:spcPct val="100000"/>
              </a:lnSpc>
              <a:spcBef>
                <a:spcPts val="0"/>
              </a:spcBef>
              <a:spcAft>
                <a:spcPts val="0"/>
              </a:spcAft>
              <a:buSzPts val="1800"/>
              <a:buNone/>
              <a:defRPr sz="4050">
                <a:solidFill>
                  <a:srgbClr val="262626"/>
                </a:solidFill>
                <a:latin typeface="Arial"/>
                <a:ea typeface="Arial"/>
                <a:cs typeface="Arial"/>
                <a:sym typeface="Arial"/>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4" name="Google Shape;114;p53"/>
          <p:cNvGrpSpPr/>
          <p:nvPr/>
        </p:nvGrpSpPr>
        <p:grpSpPr>
          <a:xfrm>
            <a:off x="0" y="0"/>
            <a:ext cx="9133959" cy="924193"/>
            <a:chOff x="0" y="0"/>
            <a:chExt cx="9133959" cy="924193"/>
          </a:xfrm>
        </p:grpSpPr>
        <p:sp>
          <p:nvSpPr>
            <p:cNvPr id="115" name="Google Shape;115;p53"/>
            <p:cNvSpPr/>
            <p:nvPr/>
          </p:nvSpPr>
          <p:spPr>
            <a:xfrm>
              <a:off x="548027" y="600468"/>
              <a:ext cx="84838" cy="89922"/>
            </a:xfrm>
            <a:custGeom>
              <a:avLst/>
              <a:gdLst/>
              <a:ahLst/>
              <a:cxnLst/>
              <a:rect l="l" t="t" r="r" b="b"/>
              <a:pathLst>
                <a:path w="63627" h="67627" extrusionOk="0">
                  <a:moveTo>
                    <a:pt x="29242" y="2857"/>
                  </a:moveTo>
                  <a:lnTo>
                    <a:pt x="23908" y="2857"/>
                  </a:lnTo>
                  <a:cubicBezTo>
                    <a:pt x="15907" y="0"/>
                    <a:pt x="10668" y="2857"/>
                    <a:pt x="5334" y="5715"/>
                  </a:cubicBezTo>
                  <a:cubicBezTo>
                    <a:pt x="2667" y="5715"/>
                    <a:pt x="0" y="8573"/>
                    <a:pt x="0" y="8573"/>
                  </a:cubicBezTo>
                  <a:cubicBezTo>
                    <a:pt x="10573" y="28289"/>
                    <a:pt x="23908" y="48006"/>
                    <a:pt x="37147" y="67627"/>
                  </a:cubicBezTo>
                  <a:cubicBezTo>
                    <a:pt x="45148" y="56388"/>
                    <a:pt x="55721" y="45149"/>
                    <a:pt x="63627" y="33814"/>
                  </a:cubicBezTo>
                  <a:lnTo>
                    <a:pt x="63627" y="30956"/>
                  </a:lnTo>
                  <a:cubicBezTo>
                    <a:pt x="63627" y="28099"/>
                    <a:pt x="60960" y="22479"/>
                    <a:pt x="60960" y="19717"/>
                  </a:cubicBezTo>
                  <a:cubicBezTo>
                    <a:pt x="58293" y="14097"/>
                    <a:pt x="58293" y="5620"/>
                    <a:pt x="55626" y="0"/>
                  </a:cubicBezTo>
                  <a:cubicBezTo>
                    <a:pt x="52959" y="0"/>
                    <a:pt x="52959" y="2857"/>
                    <a:pt x="50292" y="2857"/>
                  </a:cubicBezTo>
                  <a:cubicBezTo>
                    <a:pt x="42291" y="8477"/>
                    <a:pt x="37052" y="11335"/>
                    <a:pt x="29051" y="28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6" name="Google Shape;116;p53"/>
            <p:cNvSpPr/>
            <p:nvPr/>
          </p:nvSpPr>
          <p:spPr>
            <a:xfrm>
              <a:off x="0" y="0"/>
              <a:ext cx="9133959" cy="924193"/>
            </a:xfrm>
            <a:custGeom>
              <a:avLst/>
              <a:gdLst/>
              <a:ahLst/>
              <a:cxnLst/>
              <a:rect l="l" t="t" r="r" b="b"/>
              <a:pathLst>
                <a:path w="6850189" h="695039" extrusionOk="0">
                  <a:moveTo>
                    <a:pt x="652367" y="0"/>
                  </a:moveTo>
                  <a:lnTo>
                    <a:pt x="0" y="0"/>
                  </a:lnTo>
                  <a:lnTo>
                    <a:pt x="0" y="695039"/>
                  </a:lnTo>
                  <a:lnTo>
                    <a:pt x="323564" y="695039"/>
                  </a:lnTo>
                  <a:cubicBezTo>
                    <a:pt x="506540" y="695039"/>
                    <a:pt x="652463" y="537496"/>
                    <a:pt x="652463" y="343281"/>
                  </a:cubicBezTo>
                  <a:lnTo>
                    <a:pt x="652463" y="253270"/>
                  </a:lnTo>
                  <a:lnTo>
                    <a:pt x="6850190" y="253270"/>
                  </a:lnTo>
                  <a:lnTo>
                    <a:pt x="6850190" y="0"/>
                  </a:lnTo>
                  <a:lnTo>
                    <a:pt x="652367" y="0"/>
                  </a:lnTo>
                  <a:close/>
                  <a:moveTo>
                    <a:pt x="323564" y="589502"/>
                  </a:moveTo>
                  <a:lnTo>
                    <a:pt x="320897" y="589502"/>
                  </a:lnTo>
                  <a:cubicBezTo>
                    <a:pt x="304991" y="583883"/>
                    <a:pt x="289084" y="572643"/>
                    <a:pt x="273177" y="561404"/>
                  </a:cubicBezTo>
                  <a:cubicBezTo>
                    <a:pt x="265176" y="567023"/>
                    <a:pt x="259937" y="569881"/>
                    <a:pt x="251936" y="575501"/>
                  </a:cubicBezTo>
                  <a:cubicBezTo>
                    <a:pt x="238697" y="586740"/>
                    <a:pt x="220123" y="592360"/>
                    <a:pt x="204216" y="597980"/>
                  </a:cubicBezTo>
                  <a:cubicBezTo>
                    <a:pt x="198882" y="600837"/>
                    <a:pt x="193643" y="600837"/>
                    <a:pt x="185642" y="600837"/>
                  </a:cubicBezTo>
                  <a:cubicBezTo>
                    <a:pt x="180308" y="600837"/>
                    <a:pt x="172403" y="597980"/>
                    <a:pt x="167069" y="595217"/>
                  </a:cubicBezTo>
                  <a:cubicBezTo>
                    <a:pt x="159068" y="586740"/>
                    <a:pt x="151162" y="578358"/>
                    <a:pt x="145828" y="569881"/>
                  </a:cubicBezTo>
                  <a:cubicBezTo>
                    <a:pt x="135255" y="555784"/>
                    <a:pt x="127254" y="541782"/>
                    <a:pt x="119348" y="524828"/>
                  </a:cubicBezTo>
                  <a:cubicBezTo>
                    <a:pt x="108776" y="505111"/>
                    <a:pt x="98108" y="479774"/>
                    <a:pt x="90202" y="457295"/>
                  </a:cubicBezTo>
                  <a:cubicBezTo>
                    <a:pt x="82201" y="437579"/>
                    <a:pt x="76962" y="415100"/>
                    <a:pt x="71628" y="392621"/>
                  </a:cubicBezTo>
                  <a:cubicBezTo>
                    <a:pt x="66294" y="370142"/>
                    <a:pt x="61055" y="344805"/>
                    <a:pt x="61055" y="322231"/>
                  </a:cubicBezTo>
                  <a:cubicBezTo>
                    <a:pt x="61055" y="299657"/>
                    <a:pt x="66389" y="282797"/>
                    <a:pt x="76962" y="263176"/>
                  </a:cubicBezTo>
                  <a:cubicBezTo>
                    <a:pt x="84963" y="251936"/>
                    <a:pt x="95536" y="243459"/>
                    <a:pt x="106109" y="235077"/>
                  </a:cubicBezTo>
                  <a:cubicBezTo>
                    <a:pt x="119348" y="226600"/>
                    <a:pt x="132588" y="223838"/>
                    <a:pt x="148495" y="220980"/>
                  </a:cubicBezTo>
                  <a:cubicBezTo>
                    <a:pt x="161735" y="220980"/>
                    <a:pt x="172403" y="223838"/>
                    <a:pt x="185642" y="226600"/>
                  </a:cubicBezTo>
                  <a:cubicBezTo>
                    <a:pt x="201549" y="229457"/>
                    <a:pt x="214789" y="232219"/>
                    <a:pt x="228029" y="240697"/>
                  </a:cubicBezTo>
                  <a:cubicBezTo>
                    <a:pt x="243935" y="249174"/>
                    <a:pt x="257175" y="260414"/>
                    <a:pt x="270415" y="274511"/>
                  </a:cubicBezTo>
                  <a:lnTo>
                    <a:pt x="270415" y="266033"/>
                  </a:lnTo>
                  <a:cubicBezTo>
                    <a:pt x="270415" y="243554"/>
                    <a:pt x="267748" y="218218"/>
                    <a:pt x="262414" y="195644"/>
                  </a:cubicBezTo>
                  <a:cubicBezTo>
                    <a:pt x="257080" y="175927"/>
                    <a:pt x="249174" y="159068"/>
                    <a:pt x="238506" y="142208"/>
                  </a:cubicBezTo>
                  <a:cubicBezTo>
                    <a:pt x="233172" y="133731"/>
                    <a:pt x="225266" y="125349"/>
                    <a:pt x="217265" y="116872"/>
                  </a:cubicBezTo>
                  <a:cubicBezTo>
                    <a:pt x="204026" y="100013"/>
                    <a:pt x="190786" y="83058"/>
                    <a:pt x="177451" y="66199"/>
                  </a:cubicBezTo>
                  <a:cubicBezTo>
                    <a:pt x="174784" y="60579"/>
                    <a:pt x="172117" y="57722"/>
                    <a:pt x="166878" y="52102"/>
                  </a:cubicBezTo>
                  <a:lnTo>
                    <a:pt x="166878" y="49244"/>
                  </a:lnTo>
                  <a:cubicBezTo>
                    <a:pt x="166878" y="49244"/>
                    <a:pt x="169545" y="46387"/>
                    <a:pt x="169545" y="49244"/>
                  </a:cubicBezTo>
                  <a:cubicBezTo>
                    <a:pt x="180118" y="49244"/>
                    <a:pt x="188119" y="54864"/>
                    <a:pt x="196025" y="60484"/>
                  </a:cubicBezTo>
                  <a:cubicBezTo>
                    <a:pt x="211931" y="66104"/>
                    <a:pt x="225171" y="77343"/>
                    <a:pt x="235839" y="88583"/>
                  </a:cubicBezTo>
                  <a:cubicBezTo>
                    <a:pt x="246412" y="99822"/>
                    <a:pt x="254413" y="113919"/>
                    <a:pt x="259747" y="128016"/>
                  </a:cubicBezTo>
                  <a:cubicBezTo>
                    <a:pt x="265081" y="139256"/>
                    <a:pt x="267748" y="150495"/>
                    <a:pt x="272987" y="161830"/>
                  </a:cubicBezTo>
                  <a:cubicBezTo>
                    <a:pt x="275654" y="173069"/>
                    <a:pt x="278321" y="187166"/>
                    <a:pt x="278321" y="201263"/>
                  </a:cubicBezTo>
                  <a:cubicBezTo>
                    <a:pt x="280988" y="226600"/>
                    <a:pt x="278321" y="251936"/>
                    <a:pt x="275654" y="274415"/>
                  </a:cubicBezTo>
                  <a:cubicBezTo>
                    <a:pt x="275654" y="274415"/>
                    <a:pt x="278321" y="271558"/>
                    <a:pt x="280988" y="268796"/>
                  </a:cubicBezTo>
                  <a:cubicBezTo>
                    <a:pt x="296894" y="251936"/>
                    <a:pt x="312801" y="240697"/>
                    <a:pt x="331375" y="234982"/>
                  </a:cubicBezTo>
                  <a:cubicBezTo>
                    <a:pt x="349949" y="226505"/>
                    <a:pt x="368522" y="223742"/>
                    <a:pt x="389763" y="220885"/>
                  </a:cubicBezTo>
                  <a:cubicBezTo>
                    <a:pt x="403003" y="220885"/>
                    <a:pt x="413671" y="223742"/>
                    <a:pt x="426911" y="229362"/>
                  </a:cubicBezTo>
                  <a:cubicBezTo>
                    <a:pt x="442817" y="234982"/>
                    <a:pt x="458724" y="246221"/>
                    <a:pt x="469297" y="263176"/>
                  </a:cubicBezTo>
                  <a:cubicBezTo>
                    <a:pt x="474631" y="274415"/>
                    <a:pt x="479870" y="285655"/>
                    <a:pt x="479870" y="296894"/>
                  </a:cubicBezTo>
                  <a:cubicBezTo>
                    <a:pt x="482537" y="308134"/>
                    <a:pt x="482537" y="316611"/>
                    <a:pt x="482537" y="324993"/>
                  </a:cubicBezTo>
                  <a:cubicBezTo>
                    <a:pt x="482537" y="327850"/>
                    <a:pt x="482537" y="330613"/>
                    <a:pt x="479870" y="330613"/>
                  </a:cubicBezTo>
                  <a:cubicBezTo>
                    <a:pt x="474536" y="336233"/>
                    <a:pt x="469297" y="339090"/>
                    <a:pt x="461296" y="344710"/>
                  </a:cubicBezTo>
                  <a:cubicBezTo>
                    <a:pt x="453295" y="341852"/>
                    <a:pt x="448056" y="339090"/>
                    <a:pt x="440055" y="341852"/>
                  </a:cubicBezTo>
                  <a:cubicBezTo>
                    <a:pt x="432054" y="344615"/>
                    <a:pt x="426815" y="353092"/>
                    <a:pt x="424148" y="364331"/>
                  </a:cubicBezTo>
                  <a:cubicBezTo>
                    <a:pt x="424148" y="369951"/>
                    <a:pt x="424148" y="372809"/>
                    <a:pt x="421481" y="375571"/>
                  </a:cubicBezTo>
                  <a:cubicBezTo>
                    <a:pt x="416147" y="375571"/>
                    <a:pt x="416147" y="381191"/>
                    <a:pt x="413480" y="384048"/>
                  </a:cubicBezTo>
                  <a:cubicBezTo>
                    <a:pt x="413480" y="384048"/>
                    <a:pt x="410813" y="386906"/>
                    <a:pt x="408146" y="386906"/>
                  </a:cubicBezTo>
                  <a:cubicBezTo>
                    <a:pt x="397574" y="389763"/>
                    <a:pt x="386906" y="395383"/>
                    <a:pt x="379000" y="401003"/>
                  </a:cubicBezTo>
                  <a:cubicBezTo>
                    <a:pt x="360426" y="409480"/>
                    <a:pt x="349853" y="426339"/>
                    <a:pt x="344519" y="446056"/>
                  </a:cubicBezTo>
                  <a:cubicBezTo>
                    <a:pt x="341852" y="460153"/>
                    <a:pt x="339185" y="474155"/>
                    <a:pt x="336518" y="488251"/>
                  </a:cubicBezTo>
                  <a:cubicBezTo>
                    <a:pt x="336518" y="505111"/>
                    <a:pt x="333851" y="522065"/>
                    <a:pt x="331184" y="541687"/>
                  </a:cubicBezTo>
                  <a:cubicBezTo>
                    <a:pt x="328517" y="555784"/>
                    <a:pt x="325850" y="572643"/>
                    <a:pt x="323183" y="589502"/>
                  </a:cubicBezTo>
                  <a:close/>
                  <a:moveTo>
                    <a:pt x="514541" y="431959"/>
                  </a:moveTo>
                  <a:cubicBezTo>
                    <a:pt x="503968" y="437579"/>
                    <a:pt x="493300" y="434816"/>
                    <a:pt x="485394" y="426339"/>
                  </a:cubicBezTo>
                  <a:cubicBezTo>
                    <a:pt x="480060" y="420719"/>
                    <a:pt x="480060" y="409480"/>
                    <a:pt x="482727" y="398240"/>
                  </a:cubicBezTo>
                  <a:cubicBezTo>
                    <a:pt x="488061" y="387001"/>
                    <a:pt x="503968" y="378524"/>
                    <a:pt x="514541" y="384143"/>
                  </a:cubicBezTo>
                  <a:cubicBezTo>
                    <a:pt x="525113" y="387001"/>
                    <a:pt x="530447" y="395383"/>
                    <a:pt x="530447" y="406622"/>
                  </a:cubicBezTo>
                  <a:cubicBezTo>
                    <a:pt x="530447" y="417862"/>
                    <a:pt x="525113" y="426339"/>
                    <a:pt x="514541" y="431959"/>
                  </a:cubicBezTo>
                  <a:close/>
                  <a:moveTo>
                    <a:pt x="546354" y="372904"/>
                  </a:moveTo>
                  <a:cubicBezTo>
                    <a:pt x="533114" y="370046"/>
                    <a:pt x="519875" y="370046"/>
                    <a:pt x="506540" y="367284"/>
                  </a:cubicBezTo>
                  <a:cubicBezTo>
                    <a:pt x="501206" y="367284"/>
                    <a:pt x="498539" y="367284"/>
                    <a:pt x="495967" y="364426"/>
                  </a:cubicBezTo>
                  <a:cubicBezTo>
                    <a:pt x="494188" y="364426"/>
                    <a:pt x="493300" y="365379"/>
                    <a:pt x="493300" y="367284"/>
                  </a:cubicBezTo>
                  <a:cubicBezTo>
                    <a:pt x="485299" y="370142"/>
                    <a:pt x="480060" y="375761"/>
                    <a:pt x="472059" y="381381"/>
                  </a:cubicBezTo>
                  <a:cubicBezTo>
                    <a:pt x="474726" y="381381"/>
                    <a:pt x="477393" y="384239"/>
                    <a:pt x="480060" y="384239"/>
                  </a:cubicBezTo>
                  <a:cubicBezTo>
                    <a:pt x="482727" y="384239"/>
                    <a:pt x="485394" y="387096"/>
                    <a:pt x="485394" y="389858"/>
                  </a:cubicBezTo>
                  <a:cubicBezTo>
                    <a:pt x="485394" y="392621"/>
                    <a:pt x="482727" y="398336"/>
                    <a:pt x="477393" y="398336"/>
                  </a:cubicBezTo>
                  <a:cubicBezTo>
                    <a:pt x="472059" y="398336"/>
                    <a:pt x="466820" y="395478"/>
                    <a:pt x="461486" y="392716"/>
                  </a:cubicBezTo>
                  <a:cubicBezTo>
                    <a:pt x="459708" y="394621"/>
                    <a:pt x="459708" y="396494"/>
                    <a:pt x="461486" y="398336"/>
                  </a:cubicBezTo>
                  <a:cubicBezTo>
                    <a:pt x="466820" y="409575"/>
                    <a:pt x="472059" y="420815"/>
                    <a:pt x="480060" y="429292"/>
                  </a:cubicBezTo>
                  <a:cubicBezTo>
                    <a:pt x="485394" y="434912"/>
                    <a:pt x="485394" y="443389"/>
                    <a:pt x="488061" y="451771"/>
                  </a:cubicBezTo>
                  <a:cubicBezTo>
                    <a:pt x="488061" y="463010"/>
                    <a:pt x="490728" y="471488"/>
                    <a:pt x="490728" y="482727"/>
                  </a:cubicBezTo>
                  <a:cubicBezTo>
                    <a:pt x="493395" y="488347"/>
                    <a:pt x="490728" y="491204"/>
                    <a:pt x="488061" y="493967"/>
                  </a:cubicBezTo>
                  <a:cubicBezTo>
                    <a:pt x="477488" y="505206"/>
                    <a:pt x="466820" y="516446"/>
                    <a:pt x="458915" y="524923"/>
                  </a:cubicBezTo>
                  <a:cubicBezTo>
                    <a:pt x="457136" y="526828"/>
                    <a:pt x="455359" y="527780"/>
                    <a:pt x="453581" y="527780"/>
                  </a:cubicBezTo>
                  <a:cubicBezTo>
                    <a:pt x="458915" y="536258"/>
                    <a:pt x="458915" y="541877"/>
                    <a:pt x="458915" y="550259"/>
                  </a:cubicBezTo>
                  <a:lnTo>
                    <a:pt x="458915" y="626269"/>
                  </a:lnTo>
                  <a:cubicBezTo>
                    <a:pt x="461582" y="631888"/>
                    <a:pt x="458915" y="634746"/>
                    <a:pt x="453581" y="634746"/>
                  </a:cubicBezTo>
                  <a:cubicBezTo>
                    <a:pt x="448247" y="637604"/>
                    <a:pt x="445580" y="634746"/>
                    <a:pt x="445580" y="629126"/>
                  </a:cubicBezTo>
                  <a:cubicBezTo>
                    <a:pt x="442913" y="606647"/>
                    <a:pt x="437579" y="584073"/>
                    <a:pt x="435007" y="561594"/>
                  </a:cubicBezTo>
                  <a:lnTo>
                    <a:pt x="435007" y="558737"/>
                  </a:lnTo>
                  <a:cubicBezTo>
                    <a:pt x="435007" y="550259"/>
                    <a:pt x="432340" y="544640"/>
                    <a:pt x="427006" y="539020"/>
                  </a:cubicBezTo>
                  <a:cubicBezTo>
                    <a:pt x="416433" y="527780"/>
                    <a:pt x="405765" y="513683"/>
                    <a:pt x="395192" y="502444"/>
                  </a:cubicBezTo>
                  <a:cubicBezTo>
                    <a:pt x="392525" y="499586"/>
                    <a:pt x="392525" y="496824"/>
                    <a:pt x="389858" y="493967"/>
                  </a:cubicBezTo>
                  <a:cubicBezTo>
                    <a:pt x="387191" y="496824"/>
                    <a:pt x="387191" y="499586"/>
                    <a:pt x="387191" y="499586"/>
                  </a:cubicBezTo>
                  <a:cubicBezTo>
                    <a:pt x="381857" y="519303"/>
                    <a:pt x="379190" y="539020"/>
                    <a:pt x="373951" y="555879"/>
                  </a:cubicBezTo>
                  <a:cubicBezTo>
                    <a:pt x="371285" y="567119"/>
                    <a:pt x="365950" y="578358"/>
                    <a:pt x="363379" y="586835"/>
                  </a:cubicBezTo>
                  <a:cubicBezTo>
                    <a:pt x="360712" y="598075"/>
                    <a:pt x="355378" y="609314"/>
                    <a:pt x="352806" y="617792"/>
                  </a:cubicBezTo>
                  <a:cubicBezTo>
                    <a:pt x="352806" y="620649"/>
                    <a:pt x="350139" y="620649"/>
                    <a:pt x="350139" y="623411"/>
                  </a:cubicBezTo>
                  <a:cubicBezTo>
                    <a:pt x="350139" y="629031"/>
                    <a:pt x="344805" y="634651"/>
                    <a:pt x="339566" y="631888"/>
                  </a:cubicBezTo>
                  <a:cubicBezTo>
                    <a:pt x="336899" y="631888"/>
                    <a:pt x="334232" y="629031"/>
                    <a:pt x="334232" y="623411"/>
                  </a:cubicBezTo>
                  <a:cubicBezTo>
                    <a:pt x="334232" y="617792"/>
                    <a:pt x="336899" y="614934"/>
                    <a:pt x="336899" y="609314"/>
                  </a:cubicBezTo>
                  <a:cubicBezTo>
                    <a:pt x="339566" y="600837"/>
                    <a:pt x="339566" y="592455"/>
                    <a:pt x="342233" y="583978"/>
                  </a:cubicBezTo>
                  <a:cubicBezTo>
                    <a:pt x="344900" y="572738"/>
                    <a:pt x="347567" y="561499"/>
                    <a:pt x="350234" y="550164"/>
                  </a:cubicBezTo>
                  <a:cubicBezTo>
                    <a:pt x="352901" y="533305"/>
                    <a:pt x="352901" y="516350"/>
                    <a:pt x="355568" y="499491"/>
                  </a:cubicBezTo>
                  <a:cubicBezTo>
                    <a:pt x="355568" y="488251"/>
                    <a:pt x="355568" y="479774"/>
                    <a:pt x="358235" y="471392"/>
                  </a:cubicBezTo>
                  <a:cubicBezTo>
                    <a:pt x="360902" y="457295"/>
                    <a:pt x="363569" y="440436"/>
                    <a:pt x="374142" y="429197"/>
                  </a:cubicBezTo>
                  <a:cubicBezTo>
                    <a:pt x="379476" y="420719"/>
                    <a:pt x="390049" y="415100"/>
                    <a:pt x="400622" y="412337"/>
                  </a:cubicBezTo>
                  <a:cubicBezTo>
                    <a:pt x="405956" y="409480"/>
                    <a:pt x="413861" y="406718"/>
                    <a:pt x="419195" y="403860"/>
                  </a:cubicBezTo>
                  <a:cubicBezTo>
                    <a:pt x="421862" y="403860"/>
                    <a:pt x="427196" y="401003"/>
                    <a:pt x="427196" y="398240"/>
                  </a:cubicBezTo>
                  <a:cubicBezTo>
                    <a:pt x="429863" y="389763"/>
                    <a:pt x="435197" y="387001"/>
                    <a:pt x="440436" y="384143"/>
                  </a:cubicBezTo>
                  <a:lnTo>
                    <a:pt x="445770" y="378524"/>
                  </a:lnTo>
                  <a:cubicBezTo>
                    <a:pt x="445770" y="375666"/>
                    <a:pt x="443103" y="370046"/>
                    <a:pt x="443103" y="364426"/>
                  </a:cubicBezTo>
                  <a:lnTo>
                    <a:pt x="445770" y="364426"/>
                  </a:lnTo>
                  <a:cubicBezTo>
                    <a:pt x="445770" y="362522"/>
                    <a:pt x="446659" y="360648"/>
                    <a:pt x="448437" y="358807"/>
                  </a:cubicBezTo>
                  <a:lnTo>
                    <a:pt x="448437" y="364426"/>
                  </a:lnTo>
                  <a:cubicBezTo>
                    <a:pt x="451104" y="367284"/>
                    <a:pt x="451104" y="370046"/>
                    <a:pt x="456438" y="372904"/>
                  </a:cubicBezTo>
                  <a:cubicBezTo>
                    <a:pt x="461772" y="367284"/>
                    <a:pt x="469678" y="361664"/>
                    <a:pt x="475012" y="358807"/>
                  </a:cubicBezTo>
                  <a:cubicBezTo>
                    <a:pt x="477679" y="355949"/>
                    <a:pt x="483013" y="353187"/>
                    <a:pt x="485585" y="350330"/>
                  </a:cubicBezTo>
                  <a:cubicBezTo>
                    <a:pt x="488156" y="347472"/>
                    <a:pt x="490919" y="347472"/>
                    <a:pt x="496157" y="347472"/>
                  </a:cubicBezTo>
                  <a:cubicBezTo>
                    <a:pt x="509397" y="353092"/>
                    <a:pt x="525304" y="355949"/>
                    <a:pt x="541211" y="358712"/>
                  </a:cubicBezTo>
                  <a:cubicBezTo>
                    <a:pt x="541211" y="361569"/>
                    <a:pt x="543878" y="361569"/>
                    <a:pt x="546545" y="361569"/>
                  </a:cubicBezTo>
                  <a:cubicBezTo>
                    <a:pt x="551879" y="361569"/>
                    <a:pt x="551879" y="364426"/>
                    <a:pt x="551879" y="367189"/>
                  </a:cubicBezTo>
                  <a:cubicBezTo>
                    <a:pt x="551879" y="372809"/>
                    <a:pt x="549212" y="372809"/>
                    <a:pt x="546545" y="372809"/>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117"/>
        <p:cNvGrpSpPr/>
        <p:nvPr/>
      </p:nvGrpSpPr>
      <p:grpSpPr>
        <a:xfrm>
          <a:off x="0" y="0"/>
          <a:ext cx="0" cy="0"/>
          <a:chOff x="0" y="0"/>
          <a:chExt cx="0" cy="0"/>
        </a:xfrm>
      </p:grpSpPr>
      <p:sp>
        <p:nvSpPr>
          <p:cNvPr id="118" name="Google Shape;118;p54"/>
          <p:cNvSpPr txBox="1">
            <a:spLocks noGrp="1"/>
          </p:cNvSpPr>
          <p:nvPr>
            <p:ph type="title" hasCustomPrompt="1"/>
          </p:nvPr>
        </p:nvSpPr>
        <p:spPr>
          <a:xfrm>
            <a:off x="4305653" y="1613623"/>
            <a:ext cx="3677396" cy="1393801"/>
          </a:xfrm>
          <a:prstGeom prst="rect">
            <a:avLst/>
          </a:prstGeom>
          <a:noFill/>
          <a:ln>
            <a:noFill/>
          </a:ln>
        </p:spPr>
        <p:txBody>
          <a:bodyPr spcFirstLastPara="1" wrap="square" lIns="91400" tIns="91400" rIns="91400" bIns="91400" anchor="b" anchorCtr="0">
            <a:noAutofit/>
          </a:bodyPr>
          <a:lstStyle>
            <a:lvl1pPr lvl="0" algn="l">
              <a:lnSpc>
                <a:spcPct val="100000"/>
              </a:lnSpc>
              <a:spcBef>
                <a:spcPts val="0"/>
              </a:spcBef>
              <a:spcAft>
                <a:spcPts val="0"/>
              </a:spcAft>
              <a:buClr>
                <a:srgbClr val="000000"/>
              </a:buClr>
              <a:buSzPts val="8500"/>
              <a:buFont typeface="Righteous"/>
              <a:buNone/>
              <a:defRPr sz="8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t>xx%</a:t>
            </a:r>
          </a:p>
        </p:txBody>
      </p:sp>
      <p:sp>
        <p:nvSpPr>
          <p:cNvPr id="119" name="Google Shape;119;p54"/>
          <p:cNvSpPr txBox="1">
            <a:spLocks noGrp="1"/>
          </p:cNvSpPr>
          <p:nvPr>
            <p:ph type="body" idx="1"/>
          </p:nvPr>
        </p:nvSpPr>
        <p:spPr>
          <a:xfrm>
            <a:off x="4305653" y="3090150"/>
            <a:ext cx="3522003" cy="707699"/>
          </a:xfrm>
          <a:prstGeom prst="rect">
            <a:avLst/>
          </a:prstGeom>
          <a:noFill/>
          <a:ln>
            <a:noFill/>
          </a:ln>
        </p:spPr>
        <p:txBody>
          <a:bodyPr spcFirstLastPara="1" wrap="square" lIns="91400" tIns="91400" rIns="91400" bIns="914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_ONLY_1_1_1">
  <p:cSld name="TITLE_ONLY_1_1_1">
    <p:spTree>
      <p:nvGrpSpPr>
        <p:cNvPr id="1" name="Shape 120"/>
        <p:cNvGrpSpPr/>
        <p:nvPr/>
      </p:nvGrpSpPr>
      <p:grpSpPr>
        <a:xfrm>
          <a:off x="0" y="0"/>
          <a:ext cx="0" cy="0"/>
          <a:chOff x="0" y="0"/>
          <a:chExt cx="0" cy="0"/>
        </a:xfrm>
      </p:grpSpPr>
      <p:sp>
        <p:nvSpPr>
          <p:cNvPr id="121" name="Google Shape;121;p55"/>
          <p:cNvSpPr txBox="1">
            <a:spLocks noGrp="1"/>
          </p:cNvSpPr>
          <p:nvPr>
            <p:ph type="title"/>
          </p:nvPr>
        </p:nvSpPr>
        <p:spPr>
          <a:xfrm>
            <a:off x="1068302" y="313346"/>
            <a:ext cx="7007403" cy="572697"/>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Clr>
                <a:srgbClr val="DA3B3B"/>
              </a:buClr>
              <a:buSzPts val="2400"/>
              <a:buFont typeface="Righteous"/>
              <a:buNone/>
              <a:defRPr sz="24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55"/>
          <p:cNvSpPr txBox="1">
            <a:spLocks noGrp="1"/>
          </p:cNvSpPr>
          <p:nvPr>
            <p:ph type="title" idx="2"/>
          </p:nvPr>
        </p:nvSpPr>
        <p:spPr>
          <a:xfrm>
            <a:off x="1356183" y="2912345"/>
            <a:ext cx="2395801" cy="625504"/>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DA3B3B"/>
              </a:buClr>
              <a:buSzPts val="1800"/>
              <a:buFont typeface="Righteous"/>
              <a:buNone/>
              <a:defRPr sz="18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55"/>
          <p:cNvSpPr txBox="1">
            <a:spLocks noGrp="1"/>
          </p:cNvSpPr>
          <p:nvPr>
            <p:ph type="subTitle" idx="1"/>
          </p:nvPr>
        </p:nvSpPr>
        <p:spPr>
          <a:xfrm>
            <a:off x="1356174" y="3469846"/>
            <a:ext cx="2395801" cy="1308597"/>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24" name="Google Shape;124;p55"/>
          <p:cNvSpPr txBox="1">
            <a:spLocks noGrp="1"/>
          </p:cNvSpPr>
          <p:nvPr>
            <p:ph type="title" idx="3"/>
          </p:nvPr>
        </p:nvSpPr>
        <p:spPr>
          <a:xfrm>
            <a:off x="5392015" y="2912345"/>
            <a:ext cx="2395801" cy="625504"/>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DA3B3B"/>
              </a:buClr>
              <a:buSzPts val="1800"/>
              <a:buFont typeface="Righteous"/>
              <a:buNone/>
              <a:defRPr sz="18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55"/>
          <p:cNvSpPr txBox="1">
            <a:spLocks noGrp="1"/>
          </p:cNvSpPr>
          <p:nvPr>
            <p:ph type="subTitle" idx="4"/>
          </p:nvPr>
        </p:nvSpPr>
        <p:spPr>
          <a:xfrm>
            <a:off x="5392015" y="3469846"/>
            <a:ext cx="2395801" cy="1308597"/>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26" name="Google Shape;126;p55"/>
          <p:cNvSpPr/>
          <p:nvPr/>
        </p:nvSpPr>
        <p:spPr>
          <a:xfrm>
            <a:off x="0" y="4983159"/>
            <a:ext cx="9144000" cy="174622"/>
          </a:xfrm>
          <a:prstGeom prst="rect">
            <a:avLst/>
          </a:pr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127" name="Google Shape;127;p55"/>
          <p:cNvGrpSpPr/>
          <p:nvPr/>
        </p:nvGrpSpPr>
        <p:grpSpPr>
          <a:xfrm>
            <a:off x="8465341" y="4457700"/>
            <a:ext cx="574682" cy="612775"/>
            <a:chOff x="8465341" y="4457700"/>
            <a:chExt cx="574682" cy="612775"/>
          </a:xfrm>
        </p:grpSpPr>
        <p:sp>
          <p:nvSpPr>
            <p:cNvPr id="128" name="Google Shape;128;p55"/>
            <p:cNvSpPr/>
            <p:nvPr/>
          </p:nvSpPr>
          <p:spPr>
            <a:xfrm>
              <a:off x="8778084" y="4457700"/>
              <a:ext cx="261939" cy="611184"/>
            </a:xfrm>
            <a:custGeom>
              <a:avLst/>
              <a:gdLst/>
              <a:ahLst/>
              <a:cxnLst/>
              <a:rect l="l" t="t" r="r" b="b"/>
              <a:pathLst>
                <a:path w="102" h="236" extrusionOk="0">
                  <a:moveTo>
                    <a:pt x="28" y="236"/>
                  </a:moveTo>
                  <a:cubicBezTo>
                    <a:pt x="29" y="233"/>
                    <a:pt x="31" y="231"/>
                    <a:pt x="33" y="229"/>
                  </a:cubicBezTo>
                  <a:cubicBezTo>
                    <a:pt x="41" y="216"/>
                    <a:pt x="46" y="202"/>
                    <a:pt x="48" y="187"/>
                  </a:cubicBezTo>
                  <a:cubicBezTo>
                    <a:pt x="50" y="178"/>
                    <a:pt x="50" y="169"/>
                    <a:pt x="51" y="160"/>
                  </a:cubicBezTo>
                  <a:cubicBezTo>
                    <a:pt x="52" y="143"/>
                    <a:pt x="54" y="126"/>
                    <a:pt x="55" y="109"/>
                  </a:cubicBezTo>
                  <a:cubicBezTo>
                    <a:pt x="55" y="104"/>
                    <a:pt x="56" y="99"/>
                    <a:pt x="56" y="93"/>
                  </a:cubicBezTo>
                  <a:cubicBezTo>
                    <a:pt x="56" y="90"/>
                    <a:pt x="55" y="87"/>
                    <a:pt x="55" y="84"/>
                  </a:cubicBezTo>
                  <a:cubicBezTo>
                    <a:pt x="54" y="83"/>
                    <a:pt x="53" y="81"/>
                    <a:pt x="52" y="79"/>
                  </a:cubicBezTo>
                  <a:cubicBezTo>
                    <a:pt x="54" y="78"/>
                    <a:pt x="55" y="78"/>
                    <a:pt x="56" y="77"/>
                  </a:cubicBezTo>
                  <a:cubicBezTo>
                    <a:pt x="59" y="75"/>
                    <a:pt x="61" y="72"/>
                    <a:pt x="62" y="68"/>
                  </a:cubicBezTo>
                  <a:cubicBezTo>
                    <a:pt x="63" y="68"/>
                    <a:pt x="63" y="68"/>
                    <a:pt x="63" y="67"/>
                  </a:cubicBezTo>
                  <a:cubicBezTo>
                    <a:pt x="63" y="66"/>
                    <a:pt x="62" y="65"/>
                    <a:pt x="61" y="64"/>
                  </a:cubicBezTo>
                  <a:cubicBezTo>
                    <a:pt x="60" y="64"/>
                    <a:pt x="59" y="65"/>
                    <a:pt x="59" y="66"/>
                  </a:cubicBezTo>
                  <a:cubicBezTo>
                    <a:pt x="58" y="71"/>
                    <a:pt x="55" y="73"/>
                    <a:pt x="51" y="75"/>
                  </a:cubicBezTo>
                  <a:cubicBezTo>
                    <a:pt x="44" y="78"/>
                    <a:pt x="37" y="77"/>
                    <a:pt x="31" y="71"/>
                  </a:cubicBezTo>
                  <a:cubicBezTo>
                    <a:pt x="27" y="66"/>
                    <a:pt x="21" y="65"/>
                    <a:pt x="15" y="66"/>
                  </a:cubicBezTo>
                  <a:cubicBezTo>
                    <a:pt x="14" y="66"/>
                    <a:pt x="12" y="66"/>
                    <a:pt x="11" y="66"/>
                  </a:cubicBezTo>
                  <a:cubicBezTo>
                    <a:pt x="7" y="65"/>
                    <a:pt x="5" y="62"/>
                    <a:pt x="5" y="59"/>
                  </a:cubicBezTo>
                  <a:cubicBezTo>
                    <a:pt x="5" y="56"/>
                    <a:pt x="7" y="53"/>
                    <a:pt x="10" y="52"/>
                  </a:cubicBezTo>
                  <a:cubicBezTo>
                    <a:pt x="17" y="49"/>
                    <a:pt x="25" y="47"/>
                    <a:pt x="32" y="44"/>
                  </a:cubicBezTo>
                  <a:cubicBezTo>
                    <a:pt x="36" y="43"/>
                    <a:pt x="37" y="41"/>
                    <a:pt x="36" y="37"/>
                  </a:cubicBezTo>
                  <a:cubicBezTo>
                    <a:pt x="36" y="35"/>
                    <a:pt x="35" y="32"/>
                    <a:pt x="35" y="30"/>
                  </a:cubicBezTo>
                  <a:cubicBezTo>
                    <a:pt x="34" y="26"/>
                    <a:pt x="31" y="24"/>
                    <a:pt x="27" y="26"/>
                  </a:cubicBezTo>
                  <a:cubicBezTo>
                    <a:pt x="25" y="27"/>
                    <a:pt x="22" y="28"/>
                    <a:pt x="20" y="29"/>
                  </a:cubicBezTo>
                  <a:cubicBezTo>
                    <a:pt x="18" y="29"/>
                    <a:pt x="18" y="30"/>
                    <a:pt x="18" y="32"/>
                  </a:cubicBezTo>
                  <a:cubicBezTo>
                    <a:pt x="19" y="33"/>
                    <a:pt x="20" y="33"/>
                    <a:pt x="22" y="33"/>
                  </a:cubicBezTo>
                  <a:cubicBezTo>
                    <a:pt x="24" y="32"/>
                    <a:pt x="26" y="31"/>
                    <a:pt x="29" y="30"/>
                  </a:cubicBezTo>
                  <a:cubicBezTo>
                    <a:pt x="30" y="29"/>
                    <a:pt x="31" y="29"/>
                    <a:pt x="31" y="31"/>
                  </a:cubicBezTo>
                  <a:cubicBezTo>
                    <a:pt x="31" y="33"/>
                    <a:pt x="32" y="36"/>
                    <a:pt x="32" y="38"/>
                  </a:cubicBezTo>
                  <a:cubicBezTo>
                    <a:pt x="32" y="39"/>
                    <a:pt x="32" y="40"/>
                    <a:pt x="31" y="40"/>
                  </a:cubicBezTo>
                  <a:cubicBezTo>
                    <a:pt x="25" y="42"/>
                    <a:pt x="19" y="44"/>
                    <a:pt x="13" y="46"/>
                  </a:cubicBezTo>
                  <a:cubicBezTo>
                    <a:pt x="13" y="46"/>
                    <a:pt x="12" y="46"/>
                    <a:pt x="12" y="46"/>
                  </a:cubicBezTo>
                  <a:cubicBezTo>
                    <a:pt x="9" y="43"/>
                    <a:pt x="6" y="41"/>
                    <a:pt x="4" y="38"/>
                  </a:cubicBezTo>
                  <a:cubicBezTo>
                    <a:pt x="0" y="35"/>
                    <a:pt x="0" y="30"/>
                    <a:pt x="3" y="26"/>
                  </a:cubicBezTo>
                  <a:cubicBezTo>
                    <a:pt x="11" y="18"/>
                    <a:pt x="18" y="11"/>
                    <a:pt x="26" y="3"/>
                  </a:cubicBezTo>
                  <a:cubicBezTo>
                    <a:pt x="29" y="0"/>
                    <a:pt x="35" y="0"/>
                    <a:pt x="38" y="4"/>
                  </a:cubicBezTo>
                  <a:cubicBezTo>
                    <a:pt x="46" y="12"/>
                    <a:pt x="54" y="20"/>
                    <a:pt x="62" y="28"/>
                  </a:cubicBezTo>
                  <a:cubicBezTo>
                    <a:pt x="64" y="31"/>
                    <a:pt x="67" y="34"/>
                    <a:pt x="70" y="36"/>
                  </a:cubicBezTo>
                  <a:cubicBezTo>
                    <a:pt x="77" y="43"/>
                    <a:pt x="81" y="51"/>
                    <a:pt x="83" y="61"/>
                  </a:cubicBezTo>
                  <a:cubicBezTo>
                    <a:pt x="88" y="85"/>
                    <a:pt x="92" y="109"/>
                    <a:pt x="97" y="133"/>
                  </a:cubicBezTo>
                  <a:cubicBezTo>
                    <a:pt x="100" y="151"/>
                    <a:pt x="102" y="169"/>
                    <a:pt x="101" y="188"/>
                  </a:cubicBezTo>
                  <a:cubicBezTo>
                    <a:pt x="101" y="199"/>
                    <a:pt x="101" y="209"/>
                    <a:pt x="100" y="220"/>
                  </a:cubicBezTo>
                  <a:cubicBezTo>
                    <a:pt x="100" y="229"/>
                    <a:pt x="93" y="236"/>
                    <a:pt x="84" y="236"/>
                  </a:cubicBezTo>
                  <a:cubicBezTo>
                    <a:pt x="66" y="236"/>
                    <a:pt x="48" y="236"/>
                    <a:pt x="29" y="236"/>
                  </a:cubicBezTo>
                  <a:cubicBezTo>
                    <a:pt x="29" y="236"/>
                    <a:pt x="28" y="236"/>
                    <a:pt x="28" y="236"/>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9" name="Google Shape;129;p55"/>
            <p:cNvSpPr/>
            <p:nvPr/>
          </p:nvSpPr>
          <p:spPr>
            <a:xfrm>
              <a:off x="8635209" y="4819646"/>
              <a:ext cx="260347" cy="250829"/>
            </a:xfrm>
            <a:custGeom>
              <a:avLst/>
              <a:gdLst/>
              <a:ahLst/>
              <a:cxnLst/>
              <a:rect l="l" t="t" r="r" b="b"/>
              <a:pathLst>
                <a:path w="102" h="97" extrusionOk="0">
                  <a:moveTo>
                    <a:pt x="51" y="0"/>
                  </a:moveTo>
                  <a:cubicBezTo>
                    <a:pt x="61" y="0"/>
                    <a:pt x="70" y="0"/>
                    <a:pt x="80" y="3"/>
                  </a:cubicBezTo>
                  <a:cubicBezTo>
                    <a:pt x="89" y="5"/>
                    <a:pt x="97" y="10"/>
                    <a:pt x="100" y="20"/>
                  </a:cubicBezTo>
                  <a:cubicBezTo>
                    <a:pt x="101" y="24"/>
                    <a:pt x="102" y="28"/>
                    <a:pt x="102" y="32"/>
                  </a:cubicBezTo>
                  <a:cubicBezTo>
                    <a:pt x="101" y="53"/>
                    <a:pt x="95" y="72"/>
                    <a:pt x="83" y="89"/>
                  </a:cubicBezTo>
                  <a:cubicBezTo>
                    <a:pt x="78" y="97"/>
                    <a:pt x="75" y="97"/>
                    <a:pt x="67" y="94"/>
                  </a:cubicBezTo>
                  <a:cubicBezTo>
                    <a:pt x="64" y="93"/>
                    <a:pt x="61" y="92"/>
                    <a:pt x="58" y="91"/>
                  </a:cubicBezTo>
                  <a:cubicBezTo>
                    <a:pt x="53" y="89"/>
                    <a:pt x="48" y="89"/>
                    <a:pt x="43" y="91"/>
                  </a:cubicBezTo>
                  <a:cubicBezTo>
                    <a:pt x="39" y="92"/>
                    <a:pt x="36" y="94"/>
                    <a:pt x="32" y="95"/>
                  </a:cubicBezTo>
                  <a:cubicBezTo>
                    <a:pt x="28" y="97"/>
                    <a:pt x="24" y="96"/>
                    <a:pt x="20" y="92"/>
                  </a:cubicBezTo>
                  <a:cubicBezTo>
                    <a:pt x="15" y="85"/>
                    <a:pt x="11" y="77"/>
                    <a:pt x="8" y="69"/>
                  </a:cubicBezTo>
                  <a:cubicBezTo>
                    <a:pt x="3" y="58"/>
                    <a:pt x="1" y="46"/>
                    <a:pt x="0" y="34"/>
                  </a:cubicBezTo>
                  <a:cubicBezTo>
                    <a:pt x="0" y="29"/>
                    <a:pt x="0" y="23"/>
                    <a:pt x="3" y="18"/>
                  </a:cubicBezTo>
                  <a:cubicBezTo>
                    <a:pt x="6" y="11"/>
                    <a:pt x="12" y="6"/>
                    <a:pt x="20" y="3"/>
                  </a:cubicBezTo>
                  <a:cubicBezTo>
                    <a:pt x="27" y="1"/>
                    <a:pt x="35" y="0"/>
                    <a:pt x="43" y="0"/>
                  </a:cubicBezTo>
                  <a:cubicBezTo>
                    <a:pt x="46" y="0"/>
                    <a:pt x="48" y="0"/>
                    <a:pt x="51" y="0"/>
                  </a:cubicBezTo>
                  <a:close/>
                  <a:moveTo>
                    <a:pt x="91" y="39"/>
                  </a:moveTo>
                  <a:cubicBezTo>
                    <a:pt x="91" y="38"/>
                    <a:pt x="91" y="37"/>
                    <a:pt x="91" y="36"/>
                  </a:cubicBezTo>
                  <a:cubicBezTo>
                    <a:pt x="91" y="24"/>
                    <a:pt x="85" y="16"/>
                    <a:pt x="75" y="12"/>
                  </a:cubicBezTo>
                  <a:cubicBezTo>
                    <a:pt x="70" y="11"/>
                    <a:pt x="65" y="10"/>
                    <a:pt x="61" y="9"/>
                  </a:cubicBezTo>
                  <a:cubicBezTo>
                    <a:pt x="59" y="9"/>
                    <a:pt x="58" y="10"/>
                    <a:pt x="58" y="11"/>
                  </a:cubicBezTo>
                  <a:cubicBezTo>
                    <a:pt x="58" y="13"/>
                    <a:pt x="59" y="13"/>
                    <a:pt x="60" y="13"/>
                  </a:cubicBezTo>
                  <a:cubicBezTo>
                    <a:pt x="65" y="14"/>
                    <a:pt x="70" y="15"/>
                    <a:pt x="75" y="17"/>
                  </a:cubicBezTo>
                  <a:cubicBezTo>
                    <a:pt x="81" y="19"/>
                    <a:pt x="85" y="24"/>
                    <a:pt x="86" y="30"/>
                  </a:cubicBezTo>
                  <a:cubicBezTo>
                    <a:pt x="87" y="33"/>
                    <a:pt x="87" y="36"/>
                    <a:pt x="87" y="39"/>
                  </a:cubicBezTo>
                  <a:cubicBezTo>
                    <a:pt x="87" y="47"/>
                    <a:pt x="85" y="54"/>
                    <a:pt x="82" y="62"/>
                  </a:cubicBezTo>
                  <a:cubicBezTo>
                    <a:pt x="82" y="63"/>
                    <a:pt x="82" y="65"/>
                    <a:pt x="84" y="65"/>
                  </a:cubicBezTo>
                  <a:cubicBezTo>
                    <a:pt x="85" y="66"/>
                    <a:pt x="86" y="65"/>
                    <a:pt x="86" y="63"/>
                  </a:cubicBezTo>
                  <a:cubicBezTo>
                    <a:pt x="89" y="55"/>
                    <a:pt x="91" y="47"/>
                    <a:pt x="91" y="39"/>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0" name="Google Shape;130;p55"/>
            <p:cNvSpPr/>
            <p:nvPr/>
          </p:nvSpPr>
          <p:spPr>
            <a:xfrm>
              <a:off x="8465341" y="4708519"/>
              <a:ext cx="246065" cy="185732"/>
            </a:xfrm>
            <a:custGeom>
              <a:avLst/>
              <a:gdLst/>
              <a:ahLst/>
              <a:cxnLst/>
              <a:rect l="l" t="t" r="r" b="b"/>
              <a:pathLst>
                <a:path w="96" h="72" extrusionOk="0">
                  <a:moveTo>
                    <a:pt x="96" y="0"/>
                  </a:moveTo>
                  <a:cubicBezTo>
                    <a:pt x="96" y="3"/>
                    <a:pt x="96" y="6"/>
                    <a:pt x="96" y="9"/>
                  </a:cubicBezTo>
                  <a:cubicBezTo>
                    <a:pt x="95" y="9"/>
                    <a:pt x="95" y="8"/>
                    <a:pt x="94" y="8"/>
                  </a:cubicBezTo>
                  <a:cubicBezTo>
                    <a:pt x="91" y="8"/>
                    <a:pt x="88" y="9"/>
                    <a:pt x="87" y="12"/>
                  </a:cubicBezTo>
                  <a:cubicBezTo>
                    <a:pt x="85" y="15"/>
                    <a:pt x="86" y="18"/>
                    <a:pt x="89" y="20"/>
                  </a:cubicBezTo>
                  <a:cubicBezTo>
                    <a:pt x="91" y="21"/>
                    <a:pt x="93" y="22"/>
                    <a:pt x="94" y="23"/>
                  </a:cubicBezTo>
                  <a:cubicBezTo>
                    <a:pt x="95" y="24"/>
                    <a:pt x="96" y="25"/>
                    <a:pt x="96" y="25"/>
                  </a:cubicBezTo>
                  <a:cubicBezTo>
                    <a:pt x="96" y="30"/>
                    <a:pt x="96" y="34"/>
                    <a:pt x="96" y="38"/>
                  </a:cubicBezTo>
                  <a:cubicBezTo>
                    <a:pt x="96" y="39"/>
                    <a:pt x="95" y="40"/>
                    <a:pt x="94" y="40"/>
                  </a:cubicBezTo>
                  <a:cubicBezTo>
                    <a:pt x="87" y="41"/>
                    <a:pt x="81" y="43"/>
                    <a:pt x="75" y="47"/>
                  </a:cubicBezTo>
                  <a:cubicBezTo>
                    <a:pt x="67" y="53"/>
                    <a:pt x="63" y="61"/>
                    <a:pt x="62" y="70"/>
                  </a:cubicBezTo>
                  <a:cubicBezTo>
                    <a:pt x="62" y="72"/>
                    <a:pt x="61" y="72"/>
                    <a:pt x="60" y="72"/>
                  </a:cubicBezTo>
                  <a:cubicBezTo>
                    <a:pt x="42" y="72"/>
                    <a:pt x="24" y="72"/>
                    <a:pt x="7" y="72"/>
                  </a:cubicBezTo>
                  <a:cubicBezTo>
                    <a:pt x="6" y="72"/>
                    <a:pt x="6" y="72"/>
                    <a:pt x="5" y="72"/>
                  </a:cubicBezTo>
                  <a:cubicBezTo>
                    <a:pt x="5" y="68"/>
                    <a:pt x="4" y="64"/>
                    <a:pt x="4" y="60"/>
                  </a:cubicBezTo>
                  <a:cubicBezTo>
                    <a:pt x="3" y="42"/>
                    <a:pt x="2" y="25"/>
                    <a:pt x="0" y="7"/>
                  </a:cubicBezTo>
                  <a:cubicBezTo>
                    <a:pt x="0" y="5"/>
                    <a:pt x="0" y="4"/>
                    <a:pt x="0" y="2"/>
                  </a:cubicBezTo>
                  <a:cubicBezTo>
                    <a:pt x="0" y="1"/>
                    <a:pt x="1" y="1"/>
                    <a:pt x="2" y="0"/>
                  </a:cubicBezTo>
                  <a:cubicBezTo>
                    <a:pt x="2" y="0"/>
                    <a:pt x="3" y="0"/>
                    <a:pt x="3" y="0"/>
                  </a:cubicBezTo>
                  <a:cubicBezTo>
                    <a:pt x="33" y="0"/>
                    <a:pt x="63" y="0"/>
                    <a:pt x="93" y="0"/>
                  </a:cubicBezTo>
                  <a:cubicBezTo>
                    <a:pt x="94" y="0"/>
                    <a:pt x="95" y="0"/>
                    <a:pt x="96" y="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1" name="Google Shape;131;p55"/>
            <p:cNvSpPr/>
            <p:nvPr/>
          </p:nvSpPr>
          <p:spPr>
            <a:xfrm>
              <a:off x="8478042" y="4905371"/>
              <a:ext cx="196852" cy="163513"/>
            </a:xfrm>
            <a:custGeom>
              <a:avLst/>
              <a:gdLst/>
              <a:ahLst/>
              <a:cxnLst/>
              <a:rect l="l" t="t" r="r" b="b"/>
              <a:pathLst>
                <a:path w="77" h="63" extrusionOk="0">
                  <a:moveTo>
                    <a:pt x="0" y="0"/>
                  </a:moveTo>
                  <a:cubicBezTo>
                    <a:pt x="19" y="0"/>
                    <a:pt x="38" y="0"/>
                    <a:pt x="57" y="0"/>
                  </a:cubicBezTo>
                  <a:cubicBezTo>
                    <a:pt x="58" y="22"/>
                    <a:pt x="64" y="43"/>
                    <a:pt x="77" y="61"/>
                  </a:cubicBezTo>
                  <a:cubicBezTo>
                    <a:pt x="76" y="62"/>
                    <a:pt x="74" y="63"/>
                    <a:pt x="72" y="63"/>
                  </a:cubicBezTo>
                  <a:cubicBezTo>
                    <a:pt x="69" y="63"/>
                    <a:pt x="67" y="63"/>
                    <a:pt x="64" y="63"/>
                  </a:cubicBezTo>
                  <a:cubicBezTo>
                    <a:pt x="61" y="63"/>
                    <a:pt x="58" y="62"/>
                    <a:pt x="56" y="59"/>
                  </a:cubicBezTo>
                  <a:cubicBezTo>
                    <a:pt x="48" y="52"/>
                    <a:pt x="38" y="52"/>
                    <a:pt x="31" y="59"/>
                  </a:cubicBezTo>
                  <a:cubicBezTo>
                    <a:pt x="28" y="62"/>
                    <a:pt x="26" y="63"/>
                    <a:pt x="22" y="63"/>
                  </a:cubicBezTo>
                  <a:cubicBezTo>
                    <a:pt x="20" y="63"/>
                    <a:pt x="17" y="63"/>
                    <a:pt x="15" y="63"/>
                  </a:cubicBezTo>
                  <a:cubicBezTo>
                    <a:pt x="9" y="62"/>
                    <a:pt x="4" y="57"/>
                    <a:pt x="4" y="51"/>
                  </a:cubicBezTo>
                  <a:cubicBezTo>
                    <a:pt x="3" y="34"/>
                    <a:pt x="1" y="18"/>
                    <a:pt x="0" y="1"/>
                  </a:cubicBezTo>
                  <a:cubicBezTo>
                    <a:pt x="0" y="1"/>
                    <a:pt x="0" y="1"/>
                    <a:pt x="0" y="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2" name="Google Shape;132;p55"/>
            <p:cNvSpPr/>
            <p:nvPr/>
          </p:nvSpPr>
          <p:spPr>
            <a:xfrm>
              <a:off x="8468514" y="4535488"/>
              <a:ext cx="239709" cy="163513"/>
            </a:xfrm>
            <a:custGeom>
              <a:avLst/>
              <a:gdLst/>
              <a:ahLst/>
              <a:cxnLst/>
              <a:rect l="l" t="t" r="r" b="b"/>
              <a:pathLst>
                <a:path w="94" h="63" extrusionOk="0">
                  <a:moveTo>
                    <a:pt x="60" y="0"/>
                  </a:moveTo>
                  <a:cubicBezTo>
                    <a:pt x="60" y="3"/>
                    <a:pt x="60" y="5"/>
                    <a:pt x="60" y="8"/>
                  </a:cubicBezTo>
                  <a:cubicBezTo>
                    <a:pt x="60" y="14"/>
                    <a:pt x="62" y="19"/>
                    <a:pt x="66" y="24"/>
                  </a:cubicBezTo>
                  <a:cubicBezTo>
                    <a:pt x="72" y="29"/>
                    <a:pt x="77" y="35"/>
                    <a:pt x="83" y="41"/>
                  </a:cubicBezTo>
                  <a:cubicBezTo>
                    <a:pt x="88" y="46"/>
                    <a:pt x="92" y="53"/>
                    <a:pt x="94" y="61"/>
                  </a:cubicBezTo>
                  <a:cubicBezTo>
                    <a:pt x="94" y="62"/>
                    <a:pt x="94" y="62"/>
                    <a:pt x="94" y="63"/>
                  </a:cubicBezTo>
                  <a:cubicBezTo>
                    <a:pt x="63" y="63"/>
                    <a:pt x="31" y="63"/>
                    <a:pt x="0" y="63"/>
                  </a:cubicBezTo>
                  <a:cubicBezTo>
                    <a:pt x="0" y="62"/>
                    <a:pt x="0" y="62"/>
                    <a:pt x="0" y="61"/>
                  </a:cubicBezTo>
                  <a:cubicBezTo>
                    <a:pt x="2" y="54"/>
                    <a:pt x="5" y="47"/>
                    <a:pt x="11" y="41"/>
                  </a:cubicBezTo>
                  <a:cubicBezTo>
                    <a:pt x="16" y="35"/>
                    <a:pt x="22" y="30"/>
                    <a:pt x="27" y="24"/>
                  </a:cubicBezTo>
                  <a:cubicBezTo>
                    <a:pt x="32" y="19"/>
                    <a:pt x="34" y="14"/>
                    <a:pt x="34" y="8"/>
                  </a:cubicBezTo>
                  <a:cubicBezTo>
                    <a:pt x="34" y="5"/>
                    <a:pt x="34" y="3"/>
                    <a:pt x="34" y="0"/>
                  </a:cubicBezTo>
                  <a:cubicBezTo>
                    <a:pt x="42" y="0"/>
                    <a:pt x="51" y="0"/>
                    <a:pt x="60" y="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3" name="Google Shape;133;p55"/>
            <p:cNvSpPr/>
            <p:nvPr/>
          </p:nvSpPr>
          <p:spPr>
            <a:xfrm>
              <a:off x="8536783" y="4459281"/>
              <a:ext cx="103190" cy="65086"/>
            </a:xfrm>
            <a:custGeom>
              <a:avLst/>
              <a:gdLst/>
              <a:ahLst/>
              <a:cxnLst/>
              <a:rect l="l" t="t" r="r" b="b"/>
              <a:pathLst>
                <a:path w="40" h="25" extrusionOk="0">
                  <a:moveTo>
                    <a:pt x="20" y="25"/>
                  </a:moveTo>
                  <a:cubicBezTo>
                    <a:pt x="14" y="25"/>
                    <a:pt x="8" y="25"/>
                    <a:pt x="3" y="25"/>
                  </a:cubicBezTo>
                  <a:cubicBezTo>
                    <a:pt x="1" y="25"/>
                    <a:pt x="0" y="24"/>
                    <a:pt x="0" y="23"/>
                  </a:cubicBezTo>
                  <a:cubicBezTo>
                    <a:pt x="0" y="16"/>
                    <a:pt x="0" y="9"/>
                    <a:pt x="0" y="2"/>
                  </a:cubicBezTo>
                  <a:cubicBezTo>
                    <a:pt x="0" y="0"/>
                    <a:pt x="1" y="0"/>
                    <a:pt x="2" y="0"/>
                  </a:cubicBezTo>
                  <a:cubicBezTo>
                    <a:pt x="14" y="0"/>
                    <a:pt x="26" y="0"/>
                    <a:pt x="37" y="0"/>
                  </a:cubicBezTo>
                  <a:cubicBezTo>
                    <a:pt x="39" y="0"/>
                    <a:pt x="39" y="0"/>
                    <a:pt x="39" y="2"/>
                  </a:cubicBezTo>
                  <a:cubicBezTo>
                    <a:pt x="39" y="9"/>
                    <a:pt x="39" y="16"/>
                    <a:pt x="39" y="22"/>
                  </a:cubicBezTo>
                  <a:cubicBezTo>
                    <a:pt x="40" y="24"/>
                    <a:pt x="39" y="25"/>
                    <a:pt x="37" y="25"/>
                  </a:cubicBezTo>
                  <a:cubicBezTo>
                    <a:pt x="31" y="25"/>
                    <a:pt x="25" y="25"/>
                    <a:pt x="20" y="25"/>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4" name="Google Shape;134;p55"/>
            <p:cNvSpPr/>
            <p:nvPr/>
          </p:nvSpPr>
          <p:spPr>
            <a:xfrm>
              <a:off x="8695532" y="4695818"/>
              <a:ext cx="153984" cy="114300"/>
            </a:xfrm>
            <a:custGeom>
              <a:avLst/>
              <a:gdLst/>
              <a:ahLst/>
              <a:cxnLst/>
              <a:rect l="l" t="t" r="r" b="b"/>
              <a:pathLst>
                <a:path w="60" h="44" extrusionOk="0">
                  <a:moveTo>
                    <a:pt x="41" y="30"/>
                  </a:moveTo>
                  <a:cubicBezTo>
                    <a:pt x="38" y="34"/>
                    <a:pt x="35" y="38"/>
                    <a:pt x="32" y="42"/>
                  </a:cubicBezTo>
                  <a:cubicBezTo>
                    <a:pt x="31" y="43"/>
                    <a:pt x="30" y="43"/>
                    <a:pt x="29" y="43"/>
                  </a:cubicBezTo>
                  <a:cubicBezTo>
                    <a:pt x="25" y="44"/>
                    <a:pt x="22" y="42"/>
                    <a:pt x="20" y="39"/>
                  </a:cubicBezTo>
                  <a:cubicBezTo>
                    <a:pt x="16" y="31"/>
                    <a:pt x="10" y="26"/>
                    <a:pt x="2" y="22"/>
                  </a:cubicBezTo>
                  <a:cubicBezTo>
                    <a:pt x="0" y="21"/>
                    <a:pt x="0" y="20"/>
                    <a:pt x="1" y="18"/>
                  </a:cubicBezTo>
                  <a:cubicBezTo>
                    <a:pt x="2" y="17"/>
                    <a:pt x="3" y="17"/>
                    <a:pt x="4" y="18"/>
                  </a:cubicBezTo>
                  <a:cubicBezTo>
                    <a:pt x="13" y="23"/>
                    <a:pt x="20" y="30"/>
                    <a:pt x="26" y="39"/>
                  </a:cubicBezTo>
                  <a:cubicBezTo>
                    <a:pt x="26" y="39"/>
                    <a:pt x="27" y="40"/>
                    <a:pt x="27" y="41"/>
                  </a:cubicBezTo>
                  <a:cubicBezTo>
                    <a:pt x="31" y="36"/>
                    <a:pt x="34" y="32"/>
                    <a:pt x="37" y="27"/>
                  </a:cubicBezTo>
                  <a:cubicBezTo>
                    <a:pt x="36" y="26"/>
                    <a:pt x="34" y="26"/>
                    <a:pt x="33" y="25"/>
                  </a:cubicBezTo>
                  <a:cubicBezTo>
                    <a:pt x="28" y="23"/>
                    <a:pt x="27" y="18"/>
                    <a:pt x="31" y="14"/>
                  </a:cubicBezTo>
                  <a:cubicBezTo>
                    <a:pt x="34" y="9"/>
                    <a:pt x="39" y="6"/>
                    <a:pt x="45" y="4"/>
                  </a:cubicBezTo>
                  <a:cubicBezTo>
                    <a:pt x="48" y="3"/>
                    <a:pt x="51" y="2"/>
                    <a:pt x="54" y="1"/>
                  </a:cubicBezTo>
                  <a:cubicBezTo>
                    <a:pt x="57" y="0"/>
                    <a:pt x="59" y="1"/>
                    <a:pt x="59" y="4"/>
                  </a:cubicBezTo>
                  <a:cubicBezTo>
                    <a:pt x="60" y="12"/>
                    <a:pt x="60" y="19"/>
                    <a:pt x="57" y="27"/>
                  </a:cubicBezTo>
                  <a:cubicBezTo>
                    <a:pt x="56" y="28"/>
                    <a:pt x="56" y="30"/>
                    <a:pt x="55" y="32"/>
                  </a:cubicBezTo>
                  <a:cubicBezTo>
                    <a:pt x="52" y="35"/>
                    <a:pt x="49" y="36"/>
                    <a:pt x="46" y="34"/>
                  </a:cubicBezTo>
                  <a:cubicBezTo>
                    <a:pt x="44" y="33"/>
                    <a:pt x="42" y="31"/>
                    <a:pt x="41" y="3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135" name="Google Shape;135;p55"/>
          <p:cNvGrpSpPr/>
          <p:nvPr/>
        </p:nvGrpSpPr>
        <p:grpSpPr>
          <a:xfrm>
            <a:off x="0" y="0"/>
            <a:ext cx="9133959" cy="926753"/>
            <a:chOff x="0" y="0"/>
            <a:chExt cx="9133959" cy="926753"/>
          </a:xfrm>
        </p:grpSpPr>
        <p:sp>
          <p:nvSpPr>
            <p:cNvPr id="136" name="Google Shape;136;p55"/>
            <p:cNvSpPr/>
            <p:nvPr/>
          </p:nvSpPr>
          <p:spPr>
            <a:xfrm>
              <a:off x="548027" y="602132"/>
              <a:ext cx="84838" cy="90168"/>
            </a:xfrm>
            <a:custGeom>
              <a:avLst/>
              <a:gdLst/>
              <a:ahLst/>
              <a:cxnLst/>
              <a:rect l="l" t="t" r="r" b="b"/>
              <a:pathLst>
                <a:path w="63627" h="67627" extrusionOk="0">
                  <a:moveTo>
                    <a:pt x="29242" y="2857"/>
                  </a:moveTo>
                  <a:lnTo>
                    <a:pt x="23908" y="2857"/>
                  </a:lnTo>
                  <a:cubicBezTo>
                    <a:pt x="15907" y="0"/>
                    <a:pt x="10668" y="2857"/>
                    <a:pt x="5334" y="5715"/>
                  </a:cubicBezTo>
                  <a:cubicBezTo>
                    <a:pt x="2667" y="5715"/>
                    <a:pt x="0" y="8573"/>
                    <a:pt x="0" y="8573"/>
                  </a:cubicBezTo>
                  <a:cubicBezTo>
                    <a:pt x="10573" y="28289"/>
                    <a:pt x="23908" y="48006"/>
                    <a:pt x="37147" y="67627"/>
                  </a:cubicBezTo>
                  <a:cubicBezTo>
                    <a:pt x="45148" y="56388"/>
                    <a:pt x="55721" y="45149"/>
                    <a:pt x="63627" y="33814"/>
                  </a:cubicBezTo>
                  <a:lnTo>
                    <a:pt x="63627" y="30956"/>
                  </a:lnTo>
                  <a:cubicBezTo>
                    <a:pt x="63627" y="28099"/>
                    <a:pt x="60960" y="22479"/>
                    <a:pt x="60960" y="19717"/>
                  </a:cubicBezTo>
                  <a:cubicBezTo>
                    <a:pt x="58293" y="14097"/>
                    <a:pt x="58293" y="5620"/>
                    <a:pt x="55626" y="0"/>
                  </a:cubicBezTo>
                  <a:cubicBezTo>
                    <a:pt x="52959" y="0"/>
                    <a:pt x="52959" y="2857"/>
                    <a:pt x="50292" y="2857"/>
                  </a:cubicBezTo>
                  <a:cubicBezTo>
                    <a:pt x="42291" y="8477"/>
                    <a:pt x="37052" y="11335"/>
                    <a:pt x="29051" y="2857"/>
                  </a:cubicBezTo>
                  <a:close/>
                </a:path>
              </a:pathLst>
            </a:custGeom>
            <a:solidFill>
              <a:srgbClr val="99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7" name="Google Shape;137;p55"/>
            <p:cNvSpPr/>
            <p:nvPr/>
          </p:nvSpPr>
          <p:spPr>
            <a:xfrm>
              <a:off x="0" y="0"/>
              <a:ext cx="9133959" cy="926753"/>
            </a:xfrm>
            <a:custGeom>
              <a:avLst/>
              <a:gdLst/>
              <a:ahLst/>
              <a:cxnLst/>
              <a:rect l="l" t="t" r="r" b="b"/>
              <a:pathLst>
                <a:path w="6850189" h="695039" extrusionOk="0">
                  <a:moveTo>
                    <a:pt x="652367" y="0"/>
                  </a:moveTo>
                  <a:lnTo>
                    <a:pt x="0" y="0"/>
                  </a:lnTo>
                  <a:lnTo>
                    <a:pt x="0" y="695039"/>
                  </a:lnTo>
                  <a:lnTo>
                    <a:pt x="323564" y="695039"/>
                  </a:lnTo>
                  <a:cubicBezTo>
                    <a:pt x="506540" y="695039"/>
                    <a:pt x="652463" y="537496"/>
                    <a:pt x="652463" y="343281"/>
                  </a:cubicBezTo>
                  <a:lnTo>
                    <a:pt x="652463" y="253270"/>
                  </a:lnTo>
                  <a:lnTo>
                    <a:pt x="6850190" y="253270"/>
                  </a:lnTo>
                  <a:lnTo>
                    <a:pt x="6850190" y="0"/>
                  </a:lnTo>
                  <a:lnTo>
                    <a:pt x="652367" y="0"/>
                  </a:lnTo>
                  <a:close/>
                  <a:moveTo>
                    <a:pt x="323564" y="589502"/>
                  </a:moveTo>
                  <a:lnTo>
                    <a:pt x="320897" y="589502"/>
                  </a:lnTo>
                  <a:cubicBezTo>
                    <a:pt x="304991" y="583883"/>
                    <a:pt x="289084" y="572643"/>
                    <a:pt x="273177" y="561404"/>
                  </a:cubicBezTo>
                  <a:cubicBezTo>
                    <a:pt x="265176" y="567023"/>
                    <a:pt x="259937" y="569881"/>
                    <a:pt x="251936" y="575501"/>
                  </a:cubicBezTo>
                  <a:cubicBezTo>
                    <a:pt x="238697" y="586740"/>
                    <a:pt x="220123" y="592360"/>
                    <a:pt x="204216" y="597980"/>
                  </a:cubicBezTo>
                  <a:cubicBezTo>
                    <a:pt x="198882" y="600837"/>
                    <a:pt x="193643" y="600837"/>
                    <a:pt x="185642" y="600837"/>
                  </a:cubicBezTo>
                  <a:cubicBezTo>
                    <a:pt x="180308" y="600837"/>
                    <a:pt x="172403" y="597980"/>
                    <a:pt x="167069" y="595217"/>
                  </a:cubicBezTo>
                  <a:cubicBezTo>
                    <a:pt x="159068" y="586740"/>
                    <a:pt x="151162" y="578358"/>
                    <a:pt x="145828" y="569881"/>
                  </a:cubicBezTo>
                  <a:cubicBezTo>
                    <a:pt x="135255" y="555784"/>
                    <a:pt x="127254" y="541782"/>
                    <a:pt x="119348" y="524828"/>
                  </a:cubicBezTo>
                  <a:cubicBezTo>
                    <a:pt x="108776" y="505111"/>
                    <a:pt x="98108" y="479774"/>
                    <a:pt x="90202" y="457295"/>
                  </a:cubicBezTo>
                  <a:cubicBezTo>
                    <a:pt x="82201" y="437579"/>
                    <a:pt x="76962" y="415100"/>
                    <a:pt x="71628" y="392621"/>
                  </a:cubicBezTo>
                  <a:cubicBezTo>
                    <a:pt x="66294" y="370142"/>
                    <a:pt x="61055" y="344805"/>
                    <a:pt x="61055" y="322231"/>
                  </a:cubicBezTo>
                  <a:cubicBezTo>
                    <a:pt x="61055" y="299657"/>
                    <a:pt x="66389" y="282797"/>
                    <a:pt x="76962" y="263176"/>
                  </a:cubicBezTo>
                  <a:cubicBezTo>
                    <a:pt x="84963" y="251936"/>
                    <a:pt x="95536" y="243459"/>
                    <a:pt x="106109" y="235077"/>
                  </a:cubicBezTo>
                  <a:cubicBezTo>
                    <a:pt x="119348" y="226600"/>
                    <a:pt x="132588" y="223838"/>
                    <a:pt x="148495" y="220980"/>
                  </a:cubicBezTo>
                  <a:cubicBezTo>
                    <a:pt x="161735" y="220980"/>
                    <a:pt x="172403" y="223838"/>
                    <a:pt x="185642" y="226600"/>
                  </a:cubicBezTo>
                  <a:cubicBezTo>
                    <a:pt x="201549" y="229457"/>
                    <a:pt x="214789" y="232219"/>
                    <a:pt x="228029" y="240697"/>
                  </a:cubicBezTo>
                  <a:cubicBezTo>
                    <a:pt x="243935" y="249174"/>
                    <a:pt x="257175" y="260414"/>
                    <a:pt x="270415" y="274511"/>
                  </a:cubicBezTo>
                  <a:lnTo>
                    <a:pt x="270415" y="266033"/>
                  </a:lnTo>
                  <a:cubicBezTo>
                    <a:pt x="270415" y="243554"/>
                    <a:pt x="267748" y="218218"/>
                    <a:pt x="262414" y="195644"/>
                  </a:cubicBezTo>
                  <a:cubicBezTo>
                    <a:pt x="257080" y="175927"/>
                    <a:pt x="249174" y="159068"/>
                    <a:pt x="238506" y="142208"/>
                  </a:cubicBezTo>
                  <a:cubicBezTo>
                    <a:pt x="233172" y="133731"/>
                    <a:pt x="225266" y="125349"/>
                    <a:pt x="217265" y="116872"/>
                  </a:cubicBezTo>
                  <a:cubicBezTo>
                    <a:pt x="204026" y="100013"/>
                    <a:pt x="190786" y="83058"/>
                    <a:pt x="177451" y="66199"/>
                  </a:cubicBezTo>
                  <a:cubicBezTo>
                    <a:pt x="174784" y="60579"/>
                    <a:pt x="172117" y="57722"/>
                    <a:pt x="166878" y="52102"/>
                  </a:cubicBezTo>
                  <a:lnTo>
                    <a:pt x="166878" y="49244"/>
                  </a:lnTo>
                  <a:cubicBezTo>
                    <a:pt x="166878" y="49244"/>
                    <a:pt x="169545" y="46387"/>
                    <a:pt x="169545" y="49244"/>
                  </a:cubicBezTo>
                  <a:cubicBezTo>
                    <a:pt x="180118" y="49244"/>
                    <a:pt x="188119" y="54864"/>
                    <a:pt x="196025" y="60484"/>
                  </a:cubicBezTo>
                  <a:cubicBezTo>
                    <a:pt x="211931" y="66104"/>
                    <a:pt x="225171" y="77343"/>
                    <a:pt x="235839" y="88583"/>
                  </a:cubicBezTo>
                  <a:cubicBezTo>
                    <a:pt x="246412" y="99822"/>
                    <a:pt x="254413" y="113919"/>
                    <a:pt x="259747" y="128016"/>
                  </a:cubicBezTo>
                  <a:cubicBezTo>
                    <a:pt x="265081" y="139256"/>
                    <a:pt x="267748" y="150495"/>
                    <a:pt x="272987" y="161830"/>
                  </a:cubicBezTo>
                  <a:cubicBezTo>
                    <a:pt x="275654" y="173069"/>
                    <a:pt x="278321" y="187166"/>
                    <a:pt x="278321" y="201263"/>
                  </a:cubicBezTo>
                  <a:cubicBezTo>
                    <a:pt x="280988" y="226600"/>
                    <a:pt x="278321" y="251936"/>
                    <a:pt x="275654" y="274415"/>
                  </a:cubicBezTo>
                  <a:cubicBezTo>
                    <a:pt x="275654" y="274415"/>
                    <a:pt x="278321" y="271558"/>
                    <a:pt x="280988" y="268796"/>
                  </a:cubicBezTo>
                  <a:cubicBezTo>
                    <a:pt x="296894" y="251936"/>
                    <a:pt x="312801" y="240697"/>
                    <a:pt x="331375" y="234982"/>
                  </a:cubicBezTo>
                  <a:cubicBezTo>
                    <a:pt x="349949" y="226505"/>
                    <a:pt x="368522" y="223742"/>
                    <a:pt x="389763" y="220885"/>
                  </a:cubicBezTo>
                  <a:cubicBezTo>
                    <a:pt x="403003" y="220885"/>
                    <a:pt x="413671" y="223742"/>
                    <a:pt x="426911" y="229362"/>
                  </a:cubicBezTo>
                  <a:cubicBezTo>
                    <a:pt x="442817" y="234982"/>
                    <a:pt x="458724" y="246221"/>
                    <a:pt x="469297" y="263176"/>
                  </a:cubicBezTo>
                  <a:cubicBezTo>
                    <a:pt x="474631" y="274415"/>
                    <a:pt x="479870" y="285655"/>
                    <a:pt x="479870" y="296894"/>
                  </a:cubicBezTo>
                  <a:cubicBezTo>
                    <a:pt x="482537" y="308134"/>
                    <a:pt x="482537" y="316611"/>
                    <a:pt x="482537" y="324993"/>
                  </a:cubicBezTo>
                  <a:cubicBezTo>
                    <a:pt x="482537" y="327850"/>
                    <a:pt x="482537" y="330613"/>
                    <a:pt x="479870" y="330613"/>
                  </a:cubicBezTo>
                  <a:cubicBezTo>
                    <a:pt x="474536" y="336233"/>
                    <a:pt x="469297" y="339090"/>
                    <a:pt x="461296" y="344710"/>
                  </a:cubicBezTo>
                  <a:cubicBezTo>
                    <a:pt x="453295" y="341852"/>
                    <a:pt x="448056" y="339090"/>
                    <a:pt x="440055" y="341852"/>
                  </a:cubicBezTo>
                  <a:cubicBezTo>
                    <a:pt x="432054" y="344615"/>
                    <a:pt x="426815" y="353092"/>
                    <a:pt x="424148" y="364331"/>
                  </a:cubicBezTo>
                  <a:cubicBezTo>
                    <a:pt x="424148" y="369951"/>
                    <a:pt x="424148" y="372809"/>
                    <a:pt x="421481" y="375571"/>
                  </a:cubicBezTo>
                  <a:cubicBezTo>
                    <a:pt x="416147" y="375571"/>
                    <a:pt x="416147" y="381191"/>
                    <a:pt x="413480" y="384048"/>
                  </a:cubicBezTo>
                  <a:cubicBezTo>
                    <a:pt x="413480" y="384048"/>
                    <a:pt x="410813" y="386906"/>
                    <a:pt x="408146" y="386906"/>
                  </a:cubicBezTo>
                  <a:cubicBezTo>
                    <a:pt x="397574" y="389763"/>
                    <a:pt x="386906" y="395383"/>
                    <a:pt x="379000" y="401003"/>
                  </a:cubicBezTo>
                  <a:cubicBezTo>
                    <a:pt x="360426" y="409480"/>
                    <a:pt x="349853" y="426339"/>
                    <a:pt x="344519" y="446056"/>
                  </a:cubicBezTo>
                  <a:cubicBezTo>
                    <a:pt x="341852" y="460153"/>
                    <a:pt x="339185" y="474155"/>
                    <a:pt x="336518" y="488251"/>
                  </a:cubicBezTo>
                  <a:cubicBezTo>
                    <a:pt x="336518" y="505111"/>
                    <a:pt x="333851" y="522065"/>
                    <a:pt x="331184" y="541687"/>
                  </a:cubicBezTo>
                  <a:cubicBezTo>
                    <a:pt x="328517" y="555784"/>
                    <a:pt x="325850" y="572643"/>
                    <a:pt x="323183" y="589502"/>
                  </a:cubicBezTo>
                  <a:close/>
                  <a:moveTo>
                    <a:pt x="514541" y="431959"/>
                  </a:moveTo>
                  <a:cubicBezTo>
                    <a:pt x="503968" y="437579"/>
                    <a:pt x="493300" y="434816"/>
                    <a:pt x="485394" y="426339"/>
                  </a:cubicBezTo>
                  <a:cubicBezTo>
                    <a:pt x="480060" y="420719"/>
                    <a:pt x="480060" y="409480"/>
                    <a:pt x="482727" y="398240"/>
                  </a:cubicBezTo>
                  <a:cubicBezTo>
                    <a:pt x="488061" y="387001"/>
                    <a:pt x="503968" y="378524"/>
                    <a:pt x="514541" y="384143"/>
                  </a:cubicBezTo>
                  <a:cubicBezTo>
                    <a:pt x="525113" y="387001"/>
                    <a:pt x="530447" y="395383"/>
                    <a:pt x="530447" y="406622"/>
                  </a:cubicBezTo>
                  <a:cubicBezTo>
                    <a:pt x="530447" y="417862"/>
                    <a:pt x="525113" y="426339"/>
                    <a:pt x="514541" y="431959"/>
                  </a:cubicBezTo>
                  <a:close/>
                  <a:moveTo>
                    <a:pt x="546354" y="372904"/>
                  </a:moveTo>
                  <a:cubicBezTo>
                    <a:pt x="533114" y="370046"/>
                    <a:pt x="519875" y="370046"/>
                    <a:pt x="506540" y="367284"/>
                  </a:cubicBezTo>
                  <a:cubicBezTo>
                    <a:pt x="501206" y="367284"/>
                    <a:pt x="498539" y="367284"/>
                    <a:pt x="495967" y="364426"/>
                  </a:cubicBezTo>
                  <a:cubicBezTo>
                    <a:pt x="494188" y="364426"/>
                    <a:pt x="493300" y="365379"/>
                    <a:pt x="493300" y="367284"/>
                  </a:cubicBezTo>
                  <a:cubicBezTo>
                    <a:pt x="485299" y="370142"/>
                    <a:pt x="480060" y="375761"/>
                    <a:pt x="472059" y="381381"/>
                  </a:cubicBezTo>
                  <a:cubicBezTo>
                    <a:pt x="474726" y="381381"/>
                    <a:pt x="477393" y="384239"/>
                    <a:pt x="480060" y="384239"/>
                  </a:cubicBezTo>
                  <a:cubicBezTo>
                    <a:pt x="482727" y="384239"/>
                    <a:pt x="485394" y="387096"/>
                    <a:pt x="485394" y="389858"/>
                  </a:cubicBezTo>
                  <a:cubicBezTo>
                    <a:pt x="485394" y="392621"/>
                    <a:pt x="482727" y="398336"/>
                    <a:pt x="477393" y="398336"/>
                  </a:cubicBezTo>
                  <a:cubicBezTo>
                    <a:pt x="472059" y="398336"/>
                    <a:pt x="466820" y="395478"/>
                    <a:pt x="461486" y="392716"/>
                  </a:cubicBezTo>
                  <a:cubicBezTo>
                    <a:pt x="459708" y="394621"/>
                    <a:pt x="459708" y="396494"/>
                    <a:pt x="461486" y="398336"/>
                  </a:cubicBezTo>
                  <a:cubicBezTo>
                    <a:pt x="466820" y="409575"/>
                    <a:pt x="472059" y="420815"/>
                    <a:pt x="480060" y="429292"/>
                  </a:cubicBezTo>
                  <a:cubicBezTo>
                    <a:pt x="485394" y="434912"/>
                    <a:pt x="485394" y="443389"/>
                    <a:pt x="488061" y="451771"/>
                  </a:cubicBezTo>
                  <a:cubicBezTo>
                    <a:pt x="488061" y="463010"/>
                    <a:pt x="490728" y="471488"/>
                    <a:pt x="490728" y="482727"/>
                  </a:cubicBezTo>
                  <a:cubicBezTo>
                    <a:pt x="493395" y="488347"/>
                    <a:pt x="490728" y="491204"/>
                    <a:pt x="488061" y="493967"/>
                  </a:cubicBezTo>
                  <a:cubicBezTo>
                    <a:pt x="477488" y="505206"/>
                    <a:pt x="466820" y="516446"/>
                    <a:pt x="458915" y="524923"/>
                  </a:cubicBezTo>
                  <a:cubicBezTo>
                    <a:pt x="457136" y="526828"/>
                    <a:pt x="455359" y="527780"/>
                    <a:pt x="453581" y="527780"/>
                  </a:cubicBezTo>
                  <a:cubicBezTo>
                    <a:pt x="458915" y="536258"/>
                    <a:pt x="458915" y="541877"/>
                    <a:pt x="458915" y="550259"/>
                  </a:cubicBezTo>
                  <a:lnTo>
                    <a:pt x="458915" y="626269"/>
                  </a:lnTo>
                  <a:cubicBezTo>
                    <a:pt x="461582" y="631888"/>
                    <a:pt x="458915" y="634746"/>
                    <a:pt x="453581" y="634746"/>
                  </a:cubicBezTo>
                  <a:cubicBezTo>
                    <a:pt x="448247" y="637604"/>
                    <a:pt x="445580" y="634746"/>
                    <a:pt x="445580" y="629126"/>
                  </a:cubicBezTo>
                  <a:cubicBezTo>
                    <a:pt x="442913" y="606647"/>
                    <a:pt x="437579" y="584073"/>
                    <a:pt x="435007" y="561594"/>
                  </a:cubicBezTo>
                  <a:lnTo>
                    <a:pt x="435007" y="558737"/>
                  </a:lnTo>
                  <a:cubicBezTo>
                    <a:pt x="435007" y="550259"/>
                    <a:pt x="432340" y="544640"/>
                    <a:pt x="427006" y="539020"/>
                  </a:cubicBezTo>
                  <a:cubicBezTo>
                    <a:pt x="416433" y="527780"/>
                    <a:pt x="405765" y="513683"/>
                    <a:pt x="395192" y="502444"/>
                  </a:cubicBezTo>
                  <a:cubicBezTo>
                    <a:pt x="392525" y="499586"/>
                    <a:pt x="392525" y="496824"/>
                    <a:pt x="389858" y="493967"/>
                  </a:cubicBezTo>
                  <a:cubicBezTo>
                    <a:pt x="387191" y="496824"/>
                    <a:pt x="387191" y="499586"/>
                    <a:pt x="387191" y="499586"/>
                  </a:cubicBezTo>
                  <a:cubicBezTo>
                    <a:pt x="381857" y="519303"/>
                    <a:pt x="379190" y="539020"/>
                    <a:pt x="373951" y="555879"/>
                  </a:cubicBezTo>
                  <a:cubicBezTo>
                    <a:pt x="371285" y="567119"/>
                    <a:pt x="365950" y="578358"/>
                    <a:pt x="363379" y="586835"/>
                  </a:cubicBezTo>
                  <a:cubicBezTo>
                    <a:pt x="360712" y="598075"/>
                    <a:pt x="355378" y="609314"/>
                    <a:pt x="352806" y="617792"/>
                  </a:cubicBezTo>
                  <a:cubicBezTo>
                    <a:pt x="352806" y="620649"/>
                    <a:pt x="350139" y="620649"/>
                    <a:pt x="350139" y="623411"/>
                  </a:cubicBezTo>
                  <a:cubicBezTo>
                    <a:pt x="350139" y="629031"/>
                    <a:pt x="344805" y="634651"/>
                    <a:pt x="339566" y="631888"/>
                  </a:cubicBezTo>
                  <a:cubicBezTo>
                    <a:pt x="336899" y="631888"/>
                    <a:pt x="334232" y="629031"/>
                    <a:pt x="334232" y="623411"/>
                  </a:cubicBezTo>
                  <a:cubicBezTo>
                    <a:pt x="334232" y="617792"/>
                    <a:pt x="336899" y="614934"/>
                    <a:pt x="336899" y="609314"/>
                  </a:cubicBezTo>
                  <a:cubicBezTo>
                    <a:pt x="339566" y="600837"/>
                    <a:pt x="339566" y="592455"/>
                    <a:pt x="342233" y="583978"/>
                  </a:cubicBezTo>
                  <a:cubicBezTo>
                    <a:pt x="344900" y="572738"/>
                    <a:pt x="347567" y="561499"/>
                    <a:pt x="350234" y="550164"/>
                  </a:cubicBezTo>
                  <a:cubicBezTo>
                    <a:pt x="352901" y="533305"/>
                    <a:pt x="352901" y="516350"/>
                    <a:pt x="355568" y="499491"/>
                  </a:cubicBezTo>
                  <a:cubicBezTo>
                    <a:pt x="355568" y="488251"/>
                    <a:pt x="355568" y="479774"/>
                    <a:pt x="358235" y="471392"/>
                  </a:cubicBezTo>
                  <a:cubicBezTo>
                    <a:pt x="360902" y="457295"/>
                    <a:pt x="363569" y="440436"/>
                    <a:pt x="374142" y="429197"/>
                  </a:cubicBezTo>
                  <a:cubicBezTo>
                    <a:pt x="379476" y="420719"/>
                    <a:pt x="390049" y="415100"/>
                    <a:pt x="400622" y="412337"/>
                  </a:cubicBezTo>
                  <a:cubicBezTo>
                    <a:pt x="405956" y="409480"/>
                    <a:pt x="413861" y="406718"/>
                    <a:pt x="419195" y="403860"/>
                  </a:cubicBezTo>
                  <a:cubicBezTo>
                    <a:pt x="421862" y="403860"/>
                    <a:pt x="427196" y="401003"/>
                    <a:pt x="427196" y="398240"/>
                  </a:cubicBezTo>
                  <a:cubicBezTo>
                    <a:pt x="429863" y="389763"/>
                    <a:pt x="435197" y="387001"/>
                    <a:pt x="440436" y="384143"/>
                  </a:cubicBezTo>
                  <a:lnTo>
                    <a:pt x="445770" y="378524"/>
                  </a:lnTo>
                  <a:cubicBezTo>
                    <a:pt x="445770" y="375666"/>
                    <a:pt x="443103" y="370046"/>
                    <a:pt x="443103" y="364426"/>
                  </a:cubicBezTo>
                  <a:lnTo>
                    <a:pt x="445770" y="364426"/>
                  </a:lnTo>
                  <a:cubicBezTo>
                    <a:pt x="445770" y="362522"/>
                    <a:pt x="446659" y="360648"/>
                    <a:pt x="448437" y="358807"/>
                  </a:cubicBezTo>
                  <a:lnTo>
                    <a:pt x="448437" y="364426"/>
                  </a:lnTo>
                  <a:cubicBezTo>
                    <a:pt x="451104" y="367284"/>
                    <a:pt x="451104" y="370046"/>
                    <a:pt x="456438" y="372904"/>
                  </a:cubicBezTo>
                  <a:cubicBezTo>
                    <a:pt x="461772" y="367284"/>
                    <a:pt x="469678" y="361664"/>
                    <a:pt x="475012" y="358807"/>
                  </a:cubicBezTo>
                  <a:cubicBezTo>
                    <a:pt x="477679" y="355949"/>
                    <a:pt x="483013" y="353187"/>
                    <a:pt x="485585" y="350330"/>
                  </a:cubicBezTo>
                  <a:cubicBezTo>
                    <a:pt x="488156" y="347472"/>
                    <a:pt x="490919" y="347472"/>
                    <a:pt x="496157" y="347472"/>
                  </a:cubicBezTo>
                  <a:cubicBezTo>
                    <a:pt x="509397" y="353092"/>
                    <a:pt x="525304" y="355949"/>
                    <a:pt x="541211" y="358712"/>
                  </a:cubicBezTo>
                  <a:cubicBezTo>
                    <a:pt x="541211" y="361569"/>
                    <a:pt x="543878" y="361569"/>
                    <a:pt x="546545" y="361569"/>
                  </a:cubicBezTo>
                  <a:cubicBezTo>
                    <a:pt x="551879" y="361569"/>
                    <a:pt x="551879" y="364426"/>
                    <a:pt x="551879" y="367189"/>
                  </a:cubicBezTo>
                  <a:cubicBezTo>
                    <a:pt x="551879" y="372809"/>
                    <a:pt x="549212" y="372809"/>
                    <a:pt x="546545" y="372809"/>
                  </a:cubicBezTo>
                  <a:close/>
                </a:path>
              </a:pathLst>
            </a:custGeom>
            <a:solidFill>
              <a:srgbClr val="99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_COLUMN_TEXT_1">
  <p:cSld name="ONE_COLUMN_TEXT_1">
    <p:spTree>
      <p:nvGrpSpPr>
        <p:cNvPr id="1" name="Shape 138"/>
        <p:cNvGrpSpPr/>
        <p:nvPr/>
      </p:nvGrpSpPr>
      <p:grpSpPr>
        <a:xfrm>
          <a:off x="0" y="0"/>
          <a:ext cx="0" cy="0"/>
          <a:chOff x="0" y="0"/>
          <a:chExt cx="0" cy="0"/>
        </a:xfrm>
      </p:grpSpPr>
      <p:sp>
        <p:nvSpPr>
          <p:cNvPr id="139" name="Google Shape;139;p56"/>
          <p:cNvSpPr txBox="1">
            <a:spLocks noGrp="1"/>
          </p:cNvSpPr>
          <p:nvPr>
            <p:ph type="title"/>
          </p:nvPr>
        </p:nvSpPr>
        <p:spPr>
          <a:xfrm>
            <a:off x="1356814" y="1558000"/>
            <a:ext cx="2808003" cy="562502"/>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DA3B3B"/>
              </a:buClr>
              <a:buSzPts val="2400"/>
              <a:buFont typeface="Righteous"/>
              <a:buNone/>
              <a:defRPr sz="24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56"/>
          <p:cNvSpPr txBox="1">
            <a:spLocks noGrp="1"/>
          </p:cNvSpPr>
          <p:nvPr>
            <p:ph type="body" idx="1"/>
          </p:nvPr>
        </p:nvSpPr>
        <p:spPr>
          <a:xfrm>
            <a:off x="1264706" y="2730023"/>
            <a:ext cx="2992200" cy="1730995"/>
          </a:xfrm>
          <a:prstGeom prst="rect">
            <a:avLst/>
          </a:prstGeom>
          <a:noFill/>
          <a:ln>
            <a:noFill/>
          </a:ln>
        </p:spPr>
        <p:txBody>
          <a:bodyPr spcFirstLastPara="1" wrap="square" lIns="91400" tIns="91400" rIns="91400" bIns="91400" anchor="t" anchorCtr="1">
            <a:noAutofit/>
          </a:bodyPr>
          <a:lstStyle>
            <a:lvl1pPr marL="457200" lvl="0" indent="-317500" algn="ctr">
              <a:lnSpc>
                <a:spcPct val="100000"/>
              </a:lnSpc>
              <a:spcBef>
                <a:spcPts val="0"/>
              </a:spcBef>
              <a:spcAft>
                <a:spcPts val="0"/>
              </a:spcAft>
              <a:buSzPts val="1400"/>
              <a:buChar char="●"/>
              <a:defRPr sz="140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1" name="Google Shape;141;p56"/>
          <p:cNvGrpSpPr/>
          <p:nvPr/>
        </p:nvGrpSpPr>
        <p:grpSpPr>
          <a:xfrm>
            <a:off x="0" y="0"/>
            <a:ext cx="9133959" cy="926753"/>
            <a:chOff x="0" y="0"/>
            <a:chExt cx="9133959" cy="926753"/>
          </a:xfrm>
        </p:grpSpPr>
        <p:sp>
          <p:nvSpPr>
            <p:cNvPr id="142" name="Google Shape;142;p56"/>
            <p:cNvSpPr/>
            <p:nvPr/>
          </p:nvSpPr>
          <p:spPr>
            <a:xfrm>
              <a:off x="548027" y="602132"/>
              <a:ext cx="84838" cy="90168"/>
            </a:xfrm>
            <a:custGeom>
              <a:avLst/>
              <a:gdLst/>
              <a:ahLst/>
              <a:cxnLst/>
              <a:rect l="l" t="t" r="r" b="b"/>
              <a:pathLst>
                <a:path w="63627" h="67627" extrusionOk="0">
                  <a:moveTo>
                    <a:pt x="29242" y="2857"/>
                  </a:moveTo>
                  <a:lnTo>
                    <a:pt x="23908" y="2857"/>
                  </a:lnTo>
                  <a:cubicBezTo>
                    <a:pt x="15907" y="0"/>
                    <a:pt x="10668" y="2857"/>
                    <a:pt x="5334" y="5715"/>
                  </a:cubicBezTo>
                  <a:cubicBezTo>
                    <a:pt x="2667" y="5715"/>
                    <a:pt x="0" y="8573"/>
                    <a:pt x="0" y="8573"/>
                  </a:cubicBezTo>
                  <a:cubicBezTo>
                    <a:pt x="10573" y="28289"/>
                    <a:pt x="23908" y="48006"/>
                    <a:pt x="37147" y="67627"/>
                  </a:cubicBezTo>
                  <a:cubicBezTo>
                    <a:pt x="45148" y="56388"/>
                    <a:pt x="55721" y="45149"/>
                    <a:pt x="63627" y="33814"/>
                  </a:cubicBezTo>
                  <a:lnTo>
                    <a:pt x="63627" y="30956"/>
                  </a:lnTo>
                  <a:cubicBezTo>
                    <a:pt x="63627" y="28099"/>
                    <a:pt x="60960" y="22479"/>
                    <a:pt x="60960" y="19717"/>
                  </a:cubicBezTo>
                  <a:cubicBezTo>
                    <a:pt x="58293" y="14097"/>
                    <a:pt x="58293" y="5620"/>
                    <a:pt x="55626" y="0"/>
                  </a:cubicBezTo>
                  <a:cubicBezTo>
                    <a:pt x="52959" y="0"/>
                    <a:pt x="52959" y="2857"/>
                    <a:pt x="50292" y="2857"/>
                  </a:cubicBezTo>
                  <a:cubicBezTo>
                    <a:pt x="42291" y="8477"/>
                    <a:pt x="37052" y="11335"/>
                    <a:pt x="29051" y="2857"/>
                  </a:cubicBezTo>
                  <a:close/>
                </a:path>
              </a:pathLst>
            </a:custGeom>
            <a:solidFill>
              <a:srgbClr val="99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43" name="Google Shape;143;p56"/>
            <p:cNvSpPr/>
            <p:nvPr/>
          </p:nvSpPr>
          <p:spPr>
            <a:xfrm>
              <a:off x="0" y="0"/>
              <a:ext cx="9133959" cy="926753"/>
            </a:xfrm>
            <a:custGeom>
              <a:avLst/>
              <a:gdLst/>
              <a:ahLst/>
              <a:cxnLst/>
              <a:rect l="l" t="t" r="r" b="b"/>
              <a:pathLst>
                <a:path w="6850189" h="695039" extrusionOk="0">
                  <a:moveTo>
                    <a:pt x="652367" y="0"/>
                  </a:moveTo>
                  <a:lnTo>
                    <a:pt x="0" y="0"/>
                  </a:lnTo>
                  <a:lnTo>
                    <a:pt x="0" y="695039"/>
                  </a:lnTo>
                  <a:lnTo>
                    <a:pt x="323564" y="695039"/>
                  </a:lnTo>
                  <a:cubicBezTo>
                    <a:pt x="506540" y="695039"/>
                    <a:pt x="652463" y="537496"/>
                    <a:pt x="652463" y="343281"/>
                  </a:cubicBezTo>
                  <a:lnTo>
                    <a:pt x="652463" y="253270"/>
                  </a:lnTo>
                  <a:lnTo>
                    <a:pt x="6850190" y="253270"/>
                  </a:lnTo>
                  <a:lnTo>
                    <a:pt x="6850190" y="0"/>
                  </a:lnTo>
                  <a:lnTo>
                    <a:pt x="652367" y="0"/>
                  </a:lnTo>
                  <a:close/>
                  <a:moveTo>
                    <a:pt x="323564" y="589502"/>
                  </a:moveTo>
                  <a:lnTo>
                    <a:pt x="320897" y="589502"/>
                  </a:lnTo>
                  <a:cubicBezTo>
                    <a:pt x="304991" y="583883"/>
                    <a:pt x="289084" y="572643"/>
                    <a:pt x="273177" y="561404"/>
                  </a:cubicBezTo>
                  <a:cubicBezTo>
                    <a:pt x="265176" y="567023"/>
                    <a:pt x="259937" y="569881"/>
                    <a:pt x="251936" y="575501"/>
                  </a:cubicBezTo>
                  <a:cubicBezTo>
                    <a:pt x="238697" y="586740"/>
                    <a:pt x="220123" y="592360"/>
                    <a:pt x="204216" y="597980"/>
                  </a:cubicBezTo>
                  <a:cubicBezTo>
                    <a:pt x="198882" y="600837"/>
                    <a:pt x="193643" y="600837"/>
                    <a:pt x="185642" y="600837"/>
                  </a:cubicBezTo>
                  <a:cubicBezTo>
                    <a:pt x="180308" y="600837"/>
                    <a:pt x="172403" y="597980"/>
                    <a:pt x="167069" y="595217"/>
                  </a:cubicBezTo>
                  <a:cubicBezTo>
                    <a:pt x="159068" y="586740"/>
                    <a:pt x="151162" y="578358"/>
                    <a:pt x="145828" y="569881"/>
                  </a:cubicBezTo>
                  <a:cubicBezTo>
                    <a:pt x="135255" y="555784"/>
                    <a:pt x="127254" y="541782"/>
                    <a:pt x="119348" y="524828"/>
                  </a:cubicBezTo>
                  <a:cubicBezTo>
                    <a:pt x="108776" y="505111"/>
                    <a:pt x="98108" y="479774"/>
                    <a:pt x="90202" y="457295"/>
                  </a:cubicBezTo>
                  <a:cubicBezTo>
                    <a:pt x="82201" y="437579"/>
                    <a:pt x="76962" y="415100"/>
                    <a:pt x="71628" y="392621"/>
                  </a:cubicBezTo>
                  <a:cubicBezTo>
                    <a:pt x="66294" y="370142"/>
                    <a:pt x="61055" y="344805"/>
                    <a:pt x="61055" y="322231"/>
                  </a:cubicBezTo>
                  <a:cubicBezTo>
                    <a:pt x="61055" y="299657"/>
                    <a:pt x="66389" y="282797"/>
                    <a:pt x="76962" y="263176"/>
                  </a:cubicBezTo>
                  <a:cubicBezTo>
                    <a:pt x="84963" y="251936"/>
                    <a:pt x="95536" y="243459"/>
                    <a:pt x="106109" y="235077"/>
                  </a:cubicBezTo>
                  <a:cubicBezTo>
                    <a:pt x="119348" y="226600"/>
                    <a:pt x="132588" y="223838"/>
                    <a:pt x="148495" y="220980"/>
                  </a:cubicBezTo>
                  <a:cubicBezTo>
                    <a:pt x="161735" y="220980"/>
                    <a:pt x="172403" y="223838"/>
                    <a:pt x="185642" y="226600"/>
                  </a:cubicBezTo>
                  <a:cubicBezTo>
                    <a:pt x="201549" y="229457"/>
                    <a:pt x="214789" y="232219"/>
                    <a:pt x="228029" y="240697"/>
                  </a:cubicBezTo>
                  <a:cubicBezTo>
                    <a:pt x="243935" y="249174"/>
                    <a:pt x="257175" y="260414"/>
                    <a:pt x="270415" y="274511"/>
                  </a:cubicBezTo>
                  <a:lnTo>
                    <a:pt x="270415" y="266033"/>
                  </a:lnTo>
                  <a:cubicBezTo>
                    <a:pt x="270415" y="243554"/>
                    <a:pt x="267748" y="218218"/>
                    <a:pt x="262414" y="195644"/>
                  </a:cubicBezTo>
                  <a:cubicBezTo>
                    <a:pt x="257080" y="175927"/>
                    <a:pt x="249174" y="159068"/>
                    <a:pt x="238506" y="142208"/>
                  </a:cubicBezTo>
                  <a:cubicBezTo>
                    <a:pt x="233172" y="133731"/>
                    <a:pt x="225266" y="125349"/>
                    <a:pt x="217265" y="116872"/>
                  </a:cubicBezTo>
                  <a:cubicBezTo>
                    <a:pt x="204026" y="100013"/>
                    <a:pt x="190786" y="83058"/>
                    <a:pt x="177451" y="66199"/>
                  </a:cubicBezTo>
                  <a:cubicBezTo>
                    <a:pt x="174784" y="60579"/>
                    <a:pt x="172117" y="57722"/>
                    <a:pt x="166878" y="52102"/>
                  </a:cubicBezTo>
                  <a:lnTo>
                    <a:pt x="166878" y="49244"/>
                  </a:lnTo>
                  <a:cubicBezTo>
                    <a:pt x="166878" y="49244"/>
                    <a:pt x="169545" y="46387"/>
                    <a:pt x="169545" y="49244"/>
                  </a:cubicBezTo>
                  <a:cubicBezTo>
                    <a:pt x="180118" y="49244"/>
                    <a:pt x="188119" y="54864"/>
                    <a:pt x="196025" y="60484"/>
                  </a:cubicBezTo>
                  <a:cubicBezTo>
                    <a:pt x="211931" y="66104"/>
                    <a:pt x="225171" y="77343"/>
                    <a:pt x="235839" y="88583"/>
                  </a:cubicBezTo>
                  <a:cubicBezTo>
                    <a:pt x="246412" y="99822"/>
                    <a:pt x="254413" y="113919"/>
                    <a:pt x="259747" y="128016"/>
                  </a:cubicBezTo>
                  <a:cubicBezTo>
                    <a:pt x="265081" y="139256"/>
                    <a:pt x="267748" y="150495"/>
                    <a:pt x="272987" y="161830"/>
                  </a:cubicBezTo>
                  <a:cubicBezTo>
                    <a:pt x="275654" y="173069"/>
                    <a:pt x="278321" y="187166"/>
                    <a:pt x="278321" y="201263"/>
                  </a:cubicBezTo>
                  <a:cubicBezTo>
                    <a:pt x="280988" y="226600"/>
                    <a:pt x="278321" y="251936"/>
                    <a:pt x="275654" y="274415"/>
                  </a:cubicBezTo>
                  <a:cubicBezTo>
                    <a:pt x="275654" y="274415"/>
                    <a:pt x="278321" y="271558"/>
                    <a:pt x="280988" y="268796"/>
                  </a:cubicBezTo>
                  <a:cubicBezTo>
                    <a:pt x="296894" y="251936"/>
                    <a:pt x="312801" y="240697"/>
                    <a:pt x="331375" y="234982"/>
                  </a:cubicBezTo>
                  <a:cubicBezTo>
                    <a:pt x="349949" y="226505"/>
                    <a:pt x="368522" y="223742"/>
                    <a:pt x="389763" y="220885"/>
                  </a:cubicBezTo>
                  <a:cubicBezTo>
                    <a:pt x="403003" y="220885"/>
                    <a:pt x="413671" y="223742"/>
                    <a:pt x="426911" y="229362"/>
                  </a:cubicBezTo>
                  <a:cubicBezTo>
                    <a:pt x="442817" y="234982"/>
                    <a:pt x="458724" y="246221"/>
                    <a:pt x="469297" y="263176"/>
                  </a:cubicBezTo>
                  <a:cubicBezTo>
                    <a:pt x="474631" y="274415"/>
                    <a:pt x="479870" y="285655"/>
                    <a:pt x="479870" y="296894"/>
                  </a:cubicBezTo>
                  <a:cubicBezTo>
                    <a:pt x="482537" y="308134"/>
                    <a:pt x="482537" y="316611"/>
                    <a:pt x="482537" y="324993"/>
                  </a:cubicBezTo>
                  <a:cubicBezTo>
                    <a:pt x="482537" y="327850"/>
                    <a:pt x="482537" y="330613"/>
                    <a:pt x="479870" y="330613"/>
                  </a:cubicBezTo>
                  <a:cubicBezTo>
                    <a:pt x="474536" y="336233"/>
                    <a:pt x="469297" y="339090"/>
                    <a:pt x="461296" y="344710"/>
                  </a:cubicBezTo>
                  <a:cubicBezTo>
                    <a:pt x="453295" y="341852"/>
                    <a:pt x="448056" y="339090"/>
                    <a:pt x="440055" y="341852"/>
                  </a:cubicBezTo>
                  <a:cubicBezTo>
                    <a:pt x="432054" y="344615"/>
                    <a:pt x="426815" y="353092"/>
                    <a:pt x="424148" y="364331"/>
                  </a:cubicBezTo>
                  <a:cubicBezTo>
                    <a:pt x="424148" y="369951"/>
                    <a:pt x="424148" y="372809"/>
                    <a:pt x="421481" y="375571"/>
                  </a:cubicBezTo>
                  <a:cubicBezTo>
                    <a:pt x="416147" y="375571"/>
                    <a:pt x="416147" y="381191"/>
                    <a:pt x="413480" y="384048"/>
                  </a:cubicBezTo>
                  <a:cubicBezTo>
                    <a:pt x="413480" y="384048"/>
                    <a:pt x="410813" y="386906"/>
                    <a:pt x="408146" y="386906"/>
                  </a:cubicBezTo>
                  <a:cubicBezTo>
                    <a:pt x="397574" y="389763"/>
                    <a:pt x="386906" y="395383"/>
                    <a:pt x="379000" y="401003"/>
                  </a:cubicBezTo>
                  <a:cubicBezTo>
                    <a:pt x="360426" y="409480"/>
                    <a:pt x="349853" y="426339"/>
                    <a:pt x="344519" y="446056"/>
                  </a:cubicBezTo>
                  <a:cubicBezTo>
                    <a:pt x="341852" y="460153"/>
                    <a:pt x="339185" y="474155"/>
                    <a:pt x="336518" y="488251"/>
                  </a:cubicBezTo>
                  <a:cubicBezTo>
                    <a:pt x="336518" y="505111"/>
                    <a:pt x="333851" y="522065"/>
                    <a:pt x="331184" y="541687"/>
                  </a:cubicBezTo>
                  <a:cubicBezTo>
                    <a:pt x="328517" y="555784"/>
                    <a:pt x="325850" y="572643"/>
                    <a:pt x="323183" y="589502"/>
                  </a:cubicBezTo>
                  <a:close/>
                  <a:moveTo>
                    <a:pt x="514541" y="431959"/>
                  </a:moveTo>
                  <a:cubicBezTo>
                    <a:pt x="503968" y="437579"/>
                    <a:pt x="493300" y="434816"/>
                    <a:pt x="485394" y="426339"/>
                  </a:cubicBezTo>
                  <a:cubicBezTo>
                    <a:pt x="480060" y="420719"/>
                    <a:pt x="480060" y="409480"/>
                    <a:pt x="482727" y="398240"/>
                  </a:cubicBezTo>
                  <a:cubicBezTo>
                    <a:pt x="488061" y="387001"/>
                    <a:pt x="503968" y="378524"/>
                    <a:pt x="514541" y="384143"/>
                  </a:cubicBezTo>
                  <a:cubicBezTo>
                    <a:pt x="525113" y="387001"/>
                    <a:pt x="530447" y="395383"/>
                    <a:pt x="530447" y="406622"/>
                  </a:cubicBezTo>
                  <a:cubicBezTo>
                    <a:pt x="530447" y="417862"/>
                    <a:pt x="525113" y="426339"/>
                    <a:pt x="514541" y="431959"/>
                  </a:cubicBezTo>
                  <a:close/>
                  <a:moveTo>
                    <a:pt x="546354" y="372904"/>
                  </a:moveTo>
                  <a:cubicBezTo>
                    <a:pt x="533114" y="370046"/>
                    <a:pt x="519875" y="370046"/>
                    <a:pt x="506540" y="367284"/>
                  </a:cubicBezTo>
                  <a:cubicBezTo>
                    <a:pt x="501206" y="367284"/>
                    <a:pt x="498539" y="367284"/>
                    <a:pt x="495967" y="364426"/>
                  </a:cubicBezTo>
                  <a:cubicBezTo>
                    <a:pt x="494188" y="364426"/>
                    <a:pt x="493300" y="365379"/>
                    <a:pt x="493300" y="367284"/>
                  </a:cubicBezTo>
                  <a:cubicBezTo>
                    <a:pt x="485299" y="370142"/>
                    <a:pt x="480060" y="375761"/>
                    <a:pt x="472059" y="381381"/>
                  </a:cubicBezTo>
                  <a:cubicBezTo>
                    <a:pt x="474726" y="381381"/>
                    <a:pt x="477393" y="384239"/>
                    <a:pt x="480060" y="384239"/>
                  </a:cubicBezTo>
                  <a:cubicBezTo>
                    <a:pt x="482727" y="384239"/>
                    <a:pt x="485394" y="387096"/>
                    <a:pt x="485394" y="389858"/>
                  </a:cubicBezTo>
                  <a:cubicBezTo>
                    <a:pt x="485394" y="392621"/>
                    <a:pt x="482727" y="398336"/>
                    <a:pt x="477393" y="398336"/>
                  </a:cubicBezTo>
                  <a:cubicBezTo>
                    <a:pt x="472059" y="398336"/>
                    <a:pt x="466820" y="395478"/>
                    <a:pt x="461486" y="392716"/>
                  </a:cubicBezTo>
                  <a:cubicBezTo>
                    <a:pt x="459708" y="394621"/>
                    <a:pt x="459708" y="396494"/>
                    <a:pt x="461486" y="398336"/>
                  </a:cubicBezTo>
                  <a:cubicBezTo>
                    <a:pt x="466820" y="409575"/>
                    <a:pt x="472059" y="420815"/>
                    <a:pt x="480060" y="429292"/>
                  </a:cubicBezTo>
                  <a:cubicBezTo>
                    <a:pt x="485394" y="434912"/>
                    <a:pt x="485394" y="443389"/>
                    <a:pt x="488061" y="451771"/>
                  </a:cubicBezTo>
                  <a:cubicBezTo>
                    <a:pt x="488061" y="463010"/>
                    <a:pt x="490728" y="471488"/>
                    <a:pt x="490728" y="482727"/>
                  </a:cubicBezTo>
                  <a:cubicBezTo>
                    <a:pt x="493395" y="488347"/>
                    <a:pt x="490728" y="491204"/>
                    <a:pt x="488061" y="493967"/>
                  </a:cubicBezTo>
                  <a:cubicBezTo>
                    <a:pt x="477488" y="505206"/>
                    <a:pt x="466820" y="516446"/>
                    <a:pt x="458915" y="524923"/>
                  </a:cubicBezTo>
                  <a:cubicBezTo>
                    <a:pt x="457136" y="526828"/>
                    <a:pt x="455359" y="527780"/>
                    <a:pt x="453581" y="527780"/>
                  </a:cubicBezTo>
                  <a:cubicBezTo>
                    <a:pt x="458915" y="536258"/>
                    <a:pt x="458915" y="541877"/>
                    <a:pt x="458915" y="550259"/>
                  </a:cubicBezTo>
                  <a:lnTo>
                    <a:pt x="458915" y="626269"/>
                  </a:lnTo>
                  <a:cubicBezTo>
                    <a:pt x="461582" y="631888"/>
                    <a:pt x="458915" y="634746"/>
                    <a:pt x="453581" y="634746"/>
                  </a:cubicBezTo>
                  <a:cubicBezTo>
                    <a:pt x="448247" y="637604"/>
                    <a:pt x="445580" y="634746"/>
                    <a:pt x="445580" y="629126"/>
                  </a:cubicBezTo>
                  <a:cubicBezTo>
                    <a:pt x="442913" y="606647"/>
                    <a:pt x="437579" y="584073"/>
                    <a:pt x="435007" y="561594"/>
                  </a:cubicBezTo>
                  <a:lnTo>
                    <a:pt x="435007" y="558737"/>
                  </a:lnTo>
                  <a:cubicBezTo>
                    <a:pt x="435007" y="550259"/>
                    <a:pt x="432340" y="544640"/>
                    <a:pt x="427006" y="539020"/>
                  </a:cubicBezTo>
                  <a:cubicBezTo>
                    <a:pt x="416433" y="527780"/>
                    <a:pt x="405765" y="513683"/>
                    <a:pt x="395192" y="502444"/>
                  </a:cubicBezTo>
                  <a:cubicBezTo>
                    <a:pt x="392525" y="499586"/>
                    <a:pt x="392525" y="496824"/>
                    <a:pt x="389858" y="493967"/>
                  </a:cubicBezTo>
                  <a:cubicBezTo>
                    <a:pt x="387191" y="496824"/>
                    <a:pt x="387191" y="499586"/>
                    <a:pt x="387191" y="499586"/>
                  </a:cubicBezTo>
                  <a:cubicBezTo>
                    <a:pt x="381857" y="519303"/>
                    <a:pt x="379190" y="539020"/>
                    <a:pt x="373951" y="555879"/>
                  </a:cubicBezTo>
                  <a:cubicBezTo>
                    <a:pt x="371285" y="567119"/>
                    <a:pt x="365950" y="578358"/>
                    <a:pt x="363379" y="586835"/>
                  </a:cubicBezTo>
                  <a:cubicBezTo>
                    <a:pt x="360712" y="598075"/>
                    <a:pt x="355378" y="609314"/>
                    <a:pt x="352806" y="617792"/>
                  </a:cubicBezTo>
                  <a:cubicBezTo>
                    <a:pt x="352806" y="620649"/>
                    <a:pt x="350139" y="620649"/>
                    <a:pt x="350139" y="623411"/>
                  </a:cubicBezTo>
                  <a:cubicBezTo>
                    <a:pt x="350139" y="629031"/>
                    <a:pt x="344805" y="634651"/>
                    <a:pt x="339566" y="631888"/>
                  </a:cubicBezTo>
                  <a:cubicBezTo>
                    <a:pt x="336899" y="631888"/>
                    <a:pt x="334232" y="629031"/>
                    <a:pt x="334232" y="623411"/>
                  </a:cubicBezTo>
                  <a:cubicBezTo>
                    <a:pt x="334232" y="617792"/>
                    <a:pt x="336899" y="614934"/>
                    <a:pt x="336899" y="609314"/>
                  </a:cubicBezTo>
                  <a:cubicBezTo>
                    <a:pt x="339566" y="600837"/>
                    <a:pt x="339566" y="592455"/>
                    <a:pt x="342233" y="583978"/>
                  </a:cubicBezTo>
                  <a:cubicBezTo>
                    <a:pt x="344900" y="572738"/>
                    <a:pt x="347567" y="561499"/>
                    <a:pt x="350234" y="550164"/>
                  </a:cubicBezTo>
                  <a:cubicBezTo>
                    <a:pt x="352901" y="533305"/>
                    <a:pt x="352901" y="516350"/>
                    <a:pt x="355568" y="499491"/>
                  </a:cubicBezTo>
                  <a:cubicBezTo>
                    <a:pt x="355568" y="488251"/>
                    <a:pt x="355568" y="479774"/>
                    <a:pt x="358235" y="471392"/>
                  </a:cubicBezTo>
                  <a:cubicBezTo>
                    <a:pt x="360902" y="457295"/>
                    <a:pt x="363569" y="440436"/>
                    <a:pt x="374142" y="429197"/>
                  </a:cubicBezTo>
                  <a:cubicBezTo>
                    <a:pt x="379476" y="420719"/>
                    <a:pt x="390049" y="415100"/>
                    <a:pt x="400622" y="412337"/>
                  </a:cubicBezTo>
                  <a:cubicBezTo>
                    <a:pt x="405956" y="409480"/>
                    <a:pt x="413861" y="406718"/>
                    <a:pt x="419195" y="403860"/>
                  </a:cubicBezTo>
                  <a:cubicBezTo>
                    <a:pt x="421862" y="403860"/>
                    <a:pt x="427196" y="401003"/>
                    <a:pt x="427196" y="398240"/>
                  </a:cubicBezTo>
                  <a:cubicBezTo>
                    <a:pt x="429863" y="389763"/>
                    <a:pt x="435197" y="387001"/>
                    <a:pt x="440436" y="384143"/>
                  </a:cubicBezTo>
                  <a:lnTo>
                    <a:pt x="445770" y="378524"/>
                  </a:lnTo>
                  <a:cubicBezTo>
                    <a:pt x="445770" y="375666"/>
                    <a:pt x="443103" y="370046"/>
                    <a:pt x="443103" y="364426"/>
                  </a:cubicBezTo>
                  <a:lnTo>
                    <a:pt x="445770" y="364426"/>
                  </a:lnTo>
                  <a:cubicBezTo>
                    <a:pt x="445770" y="362522"/>
                    <a:pt x="446659" y="360648"/>
                    <a:pt x="448437" y="358807"/>
                  </a:cubicBezTo>
                  <a:lnTo>
                    <a:pt x="448437" y="364426"/>
                  </a:lnTo>
                  <a:cubicBezTo>
                    <a:pt x="451104" y="367284"/>
                    <a:pt x="451104" y="370046"/>
                    <a:pt x="456438" y="372904"/>
                  </a:cubicBezTo>
                  <a:cubicBezTo>
                    <a:pt x="461772" y="367284"/>
                    <a:pt x="469678" y="361664"/>
                    <a:pt x="475012" y="358807"/>
                  </a:cubicBezTo>
                  <a:cubicBezTo>
                    <a:pt x="477679" y="355949"/>
                    <a:pt x="483013" y="353187"/>
                    <a:pt x="485585" y="350330"/>
                  </a:cubicBezTo>
                  <a:cubicBezTo>
                    <a:pt x="488156" y="347472"/>
                    <a:pt x="490919" y="347472"/>
                    <a:pt x="496157" y="347472"/>
                  </a:cubicBezTo>
                  <a:cubicBezTo>
                    <a:pt x="509397" y="353092"/>
                    <a:pt x="525304" y="355949"/>
                    <a:pt x="541211" y="358712"/>
                  </a:cubicBezTo>
                  <a:cubicBezTo>
                    <a:pt x="541211" y="361569"/>
                    <a:pt x="543878" y="361569"/>
                    <a:pt x="546545" y="361569"/>
                  </a:cubicBezTo>
                  <a:cubicBezTo>
                    <a:pt x="551879" y="361569"/>
                    <a:pt x="551879" y="364426"/>
                    <a:pt x="551879" y="367189"/>
                  </a:cubicBezTo>
                  <a:cubicBezTo>
                    <a:pt x="551879" y="372809"/>
                    <a:pt x="549212" y="372809"/>
                    <a:pt x="546545" y="372809"/>
                  </a:cubicBezTo>
                  <a:close/>
                </a:path>
              </a:pathLst>
            </a:custGeom>
            <a:solidFill>
              <a:srgbClr val="99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9_Images &amp; Contents Layout">
  <p:cSld name="9_Images &amp; Contents Layout">
    <p:bg>
      <p:bgPr>
        <a:blipFill>
          <a:blip r:embed="rId2">
            <a:alphaModFix/>
          </a:blip>
          <a:stretch>
            <a:fillRect/>
          </a:stretch>
        </a:blipFill>
        <a:effectLst/>
      </p:bgPr>
    </p:bg>
    <p:spTree>
      <p:nvGrpSpPr>
        <p:cNvPr id="1" name="Shape 144"/>
        <p:cNvGrpSpPr/>
        <p:nvPr/>
      </p:nvGrpSpPr>
      <p:grpSpPr>
        <a:xfrm>
          <a:off x="0" y="0"/>
          <a:ext cx="0" cy="0"/>
          <a:chOff x="0" y="0"/>
          <a:chExt cx="0" cy="0"/>
        </a:xfrm>
      </p:grpSpPr>
      <p:sp>
        <p:nvSpPr>
          <p:cNvPr id="145" name="Google Shape;145;p57"/>
          <p:cNvSpPr/>
          <p:nvPr/>
        </p:nvSpPr>
        <p:spPr>
          <a:xfrm>
            <a:off x="0" y="0"/>
            <a:ext cx="9144000" cy="5143499"/>
          </a:xfrm>
          <a:prstGeom prst="rect">
            <a:avLst/>
          </a:prstGeom>
          <a:solidFill>
            <a:srgbClr val="FFFF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146" name="Google Shape;146;p57"/>
          <p:cNvSpPr/>
          <p:nvPr/>
        </p:nvSpPr>
        <p:spPr>
          <a:xfrm>
            <a:off x="4572000" y="0"/>
            <a:ext cx="4572000" cy="2571749"/>
          </a:xfrm>
          <a:prstGeom prst="rect">
            <a:avLst/>
          </a:prstGeom>
          <a:solidFill>
            <a:srgbClr val="00B0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350"/>
              <a:buFont typeface="Calibri"/>
              <a:buNone/>
            </a:pPr>
            <a:endParaRPr sz="1350" b="0" i="0" u="none" strike="noStrike" cap="none">
              <a:solidFill>
                <a:srgbClr val="FFFFFF"/>
              </a:solidFill>
              <a:latin typeface="Arial"/>
              <a:ea typeface="Arial"/>
              <a:cs typeface="Arial"/>
              <a:sym typeface="Arial"/>
            </a:endParaRPr>
          </a:p>
        </p:txBody>
      </p:sp>
      <p:sp>
        <p:nvSpPr>
          <p:cNvPr id="147" name="Google Shape;147;p57"/>
          <p:cNvSpPr/>
          <p:nvPr/>
        </p:nvSpPr>
        <p:spPr>
          <a:xfrm>
            <a:off x="0" y="2571749"/>
            <a:ext cx="4572000" cy="2571749"/>
          </a:xfrm>
          <a:prstGeom prst="rect">
            <a:avLst/>
          </a:prstGeom>
          <a:solidFill>
            <a:srgbClr val="99FF99"/>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350"/>
              <a:buFont typeface="Calibri"/>
              <a:buNone/>
            </a:pPr>
            <a:endParaRPr sz="135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_ONLY_1_1_2">
  <p:cSld name="TITLE_ONLY_1_1_2">
    <p:spTree>
      <p:nvGrpSpPr>
        <p:cNvPr id="1" name="Shape 148"/>
        <p:cNvGrpSpPr/>
        <p:nvPr/>
      </p:nvGrpSpPr>
      <p:grpSpPr>
        <a:xfrm>
          <a:off x="0" y="0"/>
          <a:ext cx="0" cy="0"/>
          <a:chOff x="0" y="0"/>
          <a:chExt cx="0" cy="0"/>
        </a:xfrm>
      </p:grpSpPr>
      <p:sp>
        <p:nvSpPr>
          <p:cNvPr id="149" name="Google Shape;149;p58"/>
          <p:cNvSpPr txBox="1">
            <a:spLocks noGrp="1"/>
          </p:cNvSpPr>
          <p:nvPr>
            <p:ph type="title"/>
          </p:nvPr>
        </p:nvSpPr>
        <p:spPr>
          <a:xfrm>
            <a:off x="1068302" y="313346"/>
            <a:ext cx="7007403" cy="572697"/>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Clr>
                <a:srgbClr val="DA3B3B"/>
              </a:buClr>
              <a:buSzPts val="2400"/>
              <a:buFont typeface="Righteous"/>
              <a:buNone/>
              <a:defRPr sz="24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58"/>
          <p:cNvSpPr txBox="1">
            <a:spLocks noGrp="1"/>
          </p:cNvSpPr>
          <p:nvPr>
            <p:ph type="title" idx="2"/>
          </p:nvPr>
        </p:nvSpPr>
        <p:spPr>
          <a:xfrm>
            <a:off x="792976" y="3470778"/>
            <a:ext cx="2113498" cy="448202"/>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000000"/>
              </a:buClr>
              <a:buSzPts val="1800"/>
              <a:buFont typeface="Righteous"/>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58"/>
          <p:cNvSpPr txBox="1">
            <a:spLocks noGrp="1"/>
          </p:cNvSpPr>
          <p:nvPr>
            <p:ph type="subTitle" idx="1"/>
          </p:nvPr>
        </p:nvSpPr>
        <p:spPr>
          <a:xfrm>
            <a:off x="792976" y="3850849"/>
            <a:ext cx="2113498" cy="625504"/>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52" name="Google Shape;152;p58"/>
          <p:cNvSpPr txBox="1">
            <a:spLocks noGrp="1"/>
          </p:cNvSpPr>
          <p:nvPr>
            <p:ph type="title" idx="3"/>
          </p:nvPr>
        </p:nvSpPr>
        <p:spPr>
          <a:xfrm>
            <a:off x="3515246" y="3470778"/>
            <a:ext cx="2113498" cy="448202"/>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000000"/>
              </a:buClr>
              <a:buSzPts val="1800"/>
              <a:buFont typeface="Righteous"/>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58"/>
          <p:cNvSpPr txBox="1">
            <a:spLocks noGrp="1"/>
          </p:cNvSpPr>
          <p:nvPr>
            <p:ph type="subTitle" idx="4"/>
          </p:nvPr>
        </p:nvSpPr>
        <p:spPr>
          <a:xfrm>
            <a:off x="3515246" y="3850849"/>
            <a:ext cx="2113498" cy="625504"/>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54" name="Google Shape;154;p58"/>
          <p:cNvSpPr txBox="1">
            <a:spLocks noGrp="1"/>
          </p:cNvSpPr>
          <p:nvPr>
            <p:ph type="title" idx="5"/>
          </p:nvPr>
        </p:nvSpPr>
        <p:spPr>
          <a:xfrm>
            <a:off x="6237524" y="3470778"/>
            <a:ext cx="2113498" cy="448202"/>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000000"/>
              </a:buClr>
              <a:buSzPts val="1800"/>
              <a:buFont typeface="Righteous"/>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58"/>
          <p:cNvSpPr txBox="1">
            <a:spLocks noGrp="1"/>
          </p:cNvSpPr>
          <p:nvPr>
            <p:ph type="subTitle" idx="6"/>
          </p:nvPr>
        </p:nvSpPr>
        <p:spPr>
          <a:xfrm>
            <a:off x="6237524" y="3850849"/>
            <a:ext cx="2113498" cy="625504"/>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56" name="Google Shape;156;p58"/>
          <p:cNvSpPr txBox="1">
            <a:spLocks noGrp="1"/>
          </p:cNvSpPr>
          <p:nvPr>
            <p:ph type="title" idx="7"/>
          </p:nvPr>
        </p:nvSpPr>
        <p:spPr>
          <a:xfrm>
            <a:off x="792976" y="1717471"/>
            <a:ext cx="2113498" cy="448202"/>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000000"/>
              </a:buClr>
              <a:buSzPts val="1800"/>
              <a:buFont typeface="Righteous"/>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58"/>
          <p:cNvSpPr txBox="1">
            <a:spLocks noGrp="1"/>
          </p:cNvSpPr>
          <p:nvPr>
            <p:ph type="subTitle" idx="8"/>
          </p:nvPr>
        </p:nvSpPr>
        <p:spPr>
          <a:xfrm>
            <a:off x="792976" y="2097551"/>
            <a:ext cx="2113498" cy="625504"/>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58" name="Google Shape;158;p58"/>
          <p:cNvSpPr txBox="1">
            <a:spLocks noGrp="1"/>
          </p:cNvSpPr>
          <p:nvPr>
            <p:ph type="title" idx="9"/>
          </p:nvPr>
        </p:nvSpPr>
        <p:spPr>
          <a:xfrm>
            <a:off x="3515246" y="1717471"/>
            <a:ext cx="2113498" cy="448202"/>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000000"/>
              </a:buClr>
              <a:buSzPts val="1800"/>
              <a:buFont typeface="Righteous"/>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58"/>
          <p:cNvSpPr txBox="1">
            <a:spLocks noGrp="1"/>
          </p:cNvSpPr>
          <p:nvPr>
            <p:ph type="subTitle" idx="13"/>
          </p:nvPr>
        </p:nvSpPr>
        <p:spPr>
          <a:xfrm>
            <a:off x="3515246" y="2097551"/>
            <a:ext cx="2113498" cy="625504"/>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60" name="Google Shape;160;p58"/>
          <p:cNvSpPr txBox="1">
            <a:spLocks noGrp="1"/>
          </p:cNvSpPr>
          <p:nvPr>
            <p:ph type="title" idx="14"/>
          </p:nvPr>
        </p:nvSpPr>
        <p:spPr>
          <a:xfrm>
            <a:off x="6237524" y="1717471"/>
            <a:ext cx="2113498" cy="448202"/>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000000"/>
              </a:buClr>
              <a:buSzPts val="1800"/>
              <a:buFont typeface="Righteous"/>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58"/>
          <p:cNvSpPr txBox="1">
            <a:spLocks noGrp="1"/>
          </p:cNvSpPr>
          <p:nvPr>
            <p:ph type="subTitle" idx="15"/>
          </p:nvPr>
        </p:nvSpPr>
        <p:spPr>
          <a:xfrm>
            <a:off x="6237524" y="2097551"/>
            <a:ext cx="2113498" cy="625504"/>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grpSp>
        <p:nvGrpSpPr>
          <p:cNvPr id="162" name="Google Shape;162;p58"/>
          <p:cNvGrpSpPr/>
          <p:nvPr/>
        </p:nvGrpSpPr>
        <p:grpSpPr>
          <a:xfrm>
            <a:off x="0" y="0"/>
            <a:ext cx="9144000" cy="5143499"/>
            <a:chOff x="0" y="0"/>
            <a:chExt cx="9144000" cy="5143499"/>
          </a:xfrm>
        </p:grpSpPr>
        <p:sp>
          <p:nvSpPr>
            <p:cNvPr id="163" name="Google Shape;163;p58"/>
            <p:cNvSpPr/>
            <p:nvPr/>
          </p:nvSpPr>
          <p:spPr>
            <a:xfrm>
              <a:off x="0" y="4969361"/>
              <a:ext cx="9144000" cy="174138"/>
            </a:xfrm>
            <a:prstGeom prst="rect">
              <a:avLst/>
            </a:pr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164" name="Google Shape;164;p58"/>
            <p:cNvGrpSpPr/>
            <p:nvPr/>
          </p:nvGrpSpPr>
          <p:grpSpPr>
            <a:xfrm>
              <a:off x="8465341" y="4445355"/>
              <a:ext cx="574682" cy="611075"/>
              <a:chOff x="8465341" y="4445355"/>
              <a:chExt cx="574682" cy="611075"/>
            </a:xfrm>
          </p:grpSpPr>
          <p:sp>
            <p:nvSpPr>
              <p:cNvPr id="165" name="Google Shape;165;p58"/>
              <p:cNvSpPr/>
              <p:nvPr/>
            </p:nvSpPr>
            <p:spPr>
              <a:xfrm>
                <a:off x="8778084" y="4445355"/>
                <a:ext cx="261939" cy="609493"/>
              </a:xfrm>
              <a:custGeom>
                <a:avLst/>
                <a:gdLst/>
                <a:ahLst/>
                <a:cxnLst/>
                <a:rect l="l" t="t" r="r" b="b"/>
                <a:pathLst>
                  <a:path w="102" h="236" extrusionOk="0">
                    <a:moveTo>
                      <a:pt x="28" y="236"/>
                    </a:moveTo>
                    <a:cubicBezTo>
                      <a:pt x="29" y="233"/>
                      <a:pt x="31" y="231"/>
                      <a:pt x="33" y="229"/>
                    </a:cubicBezTo>
                    <a:cubicBezTo>
                      <a:pt x="41" y="216"/>
                      <a:pt x="46" y="202"/>
                      <a:pt x="48" y="187"/>
                    </a:cubicBezTo>
                    <a:cubicBezTo>
                      <a:pt x="50" y="178"/>
                      <a:pt x="50" y="169"/>
                      <a:pt x="51" y="160"/>
                    </a:cubicBezTo>
                    <a:cubicBezTo>
                      <a:pt x="52" y="143"/>
                      <a:pt x="54" y="126"/>
                      <a:pt x="55" y="109"/>
                    </a:cubicBezTo>
                    <a:cubicBezTo>
                      <a:pt x="55" y="104"/>
                      <a:pt x="56" y="99"/>
                      <a:pt x="56" y="93"/>
                    </a:cubicBezTo>
                    <a:cubicBezTo>
                      <a:pt x="56" y="90"/>
                      <a:pt x="55" y="87"/>
                      <a:pt x="55" y="84"/>
                    </a:cubicBezTo>
                    <a:cubicBezTo>
                      <a:pt x="54" y="83"/>
                      <a:pt x="53" y="81"/>
                      <a:pt x="52" y="79"/>
                    </a:cubicBezTo>
                    <a:cubicBezTo>
                      <a:pt x="54" y="78"/>
                      <a:pt x="55" y="78"/>
                      <a:pt x="56" y="77"/>
                    </a:cubicBezTo>
                    <a:cubicBezTo>
                      <a:pt x="59" y="75"/>
                      <a:pt x="61" y="72"/>
                      <a:pt x="62" y="68"/>
                    </a:cubicBezTo>
                    <a:cubicBezTo>
                      <a:pt x="63" y="68"/>
                      <a:pt x="63" y="68"/>
                      <a:pt x="63" y="67"/>
                    </a:cubicBezTo>
                    <a:cubicBezTo>
                      <a:pt x="63" y="66"/>
                      <a:pt x="62" y="65"/>
                      <a:pt x="61" y="64"/>
                    </a:cubicBezTo>
                    <a:cubicBezTo>
                      <a:pt x="60" y="64"/>
                      <a:pt x="59" y="65"/>
                      <a:pt x="59" y="66"/>
                    </a:cubicBezTo>
                    <a:cubicBezTo>
                      <a:pt x="58" y="71"/>
                      <a:pt x="55" y="73"/>
                      <a:pt x="51" y="75"/>
                    </a:cubicBezTo>
                    <a:cubicBezTo>
                      <a:pt x="44" y="78"/>
                      <a:pt x="37" y="77"/>
                      <a:pt x="31" y="71"/>
                    </a:cubicBezTo>
                    <a:cubicBezTo>
                      <a:pt x="27" y="66"/>
                      <a:pt x="21" y="65"/>
                      <a:pt x="15" y="66"/>
                    </a:cubicBezTo>
                    <a:cubicBezTo>
                      <a:pt x="14" y="66"/>
                      <a:pt x="12" y="66"/>
                      <a:pt x="11" y="66"/>
                    </a:cubicBezTo>
                    <a:cubicBezTo>
                      <a:pt x="7" y="65"/>
                      <a:pt x="5" y="62"/>
                      <a:pt x="5" y="59"/>
                    </a:cubicBezTo>
                    <a:cubicBezTo>
                      <a:pt x="5" y="56"/>
                      <a:pt x="7" y="53"/>
                      <a:pt x="10" y="52"/>
                    </a:cubicBezTo>
                    <a:cubicBezTo>
                      <a:pt x="17" y="49"/>
                      <a:pt x="25" y="47"/>
                      <a:pt x="32" y="44"/>
                    </a:cubicBezTo>
                    <a:cubicBezTo>
                      <a:pt x="36" y="43"/>
                      <a:pt x="37" y="41"/>
                      <a:pt x="36" y="37"/>
                    </a:cubicBezTo>
                    <a:cubicBezTo>
                      <a:pt x="36" y="35"/>
                      <a:pt x="35" y="32"/>
                      <a:pt x="35" y="30"/>
                    </a:cubicBezTo>
                    <a:cubicBezTo>
                      <a:pt x="34" y="26"/>
                      <a:pt x="31" y="24"/>
                      <a:pt x="27" y="26"/>
                    </a:cubicBezTo>
                    <a:cubicBezTo>
                      <a:pt x="25" y="27"/>
                      <a:pt x="22" y="28"/>
                      <a:pt x="20" y="29"/>
                    </a:cubicBezTo>
                    <a:cubicBezTo>
                      <a:pt x="18" y="29"/>
                      <a:pt x="18" y="30"/>
                      <a:pt x="18" y="32"/>
                    </a:cubicBezTo>
                    <a:cubicBezTo>
                      <a:pt x="19" y="33"/>
                      <a:pt x="20" y="33"/>
                      <a:pt x="22" y="33"/>
                    </a:cubicBezTo>
                    <a:cubicBezTo>
                      <a:pt x="24" y="32"/>
                      <a:pt x="26" y="31"/>
                      <a:pt x="29" y="30"/>
                    </a:cubicBezTo>
                    <a:cubicBezTo>
                      <a:pt x="30" y="29"/>
                      <a:pt x="31" y="29"/>
                      <a:pt x="31" y="31"/>
                    </a:cubicBezTo>
                    <a:cubicBezTo>
                      <a:pt x="31" y="33"/>
                      <a:pt x="32" y="36"/>
                      <a:pt x="32" y="38"/>
                    </a:cubicBezTo>
                    <a:cubicBezTo>
                      <a:pt x="32" y="39"/>
                      <a:pt x="32" y="40"/>
                      <a:pt x="31" y="40"/>
                    </a:cubicBezTo>
                    <a:cubicBezTo>
                      <a:pt x="25" y="42"/>
                      <a:pt x="19" y="44"/>
                      <a:pt x="13" y="46"/>
                    </a:cubicBezTo>
                    <a:cubicBezTo>
                      <a:pt x="13" y="46"/>
                      <a:pt x="12" y="46"/>
                      <a:pt x="12" y="46"/>
                    </a:cubicBezTo>
                    <a:cubicBezTo>
                      <a:pt x="9" y="43"/>
                      <a:pt x="6" y="41"/>
                      <a:pt x="4" y="38"/>
                    </a:cubicBezTo>
                    <a:cubicBezTo>
                      <a:pt x="0" y="35"/>
                      <a:pt x="0" y="30"/>
                      <a:pt x="3" y="26"/>
                    </a:cubicBezTo>
                    <a:cubicBezTo>
                      <a:pt x="11" y="18"/>
                      <a:pt x="18" y="11"/>
                      <a:pt x="26" y="3"/>
                    </a:cubicBezTo>
                    <a:cubicBezTo>
                      <a:pt x="29" y="0"/>
                      <a:pt x="35" y="0"/>
                      <a:pt x="38" y="4"/>
                    </a:cubicBezTo>
                    <a:cubicBezTo>
                      <a:pt x="46" y="12"/>
                      <a:pt x="54" y="20"/>
                      <a:pt x="62" y="28"/>
                    </a:cubicBezTo>
                    <a:cubicBezTo>
                      <a:pt x="64" y="31"/>
                      <a:pt x="67" y="34"/>
                      <a:pt x="70" y="36"/>
                    </a:cubicBezTo>
                    <a:cubicBezTo>
                      <a:pt x="77" y="43"/>
                      <a:pt x="81" y="51"/>
                      <a:pt x="83" y="61"/>
                    </a:cubicBezTo>
                    <a:cubicBezTo>
                      <a:pt x="88" y="85"/>
                      <a:pt x="92" y="109"/>
                      <a:pt x="97" y="133"/>
                    </a:cubicBezTo>
                    <a:cubicBezTo>
                      <a:pt x="100" y="151"/>
                      <a:pt x="102" y="169"/>
                      <a:pt x="101" y="188"/>
                    </a:cubicBezTo>
                    <a:cubicBezTo>
                      <a:pt x="101" y="199"/>
                      <a:pt x="101" y="209"/>
                      <a:pt x="100" y="220"/>
                    </a:cubicBezTo>
                    <a:cubicBezTo>
                      <a:pt x="100" y="229"/>
                      <a:pt x="93" y="236"/>
                      <a:pt x="84" y="236"/>
                    </a:cubicBezTo>
                    <a:cubicBezTo>
                      <a:pt x="66" y="236"/>
                      <a:pt x="48" y="236"/>
                      <a:pt x="29" y="236"/>
                    </a:cubicBezTo>
                    <a:cubicBezTo>
                      <a:pt x="29" y="236"/>
                      <a:pt x="28" y="236"/>
                      <a:pt x="28" y="236"/>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66" name="Google Shape;166;p58"/>
              <p:cNvSpPr/>
              <p:nvPr/>
            </p:nvSpPr>
            <p:spPr>
              <a:xfrm>
                <a:off x="8635209" y="4806296"/>
                <a:ext cx="260347" cy="250134"/>
              </a:xfrm>
              <a:custGeom>
                <a:avLst/>
                <a:gdLst/>
                <a:ahLst/>
                <a:cxnLst/>
                <a:rect l="l" t="t" r="r" b="b"/>
                <a:pathLst>
                  <a:path w="102" h="97" extrusionOk="0">
                    <a:moveTo>
                      <a:pt x="51" y="0"/>
                    </a:moveTo>
                    <a:cubicBezTo>
                      <a:pt x="61" y="0"/>
                      <a:pt x="70" y="0"/>
                      <a:pt x="80" y="3"/>
                    </a:cubicBezTo>
                    <a:cubicBezTo>
                      <a:pt x="89" y="5"/>
                      <a:pt x="97" y="10"/>
                      <a:pt x="100" y="20"/>
                    </a:cubicBezTo>
                    <a:cubicBezTo>
                      <a:pt x="101" y="24"/>
                      <a:pt x="102" y="28"/>
                      <a:pt x="102" y="32"/>
                    </a:cubicBezTo>
                    <a:cubicBezTo>
                      <a:pt x="101" y="53"/>
                      <a:pt x="95" y="72"/>
                      <a:pt x="83" y="89"/>
                    </a:cubicBezTo>
                    <a:cubicBezTo>
                      <a:pt x="78" y="97"/>
                      <a:pt x="75" y="97"/>
                      <a:pt x="67" y="94"/>
                    </a:cubicBezTo>
                    <a:cubicBezTo>
                      <a:pt x="64" y="93"/>
                      <a:pt x="61" y="92"/>
                      <a:pt x="58" y="91"/>
                    </a:cubicBezTo>
                    <a:cubicBezTo>
                      <a:pt x="53" y="89"/>
                      <a:pt x="48" y="89"/>
                      <a:pt x="43" y="91"/>
                    </a:cubicBezTo>
                    <a:cubicBezTo>
                      <a:pt x="39" y="92"/>
                      <a:pt x="36" y="94"/>
                      <a:pt x="32" y="95"/>
                    </a:cubicBezTo>
                    <a:cubicBezTo>
                      <a:pt x="28" y="97"/>
                      <a:pt x="24" y="96"/>
                      <a:pt x="20" y="92"/>
                    </a:cubicBezTo>
                    <a:cubicBezTo>
                      <a:pt x="15" y="85"/>
                      <a:pt x="11" y="77"/>
                      <a:pt x="8" y="69"/>
                    </a:cubicBezTo>
                    <a:cubicBezTo>
                      <a:pt x="3" y="58"/>
                      <a:pt x="1" y="46"/>
                      <a:pt x="0" y="34"/>
                    </a:cubicBezTo>
                    <a:cubicBezTo>
                      <a:pt x="0" y="29"/>
                      <a:pt x="0" y="23"/>
                      <a:pt x="3" y="18"/>
                    </a:cubicBezTo>
                    <a:cubicBezTo>
                      <a:pt x="6" y="11"/>
                      <a:pt x="12" y="6"/>
                      <a:pt x="20" y="3"/>
                    </a:cubicBezTo>
                    <a:cubicBezTo>
                      <a:pt x="27" y="1"/>
                      <a:pt x="35" y="0"/>
                      <a:pt x="43" y="0"/>
                    </a:cubicBezTo>
                    <a:cubicBezTo>
                      <a:pt x="46" y="0"/>
                      <a:pt x="48" y="0"/>
                      <a:pt x="51" y="0"/>
                    </a:cubicBezTo>
                    <a:close/>
                    <a:moveTo>
                      <a:pt x="91" y="39"/>
                    </a:moveTo>
                    <a:cubicBezTo>
                      <a:pt x="91" y="38"/>
                      <a:pt x="91" y="37"/>
                      <a:pt x="91" y="36"/>
                    </a:cubicBezTo>
                    <a:cubicBezTo>
                      <a:pt x="91" y="24"/>
                      <a:pt x="85" y="16"/>
                      <a:pt x="75" y="12"/>
                    </a:cubicBezTo>
                    <a:cubicBezTo>
                      <a:pt x="70" y="11"/>
                      <a:pt x="65" y="10"/>
                      <a:pt x="61" y="9"/>
                    </a:cubicBezTo>
                    <a:cubicBezTo>
                      <a:pt x="59" y="9"/>
                      <a:pt x="58" y="10"/>
                      <a:pt x="58" y="11"/>
                    </a:cubicBezTo>
                    <a:cubicBezTo>
                      <a:pt x="58" y="13"/>
                      <a:pt x="59" y="13"/>
                      <a:pt x="60" y="13"/>
                    </a:cubicBezTo>
                    <a:cubicBezTo>
                      <a:pt x="65" y="14"/>
                      <a:pt x="70" y="15"/>
                      <a:pt x="75" y="17"/>
                    </a:cubicBezTo>
                    <a:cubicBezTo>
                      <a:pt x="81" y="19"/>
                      <a:pt x="85" y="24"/>
                      <a:pt x="86" y="30"/>
                    </a:cubicBezTo>
                    <a:cubicBezTo>
                      <a:pt x="87" y="33"/>
                      <a:pt x="87" y="36"/>
                      <a:pt x="87" y="39"/>
                    </a:cubicBezTo>
                    <a:cubicBezTo>
                      <a:pt x="87" y="47"/>
                      <a:pt x="85" y="54"/>
                      <a:pt x="82" y="62"/>
                    </a:cubicBezTo>
                    <a:cubicBezTo>
                      <a:pt x="82" y="63"/>
                      <a:pt x="82" y="65"/>
                      <a:pt x="84" y="65"/>
                    </a:cubicBezTo>
                    <a:cubicBezTo>
                      <a:pt x="85" y="66"/>
                      <a:pt x="86" y="65"/>
                      <a:pt x="86" y="63"/>
                    </a:cubicBezTo>
                    <a:cubicBezTo>
                      <a:pt x="89" y="55"/>
                      <a:pt x="91" y="47"/>
                      <a:pt x="91" y="39"/>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67" name="Google Shape;167;p58"/>
              <p:cNvSpPr/>
              <p:nvPr/>
            </p:nvSpPr>
            <p:spPr>
              <a:xfrm>
                <a:off x="8465341" y="4695480"/>
                <a:ext cx="246065" cy="185220"/>
              </a:xfrm>
              <a:custGeom>
                <a:avLst/>
                <a:gdLst/>
                <a:ahLst/>
                <a:cxnLst/>
                <a:rect l="l" t="t" r="r" b="b"/>
                <a:pathLst>
                  <a:path w="96" h="72" extrusionOk="0">
                    <a:moveTo>
                      <a:pt x="96" y="0"/>
                    </a:moveTo>
                    <a:cubicBezTo>
                      <a:pt x="96" y="3"/>
                      <a:pt x="96" y="6"/>
                      <a:pt x="96" y="9"/>
                    </a:cubicBezTo>
                    <a:cubicBezTo>
                      <a:pt x="95" y="9"/>
                      <a:pt x="95" y="8"/>
                      <a:pt x="94" y="8"/>
                    </a:cubicBezTo>
                    <a:cubicBezTo>
                      <a:pt x="91" y="8"/>
                      <a:pt x="88" y="9"/>
                      <a:pt x="87" y="12"/>
                    </a:cubicBezTo>
                    <a:cubicBezTo>
                      <a:pt x="85" y="15"/>
                      <a:pt x="86" y="18"/>
                      <a:pt x="89" y="20"/>
                    </a:cubicBezTo>
                    <a:cubicBezTo>
                      <a:pt x="91" y="21"/>
                      <a:pt x="93" y="22"/>
                      <a:pt x="94" y="23"/>
                    </a:cubicBezTo>
                    <a:cubicBezTo>
                      <a:pt x="95" y="24"/>
                      <a:pt x="96" y="25"/>
                      <a:pt x="96" y="25"/>
                    </a:cubicBezTo>
                    <a:cubicBezTo>
                      <a:pt x="96" y="30"/>
                      <a:pt x="96" y="34"/>
                      <a:pt x="96" y="38"/>
                    </a:cubicBezTo>
                    <a:cubicBezTo>
                      <a:pt x="96" y="39"/>
                      <a:pt x="95" y="40"/>
                      <a:pt x="94" y="40"/>
                    </a:cubicBezTo>
                    <a:cubicBezTo>
                      <a:pt x="87" y="41"/>
                      <a:pt x="81" y="43"/>
                      <a:pt x="75" y="47"/>
                    </a:cubicBezTo>
                    <a:cubicBezTo>
                      <a:pt x="67" y="53"/>
                      <a:pt x="63" y="61"/>
                      <a:pt x="62" y="70"/>
                    </a:cubicBezTo>
                    <a:cubicBezTo>
                      <a:pt x="62" y="72"/>
                      <a:pt x="61" y="72"/>
                      <a:pt x="60" y="72"/>
                    </a:cubicBezTo>
                    <a:cubicBezTo>
                      <a:pt x="42" y="72"/>
                      <a:pt x="24" y="72"/>
                      <a:pt x="7" y="72"/>
                    </a:cubicBezTo>
                    <a:cubicBezTo>
                      <a:pt x="6" y="72"/>
                      <a:pt x="6" y="72"/>
                      <a:pt x="5" y="72"/>
                    </a:cubicBezTo>
                    <a:cubicBezTo>
                      <a:pt x="5" y="68"/>
                      <a:pt x="4" y="64"/>
                      <a:pt x="4" y="60"/>
                    </a:cubicBezTo>
                    <a:cubicBezTo>
                      <a:pt x="3" y="42"/>
                      <a:pt x="2" y="25"/>
                      <a:pt x="0" y="7"/>
                    </a:cubicBezTo>
                    <a:cubicBezTo>
                      <a:pt x="0" y="5"/>
                      <a:pt x="0" y="4"/>
                      <a:pt x="0" y="2"/>
                    </a:cubicBezTo>
                    <a:cubicBezTo>
                      <a:pt x="0" y="1"/>
                      <a:pt x="1" y="1"/>
                      <a:pt x="2" y="0"/>
                    </a:cubicBezTo>
                    <a:cubicBezTo>
                      <a:pt x="2" y="0"/>
                      <a:pt x="3" y="0"/>
                      <a:pt x="3" y="0"/>
                    </a:cubicBezTo>
                    <a:cubicBezTo>
                      <a:pt x="33" y="0"/>
                      <a:pt x="63" y="0"/>
                      <a:pt x="93" y="0"/>
                    </a:cubicBezTo>
                    <a:cubicBezTo>
                      <a:pt x="94" y="0"/>
                      <a:pt x="95" y="0"/>
                      <a:pt x="96" y="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68" name="Google Shape;168;p58"/>
              <p:cNvSpPr/>
              <p:nvPr/>
            </p:nvSpPr>
            <p:spPr>
              <a:xfrm>
                <a:off x="8478042" y="4891783"/>
                <a:ext cx="196852" cy="163055"/>
              </a:xfrm>
              <a:custGeom>
                <a:avLst/>
                <a:gdLst/>
                <a:ahLst/>
                <a:cxnLst/>
                <a:rect l="l" t="t" r="r" b="b"/>
                <a:pathLst>
                  <a:path w="77" h="63" extrusionOk="0">
                    <a:moveTo>
                      <a:pt x="0" y="0"/>
                    </a:moveTo>
                    <a:cubicBezTo>
                      <a:pt x="19" y="0"/>
                      <a:pt x="38" y="0"/>
                      <a:pt x="57" y="0"/>
                    </a:cubicBezTo>
                    <a:cubicBezTo>
                      <a:pt x="58" y="22"/>
                      <a:pt x="64" y="43"/>
                      <a:pt x="77" y="61"/>
                    </a:cubicBezTo>
                    <a:cubicBezTo>
                      <a:pt x="76" y="62"/>
                      <a:pt x="74" y="63"/>
                      <a:pt x="72" y="63"/>
                    </a:cubicBezTo>
                    <a:cubicBezTo>
                      <a:pt x="69" y="63"/>
                      <a:pt x="67" y="63"/>
                      <a:pt x="64" y="63"/>
                    </a:cubicBezTo>
                    <a:cubicBezTo>
                      <a:pt x="61" y="63"/>
                      <a:pt x="58" y="62"/>
                      <a:pt x="56" y="59"/>
                    </a:cubicBezTo>
                    <a:cubicBezTo>
                      <a:pt x="48" y="52"/>
                      <a:pt x="38" y="52"/>
                      <a:pt x="31" y="59"/>
                    </a:cubicBezTo>
                    <a:cubicBezTo>
                      <a:pt x="28" y="62"/>
                      <a:pt x="26" y="63"/>
                      <a:pt x="22" y="63"/>
                    </a:cubicBezTo>
                    <a:cubicBezTo>
                      <a:pt x="20" y="63"/>
                      <a:pt x="17" y="63"/>
                      <a:pt x="15" y="63"/>
                    </a:cubicBezTo>
                    <a:cubicBezTo>
                      <a:pt x="9" y="62"/>
                      <a:pt x="4" y="57"/>
                      <a:pt x="4" y="51"/>
                    </a:cubicBezTo>
                    <a:cubicBezTo>
                      <a:pt x="3" y="34"/>
                      <a:pt x="1" y="18"/>
                      <a:pt x="0" y="1"/>
                    </a:cubicBezTo>
                    <a:cubicBezTo>
                      <a:pt x="0" y="1"/>
                      <a:pt x="0" y="1"/>
                      <a:pt x="0" y="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69" name="Google Shape;169;p58"/>
              <p:cNvSpPr/>
              <p:nvPr/>
            </p:nvSpPr>
            <p:spPr>
              <a:xfrm>
                <a:off x="8468514" y="4522924"/>
                <a:ext cx="239709" cy="163055"/>
              </a:xfrm>
              <a:custGeom>
                <a:avLst/>
                <a:gdLst/>
                <a:ahLst/>
                <a:cxnLst/>
                <a:rect l="l" t="t" r="r" b="b"/>
                <a:pathLst>
                  <a:path w="94" h="63" extrusionOk="0">
                    <a:moveTo>
                      <a:pt x="60" y="0"/>
                    </a:moveTo>
                    <a:cubicBezTo>
                      <a:pt x="60" y="3"/>
                      <a:pt x="60" y="5"/>
                      <a:pt x="60" y="8"/>
                    </a:cubicBezTo>
                    <a:cubicBezTo>
                      <a:pt x="60" y="14"/>
                      <a:pt x="62" y="19"/>
                      <a:pt x="66" y="24"/>
                    </a:cubicBezTo>
                    <a:cubicBezTo>
                      <a:pt x="72" y="29"/>
                      <a:pt x="77" y="35"/>
                      <a:pt x="83" y="41"/>
                    </a:cubicBezTo>
                    <a:cubicBezTo>
                      <a:pt x="88" y="46"/>
                      <a:pt x="92" y="53"/>
                      <a:pt x="94" y="61"/>
                    </a:cubicBezTo>
                    <a:cubicBezTo>
                      <a:pt x="94" y="62"/>
                      <a:pt x="94" y="62"/>
                      <a:pt x="94" y="63"/>
                    </a:cubicBezTo>
                    <a:cubicBezTo>
                      <a:pt x="63" y="63"/>
                      <a:pt x="31" y="63"/>
                      <a:pt x="0" y="63"/>
                    </a:cubicBezTo>
                    <a:cubicBezTo>
                      <a:pt x="0" y="62"/>
                      <a:pt x="0" y="62"/>
                      <a:pt x="0" y="61"/>
                    </a:cubicBezTo>
                    <a:cubicBezTo>
                      <a:pt x="2" y="54"/>
                      <a:pt x="5" y="47"/>
                      <a:pt x="11" y="41"/>
                    </a:cubicBezTo>
                    <a:cubicBezTo>
                      <a:pt x="16" y="35"/>
                      <a:pt x="22" y="30"/>
                      <a:pt x="27" y="24"/>
                    </a:cubicBezTo>
                    <a:cubicBezTo>
                      <a:pt x="32" y="19"/>
                      <a:pt x="34" y="14"/>
                      <a:pt x="34" y="8"/>
                    </a:cubicBezTo>
                    <a:cubicBezTo>
                      <a:pt x="34" y="5"/>
                      <a:pt x="34" y="3"/>
                      <a:pt x="34" y="0"/>
                    </a:cubicBezTo>
                    <a:cubicBezTo>
                      <a:pt x="42" y="0"/>
                      <a:pt x="51" y="0"/>
                      <a:pt x="60" y="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0" name="Google Shape;170;p58"/>
              <p:cNvSpPr/>
              <p:nvPr/>
            </p:nvSpPr>
            <p:spPr>
              <a:xfrm>
                <a:off x="8536783" y="4446937"/>
                <a:ext cx="103190" cy="64904"/>
              </a:xfrm>
              <a:custGeom>
                <a:avLst/>
                <a:gdLst/>
                <a:ahLst/>
                <a:cxnLst/>
                <a:rect l="l" t="t" r="r" b="b"/>
                <a:pathLst>
                  <a:path w="40" h="25" extrusionOk="0">
                    <a:moveTo>
                      <a:pt x="20" y="25"/>
                    </a:moveTo>
                    <a:cubicBezTo>
                      <a:pt x="14" y="25"/>
                      <a:pt x="8" y="25"/>
                      <a:pt x="3" y="25"/>
                    </a:cubicBezTo>
                    <a:cubicBezTo>
                      <a:pt x="1" y="25"/>
                      <a:pt x="0" y="24"/>
                      <a:pt x="0" y="23"/>
                    </a:cubicBezTo>
                    <a:cubicBezTo>
                      <a:pt x="0" y="16"/>
                      <a:pt x="0" y="9"/>
                      <a:pt x="0" y="2"/>
                    </a:cubicBezTo>
                    <a:cubicBezTo>
                      <a:pt x="0" y="0"/>
                      <a:pt x="1" y="0"/>
                      <a:pt x="2" y="0"/>
                    </a:cubicBezTo>
                    <a:cubicBezTo>
                      <a:pt x="14" y="0"/>
                      <a:pt x="26" y="0"/>
                      <a:pt x="37" y="0"/>
                    </a:cubicBezTo>
                    <a:cubicBezTo>
                      <a:pt x="39" y="0"/>
                      <a:pt x="39" y="0"/>
                      <a:pt x="39" y="2"/>
                    </a:cubicBezTo>
                    <a:cubicBezTo>
                      <a:pt x="39" y="9"/>
                      <a:pt x="39" y="16"/>
                      <a:pt x="39" y="22"/>
                    </a:cubicBezTo>
                    <a:cubicBezTo>
                      <a:pt x="40" y="24"/>
                      <a:pt x="39" y="25"/>
                      <a:pt x="37" y="25"/>
                    </a:cubicBezTo>
                    <a:cubicBezTo>
                      <a:pt x="31" y="25"/>
                      <a:pt x="25" y="25"/>
                      <a:pt x="20" y="25"/>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1" name="Google Shape;171;p58"/>
              <p:cNvSpPr/>
              <p:nvPr/>
            </p:nvSpPr>
            <p:spPr>
              <a:xfrm>
                <a:off x="8695532" y="4682816"/>
                <a:ext cx="153984" cy="113979"/>
              </a:xfrm>
              <a:custGeom>
                <a:avLst/>
                <a:gdLst/>
                <a:ahLst/>
                <a:cxnLst/>
                <a:rect l="l" t="t" r="r" b="b"/>
                <a:pathLst>
                  <a:path w="60" h="44" extrusionOk="0">
                    <a:moveTo>
                      <a:pt x="41" y="30"/>
                    </a:moveTo>
                    <a:cubicBezTo>
                      <a:pt x="38" y="34"/>
                      <a:pt x="35" y="38"/>
                      <a:pt x="32" y="42"/>
                    </a:cubicBezTo>
                    <a:cubicBezTo>
                      <a:pt x="31" y="43"/>
                      <a:pt x="30" y="43"/>
                      <a:pt x="29" y="43"/>
                    </a:cubicBezTo>
                    <a:cubicBezTo>
                      <a:pt x="25" y="44"/>
                      <a:pt x="22" y="42"/>
                      <a:pt x="20" y="39"/>
                    </a:cubicBezTo>
                    <a:cubicBezTo>
                      <a:pt x="16" y="31"/>
                      <a:pt x="10" y="26"/>
                      <a:pt x="2" y="22"/>
                    </a:cubicBezTo>
                    <a:cubicBezTo>
                      <a:pt x="0" y="21"/>
                      <a:pt x="0" y="20"/>
                      <a:pt x="1" y="18"/>
                    </a:cubicBezTo>
                    <a:cubicBezTo>
                      <a:pt x="2" y="17"/>
                      <a:pt x="3" y="17"/>
                      <a:pt x="4" y="18"/>
                    </a:cubicBezTo>
                    <a:cubicBezTo>
                      <a:pt x="13" y="23"/>
                      <a:pt x="20" y="30"/>
                      <a:pt x="26" y="39"/>
                    </a:cubicBezTo>
                    <a:cubicBezTo>
                      <a:pt x="26" y="39"/>
                      <a:pt x="27" y="40"/>
                      <a:pt x="27" y="41"/>
                    </a:cubicBezTo>
                    <a:cubicBezTo>
                      <a:pt x="31" y="36"/>
                      <a:pt x="34" y="32"/>
                      <a:pt x="37" y="27"/>
                    </a:cubicBezTo>
                    <a:cubicBezTo>
                      <a:pt x="36" y="26"/>
                      <a:pt x="34" y="26"/>
                      <a:pt x="33" y="25"/>
                    </a:cubicBezTo>
                    <a:cubicBezTo>
                      <a:pt x="28" y="23"/>
                      <a:pt x="27" y="18"/>
                      <a:pt x="31" y="14"/>
                    </a:cubicBezTo>
                    <a:cubicBezTo>
                      <a:pt x="34" y="9"/>
                      <a:pt x="39" y="6"/>
                      <a:pt x="45" y="4"/>
                    </a:cubicBezTo>
                    <a:cubicBezTo>
                      <a:pt x="48" y="3"/>
                      <a:pt x="51" y="2"/>
                      <a:pt x="54" y="1"/>
                    </a:cubicBezTo>
                    <a:cubicBezTo>
                      <a:pt x="57" y="0"/>
                      <a:pt x="59" y="1"/>
                      <a:pt x="59" y="4"/>
                    </a:cubicBezTo>
                    <a:cubicBezTo>
                      <a:pt x="60" y="12"/>
                      <a:pt x="60" y="19"/>
                      <a:pt x="57" y="27"/>
                    </a:cubicBezTo>
                    <a:cubicBezTo>
                      <a:pt x="56" y="28"/>
                      <a:pt x="56" y="30"/>
                      <a:pt x="55" y="32"/>
                    </a:cubicBezTo>
                    <a:cubicBezTo>
                      <a:pt x="52" y="35"/>
                      <a:pt x="49" y="36"/>
                      <a:pt x="46" y="34"/>
                    </a:cubicBezTo>
                    <a:cubicBezTo>
                      <a:pt x="44" y="33"/>
                      <a:pt x="42" y="31"/>
                      <a:pt x="41" y="3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172" name="Google Shape;172;p58"/>
            <p:cNvGrpSpPr/>
            <p:nvPr/>
          </p:nvGrpSpPr>
          <p:grpSpPr>
            <a:xfrm>
              <a:off x="0" y="0"/>
              <a:ext cx="9133959" cy="924193"/>
              <a:chOff x="0" y="0"/>
              <a:chExt cx="9133959" cy="924193"/>
            </a:xfrm>
          </p:grpSpPr>
          <p:sp>
            <p:nvSpPr>
              <p:cNvPr id="173" name="Google Shape;173;p58"/>
              <p:cNvSpPr/>
              <p:nvPr/>
            </p:nvSpPr>
            <p:spPr>
              <a:xfrm>
                <a:off x="548027" y="600468"/>
                <a:ext cx="84838" cy="89922"/>
              </a:xfrm>
              <a:custGeom>
                <a:avLst/>
                <a:gdLst/>
                <a:ahLst/>
                <a:cxnLst/>
                <a:rect l="l" t="t" r="r" b="b"/>
                <a:pathLst>
                  <a:path w="63627" h="67627" extrusionOk="0">
                    <a:moveTo>
                      <a:pt x="29242" y="2857"/>
                    </a:moveTo>
                    <a:lnTo>
                      <a:pt x="23908" y="2857"/>
                    </a:lnTo>
                    <a:cubicBezTo>
                      <a:pt x="15907" y="0"/>
                      <a:pt x="10668" y="2857"/>
                      <a:pt x="5334" y="5715"/>
                    </a:cubicBezTo>
                    <a:cubicBezTo>
                      <a:pt x="2667" y="5715"/>
                      <a:pt x="0" y="8573"/>
                      <a:pt x="0" y="8573"/>
                    </a:cubicBezTo>
                    <a:cubicBezTo>
                      <a:pt x="10573" y="28289"/>
                      <a:pt x="23908" y="48006"/>
                      <a:pt x="37147" y="67627"/>
                    </a:cubicBezTo>
                    <a:cubicBezTo>
                      <a:pt x="45148" y="56388"/>
                      <a:pt x="55721" y="45149"/>
                      <a:pt x="63627" y="33814"/>
                    </a:cubicBezTo>
                    <a:lnTo>
                      <a:pt x="63627" y="30956"/>
                    </a:lnTo>
                    <a:cubicBezTo>
                      <a:pt x="63627" y="28099"/>
                      <a:pt x="60960" y="22479"/>
                      <a:pt x="60960" y="19717"/>
                    </a:cubicBezTo>
                    <a:cubicBezTo>
                      <a:pt x="58293" y="14097"/>
                      <a:pt x="58293" y="5620"/>
                      <a:pt x="55626" y="0"/>
                    </a:cubicBezTo>
                    <a:cubicBezTo>
                      <a:pt x="52959" y="0"/>
                      <a:pt x="52959" y="2857"/>
                      <a:pt x="50292" y="2857"/>
                    </a:cubicBezTo>
                    <a:cubicBezTo>
                      <a:pt x="42291" y="8477"/>
                      <a:pt x="37052" y="11335"/>
                      <a:pt x="29051" y="2857"/>
                    </a:cubicBezTo>
                    <a:close/>
                  </a:path>
                </a:pathLst>
              </a:custGeom>
              <a:solidFill>
                <a:srgbClr val="99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4" name="Google Shape;174;p58"/>
              <p:cNvSpPr/>
              <p:nvPr/>
            </p:nvSpPr>
            <p:spPr>
              <a:xfrm>
                <a:off x="0" y="0"/>
                <a:ext cx="9133959" cy="924193"/>
              </a:xfrm>
              <a:custGeom>
                <a:avLst/>
                <a:gdLst/>
                <a:ahLst/>
                <a:cxnLst/>
                <a:rect l="l" t="t" r="r" b="b"/>
                <a:pathLst>
                  <a:path w="6850189" h="695039" extrusionOk="0">
                    <a:moveTo>
                      <a:pt x="652367" y="0"/>
                    </a:moveTo>
                    <a:lnTo>
                      <a:pt x="0" y="0"/>
                    </a:lnTo>
                    <a:lnTo>
                      <a:pt x="0" y="695039"/>
                    </a:lnTo>
                    <a:lnTo>
                      <a:pt x="323564" y="695039"/>
                    </a:lnTo>
                    <a:cubicBezTo>
                      <a:pt x="506540" y="695039"/>
                      <a:pt x="652463" y="537496"/>
                      <a:pt x="652463" y="343281"/>
                    </a:cubicBezTo>
                    <a:lnTo>
                      <a:pt x="652463" y="253270"/>
                    </a:lnTo>
                    <a:lnTo>
                      <a:pt x="6850190" y="253270"/>
                    </a:lnTo>
                    <a:lnTo>
                      <a:pt x="6850190" y="0"/>
                    </a:lnTo>
                    <a:lnTo>
                      <a:pt x="652367" y="0"/>
                    </a:lnTo>
                    <a:close/>
                    <a:moveTo>
                      <a:pt x="323564" y="589502"/>
                    </a:moveTo>
                    <a:lnTo>
                      <a:pt x="320897" y="589502"/>
                    </a:lnTo>
                    <a:cubicBezTo>
                      <a:pt x="304991" y="583883"/>
                      <a:pt x="289084" y="572643"/>
                      <a:pt x="273177" y="561404"/>
                    </a:cubicBezTo>
                    <a:cubicBezTo>
                      <a:pt x="265176" y="567023"/>
                      <a:pt x="259937" y="569881"/>
                      <a:pt x="251936" y="575501"/>
                    </a:cubicBezTo>
                    <a:cubicBezTo>
                      <a:pt x="238697" y="586740"/>
                      <a:pt x="220123" y="592360"/>
                      <a:pt x="204216" y="597980"/>
                    </a:cubicBezTo>
                    <a:cubicBezTo>
                      <a:pt x="198882" y="600837"/>
                      <a:pt x="193643" y="600837"/>
                      <a:pt x="185642" y="600837"/>
                    </a:cubicBezTo>
                    <a:cubicBezTo>
                      <a:pt x="180308" y="600837"/>
                      <a:pt x="172403" y="597980"/>
                      <a:pt x="167069" y="595217"/>
                    </a:cubicBezTo>
                    <a:cubicBezTo>
                      <a:pt x="159068" y="586740"/>
                      <a:pt x="151162" y="578358"/>
                      <a:pt x="145828" y="569881"/>
                    </a:cubicBezTo>
                    <a:cubicBezTo>
                      <a:pt x="135255" y="555784"/>
                      <a:pt x="127254" y="541782"/>
                      <a:pt x="119348" y="524828"/>
                    </a:cubicBezTo>
                    <a:cubicBezTo>
                      <a:pt x="108776" y="505111"/>
                      <a:pt x="98108" y="479774"/>
                      <a:pt x="90202" y="457295"/>
                    </a:cubicBezTo>
                    <a:cubicBezTo>
                      <a:pt x="82201" y="437579"/>
                      <a:pt x="76962" y="415100"/>
                      <a:pt x="71628" y="392621"/>
                    </a:cubicBezTo>
                    <a:cubicBezTo>
                      <a:pt x="66294" y="370142"/>
                      <a:pt x="61055" y="344805"/>
                      <a:pt x="61055" y="322231"/>
                    </a:cubicBezTo>
                    <a:cubicBezTo>
                      <a:pt x="61055" y="299657"/>
                      <a:pt x="66389" y="282797"/>
                      <a:pt x="76962" y="263176"/>
                    </a:cubicBezTo>
                    <a:cubicBezTo>
                      <a:pt x="84963" y="251936"/>
                      <a:pt x="95536" y="243459"/>
                      <a:pt x="106109" y="235077"/>
                    </a:cubicBezTo>
                    <a:cubicBezTo>
                      <a:pt x="119348" y="226600"/>
                      <a:pt x="132588" y="223838"/>
                      <a:pt x="148495" y="220980"/>
                    </a:cubicBezTo>
                    <a:cubicBezTo>
                      <a:pt x="161735" y="220980"/>
                      <a:pt x="172403" y="223838"/>
                      <a:pt x="185642" y="226600"/>
                    </a:cubicBezTo>
                    <a:cubicBezTo>
                      <a:pt x="201549" y="229457"/>
                      <a:pt x="214789" y="232219"/>
                      <a:pt x="228029" y="240697"/>
                    </a:cubicBezTo>
                    <a:cubicBezTo>
                      <a:pt x="243935" y="249174"/>
                      <a:pt x="257175" y="260414"/>
                      <a:pt x="270415" y="274511"/>
                    </a:cubicBezTo>
                    <a:lnTo>
                      <a:pt x="270415" y="266033"/>
                    </a:lnTo>
                    <a:cubicBezTo>
                      <a:pt x="270415" y="243554"/>
                      <a:pt x="267748" y="218218"/>
                      <a:pt x="262414" y="195644"/>
                    </a:cubicBezTo>
                    <a:cubicBezTo>
                      <a:pt x="257080" y="175927"/>
                      <a:pt x="249174" y="159068"/>
                      <a:pt x="238506" y="142208"/>
                    </a:cubicBezTo>
                    <a:cubicBezTo>
                      <a:pt x="233172" y="133731"/>
                      <a:pt x="225266" y="125349"/>
                      <a:pt x="217265" y="116872"/>
                    </a:cubicBezTo>
                    <a:cubicBezTo>
                      <a:pt x="204026" y="100013"/>
                      <a:pt x="190786" y="83058"/>
                      <a:pt x="177451" y="66199"/>
                    </a:cubicBezTo>
                    <a:cubicBezTo>
                      <a:pt x="174784" y="60579"/>
                      <a:pt x="172117" y="57722"/>
                      <a:pt x="166878" y="52102"/>
                    </a:cubicBezTo>
                    <a:lnTo>
                      <a:pt x="166878" y="49244"/>
                    </a:lnTo>
                    <a:cubicBezTo>
                      <a:pt x="166878" y="49244"/>
                      <a:pt x="169545" y="46387"/>
                      <a:pt x="169545" y="49244"/>
                    </a:cubicBezTo>
                    <a:cubicBezTo>
                      <a:pt x="180118" y="49244"/>
                      <a:pt x="188119" y="54864"/>
                      <a:pt x="196025" y="60484"/>
                    </a:cubicBezTo>
                    <a:cubicBezTo>
                      <a:pt x="211931" y="66104"/>
                      <a:pt x="225171" y="77343"/>
                      <a:pt x="235839" y="88583"/>
                    </a:cubicBezTo>
                    <a:cubicBezTo>
                      <a:pt x="246412" y="99822"/>
                      <a:pt x="254413" y="113919"/>
                      <a:pt x="259747" y="128016"/>
                    </a:cubicBezTo>
                    <a:cubicBezTo>
                      <a:pt x="265081" y="139256"/>
                      <a:pt x="267748" y="150495"/>
                      <a:pt x="272987" y="161830"/>
                    </a:cubicBezTo>
                    <a:cubicBezTo>
                      <a:pt x="275654" y="173069"/>
                      <a:pt x="278321" y="187166"/>
                      <a:pt x="278321" y="201263"/>
                    </a:cubicBezTo>
                    <a:cubicBezTo>
                      <a:pt x="280988" y="226600"/>
                      <a:pt x="278321" y="251936"/>
                      <a:pt x="275654" y="274415"/>
                    </a:cubicBezTo>
                    <a:cubicBezTo>
                      <a:pt x="275654" y="274415"/>
                      <a:pt x="278321" y="271558"/>
                      <a:pt x="280988" y="268796"/>
                    </a:cubicBezTo>
                    <a:cubicBezTo>
                      <a:pt x="296894" y="251936"/>
                      <a:pt x="312801" y="240697"/>
                      <a:pt x="331375" y="234982"/>
                    </a:cubicBezTo>
                    <a:cubicBezTo>
                      <a:pt x="349949" y="226505"/>
                      <a:pt x="368522" y="223742"/>
                      <a:pt x="389763" y="220885"/>
                    </a:cubicBezTo>
                    <a:cubicBezTo>
                      <a:pt x="403003" y="220885"/>
                      <a:pt x="413671" y="223742"/>
                      <a:pt x="426911" y="229362"/>
                    </a:cubicBezTo>
                    <a:cubicBezTo>
                      <a:pt x="442817" y="234982"/>
                      <a:pt x="458724" y="246221"/>
                      <a:pt x="469297" y="263176"/>
                    </a:cubicBezTo>
                    <a:cubicBezTo>
                      <a:pt x="474631" y="274415"/>
                      <a:pt x="479870" y="285655"/>
                      <a:pt x="479870" y="296894"/>
                    </a:cubicBezTo>
                    <a:cubicBezTo>
                      <a:pt x="482537" y="308134"/>
                      <a:pt x="482537" y="316611"/>
                      <a:pt x="482537" y="324993"/>
                    </a:cubicBezTo>
                    <a:cubicBezTo>
                      <a:pt x="482537" y="327850"/>
                      <a:pt x="482537" y="330613"/>
                      <a:pt x="479870" y="330613"/>
                    </a:cubicBezTo>
                    <a:cubicBezTo>
                      <a:pt x="474536" y="336233"/>
                      <a:pt x="469297" y="339090"/>
                      <a:pt x="461296" y="344710"/>
                    </a:cubicBezTo>
                    <a:cubicBezTo>
                      <a:pt x="453295" y="341852"/>
                      <a:pt x="448056" y="339090"/>
                      <a:pt x="440055" y="341852"/>
                    </a:cubicBezTo>
                    <a:cubicBezTo>
                      <a:pt x="432054" y="344615"/>
                      <a:pt x="426815" y="353092"/>
                      <a:pt x="424148" y="364331"/>
                    </a:cubicBezTo>
                    <a:cubicBezTo>
                      <a:pt x="424148" y="369951"/>
                      <a:pt x="424148" y="372809"/>
                      <a:pt x="421481" y="375571"/>
                    </a:cubicBezTo>
                    <a:cubicBezTo>
                      <a:pt x="416147" y="375571"/>
                      <a:pt x="416147" y="381191"/>
                      <a:pt x="413480" y="384048"/>
                    </a:cubicBezTo>
                    <a:cubicBezTo>
                      <a:pt x="413480" y="384048"/>
                      <a:pt x="410813" y="386906"/>
                      <a:pt x="408146" y="386906"/>
                    </a:cubicBezTo>
                    <a:cubicBezTo>
                      <a:pt x="397574" y="389763"/>
                      <a:pt x="386906" y="395383"/>
                      <a:pt x="379000" y="401003"/>
                    </a:cubicBezTo>
                    <a:cubicBezTo>
                      <a:pt x="360426" y="409480"/>
                      <a:pt x="349853" y="426339"/>
                      <a:pt x="344519" y="446056"/>
                    </a:cubicBezTo>
                    <a:cubicBezTo>
                      <a:pt x="341852" y="460153"/>
                      <a:pt x="339185" y="474155"/>
                      <a:pt x="336518" y="488251"/>
                    </a:cubicBezTo>
                    <a:cubicBezTo>
                      <a:pt x="336518" y="505111"/>
                      <a:pt x="333851" y="522065"/>
                      <a:pt x="331184" y="541687"/>
                    </a:cubicBezTo>
                    <a:cubicBezTo>
                      <a:pt x="328517" y="555784"/>
                      <a:pt x="325850" y="572643"/>
                      <a:pt x="323183" y="589502"/>
                    </a:cubicBezTo>
                    <a:close/>
                    <a:moveTo>
                      <a:pt x="514541" y="431959"/>
                    </a:moveTo>
                    <a:cubicBezTo>
                      <a:pt x="503968" y="437579"/>
                      <a:pt x="493300" y="434816"/>
                      <a:pt x="485394" y="426339"/>
                    </a:cubicBezTo>
                    <a:cubicBezTo>
                      <a:pt x="480060" y="420719"/>
                      <a:pt x="480060" y="409480"/>
                      <a:pt x="482727" y="398240"/>
                    </a:cubicBezTo>
                    <a:cubicBezTo>
                      <a:pt x="488061" y="387001"/>
                      <a:pt x="503968" y="378524"/>
                      <a:pt x="514541" y="384143"/>
                    </a:cubicBezTo>
                    <a:cubicBezTo>
                      <a:pt x="525113" y="387001"/>
                      <a:pt x="530447" y="395383"/>
                      <a:pt x="530447" y="406622"/>
                    </a:cubicBezTo>
                    <a:cubicBezTo>
                      <a:pt x="530447" y="417862"/>
                      <a:pt x="525113" y="426339"/>
                      <a:pt x="514541" y="431959"/>
                    </a:cubicBezTo>
                    <a:close/>
                    <a:moveTo>
                      <a:pt x="546354" y="372904"/>
                    </a:moveTo>
                    <a:cubicBezTo>
                      <a:pt x="533114" y="370046"/>
                      <a:pt x="519875" y="370046"/>
                      <a:pt x="506540" y="367284"/>
                    </a:cubicBezTo>
                    <a:cubicBezTo>
                      <a:pt x="501206" y="367284"/>
                      <a:pt x="498539" y="367284"/>
                      <a:pt x="495967" y="364426"/>
                    </a:cubicBezTo>
                    <a:cubicBezTo>
                      <a:pt x="494188" y="364426"/>
                      <a:pt x="493300" y="365379"/>
                      <a:pt x="493300" y="367284"/>
                    </a:cubicBezTo>
                    <a:cubicBezTo>
                      <a:pt x="485299" y="370142"/>
                      <a:pt x="480060" y="375761"/>
                      <a:pt x="472059" y="381381"/>
                    </a:cubicBezTo>
                    <a:cubicBezTo>
                      <a:pt x="474726" y="381381"/>
                      <a:pt x="477393" y="384239"/>
                      <a:pt x="480060" y="384239"/>
                    </a:cubicBezTo>
                    <a:cubicBezTo>
                      <a:pt x="482727" y="384239"/>
                      <a:pt x="485394" y="387096"/>
                      <a:pt x="485394" y="389858"/>
                    </a:cubicBezTo>
                    <a:cubicBezTo>
                      <a:pt x="485394" y="392621"/>
                      <a:pt x="482727" y="398336"/>
                      <a:pt x="477393" y="398336"/>
                    </a:cubicBezTo>
                    <a:cubicBezTo>
                      <a:pt x="472059" y="398336"/>
                      <a:pt x="466820" y="395478"/>
                      <a:pt x="461486" y="392716"/>
                    </a:cubicBezTo>
                    <a:cubicBezTo>
                      <a:pt x="459708" y="394621"/>
                      <a:pt x="459708" y="396494"/>
                      <a:pt x="461486" y="398336"/>
                    </a:cubicBezTo>
                    <a:cubicBezTo>
                      <a:pt x="466820" y="409575"/>
                      <a:pt x="472059" y="420815"/>
                      <a:pt x="480060" y="429292"/>
                    </a:cubicBezTo>
                    <a:cubicBezTo>
                      <a:pt x="485394" y="434912"/>
                      <a:pt x="485394" y="443389"/>
                      <a:pt x="488061" y="451771"/>
                    </a:cubicBezTo>
                    <a:cubicBezTo>
                      <a:pt x="488061" y="463010"/>
                      <a:pt x="490728" y="471488"/>
                      <a:pt x="490728" y="482727"/>
                    </a:cubicBezTo>
                    <a:cubicBezTo>
                      <a:pt x="493395" y="488347"/>
                      <a:pt x="490728" y="491204"/>
                      <a:pt x="488061" y="493967"/>
                    </a:cubicBezTo>
                    <a:cubicBezTo>
                      <a:pt x="477488" y="505206"/>
                      <a:pt x="466820" y="516446"/>
                      <a:pt x="458915" y="524923"/>
                    </a:cubicBezTo>
                    <a:cubicBezTo>
                      <a:pt x="457136" y="526828"/>
                      <a:pt x="455359" y="527780"/>
                      <a:pt x="453581" y="527780"/>
                    </a:cubicBezTo>
                    <a:cubicBezTo>
                      <a:pt x="458915" y="536258"/>
                      <a:pt x="458915" y="541877"/>
                      <a:pt x="458915" y="550259"/>
                    </a:cubicBezTo>
                    <a:lnTo>
                      <a:pt x="458915" y="626269"/>
                    </a:lnTo>
                    <a:cubicBezTo>
                      <a:pt x="461582" y="631888"/>
                      <a:pt x="458915" y="634746"/>
                      <a:pt x="453581" y="634746"/>
                    </a:cubicBezTo>
                    <a:cubicBezTo>
                      <a:pt x="448247" y="637604"/>
                      <a:pt x="445580" y="634746"/>
                      <a:pt x="445580" y="629126"/>
                    </a:cubicBezTo>
                    <a:cubicBezTo>
                      <a:pt x="442913" y="606647"/>
                      <a:pt x="437579" y="584073"/>
                      <a:pt x="435007" y="561594"/>
                    </a:cubicBezTo>
                    <a:lnTo>
                      <a:pt x="435007" y="558737"/>
                    </a:lnTo>
                    <a:cubicBezTo>
                      <a:pt x="435007" y="550259"/>
                      <a:pt x="432340" y="544640"/>
                      <a:pt x="427006" y="539020"/>
                    </a:cubicBezTo>
                    <a:cubicBezTo>
                      <a:pt x="416433" y="527780"/>
                      <a:pt x="405765" y="513683"/>
                      <a:pt x="395192" y="502444"/>
                    </a:cubicBezTo>
                    <a:cubicBezTo>
                      <a:pt x="392525" y="499586"/>
                      <a:pt x="392525" y="496824"/>
                      <a:pt x="389858" y="493967"/>
                    </a:cubicBezTo>
                    <a:cubicBezTo>
                      <a:pt x="387191" y="496824"/>
                      <a:pt x="387191" y="499586"/>
                      <a:pt x="387191" y="499586"/>
                    </a:cubicBezTo>
                    <a:cubicBezTo>
                      <a:pt x="381857" y="519303"/>
                      <a:pt x="379190" y="539020"/>
                      <a:pt x="373951" y="555879"/>
                    </a:cubicBezTo>
                    <a:cubicBezTo>
                      <a:pt x="371285" y="567119"/>
                      <a:pt x="365950" y="578358"/>
                      <a:pt x="363379" y="586835"/>
                    </a:cubicBezTo>
                    <a:cubicBezTo>
                      <a:pt x="360712" y="598075"/>
                      <a:pt x="355378" y="609314"/>
                      <a:pt x="352806" y="617792"/>
                    </a:cubicBezTo>
                    <a:cubicBezTo>
                      <a:pt x="352806" y="620649"/>
                      <a:pt x="350139" y="620649"/>
                      <a:pt x="350139" y="623411"/>
                    </a:cubicBezTo>
                    <a:cubicBezTo>
                      <a:pt x="350139" y="629031"/>
                      <a:pt x="344805" y="634651"/>
                      <a:pt x="339566" y="631888"/>
                    </a:cubicBezTo>
                    <a:cubicBezTo>
                      <a:pt x="336899" y="631888"/>
                      <a:pt x="334232" y="629031"/>
                      <a:pt x="334232" y="623411"/>
                    </a:cubicBezTo>
                    <a:cubicBezTo>
                      <a:pt x="334232" y="617792"/>
                      <a:pt x="336899" y="614934"/>
                      <a:pt x="336899" y="609314"/>
                    </a:cubicBezTo>
                    <a:cubicBezTo>
                      <a:pt x="339566" y="600837"/>
                      <a:pt x="339566" y="592455"/>
                      <a:pt x="342233" y="583978"/>
                    </a:cubicBezTo>
                    <a:cubicBezTo>
                      <a:pt x="344900" y="572738"/>
                      <a:pt x="347567" y="561499"/>
                      <a:pt x="350234" y="550164"/>
                    </a:cubicBezTo>
                    <a:cubicBezTo>
                      <a:pt x="352901" y="533305"/>
                      <a:pt x="352901" y="516350"/>
                      <a:pt x="355568" y="499491"/>
                    </a:cubicBezTo>
                    <a:cubicBezTo>
                      <a:pt x="355568" y="488251"/>
                      <a:pt x="355568" y="479774"/>
                      <a:pt x="358235" y="471392"/>
                    </a:cubicBezTo>
                    <a:cubicBezTo>
                      <a:pt x="360902" y="457295"/>
                      <a:pt x="363569" y="440436"/>
                      <a:pt x="374142" y="429197"/>
                    </a:cubicBezTo>
                    <a:cubicBezTo>
                      <a:pt x="379476" y="420719"/>
                      <a:pt x="390049" y="415100"/>
                      <a:pt x="400622" y="412337"/>
                    </a:cubicBezTo>
                    <a:cubicBezTo>
                      <a:pt x="405956" y="409480"/>
                      <a:pt x="413861" y="406718"/>
                      <a:pt x="419195" y="403860"/>
                    </a:cubicBezTo>
                    <a:cubicBezTo>
                      <a:pt x="421862" y="403860"/>
                      <a:pt x="427196" y="401003"/>
                      <a:pt x="427196" y="398240"/>
                    </a:cubicBezTo>
                    <a:cubicBezTo>
                      <a:pt x="429863" y="389763"/>
                      <a:pt x="435197" y="387001"/>
                      <a:pt x="440436" y="384143"/>
                    </a:cubicBezTo>
                    <a:lnTo>
                      <a:pt x="445770" y="378524"/>
                    </a:lnTo>
                    <a:cubicBezTo>
                      <a:pt x="445770" y="375666"/>
                      <a:pt x="443103" y="370046"/>
                      <a:pt x="443103" y="364426"/>
                    </a:cubicBezTo>
                    <a:lnTo>
                      <a:pt x="445770" y="364426"/>
                    </a:lnTo>
                    <a:cubicBezTo>
                      <a:pt x="445770" y="362522"/>
                      <a:pt x="446659" y="360648"/>
                      <a:pt x="448437" y="358807"/>
                    </a:cubicBezTo>
                    <a:lnTo>
                      <a:pt x="448437" y="364426"/>
                    </a:lnTo>
                    <a:cubicBezTo>
                      <a:pt x="451104" y="367284"/>
                      <a:pt x="451104" y="370046"/>
                      <a:pt x="456438" y="372904"/>
                    </a:cubicBezTo>
                    <a:cubicBezTo>
                      <a:pt x="461772" y="367284"/>
                      <a:pt x="469678" y="361664"/>
                      <a:pt x="475012" y="358807"/>
                    </a:cubicBezTo>
                    <a:cubicBezTo>
                      <a:pt x="477679" y="355949"/>
                      <a:pt x="483013" y="353187"/>
                      <a:pt x="485585" y="350330"/>
                    </a:cubicBezTo>
                    <a:cubicBezTo>
                      <a:pt x="488156" y="347472"/>
                      <a:pt x="490919" y="347472"/>
                      <a:pt x="496157" y="347472"/>
                    </a:cubicBezTo>
                    <a:cubicBezTo>
                      <a:pt x="509397" y="353092"/>
                      <a:pt x="525304" y="355949"/>
                      <a:pt x="541211" y="358712"/>
                    </a:cubicBezTo>
                    <a:cubicBezTo>
                      <a:pt x="541211" y="361569"/>
                      <a:pt x="543878" y="361569"/>
                      <a:pt x="546545" y="361569"/>
                    </a:cubicBezTo>
                    <a:cubicBezTo>
                      <a:pt x="551879" y="361569"/>
                      <a:pt x="551879" y="364426"/>
                      <a:pt x="551879" y="367189"/>
                    </a:cubicBezTo>
                    <a:cubicBezTo>
                      <a:pt x="551879" y="372809"/>
                      <a:pt x="549212" y="372809"/>
                      <a:pt x="546545" y="372809"/>
                    </a:cubicBezTo>
                    <a:close/>
                  </a:path>
                </a:pathLst>
              </a:custGeom>
              <a:solidFill>
                <a:srgbClr val="99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_ONLY_1_1_3">
  <p:cSld name="TITLE_ONLY_1_1_3">
    <p:spTree>
      <p:nvGrpSpPr>
        <p:cNvPr id="1" name="Shape 175"/>
        <p:cNvGrpSpPr/>
        <p:nvPr/>
      </p:nvGrpSpPr>
      <p:grpSpPr>
        <a:xfrm>
          <a:off x="0" y="0"/>
          <a:ext cx="0" cy="0"/>
          <a:chOff x="0" y="0"/>
          <a:chExt cx="0" cy="0"/>
        </a:xfrm>
      </p:grpSpPr>
      <p:sp>
        <p:nvSpPr>
          <p:cNvPr id="176" name="Google Shape;176;p59"/>
          <p:cNvSpPr/>
          <p:nvPr/>
        </p:nvSpPr>
        <p:spPr>
          <a:xfrm>
            <a:off x="0" y="1605000"/>
            <a:ext cx="9144000" cy="3308518"/>
          </a:xfrm>
          <a:prstGeom prst="rect">
            <a:avLst/>
          </a:pr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7" name="Google Shape;177;p59"/>
          <p:cNvSpPr txBox="1">
            <a:spLocks noGrp="1"/>
          </p:cNvSpPr>
          <p:nvPr>
            <p:ph type="title"/>
          </p:nvPr>
        </p:nvSpPr>
        <p:spPr>
          <a:xfrm>
            <a:off x="1068302" y="313346"/>
            <a:ext cx="7007403" cy="572697"/>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Clr>
                <a:srgbClr val="DA3B3B"/>
              </a:buClr>
              <a:buSzPts val="2400"/>
              <a:buFont typeface="Righteous"/>
              <a:buNone/>
              <a:defRPr sz="24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59"/>
          <p:cNvSpPr txBox="1">
            <a:spLocks noGrp="1"/>
          </p:cNvSpPr>
          <p:nvPr>
            <p:ph type="title" idx="2"/>
          </p:nvPr>
        </p:nvSpPr>
        <p:spPr>
          <a:xfrm>
            <a:off x="786978" y="2302751"/>
            <a:ext cx="1728298" cy="625504"/>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FFFFFF"/>
              </a:buClr>
              <a:buSzPts val="1800"/>
              <a:buFont typeface="Righteous"/>
              <a:buNone/>
              <a:defRPr sz="1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59"/>
          <p:cNvSpPr txBox="1">
            <a:spLocks noGrp="1"/>
          </p:cNvSpPr>
          <p:nvPr>
            <p:ph type="subTitle" idx="1"/>
          </p:nvPr>
        </p:nvSpPr>
        <p:spPr>
          <a:xfrm>
            <a:off x="786978" y="2860252"/>
            <a:ext cx="1728298" cy="793196"/>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400">
                <a:solidFill>
                  <a:srgbClr val="FFFFFF"/>
                </a:solidFill>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80" name="Google Shape;180;p59"/>
          <p:cNvSpPr txBox="1">
            <a:spLocks noGrp="1"/>
          </p:cNvSpPr>
          <p:nvPr>
            <p:ph type="title" idx="3"/>
          </p:nvPr>
        </p:nvSpPr>
        <p:spPr>
          <a:xfrm>
            <a:off x="2734220" y="2302751"/>
            <a:ext cx="1728298" cy="625504"/>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FFFFFF"/>
              </a:buClr>
              <a:buSzPts val="1800"/>
              <a:buFont typeface="Righteous"/>
              <a:buNone/>
              <a:defRPr sz="1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59"/>
          <p:cNvSpPr txBox="1">
            <a:spLocks noGrp="1"/>
          </p:cNvSpPr>
          <p:nvPr>
            <p:ph type="subTitle" idx="4"/>
          </p:nvPr>
        </p:nvSpPr>
        <p:spPr>
          <a:xfrm>
            <a:off x="2734220" y="2860252"/>
            <a:ext cx="1728298" cy="793196"/>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400">
                <a:solidFill>
                  <a:srgbClr val="FFFFFF"/>
                </a:solidFill>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82" name="Google Shape;182;p59"/>
          <p:cNvSpPr txBox="1">
            <a:spLocks noGrp="1"/>
          </p:cNvSpPr>
          <p:nvPr>
            <p:ph type="title" idx="5"/>
          </p:nvPr>
        </p:nvSpPr>
        <p:spPr>
          <a:xfrm>
            <a:off x="4681471" y="2302751"/>
            <a:ext cx="1728298" cy="625504"/>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FFFFFF"/>
              </a:buClr>
              <a:buSzPts val="1800"/>
              <a:buFont typeface="Righteous"/>
              <a:buNone/>
              <a:defRPr sz="1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59"/>
          <p:cNvSpPr txBox="1">
            <a:spLocks noGrp="1"/>
          </p:cNvSpPr>
          <p:nvPr>
            <p:ph type="subTitle" idx="6"/>
          </p:nvPr>
        </p:nvSpPr>
        <p:spPr>
          <a:xfrm>
            <a:off x="4681471" y="2860252"/>
            <a:ext cx="1728298" cy="793196"/>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400">
                <a:solidFill>
                  <a:srgbClr val="FFFFFF"/>
                </a:solidFill>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84" name="Google Shape;184;p59"/>
          <p:cNvSpPr txBox="1">
            <a:spLocks noGrp="1"/>
          </p:cNvSpPr>
          <p:nvPr>
            <p:ph type="title" idx="7"/>
          </p:nvPr>
        </p:nvSpPr>
        <p:spPr>
          <a:xfrm>
            <a:off x="6628723" y="2302751"/>
            <a:ext cx="1728298" cy="625504"/>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FFFFFF"/>
              </a:buClr>
              <a:buSzPts val="1800"/>
              <a:buFont typeface="Righteous"/>
              <a:buNone/>
              <a:defRPr sz="1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59"/>
          <p:cNvSpPr txBox="1">
            <a:spLocks noGrp="1"/>
          </p:cNvSpPr>
          <p:nvPr>
            <p:ph type="subTitle" idx="8"/>
          </p:nvPr>
        </p:nvSpPr>
        <p:spPr>
          <a:xfrm>
            <a:off x="6628723" y="2860252"/>
            <a:ext cx="1728298" cy="793196"/>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400">
                <a:solidFill>
                  <a:srgbClr val="FFFFFF"/>
                </a:solidFill>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186" name="Google Shape;186;p59"/>
          <p:cNvPicPr preferRelativeResize="0"/>
          <p:nvPr/>
        </p:nvPicPr>
        <p:blipFill rotWithShape="1">
          <a:blip r:embed="rId2">
            <a:alphaModFix/>
          </a:blip>
          <a:srcRect/>
          <a:stretch/>
        </p:blipFill>
        <p:spPr>
          <a:xfrm>
            <a:off x="0" y="0"/>
            <a:ext cx="9144000" cy="98039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187"/>
        <p:cNvGrpSpPr/>
        <p:nvPr/>
      </p:nvGrpSpPr>
      <p:grpSpPr>
        <a:xfrm>
          <a:off x="0" y="0"/>
          <a:ext cx="0" cy="0"/>
          <a:chOff x="0" y="0"/>
          <a:chExt cx="0" cy="0"/>
        </a:xfrm>
      </p:grpSpPr>
      <p:sp>
        <p:nvSpPr>
          <p:cNvPr id="188" name="Google Shape;188;p60"/>
          <p:cNvSpPr txBox="1">
            <a:spLocks noGrp="1"/>
          </p:cNvSpPr>
          <p:nvPr>
            <p:ph type="body" idx="1"/>
          </p:nvPr>
        </p:nvSpPr>
        <p:spPr>
          <a:xfrm>
            <a:off x="648474" y="2158304"/>
            <a:ext cx="3683696" cy="2280897"/>
          </a:xfrm>
          <a:prstGeom prst="rect">
            <a:avLst/>
          </a:prstGeom>
          <a:noFill/>
          <a:ln>
            <a:noFill/>
          </a:ln>
        </p:spPr>
        <p:txBody>
          <a:bodyPr spcFirstLastPara="1" wrap="square" lIns="91400" tIns="91400" rIns="91400" bIns="91400" anchor="t" anchorCtr="0">
            <a:noAutofit/>
          </a:bodyPr>
          <a:lstStyle>
            <a:lvl1pPr marL="457200" lvl="0" indent="-317500" algn="l">
              <a:lnSpc>
                <a:spcPct val="100000"/>
              </a:lnSpc>
              <a:spcBef>
                <a:spcPts val="0"/>
              </a:spcBef>
              <a:spcAft>
                <a:spcPts val="0"/>
              </a:spcAft>
              <a:buSzPts val="1400"/>
              <a:buChar char="●"/>
              <a:defRPr sz="140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60"/>
          <p:cNvSpPr txBox="1">
            <a:spLocks noGrp="1"/>
          </p:cNvSpPr>
          <p:nvPr>
            <p:ph type="body" idx="2"/>
          </p:nvPr>
        </p:nvSpPr>
        <p:spPr>
          <a:xfrm>
            <a:off x="4811819" y="2158304"/>
            <a:ext cx="3683696" cy="2280897"/>
          </a:xfrm>
          <a:prstGeom prst="rect">
            <a:avLst/>
          </a:prstGeom>
          <a:noFill/>
          <a:ln>
            <a:noFill/>
          </a:ln>
        </p:spPr>
        <p:txBody>
          <a:bodyPr spcFirstLastPara="1" wrap="square" lIns="91400" tIns="91400" rIns="91400" bIns="91400" anchor="t" anchorCtr="0">
            <a:noAutofit/>
          </a:bodyPr>
          <a:lstStyle>
            <a:lvl1pPr marL="457200" lvl="0" indent="-317500" algn="l">
              <a:lnSpc>
                <a:spcPct val="100000"/>
              </a:lnSpc>
              <a:spcBef>
                <a:spcPts val="0"/>
              </a:spcBef>
              <a:spcAft>
                <a:spcPts val="0"/>
              </a:spcAft>
              <a:buSzPts val="1400"/>
              <a:buChar char="●"/>
              <a:defRPr sz="140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60"/>
          <p:cNvSpPr txBox="1">
            <a:spLocks noGrp="1"/>
          </p:cNvSpPr>
          <p:nvPr>
            <p:ph type="title"/>
          </p:nvPr>
        </p:nvSpPr>
        <p:spPr>
          <a:xfrm>
            <a:off x="1068302" y="313346"/>
            <a:ext cx="7007403" cy="572697"/>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Clr>
                <a:srgbClr val="DA3B3B"/>
              </a:buClr>
              <a:buSzPts val="2400"/>
              <a:buFont typeface="Righteous"/>
              <a:buNone/>
              <a:defRPr sz="24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60"/>
          <p:cNvSpPr txBox="1">
            <a:spLocks noGrp="1"/>
          </p:cNvSpPr>
          <p:nvPr>
            <p:ph type="subTitle" idx="3"/>
          </p:nvPr>
        </p:nvSpPr>
        <p:spPr>
          <a:xfrm>
            <a:off x="648474" y="1082247"/>
            <a:ext cx="2904600" cy="930301"/>
          </a:xfrm>
          <a:prstGeom prst="rect">
            <a:avLst/>
          </a:prstGeom>
          <a:noFill/>
          <a:ln>
            <a:noFill/>
          </a:ln>
        </p:spPr>
        <p:txBody>
          <a:bodyPr spcFirstLastPara="1" wrap="square" lIns="91400" tIns="91400" rIns="91400" bIns="91400" anchor="b" anchorCtr="0">
            <a:noAutofit/>
          </a:bodyPr>
          <a:lstStyle>
            <a:lvl1pPr lvl="0" algn="l">
              <a:lnSpc>
                <a:spcPct val="100000"/>
              </a:lnSpc>
              <a:spcBef>
                <a:spcPts val="0"/>
              </a:spcBef>
              <a:spcAft>
                <a:spcPts val="0"/>
              </a:spcAft>
              <a:buSzPts val="1800"/>
              <a:buNone/>
              <a:defRPr sz="1400">
                <a:solidFill>
                  <a:srgbClr val="DA3B3B"/>
                </a:solidFill>
                <a:latin typeface="Righteous"/>
                <a:ea typeface="Righteous"/>
                <a:cs typeface="Righteous"/>
                <a:sym typeface="Righteous"/>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92" name="Google Shape;192;p60"/>
          <p:cNvSpPr txBox="1">
            <a:spLocks noGrp="1"/>
          </p:cNvSpPr>
          <p:nvPr>
            <p:ph type="subTitle" idx="4"/>
          </p:nvPr>
        </p:nvSpPr>
        <p:spPr>
          <a:xfrm>
            <a:off x="4811828" y="1082247"/>
            <a:ext cx="2904600" cy="930301"/>
          </a:xfrm>
          <a:prstGeom prst="rect">
            <a:avLst/>
          </a:prstGeom>
          <a:noFill/>
          <a:ln>
            <a:noFill/>
          </a:ln>
        </p:spPr>
        <p:txBody>
          <a:bodyPr spcFirstLastPara="1" wrap="square" lIns="91400" tIns="91400" rIns="91400" bIns="91400" anchor="b" anchorCtr="0">
            <a:noAutofit/>
          </a:bodyPr>
          <a:lstStyle>
            <a:lvl1pPr lvl="0" algn="l">
              <a:lnSpc>
                <a:spcPct val="100000"/>
              </a:lnSpc>
              <a:spcBef>
                <a:spcPts val="0"/>
              </a:spcBef>
              <a:spcAft>
                <a:spcPts val="0"/>
              </a:spcAft>
              <a:buSzPts val="1800"/>
              <a:buNone/>
              <a:defRPr sz="1400">
                <a:solidFill>
                  <a:srgbClr val="DA3B3B"/>
                </a:solidFill>
                <a:latin typeface="Righteous"/>
                <a:ea typeface="Righteous"/>
                <a:cs typeface="Righteous"/>
                <a:sym typeface="Righteous"/>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spTree>
      <p:nvGrpSpPr>
        <p:cNvPr id="1" name="Shape 11"/>
        <p:cNvGrpSpPr/>
        <p:nvPr/>
      </p:nvGrpSpPr>
      <p:grpSpPr>
        <a:xfrm>
          <a:off x="0" y="0"/>
          <a:ext cx="0" cy="0"/>
          <a:chOff x="0" y="0"/>
          <a:chExt cx="0" cy="0"/>
        </a:xfrm>
      </p:grpSpPr>
      <p:sp>
        <p:nvSpPr>
          <p:cNvPr id="12" name="Google Shape;12;p43"/>
          <p:cNvSpPr txBox="1">
            <a:spLocks noGrp="1"/>
          </p:cNvSpPr>
          <p:nvPr>
            <p:ph type="body" idx="1"/>
          </p:nvPr>
        </p:nvSpPr>
        <p:spPr>
          <a:xfrm>
            <a:off x="242645" y="254632"/>
            <a:ext cx="8679896" cy="543181"/>
          </a:xfrm>
          <a:prstGeom prst="rect">
            <a:avLst/>
          </a:prstGeom>
          <a:noFill/>
          <a:ln>
            <a:noFill/>
          </a:ln>
        </p:spPr>
        <p:txBody>
          <a:bodyPr spcFirstLastPara="1" wrap="square" lIns="91400" tIns="91400" rIns="91400" bIns="91400" anchor="ctr" anchorCtr="1">
            <a:noAutofit/>
          </a:bodyPr>
          <a:lstStyle>
            <a:lvl1pPr marL="457200" lvl="0" indent="-228600" algn="ctr">
              <a:lnSpc>
                <a:spcPct val="100000"/>
              </a:lnSpc>
              <a:spcBef>
                <a:spcPts val="0"/>
              </a:spcBef>
              <a:spcAft>
                <a:spcPts val="0"/>
              </a:spcAft>
              <a:buSzPts val="1800"/>
              <a:buNone/>
              <a:defRPr sz="4050">
                <a:solidFill>
                  <a:srgbClr val="262626"/>
                </a:solidFill>
                <a:latin typeface="Arial"/>
                <a:ea typeface="Arial"/>
                <a:cs typeface="Arial"/>
                <a:sym typeface="Arial"/>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 name="Google Shape;13;p43"/>
          <p:cNvPicPr preferRelativeResize="0"/>
          <p:nvPr/>
        </p:nvPicPr>
        <p:blipFill rotWithShape="1">
          <a:blip r:embed="rId2">
            <a:alphaModFix/>
          </a:blip>
          <a:srcRect/>
          <a:stretch/>
        </p:blipFill>
        <p:spPr>
          <a:xfrm>
            <a:off x="0" y="0"/>
            <a:ext cx="9144000" cy="98039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_ONLY_1_1_1_1">
  <p:cSld name="TITLE_ONLY_1_1_1_1">
    <p:spTree>
      <p:nvGrpSpPr>
        <p:cNvPr id="1" name="Shape 193"/>
        <p:cNvGrpSpPr/>
        <p:nvPr/>
      </p:nvGrpSpPr>
      <p:grpSpPr>
        <a:xfrm>
          <a:off x="0" y="0"/>
          <a:ext cx="0" cy="0"/>
          <a:chOff x="0" y="0"/>
          <a:chExt cx="0" cy="0"/>
        </a:xfrm>
      </p:grpSpPr>
      <p:sp>
        <p:nvSpPr>
          <p:cNvPr id="194" name="Google Shape;194;p61"/>
          <p:cNvSpPr txBox="1">
            <a:spLocks noGrp="1"/>
          </p:cNvSpPr>
          <p:nvPr>
            <p:ph type="title"/>
          </p:nvPr>
        </p:nvSpPr>
        <p:spPr>
          <a:xfrm>
            <a:off x="1068302" y="313346"/>
            <a:ext cx="7007403" cy="572697"/>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Clr>
                <a:srgbClr val="DA3B3B"/>
              </a:buClr>
              <a:buSzPts val="2400"/>
              <a:buFont typeface="Righteous"/>
              <a:buNone/>
              <a:defRPr sz="24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61"/>
          <p:cNvSpPr txBox="1">
            <a:spLocks noGrp="1"/>
          </p:cNvSpPr>
          <p:nvPr>
            <p:ph type="title" idx="2"/>
          </p:nvPr>
        </p:nvSpPr>
        <p:spPr>
          <a:xfrm>
            <a:off x="892298" y="1978276"/>
            <a:ext cx="2218498" cy="411297"/>
          </a:xfrm>
          <a:prstGeom prst="rect">
            <a:avLst/>
          </a:prstGeom>
          <a:noFill/>
          <a:ln>
            <a:noFill/>
          </a:ln>
        </p:spPr>
        <p:txBody>
          <a:bodyPr spcFirstLastPara="1" wrap="square" lIns="91400" tIns="91400" rIns="91400" bIns="91400" anchor="b" anchorCtr="0">
            <a:noAutofit/>
          </a:bodyPr>
          <a:lstStyle>
            <a:lvl1pPr lvl="0" algn="r">
              <a:lnSpc>
                <a:spcPct val="100000"/>
              </a:lnSpc>
              <a:spcBef>
                <a:spcPts val="0"/>
              </a:spcBef>
              <a:spcAft>
                <a:spcPts val="0"/>
              </a:spcAft>
              <a:buClr>
                <a:srgbClr val="DA3B3B"/>
              </a:buClr>
              <a:buSzPts val="1800"/>
              <a:buFont typeface="Righteous"/>
              <a:buNone/>
              <a:defRPr sz="18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61"/>
          <p:cNvSpPr txBox="1">
            <a:spLocks noGrp="1"/>
          </p:cNvSpPr>
          <p:nvPr>
            <p:ph type="subTitle" idx="1"/>
          </p:nvPr>
        </p:nvSpPr>
        <p:spPr>
          <a:xfrm>
            <a:off x="892298" y="2321670"/>
            <a:ext cx="2218498" cy="625504"/>
          </a:xfrm>
          <a:prstGeom prst="rect">
            <a:avLst/>
          </a:prstGeom>
          <a:noFill/>
          <a:ln>
            <a:noFill/>
          </a:ln>
        </p:spPr>
        <p:txBody>
          <a:bodyPr spcFirstLastPara="1" wrap="square" lIns="91400" tIns="91400" rIns="91400" bIns="91400" anchor="t" anchorCtr="0">
            <a:noAutofit/>
          </a:bodyPr>
          <a:lstStyle>
            <a:lvl1pPr lvl="0" algn="r">
              <a:lnSpc>
                <a:spcPct val="100000"/>
              </a:lnSpc>
              <a:spcBef>
                <a:spcPts val="0"/>
              </a:spcBef>
              <a:spcAft>
                <a:spcPts val="0"/>
              </a:spcAft>
              <a:buSzPts val="1800"/>
              <a:buNone/>
              <a:defRPr sz="1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97" name="Google Shape;197;p61"/>
          <p:cNvSpPr txBox="1">
            <a:spLocks noGrp="1"/>
          </p:cNvSpPr>
          <p:nvPr>
            <p:ph type="title" idx="3"/>
          </p:nvPr>
        </p:nvSpPr>
        <p:spPr>
          <a:xfrm>
            <a:off x="892298" y="3458653"/>
            <a:ext cx="2218498" cy="411297"/>
          </a:xfrm>
          <a:prstGeom prst="rect">
            <a:avLst/>
          </a:prstGeom>
          <a:noFill/>
          <a:ln>
            <a:noFill/>
          </a:ln>
        </p:spPr>
        <p:txBody>
          <a:bodyPr spcFirstLastPara="1" wrap="square" lIns="91400" tIns="91400" rIns="91400" bIns="91400" anchor="b" anchorCtr="0">
            <a:noAutofit/>
          </a:bodyPr>
          <a:lstStyle>
            <a:lvl1pPr lvl="0" algn="r">
              <a:lnSpc>
                <a:spcPct val="100000"/>
              </a:lnSpc>
              <a:spcBef>
                <a:spcPts val="0"/>
              </a:spcBef>
              <a:spcAft>
                <a:spcPts val="0"/>
              </a:spcAft>
              <a:buClr>
                <a:srgbClr val="DA3B3B"/>
              </a:buClr>
              <a:buSzPts val="1800"/>
              <a:buFont typeface="Righteous"/>
              <a:buNone/>
              <a:defRPr sz="18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61"/>
          <p:cNvSpPr txBox="1">
            <a:spLocks noGrp="1"/>
          </p:cNvSpPr>
          <p:nvPr>
            <p:ph type="subTitle" idx="4"/>
          </p:nvPr>
        </p:nvSpPr>
        <p:spPr>
          <a:xfrm>
            <a:off x="892298" y="3802047"/>
            <a:ext cx="2218498" cy="625504"/>
          </a:xfrm>
          <a:prstGeom prst="rect">
            <a:avLst/>
          </a:prstGeom>
          <a:noFill/>
          <a:ln>
            <a:noFill/>
          </a:ln>
        </p:spPr>
        <p:txBody>
          <a:bodyPr spcFirstLastPara="1" wrap="square" lIns="91400" tIns="91400" rIns="91400" bIns="91400" anchor="t" anchorCtr="0">
            <a:noAutofit/>
          </a:bodyPr>
          <a:lstStyle>
            <a:lvl1pPr lvl="0" algn="r">
              <a:lnSpc>
                <a:spcPct val="100000"/>
              </a:lnSpc>
              <a:spcBef>
                <a:spcPts val="0"/>
              </a:spcBef>
              <a:spcAft>
                <a:spcPts val="0"/>
              </a:spcAft>
              <a:buSzPts val="1800"/>
              <a:buNone/>
              <a:defRPr sz="1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99" name="Google Shape;199;p61"/>
          <p:cNvSpPr txBox="1">
            <a:spLocks noGrp="1"/>
          </p:cNvSpPr>
          <p:nvPr>
            <p:ph type="title" idx="5"/>
          </p:nvPr>
        </p:nvSpPr>
        <p:spPr>
          <a:xfrm>
            <a:off x="6033202" y="1978276"/>
            <a:ext cx="2218498" cy="411297"/>
          </a:xfrm>
          <a:prstGeom prst="rect">
            <a:avLst/>
          </a:prstGeom>
          <a:noFill/>
          <a:ln>
            <a:noFill/>
          </a:ln>
        </p:spPr>
        <p:txBody>
          <a:bodyPr spcFirstLastPara="1" wrap="square" lIns="91400" tIns="91400" rIns="91400" bIns="91400" anchor="b" anchorCtr="0">
            <a:noAutofit/>
          </a:bodyPr>
          <a:lstStyle>
            <a:lvl1pPr lvl="0" algn="l">
              <a:lnSpc>
                <a:spcPct val="100000"/>
              </a:lnSpc>
              <a:spcBef>
                <a:spcPts val="0"/>
              </a:spcBef>
              <a:spcAft>
                <a:spcPts val="0"/>
              </a:spcAft>
              <a:buClr>
                <a:srgbClr val="DA3B3B"/>
              </a:buClr>
              <a:buSzPts val="1800"/>
              <a:buFont typeface="Righteous"/>
              <a:buNone/>
              <a:defRPr sz="18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61"/>
          <p:cNvSpPr txBox="1">
            <a:spLocks noGrp="1"/>
          </p:cNvSpPr>
          <p:nvPr>
            <p:ph type="subTitle" idx="6"/>
          </p:nvPr>
        </p:nvSpPr>
        <p:spPr>
          <a:xfrm>
            <a:off x="6033202" y="2321670"/>
            <a:ext cx="2218498" cy="625504"/>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SzPts val="1800"/>
              <a:buNone/>
              <a:defRPr sz="1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201" name="Google Shape;201;p61"/>
          <p:cNvSpPr txBox="1">
            <a:spLocks noGrp="1"/>
          </p:cNvSpPr>
          <p:nvPr>
            <p:ph type="title" idx="7"/>
          </p:nvPr>
        </p:nvSpPr>
        <p:spPr>
          <a:xfrm>
            <a:off x="6033202" y="3458653"/>
            <a:ext cx="2218498" cy="411297"/>
          </a:xfrm>
          <a:prstGeom prst="rect">
            <a:avLst/>
          </a:prstGeom>
          <a:noFill/>
          <a:ln>
            <a:noFill/>
          </a:ln>
        </p:spPr>
        <p:txBody>
          <a:bodyPr spcFirstLastPara="1" wrap="square" lIns="91400" tIns="91400" rIns="91400" bIns="91400" anchor="b" anchorCtr="0">
            <a:noAutofit/>
          </a:bodyPr>
          <a:lstStyle>
            <a:lvl1pPr lvl="0" algn="l">
              <a:lnSpc>
                <a:spcPct val="100000"/>
              </a:lnSpc>
              <a:spcBef>
                <a:spcPts val="0"/>
              </a:spcBef>
              <a:spcAft>
                <a:spcPts val="0"/>
              </a:spcAft>
              <a:buClr>
                <a:srgbClr val="DA3B3B"/>
              </a:buClr>
              <a:buSzPts val="1800"/>
              <a:buFont typeface="Righteous"/>
              <a:buNone/>
              <a:defRPr sz="18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61"/>
          <p:cNvSpPr txBox="1">
            <a:spLocks noGrp="1"/>
          </p:cNvSpPr>
          <p:nvPr>
            <p:ph type="subTitle" idx="8"/>
          </p:nvPr>
        </p:nvSpPr>
        <p:spPr>
          <a:xfrm>
            <a:off x="6033202" y="3802047"/>
            <a:ext cx="2218498" cy="625504"/>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SzPts val="1800"/>
              <a:buNone/>
              <a:defRPr sz="1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203" name="Google Shape;203;p61"/>
          <p:cNvPicPr preferRelativeResize="0"/>
          <p:nvPr/>
        </p:nvPicPr>
        <p:blipFill rotWithShape="1">
          <a:blip r:embed="rId2">
            <a:alphaModFix/>
          </a:blip>
          <a:srcRect/>
          <a:stretch/>
        </p:blipFill>
        <p:spPr>
          <a:xfrm>
            <a:off x="0" y="0"/>
            <a:ext cx="9144000" cy="98039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04"/>
        <p:cNvGrpSpPr/>
        <p:nvPr/>
      </p:nvGrpSpPr>
      <p:grpSpPr>
        <a:xfrm>
          <a:off x="0" y="0"/>
          <a:ext cx="0" cy="0"/>
          <a:chOff x="0" y="0"/>
          <a:chExt cx="0" cy="0"/>
        </a:xfrm>
      </p:grpSpPr>
      <p:sp>
        <p:nvSpPr>
          <p:cNvPr id="205" name="Google Shape;205;p62"/>
          <p:cNvSpPr txBox="1">
            <a:spLocks noGrp="1"/>
          </p:cNvSpPr>
          <p:nvPr>
            <p:ph type="title"/>
          </p:nvPr>
        </p:nvSpPr>
        <p:spPr>
          <a:xfrm>
            <a:off x="1068302" y="313346"/>
            <a:ext cx="7007403" cy="572697"/>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Clr>
                <a:srgbClr val="DA3B3B"/>
              </a:buClr>
              <a:buSzPts val="2400"/>
              <a:buFont typeface="Righteous"/>
              <a:buNone/>
              <a:defRPr sz="24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62"/>
          <p:cNvSpPr/>
          <p:nvPr/>
        </p:nvSpPr>
        <p:spPr>
          <a:xfrm>
            <a:off x="693901" y="1314001"/>
            <a:ext cx="7756196" cy="3829498"/>
          </a:xfrm>
          <a:prstGeom prst="rect">
            <a:avLst/>
          </a:prstGeom>
          <a:solidFill>
            <a:srgbClr val="99FF99"/>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207" name="Google Shape;207;p62"/>
          <p:cNvGrpSpPr/>
          <p:nvPr/>
        </p:nvGrpSpPr>
        <p:grpSpPr>
          <a:xfrm>
            <a:off x="0" y="0"/>
            <a:ext cx="9133959" cy="926753"/>
            <a:chOff x="0" y="0"/>
            <a:chExt cx="9133959" cy="926753"/>
          </a:xfrm>
        </p:grpSpPr>
        <p:sp>
          <p:nvSpPr>
            <p:cNvPr id="208" name="Google Shape;208;p62"/>
            <p:cNvSpPr/>
            <p:nvPr/>
          </p:nvSpPr>
          <p:spPr>
            <a:xfrm>
              <a:off x="548027" y="602132"/>
              <a:ext cx="84838" cy="90168"/>
            </a:xfrm>
            <a:custGeom>
              <a:avLst/>
              <a:gdLst/>
              <a:ahLst/>
              <a:cxnLst/>
              <a:rect l="l" t="t" r="r" b="b"/>
              <a:pathLst>
                <a:path w="63627" h="67627" extrusionOk="0">
                  <a:moveTo>
                    <a:pt x="29242" y="2857"/>
                  </a:moveTo>
                  <a:lnTo>
                    <a:pt x="23908" y="2857"/>
                  </a:lnTo>
                  <a:cubicBezTo>
                    <a:pt x="15907" y="0"/>
                    <a:pt x="10668" y="2857"/>
                    <a:pt x="5334" y="5715"/>
                  </a:cubicBezTo>
                  <a:cubicBezTo>
                    <a:pt x="2667" y="5715"/>
                    <a:pt x="0" y="8573"/>
                    <a:pt x="0" y="8573"/>
                  </a:cubicBezTo>
                  <a:cubicBezTo>
                    <a:pt x="10573" y="28289"/>
                    <a:pt x="23908" y="48006"/>
                    <a:pt x="37147" y="67627"/>
                  </a:cubicBezTo>
                  <a:cubicBezTo>
                    <a:pt x="45148" y="56388"/>
                    <a:pt x="55721" y="45149"/>
                    <a:pt x="63627" y="33814"/>
                  </a:cubicBezTo>
                  <a:lnTo>
                    <a:pt x="63627" y="30956"/>
                  </a:lnTo>
                  <a:cubicBezTo>
                    <a:pt x="63627" y="28099"/>
                    <a:pt x="60960" y="22479"/>
                    <a:pt x="60960" y="19717"/>
                  </a:cubicBezTo>
                  <a:cubicBezTo>
                    <a:pt x="58293" y="14097"/>
                    <a:pt x="58293" y="5620"/>
                    <a:pt x="55626" y="0"/>
                  </a:cubicBezTo>
                  <a:cubicBezTo>
                    <a:pt x="52959" y="0"/>
                    <a:pt x="52959" y="2857"/>
                    <a:pt x="50292" y="2857"/>
                  </a:cubicBezTo>
                  <a:cubicBezTo>
                    <a:pt x="42291" y="8477"/>
                    <a:pt x="37052" y="11335"/>
                    <a:pt x="29051" y="2857"/>
                  </a:cubicBezTo>
                  <a:close/>
                </a:path>
              </a:pathLst>
            </a:custGeom>
            <a:solidFill>
              <a:srgbClr val="66CC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09" name="Google Shape;209;p62"/>
            <p:cNvSpPr/>
            <p:nvPr/>
          </p:nvSpPr>
          <p:spPr>
            <a:xfrm>
              <a:off x="0" y="0"/>
              <a:ext cx="9133959" cy="926753"/>
            </a:xfrm>
            <a:custGeom>
              <a:avLst/>
              <a:gdLst/>
              <a:ahLst/>
              <a:cxnLst/>
              <a:rect l="l" t="t" r="r" b="b"/>
              <a:pathLst>
                <a:path w="6850189" h="695039" extrusionOk="0">
                  <a:moveTo>
                    <a:pt x="652367" y="0"/>
                  </a:moveTo>
                  <a:lnTo>
                    <a:pt x="0" y="0"/>
                  </a:lnTo>
                  <a:lnTo>
                    <a:pt x="0" y="695039"/>
                  </a:lnTo>
                  <a:lnTo>
                    <a:pt x="323564" y="695039"/>
                  </a:lnTo>
                  <a:cubicBezTo>
                    <a:pt x="506540" y="695039"/>
                    <a:pt x="652463" y="537496"/>
                    <a:pt x="652463" y="343281"/>
                  </a:cubicBezTo>
                  <a:lnTo>
                    <a:pt x="652463" y="253270"/>
                  </a:lnTo>
                  <a:lnTo>
                    <a:pt x="6850190" y="253270"/>
                  </a:lnTo>
                  <a:lnTo>
                    <a:pt x="6850190" y="0"/>
                  </a:lnTo>
                  <a:lnTo>
                    <a:pt x="652367" y="0"/>
                  </a:lnTo>
                  <a:close/>
                  <a:moveTo>
                    <a:pt x="323564" y="589502"/>
                  </a:moveTo>
                  <a:lnTo>
                    <a:pt x="320897" y="589502"/>
                  </a:lnTo>
                  <a:cubicBezTo>
                    <a:pt x="304991" y="583883"/>
                    <a:pt x="289084" y="572643"/>
                    <a:pt x="273177" y="561404"/>
                  </a:cubicBezTo>
                  <a:cubicBezTo>
                    <a:pt x="265176" y="567023"/>
                    <a:pt x="259937" y="569881"/>
                    <a:pt x="251936" y="575501"/>
                  </a:cubicBezTo>
                  <a:cubicBezTo>
                    <a:pt x="238697" y="586740"/>
                    <a:pt x="220123" y="592360"/>
                    <a:pt x="204216" y="597980"/>
                  </a:cubicBezTo>
                  <a:cubicBezTo>
                    <a:pt x="198882" y="600837"/>
                    <a:pt x="193643" y="600837"/>
                    <a:pt x="185642" y="600837"/>
                  </a:cubicBezTo>
                  <a:cubicBezTo>
                    <a:pt x="180308" y="600837"/>
                    <a:pt x="172403" y="597980"/>
                    <a:pt x="167069" y="595217"/>
                  </a:cubicBezTo>
                  <a:cubicBezTo>
                    <a:pt x="159068" y="586740"/>
                    <a:pt x="151162" y="578358"/>
                    <a:pt x="145828" y="569881"/>
                  </a:cubicBezTo>
                  <a:cubicBezTo>
                    <a:pt x="135255" y="555784"/>
                    <a:pt x="127254" y="541782"/>
                    <a:pt x="119348" y="524828"/>
                  </a:cubicBezTo>
                  <a:cubicBezTo>
                    <a:pt x="108776" y="505111"/>
                    <a:pt x="98108" y="479774"/>
                    <a:pt x="90202" y="457295"/>
                  </a:cubicBezTo>
                  <a:cubicBezTo>
                    <a:pt x="82201" y="437579"/>
                    <a:pt x="76962" y="415100"/>
                    <a:pt x="71628" y="392621"/>
                  </a:cubicBezTo>
                  <a:cubicBezTo>
                    <a:pt x="66294" y="370142"/>
                    <a:pt x="61055" y="344805"/>
                    <a:pt x="61055" y="322231"/>
                  </a:cubicBezTo>
                  <a:cubicBezTo>
                    <a:pt x="61055" y="299657"/>
                    <a:pt x="66389" y="282797"/>
                    <a:pt x="76962" y="263176"/>
                  </a:cubicBezTo>
                  <a:cubicBezTo>
                    <a:pt x="84963" y="251936"/>
                    <a:pt x="95536" y="243459"/>
                    <a:pt x="106109" y="235077"/>
                  </a:cubicBezTo>
                  <a:cubicBezTo>
                    <a:pt x="119348" y="226600"/>
                    <a:pt x="132588" y="223838"/>
                    <a:pt x="148495" y="220980"/>
                  </a:cubicBezTo>
                  <a:cubicBezTo>
                    <a:pt x="161735" y="220980"/>
                    <a:pt x="172403" y="223838"/>
                    <a:pt x="185642" y="226600"/>
                  </a:cubicBezTo>
                  <a:cubicBezTo>
                    <a:pt x="201549" y="229457"/>
                    <a:pt x="214789" y="232219"/>
                    <a:pt x="228029" y="240697"/>
                  </a:cubicBezTo>
                  <a:cubicBezTo>
                    <a:pt x="243935" y="249174"/>
                    <a:pt x="257175" y="260414"/>
                    <a:pt x="270415" y="274511"/>
                  </a:cubicBezTo>
                  <a:lnTo>
                    <a:pt x="270415" y="266033"/>
                  </a:lnTo>
                  <a:cubicBezTo>
                    <a:pt x="270415" y="243554"/>
                    <a:pt x="267748" y="218218"/>
                    <a:pt x="262414" y="195644"/>
                  </a:cubicBezTo>
                  <a:cubicBezTo>
                    <a:pt x="257080" y="175927"/>
                    <a:pt x="249174" y="159068"/>
                    <a:pt x="238506" y="142208"/>
                  </a:cubicBezTo>
                  <a:cubicBezTo>
                    <a:pt x="233172" y="133731"/>
                    <a:pt x="225266" y="125349"/>
                    <a:pt x="217265" y="116872"/>
                  </a:cubicBezTo>
                  <a:cubicBezTo>
                    <a:pt x="204026" y="100013"/>
                    <a:pt x="190786" y="83058"/>
                    <a:pt x="177451" y="66199"/>
                  </a:cubicBezTo>
                  <a:cubicBezTo>
                    <a:pt x="174784" y="60579"/>
                    <a:pt x="172117" y="57722"/>
                    <a:pt x="166878" y="52102"/>
                  </a:cubicBezTo>
                  <a:lnTo>
                    <a:pt x="166878" y="49244"/>
                  </a:lnTo>
                  <a:cubicBezTo>
                    <a:pt x="166878" y="49244"/>
                    <a:pt x="169545" y="46387"/>
                    <a:pt x="169545" y="49244"/>
                  </a:cubicBezTo>
                  <a:cubicBezTo>
                    <a:pt x="180118" y="49244"/>
                    <a:pt x="188119" y="54864"/>
                    <a:pt x="196025" y="60484"/>
                  </a:cubicBezTo>
                  <a:cubicBezTo>
                    <a:pt x="211931" y="66104"/>
                    <a:pt x="225171" y="77343"/>
                    <a:pt x="235839" y="88583"/>
                  </a:cubicBezTo>
                  <a:cubicBezTo>
                    <a:pt x="246412" y="99822"/>
                    <a:pt x="254413" y="113919"/>
                    <a:pt x="259747" y="128016"/>
                  </a:cubicBezTo>
                  <a:cubicBezTo>
                    <a:pt x="265081" y="139256"/>
                    <a:pt x="267748" y="150495"/>
                    <a:pt x="272987" y="161830"/>
                  </a:cubicBezTo>
                  <a:cubicBezTo>
                    <a:pt x="275654" y="173069"/>
                    <a:pt x="278321" y="187166"/>
                    <a:pt x="278321" y="201263"/>
                  </a:cubicBezTo>
                  <a:cubicBezTo>
                    <a:pt x="280988" y="226600"/>
                    <a:pt x="278321" y="251936"/>
                    <a:pt x="275654" y="274415"/>
                  </a:cubicBezTo>
                  <a:cubicBezTo>
                    <a:pt x="275654" y="274415"/>
                    <a:pt x="278321" y="271558"/>
                    <a:pt x="280988" y="268796"/>
                  </a:cubicBezTo>
                  <a:cubicBezTo>
                    <a:pt x="296894" y="251936"/>
                    <a:pt x="312801" y="240697"/>
                    <a:pt x="331375" y="234982"/>
                  </a:cubicBezTo>
                  <a:cubicBezTo>
                    <a:pt x="349949" y="226505"/>
                    <a:pt x="368522" y="223742"/>
                    <a:pt x="389763" y="220885"/>
                  </a:cubicBezTo>
                  <a:cubicBezTo>
                    <a:pt x="403003" y="220885"/>
                    <a:pt x="413671" y="223742"/>
                    <a:pt x="426911" y="229362"/>
                  </a:cubicBezTo>
                  <a:cubicBezTo>
                    <a:pt x="442817" y="234982"/>
                    <a:pt x="458724" y="246221"/>
                    <a:pt x="469297" y="263176"/>
                  </a:cubicBezTo>
                  <a:cubicBezTo>
                    <a:pt x="474631" y="274415"/>
                    <a:pt x="479870" y="285655"/>
                    <a:pt x="479870" y="296894"/>
                  </a:cubicBezTo>
                  <a:cubicBezTo>
                    <a:pt x="482537" y="308134"/>
                    <a:pt x="482537" y="316611"/>
                    <a:pt x="482537" y="324993"/>
                  </a:cubicBezTo>
                  <a:cubicBezTo>
                    <a:pt x="482537" y="327850"/>
                    <a:pt x="482537" y="330613"/>
                    <a:pt x="479870" y="330613"/>
                  </a:cubicBezTo>
                  <a:cubicBezTo>
                    <a:pt x="474536" y="336233"/>
                    <a:pt x="469297" y="339090"/>
                    <a:pt x="461296" y="344710"/>
                  </a:cubicBezTo>
                  <a:cubicBezTo>
                    <a:pt x="453295" y="341852"/>
                    <a:pt x="448056" y="339090"/>
                    <a:pt x="440055" y="341852"/>
                  </a:cubicBezTo>
                  <a:cubicBezTo>
                    <a:pt x="432054" y="344615"/>
                    <a:pt x="426815" y="353092"/>
                    <a:pt x="424148" y="364331"/>
                  </a:cubicBezTo>
                  <a:cubicBezTo>
                    <a:pt x="424148" y="369951"/>
                    <a:pt x="424148" y="372809"/>
                    <a:pt x="421481" y="375571"/>
                  </a:cubicBezTo>
                  <a:cubicBezTo>
                    <a:pt x="416147" y="375571"/>
                    <a:pt x="416147" y="381191"/>
                    <a:pt x="413480" y="384048"/>
                  </a:cubicBezTo>
                  <a:cubicBezTo>
                    <a:pt x="413480" y="384048"/>
                    <a:pt x="410813" y="386906"/>
                    <a:pt x="408146" y="386906"/>
                  </a:cubicBezTo>
                  <a:cubicBezTo>
                    <a:pt x="397574" y="389763"/>
                    <a:pt x="386906" y="395383"/>
                    <a:pt x="379000" y="401003"/>
                  </a:cubicBezTo>
                  <a:cubicBezTo>
                    <a:pt x="360426" y="409480"/>
                    <a:pt x="349853" y="426339"/>
                    <a:pt x="344519" y="446056"/>
                  </a:cubicBezTo>
                  <a:cubicBezTo>
                    <a:pt x="341852" y="460153"/>
                    <a:pt x="339185" y="474155"/>
                    <a:pt x="336518" y="488251"/>
                  </a:cubicBezTo>
                  <a:cubicBezTo>
                    <a:pt x="336518" y="505111"/>
                    <a:pt x="333851" y="522065"/>
                    <a:pt x="331184" y="541687"/>
                  </a:cubicBezTo>
                  <a:cubicBezTo>
                    <a:pt x="328517" y="555784"/>
                    <a:pt x="325850" y="572643"/>
                    <a:pt x="323183" y="589502"/>
                  </a:cubicBezTo>
                  <a:close/>
                  <a:moveTo>
                    <a:pt x="514541" y="431959"/>
                  </a:moveTo>
                  <a:cubicBezTo>
                    <a:pt x="503968" y="437579"/>
                    <a:pt x="493300" y="434816"/>
                    <a:pt x="485394" y="426339"/>
                  </a:cubicBezTo>
                  <a:cubicBezTo>
                    <a:pt x="480060" y="420719"/>
                    <a:pt x="480060" y="409480"/>
                    <a:pt x="482727" y="398240"/>
                  </a:cubicBezTo>
                  <a:cubicBezTo>
                    <a:pt x="488061" y="387001"/>
                    <a:pt x="503968" y="378524"/>
                    <a:pt x="514541" y="384143"/>
                  </a:cubicBezTo>
                  <a:cubicBezTo>
                    <a:pt x="525113" y="387001"/>
                    <a:pt x="530447" y="395383"/>
                    <a:pt x="530447" y="406622"/>
                  </a:cubicBezTo>
                  <a:cubicBezTo>
                    <a:pt x="530447" y="417862"/>
                    <a:pt x="525113" y="426339"/>
                    <a:pt x="514541" y="431959"/>
                  </a:cubicBezTo>
                  <a:close/>
                  <a:moveTo>
                    <a:pt x="546354" y="372904"/>
                  </a:moveTo>
                  <a:cubicBezTo>
                    <a:pt x="533114" y="370046"/>
                    <a:pt x="519875" y="370046"/>
                    <a:pt x="506540" y="367284"/>
                  </a:cubicBezTo>
                  <a:cubicBezTo>
                    <a:pt x="501206" y="367284"/>
                    <a:pt x="498539" y="367284"/>
                    <a:pt x="495967" y="364426"/>
                  </a:cubicBezTo>
                  <a:cubicBezTo>
                    <a:pt x="494188" y="364426"/>
                    <a:pt x="493300" y="365379"/>
                    <a:pt x="493300" y="367284"/>
                  </a:cubicBezTo>
                  <a:cubicBezTo>
                    <a:pt x="485299" y="370142"/>
                    <a:pt x="480060" y="375761"/>
                    <a:pt x="472059" y="381381"/>
                  </a:cubicBezTo>
                  <a:cubicBezTo>
                    <a:pt x="474726" y="381381"/>
                    <a:pt x="477393" y="384239"/>
                    <a:pt x="480060" y="384239"/>
                  </a:cubicBezTo>
                  <a:cubicBezTo>
                    <a:pt x="482727" y="384239"/>
                    <a:pt x="485394" y="387096"/>
                    <a:pt x="485394" y="389858"/>
                  </a:cubicBezTo>
                  <a:cubicBezTo>
                    <a:pt x="485394" y="392621"/>
                    <a:pt x="482727" y="398336"/>
                    <a:pt x="477393" y="398336"/>
                  </a:cubicBezTo>
                  <a:cubicBezTo>
                    <a:pt x="472059" y="398336"/>
                    <a:pt x="466820" y="395478"/>
                    <a:pt x="461486" y="392716"/>
                  </a:cubicBezTo>
                  <a:cubicBezTo>
                    <a:pt x="459708" y="394621"/>
                    <a:pt x="459708" y="396494"/>
                    <a:pt x="461486" y="398336"/>
                  </a:cubicBezTo>
                  <a:cubicBezTo>
                    <a:pt x="466820" y="409575"/>
                    <a:pt x="472059" y="420815"/>
                    <a:pt x="480060" y="429292"/>
                  </a:cubicBezTo>
                  <a:cubicBezTo>
                    <a:pt x="485394" y="434912"/>
                    <a:pt x="485394" y="443389"/>
                    <a:pt x="488061" y="451771"/>
                  </a:cubicBezTo>
                  <a:cubicBezTo>
                    <a:pt x="488061" y="463010"/>
                    <a:pt x="490728" y="471488"/>
                    <a:pt x="490728" y="482727"/>
                  </a:cubicBezTo>
                  <a:cubicBezTo>
                    <a:pt x="493395" y="488347"/>
                    <a:pt x="490728" y="491204"/>
                    <a:pt x="488061" y="493967"/>
                  </a:cubicBezTo>
                  <a:cubicBezTo>
                    <a:pt x="477488" y="505206"/>
                    <a:pt x="466820" y="516446"/>
                    <a:pt x="458915" y="524923"/>
                  </a:cubicBezTo>
                  <a:cubicBezTo>
                    <a:pt x="457136" y="526828"/>
                    <a:pt x="455359" y="527780"/>
                    <a:pt x="453581" y="527780"/>
                  </a:cubicBezTo>
                  <a:cubicBezTo>
                    <a:pt x="458915" y="536258"/>
                    <a:pt x="458915" y="541877"/>
                    <a:pt x="458915" y="550259"/>
                  </a:cubicBezTo>
                  <a:lnTo>
                    <a:pt x="458915" y="626269"/>
                  </a:lnTo>
                  <a:cubicBezTo>
                    <a:pt x="461582" y="631888"/>
                    <a:pt x="458915" y="634746"/>
                    <a:pt x="453581" y="634746"/>
                  </a:cubicBezTo>
                  <a:cubicBezTo>
                    <a:pt x="448247" y="637604"/>
                    <a:pt x="445580" y="634746"/>
                    <a:pt x="445580" y="629126"/>
                  </a:cubicBezTo>
                  <a:cubicBezTo>
                    <a:pt x="442913" y="606647"/>
                    <a:pt x="437579" y="584073"/>
                    <a:pt x="435007" y="561594"/>
                  </a:cubicBezTo>
                  <a:lnTo>
                    <a:pt x="435007" y="558737"/>
                  </a:lnTo>
                  <a:cubicBezTo>
                    <a:pt x="435007" y="550259"/>
                    <a:pt x="432340" y="544640"/>
                    <a:pt x="427006" y="539020"/>
                  </a:cubicBezTo>
                  <a:cubicBezTo>
                    <a:pt x="416433" y="527780"/>
                    <a:pt x="405765" y="513683"/>
                    <a:pt x="395192" y="502444"/>
                  </a:cubicBezTo>
                  <a:cubicBezTo>
                    <a:pt x="392525" y="499586"/>
                    <a:pt x="392525" y="496824"/>
                    <a:pt x="389858" y="493967"/>
                  </a:cubicBezTo>
                  <a:cubicBezTo>
                    <a:pt x="387191" y="496824"/>
                    <a:pt x="387191" y="499586"/>
                    <a:pt x="387191" y="499586"/>
                  </a:cubicBezTo>
                  <a:cubicBezTo>
                    <a:pt x="381857" y="519303"/>
                    <a:pt x="379190" y="539020"/>
                    <a:pt x="373951" y="555879"/>
                  </a:cubicBezTo>
                  <a:cubicBezTo>
                    <a:pt x="371285" y="567119"/>
                    <a:pt x="365950" y="578358"/>
                    <a:pt x="363379" y="586835"/>
                  </a:cubicBezTo>
                  <a:cubicBezTo>
                    <a:pt x="360712" y="598075"/>
                    <a:pt x="355378" y="609314"/>
                    <a:pt x="352806" y="617792"/>
                  </a:cubicBezTo>
                  <a:cubicBezTo>
                    <a:pt x="352806" y="620649"/>
                    <a:pt x="350139" y="620649"/>
                    <a:pt x="350139" y="623411"/>
                  </a:cubicBezTo>
                  <a:cubicBezTo>
                    <a:pt x="350139" y="629031"/>
                    <a:pt x="344805" y="634651"/>
                    <a:pt x="339566" y="631888"/>
                  </a:cubicBezTo>
                  <a:cubicBezTo>
                    <a:pt x="336899" y="631888"/>
                    <a:pt x="334232" y="629031"/>
                    <a:pt x="334232" y="623411"/>
                  </a:cubicBezTo>
                  <a:cubicBezTo>
                    <a:pt x="334232" y="617792"/>
                    <a:pt x="336899" y="614934"/>
                    <a:pt x="336899" y="609314"/>
                  </a:cubicBezTo>
                  <a:cubicBezTo>
                    <a:pt x="339566" y="600837"/>
                    <a:pt x="339566" y="592455"/>
                    <a:pt x="342233" y="583978"/>
                  </a:cubicBezTo>
                  <a:cubicBezTo>
                    <a:pt x="344900" y="572738"/>
                    <a:pt x="347567" y="561499"/>
                    <a:pt x="350234" y="550164"/>
                  </a:cubicBezTo>
                  <a:cubicBezTo>
                    <a:pt x="352901" y="533305"/>
                    <a:pt x="352901" y="516350"/>
                    <a:pt x="355568" y="499491"/>
                  </a:cubicBezTo>
                  <a:cubicBezTo>
                    <a:pt x="355568" y="488251"/>
                    <a:pt x="355568" y="479774"/>
                    <a:pt x="358235" y="471392"/>
                  </a:cubicBezTo>
                  <a:cubicBezTo>
                    <a:pt x="360902" y="457295"/>
                    <a:pt x="363569" y="440436"/>
                    <a:pt x="374142" y="429197"/>
                  </a:cubicBezTo>
                  <a:cubicBezTo>
                    <a:pt x="379476" y="420719"/>
                    <a:pt x="390049" y="415100"/>
                    <a:pt x="400622" y="412337"/>
                  </a:cubicBezTo>
                  <a:cubicBezTo>
                    <a:pt x="405956" y="409480"/>
                    <a:pt x="413861" y="406718"/>
                    <a:pt x="419195" y="403860"/>
                  </a:cubicBezTo>
                  <a:cubicBezTo>
                    <a:pt x="421862" y="403860"/>
                    <a:pt x="427196" y="401003"/>
                    <a:pt x="427196" y="398240"/>
                  </a:cubicBezTo>
                  <a:cubicBezTo>
                    <a:pt x="429863" y="389763"/>
                    <a:pt x="435197" y="387001"/>
                    <a:pt x="440436" y="384143"/>
                  </a:cubicBezTo>
                  <a:lnTo>
                    <a:pt x="445770" y="378524"/>
                  </a:lnTo>
                  <a:cubicBezTo>
                    <a:pt x="445770" y="375666"/>
                    <a:pt x="443103" y="370046"/>
                    <a:pt x="443103" y="364426"/>
                  </a:cubicBezTo>
                  <a:lnTo>
                    <a:pt x="445770" y="364426"/>
                  </a:lnTo>
                  <a:cubicBezTo>
                    <a:pt x="445770" y="362522"/>
                    <a:pt x="446659" y="360648"/>
                    <a:pt x="448437" y="358807"/>
                  </a:cubicBezTo>
                  <a:lnTo>
                    <a:pt x="448437" y="364426"/>
                  </a:lnTo>
                  <a:cubicBezTo>
                    <a:pt x="451104" y="367284"/>
                    <a:pt x="451104" y="370046"/>
                    <a:pt x="456438" y="372904"/>
                  </a:cubicBezTo>
                  <a:cubicBezTo>
                    <a:pt x="461772" y="367284"/>
                    <a:pt x="469678" y="361664"/>
                    <a:pt x="475012" y="358807"/>
                  </a:cubicBezTo>
                  <a:cubicBezTo>
                    <a:pt x="477679" y="355949"/>
                    <a:pt x="483013" y="353187"/>
                    <a:pt x="485585" y="350330"/>
                  </a:cubicBezTo>
                  <a:cubicBezTo>
                    <a:pt x="488156" y="347472"/>
                    <a:pt x="490919" y="347472"/>
                    <a:pt x="496157" y="347472"/>
                  </a:cubicBezTo>
                  <a:cubicBezTo>
                    <a:pt x="509397" y="353092"/>
                    <a:pt x="525304" y="355949"/>
                    <a:pt x="541211" y="358712"/>
                  </a:cubicBezTo>
                  <a:cubicBezTo>
                    <a:pt x="541211" y="361569"/>
                    <a:pt x="543878" y="361569"/>
                    <a:pt x="546545" y="361569"/>
                  </a:cubicBezTo>
                  <a:cubicBezTo>
                    <a:pt x="551879" y="361569"/>
                    <a:pt x="551879" y="364426"/>
                    <a:pt x="551879" y="367189"/>
                  </a:cubicBezTo>
                  <a:cubicBezTo>
                    <a:pt x="551879" y="372809"/>
                    <a:pt x="549212" y="372809"/>
                    <a:pt x="546545" y="372809"/>
                  </a:cubicBezTo>
                  <a:close/>
                </a:path>
              </a:pathLst>
            </a:custGeom>
            <a:solidFill>
              <a:srgbClr val="66CC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_COLUMN_TEXT_1_1">
  <p:cSld name="ONE_COLUMN_TEXT_1_1">
    <p:spTree>
      <p:nvGrpSpPr>
        <p:cNvPr id="1" name="Shape 210"/>
        <p:cNvGrpSpPr/>
        <p:nvPr/>
      </p:nvGrpSpPr>
      <p:grpSpPr>
        <a:xfrm>
          <a:off x="0" y="0"/>
          <a:ext cx="0" cy="0"/>
          <a:chOff x="0" y="0"/>
          <a:chExt cx="0" cy="0"/>
        </a:xfrm>
      </p:grpSpPr>
      <p:sp>
        <p:nvSpPr>
          <p:cNvPr id="211" name="Google Shape;211;p63"/>
          <p:cNvSpPr txBox="1">
            <a:spLocks noGrp="1"/>
          </p:cNvSpPr>
          <p:nvPr>
            <p:ph type="body" idx="1"/>
          </p:nvPr>
        </p:nvSpPr>
        <p:spPr>
          <a:xfrm>
            <a:off x="2740347" y="1494275"/>
            <a:ext cx="3663296" cy="1730995"/>
          </a:xfrm>
          <a:prstGeom prst="rect">
            <a:avLst/>
          </a:prstGeom>
          <a:noFill/>
          <a:ln>
            <a:noFill/>
          </a:ln>
        </p:spPr>
        <p:txBody>
          <a:bodyPr spcFirstLastPara="1" wrap="square" lIns="91400" tIns="91400" rIns="91400" bIns="91400" anchor="t" anchorCtr="1">
            <a:noAutofit/>
          </a:bodyPr>
          <a:lstStyle>
            <a:lvl1pPr marL="457200" lvl="0" indent="-317500" algn="ctr">
              <a:lnSpc>
                <a:spcPct val="100000"/>
              </a:lnSpc>
              <a:spcBef>
                <a:spcPts val="0"/>
              </a:spcBef>
              <a:spcAft>
                <a:spcPts val="0"/>
              </a:spcAft>
              <a:buSzPts val="1400"/>
              <a:buChar char="●"/>
              <a:defRPr sz="140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63"/>
          <p:cNvSpPr txBox="1">
            <a:spLocks noGrp="1"/>
          </p:cNvSpPr>
          <p:nvPr>
            <p:ph type="title"/>
          </p:nvPr>
        </p:nvSpPr>
        <p:spPr>
          <a:xfrm>
            <a:off x="1068302" y="689878"/>
            <a:ext cx="7007403" cy="572697"/>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Clr>
                <a:srgbClr val="000000"/>
              </a:buClr>
              <a:buSzPts val="2400"/>
              <a:buFont typeface="Righteou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213"/>
        <p:cNvGrpSpPr/>
        <p:nvPr/>
      </p:nvGrpSpPr>
      <p:grpSpPr>
        <a:xfrm>
          <a:off x="0" y="0"/>
          <a:ext cx="0" cy="0"/>
          <a:chOff x="0" y="0"/>
          <a:chExt cx="0" cy="0"/>
        </a:xfrm>
      </p:grpSpPr>
      <p:sp>
        <p:nvSpPr>
          <p:cNvPr id="214" name="Google Shape;214;p64"/>
          <p:cNvSpPr txBox="1">
            <a:spLocks noGrp="1"/>
          </p:cNvSpPr>
          <p:nvPr>
            <p:ph type="body" idx="1"/>
          </p:nvPr>
        </p:nvSpPr>
        <p:spPr>
          <a:xfrm>
            <a:off x="763496" y="1986250"/>
            <a:ext cx="5361904" cy="2536801"/>
          </a:xfrm>
          <a:prstGeom prst="rect">
            <a:avLst/>
          </a:prstGeom>
          <a:noFill/>
          <a:ln>
            <a:noFill/>
          </a:ln>
        </p:spPr>
        <p:txBody>
          <a:bodyPr spcFirstLastPara="1" wrap="square" lIns="91400" tIns="91400" rIns="91400" bIns="91400" anchor="t" anchorCtr="0">
            <a:noAutofit/>
          </a:bodyPr>
          <a:lstStyle>
            <a:lvl1pPr marL="457200" lvl="0" indent="-317500" algn="l">
              <a:lnSpc>
                <a:spcPct val="100000"/>
              </a:lnSpc>
              <a:spcBef>
                <a:spcPts val="0"/>
              </a:spcBef>
              <a:spcAft>
                <a:spcPts val="0"/>
              </a:spcAft>
              <a:buSzPts val="1400"/>
              <a:buChar char="●"/>
              <a:defRPr sz="140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64"/>
          <p:cNvSpPr txBox="1">
            <a:spLocks noGrp="1"/>
          </p:cNvSpPr>
          <p:nvPr>
            <p:ph type="title"/>
          </p:nvPr>
        </p:nvSpPr>
        <p:spPr>
          <a:xfrm>
            <a:off x="763496" y="1234824"/>
            <a:ext cx="7007403" cy="572697"/>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DA3B3B"/>
              </a:buClr>
              <a:buSzPts val="2400"/>
              <a:buFont typeface="Righteous"/>
              <a:buNone/>
              <a:defRPr sz="24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16" name="Google Shape;216;p64"/>
          <p:cNvGrpSpPr/>
          <p:nvPr/>
        </p:nvGrpSpPr>
        <p:grpSpPr>
          <a:xfrm>
            <a:off x="0" y="0"/>
            <a:ext cx="9144000" cy="5143499"/>
            <a:chOff x="0" y="0"/>
            <a:chExt cx="9144000" cy="5143499"/>
          </a:xfrm>
        </p:grpSpPr>
        <p:sp>
          <p:nvSpPr>
            <p:cNvPr id="217" name="Google Shape;217;p64"/>
            <p:cNvSpPr/>
            <p:nvPr/>
          </p:nvSpPr>
          <p:spPr>
            <a:xfrm>
              <a:off x="0" y="4969361"/>
              <a:ext cx="9144000" cy="174138"/>
            </a:xfrm>
            <a:prstGeom prst="rect">
              <a:avLst/>
            </a:pr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218" name="Google Shape;218;p64"/>
            <p:cNvGrpSpPr/>
            <p:nvPr/>
          </p:nvGrpSpPr>
          <p:grpSpPr>
            <a:xfrm>
              <a:off x="8465341" y="4445355"/>
              <a:ext cx="574682" cy="611075"/>
              <a:chOff x="8465341" y="4445355"/>
              <a:chExt cx="574682" cy="611075"/>
            </a:xfrm>
          </p:grpSpPr>
          <p:sp>
            <p:nvSpPr>
              <p:cNvPr id="219" name="Google Shape;219;p64"/>
              <p:cNvSpPr/>
              <p:nvPr/>
            </p:nvSpPr>
            <p:spPr>
              <a:xfrm>
                <a:off x="8778084" y="4445355"/>
                <a:ext cx="261939" cy="609493"/>
              </a:xfrm>
              <a:custGeom>
                <a:avLst/>
                <a:gdLst/>
                <a:ahLst/>
                <a:cxnLst/>
                <a:rect l="l" t="t" r="r" b="b"/>
                <a:pathLst>
                  <a:path w="102" h="236" extrusionOk="0">
                    <a:moveTo>
                      <a:pt x="28" y="236"/>
                    </a:moveTo>
                    <a:cubicBezTo>
                      <a:pt x="29" y="233"/>
                      <a:pt x="31" y="231"/>
                      <a:pt x="33" y="229"/>
                    </a:cubicBezTo>
                    <a:cubicBezTo>
                      <a:pt x="41" y="216"/>
                      <a:pt x="46" y="202"/>
                      <a:pt x="48" y="187"/>
                    </a:cubicBezTo>
                    <a:cubicBezTo>
                      <a:pt x="50" y="178"/>
                      <a:pt x="50" y="169"/>
                      <a:pt x="51" y="160"/>
                    </a:cubicBezTo>
                    <a:cubicBezTo>
                      <a:pt x="52" y="143"/>
                      <a:pt x="54" y="126"/>
                      <a:pt x="55" y="109"/>
                    </a:cubicBezTo>
                    <a:cubicBezTo>
                      <a:pt x="55" y="104"/>
                      <a:pt x="56" y="99"/>
                      <a:pt x="56" y="93"/>
                    </a:cubicBezTo>
                    <a:cubicBezTo>
                      <a:pt x="56" y="90"/>
                      <a:pt x="55" y="87"/>
                      <a:pt x="55" y="84"/>
                    </a:cubicBezTo>
                    <a:cubicBezTo>
                      <a:pt x="54" y="83"/>
                      <a:pt x="53" y="81"/>
                      <a:pt x="52" y="79"/>
                    </a:cubicBezTo>
                    <a:cubicBezTo>
                      <a:pt x="54" y="78"/>
                      <a:pt x="55" y="78"/>
                      <a:pt x="56" y="77"/>
                    </a:cubicBezTo>
                    <a:cubicBezTo>
                      <a:pt x="59" y="75"/>
                      <a:pt x="61" y="72"/>
                      <a:pt x="62" y="68"/>
                    </a:cubicBezTo>
                    <a:cubicBezTo>
                      <a:pt x="63" y="68"/>
                      <a:pt x="63" y="68"/>
                      <a:pt x="63" y="67"/>
                    </a:cubicBezTo>
                    <a:cubicBezTo>
                      <a:pt x="63" y="66"/>
                      <a:pt x="62" y="65"/>
                      <a:pt x="61" y="64"/>
                    </a:cubicBezTo>
                    <a:cubicBezTo>
                      <a:pt x="60" y="64"/>
                      <a:pt x="59" y="65"/>
                      <a:pt x="59" y="66"/>
                    </a:cubicBezTo>
                    <a:cubicBezTo>
                      <a:pt x="58" y="71"/>
                      <a:pt x="55" y="73"/>
                      <a:pt x="51" y="75"/>
                    </a:cubicBezTo>
                    <a:cubicBezTo>
                      <a:pt x="44" y="78"/>
                      <a:pt x="37" y="77"/>
                      <a:pt x="31" y="71"/>
                    </a:cubicBezTo>
                    <a:cubicBezTo>
                      <a:pt x="27" y="66"/>
                      <a:pt x="21" y="65"/>
                      <a:pt x="15" y="66"/>
                    </a:cubicBezTo>
                    <a:cubicBezTo>
                      <a:pt x="14" y="66"/>
                      <a:pt x="12" y="66"/>
                      <a:pt x="11" y="66"/>
                    </a:cubicBezTo>
                    <a:cubicBezTo>
                      <a:pt x="7" y="65"/>
                      <a:pt x="5" y="62"/>
                      <a:pt x="5" y="59"/>
                    </a:cubicBezTo>
                    <a:cubicBezTo>
                      <a:pt x="5" y="56"/>
                      <a:pt x="7" y="53"/>
                      <a:pt x="10" y="52"/>
                    </a:cubicBezTo>
                    <a:cubicBezTo>
                      <a:pt x="17" y="49"/>
                      <a:pt x="25" y="47"/>
                      <a:pt x="32" y="44"/>
                    </a:cubicBezTo>
                    <a:cubicBezTo>
                      <a:pt x="36" y="43"/>
                      <a:pt x="37" y="41"/>
                      <a:pt x="36" y="37"/>
                    </a:cubicBezTo>
                    <a:cubicBezTo>
                      <a:pt x="36" y="35"/>
                      <a:pt x="35" y="32"/>
                      <a:pt x="35" y="30"/>
                    </a:cubicBezTo>
                    <a:cubicBezTo>
                      <a:pt x="34" y="26"/>
                      <a:pt x="31" y="24"/>
                      <a:pt x="27" y="26"/>
                    </a:cubicBezTo>
                    <a:cubicBezTo>
                      <a:pt x="25" y="27"/>
                      <a:pt x="22" y="28"/>
                      <a:pt x="20" y="29"/>
                    </a:cubicBezTo>
                    <a:cubicBezTo>
                      <a:pt x="18" y="29"/>
                      <a:pt x="18" y="30"/>
                      <a:pt x="18" y="32"/>
                    </a:cubicBezTo>
                    <a:cubicBezTo>
                      <a:pt x="19" y="33"/>
                      <a:pt x="20" y="33"/>
                      <a:pt x="22" y="33"/>
                    </a:cubicBezTo>
                    <a:cubicBezTo>
                      <a:pt x="24" y="32"/>
                      <a:pt x="26" y="31"/>
                      <a:pt x="29" y="30"/>
                    </a:cubicBezTo>
                    <a:cubicBezTo>
                      <a:pt x="30" y="29"/>
                      <a:pt x="31" y="29"/>
                      <a:pt x="31" y="31"/>
                    </a:cubicBezTo>
                    <a:cubicBezTo>
                      <a:pt x="31" y="33"/>
                      <a:pt x="32" y="36"/>
                      <a:pt x="32" y="38"/>
                    </a:cubicBezTo>
                    <a:cubicBezTo>
                      <a:pt x="32" y="39"/>
                      <a:pt x="32" y="40"/>
                      <a:pt x="31" y="40"/>
                    </a:cubicBezTo>
                    <a:cubicBezTo>
                      <a:pt x="25" y="42"/>
                      <a:pt x="19" y="44"/>
                      <a:pt x="13" y="46"/>
                    </a:cubicBezTo>
                    <a:cubicBezTo>
                      <a:pt x="13" y="46"/>
                      <a:pt x="12" y="46"/>
                      <a:pt x="12" y="46"/>
                    </a:cubicBezTo>
                    <a:cubicBezTo>
                      <a:pt x="9" y="43"/>
                      <a:pt x="6" y="41"/>
                      <a:pt x="4" y="38"/>
                    </a:cubicBezTo>
                    <a:cubicBezTo>
                      <a:pt x="0" y="35"/>
                      <a:pt x="0" y="30"/>
                      <a:pt x="3" y="26"/>
                    </a:cubicBezTo>
                    <a:cubicBezTo>
                      <a:pt x="11" y="18"/>
                      <a:pt x="18" y="11"/>
                      <a:pt x="26" y="3"/>
                    </a:cubicBezTo>
                    <a:cubicBezTo>
                      <a:pt x="29" y="0"/>
                      <a:pt x="35" y="0"/>
                      <a:pt x="38" y="4"/>
                    </a:cubicBezTo>
                    <a:cubicBezTo>
                      <a:pt x="46" y="12"/>
                      <a:pt x="54" y="20"/>
                      <a:pt x="62" y="28"/>
                    </a:cubicBezTo>
                    <a:cubicBezTo>
                      <a:pt x="64" y="31"/>
                      <a:pt x="67" y="34"/>
                      <a:pt x="70" y="36"/>
                    </a:cubicBezTo>
                    <a:cubicBezTo>
                      <a:pt x="77" y="43"/>
                      <a:pt x="81" y="51"/>
                      <a:pt x="83" y="61"/>
                    </a:cubicBezTo>
                    <a:cubicBezTo>
                      <a:pt x="88" y="85"/>
                      <a:pt x="92" y="109"/>
                      <a:pt x="97" y="133"/>
                    </a:cubicBezTo>
                    <a:cubicBezTo>
                      <a:pt x="100" y="151"/>
                      <a:pt x="102" y="169"/>
                      <a:pt x="101" y="188"/>
                    </a:cubicBezTo>
                    <a:cubicBezTo>
                      <a:pt x="101" y="199"/>
                      <a:pt x="101" y="209"/>
                      <a:pt x="100" y="220"/>
                    </a:cubicBezTo>
                    <a:cubicBezTo>
                      <a:pt x="100" y="229"/>
                      <a:pt x="93" y="236"/>
                      <a:pt x="84" y="236"/>
                    </a:cubicBezTo>
                    <a:cubicBezTo>
                      <a:pt x="66" y="236"/>
                      <a:pt x="48" y="236"/>
                      <a:pt x="29" y="236"/>
                    </a:cubicBezTo>
                    <a:cubicBezTo>
                      <a:pt x="29" y="236"/>
                      <a:pt x="28" y="236"/>
                      <a:pt x="28" y="236"/>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20" name="Google Shape;220;p64"/>
              <p:cNvSpPr/>
              <p:nvPr/>
            </p:nvSpPr>
            <p:spPr>
              <a:xfrm>
                <a:off x="8635209" y="4806296"/>
                <a:ext cx="260347" cy="250134"/>
              </a:xfrm>
              <a:custGeom>
                <a:avLst/>
                <a:gdLst/>
                <a:ahLst/>
                <a:cxnLst/>
                <a:rect l="l" t="t" r="r" b="b"/>
                <a:pathLst>
                  <a:path w="102" h="97" extrusionOk="0">
                    <a:moveTo>
                      <a:pt x="51" y="0"/>
                    </a:moveTo>
                    <a:cubicBezTo>
                      <a:pt x="61" y="0"/>
                      <a:pt x="70" y="0"/>
                      <a:pt x="80" y="3"/>
                    </a:cubicBezTo>
                    <a:cubicBezTo>
                      <a:pt x="89" y="5"/>
                      <a:pt x="97" y="10"/>
                      <a:pt x="100" y="20"/>
                    </a:cubicBezTo>
                    <a:cubicBezTo>
                      <a:pt x="101" y="24"/>
                      <a:pt x="102" y="28"/>
                      <a:pt x="102" y="32"/>
                    </a:cubicBezTo>
                    <a:cubicBezTo>
                      <a:pt x="101" y="53"/>
                      <a:pt x="95" y="72"/>
                      <a:pt x="83" y="89"/>
                    </a:cubicBezTo>
                    <a:cubicBezTo>
                      <a:pt x="78" y="97"/>
                      <a:pt x="75" y="97"/>
                      <a:pt x="67" y="94"/>
                    </a:cubicBezTo>
                    <a:cubicBezTo>
                      <a:pt x="64" y="93"/>
                      <a:pt x="61" y="92"/>
                      <a:pt x="58" y="91"/>
                    </a:cubicBezTo>
                    <a:cubicBezTo>
                      <a:pt x="53" y="89"/>
                      <a:pt x="48" y="89"/>
                      <a:pt x="43" y="91"/>
                    </a:cubicBezTo>
                    <a:cubicBezTo>
                      <a:pt x="39" y="92"/>
                      <a:pt x="36" y="94"/>
                      <a:pt x="32" y="95"/>
                    </a:cubicBezTo>
                    <a:cubicBezTo>
                      <a:pt x="28" y="97"/>
                      <a:pt x="24" y="96"/>
                      <a:pt x="20" y="92"/>
                    </a:cubicBezTo>
                    <a:cubicBezTo>
                      <a:pt x="15" y="85"/>
                      <a:pt x="11" y="77"/>
                      <a:pt x="8" y="69"/>
                    </a:cubicBezTo>
                    <a:cubicBezTo>
                      <a:pt x="3" y="58"/>
                      <a:pt x="1" y="46"/>
                      <a:pt x="0" y="34"/>
                    </a:cubicBezTo>
                    <a:cubicBezTo>
                      <a:pt x="0" y="29"/>
                      <a:pt x="0" y="23"/>
                      <a:pt x="3" y="18"/>
                    </a:cubicBezTo>
                    <a:cubicBezTo>
                      <a:pt x="6" y="11"/>
                      <a:pt x="12" y="6"/>
                      <a:pt x="20" y="3"/>
                    </a:cubicBezTo>
                    <a:cubicBezTo>
                      <a:pt x="27" y="1"/>
                      <a:pt x="35" y="0"/>
                      <a:pt x="43" y="0"/>
                    </a:cubicBezTo>
                    <a:cubicBezTo>
                      <a:pt x="46" y="0"/>
                      <a:pt x="48" y="0"/>
                      <a:pt x="51" y="0"/>
                    </a:cubicBezTo>
                    <a:close/>
                    <a:moveTo>
                      <a:pt x="91" y="39"/>
                    </a:moveTo>
                    <a:cubicBezTo>
                      <a:pt x="91" y="38"/>
                      <a:pt x="91" y="37"/>
                      <a:pt x="91" y="36"/>
                    </a:cubicBezTo>
                    <a:cubicBezTo>
                      <a:pt x="91" y="24"/>
                      <a:pt x="85" y="16"/>
                      <a:pt x="75" y="12"/>
                    </a:cubicBezTo>
                    <a:cubicBezTo>
                      <a:pt x="70" y="11"/>
                      <a:pt x="65" y="10"/>
                      <a:pt x="61" y="9"/>
                    </a:cubicBezTo>
                    <a:cubicBezTo>
                      <a:pt x="59" y="9"/>
                      <a:pt x="58" y="10"/>
                      <a:pt x="58" y="11"/>
                    </a:cubicBezTo>
                    <a:cubicBezTo>
                      <a:pt x="58" y="13"/>
                      <a:pt x="59" y="13"/>
                      <a:pt x="60" y="13"/>
                    </a:cubicBezTo>
                    <a:cubicBezTo>
                      <a:pt x="65" y="14"/>
                      <a:pt x="70" y="15"/>
                      <a:pt x="75" y="17"/>
                    </a:cubicBezTo>
                    <a:cubicBezTo>
                      <a:pt x="81" y="19"/>
                      <a:pt x="85" y="24"/>
                      <a:pt x="86" y="30"/>
                    </a:cubicBezTo>
                    <a:cubicBezTo>
                      <a:pt x="87" y="33"/>
                      <a:pt x="87" y="36"/>
                      <a:pt x="87" y="39"/>
                    </a:cubicBezTo>
                    <a:cubicBezTo>
                      <a:pt x="87" y="47"/>
                      <a:pt x="85" y="54"/>
                      <a:pt x="82" y="62"/>
                    </a:cubicBezTo>
                    <a:cubicBezTo>
                      <a:pt x="82" y="63"/>
                      <a:pt x="82" y="65"/>
                      <a:pt x="84" y="65"/>
                    </a:cubicBezTo>
                    <a:cubicBezTo>
                      <a:pt x="85" y="66"/>
                      <a:pt x="86" y="65"/>
                      <a:pt x="86" y="63"/>
                    </a:cubicBezTo>
                    <a:cubicBezTo>
                      <a:pt x="89" y="55"/>
                      <a:pt x="91" y="47"/>
                      <a:pt x="91" y="39"/>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21" name="Google Shape;221;p64"/>
              <p:cNvSpPr/>
              <p:nvPr/>
            </p:nvSpPr>
            <p:spPr>
              <a:xfrm>
                <a:off x="8465341" y="4695480"/>
                <a:ext cx="246065" cy="185220"/>
              </a:xfrm>
              <a:custGeom>
                <a:avLst/>
                <a:gdLst/>
                <a:ahLst/>
                <a:cxnLst/>
                <a:rect l="l" t="t" r="r" b="b"/>
                <a:pathLst>
                  <a:path w="96" h="72" extrusionOk="0">
                    <a:moveTo>
                      <a:pt x="96" y="0"/>
                    </a:moveTo>
                    <a:cubicBezTo>
                      <a:pt x="96" y="3"/>
                      <a:pt x="96" y="6"/>
                      <a:pt x="96" y="9"/>
                    </a:cubicBezTo>
                    <a:cubicBezTo>
                      <a:pt x="95" y="9"/>
                      <a:pt x="95" y="8"/>
                      <a:pt x="94" y="8"/>
                    </a:cubicBezTo>
                    <a:cubicBezTo>
                      <a:pt x="91" y="8"/>
                      <a:pt x="88" y="9"/>
                      <a:pt x="87" y="12"/>
                    </a:cubicBezTo>
                    <a:cubicBezTo>
                      <a:pt x="85" y="15"/>
                      <a:pt x="86" y="18"/>
                      <a:pt x="89" y="20"/>
                    </a:cubicBezTo>
                    <a:cubicBezTo>
                      <a:pt x="91" y="21"/>
                      <a:pt x="93" y="22"/>
                      <a:pt x="94" y="23"/>
                    </a:cubicBezTo>
                    <a:cubicBezTo>
                      <a:pt x="95" y="24"/>
                      <a:pt x="96" y="25"/>
                      <a:pt x="96" y="25"/>
                    </a:cubicBezTo>
                    <a:cubicBezTo>
                      <a:pt x="96" y="30"/>
                      <a:pt x="96" y="34"/>
                      <a:pt x="96" y="38"/>
                    </a:cubicBezTo>
                    <a:cubicBezTo>
                      <a:pt x="96" y="39"/>
                      <a:pt x="95" y="40"/>
                      <a:pt x="94" y="40"/>
                    </a:cubicBezTo>
                    <a:cubicBezTo>
                      <a:pt x="87" y="41"/>
                      <a:pt x="81" y="43"/>
                      <a:pt x="75" y="47"/>
                    </a:cubicBezTo>
                    <a:cubicBezTo>
                      <a:pt x="67" y="53"/>
                      <a:pt x="63" y="61"/>
                      <a:pt x="62" y="70"/>
                    </a:cubicBezTo>
                    <a:cubicBezTo>
                      <a:pt x="62" y="72"/>
                      <a:pt x="61" y="72"/>
                      <a:pt x="60" y="72"/>
                    </a:cubicBezTo>
                    <a:cubicBezTo>
                      <a:pt x="42" y="72"/>
                      <a:pt x="24" y="72"/>
                      <a:pt x="7" y="72"/>
                    </a:cubicBezTo>
                    <a:cubicBezTo>
                      <a:pt x="6" y="72"/>
                      <a:pt x="6" y="72"/>
                      <a:pt x="5" y="72"/>
                    </a:cubicBezTo>
                    <a:cubicBezTo>
                      <a:pt x="5" y="68"/>
                      <a:pt x="4" y="64"/>
                      <a:pt x="4" y="60"/>
                    </a:cubicBezTo>
                    <a:cubicBezTo>
                      <a:pt x="3" y="42"/>
                      <a:pt x="2" y="25"/>
                      <a:pt x="0" y="7"/>
                    </a:cubicBezTo>
                    <a:cubicBezTo>
                      <a:pt x="0" y="5"/>
                      <a:pt x="0" y="4"/>
                      <a:pt x="0" y="2"/>
                    </a:cubicBezTo>
                    <a:cubicBezTo>
                      <a:pt x="0" y="1"/>
                      <a:pt x="1" y="1"/>
                      <a:pt x="2" y="0"/>
                    </a:cubicBezTo>
                    <a:cubicBezTo>
                      <a:pt x="2" y="0"/>
                      <a:pt x="3" y="0"/>
                      <a:pt x="3" y="0"/>
                    </a:cubicBezTo>
                    <a:cubicBezTo>
                      <a:pt x="33" y="0"/>
                      <a:pt x="63" y="0"/>
                      <a:pt x="93" y="0"/>
                    </a:cubicBezTo>
                    <a:cubicBezTo>
                      <a:pt x="94" y="0"/>
                      <a:pt x="95" y="0"/>
                      <a:pt x="96" y="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22" name="Google Shape;222;p64"/>
              <p:cNvSpPr/>
              <p:nvPr/>
            </p:nvSpPr>
            <p:spPr>
              <a:xfrm>
                <a:off x="8478042" y="4891783"/>
                <a:ext cx="196852" cy="163055"/>
              </a:xfrm>
              <a:custGeom>
                <a:avLst/>
                <a:gdLst/>
                <a:ahLst/>
                <a:cxnLst/>
                <a:rect l="l" t="t" r="r" b="b"/>
                <a:pathLst>
                  <a:path w="77" h="63" extrusionOk="0">
                    <a:moveTo>
                      <a:pt x="0" y="0"/>
                    </a:moveTo>
                    <a:cubicBezTo>
                      <a:pt x="19" y="0"/>
                      <a:pt x="38" y="0"/>
                      <a:pt x="57" y="0"/>
                    </a:cubicBezTo>
                    <a:cubicBezTo>
                      <a:pt x="58" y="22"/>
                      <a:pt x="64" y="43"/>
                      <a:pt x="77" y="61"/>
                    </a:cubicBezTo>
                    <a:cubicBezTo>
                      <a:pt x="76" y="62"/>
                      <a:pt x="74" y="63"/>
                      <a:pt x="72" y="63"/>
                    </a:cubicBezTo>
                    <a:cubicBezTo>
                      <a:pt x="69" y="63"/>
                      <a:pt x="67" y="63"/>
                      <a:pt x="64" y="63"/>
                    </a:cubicBezTo>
                    <a:cubicBezTo>
                      <a:pt x="61" y="63"/>
                      <a:pt x="58" y="62"/>
                      <a:pt x="56" y="59"/>
                    </a:cubicBezTo>
                    <a:cubicBezTo>
                      <a:pt x="48" y="52"/>
                      <a:pt x="38" y="52"/>
                      <a:pt x="31" y="59"/>
                    </a:cubicBezTo>
                    <a:cubicBezTo>
                      <a:pt x="28" y="62"/>
                      <a:pt x="26" y="63"/>
                      <a:pt x="22" y="63"/>
                    </a:cubicBezTo>
                    <a:cubicBezTo>
                      <a:pt x="20" y="63"/>
                      <a:pt x="17" y="63"/>
                      <a:pt x="15" y="63"/>
                    </a:cubicBezTo>
                    <a:cubicBezTo>
                      <a:pt x="9" y="62"/>
                      <a:pt x="4" y="57"/>
                      <a:pt x="4" y="51"/>
                    </a:cubicBezTo>
                    <a:cubicBezTo>
                      <a:pt x="3" y="34"/>
                      <a:pt x="1" y="18"/>
                      <a:pt x="0" y="1"/>
                    </a:cubicBezTo>
                    <a:cubicBezTo>
                      <a:pt x="0" y="1"/>
                      <a:pt x="0" y="1"/>
                      <a:pt x="0" y="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23" name="Google Shape;223;p64"/>
              <p:cNvSpPr/>
              <p:nvPr/>
            </p:nvSpPr>
            <p:spPr>
              <a:xfrm>
                <a:off x="8468514" y="4522924"/>
                <a:ext cx="239709" cy="163055"/>
              </a:xfrm>
              <a:custGeom>
                <a:avLst/>
                <a:gdLst/>
                <a:ahLst/>
                <a:cxnLst/>
                <a:rect l="l" t="t" r="r" b="b"/>
                <a:pathLst>
                  <a:path w="94" h="63" extrusionOk="0">
                    <a:moveTo>
                      <a:pt x="60" y="0"/>
                    </a:moveTo>
                    <a:cubicBezTo>
                      <a:pt x="60" y="3"/>
                      <a:pt x="60" y="5"/>
                      <a:pt x="60" y="8"/>
                    </a:cubicBezTo>
                    <a:cubicBezTo>
                      <a:pt x="60" y="14"/>
                      <a:pt x="62" y="19"/>
                      <a:pt x="66" y="24"/>
                    </a:cubicBezTo>
                    <a:cubicBezTo>
                      <a:pt x="72" y="29"/>
                      <a:pt x="77" y="35"/>
                      <a:pt x="83" y="41"/>
                    </a:cubicBezTo>
                    <a:cubicBezTo>
                      <a:pt x="88" y="46"/>
                      <a:pt x="92" y="53"/>
                      <a:pt x="94" y="61"/>
                    </a:cubicBezTo>
                    <a:cubicBezTo>
                      <a:pt x="94" y="62"/>
                      <a:pt x="94" y="62"/>
                      <a:pt x="94" y="63"/>
                    </a:cubicBezTo>
                    <a:cubicBezTo>
                      <a:pt x="63" y="63"/>
                      <a:pt x="31" y="63"/>
                      <a:pt x="0" y="63"/>
                    </a:cubicBezTo>
                    <a:cubicBezTo>
                      <a:pt x="0" y="62"/>
                      <a:pt x="0" y="62"/>
                      <a:pt x="0" y="61"/>
                    </a:cubicBezTo>
                    <a:cubicBezTo>
                      <a:pt x="2" y="54"/>
                      <a:pt x="5" y="47"/>
                      <a:pt x="11" y="41"/>
                    </a:cubicBezTo>
                    <a:cubicBezTo>
                      <a:pt x="16" y="35"/>
                      <a:pt x="22" y="30"/>
                      <a:pt x="27" y="24"/>
                    </a:cubicBezTo>
                    <a:cubicBezTo>
                      <a:pt x="32" y="19"/>
                      <a:pt x="34" y="14"/>
                      <a:pt x="34" y="8"/>
                    </a:cubicBezTo>
                    <a:cubicBezTo>
                      <a:pt x="34" y="5"/>
                      <a:pt x="34" y="3"/>
                      <a:pt x="34" y="0"/>
                    </a:cubicBezTo>
                    <a:cubicBezTo>
                      <a:pt x="42" y="0"/>
                      <a:pt x="51" y="0"/>
                      <a:pt x="60" y="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24" name="Google Shape;224;p64"/>
              <p:cNvSpPr/>
              <p:nvPr/>
            </p:nvSpPr>
            <p:spPr>
              <a:xfrm>
                <a:off x="8536783" y="4446937"/>
                <a:ext cx="103190" cy="64904"/>
              </a:xfrm>
              <a:custGeom>
                <a:avLst/>
                <a:gdLst/>
                <a:ahLst/>
                <a:cxnLst/>
                <a:rect l="l" t="t" r="r" b="b"/>
                <a:pathLst>
                  <a:path w="40" h="25" extrusionOk="0">
                    <a:moveTo>
                      <a:pt x="20" y="25"/>
                    </a:moveTo>
                    <a:cubicBezTo>
                      <a:pt x="14" y="25"/>
                      <a:pt x="8" y="25"/>
                      <a:pt x="3" y="25"/>
                    </a:cubicBezTo>
                    <a:cubicBezTo>
                      <a:pt x="1" y="25"/>
                      <a:pt x="0" y="24"/>
                      <a:pt x="0" y="23"/>
                    </a:cubicBezTo>
                    <a:cubicBezTo>
                      <a:pt x="0" y="16"/>
                      <a:pt x="0" y="9"/>
                      <a:pt x="0" y="2"/>
                    </a:cubicBezTo>
                    <a:cubicBezTo>
                      <a:pt x="0" y="0"/>
                      <a:pt x="1" y="0"/>
                      <a:pt x="2" y="0"/>
                    </a:cubicBezTo>
                    <a:cubicBezTo>
                      <a:pt x="14" y="0"/>
                      <a:pt x="26" y="0"/>
                      <a:pt x="37" y="0"/>
                    </a:cubicBezTo>
                    <a:cubicBezTo>
                      <a:pt x="39" y="0"/>
                      <a:pt x="39" y="0"/>
                      <a:pt x="39" y="2"/>
                    </a:cubicBezTo>
                    <a:cubicBezTo>
                      <a:pt x="39" y="9"/>
                      <a:pt x="39" y="16"/>
                      <a:pt x="39" y="22"/>
                    </a:cubicBezTo>
                    <a:cubicBezTo>
                      <a:pt x="40" y="24"/>
                      <a:pt x="39" y="25"/>
                      <a:pt x="37" y="25"/>
                    </a:cubicBezTo>
                    <a:cubicBezTo>
                      <a:pt x="31" y="25"/>
                      <a:pt x="25" y="25"/>
                      <a:pt x="20" y="25"/>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25" name="Google Shape;225;p64"/>
              <p:cNvSpPr/>
              <p:nvPr/>
            </p:nvSpPr>
            <p:spPr>
              <a:xfrm>
                <a:off x="8695532" y="4682816"/>
                <a:ext cx="153984" cy="113979"/>
              </a:xfrm>
              <a:custGeom>
                <a:avLst/>
                <a:gdLst/>
                <a:ahLst/>
                <a:cxnLst/>
                <a:rect l="l" t="t" r="r" b="b"/>
                <a:pathLst>
                  <a:path w="60" h="44" extrusionOk="0">
                    <a:moveTo>
                      <a:pt x="41" y="30"/>
                    </a:moveTo>
                    <a:cubicBezTo>
                      <a:pt x="38" y="34"/>
                      <a:pt x="35" y="38"/>
                      <a:pt x="32" y="42"/>
                    </a:cubicBezTo>
                    <a:cubicBezTo>
                      <a:pt x="31" y="43"/>
                      <a:pt x="30" y="43"/>
                      <a:pt x="29" y="43"/>
                    </a:cubicBezTo>
                    <a:cubicBezTo>
                      <a:pt x="25" y="44"/>
                      <a:pt x="22" y="42"/>
                      <a:pt x="20" y="39"/>
                    </a:cubicBezTo>
                    <a:cubicBezTo>
                      <a:pt x="16" y="31"/>
                      <a:pt x="10" y="26"/>
                      <a:pt x="2" y="22"/>
                    </a:cubicBezTo>
                    <a:cubicBezTo>
                      <a:pt x="0" y="21"/>
                      <a:pt x="0" y="20"/>
                      <a:pt x="1" y="18"/>
                    </a:cubicBezTo>
                    <a:cubicBezTo>
                      <a:pt x="2" y="17"/>
                      <a:pt x="3" y="17"/>
                      <a:pt x="4" y="18"/>
                    </a:cubicBezTo>
                    <a:cubicBezTo>
                      <a:pt x="13" y="23"/>
                      <a:pt x="20" y="30"/>
                      <a:pt x="26" y="39"/>
                    </a:cubicBezTo>
                    <a:cubicBezTo>
                      <a:pt x="26" y="39"/>
                      <a:pt x="27" y="40"/>
                      <a:pt x="27" y="41"/>
                    </a:cubicBezTo>
                    <a:cubicBezTo>
                      <a:pt x="31" y="36"/>
                      <a:pt x="34" y="32"/>
                      <a:pt x="37" y="27"/>
                    </a:cubicBezTo>
                    <a:cubicBezTo>
                      <a:pt x="36" y="26"/>
                      <a:pt x="34" y="26"/>
                      <a:pt x="33" y="25"/>
                    </a:cubicBezTo>
                    <a:cubicBezTo>
                      <a:pt x="28" y="23"/>
                      <a:pt x="27" y="18"/>
                      <a:pt x="31" y="14"/>
                    </a:cubicBezTo>
                    <a:cubicBezTo>
                      <a:pt x="34" y="9"/>
                      <a:pt x="39" y="6"/>
                      <a:pt x="45" y="4"/>
                    </a:cubicBezTo>
                    <a:cubicBezTo>
                      <a:pt x="48" y="3"/>
                      <a:pt x="51" y="2"/>
                      <a:pt x="54" y="1"/>
                    </a:cubicBezTo>
                    <a:cubicBezTo>
                      <a:pt x="57" y="0"/>
                      <a:pt x="59" y="1"/>
                      <a:pt x="59" y="4"/>
                    </a:cubicBezTo>
                    <a:cubicBezTo>
                      <a:pt x="60" y="12"/>
                      <a:pt x="60" y="19"/>
                      <a:pt x="57" y="27"/>
                    </a:cubicBezTo>
                    <a:cubicBezTo>
                      <a:pt x="56" y="28"/>
                      <a:pt x="56" y="30"/>
                      <a:pt x="55" y="32"/>
                    </a:cubicBezTo>
                    <a:cubicBezTo>
                      <a:pt x="52" y="35"/>
                      <a:pt x="49" y="36"/>
                      <a:pt x="46" y="34"/>
                    </a:cubicBezTo>
                    <a:cubicBezTo>
                      <a:pt x="44" y="33"/>
                      <a:pt x="42" y="31"/>
                      <a:pt x="41" y="3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226" name="Google Shape;226;p64"/>
            <p:cNvGrpSpPr/>
            <p:nvPr/>
          </p:nvGrpSpPr>
          <p:grpSpPr>
            <a:xfrm>
              <a:off x="0" y="0"/>
              <a:ext cx="9133959" cy="924193"/>
              <a:chOff x="0" y="0"/>
              <a:chExt cx="9133959" cy="924193"/>
            </a:xfrm>
          </p:grpSpPr>
          <p:sp>
            <p:nvSpPr>
              <p:cNvPr id="227" name="Google Shape;227;p64"/>
              <p:cNvSpPr/>
              <p:nvPr/>
            </p:nvSpPr>
            <p:spPr>
              <a:xfrm>
                <a:off x="548027" y="600468"/>
                <a:ext cx="84838" cy="89922"/>
              </a:xfrm>
              <a:custGeom>
                <a:avLst/>
                <a:gdLst/>
                <a:ahLst/>
                <a:cxnLst/>
                <a:rect l="l" t="t" r="r" b="b"/>
                <a:pathLst>
                  <a:path w="63627" h="67627" extrusionOk="0">
                    <a:moveTo>
                      <a:pt x="29242" y="2857"/>
                    </a:moveTo>
                    <a:lnTo>
                      <a:pt x="23908" y="2857"/>
                    </a:lnTo>
                    <a:cubicBezTo>
                      <a:pt x="15907" y="0"/>
                      <a:pt x="10668" y="2857"/>
                      <a:pt x="5334" y="5715"/>
                    </a:cubicBezTo>
                    <a:cubicBezTo>
                      <a:pt x="2667" y="5715"/>
                      <a:pt x="0" y="8573"/>
                      <a:pt x="0" y="8573"/>
                    </a:cubicBezTo>
                    <a:cubicBezTo>
                      <a:pt x="10573" y="28289"/>
                      <a:pt x="23908" y="48006"/>
                      <a:pt x="37147" y="67627"/>
                    </a:cubicBezTo>
                    <a:cubicBezTo>
                      <a:pt x="45148" y="56388"/>
                      <a:pt x="55721" y="45149"/>
                      <a:pt x="63627" y="33814"/>
                    </a:cubicBezTo>
                    <a:lnTo>
                      <a:pt x="63627" y="30956"/>
                    </a:lnTo>
                    <a:cubicBezTo>
                      <a:pt x="63627" y="28099"/>
                      <a:pt x="60960" y="22479"/>
                      <a:pt x="60960" y="19717"/>
                    </a:cubicBezTo>
                    <a:cubicBezTo>
                      <a:pt x="58293" y="14097"/>
                      <a:pt x="58293" y="5620"/>
                      <a:pt x="55626" y="0"/>
                    </a:cubicBezTo>
                    <a:cubicBezTo>
                      <a:pt x="52959" y="0"/>
                      <a:pt x="52959" y="2857"/>
                      <a:pt x="50292" y="2857"/>
                    </a:cubicBezTo>
                    <a:cubicBezTo>
                      <a:pt x="42291" y="8477"/>
                      <a:pt x="37052" y="11335"/>
                      <a:pt x="29051" y="2857"/>
                    </a:cubicBezTo>
                    <a:close/>
                  </a:path>
                </a:pathLst>
              </a:custGeom>
              <a:solidFill>
                <a:srgbClr val="99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28" name="Google Shape;228;p64"/>
              <p:cNvSpPr/>
              <p:nvPr/>
            </p:nvSpPr>
            <p:spPr>
              <a:xfrm>
                <a:off x="0" y="0"/>
                <a:ext cx="9133959" cy="924193"/>
              </a:xfrm>
              <a:custGeom>
                <a:avLst/>
                <a:gdLst/>
                <a:ahLst/>
                <a:cxnLst/>
                <a:rect l="l" t="t" r="r" b="b"/>
                <a:pathLst>
                  <a:path w="6850189" h="695039" extrusionOk="0">
                    <a:moveTo>
                      <a:pt x="652367" y="0"/>
                    </a:moveTo>
                    <a:lnTo>
                      <a:pt x="0" y="0"/>
                    </a:lnTo>
                    <a:lnTo>
                      <a:pt x="0" y="695039"/>
                    </a:lnTo>
                    <a:lnTo>
                      <a:pt x="323564" y="695039"/>
                    </a:lnTo>
                    <a:cubicBezTo>
                      <a:pt x="506540" y="695039"/>
                      <a:pt x="652463" y="537496"/>
                      <a:pt x="652463" y="343281"/>
                    </a:cubicBezTo>
                    <a:lnTo>
                      <a:pt x="652463" y="253270"/>
                    </a:lnTo>
                    <a:lnTo>
                      <a:pt x="6850190" y="253270"/>
                    </a:lnTo>
                    <a:lnTo>
                      <a:pt x="6850190" y="0"/>
                    </a:lnTo>
                    <a:lnTo>
                      <a:pt x="652367" y="0"/>
                    </a:lnTo>
                    <a:close/>
                    <a:moveTo>
                      <a:pt x="323564" y="589502"/>
                    </a:moveTo>
                    <a:lnTo>
                      <a:pt x="320897" y="589502"/>
                    </a:lnTo>
                    <a:cubicBezTo>
                      <a:pt x="304991" y="583883"/>
                      <a:pt x="289084" y="572643"/>
                      <a:pt x="273177" y="561404"/>
                    </a:cubicBezTo>
                    <a:cubicBezTo>
                      <a:pt x="265176" y="567023"/>
                      <a:pt x="259937" y="569881"/>
                      <a:pt x="251936" y="575501"/>
                    </a:cubicBezTo>
                    <a:cubicBezTo>
                      <a:pt x="238697" y="586740"/>
                      <a:pt x="220123" y="592360"/>
                      <a:pt x="204216" y="597980"/>
                    </a:cubicBezTo>
                    <a:cubicBezTo>
                      <a:pt x="198882" y="600837"/>
                      <a:pt x="193643" y="600837"/>
                      <a:pt x="185642" y="600837"/>
                    </a:cubicBezTo>
                    <a:cubicBezTo>
                      <a:pt x="180308" y="600837"/>
                      <a:pt x="172403" y="597980"/>
                      <a:pt x="167069" y="595217"/>
                    </a:cubicBezTo>
                    <a:cubicBezTo>
                      <a:pt x="159068" y="586740"/>
                      <a:pt x="151162" y="578358"/>
                      <a:pt x="145828" y="569881"/>
                    </a:cubicBezTo>
                    <a:cubicBezTo>
                      <a:pt x="135255" y="555784"/>
                      <a:pt x="127254" y="541782"/>
                      <a:pt x="119348" y="524828"/>
                    </a:cubicBezTo>
                    <a:cubicBezTo>
                      <a:pt x="108776" y="505111"/>
                      <a:pt x="98108" y="479774"/>
                      <a:pt x="90202" y="457295"/>
                    </a:cubicBezTo>
                    <a:cubicBezTo>
                      <a:pt x="82201" y="437579"/>
                      <a:pt x="76962" y="415100"/>
                      <a:pt x="71628" y="392621"/>
                    </a:cubicBezTo>
                    <a:cubicBezTo>
                      <a:pt x="66294" y="370142"/>
                      <a:pt x="61055" y="344805"/>
                      <a:pt x="61055" y="322231"/>
                    </a:cubicBezTo>
                    <a:cubicBezTo>
                      <a:pt x="61055" y="299657"/>
                      <a:pt x="66389" y="282797"/>
                      <a:pt x="76962" y="263176"/>
                    </a:cubicBezTo>
                    <a:cubicBezTo>
                      <a:pt x="84963" y="251936"/>
                      <a:pt x="95536" y="243459"/>
                      <a:pt x="106109" y="235077"/>
                    </a:cubicBezTo>
                    <a:cubicBezTo>
                      <a:pt x="119348" y="226600"/>
                      <a:pt x="132588" y="223838"/>
                      <a:pt x="148495" y="220980"/>
                    </a:cubicBezTo>
                    <a:cubicBezTo>
                      <a:pt x="161735" y="220980"/>
                      <a:pt x="172403" y="223838"/>
                      <a:pt x="185642" y="226600"/>
                    </a:cubicBezTo>
                    <a:cubicBezTo>
                      <a:pt x="201549" y="229457"/>
                      <a:pt x="214789" y="232219"/>
                      <a:pt x="228029" y="240697"/>
                    </a:cubicBezTo>
                    <a:cubicBezTo>
                      <a:pt x="243935" y="249174"/>
                      <a:pt x="257175" y="260414"/>
                      <a:pt x="270415" y="274511"/>
                    </a:cubicBezTo>
                    <a:lnTo>
                      <a:pt x="270415" y="266033"/>
                    </a:lnTo>
                    <a:cubicBezTo>
                      <a:pt x="270415" y="243554"/>
                      <a:pt x="267748" y="218218"/>
                      <a:pt x="262414" y="195644"/>
                    </a:cubicBezTo>
                    <a:cubicBezTo>
                      <a:pt x="257080" y="175927"/>
                      <a:pt x="249174" y="159068"/>
                      <a:pt x="238506" y="142208"/>
                    </a:cubicBezTo>
                    <a:cubicBezTo>
                      <a:pt x="233172" y="133731"/>
                      <a:pt x="225266" y="125349"/>
                      <a:pt x="217265" y="116872"/>
                    </a:cubicBezTo>
                    <a:cubicBezTo>
                      <a:pt x="204026" y="100013"/>
                      <a:pt x="190786" y="83058"/>
                      <a:pt x="177451" y="66199"/>
                    </a:cubicBezTo>
                    <a:cubicBezTo>
                      <a:pt x="174784" y="60579"/>
                      <a:pt x="172117" y="57722"/>
                      <a:pt x="166878" y="52102"/>
                    </a:cubicBezTo>
                    <a:lnTo>
                      <a:pt x="166878" y="49244"/>
                    </a:lnTo>
                    <a:cubicBezTo>
                      <a:pt x="166878" y="49244"/>
                      <a:pt x="169545" y="46387"/>
                      <a:pt x="169545" y="49244"/>
                    </a:cubicBezTo>
                    <a:cubicBezTo>
                      <a:pt x="180118" y="49244"/>
                      <a:pt x="188119" y="54864"/>
                      <a:pt x="196025" y="60484"/>
                    </a:cubicBezTo>
                    <a:cubicBezTo>
                      <a:pt x="211931" y="66104"/>
                      <a:pt x="225171" y="77343"/>
                      <a:pt x="235839" y="88583"/>
                    </a:cubicBezTo>
                    <a:cubicBezTo>
                      <a:pt x="246412" y="99822"/>
                      <a:pt x="254413" y="113919"/>
                      <a:pt x="259747" y="128016"/>
                    </a:cubicBezTo>
                    <a:cubicBezTo>
                      <a:pt x="265081" y="139256"/>
                      <a:pt x="267748" y="150495"/>
                      <a:pt x="272987" y="161830"/>
                    </a:cubicBezTo>
                    <a:cubicBezTo>
                      <a:pt x="275654" y="173069"/>
                      <a:pt x="278321" y="187166"/>
                      <a:pt x="278321" y="201263"/>
                    </a:cubicBezTo>
                    <a:cubicBezTo>
                      <a:pt x="280988" y="226600"/>
                      <a:pt x="278321" y="251936"/>
                      <a:pt x="275654" y="274415"/>
                    </a:cubicBezTo>
                    <a:cubicBezTo>
                      <a:pt x="275654" y="274415"/>
                      <a:pt x="278321" y="271558"/>
                      <a:pt x="280988" y="268796"/>
                    </a:cubicBezTo>
                    <a:cubicBezTo>
                      <a:pt x="296894" y="251936"/>
                      <a:pt x="312801" y="240697"/>
                      <a:pt x="331375" y="234982"/>
                    </a:cubicBezTo>
                    <a:cubicBezTo>
                      <a:pt x="349949" y="226505"/>
                      <a:pt x="368522" y="223742"/>
                      <a:pt x="389763" y="220885"/>
                    </a:cubicBezTo>
                    <a:cubicBezTo>
                      <a:pt x="403003" y="220885"/>
                      <a:pt x="413671" y="223742"/>
                      <a:pt x="426911" y="229362"/>
                    </a:cubicBezTo>
                    <a:cubicBezTo>
                      <a:pt x="442817" y="234982"/>
                      <a:pt x="458724" y="246221"/>
                      <a:pt x="469297" y="263176"/>
                    </a:cubicBezTo>
                    <a:cubicBezTo>
                      <a:pt x="474631" y="274415"/>
                      <a:pt x="479870" y="285655"/>
                      <a:pt x="479870" y="296894"/>
                    </a:cubicBezTo>
                    <a:cubicBezTo>
                      <a:pt x="482537" y="308134"/>
                      <a:pt x="482537" y="316611"/>
                      <a:pt x="482537" y="324993"/>
                    </a:cubicBezTo>
                    <a:cubicBezTo>
                      <a:pt x="482537" y="327850"/>
                      <a:pt x="482537" y="330613"/>
                      <a:pt x="479870" y="330613"/>
                    </a:cubicBezTo>
                    <a:cubicBezTo>
                      <a:pt x="474536" y="336233"/>
                      <a:pt x="469297" y="339090"/>
                      <a:pt x="461296" y="344710"/>
                    </a:cubicBezTo>
                    <a:cubicBezTo>
                      <a:pt x="453295" y="341852"/>
                      <a:pt x="448056" y="339090"/>
                      <a:pt x="440055" y="341852"/>
                    </a:cubicBezTo>
                    <a:cubicBezTo>
                      <a:pt x="432054" y="344615"/>
                      <a:pt x="426815" y="353092"/>
                      <a:pt x="424148" y="364331"/>
                    </a:cubicBezTo>
                    <a:cubicBezTo>
                      <a:pt x="424148" y="369951"/>
                      <a:pt x="424148" y="372809"/>
                      <a:pt x="421481" y="375571"/>
                    </a:cubicBezTo>
                    <a:cubicBezTo>
                      <a:pt x="416147" y="375571"/>
                      <a:pt x="416147" y="381191"/>
                      <a:pt x="413480" y="384048"/>
                    </a:cubicBezTo>
                    <a:cubicBezTo>
                      <a:pt x="413480" y="384048"/>
                      <a:pt x="410813" y="386906"/>
                      <a:pt x="408146" y="386906"/>
                    </a:cubicBezTo>
                    <a:cubicBezTo>
                      <a:pt x="397574" y="389763"/>
                      <a:pt x="386906" y="395383"/>
                      <a:pt x="379000" y="401003"/>
                    </a:cubicBezTo>
                    <a:cubicBezTo>
                      <a:pt x="360426" y="409480"/>
                      <a:pt x="349853" y="426339"/>
                      <a:pt x="344519" y="446056"/>
                    </a:cubicBezTo>
                    <a:cubicBezTo>
                      <a:pt x="341852" y="460153"/>
                      <a:pt x="339185" y="474155"/>
                      <a:pt x="336518" y="488251"/>
                    </a:cubicBezTo>
                    <a:cubicBezTo>
                      <a:pt x="336518" y="505111"/>
                      <a:pt x="333851" y="522065"/>
                      <a:pt x="331184" y="541687"/>
                    </a:cubicBezTo>
                    <a:cubicBezTo>
                      <a:pt x="328517" y="555784"/>
                      <a:pt x="325850" y="572643"/>
                      <a:pt x="323183" y="589502"/>
                    </a:cubicBezTo>
                    <a:close/>
                    <a:moveTo>
                      <a:pt x="514541" y="431959"/>
                    </a:moveTo>
                    <a:cubicBezTo>
                      <a:pt x="503968" y="437579"/>
                      <a:pt x="493300" y="434816"/>
                      <a:pt x="485394" y="426339"/>
                    </a:cubicBezTo>
                    <a:cubicBezTo>
                      <a:pt x="480060" y="420719"/>
                      <a:pt x="480060" y="409480"/>
                      <a:pt x="482727" y="398240"/>
                    </a:cubicBezTo>
                    <a:cubicBezTo>
                      <a:pt x="488061" y="387001"/>
                      <a:pt x="503968" y="378524"/>
                      <a:pt x="514541" y="384143"/>
                    </a:cubicBezTo>
                    <a:cubicBezTo>
                      <a:pt x="525113" y="387001"/>
                      <a:pt x="530447" y="395383"/>
                      <a:pt x="530447" y="406622"/>
                    </a:cubicBezTo>
                    <a:cubicBezTo>
                      <a:pt x="530447" y="417862"/>
                      <a:pt x="525113" y="426339"/>
                      <a:pt x="514541" y="431959"/>
                    </a:cubicBezTo>
                    <a:close/>
                    <a:moveTo>
                      <a:pt x="546354" y="372904"/>
                    </a:moveTo>
                    <a:cubicBezTo>
                      <a:pt x="533114" y="370046"/>
                      <a:pt x="519875" y="370046"/>
                      <a:pt x="506540" y="367284"/>
                    </a:cubicBezTo>
                    <a:cubicBezTo>
                      <a:pt x="501206" y="367284"/>
                      <a:pt x="498539" y="367284"/>
                      <a:pt x="495967" y="364426"/>
                    </a:cubicBezTo>
                    <a:cubicBezTo>
                      <a:pt x="494188" y="364426"/>
                      <a:pt x="493300" y="365379"/>
                      <a:pt x="493300" y="367284"/>
                    </a:cubicBezTo>
                    <a:cubicBezTo>
                      <a:pt x="485299" y="370142"/>
                      <a:pt x="480060" y="375761"/>
                      <a:pt x="472059" y="381381"/>
                    </a:cubicBezTo>
                    <a:cubicBezTo>
                      <a:pt x="474726" y="381381"/>
                      <a:pt x="477393" y="384239"/>
                      <a:pt x="480060" y="384239"/>
                    </a:cubicBezTo>
                    <a:cubicBezTo>
                      <a:pt x="482727" y="384239"/>
                      <a:pt x="485394" y="387096"/>
                      <a:pt x="485394" y="389858"/>
                    </a:cubicBezTo>
                    <a:cubicBezTo>
                      <a:pt x="485394" y="392621"/>
                      <a:pt x="482727" y="398336"/>
                      <a:pt x="477393" y="398336"/>
                    </a:cubicBezTo>
                    <a:cubicBezTo>
                      <a:pt x="472059" y="398336"/>
                      <a:pt x="466820" y="395478"/>
                      <a:pt x="461486" y="392716"/>
                    </a:cubicBezTo>
                    <a:cubicBezTo>
                      <a:pt x="459708" y="394621"/>
                      <a:pt x="459708" y="396494"/>
                      <a:pt x="461486" y="398336"/>
                    </a:cubicBezTo>
                    <a:cubicBezTo>
                      <a:pt x="466820" y="409575"/>
                      <a:pt x="472059" y="420815"/>
                      <a:pt x="480060" y="429292"/>
                    </a:cubicBezTo>
                    <a:cubicBezTo>
                      <a:pt x="485394" y="434912"/>
                      <a:pt x="485394" y="443389"/>
                      <a:pt x="488061" y="451771"/>
                    </a:cubicBezTo>
                    <a:cubicBezTo>
                      <a:pt x="488061" y="463010"/>
                      <a:pt x="490728" y="471488"/>
                      <a:pt x="490728" y="482727"/>
                    </a:cubicBezTo>
                    <a:cubicBezTo>
                      <a:pt x="493395" y="488347"/>
                      <a:pt x="490728" y="491204"/>
                      <a:pt x="488061" y="493967"/>
                    </a:cubicBezTo>
                    <a:cubicBezTo>
                      <a:pt x="477488" y="505206"/>
                      <a:pt x="466820" y="516446"/>
                      <a:pt x="458915" y="524923"/>
                    </a:cubicBezTo>
                    <a:cubicBezTo>
                      <a:pt x="457136" y="526828"/>
                      <a:pt x="455359" y="527780"/>
                      <a:pt x="453581" y="527780"/>
                    </a:cubicBezTo>
                    <a:cubicBezTo>
                      <a:pt x="458915" y="536258"/>
                      <a:pt x="458915" y="541877"/>
                      <a:pt x="458915" y="550259"/>
                    </a:cubicBezTo>
                    <a:lnTo>
                      <a:pt x="458915" y="626269"/>
                    </a:lnTo>
                    <a:cubicBezTo>
                      <a:pt x="461582" y="631888"/>
                      <a:pt x="458915" y="634746"/>
                      <a:pt x="453581" y="634746"/>
                    </a:cubicBezTo>
                    <a:cubicBezTo>
                      <a:pt x="448247" y="637604"/>
                      <a:pt x="445580" y="634746"/>
                      <a:pt x="445580" y="629126"/>
                    </a:cubicBezTo>
                    <a:cubicBezTo>
                      <a:pt x="442913" y="606647"/>
                      <a:pt x="437579" y="584073"/>
                      <a:pt x="435007" y="561594"/>
                    </a:cubicBezTo>
                    <a:lnTo>
                      <a:pt x="435007" y="558737"/>
                    </a:lnTo>
                    <a:cubicBezTo>
                      <a:pt x="435007" y="550259"/>
                      <a:pt x="432340" y="544640"/>
                      <a:pt x="427006" y="539020"/>
                    </a:cubicBezTo>
                    <a:cubicBezTo>
                      <a:pt x="416433" y="527780"/>
                      <a:pt x="405765" y="513683"/>
                      <a:pt x="395192" y="502444"/>
                    </a:cubicBezTo>
                    <a:cubicBezTo>
                      <a:pt x="392525" y="499586"/>
                      <a:pt x="392525" y="496824"/>
                      <a:pt x="389858" y="493967"/>
                    </a:cubicBezTo>
                    <a:cubicBezTo>
                      <a:pt x="387191" y="496824"/>
                      <a:pt x="387191" y="499586"/>
                      <a:pt x="387191" y="499586"/>
                    </a:cubicBezTo>
                    <a:cubicBezTo>
                      <a:pt x="381857" y="519303"/>
                      <a:pt x="379190" y="539020"/>
                      <a:pt x="373951" y="555879"/>
                    </a:cubicBezTo>
                    <a:cubicBezTo>
                      <a:pt x="371285" y="567119"/>
                      <a:pt x="365950" y="578358"/>
                      <a:pt x="363379" y="586835"/>
                    </a:cubicBezTo>
                    <a:cubicBezTo>
                      <a:pt x="360712" y="598075"/>
                      <a:pt x="355378" y="609314"/>
                      <a:pt x="352806" y="617792"/>
                    </a:cubicBezTo>
                    <a:cubicBezTo>
                      <a:pt x="352806" y="620649"/>
                      <a:pt x="350139" y="620649"/>
                      <a:pt x="350139" y="623411"/>
                    </a:cubicBezTo>
                    <a:cubicBezTo>
                      <a:pt x="350139" y="629031"/>
                      <a:pt x="344805" y="634651"/>
                      <a:pt x="339566" y="631888"/>
                    </a:cubicBezTo>
                    <a:cubicBezTo>
                      <a:pt x="336899" y="631888"/>
                      <a:pt x="334232" y="629031"/>
                      <a:pt x="334232" y="623411"/>
                    </a:cubicBezTo>
                    <a:cubicBezTo>
                      <a:pt x="334232" y="617792"/>
                      <a:pt x="336899" y="614934"/>
                      <a:pt x="336899" y="609314"/>
                    </a:cubicBezTo>
                    <a:cubicBezTo>
                      <a:pt x="339566" y="600837"/>
                      <a:pt x="339566" y="592455"/>
                      <a:pt x="342233" y="583978"/>
                    </a:cubicBezTo>
                    <a:cubicBezTo>
                      <a:pt x="344900" y="572738"/>
                      <a:pt x="347567" y="561499"/>
                      <a:pt x="350234" y="550164"/>
                    </a:cubicBezTo>
                    <a:cubicBezTo>
                      <a:pt x="352901" y="533305"/>
                      <a:pt x="352901" y="516350"/>
                      <a:pt x="355568" y="499491"/>
                    </a:cubicBezTo>
                    <a:cubicBezTo>
                      <a:pt x="355568" y="488251"/>
                      <a:pt x="355568" y="479774"/>
                      <a:pt x="358235" y="471392"/>
                    </a:cubicBezTo>
                    <a:cubicBezTo>
                      <a:pt x="360902" y="457295"/>
                      <a:pt x="363569" y="440436"/>
                      <a:pt x="374142" y="429197"/>
                    </a:cubicBezTo>
                    <a:cubicBezTo>
                      <a:pt x="379476" y="420719"/>
                      <a:pt x="390049" y="415100"/>
                      <a:pt x="400622" y="412337"/>
                    </a:cubicBezTo>
                    <a:cubicBezTo>
                      <a:pt x="405956" y="409480"/>
                      <a:pt x="413861" y="406718"/>
                      <a:pt x="419195" y="403860"/>
                    </a:cubicBezTo>
                    <a:cubicBezTo>
                      <a:pt x="421862" y="403860"/>
                      <a:pt x="427196" y="401003"/>
                      <a:pt x="427196" y="398240"/>
                    </a:cubicBezTo>
                    <a:cubicBezTo>
                      <a:pt x="429863" y="389763"/>
                      <a:pt x="435197" y="387001"/>
                      <a:pt x="440436" y="384143"/>
                    </a:cubicBezTo>
                    <a:lnTo>
                      <a:pt x="445770" y="378524"/>
                    </a:lnTo>
                    <a:cubicBezTo>
                      <a:pt x="445770" y="375666"/>
                      <a:pt x="443103" y="370046"/>
                      <a:pt x="443103" y="364426"/>
                    </a:cubicBezTo>
                    <a:lnTo>
                      <a:pt x="445770" y="364426"/>
                    </a:lnTo>
                    <a:cubicBezTo>
                      <a:pt x="445770" y="362522"/>
                      <a:pt x="446659" y="360648"/>
                      <a:pt x="448437" y="358807"/>
                    </a:cubicBezTo>
                    <a:lnTo>
                      <a:pt x="448437" y="364426"/>
                    </a:lnTo>
                    <a:cubicBezTo>
                      <a:pt x="451104" y="367284"/>
                      <a:pt x="451104" y="370046"/>
                      <a:pt x="456438" y="372904"/>
                    </a:cubicBezTo>
                    <a:cubicBezTo>
                      <a:pt x="461772" y="367284"/>
                      <a:pt x="469678" y="361664"/>
                      <a:pt x="475012" y="358807"/>
                    </a:cubicBezTo>
                    <a:cubicBezTo>
                      <a:pt x="477679" y="355949"/>
                      <a:pt x="483013" y="353187"/>
                      <a:pt x="485585" y="350330"/>
                    </a:cubicBezTo>
                    <a:cubicBezTo>
                      <a:pt x="488156" y="347472"/>
                      <a:pt x="490919" y="347472"/>
                      <a:pt x="496157" y="347472"/>
                    </a:cubicBezTo>
                    <a:cubicBezTo>
                      <a:pt x="509397" y="353092"/>
                      <a:pt x="525304" y="355949"/>
                      <a:pt x="541211" y="358712"/>
                    </a:cubicBezTo>
                    <a:cubicBezTo>
                      <a:pt x="541211" y="361569"/>
                      <a:pt x="543878" y="361569"/>
                      <a:pt x="546545" y="361569"/>
                    </a:cubicBezTo>
                    <a:cubicBezTo>
                      <a:pt x="551879" y="361569"/>
                      <a:pt x="551879" y="364426"/>
                      <a:pt x="551879" y="367189"/>
                    </a:cubicBezTo>
                    <a:cubicBezTo>
                      <a:pt x="551879" y="372809"/>
                      <a:pt x="549212" y="372809"/>
                      <a:pt x="546545" y="372809"/>
                    </a:cubicBezTo>
                    <a:close/>
                  </a:path>
                </a:pathLst>
              </a:custGeom>
              <a:solidFill>
                <a:srgbClr val="99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229"/>
        <p:cNvGrpSpPr/>
        <p:nvPr/>
      </p:nvGrpSpPr>
      <p:grpSpPr>
        <a:xfrm>
          <a:off x="0" y="0"/>
          <a:ext cx="0" cy="0"/>
          <a:chOff x="0" y="0"/>
          <a:chExt cx="0" cy="0"/>
        </a:xfrm>
      </p:grpSpPr>
      <p:sp>
        <p:nvSpPr>
          <p:cNvPr id="230" name="Google Shape;230;p65"/>
          <p:cNvSpPr txBox="1">
            <a:spLocks noGrp="1"/>
          </p:cNvSpPr>
          <p:nvPr>
            <p:ph type="title"/>
          </p:nvPr>
        </p:nvSpPr>
        <p:spPr>
          <a:xfrm>
            <a:off x="2746345" y="560673"/>
            <a:ext cx="3651299" cy="901497"/>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DA3B3B"/>
              </a:buClr>
              <a:buSzPts val="4000"/>
              <a:buFont typeface="Righteous"/>
              <a:buNone/>
              <a:defRPr sz="40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65"/>
          <p:cNvSpPr txBox="1">
            <a:spLocks noGrp="1"/>
          </p:cNvSpPr>
          <p:nvPr>
            <p:ph type="subTitle" idx="1"/>
          </p:nvPr>
        </p:nvSpPr>
        <p:spPr>
          <a:xfrm>
            <a:off x="2531397" y="1486348"/>
            <a:ext cx="4081195" cy="1256403"/>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6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232" name="Google Shape;232;p65"/>
          <p:cNvSpPr/>
          <p:nvPr/>
        </p:nvSpPr>
        <p:spPr>
          <a:xfrm>
            <a:off x="0" y="4983159"/>
            <a:ext cx="9144000" cy="174622"/>
          </a:xfrm>
          <a:prstGeom prst="rect">
            <a:avLst/>
          </a:pr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233" name="Google Shape;233;p65"/>
          <p:cNvGrpSpPr/>
          <p:nvPr/>
        </p:nvGrpSpPr>
        <p:grpSpPr>
          <a:xfrm>
            <a:off x="8465341" y="4457700"/>
            <a:ext cx="574682" cy="612775"/>
            <a:chOff x="8465341" y="4457700"/>
            <a:chExt cx="574682" cy="612775"/>
          </a:xfrm>
        </p:grpSpPr>
        <p:sp>
          <p:nvSpPr>
            <p:cNvPr id="234" name="Google Shape;234;p65"/>
            <p:cNvSpPr/>
            <p:nvPr/>
          </p:nvSpPr>
          <p:spPr>
            <a:xfrm>
              <a:off x="8778084" y="4457700"/>
              <a:ext cx="261939" cy="611184"/>
            </a:xfrm>
            <a:custGeom>
              <a:avLst/>
              <a:gdLst/>
              <a:ahLst/>
              <a:cxnLst/>
              <a:rect l="l" t="t" r="r" b="b"/>
              <a:pathLst>
                <a:path w="102" h="236" extrusionOk="0">
                  <a:moveTo>
                    <a:pt x="28" y="236"/>
                  </a:moveTo>
                  <a:cubicBezTo>
                    <a:pt x="29" y="233"/>
                    <a:pt x="31" y="231"/>
                    <a:pt x="33" y="229"/>
                  </a:cubicBezTo>
                  <a:cubicBezTo>
                    <a:pt x="41" y="216"/>
                    <a:pt x="46" y="202"/>
                    <a:pt x="48" y="187"/>
                  </a:cubicBezTo>
                  <a:cubicBezTo>
                    <a:pt x="50" y="178"/>
                    <a:pt x="50" y="169"/>
                    <a:pt x="51" y="160"/>
                  </a:cubicBezTo>
                  <a:cubicBezTo>
                    <a:pt x="52" y="143"/>
                    <a:pt x="54" y="126"/>
                    <a:pt x="55" y="109"/>
                  </a:cubicBezTo>
                  <a:cubicBezTo>
                    <a:pt x="55" y="104"/>
                    <a:pt x="56" y="99"/>
                    <a:pt x="56" y="93"/>
                  </a:cubicBezTo>
                  <a:cubicBezTo>
                    <a:pt x="56" y="90"/>
                    <a:pt x="55" y="87"/>
                    <a:pt x="55" y="84"/>
                  </a:cubicBezTo>
                  <a:cubicBezTo>
                    <a:pt x="54" y="83"/>
                    <a:pt x="53" y="81"/>
                    <a:pt x="52" y="79"/>
                  </a:cubicBezTo>
                  <a:cubicBezTo>
                    <a:pt x="54" y="78"/>
                    <a:pt x="55" y="78"/>
                    <a:pt x="56" y="77"/>
                  </a:cubicBezTo>
                  <a:cubicBezTo>
                    <a:pt x="59" y="75"/>
                    <a:pt x="61" y="72"/>
                    <a:pt x="62" y="68"/>
                  </a:cubicBezTo>
                  <a:cubicBezTo>
                    <a:pt x="63" y="68"/>
                    <a:pt x="63" y="68"/>
                    <a:pt x="63" y="67"/>
                  </a:cubicBezTo>
                  <a:cubicBezTo>
                    <a:pt x="63" y="66"/>
                    <a:pt x="62" y="65"/>
                    <a:pt x="61" y="64"/>
                  </a:cubicBezTo>
                  <a:cubicBezTo>
                    <a:pt x="60" y="64"/>
                    <a:pt x="59" y="65"/>
                    <a:pt x="59" y="66"/>
                  </a:cubicBezTo>
                  <a:cubicBezTo>
                    <a:pt x="58" y="71"/>
                    <a:pt x="55" y="73"/>
                    <a:pt x="51" y="75"/>
                  </a:cubicBezTo>
                  <a:cubicBezTo>
                    <a:pt x="44" y="78"/>
                    <a:pt x="37" y="77"/>
                    <a:pt x="31" y="71"/>
                  </a:cubicBezTo>
                  <a:cubicBezTo>
                    <a:pt x="27" y="66"/>
                    <a:pt x="21" y="65"/>
                    <a:pt x="15" y="66"/>
                  </a:cubicBezTo>
                  <a:cubicBezTo>
                    <a:pt x="14" y="66"/>
                    <a:pt x="12" y="66"/>
                    <a:pt x="11" y="66"/>
                  </a:cubicBezTo>
                  <a:cubicBezTo>
                    <a:pt x="7" y="65"/>
                    <a:pt x="5" y="62"/>
                    <a:pt x="5" y="59"/>
                  </a:cubicBezTo>
                  <a:cubicBezTo>
                    <a:pt x="5" y="56"/>
                    <a:pt x="7" y="53"/>
                    <a:pt x="10" y="52"/>
                  </a:cubicBezTo>
                  <a:cubicBezTo>
                    <a:pt x="17" y="49"/>
                    <a:pt x="25" y="47"/>
                    <a:pt x="32" y="44"/>
                  </a:cubicBezTo>
                  <a:cubicBezTo>
                    <a:pt x="36" y="43"/>
                    <a:pt x="37" y="41"/>
                    <a:pt x="36" y="37"/>
                  </a:cubicBezTo>
                  <a:cubicBezTo>
                    <a:pt x="36" y="35"/>
                    <a:pt x="35" y="32"/>
                    <a:pt x="35" y="30"/>
                  </a:cubicBezTo>
                  <a:cubicBezTo>
                    <a:pt x="34" y="26"/>
                    <a:pt x="31" y="24"/>
                    <a:pt x="27" y="26"/>
                  </a:cubicBezTo>
                  <a:cubicBezTo>
                    <a:pt x="25" y="27"/>
                    <a:pt x="22" y="28"/>
                    <a:pt x="20" y="29"/>
                  </a:cubicBezTo>
                  <a:cubicBezTo>
                    <a:pt x="18" y="29"/>
                    <a:pt x="18" y="30"/>
                    <a:pt x="18" y="32"/>
                  </a:cubicBezTo>
                  <a:cubicBezTo>
                    <a:pt x="19" y="33"/>
                    <a:pt x="20" y="33"/>
                    <a:pt x="22" y="33"/>
                  </a:cubicBezTo>
                  <a:cubicBezTo>
                    <a:pt x="24" y="32"/>
                    <a:pt x="26" y="31"/>
                    <a:pt x="29" y="30"/>
                  </a:cubicBezTo>
                  <a:cubicBezTo>
                    <a:pt x="30" y="29"/>
                    <a:pt x="31" y="29"/>
                    <a:pt x="31" y="31"/>
                  </a:cubicBezTo>
                  <a:cubicBezTo>
                    <a:pt x="31" y="33"/>
                    <a:pt x="32" y="36"/>
                    <a:pt x="32" y="38"/>
                  </a:cubicBezTo>
                  <a:cubicBezTo>
                    <a:pt x="32" y="39"/>
                    <a:pt x="32" y="40"/>
                    <a:pt x="31" y="40"/>
                  </a:cubicBezTo>
                  <a:cubicBezTo>
                    <a:pt x="25" y="42"/>
                    <a:pt x="19" y="44"/>
                    <a:pt x="13" y="46"/>
                  </a:cubicBezTo>
                  <a:cubicBezTo>
                    <a:pt x="13" y="46"/>
                    <a:pt x="12" y="46"/>
                    <a:pt x="12" y="46"/>
                  </a:cubicBezTo>
                  <a:cubicBezTo>
                    <a:pt x="9" y="43"/>
                    <a:pt x="6" y="41"/>
                    <a:pt x="4" y="38"/>
                  </a:cubicBezTo>
                  <a:cubicBezTo>
                    <a:pt x="0" y="35"/>
                    <a:pt x="0" y="30"/>
                    <a:pt x="3" y="26"/>
                  </a:cubicBezTo>
                  <a:cubicBezTo>
                    <a:pt x="11" y="18"/>
                    <a:pt x="18" y="11"/>
                    <a:pt x="26" y="3"/>
                  </a:cubicBezTo>
                  <a:cubicBezTo>
                    <a:pt x="29" y="0"/>
                    <a:pt x="35" y="0"/>
                    <a:pt x="38" y="4"/>
                  </a:cubicBezTo>
                  <a:cubicBezTo>
                    <a:pt x="46" y="12"/>
                    <a:pt x="54" y="20"/>
                    <a:pt x="62" y="28"/>
                  </a:cubicBezTo>
                  <a:cubicBezTo>
                    <a:pt x="64" y="31"/>
                    <a:pt x="67" y="34"/>
                    <a:pt x="70" y="36"/>
                  </a:cubicBezTo>
                  <a:cubicBezTo>
                    <a:pt x="77" y="43"/>
                    <a:pt x="81" y="51"/>
                    <a:pt x="83" y="61"/>
                  </a:cubicBezTo>
                  <a:cubicBezTo>
                    <a:pt x="88" y="85"/>
                    <a:pt x="92" y="109"/>
                    <a:pt x="97" y="133"/>
                  </a:cubicBezTo>
                  <a:cubicBezTo>
                    <a:pt x="100" y="151"/>
                    <a:pt x="102" y="169"/>
                    <a:pt x="101" y="188"/>
                  </a:cubicBezTo>
                  <a:cubicBezTo>
                    <a:pt x="101" y="199"/>
                    <a:pt x="101" y="209"/>
                    <a:pt x="100" y="220"/>
                  </a:cubicBezTo>
                  <a:cubicBezTo>
                    <a:pt x="100" y="229"/>
                    <a:pt x="93" y="236"/>
                    <a:pt x="84" y="236"/>
                  </a:cubicBezTo>
                  <a:cubicBezTo>
                    <a:pt x="66" y="236"/>
                    <a:pt x="48" y="236"/>
                    <a:pt x="29" y="236"/>
                  </a:cubicBezTo>
                  <a:cubicBezTo>
                    <a:pt x="29" y="236"/>
                    <a:pt x="28" y="236"/>
                    <a:pt x="28" y="236"/>
                  </a:cubicBezTo>
                  <a:close/>
                </a:path>
              </a:pathLst>
            </a:cu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35" name="Google Shape;235;p65"/>
            <p:cNvSpPr/>
            <p:nvPr/>
          </p:nvSpPr>
          <p:spPr>
            <a:xfrm>
              <a:off x="8635209" y="4819646"/>
              <a:ext cx="260347" cy="250829"/>
            </a:xfrm>
            <a:custGeom>
              <a:avLst/>
              <a:gdLst/>
              <a:ahLst/>
              <a:cxnLst/>
              <a:rect l="l" t="t" r="r" b="b"/>
              <a:pathLst>
                <a:path w="102" h="97" extrusionOk="0">
                  <a:moveTo>
                    <a:pt x="51" y="0"/>
                  </a:moveTo>
                  <a:cubicBezTo>
                    <a:pt x="61" y="0"/>
                    <a:pt x="70" y="0"/>
                    <a:pt x="80" y="3"/>
                  </a:cubicBezTo>
                  <a:cubicBezTo>
                    <a:pt x="89" y="5"/>
                    <a:pt x="97" y="10"/>
                    <a:pt x="100" y="20"/>
                  </a:cubicBezTo>
                  <a:cubicBezTo>
                    <a:pt x="101" y="24"/>
                    <a:pt x="102" y="28"/>
                    <a:pt x="102" y="32"/>
                  </a:cubicBezTo>
                  <a:cubicBezTo>
                    <a:pt x="101" y="53"/>
                    <a:pt x="95" y="72"/>
                    <a:pt x="83" y="89"/>
                  </a:cubicBezTo>
                  <a:cubicBezTo>
                    <a:pt x="78" y="97"/>
                    <a:pt x="75" y="97"/>
                    <a:pt x="67" y="94"/>
                  </a:cubicBezTo>
                  <a:cubicBezTo>
                    <a:pt x="64" y="93"/>
                    <a:pt x="61" y="92"/>
                    <a:pt x="58" y="91"/>
                  </a:cubicBezTo>
                  <a:cubicBezTo>
                    <a:pt x="53" y="89"/>
                    <a:pt x="48" y="89"/>
                    <a:pt x="43" y="91"/>
                  </a:cubicBezTo>
                  <a:cubicBezTo>
                    <a:pt x="39" y="92"/>
                    <a:pt x="36" y="94"/>
                    <a:pt x="32" y="95"/>
                  </a:cubicBezTo>
                  <a:cubicBezTo>
                    <a:pt x="28" y="97"/>
                    <a:pt x="24" y="96"/>
                    <a:pt x="20" y="92"/>
                  </a:cubicBezTo>
                  <a:cubicBezTo>
                    <a:pt x="15" y="85"/>
                    <a:pt x="11" y="77"/>
                    <a:pt x="8" y="69"/>
                  </a:cubicBezTo>
                  <a:cubicBezTo>
                    <a:pt x="3" y="58"/>
                    <a:pt x="1" y="46"/>
                    <a:pt x="0" y="34"/>
                  </a:cubicBezTo>
                  <a:cubicBezTo>
                    <a:pt x="0" y="29"/>
                    <a:pt x="0" y="23"/>
                    <a:pt x="3" y="18"/>
                  </a:cubicBezTo>
                  <a:cubicBezTo>
                    <a:pt x="6" y="11"/>
                    <a:pt x="12" y="6"/>
                    <a:pt x="20" y="3"/>
                  </a:cubicBezTo>
                  <a:cubicBezTo>
                    <a:pt x="27" y="1"/>
                    <a:pt x="35" y="0"/>
                    <a:pt x="43" y="0"/>
                  </a:cubicBezTo>
                  <a:cubicBezTo>
                    <a:pt x="46" y="0"/>
                    <a:pt x="48" y="0"/>
                    <a:pt x="51" y="0"/>
                  </a:cubicBezTo>
                  <a:close/>
                  <a:moveTo>
                    <a:pt x="91" y="39"/>
                  </a:moveTo>
                  <a:cubicBezTo>
                    <a:pt x="91" y="38"/>
                    <a:pt x="91" y="37"/>
                    <a:pt x="91" y="36"/>
                  </a:cubicBezTo>
                  <a:cubicBezTo>
                    <a:pt x="91" y="24"/>
                    <a:pt x="85" y="16"/>
                    <a:pt x="75" y="12"/>
                  </a:cubicBezTo>
                  <a:cubicBezTo>
                    <a:pt x="70" y="11"/>
                    <a:pt x="65" y="10"/>
                    <a:pt x="61" y="9"/>
                  </a:cubicBezTo>
                  <a:cubicBezTo>
                    <a:pt x="59" y="9"/>
                    <a:pt x="58" y="10"/>
                    <a:pt x="58" y="11"/>
                  </a:cubicBezTo>
                  <a:cubicBezTo>
                    <a:pt x="58" y="13"/>
                    <a:pt x="59" y="13"/>
                    <a:pt x="60" y="13"/>
                  </a:cubicBezTo>
                  <a:cubicBezTo>
                    <a:pt x="65" y="14"/>
                    <a:pt x="70" y="15"/>
                    <a:pt x="75" y="17"/>
                  </a:cubicBezTo>
                  <a:cubicBezTo>
                    <a:pt x="81" y="19"/>
                    <a:pt x="85" y="24"/>
                    <a:pt x="86" y="30"/>
                  </a:cubicBezTo>
                  <a:cubicBezTo>
                    <a:pt x="87" y="33"/>
                    <a:pt x="87" y="36"/>
                    <a:pt x="87" y="39"/>
                  </a:cubicBezTo>
                  <a:cubicBezTo>
                    <a:pt x="87" y="47"/>
                    <a:pt x="85" y="54"/>
                    <a:pt x="82" y="62"/>
                  </a:cubicBezTo>
                  <a:cubicBezTo>
                    <a:pt x="82" y="63"/>
                    <a:pt x="82" y="65"/>
                    <a:pt x="84" y="65"/>
                  </a:cubicBezTo>
                  <a:cubicBezTo>
                    <a:pt x="85" y="66"/>
                    <a:pt x="86" y="65"/>
                    <a:pt x="86" y="63"/>
                  </a:cubicBezTo>
                  <a:cubicBezTo>
                    <a:pt x="89" y="55"/>
                    <a:pt x="91" y="47"/>
                    <a:pt x="91" y="39"/>
                  </a:cubicBezTo>
                  <a:close/>
                </a:path>
              </a:pathLst>
            </a:cu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36" name="Google Shape;236;p65"/>
            <p:cNvSpPr/>
            <p:nvPr/>
          </p:nvSpPr>
          <p:spPr>
            <a:xfrm>
              <a:off x="8465341" y="4708519"/>
              <a:ext cx="246065" cy="185732"/>
            </a:xfrm>
            <a:custGeom>
              <a:avLst/>
              <a:gdLst/>
              <a:ahLst/>
              <a:cxnLst/>
              <a:rect l="l" t="t" r="r" b="b"/>
              <a:pathLst>
                <a:path w="96" h="72" extrusionOk="0">
                  <a:moveTo>
                    <a:pt x="96" y="0"/>
                  </a:moveTo>
                  <a:cubicBezTo>
                    <a:pt x="96" y="3"/>
                    <a:pt x="96" y="6"/>
                    <a:pt x="96" y="9"/>
                  </a:cubicBezTo>
                  <a:cubicBezTo>
                    <a:pt x="95" y="9"/>
                    <a:pt x="95" y="8"/>
                    <a:pt x="94" y="8"/>
                  </a:cubicBezTo>
                  <a:cubicBezTo>
                    <a:pt x="91" y="8"/>
                    <a:pt x="88" y="9"/>
                    <a:pt x="87" y="12"/>
                  </a:cubicBezTo>
                  <a:cubicBezTo>
                    <a:pt x="85" y="15"/>
                    <a:pt x="86" y="18"/>
                    <a:pt x="89" y="20"/>
                  </a:cubicBezTo>
                  <a:cubicBezTo>
                    <a:pt x="91" y="21"/>
                    <a:pt x="93" y="22"/>
                    <a:pt x="94" y="23"/>
                  </a:cubicBezTo>
                  <a:cubicBezTo>
                    <a:pt x="95" y="24"/>
                    <a:pt x="96" y="25"/>
                    <a:pt x="96" y="25"/>
                  </a:cubicBezTo>
                  <a:cubicBezTo>
                    <a:pt x="96" y="30"/>
                    <a:pt x="96" y="34"/>
                    <a:pt x="96" y="38"/>
                  </a:cubicBezTo>
                  <a:cubicBezTo>
                    <a:pt x="96" y="39"/>
                    <a:pt x="95" y="40"/>
                    <a:pt x="94" y="40"/>
                  </a:cubicBezTo>
                  <a:cubicBezTo>
                    <a:pt x="87" y="41"/>
                    <a:pt x="81" y="43"/>
                    <a:pt x="75" y="47"/>
                  </a:cubicBezTo>
                  <a:cubicBezTo>
                    <a:pt x="67" y="53"/>
                    <a:pt x="63" y="61"/>
                    <a:pt x="62" y="70"/>
                  </a:cubicBezTo>
                  <a:cubicBezTo>
                    <a:pt x="62" y="72"/>
                    <a:pt x="61" y="72"/>
                    <a:pt x="60" y="72"/>
                  </a:cubicBezTo>
                  <a:cubicBezTo>
                    <a:pt x="42" y="72"/>
                    <a:pt x="24" y="72"/>
                    <a:pt x="7" y="72"/>
                  </a:cubicBezTo>
                  <a:cubicBezTo>
                    <a:pt x="6" y="72"/>
                    <a:pt x="6" y="72"/>
                    <a:pt x="5" y="72"/>
                  </a:cubicBezTo>
                  <a:cubicBezTo>
                    <a:pt x="5" y="68"/>
                    <a:pt x="4" y="64"/>
                    <a:pt x="4" y="60"/>
                  </a:cubicBezTo>
                  <a:cubicBezTo>
                    <a:pt x="3" y="42"/>
                    <a:pt x="2" y="25"/>
                    <a:pt x="0" y="7"/>
                  </a:cubicBezTo>
                  <a:cubicBezTo>
                    <a:pt x="0" y="5"/>
                    <a:pt x="0" y="4"/>
                    <a:pt x="0" y="2"/>
                  </a:cubicBezTo>
                  <a:cubicBezTo>
                    <a:pt x="0" y="1"/>
                    <a:pt x="1" y="1"/>
                    <a:pt x="2" y="0"/>
                  </a:cubicBezTo>
                  <a:cubicBezTo>
                    <a:pt x="2" y="0"/>
                    <a:pt x="3" y="0"/>
                    <a:pt x="3" y="0"/>
                  </a:cubicBezTo>
                  <a:cubicBezTo>
                    <a:pt x="33" y="0"/>
                    <a:pt x="63" y="0"/>
                    <a:pt x="93" y="0"/>
                  </a:cubicBezTo>
                  <a:cubicBezTo>
                    <a:pt x="94" y="0"/>
                    <a:pt x="95" y="0"/>
                    <a:pt x="96" y="0"/>
                  </a:cubicBezTo>
                  <a:close/>
                </a:path>
              </a:pathLst>
            </a:cu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37" name="Google Shape;237;p65"/>
            <p:cNvSpPr/>
            <p:nvPr/>
          </p:nvSpPr>
          <p:spPr>
            <a:xfrm>
              <a:off x="8478042" y="4905371"/>
              <a:ext cx="196852" cy="163513"/>
            </a:xfrm>
            <a:custGeom>
              <a:avLst/>
              <a:gdLst/>
              <a:ahLst/>
              <a:cxnLst/>
              <a:rect l="l" t="t" r="r" b="b"/>
              <a:pathLst>
                <a:path w="77" h="63" extrusionOk="0">
                  <a:moveTo>
                    <a:pt x="0" y="0"/>
                  </a:moveTo>
                  <a:cubicBezTo>
                    <a:pt x="19" y="0"/>
                    <a:pt x="38" y="0"/>
                    <a:pt x="57" y="0"/>
                  </a:cubicBezTo>
                  <a:cubicBezTo>
                    <a:pt x="58" y="22"/>
                    <a:pt x="64" y="43"/>
                    <a:pt x="77" y="61"/>
                  </a:cubicBezTo>
                  <a:cubicBezTo>
                    <a:pt x="76" y="62"/>
                    <a:pt x="74" y="63"/>
                    <a:pt x="72" y="63"/>
                  </a:cubicBezTo>
                  <a:cubicBezTo>
                    <a:pt x="69" y="63"/>
                    <a:pt x="67" y="63"/>
                    <a:pt x="64" y="63"/>
                  </a:cubicBezTo>
                  <a:cubicBezTo>
                    <a:pt x="61" y="63"/>
                    <a:pt x="58" y="62"/>
                    <a:pt x="56" y="59"/>
                  </a:cubicBezTo>
                  <a:cubicBezTo>
                    <a:pt x="48" y="52"/>
                    <a:pt x="38" y="52"/>
                    <a:pt x="31" y="59"/>
                  </a:cubicBezTo>
                  <a:cubicBezTo>
                    <a:pt x="28" y="62"/>
                    <a:pt x="26" y="63"/>
                    <a:pt x="22" y="63"/>
                  </a:cubicBezTo>
                  <a:cubicBezTo>
                    <a:pt x="20" y="63"/>
                    <a:pt x="17" y="63"/>
                    <a:pt x="15" y="63"/>
                  </a:cubicBezTo>
                  <a:cubicBezTo>
                    <a:pt x="9" y="62"/>
                    <a:pt x="4" y="57"/>
                    <a:pt x="4" y="51"/>
                  </a:cubicBezTo>
                  <a:cubicBezTo>
                    <a:pt x="3" y="34"/>
                    <a:pt x="1" y="18"/>
                    <a:pt x="0" y="1"/>
                  </a:cubicBezTo>
                  <a:cubicBezTo>
                    <a:pt x="0" y="1"/>
                    <a:pt x="0" y="1"/>
                    <a:pt x="0" y="0"/>
                  </a:cubicBezTo>
                  <a:close/>
                </a:path>
              </a:pathLst>
            </a:cu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38" name="Google Shape;238;p65"/>
            <p:cNvSpPr/>
            <p:nvPr/>
          </p:nvSpPr>
          <p:spPr>
            <a:xfrm>
              <a:off x="8468514" y="4535488"/>
              <a:ext cx="239709" cy="163513"/>
            </a:xfrm>
            <a:custGeom>
              <a:avLst/>
              <a:gdLst/>
              <a:ahLst/>
              <a:cxnLst/>
              <a:rect l="l" t="t" r="r" b="b"/>
              <a:pathLst>
                <a:path w="94" h="63" extrusionOk="0">
                  <a:moveTo>
                    <a:pt x="60" y="0"/>
                  </a:moveTo>
                  <a:cubicBezTo>
                    <a:pt x="60" y="3"/>
                    <a:pt x="60" y="5"/>
                    <a:pt x="60" y="8"/>
                  </a:cubicBezTo>
                  <a:cubicBezTo>
                    <a:pt x="60" y="14"/>
                    <a:pt x="62" y="19"/>
                    <a:pt x="66" y="24"/>
                  </a:cubicBezTo>
                  <a:cubicBezTo>
                    <a:pt x="72" y="29"/>
                    <a:pt x="77" y="35"/>
                    <a:pt x="83" y="41"/>
                  </a:cubicBezTo>
                  <a:cubicBezTo>
                    <a:pt x="88" y="46"/>
                    <a:pt x="92" y="53"/>
                    <a:pt x="94" y="61"/>
                  </a:cubicBezTo>
                  <a:cubicBezTo>
                    <a:pt x="94" y="62"/>
                    <a:pt x="94" y="62"/>
                    <a:pt x="94" y="63"/>
                  </a:cubicBezTo>
                  <a:cubicBezTo>
                    <a:pt x="63" y="63"/>
                    <a:pt x="31" y="63"/>
                    <a:pt x="0" y="63"/>
                  </a:cubicBezTo>
                  <a:cubicBezTo>
                    <a:pt x="0" y="62"/>
                    <a:pt x="0" y="62"/>
                    <a:pt x="0" y="61"/>
                  </a:cubicBezTo>
                  <a:cubicBezTo>
                    <a:pt x="2" y="54"/>
                    <a:pt x="5" y="47"/>
                    <a:pt x="11" y="41"/>
                  </a:cubicBezTo>
                  <a:cubicBezTo>
                    <a:pt x="16" y="35"/>
                    <a:pt x="22" y="30"/>
                    <a:pt x="27" y="24"/>
                  </a:cubicBezTo>
                  <a:cubicBezTo>
                    <a:pt x="32" y="19"/>
                    <a:pt x="34" y="14"/>
                    <a:pt x="34" y="8"/>
                  </a:cubicBezTo>
                  <a:cubicBezTo>
                    <a:pt x="34" y="5"/>
                    <a:pt x="34" y="3"/>
                    <a:pt x="34" y="0"/>
                  </a:cubicBezTo>
                  <a:cubicBezTo>
                    <a:pt x="42" y="0"/>
                    <a:pt x="51" y="0"/>
                    <a:pt x="60" y="0"/>
                  </a:cubicBezTo>
                  <a:close/>
                </a:path>
              </a:pathLst>
            </a:cu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39" name="Google Shape;239;p65"/>
            <p:cNvSpPr/>
            <p:nvPr/>
          </p:nvSpPr>
          <p:spPr>
            <a:xfrm>
              <a:off x="8536783" y="4459281"/>
              <a:ext cx="103190" cy="65086"/>
            </a:xfrm>
            <a:custGeom>
              <a:avLst/>
              <a:gdLst/>
              <a:ahLst/>
              <a:cxnLst/>
              <a:rect l="l" t="t" r="r" b="b"/>
              <a:pathLst>
                <a:path w="40" h="25" extrusionOk="0">
                  <a:moveTo>
                    <a:pt x="20" y="25"/>
                  </a:moveTo>
                  <a:cubicBezTo>
                    <a:pt x="14" y="25"/>
                    <a:pt x="8" y="25"/>
                    <a:pt x="3" y="25"/>
                  </a:cubicBezTo>
                  <a:cubicBezTo>
                    <a:pt x="1" y="25"/>
                    <a:pt x="0" y="24"/>
                    <a:pt x="0" y="23"/>
                  </a:cubicBezTo>
                  <a:cubicBezTo>
                    <a:pt x="0" y="16"/>
                    <a:pt x="0" y="9"/>
                    <a:pt x="0" y="2"/>
                  </a:cubicBezTo>
                  <a:cubicBezTo>
                    <a:pt x="0" y="0"/>
                    <a:pt x="1" y="0"/>
                    <a:pt x="2" y="0"/>
                  </a:cubicBezTo>
                  <a:cubicBezTo>
                    <a:pt x="14" y="0"/>
                    <a:pt x="26" y="0"/>
                    <a:pt x="37" y="0"/>
                  </a:cubicBezTo>
                  <a:cubicBezTo>
                    <a:pt x="39" y="0"/>
                    <a:pt x="39" y="0"/>
                    <a:pt x="39" y="2"/>
                  </a:cubicBezTo>
                  <a:cubicBezTo>
                    <a:pt x="39" y="9"/>
                    <a:pt x="39" y="16"/>
                    <a:pt x="39" y="22"/>
                  </a:cubicBezTo>
                  <a:cubicBezTo>
                    <a:pt x="40" y="24"/>
                    <a:pt x="39" y="25"/>
                    <a:pt x="37" y="25"/>
                  </a:cubicBezTo>
                  <a:cubicBezTo>
                    <a:pt x="31" y="25"/>
                    <a:pt x="25" y="25"/>
                    <a:pt x="20" y="25"/>
                  </a:cubicBezTo>
                  <a:close/>
                </a:path>
              </a:pathLst>
            </a:cu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40" name="Google Shape;240;p65"/>
            <p:cNvSpPr/>
            <p:nvPr/>
          </p:nvSpPr>
          <p:spPr>
            <a:xfrm>
              <a:off x="8695532" y="4695818"/>
              <a:ext cx="153984" cy="114300"/>
            </a:xfrm>
            <a:custGeom>
              <a:avLst/>
              <a:gdLst/>
              <a:ahLst/>
              <a:cxnLst/>
              <a:rect l="l" t="t" r="r" b="b"/>
              <a:pathLst>
                <a:path w="60" h="44" extrusionOk="0">
                  <a:moveTo>
                    <a:pt x="41" y="30"/>
                  </a:moveTo>
                  <a:cubicBezTo>
                    <a:pt x="38" y="34"/>
                    <a:pt x="35" y="38"/>
                    <a:pt x="32" y="42"/>
                  </a:cubicBezTo>
                  <a:cubicBezTo>
                    <a:pt x="31" y="43"/>
                    <a:pt x="30" y="43"/>
                    <a:pt x="29" y="43"/>
                  </a:cubicBezTo>
                  <a:cubicBezTo>
                    <a:pt x="25" y="44"/>
                    <a:pt x="22" y="42"/>
                    <a:pt x="20" y="39"/>
                  </a:cubicBezTo>
                  <a:cubicBezTo>
                    <a:pt x="16" y="31"/>
                    <a:pt x="10" y="26"/>
                    <a:pt x="2" y="22"/>
                  </a:cubicBezTo>
                  <a:cubicBezTo>
                    <a:pt x="0" y="21"/>
                    <a:pt x="0" y="20"/>
                    <a:pt x="1" y="18"/>
                  </a:cubicBezTo>
                  <a:cubicBezTo>
                    <a:pt x="2" y="17"/>
                    <a:pt x="3" y="17"/>
                    <a:pt x="4" y="18"/>
                  </a:cubicBezTo>
                  <a:cubicBezTo>
                    <a:pt x="13" y="23"/>
                    <a:pt x="20" y="30"/>
                    <a:pt x="26" y="39"/>
                  </a:cubicBezTo>
                  <a:cubicBezTo>
                    <a:pt x="26" y="39"/>
                    <a:pt x="27" y="40"/>
                    <a:pt x="27" y="41"/>
                  </a:cubicBezTo>
                  <a:cubicBezTo>
                    <a:pt x="31" y="36"/>
                    <a:pt x="34" y="32"/>
                    <a:pt x="37" y="27"/>
                  </a:cubicBezTo>
                  <a:cubicBezTo>
                    <a:pt x="36" y="26"/>
                    <a:pt x="34" y="26"/>
                    <a:pt x="33" y="25"/>
                  </a:cubicBezTo>
                  <a:cubicBezTo>
                    <a:pt x="28" y="23"/>
                    <a:pt x="27" y="18"/>
                    <a:pt x="31" y="14"/>
                  </a:cubicBezTo>
                  <a:cubicBezTo>
                    <a:pt x="34" y="9"/>
                    <a:pt x="39" y="6"/>
                    <a:pt x="45" y="4"/>
                  </a:cubicBezTo>
                  <a:cubicBezTo>
                    <a:pt x="48" y="3"/>
                    <a:pt x="51" y="2"/>
                    <a:pt x="54" y="1"/>
                  </a:cubicBezTo>
                  <a:cubicBezTo>
                    <a:pt x="57" y="0"/>
                    <a:pt x="59" y="1"/>
                    <a:pt x="59" y="4"/>
                  </a:cubicBezTo>
                  <a:cubicBezTo>
                    <a:pt x="60" y="12"/>
                    <a:pt x="60" y="19"/>
                    <a:pt x="57" y="27"/>
                  </a:cubicBezTo>
                  <a:cubicBezTo>
                    <a:pt x="56" y="28"/>
                    <a:pt x="56" y="30"/>
                    <a:pt x="55" y="32"/>
                  </a:cubicBezTo>
                  <a:cubicBezTo>
                    <a:pt x="52" y="35"/>
                    <a:pt x="49" y="36"/>
                    <a:pt x="46" y="34"/>
                  </a:cubicBezTo>
                  <a:cubicBezTo>
                    <a:pt x="44" y="33"/>
                    <a:pt x="42" y="31"/>
                    <a:pt x="41" y="30"/>
                  </a:cubicBezTo>
                  <a:close/>
                </a:path>
              </a:pathLst>
            </a:cu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p:cSld name="Title + 1 column">
    <p:spTree>
      <p:nvGrpSpPr>
        <p:cNvPr id="1" name="Shape 241"/>
        <p:cNvGrpSpPr/>
        <p:nvPr/>
      </p:nvGrpSpPr>
      <p:grpSpPr>
        <a:xfrm>
          <a:off x="0" y="0"/>
          <a:ext cx="0" cy="0"/>
          <a:chOff x="0" y="0"/>
          <a:chExt cx="0" cy="0"/>
        </a:xfrm>
      </p:grpSpPr>
      <p:sp>
        <p:nvSpPr>
          <p:cNvPr id="242" name="Google Shape;242;p66"/>
          <p:cNvSpPr txBox="1">
            <a:spLocks noGrp="1"/>
          </p:cNvSpPr>
          <p:nvPr>
            <p:ph type="title"/>
          </p:nvPr>
        </p:nvSpPr>
        <p:spPr>
          <a:xfrm>
            <a:off x="988064" y="98855"/>
            <a:ext cx="7169307" cy="649288"/>
          </a:xfrm>
          <a:prstGeom prst="rect">
            <a:avLst/>
          </a:prstGeom>
          <a:noFill/>
          <a:ln>
            <a:noFill/>
          </a:ln>
        </p:spPr>
        <p:txBody>
          <a:bodyPr spcFirstLastPara="1" wrap="square" lIns="91400" tIns="0" rIns="0" bIns="0" anchor="ctr" anchorCtr="1">
            <a:noAutofit/>
          </a:bodyPr>
          <a:lstStyle>
            <a:lvl1pPr lvl="0" algn="ctr">
              <a:lnSpc>
                <a:spcPct val="80000"/>
              </a:lnSpc>
              <a:spcBef>
                <a:spcPts val="0"/>
              </a:spcBef>
              <a:spcAft>
                <a:spcPts val="0"/>
              </a:spcAft>
              <a:buClr>
                <a:srgbClr val="27348B"/>
              </a:buClr>
              <a:buSzPts val="3600"/>
              <a:buFont typeface="Righteous"/>
              <a:buNone/>
              <a:defRPr sz="3600">
                <a:solidFill>
                  <a:srgbClr val="27348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0_PPTMON slide">
  <p:cSld name="10_PPTMON slide">
    <p:bg>
      <p:bgPr>
        <a:solidFill>
          <a:srgbClr val="FFFFFF"/>
        </a:solidFill>
        <a:effectLst/>
      </p:bgPr>
    </p:bg>
    <p:spTree>
      <p:nvGrpSpPr>
        <p:cNvPr id="1" name="Shape 243"/>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9_Icon sets layout">
  <p:cSld name="9_Icon sets layout">
    <p:bg>
      <p:bgPr>
        <a:solidFill>
          <a:srgbClr val="FFFFFF"/>
        </a:solidFill>
        <a:effectLst/>
      </p:bgPr>
    </p:bg>
    <p:spTree>
      <p:nvGrpSpPr>
        <p:cNvPr id="1" name="Shape 244"/>
        <p:cNvGrpSpPr/>
        <p:nvPr/>
      </p:nvGrpSpPr>
      <p:grpSpPr>
        <a:xfrm>
          <a:off x="0" y="0"/>
          <a:ext cx="0" cy="0"/>
          <a:chOff x="0" y="0"/>
          <a:chExt cx="0" cy="0"/>
        </a:xfrm>
      </p:grpSpPr>
      <p:sp>
        <p:nvSpPr>
          <p:cNvPr id="245" name="Google Shape;245;p68"/>
          <p:cNvSpPr txBox="1">
            <a:spLocks noGrp="1"/>
          </p:cNvSpPr>
          <p:nvPr>
            <p:ph type="body" idx="1"/>
          </p:nvPr>
        </p:nvSpPr>
        <p:spPr>
          <a:xfrm>
            <a:off x="242645" y="92610"/>
            <a:ext cx="8679896" cy="543181"/>
          </a:xfrm>
          <a:prstGeom prst="rect">
            <a:avLst/>
          </a:prstGeom>
          <a:noFill/>
          <a:ln>
            <a:noFill/>
          </a:ln>
        </p:spPr>
        <p:txBody>
          <a:bodyPr spcFirstLastPara="1" wrap="square" lIns="91400" tIns="91400" rIns="91400" bIns="91400" anchor="ctr" anchorCtr="1">
            <a:noAutofit/>
          </a:bodyPr>
          <a:lstStyle>
            <a:lvl1pPr marL="457200" lvl="0" indent="-228600" algn="ctr">
              <a:lnSpc>
                <a:spcPct val="100000"/>
              </a:lnSpc>
              <a:spcBef>
                <a:spcPts val="0"/>
              </a:spcBef>
              <a:spcAft>
                <a:spcPts val="0"/>
              </a:spcAft>
              <a:buSzPts val="1800"/>
              <a:buNone/>
              <a:defRPr sz="4050">
                <a:latin typeface="Arial"/>
                <a:ea typeface="Arial"/>
                <a:cs typeface="Arial"/>
                <a:sym typeface="Arial"/>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68"/>
          <p:cNvSpPr/>
          <p:nvPr/>
        </p:nvSpPr>
        <p:spPr>
          <a:xfrm>
            <a:off x="265514" y="848700"/>
            <a:ext cx="2670578" cy="4051916"/>
          </a:xfrm>
          <a:custGeom>
            <a:avLst/>
            <a:gdLst/>
            <a:ahLst/>
            <a:cxnLst/>
            <a:rect l="l" t="t" r="r" b="b"/>
            <a:pathLst>
              <a:path w="120000" h="120000" extrusionOk="0">
                <a:moveTo>
                  <a:pt x="4761" y="0"/>
                </a:moveTo>
                <a:cubicBezTo>
                  <a:pt x="4760" y="0"/>
                  <a:pt x="4760" y="0"/>
                  <a:pt x="4760" y="1"/>
                </a:cubicBezTo>
                <a:lnTo>
                  <a:pt x="0" y="116862"/>
                </a:lnTo>
                <a:cubicBezTo>
                  <a:pt x="0" y="116863"/>
                  <a:pt x="0" y="116863"/>
                  <a:pt x="1" y="116863"/>
                </a:cubicBezTo>
                <a:lnTo>
                  <a:pt x="115239" y="120000"/>
                </a:lnTo>
                <a:cubicBezTo>
                  <a:pt x="115240" y="120000"/>
                  <a:pt x="115240" y="120000"/>
                  <a:pt x="115240" y="119999"/>
                </a:cubicBezTo>
                <a:lnTo>
                  <a:pt x="120000" y="3138"/>
                </a:lnTo>
                <a:cubicBezTo>
                  <a:pt x="120000" y="3137"/>
                  <a:pt x="120000" y="3137"/>
                  <a:pt x="119999" y="3137"/>
                </a:cubicBezTo>
                <a:close/>
              </a:path>
            </a:pathLst>
          </a:custGeom>
          <a:solidFill>
            <a:srgbClr val="66CC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13"/>
              <a:buFont typeface="Calibri"/>
              <a:buNone/>
            </a:pPr>
            <a:endParaRPr sz="1013" b="0" i="0" u="none" strike="noStrike" cap="none">
              <a:solidFill>
                <a:srgbClr val="5E4028"/>
              </a:solidFill>
              <a:latin typeface="Arial"/>
              <a:ea typeface="Arial"/>
              <a:cs typeface="Arial"/>
              <a:sym typeface="Arial"/>
            </a:endParaRPr>
          </a:p>
        </p:txBody>
      </p:sp>
      <p:sp>
        <p:nvSpPr>
          <p:cNvPr id="247" name="Google Shape;247;p68"/>
          <p:cNvSpPr/>
          <p:nvPr/>
        </p:nvSpPr>
        <p:spPr>
          <a:xfrm>
            <a:off x="342360" y="972510"/>
            <a:ext cx="98151" cy="3199321"/>
          </a:xfrm>
          <a:custGeom>
            <a:avLst/>
            <a:gdLst/>
            <a:ahLst/>
            <a:cxnLst/>
            <a:rect l="l" t="t" r="r" b="b"/>
            <a:pathLst>
              <a:path w="120000" h="120000" extrusionOk="0">
                <a:moveTo>
                  <a:pt x="60000" y="0"/>
                </a:moveTo>
                <a:cubicBezTo>
                  <a:pt x="59999" y="0"/>
                  <a:pt x="59999" y="0"/>
                  <a:pt x="59999" y="1"/>
                </a:cubicBezTo>
                <a:lnTo>
                  <a:pt x="0" y="118159"/>
                </a:lnTo>
                <a:cubicBezTo>
                  <a:pt x="0" y="118160"/>
                  <a:pt x="0" y="118160"/>
                  <a:pt x="1" y="118160"/>
                </a:cubicBezTo>
                <a:lnTo>
                  <a:pt x="60000" y="120000"/>
                </a:lnTo>
                <a:cubicBezTo>
                  <a:pt x="60001" y="120000"/>
                  <a:pt x="60001" y="120000"/>
                  <a:pt x="60001" y="119999"/>
                </a:cubicBezTo>
                <a:lnTo>
                  <a:pt x="120000" y="1841"/>
                </a:lnTo>
                <a:cubicBezTo>
                  <a:pt x="120000" y="1840"/>
                  <a:pt x="120000" y="1840"/>
                  <a:pt x="119999" y="1840"/>
                </a:cubicBezTo>
                <a:close/>
              </a:path>
            </a:pathLst>
          </a:custGeom>
          <a:solidFill>
            <a:srgbClr val="FFFFFF">
              <a:alpha val="77647"/>
            </a:srgbClr>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13"/>
              <a:buFont typeface="Calibri"/>
              <a:buNone/>
            </a:pPr>
            <a:endParaRPr sz="1013" b="0" i="0" u="none" strike="noStrike" cap="none">
              <a:solidFill>
                <a:srgbClr val="FAE6FF"/>
              </a:solidFill>
              <a:latin typeface="Arial"/>
              <a:ea typeface="Arial"/>
              <a:cs typeface="Arial"/>
              <a:sym typeface="Arial"/>
            </a:endParaRPr>
          </a:p>
        </p:txBody>
      </p:sp>
      <p:grpSp>
        <p:nvGrpSpPr>
          <p:cNvPr id="248" name="Google Shape;248;p68"/>
          <p:cNvGrpSpPr/>
          <p:nvPr/>
        </p:nvGrpSpPr>
        <p:grpSpPr>
          <a:xfrm>
            <a:off x="1047033" y="1366634"/>
            <a:ext cx="1674184" cy="1419103"/>
            <a:chOff x="1047033" y="1366634"/>
            <a:chExt cx="1674184" cy="1419103"/>
          </a:xfrm>
        </p:grpSpPr>
        <p:sp>
          <p:nvSpPr>
            <p:cNvPr id="249" name="Google Shape;249;p68"/>
            <p:cNvSpPr txBox="1"/>
            <p:nvPr/>
          </p:nvSpPr>
          <p:spPr>
            <a:xfrm>
              <a:off x="1047033" y="1366634"/>
              <a:ext cx="1674184" cy="784829"/>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You can Resize without losing quality</a:t>
              </a:r>
              <a:endParaRPr/>
            </a:p>
          </p:txBody>
        </p:sp>
        <p:sp>
          <p:nvSpPr>
            <p:cNvPr id="250" name="Google Shape;250;p68"/>
            <p:cNvSpPr txBox="1"/>
            <p:nvPr/>
          </p:nvSpPr>
          <p:spPr>
            <a:xfrm>
              <a:off x="1047033" y="2000908"/>
              <a:ext cx="1674184" cy="784829"/>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You can Change Fill Color &amp;</a:t>
              </a:r>
              <a:endParaRPr/>
            </a:p>
            <a:p>
              <a:pPr marL="0" marR="0" lvl="0" indent="0" algn="r" rtl="0">
                <a:lnSpc>
                  <a:spcPct val="10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Line Color</a:t>
              </a:r>
              <a:endParaRPr/>
            </a:p>
          </p:txBody>
        </p:sp>
      </p:grpSp>
      <p:sp>
        <p:nvSpPr>
          <p:cNvPr id="251" name="Google Shape;251;p68"/>
          <p:cNvSpPr txBox="1"/>
          <p:nvPr/>
        </p:nvSpPr>
        <p:spPr>
          <a:xfrm>
            <a:off x="740588" y="4417910"/>
            <a:ext cx="2492913" cy="30008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350"/>
              <a:buFont typeface="Arial"/>
              <a:buNone/>
            </a:pPr>
            <a:r>
              <a:rPr lang="en-US" sz="1350" b="0" i="0" u="none" strike="noStrike" cap="none">
                <a:solidFill>
                  <a:srgbClr val="FFFFFF"/>
                </a:solidFill>
                <a:latin typeface="Arial"/>
                <a:ea typeface="Arial"/>
                <a:cs typeface="Arial"/>
                <a:sym typeface="Arial"/>
              </a:rPr>
              <a:t>plantillaspowerpoint.org</a:t>
            </a:r>
            <a:endParaRPr sz="1350" b="0" i="0" u="none" strike="noStrike" cap="none">
              <a:solidFill>
                <a:srgbClr val="FFFFFF"/>
              </a:solidFill>
              <a:latin typeface="Arial"/>
              <a:ea typeface="Arial"/>
              <a:cs typeface="Arial"/>
              <a:sym typeface="Arial"/>
            </a:endParaRPr>
          </a:p>
        </p:txBody>
      </p:sp>
      <p:sp>
        <p:nvSpPr>
          <p:cNvPr id="252" name="Google Shape;252;p68"/>
          <p:cNvSpPr txBox="1"/>
          <p:nvPr/>
        </p:nvSpPr>
        <p:spPr>
          <a:xfrm>
            <a:off x="683248" y="3016431"/>
            <a:ext cx="2037969" cy="1477332"/>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GOOGLE SLIDES AND FREE </a:t>
            </a:r>
            <a:endParaRPr/>
          </a:p>
          <a:p>
            <a:pPr marL="0" marR="0" lvl="0" indent="0" algn="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PPT </a:t>
            </a:r>
            <a:endParaRPr/>
          </a:p>
          <a:p>
            <a:pPr marL="0" marR="0" lvl="0" indent="0" algn="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TEMPLATES  </a:t>
            </a:r>
            <a:endParaRPr/>
          </a:p>
        </p:txBody>
      </p:sp>
      <p:sp>
        <p:nvSpPr>
          <p:cNvPr id="253" name="Google Shape;253;p68"/>
          <p:cNvSpPr/>
          <p:nvPr/>
        </p:nvSpPr>
        <p:spPr>
          <a:xfrm rot="5400013">
            <a:off x="1948929" y="3912557"/>
            <a:ext cx="76233" cy="1668469"/>
          </a:xfrm>
          <a:custGeom>
            <a:avLst/>
            <a:gdLst/>
            <a:ahLst/>
            <a:cxnLst/>
            <a:rect l="l" t="t" r="r" b="b"/>
            <a:pathLst>
              <a:path w="120000" h="120000" extrusionOk="0">
                <a:moveTo>
                  <a:pt x="60000" y="0"/>
                </a:moveTo>
                <a:cubicBezTo>
                  <a:pt x="59999" y="0"/>
                  <a:pt x="59999" y="0"/>
                  <a:pt x="59999" y="1"/>
                </a:cubicBezTo>
                <a:lnTo>
                  <a:pt x="0" y="117259"/>
                </a:lnTo>
                <a:cubicBezTo>
                  <a:pt x="0" y="117260"/>
                  <a:pt x="0" y="117260"/>
                  <a:pt x="1" y="117260"/>
                </a:cubicBezTo>
                <a:lnTo>
                  <a:pt x="60000" y="120000"/>
                </a:lnTo>
                <a:cubicBezTo>
                  <a:pt x="60001" y="120000"/>
                  <a:pt x="60001" y="120000"/>
                  <a:pt x="60001" y="119999"/>
                </a:cubicBezTo>
                <a:lnTo>
                  <a:pt x="120000" y="2741"/>
                </a:lnTo>
                <a:cubicBezTo>
                  <a:pt x="120000" y="2740"/>
                  <a:pt x="120000" y="2740"/>
                  <a:pt x="119999" y="2740"/>
                </a:cubicBezTo>
                <a:close/>
              </a:path>
            </a:pathLst>
          </a:custGeom>
          <a:solidFill>
            <a:srgbClr val="FFFFFF">
              <a:alpha val="77647"/>
            </a:srgbClr>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13"/>
              <a:buFont typeface="Calibri"/>
              <a:buNone/>
            </a:pPr>
            <a:endParaRPr sz="1013" b="0" i="0" u="none" strike="noStrike" cap="none">
              <a:solidFill>
                <a:srgbClr val="FAE6FF"/>
              </a:solidFill>
              <a:latin typeface="Arial"/>
              <a:ea typeface="Arial"/>
              <a:cs typeface="Arial"/>
              <a:sym typeface="Arial"/>
            </a:endParaRPr>
          </a:p>
        </p:txBody>
      </p:sp>
      <p:grpSp>
        <p:nvGrpSpPr>
          <p:cNvPr id="254" name="Google Shape;254;p68"/>
          <p:cNvGrpSpPr/>
          <p:nvPr/>
        </p:nvGrpSpPr>
        <p:grpSpPr>
          <a:xfrm>
            <a:off x="2141927" y="972509"/>
            <a:ext cx="679353" cy="682765"/>
            <a:chOff x="2141927" y="972509"/>
            <a:chExt cx="679353" cy="682765"/>
          </a:xfrm>
        </p:grpSpPr>
        <p:sp>
          <p:nvSpPr>
            <p:cNvPr id="255" name="Google Shape;255;p68"/>
            <p:cNvSpPr/>
            <p:nvPr/>
          </p:nvSpPr>
          <p:spPr>
            <a:xfrm rot="10799991">
              <a:off x="2724280" y="975939"/>
              <a:ext cx="96999" cy="679335"/>
            </a:xfrm>
            <a:custGeom>
              <a:avLst/>
              <a:gdLst/>
              <a:ahLst/>
              <a:cxnLst/>
              <a:rect l="l" t="t" r="r" b="b"/>
              <a:pathLst>
                <a:path w="120000" h="120000" extrusionOk="0">
                  <a:moveTo>
                    <a:pt x="60000" y="0"/>
                  </a:moveTo>
                  <a:cubicBezTo>
                    <a:pt x="59999" y="0"/>
                    <a:pt x="59999" y="0"/>
                    <a:pt x="59999" y="1"/>
                  </a:cubicBezTo>
                  <a:lnTo>
                    <a:pt x="0" y="111433"/>
                  </a:lnTo>
                  <a:cubicBezTo>
                    <a:pt x="0" y="111434"/>
                    <a:pt x="0" y="111434"/>
                    <a:pt x="1" y="111434"/>
                  </a:cubicBezTo>
                  <a:lnTo>
                    <a:pt x="60000" y="120000"/>
                  </a:lnTo>
                  <a:cubicBezTo>
                    <a:pt x="60001" y="120000"/>
                    <a:pt x="60001" y="120000"/>
                    <a:pt x="60001" y="119999"/>
                  </a:cubicBezTo>
                  <a:lnTo>
                    <a:pt x="120000" y="8567"/>
                  </a:lnTo>
                  <a:cubicBezTo>
                    <a:pt x="120000" y="8566"/>
                    <a:pt x="120000" y="8566"/>
                    <a:pt x="119999" y="8566"/>
                  </a:cubicBezTo>
                  <a:close/>
                </a:path>
              </a:pathLst>
            </a:custGeom>
            <a:solidFill>
              <a:srgbClr val="FFFFFF">
                <a:alpha val="77647"/>
              </a:srgbClr>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13"/>
                <a:buFont typeface="Calibri"/>
                <a:buNone/>
              </a:pPr>
              <a:endParaRPr sz="1013" b="0" i="0" u="none" strike="noStrike" cap="none">
                <a:solidFill>
                  <a:srgbClr val="FAE6FF"/>
                </a:solidFill>
                <a:latin typeface="Arial"/>
                <a:ea typeface="Arial"/>
                <a:cs typeface="Arial"/>
                <a:sym typeface="Arial"/>
              </a:endParaRPr>
            </a:p>
          </p:txBody>
        </p:sp>
        <p:sp>
          <p:nvSpPr>
            <p:cNvPr id="256" name="Google Shape;256;p68"/>
            <p:cNvSpPr/>
            <p:nvPr/>
          </p:nvSpPr>
          <p:spPr>
            <a:xfrm rot="5400013">
              <a:off x="2433095" y="681342"/>
              <a:ext cx="96999" cy="679335"/>
            </a:xfrm>
            <a:custGeom>
              <a:avLst/>
              <a:gdLst/>
              <a:ahLst/>
              <a:cxnLst/>
              <a:rect l="l" t="t" r="r" b="b"/>
              <a:pathLst>
                <a:path w="120000" h="120000" extrusionOk="0">
                  <a:moveTo>
                    <a:pt x="60000" y="0"/>
                  </a:moveTo>
                  <a:cubicBezTo>
                    <a:pt x="59999" y="0"/>
                    <a:pt x="59999" y="0"/>
                    <a:pt x="59999" y="1"/>
                  </a:cubicBezTo>
                  <a:lnTo>
                    <a:pt x="0" y="111433"/>
                  </a:lnTo>
                  <a:cubicBezTo>
                    <a:pt x="0" y="111434"/>
                    <a:pt x="0" y="111434"/>
                    <a:pt x="1" y="111434"/>
                  </a:cubicBezTo>
                  <a:lnTo>
                    <a:pt x="60000" y="120000"/>
                  </a:lnTo>
                  <a:cubicBezTo>
                    <a:pt x="60001" y="120000"/>
                    <a:pt x="60001" y="120000"/>
                    <a:pt x="60001" y="119999"/>
                  </a:cubicBezTo>
                  <a:lnTo>
                    <a:pt x="120000" y="8567"/>
                  </a:lnTo>
                  <a:cubicBezTo>
                    <a:pt x="120000" y="8566"/>
                    <a:pt x="120000" y="8566"/>
                    <a:pt x="119999" y="8566"/>
                  </a:cubicBezTo>
                  <a:close/>
                </a:path>
              </a:pathLst>
            </a:custGeom>
            <a:solidFill>
              <a:srgbClr val="FFFFFF">
                <a:alpha val="77647"/>
              </a:srgbClr>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13"/>
                <a:buFont typeface="Calibri"/>
                <a:buNone/>
              </a:pPr>
              <a:endParaRPr sz="1013" b="0" i="0" u="none" strike="noStrike" cap="none">
                <a:solidFill>
                  <a:srgbClr val="FAE6FF"/>
                </a:solidFill>
                <a:latin typeface="Arial"/>
                <a:ea typeface="Arial"/>
                <a:cs typeface="Arial"/>
                <a:sym typeface="Arial"/>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7"/>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hanks + credits">
  <p:cSld name="1_Thanks + credits">
    <p:spTree>
      <p:nvGrpSpPr>
        <p:cNvPr id="1" name="Shape 258"/>
        <p:cNvGrpSpPr/>
        <p:nvPr/>
      </p:nvGrpSpPr>
      <p:grpSpPr>
        <a:xfrm>
          <a:off x="0" y="0"/>
          <a:ext cx="0" cy="0"/>
          <a:chOff x="0" y="0"/>
          <a:chExt cx="0" cy="0"/>
        </a:xfrm>
      </p:grpSpPr>
      <p:sp>
        <p:nvSpPr>
          <p:cNvPr id="259" name="Google Shape;259;p70"/>
          <p:cNvSpPr txBox="1">
            <a:spLocks noGrp="1"/>
          </p:cNvSpPr>
          <p:nvPr>
            <p:ph type="title"/>
          </p:nvPr>
        </p:nvSpPr>
        <p:spPr>
          <a:xfrm>
            <a:off x="2746345" y="560673"/>
            <a:ext cx="3651299" cy="901497"/>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DA3B3B"/>
              </a:buClr>
              <a:buSzPts val="4000"/>
              <a:buFont typeface="Righteous"/>
              <a:buNone/>
              <a:defRPr sz="40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70"/>
          <p:cNvSpPr txBox="1">
            <a:spLocks noGrp="1"/>
          </p:cNvSpPr>
          <p:nvPr>
            <p:ph type="subTitle" idx="1"/>
          </p:nvPr>
        </p:nvSpPr>
        <p:spPr>
          <a:xfrm>
            <a:off x="2531397" y="1486348"/>
            <a:ext cx="4081195" cy="1256403"/>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6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_ONLY_1">
  <p:cSld name="TITLE_ONLY_1">
    <p:spTree>
      <p:nvGrpSpPr>
        <p:cNvPr id="1" name="Shape 14"/>
        <p:cNvGrpSpPr/>
        <p:nvPr/>
      </p:nvGrpSpPr>
      <p:grpSpPr>
        <a:xfrm>
          <a:off x="0" y="0"/>
          <a:ext cx="0" cy="0"/>
          <a:chOff x="0" y="0"/>
          <a:chExt cx="0" cy="0"/>
        </a:xfrm>
      </p:grpSpPr>
      <p:sp>
        <p:nvSpPr>
          <p:cNvPr id="15" name="Google Shape;15;p44"/>
          <p:cNvSpPr txBox="1">
            <a:spLocks noGrp="1"/>
          </p:cNvSpPr>
          <p:nvPr>
            <p:ph type="title"/>
          </p:nvPr>
        </p:nvSpPr>
        <p:spPr>
          <a:xfrm>
            <a:off x="251624" y="1362821"/>
            <a:ext cx="3196202" cy="572697"/>
          </a:xfrm>
          <a:prstGeom prst="rect">
            <a:avLst/>
          </a:prstGeom>
          <a:noFill/>
          <a:ln>
            <a:noFill/>
          </a:ln>
        </p:spPr>
        <p:txBody>
          <a:bodyPr spcFirstLastPara="1" wrap="square" lIns="91400" tIns="91400" rIns="91400" bIns="91400" anchor="ctr" anchorCtr="1">
            <a:noAutofit/>
          </a:bodyPr>
          <a:lstStyle>
            <a:lvl1pPr lvl="0" algn="ctr">
              <a:lnSpc>
                <a:spcPct val="100000"/>
              </a:lnSpc>
              <a:spcBef>
                <a:spcPts val="0"/>
              </a:spcBef>
              <a:spcAft>
                <a:spcPts val="0"/>
              </a:spcAft>
              <a:buClr>
                <a:srgbClr val="000000"/>
              </a:buClr>
              <a:buSzPts val="2400"/>
              <a:buFont typeface="Righteou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4"/>
          <p:cNvSpPr txBox="1">
            <a:spLocks noGrp="1"/>
          </p:cNvSpPr>
          <p:nvPr>
            <p:ph type="title" idx="2"/>
          </p:nvPr>
        </p:nvSpPr>
        <p:spPr>
          <a:xfrm>
            <a:off x="792976" y="3140945"/>
            <a:ext cx="2113498" cy="625504"/>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000000"/>
              </a:buClr>
              <a:buSzPts val="1800"/>
              <a:buFont typeface="Righteous"/>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4"/>
          <p:cNvSpPr txBox="1">
            <a:spLocks noGrp="1"/>
          </p:cNvSpPr>
          <p:nvPr>
            <p:ph type="subTitle" idx="1"/>
          </p:nvPr>
        </p:nvSpPr>
        <p:spPr>
          <a:xfrm>
            <a:off x="792976" y="3698446"/>
            <a:ext cx="2113498" cy="793196"/>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8" name="Google Shape;18;p44"/>
          <p:cNvSpPr txBox="1">
            <a:spLocks noGrp="1"/>
          </p:cNvSpPr>
          <p:nvPr>
            <p:ph type="title" idx="3"/>
          </p:nvPr>
        </p:nvSpPr>
        <p:spPr>
          <a:xfrm>
            <a:off x="792976" y="2769900"/>
            <a:ext cx="2113498" cy="625504"/>
          </a:xfrm>
          <a:prstGeom prst="rect">
            <a:avLst/>
          </a:prstGeom>
          <a:noFill/>
          <a:ln>
            <a:noFill/>
          </a:ln>
        </p:spPr>
        <p:txBody>
          <a:bodyPr spcFirstLastPara="1" wrap="square" lIns="91400" tIns="91400" rIns="91400" bIns="91400" anchor="ctr" anchorCtr="1">
            <a:noAutofit/>
          </a:bodyPr>
          <a:lstStyle>
            <a:lvl1pPr lvl="0" algn="ctr">
              <a:lnSpc>
                <a:spcPct val="100000"/>
              </a:lnSpc>
              <a:spcBef>
                <a:spcPts val="0"/>
              </a:spcBef>
              <a:spcAft>
                <a:spcPts val="0"/>
              </a:spcAft>
              <a:buClr>
                <a:srgbClr val="DA3B3B"/>
              </a:buClr>
              <a:buSzPts val="2400"/>
              <a:buFont typeface="Righteous"/>
              <a:buNone/>
              <a:defRPr sz="24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4"/>
          <p:cNvSpPr txBox="1">
            <a:spLocks noGrp="1"/>
          </p:cNvSpPr>
          <p:nvPr>
            <p:ph type="title" idx="4"/>
          </p:nvPr>
        </p:nvSpPr>
        <p:spPr>
          <a:xfrm>
            <a:off x="3515246" y="3140945"/>
            <a:ext cx="2113498" cy="625504"/>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000000"/>
              </a:buClr>
              <a:buSzPts val="1800"/>
              <a:buFont typeface="Righteous"/>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4"/>
          <p:cNvSpPr txBox="1">
            <a:spLocks noGrp="1"/>
          </p:cNvSpPr>
          <p:nvPr>
            <p:ph type="subTitle" idx="5"/>
          </p:nvPr>
        </p:nvSpPr>
        <p:spPr>
          <a:xfrm>
            <a:off x="3515246" y="3698446"/>
            <a:ext cx="2113498" cy="793196"/>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21" name="Google Shape;21;p44"/>
          <p:cNvSpPr txBox="1">
            <a:spLocks noGrp="1"/>
          </p:cNvSpPr>
          <p:nvPr>
            <p:ph type="title" idx="6"/>
          </p:nvPr>
        </p:nvSpPr>
        <p:spPr>
          <a:xfrm>
            <a:off x="3515246" y="2769900"/>
            <a:ext cx="2113498" cy="625504"/>
          </a:xfrm>
          <a:prstGeom prst="rect">
            <a:avLst/>
          </a:prstGeom>
          <a:noFill/>
          <a:ln>
            <a:noFill/>
          </a:ln>
        </p:spPr>
        <p:txBody>
          <a:bodyPr spcFirstLastPara="1" wrap="square" lIns="91400" tIns="91400" rIns="91400" bIns="91400" anchor="ctr" anchorCtr="1">
            <a:noAutofit/>
          </a:bodyPr>
          <a:lstStyle>
            <a:lvl1pPr lvl="0" algn="ctr">
              <a:lnSpc>
                <a:spcPct val="100000"/>
              </a:lnSpc>
              <a:spcBef>
                <a:spcPts val="0"/>
              </a:spcBef>
              <a:spcAft>
                <a:spcPts val="0"/>
              </a:spcAft>
              <a:buClr>
                <a:srgbClr val="DA3B3B"/>
              </a:buClr>
              <a:buSzPts val="2400"/>
              <a:buFont typeface="Righteous"/>
              <a:buNone/>
              <a:defRPr sz="24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4"/>
          <p:cNvSpPr txBox="1">
            <a:spLocks noGrp="1"/>
          </p:cNvSpPr>
          <p:nvPr>
            <p:ph type="title" idx="7"/>
          </p:nvPr>
        </p:nvSpPr>
        <p:spPr>
          <a:xfrm>
            <a:off x="6237524" y="3140945"/>
            <a:ext cx="2113498" cy="625504"/>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000000"/>
              </a:buClr>
              <a:buSzPts val="1800"/>
              <a:buFont typeface="Righteous"/>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4"/>
          <p:cNvSpPr txBox="1">
            <a:spLocks noGrp="1"/>
          </p:cNvSpPr>
          <p:nvPr>
            <p:ph type="subTitle" idx="8"/>
          </p:nvPr>
        </p:nvSpPr>
        <p:spPr>
          <a:xfrm>
            <a:off x="6237524" y="3698446"/>
            <a:ext cx="2113498" cy="793196"/>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24" name="Google Shape;24;p44"/>
          <p:cNvSpPr txBox="1">
            <a:spLocks noGrp="1"/>
          </p:cNvSpPr>
          <p:nvPr>
            <p:ph type="title" idx="9"/>
          </p:nvPr>
        </p:nvSpPr>
        <p:spPr>
          <a:xfrm>
            <a:off x="6237524" y="2769900"/>
            <a:ext cx="2113498" cy="625504"/>
          </a:xfrm>
          <a:prstGeom prst="rect">
            <a:avLst/>
          </a:prstGeom>
          <a:noFill/>
          <a:ln>
            <a:noFill/>
          </a:ln>
        </p:spPr>
        <p:txBody>
          <a:bodyPr spcFirstLastPara="1" wrap="square" lIns="91400" tIns="91400" rIns="91400" bIns="91400" anchor="ctr" anchorCtr="1">
            <a:noAutofit/>
          </a:bodyPr>
          <a:lstStyle>
            <a:lvl1pPr lvl="0" algn="ctr">
              <a:lnSpc>
                <a:spcPct val="100000"/>
              </a:lnSpc>
              <a:spcBef>
                <a:spcPts val="0"/>
              </a:spcBef>
              <a:spcAft>
                <a:spcPts val="0"/>
              </a:spcAft>
              <a:buClr>
                <a:srgbClr val="DA3B3B"/>
              </a:buClr>
              <a:buSzPts val="2400"/>
              <a:buFont typeface="Righteous"/>
              <a:buNone/>
              <a:defRPr sz="24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4"/>
          <p:cNvSpPr txBox="1">
            <a:spLocks noGrp="1"/>
          </p:cNvSpPr>
          <p:nvPr>
            <p:ph type="title" idx="13"/>
          </p:nvPr>
        </p:nvSpPr>
        <p:spPr>
          <a:xfrm>
            <a:off x="3515246" y="1206148"/>
            <a:ext cx="2113498" cy="625504"/>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000000"/>
              </a:buClr>
              <a:buSzPts val="1800"/>
              <a:buFont typeface="Righteous"/>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4"/>
          <p:cNvSpPr txBox="1">
            <a:spLocks noGrp="1"/>
          </p:cNvSpPr>
          <p:nvPr>
            <p:ph type="subTitle" idx="14"/>
          </p:nvPr>
        </p:nvSpPr>
        <p:spPr>
          <a:xfrm>
            <a:off x="3515246" y="1763649"/>
            <a:ext cx="2113498" cy="793196"/>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27" name="Google Shape;27;p44"/>
          <p:cNvSpPr txBox="1">
            <a:spLocks noGrp="1"/>
          </p:cNvSpPr>
          <p:nvPr>
            <p:ph type="title" idx="15"/>
          </p:nvPr>
        </p:nvSpPr>
        <p:spPr>
          <a:xfrm>
            <a:off x="3515246" y="835103"/>
            <a:ext cx="2113498" cy="625504"/>
          </a:xfrm>
          <a:prstGeom prst="rect">
            <a:avLst/>
          </a:prstGeom>
          <a:noFill/>
          <a:ln>
            <a:noFill/>
          </a:ln>
        </p:spPr>
        <p:txBody>
          <a:bodyPr spcFirstLastPara="1" wrap="square" lIns="91400" tIns="91400" rIns="91400" bIns="91400" anchor="ctr" anchorCtr="1">
            <a:noAutofit/>
          </a:bodyPr>
          <a:lstStyle>
            <a:lvl1pPr lvl="0" algn="ctr">
              <a:lnSpc>
                <a:spcPct val="100000"/>
              </a:lnSpc>
              <a:spcBef>
                <a:spcPts val="0"/>
              </a:spcBef>
              <a:spcAft>
                <a:spcPts val="0"/>
              </a:spcAft>
              <a:buClr>
                <a:srgbClr val="DA3B3B"/>
              </a:buClr>
              <a:buSzPts val="2400"/>
              <a:buFont typeface="Righteous"/>
              <a:buNone/>
              <a:defRPr sz="24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4"/>
          <p:cNvSpPr txBox="1">
            <a:spLocks noGrp="1"/>
          </p:cNvSpPr>
          <p:nvPr>
            <p:ph type="title" idx="16"/>
          </p:nvPr>
        </p:nvSpPr>
        <p:spPr>
          <a:xfrm>
            <a:off x="6237524" y="1206148"/>
            <a:ext cx="2113498" cy="625504"/>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000000"/>
              </a:buClr>
              <a:buSzPts val="1800"/>
              <a:buFont typeface="Righteous"/>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4"/>
          <p:cNvSpPr txBox="1">
            <a:spLocks noGrp="1"/>
          </p:cNvSpPr>
          <p:nvPr>
            <p:ph type="subTitle" idx="17"/>
          </p:nvPr>
        </p:nvSpPr>
        <p:spPr>
          <a:xfrm>
            <a:off x="6237524" y="1763649"/>
            <a:ext cx="2113498" cy="793196"/>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30" name="Google Shape;30;p44"/>
          <p:cNvSpPr txBox="1">
            <a:spLocks noGrp="1"/>
          </p:cNvSpPr>
          <p:nvPr>
            <p:ph type="title" idx="18"/>
          </p:nvPr>
        </p:nvSpPr>
        <p:spPr>
          <a:xfrm>
            <a:off x="6237524" y="835103"/>
            <a:ext cx="2113498" cy="625504"/>
          </a:xfrm>
          <a:prstGeom prst="rect">
            <a:avLst/>
          </a:prstGeom>
          <a:noFill/>
          <a:ln>
            <a:noFill/>
          </a:ln>
        </p:spPr>
        <p:txBody>
          <a:bodyPr spcFirstLastPara="1" wrap="square" lIns="91400" tIns="91400" rIns="91400" bIns="91400" anchor="ctr" anchorCtr="1">
            <a:noAutofit/>
          </a:bodyPr>
          <a:lstStyle>
            <a:lvl1pPr lvl="0" algn="ctr">
              <a:lnSpc>
                <a:spcPct val="100000"/>
              </a:lnSpc>
              <a:spcBef>
                <a:spcPts val="0"/>
              </a:spcBef>
              <a:spcAft>
                <a:spcPts val="0"/>
              </a:spcAft>
              <a:buClr>
                <a:srgbClr val="DA3B3B"/>
              </a:buClr>
              <a:buSzPts val="2400"/>
              <a:buFont typeface="Righteous"/>
              <a:buNone/>
              <a:defRPr sz="24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4"/>
          <p:cNvSpPr/>
          <p:nvPr/>
        </p:nvSpPr>
        <p:spPr>
          <a:xfrm>
            <a:off x="0" y="4983159"/>
            <a:ext cx="9144000" cy="174622"/>
          </a:xfrm>
          <a:prstGeom prst="rect">
            <a:avLst/>
          </a:prstGeom>
          <a:solidFill>
            <a:srgbClr val="99FF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32" name="Google Shape;32;p44"/>
          <p:cNvGrpSpPr/>
          <p:nvPr/>
        </p:nvGrpSpPr>
        <p:grpSpPr>
          <a:xfrm>
            <a:off x="8465341" y="4457700"/>
            <a:ext cx="574682" cy="612775"/>
            <a:chOff x="8465341" y="4457700"/>
            <a:chExt cx="574682" cy="612775"/>
          </a:xfrm>
        </p:grpSpPr>
        <p:sp>
          <p:nvSpPr>
            <p:cNvPr id="33" name="Google Shape;33;p44"/>
            <p:cNvSpPr/>
            <p:nvPr/>
          </p:nvSpPr>
          <p:spPr>
            <a:xfrm>
              <a:off x="8778084" y="4457700"/>
              <a:ext cx="261939" cy="611184"/>
            </a:xfrm>
            <a:custGeom>
              <a:avLst/>
              <a:gdLst/>
              <a:ahLst/>
              <a:cxnLst/>
              <a:rect l="l" t="t" r="r" b="b"/>
              <a:pathLst>
                <a:path w="102" h="236" extrusionOk="0">
                  <a:moveTo>
                    <a:pt x="28" y="236"/>
                  </a:moveTo>
                  <a:cubicBezTo>
                    <a:pt x="29" y="233"/>
                    <a:pt x="31" y="231"/>
                    <a:pt x="33" y="229"/>
                  </a:cubicBezTo>
                  <a:cubicBezTo>
                    <a:pt x="41" y="216"/>
                    <a:pt x="46" y="202"/>
                    <a:pt x="48" y="187"/>
                  </a:cubicBezTo>
                  <a:cubicBezTo>
                    <a:pt x="50" y="178"/>
                    <a:pt x="50" y="169"/>
                    <a:pt x="51" y="160"/>
                  </a:cubicBezTo>
                  <a:cubicBezTo>
                    <a:pt x="52" y="143"/>
                    <a:pt x="54" y="126"/>
                    <a:pt x="55" y="109"/>
                  </a:cubicBezTo>
                  <a:cubicBezTo>
                    <a:pt x="55" y="104"/>
                    <a:pt x="56" y="99"/>
                    <a:pt x="56" y="93"/>
                  </a:cubicBezTo>
                  <a:cubicBezTo>
                    <a:pt x="56" y="90"/>
                    <a:pt x="55" y="87"/>
                    <a:pt x="55" y="84"/>
                  </a:cubicBezTo>
                  <a:cubicBezTo>
                    <a:pt x="54" y="83"/>
                    <a:pt x="53" y="81"/>
                    <a:pt x="52" y="79"/>
                  </a:cubicBezTo>
                  <a:cubicBezTo>
                    <a:pt x="54" y="78"/>
                    <a:pt x="55" y="78"/>
                    <a:pt x="56" y="77"/>
                  </a:cubicBezTo>
                  <a:cubicBezTo>
                    <a:pt x="59" y="75"/>
                    <a:pt x="61" y="72"/>
                    <a:pt x="62" y="68"/>
                  </a:cubicBezTo>
                  <a:cubicBezTo>
                    <a:pt x="63" y="68"/>
                    <a:pt x="63" y="68"/>
                    <a:pt x="63" y="67"/>
                  </a:cubicBezTo>
                  <a:cubicBezTo>
                    <a:pt x="63" y="66"/>
                    <a:pt x="62" y="65"/>
                    <a:pt x="61" y="64"/>
                  </a:cubicBezTo>
                  <a:cubicBezTo>
                    <a:pt x="60" y="64"/>
                    <a:pt x="59" y="65"/>
                    <a:pt x="59" y="66"/>
                  </a:cubicBezTo>
                  <a:cubicBezTo>
                    <a:pt x="58" y="71"/>
                    <a:pt x="55" y="73"/>
                    <a:pt x="51" y="75"/>
                  </a:cubicBezTo>
                  <a:cubicBezTo>
                    <a:pt x="44" y="78"/>
                    <a:pt x="37" y="77"/>
                    <a:pt x="31" y="71"/>
                  </a:cubicBezTo>
                  <a:cubicBezTo>
                    <a:pt x="27" y="66"/>
                    <a:pt x="21" y="65"/>
                    <a:pt x="15" y="66"/>
                  </a:cubicBezTo>
                  <a:cubicBezTo>
                    <a:pt x="14" y="66"/>
                    <a:pt x="12" y="66"/>
                    <a:pt x="11" y="66"/>
                  </a:cubicBezTo>
                  <a:cubicBezTo>
                    <a:pt x="7" y="65"/>
                    <a:pt x="5" y="62"/>
                    <a:pt x="5" y="59"/>
                  </a:cubicBezTo>
                  <a:cubicBezTo>
                    <a:pt x="5" y="56"/>
                    <a:pt x="7" y="53"/>
                    <a:pt x="10" y="52"/>
                  </a:cubicBezTo>
                  <a:cubicBezTo>
                    <a:pt x="17" y="49"/>
                    <a:pt x="25" y="47"/>
                    <a:pt x="32" y="44"/>
                  </a:cubicBezTo>
                  <a:cubicBezTo>
                    <a:pt x="36" y="43"/>
                    <a:pt x="37" y="41"/>
                    <a:pt x="36" y="37"/>
                  </a:cubicBezTo>
                  <a:cubicBezTo>
                    <a:pt x="36" y="35"/>
                    <a:pt x="35" y="32"/>
                    <a:pt x="35" y="30"/>
                  </a:cubicBezTo>
                  <a:cubicBezTo>
                    <a:pt x="34" y="26"/>
                    <a:pt x="31" y="24"/>
                    <a:pt x="27" y="26"/>
                  </a:cubicBezTo>
                  <a:cubicBezTo>
                    <a:pt x="25" y="27"/>
                    <a:pt x="22" y="28"/>
                    <a:pt x="20" y="29"/>
                  </a:cubicBezTo>
                  <a:cubicBezTo>
                    <a:pt x="18" y="29"/>
                    <a:pt x="18" y="30"/>
                    <a:pt x="18" y="32"/>
                  </a:cubicBezTo>
                  <a:cubicBezTo>
                    <a:pt x="19" y="33"/>
                    <a:pt x="20" y="33"/>
                    <a:pt x="22" y="33"/>
                  </a:cubicBezTo>
                  <a:cubicBezTo>
                    <a:pt x="24" y="32"/>
                    <a:pt x="26" y="31"/>
                    <a:pt x="29" y="30"/>
                  </a:cubicBezTo>
                  <a:cubicBezTo>
                    <a:pt x="30" y="29"/>
                    <a:pt x="31" y="29"/>
                    <a:pt x="31" y="31"/>
                  </a:cubicBezTo>
                  <a:cubicBezTo>
                    <a:pt x="31" y="33"/>
                    <a:pt x="32" y="36"/>
                    <a:pt x="32" y="38"/>
                  </a:cubicBezTo>
                  <a:cubicBezTo>
                    <a:pt x="32" y="39"/>
                    <a:pt x="32" y="40"/>
                    <a:pt x="31" y="40"/>
                  </a:cubicBezTo>
                  <a:cubicBezTo>
                    <a:pt x="25" y="42"/>
                    <a:pt x="19" y="44"/>
                    <a:pt x="13" y="46"/>
                  </a:cubicBezTo>
                  <a:cubicBezTo>
                    <a:pt x="13" y="46"/>
                    <a:pt x="12" y="46"/>
                    <a:pt x="12" y="46"/>
                  </a:cubicBezTo>
                  <a:cubicBezTo>
                    <a:pt x="9" y="43"/>
                    <a:pt x="6" y="41"/>
                    <a:pt x="4" y="38"/>
                  </a:cubicBezTo>
                  <a:cubicBezTo>
                    <a:pt x="0" y="35"/>
                    <a:pt x="0" y="30"/>
                    <a:pt x="3" y="26"/>
                  </a:cubicBezTo>
                  <a:cubicBezTo>
                    <a:pt x="11" y="18"/>
                    <a:pt x="18" y="11"/>
                    <a:pt x="26" y="3"/>
                  </a:cubicBezTo>
                  <a:cubicBezTo>
                    <a:pt x="29" y="0"/>
                    <a:pt x="35" y="0"/>
                    <a:pt x="38" y="4"/>
                  </a:cubicBezTo>
                  <a:cubicBezTo>
                    <a:pt x="46" y="12"/>
                    <a:pt x="54" y="20"/>
                    <a:pt x="62" y="28"/>
                  </a:cubicBezTo>
                  <a:cubicBezTo>
                    <a:pt x="64" y="31"/>
                    <a:pt x="67" y="34"/>
                    <a:pt x="70" y="36"/>
                  </a:cubicBezTo>
                  <a:cubicBezTo>
                    <a:pt x="77" y="43"/>
                    <a:pt x="81" y="51"/>
                    <a:pt x="83" y="61"/>
                  </a:cubicBezTo>
                  <a:cubicBezTo>
                    <a:pt x="88" y="85"/>
                    <a:pt x="92" y="109"/>
                    <a:pt x="97" y="133"/>
                  </a:cubicBezTo>
                  <a:cubicBezTo>
                    <a:pt x="100" y="151"/>
                    <a:pt x="102" y="169"/>
                    <a:pt x="101" y="188"/>
                  </a:cubicBezTo>
                  <a:cubicBezTo>
                    <a:pt x="101" y="199"/>
                    <a:pt x="101" y="209"/>
                    <a:pt x="100" y="220"/>
                  </a:cubicBezTo>
                  <a:cubicBezTo>
                    <a:pt x="100" y="229"/>
                    <a:pt x="93" y="236"/>
                    <a:pt x="84" y="236"/>
                  </a:cubicBezTo>
                  <a:cubicBezTo>
                    <a:pt x="66" y="236"/>
                    <a:pt x="48" y="236"/>
                    <a:pt x="29" y="236"/>
                  </a:cubicBezTo>
                  <a:cubicBezTo>
                    <a:pt x="29" y="236"/>
                    <a:pt x="28" y="236"/>
                    <a:pt x="28" y="236"/>
                  </a:cubicBezTo>
                  <a:close/>
                </a:path>
              </a:pathLst>
            </a:custGeom>
            <a:solidFill>
              <a:srgbClr val="99FF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34" name="Google Shape;34;p44"/>
            <p:cNvSpPr/>
            <p:nvPr/>
          </p:nvSpPr>
          <p:spPr>
            <a:xfrm>
              <a:off x="8635209" y="4819646"/>
              <a:ext cx="260347" cy="250829"/>
            </a:xfrm>
            <a:custGeom>
              <a:avLst/>
              <a:gdLst/>
              <a:ahLst/>
              <a:cxnLst/>
              <a:rect l="l" t="t" r="r" b="b"/>
              <a:pathLst>
                <a:path w="102" h="97" extrusionOk="0">
                  <a:moveTo>
                    <a:pt x="51" y="0"/>
                  </a:moveTo>
                  <a:cubicBezTo>
                    <a:pt x="61" y="0"/>
                    <a:pt x="70" y="0"/>
                    <a:pt x="80" y="3"/>
                  </a:cubicBezTo>
                  <a:cubicBezTo>
                    <a:pt x="89" y="5"/>
                    <a:pt x="97" y="10"/>
                    <a:pt x="100" y="20"/>
                  </a:cubicBezTo>
                  <a:cubicBezTo>
                    <a:pt x="101" y="24"/>
                    <a:pt x="102" y="28"/>
                    <a:pt x="102" y="32"/>
                  </a:cubicBezTo>
                  <a:cubicBezTo>
                    <a:pt x="101" y="53"/>
                    <a:pt x="95" y="72"/>
                    <a:pt x="83" y="89"/>
                  </a:cubicBezTo>
                  <a:cubicBezTo>
                    <a:pt x="78" y="97"/>
                    <a:pt x="75" y="97"/>
                    <a:pt x="67" y="94"/>
                  </a:cubicBezTo>
                  <a:cubicBezTo>
                    <a:pt x="64" y="93"/>
                    <a:pt x="61" y="92"/>
                    <a:pt x="58" y="91"/>
                  </a:cubicBezTo>
                  <a:cubicBezTo>
                    <a:pt x="53" y="89"/>
                    <a:pt x="48" y="89"/>
                    <a:pt x="43" y="91"/>
                  </a:cubicBezTo>
                  <a:cubicBezTo>
                    <a:pt x="39" y="92"/>
                    <a:pt x="36" y="94"/>
                    <a:pt x="32" y="95"/>
                  </a:cubicBezTo>
                  <a:cubicBezTo>
                    <a:pt x="28" y="97"/>
                    <a:pt x="24" y="96"/>
                    <a:pt x="20" y="92"/>
                  </a:cubicBezTo>
                  <a:cubicBezTo>
                    <a:pt x="15" y="85"/>
                    <a:pt x="11" y="77"/>
                    <a:pt x="8" y="69"/>
                  </a:cubicBezTo>
                  <a:cubicBezTo>
                    <a:pt x="3" y="58"/>
                    <a:pt x="1" y="46"/>
                    <a:pt x="0" y="34"/>
                  </a:cubicBezTo>
                  <a:cubicBezTo>
                    <a:pt x="0" y="29"/>
                    <a:pt x="0" y="23"/>
                    <a:pt x="3" y="18"/>
                  </a:cubicBezTo>
                  <a:cubicBezTo>
                    <a:pt x="6" y="11"/>
                    <a:pt x="12" y="6"/>
                    <a:pt x="20" y="3"/>
                  </a:cubicBezTo>
                  <a:cubicBezTo>
                    <a:pt x="27" y="1"/>
                    <a:pt x="35" y="0"/>
                    <a:pt x="43" y="0"/>
                  </a:cubicBezTo>
                  <a:cubicBezTo>
                    <a:pt x="46" y="0"/>
                    <a:pt x="48" y="0"/>
                    <a:pt x="51" y="0"/>
                  </a:cubicBezTo>
                  <a:close/>
                  <a:moveTo>
                    <a:pt x="91" y="39"/>
                  </a:moveTo>
                  <a:cubicBezTo>
                    <a:pt x="91" y="38"/>
                    <a:pt x="91" y="37"/>
                    <a:pt x="91" y="36"/>
                  </a:cubicBezTo>
                  <a:cubicBezTo>
                    <a:pt x="91" y="24"/>
                    <a:pt x="85" y="16"/>
                    <a:pt x="75" y="12"/>
                  </a:cubicBezTo>
                  <a:cubicBezTo>
                    <a:pt x="70" y="11"/>
                    <a:pt x="65" y="10"/>
                    <a:pt x="61" y="9"/>
                  </a:cubicBezTo>
                  <a:cubicBezTo>
                    <a:pt x="59" y="9"/>
                    <a:pt x="58" y="10"/>
                    <a:pt x="58" y="11"/>
                  </a:cubicBezTo>
                  <a:cubicBezTo>
                    <a:pt x="58" y="13"/>
                    <a:pt x="59" y="13"/>
                    <a:pt x="60" y="13"/>
                  </a:cubicBezTo>
                  <a:cubicBezTo>
                    <a:pt x="65" y="14"/>
                    <a:pt x="70" y="15"/>
                    <a:pt x="75" y="17"/>
                  </a:cubicBezTo>
                  <a:cubicBezTo>
                    <a:pt x="81" y="19"/>
                    <a:pt x="85" y="24"/>
                    <a:pt x="86" y="30"/>
                  </a:cubicBezTo>
                  <a:cubicBezTo>
                    <a:pt x="87" y="33"/>
                    <a:pt x="87" y="36"/>
                    <a:pt x="87" y="39"/>
                  </a:cubicBezTo>
                  <a:cubicBezTo>
                    <a:pt x="87" y="47"/>
                    <a:pt x="85" y="54"/>
                    <a:pt x="82" y="62"/>
                  </a:cubicBezTo>
                  <a:cubicBezTo>
                    <a:pt x="82" y="63"/>
                    <a:pt x="82" y="65"/>
                    <a:pt x="84" y="65"/>
                  </a:cubicBezTo>
                  <a:cubicBezTo>
                    <a:pt x="85" y="66"/>
                    <a:pt x="86" y="65"/>
                    <a:pt x="86" y="63"/>
                  </a:cubicBezTo>
                  <a:cubicBezTo>
                    <a:pt x="89" y="55"/>
                    <a:pt x="91" y="47"/>
                    <a:pt x="91" y="39"/>
                  </a:cubicBezTo>
                  <a:close/>
                </a:path>
              </a:pathLst>
            </a:custGeom>
            <a:solidFill>
              <a:srgbClr val="99FF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35" name="Google Shape;35;p44"/>
            <p:cNvSpPr/>
            <p:nvPr/>
          </p:nvSpPr>
          <p:spPr>
            <a:xfrm>
              <a:off x="8465341" y="4708519"/>
              <a:ext cx="246065" cy="185732"/>
            </a:xfrm>
            <a:custGeom>
              <a:avLst/>
              <a:gdLst/>
              <a:ahLst/>
              <a:cxnLst/>
              <a:rect l="l" t="t" r="r" b="b"/>
              <a:pathLst>
                <a:path w="96" h="72" extrusionOk="0">
                  <a:moveTo>
                    <a:pt x="96" y="0"/>
                  </a:moveTo>
                  <a:cubicBezTo>
                    <a:pt x="96" y="3"/>
                    <a:pt x="96" y="6"/>
                    <a:pt x="96" y="9"/>
                  </a:cubicBezTo>
                  <a:cubicBezTo>
                    <a:pt x="95" y="9"/>
                    <a:pt x="95" y="8"/>
                    <a:pt x="94" y="8"/>
                  </a:cubicBezTo>
                  <a:cubicBezTo>
                    <a:pt x="91" y="8"/>
                    <a:pt x="88" y="9"/>
                    <a:pt x="87" y="12"/>
                  </a:cubicBezTo>
                  <a:cubicBezTo>
                    <a:pt x="85" y="15"/>
                    <a:pt x="86" y="18"/>
                    <a:pt x="89" y="20"/>
                  </a:cubicBezTo>
                  <a:cubicBezTo>
                    <a:pt x="91" y="21"/>
                    <a:pt x="93" y="22"/>
                    <a:pt x="94" y="23"/>
                  </a:cubicBezTo>
                  <a:cubicBezTo>
                    <a:pt x="95" y="24"/>
                    <a:pt x="96" y="25"/>
                    <a:pt x="96" y="25"/>
                  </a:cubicBezTo>
                  <a:cubicBezTo>
                    <a:pt x="96" y="30"/>
                    <a:pt x="96" y="34"/>
                    <a:pt x="96" y="38"/>
                  </a:cubicBezTo>
                  <a:cubicBezTo>
                    <a:pt x="96" y="39"/>
                    <a:pt x="95" y="40"/>
                    <a:pt x="94" y="40"/>
                  </a:cubicBezTo>
                  <a:cubicBezTo>
                    <a:pt x="87" y="41"/>
                    <a:pt x="81" y="43"/>
                    <a:pt x="75" y="47"/>
                  </a:cubicBezTo>
                  <a:cubicBezTo>
                    <a:pt x="67" y="53"/>
                    <a:pt x="63" y="61"/>
                    <a:pt x="62" y="70"/>
                  </a:cubicBezTo>
                  <a:cubicBezTo>
                    <a:pt x="62" y="72"/>
                    <a:pt x="61" y="72"/>
                    <a:pt x="60" y="72"/>
                  </a:cubicBezTo>
                  <a:cubicBezTo>
                    <a:pt x="42" y="72"/>
                    <a:pt x="24" y="72"/>
                    <a:pt x="7" y="72"/>
                  </a:cubicBezTo>
                  <a:cubicBezTo>
                    <a:pt x="6" y="72"/>
                    <a:pt x="6" y="72"/>
                    <a:pt x="5" y="72"/>
                  </a:cubicBezTo>
                  <a:cubicBezTo>
                    <a:pt x="5" y="68"/>
                    <a:pt x="4" y="64"/>
                    <a:pt x="4" y="60"/>
                  </a:cubicBezTo>
                  <a:cubicBezTo>
                    <a:pt x="3" y="42"/>
                    <a:pt x="2" y="25"/>
                    <a:pt x="0" y="7"/>
                  </a:cubicBezTo>
                  <a:cubicBezTo>
                    <a:pt x="0" y="5"/>
                    <a:pt x="0" y="4"/>
                    <a:pt x="0" y="2"/>
                  </a:cubicBezTo>
                  <a:cubicBezTo>
                    <a:pt x="0" y="1"/>
                    <a:pt x="1" y="1"/>
                    <a:pt x="2" y="0"/>
                  </a:cubicBezTo>
                  <a:cubicBezTo>
                    <a:pt x="2" y="0"/>
                    <a:pt x="3" y="0"/>
                    <a:pt x="3" y="0"/>
                  </a:cubicBezTo>
                  <a:cubicBezTo>
                    <a:pt x="33" y="0"/>
                    <a:pt x="63" y="0"/>
                    <a:pt x="93" y="0"/>
                  </a:cubicBezTo>
                  <a:cubicBezTo>
                    <a:pt x="94" y="0"/>
                    <a:pt x="95" y="0"/>
                    <a:pt x="96" y="0"/>
                  </a:cubicBezTo>
                  <a:close/>
                </a:path>
              </a:pathLst>
            </a:custGeom>
            <a:solidFill>
              <a:srgbClr val="99FF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36" name="Google Shape;36;p44"/>
            <p:cNvSpPr/>
            <p:nvPr/>
          </p:nvSpPr>
          <p:spPr>
            <a:xfrm>
              <a:off x="8478042" y="4905371"/>
              <a:ext cx="196852" cy="163513"/>
            </a:xfrm>
            <a:custGeom>
              <a:avLst/>
              <a:gdLst/>
              <a:ahLst/>
              <a:cxnLst/>
              <a:rect l="l" t="t" r="r" b="b"/>
              <a:pathLst>
                <a:path w="77" h="63" extrusionOk="0">
                  <a:moveTo>
                    <a:pt x="0" y="0"/>
                  </a:moveTo>
                  <a:cubicBezTo>
                    <a:pt x="19" y="0"/>
                    <a:pt x="38" y="0"/>
                    <a:pt x="57" y="0"/>
                  </a:cubicBezTo>
                  <a:cubicBezTo>
                    <a:pt x="58" y="22"/>
                    <a:pt x="64" y="43"/>
                    <a:pt x="77" y="61"/>
                  </a:cubicBezTo>
                  <a:cubicBezTo>
                    <a:pt x="76" y="62"/>
                    <a:pt x="74" y="63"/>
                    <a:pt x="72" y="63"/>
                  </a:cubicBezTo>
                  <a:cubicBezTo>
                    <a:pt x="69" y="63"/>
                    <a:pt x="67" y="63"/>
                    <a:pt x="64" y="63"/>
                  </a:cubicBezTo>
                  <a:cubicBezTo>
                    <a:pt x="61" y="63"/>
                    <a:pt x="58" y="62"/>
                    <a:pt x="56" y="59"/>
                  </a:cubicBezTo>
                  <a:cubicBezTo>
                    <a:pt x="48" y="52"/>
                    <a:pt x="38" y="52"/>
                    <a:pt x="31" y="59"/>
                  </a:cubicBezTo>
                  <a:cubicBezTo>
                    <a:pt x="28" y="62"/>
                    <a:pt x="26" y="63"/>
                    <a:pt x="22" y="63"/>
                  </a:cubicBezTo>
                  <a:cubicBezTo>
                    <a:pt x="20" y="63"/>
                    <a:pt x="17" y="63"/>
                    <a:pt x="15" y="63"/>
                  </a:cubicBezTo>
                  <a:cubicBezTo>
                    <a:pt x="9" y="62"/>
                    <a:pt x="4" y="57"/>
                    <a:pt x="4" y="51"/>
                  </a:cubicBezTo>
                  <a:cubicBezTo>
                    <a:pt x="3" y="34"/>
                    <a:pt x="1" y="18"/>
                    <a:pt x="0" y="1"/>
                  </a:cubicBezTo>
                  <a:cubicBezTo>
                    <a:pt x="0" y="1"/>
                    <a:pt x="0" y="1"/>
                    <a:pt x="0" y="0"/>
                  </a:cubicBezTo>
                  <a:close/>
                </a:path>
              </a:pathLst>
            </a:custGeom>
            <a:solidFill>
              <a:srgbClr val="99FF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37" name="Google Shape;37;p44"/>
            <p:cNvSpPr/>
            <p:nvPr/>
          </p:nvSpPr>
          <p:spPr>
            <a:xfrm>
              <a:off x="8468514" y="4535488"/>
              <a:ext cx="239709" cy="163513"/>
            </a:xfrm>
            <a:custGeom>
              <a:avLst/>
              <a:gdLst/>
              <a:ahLst/>
              <a:cxnLst/>
              <a:rect l="l" t="t" r="r" b="b"/>
              <a:pathLst>
                <a:path w="94" h="63" extrusionOk="0">
                  <a:moveTo>
                    <a:pt x="60" y="0"/>
                  </a:moveTo>
                  <a:cubicBezTo>
                    <a:pt x="60" y="3"/>
                    <a:pt x="60" y="5"/>
                    <a:pt x="60" y="8"/>
                  </a:cubicBezTo>
                  <a:cubicBezTo>
                    <a:pt x="60" y="14"/>
                    <a:pt x="62" y="19"/>
                    <a:pt x="66" y="24"/>
                  </a:cubicBezTo>
                  <a:cubicBezTo>
                    <a:pt x="72" y="29"/>
                    <a:pt x="77" y="35"/>
                    <a:pt x="83" y="41"/>
                  </a:cubicBezTo>
                  <a:cubicBezTo>
                    <a:pt x="88" y="46"/>
                    <a:pt x="92" y="53"/>
                    <a:pt x="94" y="61"/>
                  </a:cubicBezTo>
                  <a:cubicBezTo>
                    <a:pt x="94" y="62"/>
                    <a:pt x="94" y="62"/>
                    <a:pt x="94" y="63"/>
                  </a:cubicBezTo>
                  <a:cubicBezTo>
                    <a:pt x="63" y="63"/>
                    <a:pt x="31" y="63"/>
                    <a:pt x="0" y="63"/>
                  </a:cubicBezTo>
                  <a:cubicBezTo>
                    <a:pt x="0" y="62"/>
                    <a:pt x="0" y="62"/>
                    <a:pt x="0" y="61"/>
                  </a:cubicBezTo>
                  <a:cubicBezTo>
                    <a:pt x="2" y="54"/>
                    <a:pt x="5" y="47"/>
                    <a:pt x="11" y="41"/>
                  </a:cubicBezTo>
                  <a:cubicBezTo>
                    <a:pt x="16" y="35"/>
                    <a:pt x="22" y="30"/>
                    <a:pt x="27" y="24"/>
                  </a:cubicBezTo>
                  <a:cubicBezTo>
                    <a:pt x="32" y="19"/>
                    <a:pt x="34" y="14"/>
                    <a:pt x="34" y="8"/>
                  </a:cubicBezTo>
                  <a:cubicBezTo>
                    <a:pt x="34" y="5"/>
                    <a:pt x="34" y="3"/>
                    <a:pt x="34" y="0"/>
                  </a:cubicBezTo>
                  <a:cubicBezTo>
                    <a:pt x="42" y="0"/>
                    <a:pt x="51" y="0"/>
                    <a:pt x="60" y="0"/>
                  </a:cubicBezTo>
                  <a:close/>
                </a:path>
              </a:pathLst>
            </a:custGeom>
            <a:solidFill>
              <a:srgbClr val="99FF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38" name="Google Shape;38;p44"/>
            <p:cNvSpPr/>
            <p:nvPr/>
          </p:nvSpPr>
          <p:spPr>
            <a:xfrm>
              <a:off x="8536783" y="4459281"/>
              <a:ext cx="103190" cy="65086"/>
            </a:xfrm>
            <a:custGeom>
              <a:avLst/>
              <a:gdLst/>
              <a:ahLst/>
              <a:cxnLst/>
              <a:rect l="l" t="t" r="r" b="b"/>
              <a:pathLst>
                <a:path w="40" h="25" extrusionOk="0">
                  <a:moveTo>
                    <a:pt x="20" y="25"/>
                  </a:moveTo>
                  <a:cubicBezTo>
                    <a:pt x="14" y="25"/>
                    <a:pt x="8" y="25"/>
                    <a:pt x="3" y="25"/>
                  </a:cubicBezTo>
                  <a:cubicBezTo>
                    <a:pt x="1" y="25"/>
                    <a:pt x="0" y="24"/>
                    <a:pt x="0" y="23"/>
                  </a:cubicBezTo>
                  <a:cubicBezTo>
                    <a:pt x="0" y="16"/>
                    <a:pt x="0" y="9"/>
                    <a:pt x="0" y="2"/>
                  </a:cubicBezTo>
                  <a:cubicBezTo>
                    <a:pt x="0" y="0"/>
                    <a:pt x="1" y="0"/>
                    <a:pt x="2" y="0"/>
                  </a:cubicBezTo>
                  <a:cubicBezTo>
                    <a:pt x="14" y="0"/>
                    <a:pt x="26" y="0"/>
                    <a:pt x="37" y="0"/>
                  </a:cubicBezTo>
                  <a:cubicBezTo>
                    <a:pt x="39" y="0"/>
                    <a:pt x="39" y="0"/>
                    <a:pt x="39" y="2"/>
                  </a:cubicBezTo>
                  <a:cubicBezTo>
                    <a:pt x="39" y="9"/>
                    <a:pt x="39" y="16"/>
                    <a:pt x="39" y="22"/>
                  </a:cubicBezTo>
                  <a:cubicBezTo>
                    <a:pt x="40" y="24"/>
                    <a:pt x="39" y="25"/>
                    <a:pt x="37" y="25"/>
                  </a:cubicBezTo>
                  <a:cubicBezTo>
                    <a:pt x="31" y="25"/>
                    <a:pt x="25" y="25"/>
                    <a:pt x="20" y="25"/>
                  </a:cubicBezTo>
                  <a:close/>
                </a:path>
              </a:pathLst>
            </a:custGeom>
            <a:solidFill>
              <a:srgbClr val="99FF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39" name="Google Shape;39;p44"/>
            <p:cNvSpPr/>
            <p:nvPr/>
          </p:nvSpPr>
          <p:spPr>
            <a:xfrm>
              <a:off x="8695532" y="4695818"/>
              <a:ext cx="153984" cy="114300"/>
            </a:xfrm>
            <a:custGeom>
              <a:avLst/>
              <a:gdLst/>
              <a:ahLst/>
              <a:cxnLst/>
              <a:rect l="l" t="t" r="r" b="b"/>
              <a:pathLst>
                <a:path w="60" h="44" extrusionOk="0">
                  <a:moveTo>
                    <a:pt x="41" y="30"/>
                  </a:moveTo>
                  <a:cubicBezTo>
                    <a:pt x="38" y="34"/>
                    <a:pt x="35" y="38"/>
                    <a:pt x="32" y="42"/>
                  </a:cubicBezTo>
                  <a:cubicBezTo>
                    <a:pt x="31" y="43"/>
                    <a:pt x="30" y="43"/>
                    <a:pt x="29" y="43"/>
                  </a:cubicBezTo>
                  <a:cubicBezTo>
                    <a:pt x="25" y="44"/>
                    <a:pt x="22" y="42"/>
                    <a:pt x="20" y="39"/>
                  </a:cubicBezTo>
                  <a:cubicBezTo>
                    <a:pt x="16" y="31"/>
                    <a:pt x="10" y="26"/>
                    <a:pt x="2" y="22"/>
                  </a:cubicBezTo>
                  <a:cubicBezTo>
                    <a:pt x="0" y="21"/>
                    <a:pt x="0" y="20"/>
                    <a:pt x="1" y="18"/>
                  </a:cubicBezTo>
                  <a:cubicBezTo>
                    <a:pt x="2" y="17"/>
                    <a:pt x="3" y="17"/>
                    <a:pt x="4" y="18"/>
                  </a:cubicBezTo>
                  <a:cubicBezTo>
                    <a:pt x="13" y="23"/>
                    <a:pt x="20" y="30"/>
                    <a:pt x="26" y="39"/>
                  </a:cubicBezTo>
                  <a:cubicBezTo>
                    <a:pt x="26" y="39"/>
                    <a:pt x="27" y="40"/>
                    <a:pt x="27" y="41"/>
                  </a:cubicBezTo>
                  <a:cubicBezTo>
                    <a:pt x="31" y="36"/>
                    <a:pt x="34" y="32"/>
                    <a:pt x="37" y="27"/>
                  </a:cubicBezTo>
                  <a:cubicBezTo>
                    <a:pt x="36" y="26"/>
                    <a:pt x="34" y="26"/>
                    <a:pt x="33" y="25"/>
                  </a:cubicBezTo>
                  <a:cubicBezTo>
                    <a:pt x="28" y="23"/>
                    <a:pt x="27" y="18"/>
                    <a:pt x="31" y="14"/>
                  </a:cubicBezTo>
                  <a:cubicBezTo>
                    <a:pt x="34" y="9"/>
                    <a:pt x="39" y="6"/>
                    <a:pt x="45" y="4"/>
                  </a:cubicBezTo>
                  <a:cubicBezTo>
                    <a:pt x="48" y="3"/>
                    <a:pt x="51" y="2"/>
                    <a:pt x="54" y="1"/>
                  </a:cubicBezTo>
                  <a:cubicBezTo>
                    <a:pt x="57" y="0"/>
                    <a:pt x="59" y="1"/>
                    <a:pt x="59" y="4"/>
                  </a:cubicBezTo>
                  <a:cubicBezTo>
                    <a:pt x="60" y="12"/>
                    <a:pt x="60" y="19"/>
                    <a:pt x="57" y="27"/>
                  </a:cubicBezTo>
                  <a:cubicBezTo>
                    <a:pt x="56" y="28"/>
                    <a:pt x="56" y="30"/>
                    <a:pt x="55" y="32"/>
                  </a:cubicBezTo>
                  <a:cubicBezTo>
                    <a:pt x="52" y="35"/>
                    <a:pt x="49" y="36"/>
                    <a:pt x="46" y="34"/>
                  </a:cubicBezTo>
                  <a:cubicBezTo>
                    <a:pt x="44" y="33"/>
                    <a:pt x="42" y="31"/>
                    <a:pt x="41" y="30"/>
                  </a:cubicBezTo>
                  <a:close/>
                </a:path>
              </a:pathLst>
            </a:custGeom>
            <a:solidFill>
              <a:srgbClr val="99FF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40"/>
        <p:cNvGrpSpPr/>
        <p:nvPr/>
      </p:nvGrpSpPr>
      <p:grpSpPr>
        <a:xfrm>
          <a:off x="0" y="0"/>
          <a:ext cx="0" cy="0"/>
          <a:chOff x="0" y="0"/>
          <a:chExt cx="0" cy="0"/>
        </a:xfrm>
      </p:grpSpPr>
      <p:sp>
        <p:nvSpPr>
          <p:cNvPr id="41" name="Google Shape;41;p45"/>
          <p:cNvSpPr txBox="1">
            <a:spLocks noGrp="1"/>
          </p:cNvSpPr>
          <p:nvPr>
            <p:ph type="title"/>
          </p:nvPr>
        </p:nvSpPr>
        <p:spPr>
          <a:xfrm>
            <a:off x="1958553" y="3173626"/>
            <a:ext cx="5226902" cy="708303"/>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Clr>
                <a:srgbClr val="000000"/>
              </a:buClr>
              <a:buSzPts val="3600"/>
              <a:buFont typeface="Righteou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5"/>
          <p:cNvSpPr txBox="1">
            <a:spLocks noGrp="1"/>
          </p:cNvSpPr>
          <p:nvPr>
            <p:ph type="title" idx="2"/>
          </p:nvPr>
        </p:nvSpPr>
        <p:spPr>
          <a:xfrm>
            <a:off x="1423949" y="991822"/>
            <a:ext cx="6296101" cy="1689299"/>
          </a:xfrm>
          <a:prstGeom prst="rect">
            <a:avLst/>
          </a:prstGeom>
          <a:noFill/>
          <a:ln>
            <a:noFill/>
          </a:ln>
        </p:spPr>
        <p:txBody>
          <a:bodyPr spcFirstLastPara="1" wrap="square" lIns="91400" tIns="91400" rIns="91400" bIns="91400" anchor="ctr" anchorCtr="1">
            <a:noAutofit/>
          </a:bodyPr>
          <a:lstStyle>
            <a:lvl1pPr lvl="0" algn="ctr">
              <a:lnSpc>
                <a:spcPct val="100000"/>
              </a:lnSpc>
              <a:spcBef>
                <a:spcPts val="0"/>
              </a:spcBef>
              <a:spcAft>
                <a:spcPts val="0"/>
              </a:spcAft>
              <a:buClr>
                <a:srgbClr val="000000"/>
              </a:buClr>
              <a:buSzPts val="12000"/>
              <a:buFont typeface="Righteous"/>
              <a:buNone/>
              <a:defRPr sz="1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5"/>
          <p:cNvSpPr txBox="1">
            <a:spLocks noGrp="1"/>
          </p:cNvSpPr>
          <p:nvPr>
            <p:ph type="subTitle" idx="1"/>
          </p:nvPr>
        </p:nvSpPr>
        <p:spPr>
          <a:xfrm>
            <a:off x="2997604" y="3831125"/>
            <a:ext cx="3148800" cy="359697"/>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ONLY_1_1">
  <p:cSld name="TITLE_ONLY_1_1">
    <p:spTree>
      <p:nvGrpSpPr>
        <p:cNvPr id="1" name="Shape 44"/>
        <p:cNvGrpSpPr/>
        <p:nvPr/>
      </p:nvGrpSpPr>
      <p:grpSpPr>
        <a:xfrm>
          <a:off x="0" y="0"/>
          <a:ext cx="0" cy="0"/>
          <a:chOff x="0" y="0"/>
          <a:chExt cx="0" cy="0"/>
        </a:xfrm>
      </p:grpSpPr>
      <p:sp>
        <p:nvSpPr>
          <p:cNvPr id="45" name="Google Shape;45;p46"/>
          <p:cNvSpPr txBox="1">
            <a:spLocks noGrp="1"/>
          </p:cNvSpPr>
          <p:nvPr>
            <p:ph type="title"/>
          </p:nvPr>
        </p:nvSpPr>
        <p:spPr>
          <a:xfrm>
            <a:off x="792976" y="3140945"/>
            <a:ext cx="2113498" cy="625504"/>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DA3B3B"/>
              </a:buClr>
              <a:buSzPts val="1800"/>
              <a:buFont typeface="Righteous"/>
              <a:buNone/>
              <a:defRPr sz="18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6"/>
          <p:cNvSpPr txBox="1">
            <a:spLocks noGrp="1"/>
          </p:cNvSpPr>
          <p:nvPr>
            <p:ph type="subTitle" idx="1"/>
          </p:nvPr>
        </p:nvSpPr>
        <p:spPr>
          <a:xfrm>
            <a:off x="792976" y="3698446"/>
            <a:ext cx="2113498" cy="793196"/>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47" name="Google Shape;47;p46"/>
          <p:cNvSpPr txBox="1">
            <a:spLocks noGrp="1"/>
          </p:cNvSpPr>
          <p:nvPr>
            <p:ph type="title" idx="2"/>
          </p:nvPr>
        </p:nvSpPr>
        <p:spPr>
          <a:xfrm>
            <a:off x="3515246" y="3140945"/>
            <a:ext cx="2113498" cy="625504"/>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DA3B3B"/>
              </a:buClr>
              <a:buSzPts val="1800"/>
              <a:buFont typeface="Righteous"/>
              <a:buNone/>
              <a:defRPr sz="18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6"/>
          <p:cNvSpPr txBox="1">
            <a:spLocks noGrp="1"/>
          </p:cNvSpPr>
          <p:nvPr>
            <p:ph type="subTitle" idx="3"/>
          </p:nvPr>
        </p:nvSpPr>
        <p:spPr>
          <a:xfrm>
            <a:off x="3515246" y="3698446"/>
            <a:ext cx="2113498" cy="793196"/>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49" name="Google Shape;49;p46"/>
          <p:cNvSpPr txBox="1">
            <a:spLocks noGrp="1"/>
          </p:cNvSpPr>
          <p:nvPr>
            <p:ph type="title" idx="4"/>
          </p:nvPr>
        </p:nvSpPr>
        <p:spPr>
          <a:xfrm>
            <a:off x="6237524" y="3140945"/>
            <a:ext cx="2113498" cy="625504"/>
          </a:xfrm>
          <a:prstGeom prst="rect">
            <a:avLst/>
          </a:prstGeom>
          <a:noFill/>
          <a:ln>
            <a:noFill/>
          </a:ln>
        </p:spPr>
        <p:txBody>
          <a:bodyPr spcFirstLastPara="1" wrap="square" lIns="91400" tIns="91400" rIns="91400" bIns="91400" anchor="b" anchorCtr="1">
            <a:noAutofit/>
          </a:bodyPr>
          <a:lstStyle>
            <a:lvl1pPr lvl="0" algn="ctr">
              <a:lnSpc>
                <a:spcPct val="100000"/>
              </a:lnSpc>
              <a:spcBef>
                <a:spcPts val="0"/>
              </a:spcBef>
              <a:spcAft>
                <a:spcPts val="0"/>
              </a:spcAft>
              <a:buClr>
                <a:srgbClr val="DA3B3B"/>
              </a:buClr>
              <a:buSzPts val="1800"/>
              <a:buFont typeface="Righteous"/>
              <a:buNone/>
              <a:defRPr sz="18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6"/>
          <p:cNvSpPr txBox="1">
            <a:spLocks noGrp="1"/>
          </p:cNvSpPr>
          <p:nvPr>
            <p:ph type="subTitle" idx="5"/>
          </p:nvPr>
        </p:nvSpPr>
        <p:spPr>
          <a:xfrm>
            <a:off x="6237524" y="3698446"/>
            <a:ext cx="2113498" cy="793196"/>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SzPts val="1800"/>
              <a:buNone/>
              <a:defRPr sz="1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grpSp>
        <p:nvGrpSpPr>
          <p:cNvPr id="51" name="Google Shape;51;p46"/>
          <p:cNvGrpSpPr/>
          <p:nvPr/>
        </p:nvGrpSpPr>
        <p:grpSpPr>
          <a:xfrm>
            <a:off x="0" y="0"/>
            <a:ext cx="9133959" cy="926753"/>
            <a:chOff x="0" y="0"/>
            <a:chExt cx="9133959" cy="926753"/>
          </a:xfrm>
        </p:grpSpPr>
        <p:sp>
          <p:nvSpPr>
            <p:cNvPr id="52" name="Google Shape;52;p46"/>
            <p:cNvSpPr/>
            <p:nvPr/>
          </p:nvSpPr>
          <p:spPr>
            <a:xfrm>
              <a:off x="548027" y="602132"/>
              <a:ext cx="84838" cy="90168"/>
            </a:xfrm>
            <a:custGeom>
              <a:avLst/>
              <a:gdLst/>
              <a:ahLst/>
              <a:cxnLst/>
              <a:rect l="l" t="t" r="r" b="b"/>
              <a:pathLst>
                <a:path w="63627" h="67627" extrusionOk="0">
                  <a:moveTo>
                    <a:pt x="29242" y="2857"/>
                  </a:moveTo>
                  <a:lnTo>
                    <a:pt x="23908" y="2857"/>
                  </a:lnTo>
                  <a:cubicBezTo>
                    <a:pt x="15907" y="0"/>
                    <a:pt x="10668" y="2857"/>
                    <a:pt x="5334" y="5715"/>
                  </a:cubicBezTo>
                  <a:cubicBezTo>
                    <a:pt x="2667" y="5715"/>
                    <a:pt x="0" y="8573"/>
                    <a:pt x="0" y="8573"/>
                  </a:cubicBezTo>
                  <a:cubicBezTo>
                    <a:pt x="10573" y="28289"/>
                    <a:pt x="23908" y="48006"/>
                    <a:pt x="37147" y="67627"/>
                  </a:cubicBezTo>
                  <a:cubicBezTo>
                    <a:pt x="45148" y="56388"/>
                    <a:pt x="55721" y="45149"/>
                    <a:pt x="63627" y="33814"/>
                  </a:cubicBezTo>
                  <a:lnTo>
                    <a:pt x="63627" y="30956"/>
                  </a:lnTo>
                  <a:cubicBezTo>
                    <a:pt x="63627" y="28099"/>
                    <a:pt x="60960" y="22479"/>
                    <a:pt x="60960" y="19717"/>
                  </a:cubicBezTo>
                  <a:cubicBezTo>
                    <a:pt x="58293" y="14097"/>
                    <a:pt x="58293" y="5620"/>
                    <a:pt x="55626" y="0"/>
                  </a:cubicBezTo>
                  <a:cubicBezTo>
                    <a:pt x="52959" y="0"/>
                    <a:pt x="52959" y="2857"/>
                    <a:pt x="50292" y="2857"/>
                  </a:cubicBezTo>
                  <a:cubicBezTo>
                    <a:pt x="42291" y="8477"/>
                    <a:pt x="37052" y="11335"/>
                    <a:pt x="29051" y="2857"/>
                  </a:cubicBezTo>
                  <a:close/>
                </a:path>
              </a:pathLst>
            </a:custGeom>
            <a:solidFill>
              <a:srgbClr val="99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53" name="Google Shape;53;p46"/>
            <p:cNvSpPr/>
            <p:nvPr/>
          </p:nvSpPr>
          <p:spPr>
            <a:xfrm>
              <a:off x="0" y="0"/>
              <a:ext cx="9133959" cy="926753"/>
            </a:xfrm>
            <a:custGeom>
              <a:avLst/>
              <a:gdLst/>
              <a:ahLst/>
              <a:cxnLst/>
              <a:rect l="l" t="t" r="r" b="b"/>
              <a:pathLst>
                <a:path w="6850189" h="695039" extrusionOk="0">
                  <a:moveTo>
                    <a:pt x="652367" y="0"/>
                  </a:moveTo>
                  <a:lnTo>
                    <a:pt x="0" y="0"/>
                  </a:lnTo>
                  <a:lnTo>
                    <a:pt x="0" y="695039"/>
                  </a:lnTo>
                  <a:lnTo>
                    <a:pt x="323564" y="695039"/>
                  </a:lnTo>
                  <a:cubicBezTo>
                    <a:pt x="506540" y="695039"/>
                    <a:pt x="652463" y="537496"/>
                    <a:pt x="652463" y="343281"/>
                  </a:cubicBezTo>
                  <a:lnTo>
                    <a:pt x="652463" y="253270"/>
                  </a:lnTo>
                  <a:lnTo>
                    <a:pt x="6850190" y="253270"/>
                  </a:lnTo>
                  <a:lnTo>
                    <a:pt x="6850190" y="0"/>
                  </a:lnTo>
                  <a:lnTo>
                    <a:pt x="652367" y="0"/>
                  </a:lnTo>
                  <a:close/>
                  <a:moveTo>
                    <a:pt x="323564" y="589502"/>
                  </a:moveTo>
                  <a:lnTo>
                    <a:pt x="320897" y="589502"/>
                  </a:lnTo>
                  <a:cubicBezTo>
                    <a:pt x="304991" y="583883"/>
                    <a:pt x="289084" y="572643"/>
                    <a:pt x="273177" y="561404"/>
                  </a:cubicBezTo>
                  <a:cubicBezTo>
                    <a:pt x="265176" y="567023"/>
                    <a:pt x="259937" y="569881"/>
                    <a:pt x="251936" y="575501"/>
                  </a:cubicBezTo>
                  <a:cubicBezTo>
                    <a:pt x="238697" y="586740"/>
                    <a:pt x="220123" y="592360"/>
                    <a:pt x="204216" y="597980"/>
                  </a:cubicBezTo>
                  <a:cubicBezTo>
                    <a:pt x="198882" y="600837"/>
                    <a:pt x="193643" y="600837"/>
                    <a:pt x="185642" y="600837"/>
                  </a:cubicBezTo>
                  <a:cubicBezTo>
                    <a:pt x="180308" y="600837"/>
                    <a:pt x="172403" y="597980"/>
                    <a:pt x="167069" y="595217"/>
                  </a:cubicBezTo>
                  <a:cubicBezTo>
                    <a:pt x="159068" y="586740"/>
                    <a:pt x="151162" y="578358"/>
                    <a:pt x="145828" y="569881"/>
                  </a:cubicBezTo>
                  <a:cubicBezTo>
                    <a:pt x="135255" y="555784"/>
                    <a:pt x="127254" y="541782"/>
                    <a:pt x="119348" y="524828"/>
                  </a:cubicBezTo>
                  <a:cubicBezTo>
                    <a:pt x="108776" y="505111"/>
                    <a:pt x="98108" y="479774"/>
                    <a:pt x="90202" y="457295"/>
                  </a:cubicBezTo>
                  <a:cubicBezTo>
                    <a:pt x="82201" y="437579"/>
                    <a:pt x="76962" y="415100"/>
                    <a:pt x="71628" y="392621"/>
                  </a:cubicBezTo>
                  <a:cubicBezTo>
                    <a:pt x="66294" y="370142"/>
                    <a:pt x="61055" y="344805"/>
                    <a:pt x="61055" y="322231"/>
                  </a:cubicBezTo>
                  <a:cubicBezTo>
                    <a:pt x="61055" y="299657"/>
                    <a:pt x="66389" y="282797"/>
                    <a:pt x="76962" y="263176"/>
                  </a:cubicBezTo>
                  <a:cubicBezTo>
                    <a:pt x="84963" y="251936"/>
                    <a:pt x="95536" y="243459"/>
                    <a:pt x="106109" y="235077"/>
                  </a:cubicBezTo>
                  <a:cubicBezTo>
                    <a:pt x="119348" y="226600"/>
                    <a:pt x="132588" y="223838"/>
                    <a:pt x="148495" y="220980"/>
                  </a:cubicBezTo>
                  <a:cubicBezTo>
                    <a:pt x="161735" y="220980"/>
                    <a:pt x="172403" y="223838"/>
                    <a:pt x="185642" y="226600"/>
                  </a:cubicBezTo>
                  <a:cubicBezTo>
                    <a:pt x="201549" y="229457"/>
                    <a:pt x="214789" y="232219"/>
                    <a:pt x="228029" y="240697"/>
                  </a:cubicBezTo>
                  <a:cubicBezTo>
                    <a:pt x="243935" y="249174"/>
                    <a:pt x="257175" y="260414"/>
                    <a:pt x="270415" y="274511"/>
                  </a:cubicBezTo>
                  <a:lnTo>
                    <a:pt x="270415" y="266033"/>
                  </a:lnTo>
                  <a:cubicBezTo>
                    <a:pt x="270415" y="243554"/>
                    <a:pt x="267748" y="218218"/>
                    <a:pt x="262414" y="195644"/>
                  </a:cubicBezTo>
                  <a:cubicBezTo>
                    <a:pt x="257080" y="175927"/>
                    <a:pt x="249174" y="159068"/>
                    <a:pt x="238506" y="142208"/>
                  </a:cubicBezTo>
                  <a:cubicBezTo>
                    <a:pt x="233172" y="133731"/>
                    <a:pt x="225266" y="125349"/>
                    <a:pt x="217265" y="116872"/>
                  </a:cubicBezTo>
                  <a:cubicBezTo>
                    <a:pt x="204026" y="100013"/>
                    <a:pt x="190786" y="83058"/>
                    <a:pt x="177451" y="66199"/>
                  </a:cubicBezTo>
                  <a:cubicBezTo>
                    <a:pt x="174784" y="60579"/>
                    <a:pt x="172117" y="57722"/>
                    <a:pt x="166878" y="52102"/>
                  </a:cubicBezTo>
                  <a:lnTo>
                    <a:pt x="166878" y="49244"/>
                  </a:lnTo>
                  <a:cubicBezTo>
                    <a:pt x="166878" y="49244"/>
                    <a:pt x="169545" y="46387"/>
                    <a:pt x="169545" y="49244"/>
                  </a:cubicBezTo>
                  <a:cubicBezTo>
                    <a:pt x="180118" y="49244"/>
                    <a:pt x="188119" y="54864"/>
                    <a:pt x="196025" y="60484"/>
                  </a:cubicBezTo>
                  <a:cubicBezTo>
                    <a:pt x="211931" y="66104"/>
                    <a:pt x="225171" y="77343"/>
                    <a:pt x="235839" y="88583"/>
                  </a:cubicBezTo>
                  <a:cubicBezTo>
                    <a:pt x="246412" y="99822"/>
                    <a:pt x="254413" y="113919"/>
                    <a:pt x="259747" y="128016"/>
                  </a:cubicBezTo>
                  <a:cubicBezTo>
                    <a:pt x="265081" y="139256"/>
                    <a:pt x="267748" y="150495"/>
                    <a:pt x="272987" y="161830"/>
                  </a:cubicBezTo>
                  <a:cubicBezTo>
                    <a:pt x="275654" y="173069"/>
                    <a:pt x="278321" y="187166"/>
                    <a:pt x="278321" y="201263"/>
                  </a:cubicBezTo>
                  <a:cubicBezTo>
                    <a:pt x="280988" y="226600"/>
                    <a:pt x="278321" y="251936"/>
                    <a:pt x="275654" y="274415"/>
                  </a:cubicBezTo>
                  <a:cubicBezTo>
                    <a:pt x="275654" y="274415"/>
                    <a:pt x="278321" y="271558"/>
                    <a:pt x="280988" y="268796"/>
                  </a:cubicBezTo>
                  <a:cubicBezTo>
                    <a:pt x="296894" y="251936"/>
                    <a:pt x="312801" y="240697"/>
                    <a:pt x="331375" y="234982"/>
                  </a:cubicBezTo>
                  <a:cubicBezTo>
                    <a:pt x="349949" y="226505"/>
                    <a:pt x="368522" y="223742"/>
                    <a:pt x="389763" y="220885"/>
                  </a:cubicBezTo>
                  <a:cubicBezTo>
                    <a:pt x="403003" y="220885"/>
                    <a:pt x="413671" y="223742"/>
                    <a:pt x="426911" y="229362"/>
                  </a:cubicBezTo>
                  <a:cubicBezTo>
                    <a:pt x="442817" y="234982"/>
                    <a:pt x="458724" y="246221"/>
                    <a:pt x="469297" y="263176"/>
                  </a:cubicBezTo>
                  <a:cubicBezTo>
                    <a:pt x="474631" y="274415"/>
                    <a:pt x="479870" y="285655"/>
                    <a:pt x="479870" y="296894"/>
                  </a:cubicBezTo>
                  <a:cubicBezTo>
                    <a:pt x="482537" y="308134"/>
                    <a:pt x="482537" y="316611"/>
                    <a:pt x="482537" y="324993"/>
                  </a:cubicBezTo>
                  <a:cubicBezTo>
                    <a:pt x="482537" y="327850"/>
                    <a:pt x="482537" y="330613"/>
                    <a:pt x="479870" y="330613"/>
                  </a:cubicBezTo>
                  <a:cubicBezTo>
                    <a:pt x="474536" y="336233"/>
                    <a:pt x="469297" y="339090"/>
                    <a:pt x="461296" y="344710"/>
                  </a:cubicBezTo>
                  <a:cubicBezTo>
                    <a:pt x="453295" y="341852"/>
                    <a:pt x="448056" y="339090"/>
                    <a:pt x="440055" y="341852"/>
                  </a:cubicBezTo>
                  <a:cubicBezTo>
                    <a:pt x="432054" y="344615"/>
                    <a:pt x="426815" y="353092"/>
                    <a:pt x="424148" y="364331"/>
                  </a:cubicBezTo>
                  <a:cubicBezTo>
                    <a:pt x="424148" y="369951"/>
                    <a:pt x="424148" y="372809"/>
                    <a:pt x="421481" y="375571"/>
                  </a:cubicBezTo>
                  <a:cubicBezTo>
                    <a:pt x="416147" y="375571"/>
                    <a:pt x="416147" y="381191"/>
                    <a:pt x="413480" y="384048"/>
                  </a:cubicBezTo>
                  <a:cubicBezTo>
                    <a:pt x="413480" y="384048"/>
                    <a:pt x="410813" y="386906"/>
                    <a:pt x="408146" y="386906"/>
                  </a:cubicBezTo>
                  <a:cubicBezTo>
                    <a:pt x="397574" y="389763"/>
                    <a:pt x="386906" y="395383"/>
                    <a:pt x="379000" y="401003"/>
                  </a:cubicBezTo>
                  <a:cubicBezTo>
                    <a:pt x="360426" y="409480"/>
                    <a:pt x="349853" y="426339"/>
                    <a:pt x="344519" y="446056"/>
                  </a:cubicBezTo>
                  <a:cubicBezTo>
                    <a:pt x="341852" y="460153"/>
                    <a:pt x="339185" y="474155"/>
                    <a:pt x="336518" y="488251"/>
                  </a:cubicBezTo>
                  <a:cubicBezTo>
                    <a:pt x="336518" y="505111"/>
                    <a:pt x="333851" y="522065"/>
                    <a:pt x="331184" y="541687"/>
                  </a:cubicBezTo>
                  <a:cubicBezTo>
                    <a:pt x="328517" y="555784"/>
                    <a:pt x="325850" y="572643"/>
                    <a:pt x="323183" y="589502"/>
                  </a:cubicBezTo>
                  <a:close/>
                  <a:moveTo>
                    <a:pt x="514541" y="431959"/>
                  </a:moveTo>
                  <a:cubicBezTo>
                    <a:pt x="503968" y="437579"/>
                    <a:pt x="493300" y="434816"/>
                    <a:pt x="485394" y="426339"/>
                  </a:cubicBezTo>
                  <a:cubicBezTo>
                    <a:pt x="480060" y="420719"/>
                    <a:pt x="480060" y="409480"/>
                    <a:pt x="482727" y="398240"/>
                  </a:cubicBezTo>
                  <a:cubicBezTo>
                    <a:pt x="488061" y="387001"/>
                    <a:pt x="503968" y="378524"/>
                    <a:pt x="514541" y="384143"/>
                  </a:cubicBezTo>
                  <a:cubicBezTo>
                    <a:pt x="525113" y="387001"/>
                    <a:pt x="530447" y="395383"/>
                    <a:pt x="530447" y="406622"/>
                  </a:cubicBezTo>
                  <a:cubicBezTo>
                    <a:pt x="530447" y="417862"/>
                    <a:pt x="525113" y="426339"/>
                    <a:pt x="514541" y="431959"/>
                  </a:cubicBezTo>
                  <a:close/>
                  <a:moveTo>
                    <a:pt x="546354" y="372904"/>
                  </a:moveTo>
                  <a:cubicBezTo>
                    <a:pt x="533114" y="370046"/>
                    <a:pt x="519875" y="370046"/>
                    <a:pt x="506540" y="367284"/>
                  </a:cubicBezTo>
                  <a:cubicBezTo>
                    <a:pt x="501206" y="367284"/>
                    <a:pt x="498539" y="367284"/>
                    <a:pt x="495967" y="364426"/>
                  </a:cubicBezTo>
                  <a:cubicBezTo>
                    <a:pt x="494188" y="364426"/>
                    <a:pt x="493300" y="365379"/>
                    <a:pt x="493300" y="367284"/>
                  </a:cubicBezTo>
                  <a:cubicBezTo>
                    <a:pt x="485299" y="370142"/>
                    <a:pt x="480060" y="375761"/>
                    <a:pt x="472059" y="381381"/>
                  </a:cubicBezTo>
                  <a:cubicBezTo>
                    <a:pt x="474726" y="381381"/>
                    <a:pt x="477393" y="384239"/>
                    <a:pt x="480060" y="384239"/>
                  </a:cubicBezTo>
                  <a:cubicBezTo>
                    <a:pt x="482727" y="384239"/>
                    <a:pt x="485394" y="387096"/>
                    <a:pt x="485394" y="389858"/>
                  </a:cubicBezTo>
                  <a:cubicBezTo>
                    <a:pt x="485394" y="392621"/>
                    <a:pt x="482727" y="398336"/>
                    <a:pt x="477393" y="398336"/>
                  </a:cubicBezTo>
                  <a:cubicBezTo>
                    <a:pt x="472059" y="398336"/>
                    <a:pt x="466820" y="395478"/>
                    <a:pt x="461486" y="392716"/>
                  </a:cubicBezTo>
                  <a:cubicBezTo>
                    <a:pt x="459708" y="394621"/>
                    <a:pt x="459708" y="396494"/>
                    <a:pt x="461486" y="398336"/>
                  </a:cubicBezTo>
                  <a:cubicBezTo>
                    <a:pt x="466820" y="409575"/>
                    <a:pt x="472059" y="420815"/>
                    <a:pt x="480060" y="429292"/>
                  </a:cubicBezTo>
                  <a:cubicBezTo>
                    <a:pt x="485394" y="434912"/>
                    <a:pt x="485394" y="443389"/>
                    <a:pt x="488061" y="451771"/>
                  </a:cubicBezTo>
                  <a:cubicBezTo>
                    <a:pt x="488061" y="463010"/>
                    <a:pt x="490728" y="471488"/>
                    <a:pt x="490728" y="482727"/>
                  </a:cubicBezTo>
                  <a:cubicBezTo>
                    <a:pt x="493395" y="488347"/>
                    <a:pt x="490728" y="491204"/>
                    <a:pt x="488061" y="493967"/>
                  </a:cubicBezTo>
                  <a:cubicBezTo>
                    <a:pt x="477488" y="505206"/>
                    <a:pt x="466820" y="516446"/>
                    <a:pt x="458915" y="524923"/>
                  </a:cubicBezTo>
                  <a:cubicBezTo>
                    <a:pt x="457136" y="526828"/>
                    <a:pt x="455359" y="527780"/>
                    <a:pt x="453581" y="527780"/>
                  </a:cubicBezTo>
                  <a:cubicBezTo>
                    <a:pt x="458915" y="536258"/>
                    <a:pt x="458915" y="541877"/>
                    <a:pt x="458915" y="550259"/>
                  </a:cubicBezTo>
                  <a:lnTo>
                    <a:pt x="458915" y="626269"/>
                  </a:lnTo>
                  <a:cubicBezTo>
                    <a:pt x="461582" y="631888"/>
                    <a:pt x="458915" y="634746"/>
                    <a:pt x="453581" y="634746"/>
                  </a:cubicBezTo>
                  <a:cubicBezTo>
                    <a:pt x="448247" y="637604"/>
                    <a:pt x="445580" y="634746"/>
                    <a:pt x="445580" y="629126"/>
                  </a:cubicBezTo>
                  <a:cubicBezTo>
                    <a:pt x="442913" y="606647"/>
                    <a:pt x="437579" y="584073"/>
                    <a:pt x="435007" y="561594"/>
                  </a:cubicBezTo>
                  <a:lnTo>
                    <a:pt x="435007" y="558737"/>
                  </a:lnTo>
                  <a:cubicBezTo>
                    <a:pt x="435007" y="550259"/>
                    <a:pt x="432340" y="544640"/>
                    <a:pt x="427006" y="539020"/>
                  </a:cubicBezTo>
                  <a:cubicBezTo>
                    <a:pt x="416433" y="527780"/>
                    <a:pt x="405765" y="513683"/>
                    <a:pt x="395192" y="502444"/>
                  </a:cubicBezTo>
                  <a:cubicBezTo>
                    <a:pt x="392525" y="499586"/>
                    <a:pt x="392525" y="496824"/>
                    <a:pt x="389858" y="493967"/>
                  </a:cubicBezTo>
                  <a:cubicBezTo>
                    <a:pt x="387191" y="496824"/>
                    <a:pt x="387191" y="499586"/>
                    <a:pt x="387191" y="499586"/>
                  </a:cubicBezTo>
                  <a:cubicBezTo>
                    <a:pt x="381857" y="519303"/>
                    <a:pt x="379190" y="539020"/>
                    <a:pt x="373951" y="555879"/>
                  </a:cubicBezTo>
                  <a:cubicBezTo>
                    <a:pt x="371285" y="567119"/>
                    <a:pt x="365950" y="578358"/>
                    <a:pt x="363379" y="586835"/>
                  </a:cubicBezTo>
                  <a:cubicBezTo>
                    <a:pt x="360712" y="598075"/>
                    <a:pt x="355378" y="609314"/>
                    <a:pt x="352806" y="617792"/>
                  </a:cubicBezTo>
                  <a:cubicBezTo>
                    <a:pt x="352806" y="620649"/>
                    <a:pt x="350139" y="620649"/>
                    <a:pt x="350139" y="623411"/>
                  </a:cubicBezTo>
                  <a:cubicBezTo>
                    <a:pt x="350139" y="629031"/>
                    <a:pt x="344805" y="634651"/>
                    <a:pt x="339566" y="631888"/>
                  </a:cubicBezTo>
                  <a:cubicBezTo>
                    <a:pt x="336899" y="631888"/>
                    <a:pt x="334232" y="629031"/>
                    <a:pt x="334232" y="623411"/>
                  </a:cubicBezTo>
                  <a:cubicBezTo>
                    <a:pt x="334232" y="617792"/>
                    <a:pt x="336899" y="614934"/>
                    <a:pt x="336899" y="609314"/>
                  </a:cubicBezTo>
                  <a:cubicBezTo>
                    <a:pt x="339566" y="600837"/>
                    <a:pt x="339566" y="592455"/>
                    <a:pt x="342233" y="583978"/>
                  </a:cubicBezTo>
                  <a:cubicBezTo>
                    <a:pt x="344900" y="572738"/>
                    <a:pt x="347567" y="561499"/>
                    <a:pt x="350234" y="550164"/>
                  </a:cubicBezTo>
                  <a:cubicBezTo>
                    <a:pt x="352901" y="533305"/>
                    <a:pt x="352901" y="516350"/>
                    <a:pt x="355568" y="499491"/>
                  </a:cubicBezTo>
                  <a:cubicBezTo>
                    <a:pt x="355568" y="488251"/>
                    <a:pt x="355568" y="479774"/>
                    <a:pt x="358235" y="471392"/>
                  </a:cubicBezTo>
                  <a:cubicBezTo>
                    <a:pt x="360902" y="457295"/>
                    <a:pt x="363569" y="440436"/>
                    <a:pt x="374142" y="429197"/>
                  </a:cubicBezTo>
                  <a:cubicBezTo>
                    <a:pt x="379476" y="420719"/>
                    <a:pt x="390049" y="415100"/>
                    <a:pt x="400622" y="412337"/>
                  </a:cubicBezTo>
                  <a:cubicBezTo>
                    <a:pt x="405956" y="409480"/>
                    <a:pt x="413861" y="406718"/>
                    <a:pt x="419195" y="403860"/>
                  </a:cubicBezTo>
                  <a:cubicBezTo>
                    <a:pt x="421862" y="403860"/>
                    <a:pt x="427196" y="401003"/>
                    <a:pt x="427196" y="398240"/>
                  </a:cubicBezTo>
                  <a:cubicBezTo>
                    <a:pt x="429863" y="389763"/>
                    <a:pt x="435197" y="387001"/>
                    <a:pt x="440436" y="384143"/>
                  </a:cubicBezTo>
                  <a:lnTo>
                    <a:pt x="445770" y="378524"/>
                  </a:lnTo>
                  <a:cubicBezTo>
                    <a:pt x="445770" y="375666"/>
                    <a:pt x="443103" y="370046"/>
                    <a:pt x="443103" y="364426"/>
                  </a:cubicBezTo>
                  <a:lnTo>
                    <a:pt x="445770" y="364426"/>
                  </a:lnTo>
                  <a:cubicBezTo>
                    <a:pt x="445770" y="362522"/>
                    <a:pt x="446659" y="360648"/>
                    <a:pt x="448437" y="358807"/>
                  </a:cubicBezTo>
                  <a:lnTo>
                    <a:pt x="448437" y="364426"/>
                  </a:lnTo>
                  <a:cubicBezTo>
                    <a:pt x="451104" y="367284"/>
                    <a:pt x="451104" y="370046"/>
                    <a:pt x="456438" y="372904"/>
                  </a:cubicBezTo>
                  <a:cubicBezTo>
                    <a:pt x="461772" y="367284"/>
                    <a:pt x="469678" y="361664"/>
                    <a:pt x="475012" y="358807"/>
                  </a:cubicBezTo>
                  <a:cubicBezTo>
                    <a:pt x="477679" y="355949"/>
                    <a:pt x="483013" y="353187"/>
                    <a:pt x="485585" y="350330"/>
                  </a:cubicBezTo>
                  <a:cubicBezTo>
                    <a:pt x="488156" y="347472"/>
                    <a:pt x="490919" y="347472"/>
                    <a:pt x="496157" y="347472"/>
                  </a:cubicBezTo>
                  <a:cubicBezTo>
                    <a:pt x="509397" y="353092"/>
                    <a:pt x="525304" y="355949"/>
                    <a:pt x="541211" y="358712"/>
                  </a:cubicBezTo>
                  <a:cubicBezTo>
                    <a:pt x="541211" y="361569"/>
                    <a:pt x="543878" y="361569"/>
                    <a:pt x="546545" y="361569"/>
                  </a:cubicBezTo>
                  <a:cubicBezTo>
                    <a:pt x="551879" y="361569"/>
                    <a:pt x="551879" y="364426"/>
                    <a:pt x="551879" y="367189"/>
                  </a:cubicBezTo>
                  <a:cubicBezTo>
                    <a:pt x="551879" y="372809"/>
                    <a:pt x="549212" y="372809"/>
                    <a:pt x="546545" y="372809"/>
                  </a:cubicBezTo>
                  <a:close/>
                </a:path>
              </a:pathLst>
            </a:custGeom>
            <a:solidFill>
              <a:srgbClr val="99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54"/>
        <p:cNvGrpSpPr/>
        <p:nvPr/>
      </p:nvGrpSpPr>
      <p:grpSpPr>
        <a:xfrm>
          <a:off x="0" y="0"/>
          <a:ext cx="0" cy="0"/>
          <a:chOff x="0" y="0"/>
          <a:chExt cx="0" cy="0"/>
        </a:xfrm>
      </p:grpSpPr>
      <p:sp>
        <p:nvSpPr>
          <p:cNvPr id="55" name="Google Shape;55;p47"/>
          <p:cNvSpPr txBox="1">
            <a:spLocks noGrp="1"/>
          </p:cNvSpPr>
          <p:nvPr>
            <p:ph type="title"/>
          </p:nvPr>
        </p:nvSpPr>
        <p:spPr>
          <a:xfrm>
            <a:off x="5150906" y="1558000"/>
            <a:ext cx="2808003" cy="562502"/>
          </a:xfrm>
          <a:prstGeom prst="rect">
            <a:avLst/>
          </a:prstGeom>
          <a:noFill/>
          <a:ln>
            <a:noFill/>
          </a:ln>
        </p:spPr>
        <p:txBody>
          <a:bodyPr spcFirstLastPara="1" wrap="square" lIns="91400" tIns="91400" rIns="91400" bIns="91400" anchor="b" anchorCtr="0">
            <a:noAutofit/>
          </a:bodyPr>
          <a:lstStyle>
            <a:lvl1pPr lvl="0" algn="l">
              <a:lnSpc>
                <a:spcPct val="100000"/>
              </a:lnSpc>
              <a:spcBef>
                <a:spcPts val="0"/>
              </a:spcBef>
              <a:spcAft>
                <a:spcPts val="0"/>
              </a:spcAft>
              <a:buClr>
                <a:srgbClr val="DA3B3B"/>
              </a:buClr>
              <a:buSzPts val="2400"/>
              <a:buFont typeface="Righteous"/>
              <a:buNone/>
              <a:defRPr sz="24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7"/>
          <p:cNvSpPr txBox="1">
            <a:spLocks noGrp="1"/>
          </p:cNvSpPr>
          <p:nvPr>
            <p:ph type="body" idx="1"/>
          </p:nvPr>
        </p:nvSpPr>
        <p:spPr>
          <a:xfrm>
            <a:off x="5150906" y="2120429"/>
            <a:ext cx="2992200" cy="1730995"/>
          </a:xfrm>
          <a:prstGeom prst="rect">
            <a:avLst/>
          </a:prstGeom>
          <a:noFill/>
          <a:ln>
            <a:noFill/>
          </a:ln>
        </p:spPr>
        <p:txBody>
          <a:bodyPr spcFirstLastPara="1" wrap="square" lIns="91400" tIns="91400" rIns="91400" bIns="91400" anchor="t" anchorCtr="0">
            <a:noAutofit/>
          </a:bodyPr>
          <a:lstStyle>
            <a:lvl1pPr marL="457200" lvl="0" indent="-317500" algn="l">
              <a:lnSpc>
                <a:spcPct val="100000"/>
              </a:lnSpc>
              <a:spcBef>
                <a:spcPts val="0"/>
              </a:spcBef>
              <a:spcAft>
                <a:spcPts val="0"/>
              </a:spcAft>
              <a:buSzPts val="1400"/>
              <a:buChar char="●"/>
              <a:defRPr sz="140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Contents slide layout">
  <p:cSld name="8_Contents slide layout">
    <p:spTree>
      <p:nvGrpSpPr>
        <p:cNvPr id="1" name="Shape 57"/>
        <p:cNvGrpSpPr/>
        <p:nvPr/>
      </p:nvGrpSpPr>
      <p:grpSpPr>
        <a:xfrm>
          <a:off x="0" y="0"/>
          <a:ext cx="0" cy="0"/>
          <a:chOff x="0" y="0"/>
          <a:chExt cx="0" cy="0"/>
        </a:xfrm>
      </p:grpSpPr>
      <p:sp>
        <p:nvSpPr>
          <p:cNvPr id="58" name="Google Shape;58;p48"/>
          <p:cNvSpPr/>
          <p:nvPr/>
        </p:nvSpPr>
        <p:spPr>
          <a:xfrm>
            <a:off x="0" y="4969361"/>
            <a:ext cx="9144000" cy="174138"/>
          </a:xfrm>
          <a:prstGeom prst="rect">
            <a:avLst/>
          </a:pr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59" name="Google Shape;59;p48"/>
          <p:cNvGrpSpPr/>
          <p:nvPr/>
        </p:nvGrpSpPr>
        <p:grpSpPr>
          <a:xfrm>
            <a:off x="8465341" y="4445355"/>
            <a:ext cx="574682" cy="611075"/>
            <a:chOff x="8465341" y="4445355"/>
            <a:chExt cx="574682" cy="611075"/>
          </a:xfrm>
        </p:grpSpPr>
        <p:sp>
          <p:nvSpPr>
            <p:cNvPr id="60" name="Google Shape;60;p48"/>
            <p:cNvSpPr/>
            <p:nvPr/>
          </p:nvSpPr>
          <p:spPr>
            <a:xfrm>
              <a:off x="8778084" y="4445355"/>
              <a:ext cx="261939" cy="609493"/>
            </a:xfrm>
            <a:custGeom>
              <a:avLst/>
              <a:gdLst/>
              <a:ahLst/>
              <a:cxnLst/>
              <a:rect l="l" t="t" r="r" b="b"/>
              <a:pathLst>
                <a:path w="102" h="236" extrusionOk="0">
                  <a:moveTo>
                    <a:pt x="28" y="236"/>
                  </a:moveTo>
                  <a:cubicBezTo>
                    <a:pt x="29" y="233"/>
                    <a:pt x="31" y="231"/>
                    <a:pt x="33" y="229"/>
                  </a:cubicBezTo>
                  <a:cubicBezTo>
                    <a:pt x="41" y="216"/>
                    <a:pt x="46" y="202"/>
                    <a:pt x="48" y="187"/>
                  </a:cubicBezTo>
                  <a:cubicBezTo>
                    <a:pt x="50" y="178"/>
                    <a:pt x="50" y="169"/>
                    <a:pt x="51" y="160"/>
                  </a:cubicBezTo>
                  <a:cubicBezTo>
                    <a:pt x="52" y="143"/>
                    <a:pt x="54" y="126"/>
                    <a:pt x="55" y="109"/>
                  </a:cubicBezTo>
                  <a:cubicBezTo>
                    <a:pt x="55" y="104"/>
                    <a:pt x="56" y="99"/>
                    <a:pt x="56" y="93"/>
                  </a:cubicBezTo>
                  <a:cubicBezTo>
                    <a:pt x="56" y="90"/>
                    <a:pt x="55" y="87"/>
                    <a:pt x="55" y="84"/>
                  </a:cubicBezTo>
                  <a:cubicBezTo>
                    <a:pt x="54" y="83"/>
                    <a:pt x="53" y="81"/>
                    <a:pt x="52" y="79"/>
                  </a:cubicBezTo>
                  <a:cubicBezTo>
                    <a:pt x="54" y="78"/>
                    <a:pt x="55" y="78"/>
                    <a:pt x="56" y="77"/>
                  </a:cubicBezTo>
                  <a:cubicBezTo>
                    <a:pt x="59" y="75"/>
                    <a:pt x="61" y="72"/>
                    <a:pt x="62" y="68"/>
                  </a:cubicBezTo>
                  <a:cubicBezTo>
                    <a:pt x="63" y="68"/>
                    <a:pt x="63" y="68"/>
                    <a:pt x="63" y="67"/>
                  </a:cubicBezTo>
                  <a:cubicBezTo>
                    <a:pt x="63" y="66"/>
                    <a:pt x="62" y="65"/>
                    <a:pt x="61" y="64"/>
                  </a:cubicBezTo>
                  <a:cubicBezTo>
                    <a:pt x="60" y="64"/>
                    <a:pt x="59" y="65"/>
                    <a:pt x="59" y="66"/>
                  </a:cubicBezTo>
                  <a:cubicBezTo>
                    <a:pt x="58" y="71"/>
                    <a:pt x="55" y="73"/>
                    <a:pt x="51" y="75"/>
                  </a:cubicBezTo>
                  <a:cubicBezTo>
                    <a:pt x="44" y="78"/>
                    <a:pt x="37" y="77"/>
                    <a:pt x="31" y="71"/>
                  </a:cubicBezTo>
                  <a:cubicBezTo>
                    <a:pt x="27" y="66"/>
                    <a:pt x="21" y="65"/>
                    <a:pt x="15" y="66"/>
                  </a:cubicBezTo>
                  <a:cubicBezTo>
                    <a:pt x="14" y="66"/>
                    <a:pt x="12" y="66"/>
                    <a:pt x="11" y="66"/>
                  </a:cubicBezTo>
                  <a:cubicBezTo>
                    <a:pt x="7" y="65"/>
                    <a:pt x="5" y="62"/>
                    <a:pt x="5" y="59"/>
                  </a:cubicBezTo>
                  <a:cubicBezTo>
                    <a:pt x="5" y="56"/>
                    <a:pt x="7" y="53"/>
                    <a:pt x="10" y="52"/>
                  </a:cubicBezTo>
                  <a:cubicBezTo>
                    <a:pt x="17" y="49"/>
                    <a:pt x="25" y="47"/>
                    <a:pt x="32" y="44"/>
                  </a:cubicBezTo>
                  <a:cubicBezTo>
                    <a:pt x="36" y="43"/>
                    <a:pt x="37" y="41"/>
                    <a:pt x="36" y="37"/>
                  </a:cubicBezTo>
                  <a:cubicBezTo>
                    <a:pt x="36" y="35"/>
                    <a:pt x="35" y="32"/>
                    <a:pt x="35" y="30"/>
                  </a:cubicBezTo>
                  <a:cubicBezTo>
                    <a:pt x="34" y="26"/>
                    <a:pt x="31" y="24"/>
                    <a:pt x="27" y="26"/>
                  </a:cubicBezTo>
                  <a:cubicBezTo>
                    <a:pt x="25" y="27"/>
                    <a:pt x="22" y="28"/>
                    <a:pt x="20" y="29"/>
                  </a:cubicBezTo>
                  <a:cubicBezTo>
                    <a:pt x="18" y="29"/>
                    <a:pt x="18" y="30"/>
                    <a:pt x="18" y="32"/>
                  </a:cubicBezTo>
                  <a:cubicBezTo>
                    <a:pt x="19" y="33"/>
                    <a:pt x="20" y="33"/>
                    <a:pt x="22" y="33"/>
                  </a:cubicBezTo>
                  <a:cubicBezTo>
                    <a:pt x="24" y="32"/>
                    <a:pt x="26" y="31"/>
                    <a:pt x="29" y="30"/>
                  </a:cubicBezTo>
                  <a:cubicBezTo>
                    <a:pt x="30" y="29"/>
                    <a:pt x="31" y="29"/>
                    <a:pt x="31" y="31"/>
                  </a:cubicBezTo>
                  <a:cubicBezTo>
                    <a:pt x="31" y="33"/>
                    <a:pt x="32" y="36"/>
                    <a:pt x="32" y="38"/>
                  </a:cubicBezTo>
                  <a:cubicBezTo>
                    <a:pt x="32" y="39"/>
                    <a:pt x="32" y="40"/>
                    <a:pt x="31" y="40"/>
                  </a:cubicBezTo>
                  <a:cubicBezTo>
                    <a:pt x="25" y="42"/>
                    <a:pt x="19" y="44"/>
                    <a:pt x="13" y="46"/>
                  </a:cubicBezTo>
                  <a:cubicBezTo>
                    <a:pt x="13" y="46"/>
                    <a:pt x="12" y="46"/>
                    <a:pt x="12" y="46"/>
                  </a:cubicBezTo>
                  <a:cubicBezTo>
                    <a:pt x="9" y="43"/>
                    <a:pt x="6" y="41"/>
                    <a:pt x="4" y="38"/>
                  </a:cubicBezTo>
                  <a:cubicBezTo>
                    <a:pt x="0" y="35"/>
                    <a:pt x="0" y="30"/>
                    <a:pt x="3" y="26"/>
                  </a:cubicBezTo>
                  <a:cubicBezTo>
                    <a:pt x="11" y="18"/>
                    <a:pt x="18" y="11"/>
                    <a:pt x="26" y="3"/>
                  </a:cubicBezTo>
                  <a:cubicBezTo>
                    <a:pt x="29" y="0"/>
                    <a:pt x="35" y="0"/>
                    <a:pt x="38" y="4"/>
                  </a:cubicBezTo>
                  <a:cubicBezTo>
                    <a:pt x="46" y="12"/>
                    <a:pt x="54" y="20"/>
                    <a:pt x="62" y="28"/>
                  </a:cubicBezTo>
                  <a:cubicBezTo>
                    <a:pt x="64" y="31"/>
                    <a:pt x="67" y="34"/>
                    <a:pt x="70" y="36"/>
                  </a:cubicBezTo>
                  <a:cubicBezTo>
                    <a:pt x="77" y="43"/>
                    <a:pt x="81" y="51"/>
                    <a:pt x="83" y="61"/>
                  </a:cubicBezTo>
                  <a:cubicBezTo>
                    <a:pt x="88" y="85"/>
                    <a:pt x="92" y="109"/>
                    <a:pt x="97" y="133"/>
                  </a:cubicBezTo>
                  <a:cubicBezTo>
                    <a:pt x="100" y="151"/>
                    <a:pt x="102" y="169"/>
                    <a:pt x="101" y="188"/>
                  </a:cubicBezTo>
                  <a:cubicBezTo>
                    <a:pt x="101" y="199"/>
                    <a:pt x="101" y="209"/>
                    <a:pt x="100" y="220"/>
                  </a:cubicBezTo>
                  <a:cubicBezTo>
                    <a:pt x="100" y="229"/>
                    <a:pt x="93" y="236"/>
                    <a:pt x="84" y="236"/>
                  </a:cubicBezTo>
                  <a:cubicBezTo>
                    <a:pt x="66" y="236"/>
                    <a:pt x="48" y="236"/>
                    <a:pt x="29" y="236"/>
                  </a:cubicBezTo>
                  <a:cubicBezTo>
                    <a:pt x="29" y="236"/>
                    <a:pt x="28" y="236"/>
                    <a:pt x="28" y="236"/>
                  </a:cubicBezTo>
                  <a:close/>
                </a:path>
              </a:pathLst>
            </a:cu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61" name="Google Shape;61;p48"/>
            <p:cNvSpPr/>
            <p:nvPr/>
          </p:nvSpPr>
          <p:spPr>
            <a:xfrm>
              <a:off x="8635209" y="4806296"/>
              <a:ext cx="260347" cy="250134"/>
            </a:xfrm>
            <a:custGeom>
              <a:avLst/>
              <a:gdLst/>
              <a:ahLst/>
              <a:cxnLst/>
              <a:rect l="l" t="t" r="r" b="b"/>
              <a:pathLst>
                <a:path w="102" h="97" extrusionOk="0">
                  <a:moveTo>
                    <a:pt x="51" y="0"/>
                  </a:moveTo>
                  <a:cubicBezTo>
                    <a:pt x="61" y="0"/>
                    <a:pt x="70" y="0"/>
                    <a:pt x="80" y="3"/>
                  </a:cubicBezTo>
                  <a:cubicBezTo>
                    <a:pt x="89" y="5"/>
                    <a:pt x="97" y="10"/>
                    <a:pt x="100" y="20"/>
                  </a:cubicBezTo>
                  <a:cubicBezTo>
                    <a:pt x="101" y="24"/>
                    <a:pt x="102" y="28"/>
                    <a:pt x="102" y="32"/>
                  </a:cubicBezTo>
                  <a:cubicBezTo>
                    <a:pt x="101" y="53"/>
                    <a:pt x="95" y="72"/>
                    <a:pt x="83" y="89"/>
                  </a:cubicBezTo>
                  <a:cubicBezTo>
                    <a:pt x="78" y="97"/>
                    <a:pt x="75" y="97"/>
                    <a:pt x="67" y="94"/>
                  </a:cubicBezTo>
                  <a:cubicBezTo>
                    <a:pt x="64" y="93"/>
                    <a:pt x="61" y="92"/>
                    <a:pt x="58" y="91"/>
                  </a:cubicBezTo>
                  <a:cubicBezTo>
                    <a:pt x="53" y="89"/>
                    <a:pt x="48" y="89"/>
                    <a:pt x="43" y="91"/>
                  </a:cubicBezTo>
                  <a:cubicBezTo>
                    <a:pt x="39" y="92"/>
                    <a:pt x="36" y="94"/>
                    <a:pt x="32" y="95"/>
                  </a:cubicBezTo>
                  <a:cubicBezTo>
                    <a:pt x="28" y="97"/>
                    <a:pt x="24" y="96"/>
                    <a:pt x="20" y="92"/>
                  </a:cubicBezTo>
                  <a:cubicBezTo>
                    <a:pt x="15" y="85"/>
                    <a:pt x="11" y="77"/>
                    <a:pt x="8" y="69"/>
                  </a:cubicBezTo>
                  <a:cubicBezTo>
                    <a:pt x="3" y="58"/>
                    <a:pt x="1" y="46"/>
                    <a:pt x="0" y="34"/>
                  </a:cubicBezTo>
                  <a:cubicBezTo>
                    <a:pt x="0" y="29"/>
                    <a:pt x="0" y="23"/>
                    <a:pt x="3" y="18"/>
                  </a:cubicBezTo>
                  <a:cubicBezTo>
                    <a:pt x="6" y="11"/>
                    <a:pt x="12" y="6"/>
                    <a:pt x="20" y="3"/>
                  </a:cubicBezTo>
                  <a:cubicBezTo>
                    <a:pt x="27" y="1"/>
                    <a:pt x="35" y="0"/>
                    <a:pt x="43" y="0"/>
                  </a:cubicBezTo>
                  <a:cubicBezTo>
                    <a:pt x="46" y="0"/>
                    <a:pt x="48" y="0"/>
                    <a:pt x="51" y="0"/>
                  </a:cubicBezTo>
                  <a:close/>
                  <a:moveTo>
                    <a:pt x="91" y="39"/>
                  </a:moveTo>
                  <a:cubicBezTo>
                    <a:pt x="91" y="38"/>
                    <a:pt x="91" y="37"/>
                    <a:pt x="91" y="36"/>
                  </a:cubicBezTo>
                  <a:cubicBezTo>
                    <a:pt x="91" y="24"/>
                    <a:pt x="85" y="16"/>
                    <a:pt x="75" y="12"/>
                  </a:cubicBezTo>
                  <a:cubicBezTo>
                    <a:pt x="70" y="11"/>
                    <a:pt x="65" y="10"/>
                    <a:pt x="61" y="9"/>
                  </a:cubicBezTo>
                  <a:cubicBezTo>
                    <a:pt x="59" y="9"/>
                    <a:pt x="58" y="10"/>
                    <a:pt x="58" y="11"/>
                  </a:cubicBezTo>
                  <a:cubicBezTo>
                    <a:pt x="58" y="13"/>
                    <a:pt x="59" y="13"/>
                    <a:pt x="60" y="13"/>
                  </a:cubicBezTo>
                  <a:cubicBezTo>
                    <a:pt x="65" y="14"/>
                    <a:pt x="70" y="15"/>
                    <a:pt x="75" y="17"/>
                  </a:cubicBezTo>
                  <a:cubicBezTo>
                    <a:pt x="81" y="19"/>
                    <a:pt x="85" y="24"/>
                    <a:pt x="86" y="30"/>
                  </a:cubicBezTo>
                  <a:cubicBezTo>
                    <a:pt x="87" y="33"/>
                    <a:pt x="87" y="36"/>
                    <a:pt x="87" y="39"/>
                  </a:cubicBezTo>
                  <a:cubicBezTo>
                    <a:pt x="87" y="47"/>
                    <a:pt x="85" y="54"/>
                    <a:pt x="82" y="62"/>
                  </a:cubicBezTo>
                  <a:cubicBezTo>
                    <a:pt x="82" y="63"/>
                    <a:pt x="82" y="65"/>
                    <a:pt x="84" y="65"/>
                  </a:cubicBezTo>
                  <a:cubicBezTo>
                    <a:pt x="85" y="66"/>
                    <a:pt x="86" y="65"/>
                    <a:pt x="86" y="63"/>
                  </a:cubicBezTo>
                  <a:cubicBezTo>
                    <a:pt x="89" y="55"/>
                    <a:pt x="91" y="47"/>
                    <a:pt x="91" y="39"/>
                  </a:cubicBezTo>
                  <a:close/>
                </a:path>
              </a:pathLst>
            </a:cu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62" name="Google Shape;62;p48"/>
            <p:cNvSpPr/>
            <p:nvPr/>
          </p:nvSpPr>
          <p:spPr>
            <a:xfrm>
              <a:off x="8465341" y="4695480"/>
              <a:ext cx="246065" cy="185220"/>
            </a:xfrm>
            <a:custGeom>
              <a:avLst/>
              <a:gdLst/>
              <a:ahLst/>
              <a:cxnLst/>
              <a:rect l="l" t="t" r="r" b="b"/>
              <a:pathLst>
                <a:path w="96" h="72" extrusionOk="0">
                  <a:moveTo>
                    <a:pt x="96" y="0"/>
                  </a:moveTo>
                  <a:cubicBezTo>
                    <a:pt x="96" y="3"/>
                    <a:pt x="96" y="6"/>
                    <a:pt x="96" y="9"/>
                  </a:cubicBezTo>
                  <a:cubicBezTo>
                    <a:pt x="95" y="9"/>
                    <a:pt x="95" y="8"/>
                    <a:pt x="94" y="8"/>
                  </a:cubicBezTo>
                  <a:cubicBezTo>
                    <a:pt x="91" y="8"/>
                    <a:pt x="88" y="9"/>
                    <a:pt x="87" y="12"/>
                  </a:cubicBezTo>
                  <a:cubicBezTo>
                    <a:pt x="85" y="15"/>
                    <a:pt x="86" y="18"/>
                    <a:pt x="89" y="20"/>
                  </a:cubicBezTo>
                  <a:cubicBezTo>
                    <a:pt x="91" y="21"/>
                    <a:pt x="93" y="22"/>
                    <a:pt x="94" y="23"/>
                  </a:cubicBezTo>
                  <a:cubicBezTo>
                    <a:pt x="95" y="24"/>
                    <a:pt x="96" y="25"/>
                    <a:pt x="96" y="25"/>
                  </a:cubicBezTo>
                  <a:cubicBezTo>
                    <a:pt x="96" y="30"/>
                    <a:pt x="96" y="34"/>
                    <a:pt x="96" y="38"/>
                  </a:cubicBezTo>
                  <a:cubicBezTo>
                    <a:pt x="96" y="39"/>
                    <a:pt x="95" y="40"/>
                    <a:pt x="94" y="40"/>
                  </a:cubicBezTo>
                  <a:cubicBezTo>
                    <a:pt x="87" y="41"/>
                    <a:pt x="81" y="43"/>
                    <a:pt x="75" y="47"/>
                  </a:cubicBezTo>
                  <a:cubicBezTo>
                    <a:pt x="67" y="53"/>
                    <a:pt x="63" y="61"/>
                    <a:pt x="62" y="70"/>
                  </a:cubicBezTo>
                  <a:cubicBezTo>
                    <a:pt x="62" y="72"/>
                    <a:pt x="61" y="72"/>
                    <a:pt x="60" y="72"/>
                  </a:cubicBezTo>
                  <a:cubicBezTo>
                    <a:pt x="42" y="72"/>
                    <a:pt x="24" y="72"/>
                    <a:pt x="7" y="72"/>
                  </a:cubicBezTo>
                  <a:cubicBezTo>
                    <a:pt x="6" y="72"/>
                    <a:pt x="6" y="72"/>
                    <a:pt x="5" y="72"/>
                  </a:cubicBezTo>
                  <a:cubicBezTo>
                    <a:pt x="5" y="68"/>
                    <a:pt x="4" y="64"/>
                    <a:pt x="4" y="60"/>
                  </a:cubicBezTo>
                  <a:cubicBezTo>
                    <a:pt x="3" y="42"/>
                    <a:pt x="2" y="25"/>
                    <a:pt x="0" y="7"/>
                  </a:cubicBezTo>
                  <a:cubicBezTo>
                    <a:pt x="0" y="5"/>
                    <a:pt x="0" y="4"/>
                    <a:pt x="0" y="2"/>
                  </a:cubicBezTo>
                  <a:cubicBezTo>
                    <a:pt x="0" y="1"/>
                    <a:pt x="1" y="1"/>
                    <a:pt x="2" y="0"/>
                  </a:cubicBezTo>
                  <a:cubicBezTo>
                    <a:pt x="2" y="0"/>
                    <a:pt x="3" y="0"/>
                    <a:pt x="3" y="0"/>
                  </a:cubicBezTo>
                  <a:cubicBezTo>
                    <a:pt x="33" y="0"/>
                    <a:pt x="63" y="0"/>
                    <a:pt x="93" y="0"/>
                  </a:cubicBezTo>
                  <a:cubicBezTo>
                    <a:pt x="94" y="0"/>
                    <a:pt x="95" y="0"/>
                    <a:pt x="96" y="0"/>
                  </a:cubicBezTo>
                  <a:close/>
                </a:path>
              </a:pathLst>
            </a:cu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63" name="Google Shape;63;p48"/>
            <p:cNvSpPr/>
            <p:nvPr/>
          </p:nvSpPr>
          <p:spPr>
            <a:xfrm>
              <a:off x="8478042" y="4891783"/>
              <a:ext cx="196852" cy="163055"/>
            </a:xfrm>
            <a:custGeom>
              <a:avLst/>
              <a:gdLst/>
              <a:ahLst/>
              <a:cxnLst/>
              <a:rect l="l" t="t" r="r" b="b"/>
              <a:pathLst>
                <a:path w="77" h="63" extrusionOk="0">
                  <a:moveTo>
                    <a:pt x="0" y="0"/>
                  </a:moveTo>
                  <a:cubicBezTo>
                    <a:pt x="19" y="0"/>
                    <a:pt x="38" y="0"/>
                    <a:pt x="57" y="0"/>
                  </a:cubicBezTo>
                  <a:cubicBezTo>
                    <a:pt x="58" y="22"/>
                    <a:pt x="64" y="43"/>
                    <a:pt x="77" y="61"/>
                  </a:cubicBezTo>
                  <a:cubicBezTo>
                    <a:pt x="76" y="62"/>
                    <a:pt x="74" y="63"/>
                    <a:pt x="72" y="63"/>
                  </a:cubicBezTo>
                  <a:cubicBezTo>
                    <a:pt x="69" y="63"/>
                    <a:pt x="67" y="63"/>
                    <a:pt x="64" y="63"/>
                  </a:cubicBezTo>
                  <a:cubicBezTo>
                    <a:pt x="61" y="63"/>
                    <a:pt x="58" y="62"/>
                    <a:pt x="56" y="59"/>
                  </a:cubicBezTo>
                  <a:cubicBezTo>
                    <a:pt x="48" y="52"/>
                    <a:pt x="38" y="52"/>
                    <a:pt x="31" y="59"/>
                  </a:cubicBezTo>
                  <a:cubicBezTo>
                    <a:pt x="28" y="62"/>
                    <a:pt x="26" y="63"/>
                    <a:pt x="22" y="63"/>
                  </a:cubicBezTo>
                  <a:cubicBezTo>
                    <a:pt x="20" y="63"/>
                    <a:pt x="17" y="63"/>
                    <a:pt x="15" y="63"/>
                  </a:cubicBezTo>
                  <a:cubicBezTo>
                    <a:pt x="9" y="62"/>
                    <a:pt x="4" y="57"/>
                    <a:pt x="4" y="51"/>
                  </a:cubicBezTo>
                  <a:cubicBezTo>
                    <a:pt x="3" y="34"/>
                    <a:pt x="1" y="18"/>
                    <a:pt x="0" y="1"/>
                  </a:cubicBezTo>
                  <a:cubicBezTo>
                    <a:pt x="0" y="1"/>
                    <a:pt x="0" y="1"/>
                    <a:pt x="0" y="0"/>
                  </a:cubicBezTo>
                  <a:close/>
                </a:path>
              </a:pathLst>
            </a:cu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64" name="Google Shape;64;p48"/>
            <p:cNvSpPr/>
            <p:nvPr/>
          </p:nvSpPr>
          <p:spPr>
            <a:xfrm>
              <a:off x="8468514" y="4522924"/>
              <a:ext cx="239709" cy="163055"/>
            </a:xfrm>
            <a:custGeom>
              <a:avLst/>
              <a:gdLst/>
              <a:ahLst/>
              <a:cxnLst/>
              <a:rect l="l" t="t" r="r" b="b"/>
              <a:pathLst>
                <a:path w="94" h="63" extrusionOk="0">
                  <a:moveTo>
                    <a:pt x="60" y="0"/>
                  </a:moveTo>
                  <a:cubicBezTo>
                    <a:pt x="60" y="3"/>
                    <a:pt x="60" y="5"/>
                    <a:pt x="60" y="8"/>
                  </a:cubicBezTo>
                  <a:cubicBezTo>
                    <a:pt x="60" y="14"/>
                    <a:pt x="62" y="19"/>
                    <a:pt x="66" y="24"/>
                  </a:cubicBezTo>
                  <a:cubicBezTo>
                    <a:pt x="72" y="29"/>
                    <a:pt x="77" y="35"/>
                    <a:pt x="83" y="41"/>
                  </a:cubicBezTo>
                  <a:cubicBezTo>
                    <a:pt x="88" y="46"/>
                    <a:pt x="92" y="53"/>
                    <a:pt x="94" y="61"/>
                  </a:cubicBezTo>
                  <a:cubicBezTo>
                    <a:pt x="94" y="62"/>
                    <a:pt x="94" y="62"/>
                    <a:pt x="94" y="63"/>
                  </a:cubicBezTo>
                  <a:cubicBezTo>
                    <a:pt x="63" y="63"/>
                    <a:pt x="31" y="63"/>
                    <a:pt x="0" y="63"/>
                  </a:cubicBezTo>
                  <a:cubicBezTo>
                    <a:pt x="0" y="62"/>
                    <a:pt x="0" y="62"/>
                    <a:pt x="0" y="61"/>
                  </a:cubicBezTo>
                  <a:cubicBezTo>
                    <a:pt x="2" y="54"/>
                    <a:pt x="5" y="47"/>
                    <a:pt x="11" y="41"/>
                  </a:cubicBezTo>
                  <a:cubicBezTo>
                    <a:pt x="16" y="35"/>
                    <a:pt x="22" y="30"/>
                    <a:pt x="27" y="24"/>
                  </a:cubicBezTo>
                  <a:cubicBezTo>
                    <a:pt x="32" y="19"/>
                    <a:pt x="34" y="14"/>
                    <a:pt x="34" y="8"/>
                  </a:cubicBezTo>
                  <a:cubicBezTo>
                    <a:pt x="34" y="5"/>
                    <a:pt x="34" y="3"/>
                    <a:pt x="34" y="0"/>
                  </a:cubicBezTo>
                  <a:cubicBezTo>
                    <a:pt x="42" y="0"/>
                    <a:pt x="51" y="0"/>
                    <a:pt x="60" y="0"/>
                  </a:cubicBezTo>
                  <a:close/>
                </a:path>
              </a:pathLst>
            </a:cu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65" name="Google Shape;65;p48"/>
            <p:cNvSpPr/>
            <p:nvPr/>
          </p:nvSpPr>
          <p:spPr>
            <a:xfrm>
              <a:off x="8536783" y="4446937"/>
              <a:ext cx="103190" cy="64904"/>
            </a:xfrm>
            <a:custGeom>
              <a:avLst/>
              <a:gdLst/>
              <a:ahLst/>
              <a:cxnLst/>
              <a:rect l="l" t="t" r="r" b="b"/>
              <a:pathLst>
                <a:path w="40" h="25" extrusionOk="0">
                  <a:moveTo>
                    <a:pt x="20" y="25"/>
                  </a:moveTo>
                  <a:cubicBezTo>
                    <a:pt x="14" y="25"/>
                    <a:pt x="8" y="25"/>
                    <a:pt x="3" y="25"/>
                  </a:cubicBezTo>
                  <a:cubicBezTo>
                    <a:pt x="1" y="25"/>
                    <a:pt x="0" y="24"/>
                    <a:pt x="0" y="23"/>
                  </a:cubicBezTo>
                  <a:cubicBezTo>
                    <a:pt x="0" y="16"/>
                    <a:pt x="0" y="9"/>
                    <a:pt x="0" y="2"/>
                  </a:cubicBezTo>
                  <a:cubicBezTo>
                    <a:pt x="0" y="0"/>
                    <a:pt x="1" y="0"/>
                    <a:pt x="2" y="0"/>
                  </a:cubicBezTo>
                  <a:cubicBezTo>
                    <a:pt x="14" y="0"/>
                    <a:pt x="26" y="0"/>
                    <a:pt x="37" y="0"/>
                  </a:cubicBezTo>
                  <a:cubicBezTo>
                    <a:pt x="39" y="0"/>
                    <a:pt x="39" y="0"/>
                    <a:pt x="39" y="2"/>
                  </a:cubicBezTo>
                  <a:cubicBezTo>
                    <a:pt x="39" y="9"/>
                    <a:pt x="39" y="16"/>
                    <a:pt x="39" y="22"/>
                  </a:cubicBezTo>
                  <a:cubicBezTo>
                    <a:pt x="40" y="24"/>
                    <a:pt x="39" y="25"/>
                    <a:pt x="37" y="25"/>
                  </a:cubicBezTo>
                  <a:cubicBezTo>
                    <a:pt x="31" y="25"/>
                    <a:pt x="25" y="25"/>
                    <a:pt x="20" y="25"/>
                  </a:cubicBezTo>
                  <a:close/>
                </a:path>
              </a:pathLst>
            </a:cu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66" name="Google Shape;66;p48"/>
            <p:cNvSpPr/>
            <p:nvPr/>
          </p:nvSpPr>
          <p:spPr>
            <a:xfrm>
              <a:off x="8695532" y="4682816"/>
              <a:ext cx="153984" cy="113979"/>
            </a:xfrm>
            <a:custGeom>
              <a:avLst/>
              <a:gdLst/>
              <a:ahLst/>
              <a:cxnLst/>
              <a:rect l="l" t="t" r="r" b="b"/>
              <a:pathLst>
                <a:path w="60" h="44" extrusionOk="0">
                  <a:moveTo>
                    <a:pt x="41" y="30"/>
                  </a:moveTo>
                  <a:cubicBezTo>
                    <a:pt x="38" y="34"/>
                    <a:pt x="35" y="38"/>
                    <a:pt x="32" y="42"/>
                  </a:cubicBezTo>
                  <a:cubicBezTo>
                    <a:pt x="31" y="43"/>
                    <a:pt x="30" y="43"/>
                    <a:pt x="29" y="43"/>
                  </a:cubicBezTo>
                  <a:cubicBezTo>
                    <a:pt x="25" y="44"/>
                    <a:pt x="22" y="42"/>
                    <a:pt x="20" y="39"/>
                  </a:cubicBezTo>
                  <a:cubicBezTo>
                    <a:pt x="16" y="31"/>
                    <a:pt x="10" y="26"/>
                    <a:pt x="2" y="22"/>
                  </a:cubicBezTo>
                  <a:cubicBezTo>
                    <a:pt x="0" y="21"/>
                    <a:pt x="0" y="20"/>
                    <a:pt x="1" y="18"/>
                  </a:cubicBezTo>
                  <a:cubicBezTo>
                    <a:pt x="2" y="17"/>
                    <a:pt x="3" y="17"/>
                    <a:pt x="4" y="18"/>
                  </a:cubicBezTo>
                  <a:cubicBezTo>
                    <a:pt x="13" y="23"/>
                    <a:pt x="20" y="30"/>
                    <a:pt x="26" y="39"/>
                  </a:cubicBezTo>
                  <a:cubicBezTo>
                    <a:pt x="26" y="39"/>
                    <a:pt x="27" y="40"/>
                    <a:pt x="27" y="41"/>
                  </a:cubicBezTo>
                  <a:cubicBezTo>
                    <a:pt x="31" y="36"/>
                    <a:pt x="34" y="32"/>
                    <a:pt x="37" y="27"/>
                  </a:cubicBezTo>
                  <a:cubicBezTo>
                    <a:pt x="36" y="26"/>
                    <a:pt x="34" y="26"/>
                    <a:pt x="33" y="25"/>
                  </a:cubicBezTo>
                  <a:cubicBezTo>
                    <a:pt x="28" y="23"/>
                    <a:pt x="27" y="18"/>
                    <a:pt x="31" y="14"/>
                  </a:cubicBezTo>
                  <a:cubicBezTo>
                    <a:pt x="34" y="9"/>
                    <a:pt x="39" y="6"/>
                    <a:pt x="45" y="4"/>
                  </a:cubicBezTo>
                  <a:cubicBezTo>
                    <a:pt x="48" y="3"/>
                    <a:pt x="51" y="2"/>
                    <a:pt x="54" y="1"/>
                  </a:cubicBezTo>
                  <a:cubicBezTo>
                    <a:pt x="57" y="0"/>
                    <a:pt x="59" y="1"/>
                    <a:pt x="59" y="4"/>
                  </a:cubicBezTo>
                  <a:cubicBezTo>
                    <a:pt x="60" y="12"/>
                    <a:pt x="60" y="19"/>
                    <a:pt x="57" y="27"/>
                  </a:cubicBezTo>
                  <a:cubicBezTo>
                    <a:pt x="56" y="28"/>
                    <a:pt x="56" y="30"/>
                    <a:pt x="55" y="32"/>
                  </a:cubicBezTo>
                  <a:cubicBezTo>
                    <a:pt x="52" y="35"/>
                    <a:pt x="49" y="36"/>
                    <a:pt x="46" y="34"/>
                  </a:cubicBezTo>
                  <a:cubicBezTo>
                    <a:pt x="44" y="33"/>
                    <a:pt x="42" y="31"/>
                    <a:pt x="41" y="30"/>
                  </a:cubicBezTo>
                  <a:close/>
                </a:path>
              </a:pathLst>
            </a:cu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67" name="Google Shape;67;p48"/>
          <p:cNvGrpSpPr/>
          <p:nvPr/>
        </p:nvGrpSpPr>
        <p:grpSpPr>
          <a:xfrm>
            <a:off x="0" y="-33339"/>
            <a:ext cx="9144000" cy="1014417"/>
            <a:chOff x="0" y="-33339"/>
            <a:chExt cx="9144000" cy="1014417"/>
          </a:xfrm>
        </p:grpSpPr>
        <p:sp>
          <p:nvSpPr>
            <p:cNvPr id="68" name="Google Shape;68;p48"/>
            <p:cNvSpPr/>
            <p:nvPr/>
          </p:nvSpPr>
          <p:spPr>
            <a:xfrm>
              <a:off x="0" y="0"/>
              <a:ext cx="9144000" cy="98107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69" name="Google Shape;69;p48"/>
            <p:cNvSpPr/>
            <p:nvPr/>
          </p:nvSpPr>
          <p:spPr>
            <a:xfrm>
              <a:off x="3172" y="892170"/>
              <a:ext cx="9001125" cy="87316"/>
            </a:xfrm>
            <a:prstGeom prst="rect">
              <a:avLst/>
            </a:prstGeom>
            <a:solidFill>
              <a:srgbClr val="2BBA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0" name="Google Shape;70;p48"/>
            <p:cNvSpPr/>
            <p:nvPr/>
          </p:nvSpPr>
          <p:spPr>
            <a:xfrm>
              <a:off x="8404222" y="-33339"/>
              <a:ext cx="736604" cy="981078"/>
            </a:xfrm>
            <a:custGeom>
              <a:avLst/>
              <a:gdLst/>
              <a:ahLst/>
              <a:cxnLst/>
              <a:rect l="l" t="t" r="r" b="b"/>
              <a:pathLst>
                <a:path w="292" h="408" extrusionOk="0">
                  <a:moveTo>
                    <a:pt x="194" y="156"/>
                  </a:moveTo>
                  <a:cubicBezTo>
                    <a:pt x="205" y="162"/>
                    <a:pt x="216" y="168"/>
                    <a:pt x="227" y="173"/>
                  </a:cubicBezTo>
                  <a:cubicBezTo>
                    <a:pt x="243" y="181"/>
                    <a:pt x="256" y="192"/>
                    <a:pt x="264" y="209"/>
                  </a:cubicBezTo>
                  <a:cubicBezTo>
                    <a:pt x="268" y="218"/>
                    <a:pt x="270" y="228"/>
                    <a:pt x="269" y="239"/>
                  </a:cubicBezTo>
                  <a:cubicBezTo>
                    <a:pt x="268" y="242"/>
                    <a:pt x="270" y="245"/>
                    <a:pt x="270" y="248"/>
                  </a:cubicBezTo>
                  <a:cubicBezTo>
                    <a:pt x="273" y="258"/>
                    <a:pt x="275" y="267"/>
                    <a:pt x="278" y="277"/>
                  </a:cubicBezTo>
                  <a:cubicBezTo>
                    <a:pt x="279" y="280"/>
                    <a:pt x="280" y="283"/>
                    <a:pt x="282" y="285"/>
                  </a:cubicBezTo>
                  <a:cubicBezTo>
                    <a:pt x="288" y="293"/>
                    <a:pt x="292" y="302"/>
                    <a:pt x="292" y="312"/>
                  </a:cubicBezTo>
                  <a:cubicBezTo>
                    <a:pt x="291" y="319"/>
                    <a:pt x="291" y="326"/>
                    <a:pt x="290" y="333"/>
                  </a:cubicBezTo>
                  <a:cubicBezTo>
                    <a:pt x="290" y="342"/>
                    <a:pt x="290" y="350"/>
                    <a:pt x="291" y="359"/>
                  </a:cubicBezTo>
                  <a:cubicBezTo>
                    <a:pt x="292" y="374"/>
                    <a:pt x="290" y="387"/>
                    <a:pt x="276" y="395"/>
                  </a:cubicBezTo>
                  <a:cubicBezTo>
                    <a:pt x="269" y="399"/>
                    <a:pt x="260" y="399"/>
                    <a:pt x="251" y="401"/>
                  </a:cubicBezTo>
                  <a:cubicBezTo>
                    <a:pt x="251" y="401"/>
                    <a:pt x="249" y="400"/>
                    <a:pt x="249" y="399"/>
                  </a:cubicBezTo>
                  <a:cubicBezTo>
                    <a:pt x="247" y="391"/>
                    <a:pt x="243" y="382"/>
                    <a:pt x="244" y="374"/>
                  </a:cubicBezTo>
                  <a:cubicBezTo>
                    <a:pt x="245" y="369"/>
                    <a:pt x="253" y="365"/>
                    <a:pt x="258" y="360"/>
                  </a:cubicBezTo>
                  <a:cubicBezTo>
                    <a:pt x="258" y="360"/>
                    <a:pt x="258" y="360"/>
                    <a:pt x="257" y="360"/>
                  </a:cubicBezTo>
                  <a:cubicBezTo>
                    <a:pt x="245" y="349"/>
                    <a:pt x="240" y="336"/>
                    <a:pt x="240" y="320"/>
                  </a:cubicBezTo>
                  <a:cubicBezTo>
                    <a:pt x="240" y="315"/>
                    <a:pt x="237" y="311"/>
                    <a:pt x="236" y="306"/>
                  </a:cubicBezTo>
                  <a:cubicBezTo>
                    <a:pt x="235" y="306"/>
                    <a:pt x="234" y="306"/>
                    <a:pt x="233" y="306"/>
                  </a:cubicBezTo>
                  <a:cubicBezTo>
                    <a:pt x="234" y="333"/>
                    <a:pt x="235" y="359"/>
                    <a:pt x="236" y="385"/>
                  </a:cubicBezTo>
                  <a:cubicBezTo>
                    <a:pt x="221" y="385"/>
                    <a:pt x="206" y="385"/>
                    <a:pt x="190" y="385"/>
                  </a:cubicBezTo>
                  <a:cubicBezTo>
                    <a:pt x="191" y="382"/>
                    <a:pt x="191" y="381"/>
                    <a:pt x="191" y="380"/>
                  </a:cubicBezTo>
                  <a:cubicBezTo>
                    <a:pt x="196" y="368"/>
                    <a:pt x="192" y="358"/>
                    <a:pt x="184" y="349"/>
                  </a:cubicBezTo>
                  <a:cubicBezTo>
                    <a:pt x="179" y="344"/>
                    <a:pt x="174" y="342"/>
                    <a:pt x="167" y="344"/>
                  </a:cubicBezTo>
                  <a:cubicBezTo>
                    <a:pt x="154" y="349"/>
                    <a:pt x="140" y="353"/>
                    <a:pt x="126" y="358"/>
                  </a:cubicBezTo>
                  <a:cubicBezTo>
                    <a:pt x="123" y="358"/>
                    <a:pt x="120" y="358"/>
                    <a:pt x="118" y="357"/>
                  </a:cubicBezTo>
                  <a:cubicBezTo>
                    <a:pt x="110" y="353"/>
                    <a:pt x="103" y="349"/>
                    <a:pt x="100" y="340"/>
                  </a:cubicBezTo>
                  <a:cubicBezTo>
                    <a:pt x="91" y="319"/>
                    <a:pt x="81" y="298"/>
                    <a:pt x="73" y="278"/>
                  </a:cubicBezTo>
                  <a:cubicBezTo>
                    <a:pt x="69" y="284"/>
                    <a:pt x="65" y="291"/>
                    <a:pt x="61" y="298"/>
                  </a:cubicBezTo>
                  <a:cubicBezTo>
                    <a:pt x="60" y="300"/>
                    <a:pt x="61" y="304"/>
                    <a:pt x="63" y="305"/>
                  </a:cubicBezTo>
                  <a:cubicBezTo>
                    <a:pt x="79" y="314"/>
                    <a:pt x="86" y="331"/>
                    <a:pt x="96" y="345"/>
                  </a:cubicBezTo>
                  <a:cubicBezTo>
                    <a:pt x="101" y="350"/>
                    <a:pt x="106" y="356"/>
                    <a:pt x="112" y="360"/>
                  </a:cubicBezTo>
                  <a:cubicBezTo>
                    <a:pt x="118" y="365"/>
                    <a:pt x="124" y="364"/>
                    <a:pt x="131" y="361"/>
                  </a:cubicBezTo>
                  <a:cubicBezTo>
                    <a:pt x="142" y="357"/>
                    <a:pt x="154" y="354"/>
                    <a:pt x="165" y="351"/>
                  </a:cubicBezTo>
                  <a:cubicBezTo>
                    <a:pt x="167" y="350"/>
                    <a:pt x="169" y="350"/>
                    <a:pt x="171" y="351"/>
                  </a:cubicBezTo>
                  <a:cubicBezTo>
                    <a:pt x="179" y="354"/>
                    <a:pt x="188" y="367"/>
                    <a:pt x="186" y="376"/>
                  </a:cubicBezTo>
                  <a:cubicBezTo>
                    <a:pt x="183" y="387"/>
                    <a:pt x="182" y="398"/>
                    <a:pt x="171" y="404"/>
                  </a:cubicBezTo>
                  <a:cubicBezTo>
                    <a:pt x="167" y="407"/>
                    <a:pt x="161" y="408"/>
                    <a:pt x="156" y="407"/>
                  </a:cubicBezTo>
                  <a:cubicBezTo>
                    <a:pt x="123" y="400"/>
                    <a:pt x="90" y="388"/>
                    <a:pt x="59" y="375"/>
                  </a:cubicBezTo>
                  <a:cubicBezTo>
                    <a:pt x="33" y="365"/>
                    <a:pt x="18" y="344"/>
                    <a:pt x="3" y="323"/>
                  </a:cubicBezTo>
                  <a:cubicBezTo>
                    <a:pt x="1" y="321"/>
                    <a:pt x="0" y="317"/>
                    <a:pt x="0" y="315"/>
                  </a:cubicBezTo>
                  <a:cubicBezTo>
                    <a:pt x="1" y="298"/>
                    <a:pt x="0" y="282"/>
                    <a:pt x="2" y="266"/>
                  </a:cubicBezTo>
                  <a:cubicBezTo>
                    <a:pt x="5" y="244"/>
                    <a:pt x="15" y="226"/>
                    <a:pt x="30" y="209"/>
                  </a:cubicBezTo>
                  <a:cubicBezTo>
                    <a:pt x="33" y="205"/>
                    <a:pt x="36" y="200"/>
                    <a:pt x="38" y="195"/>
                  </a:cubicBezTo>
                  <a:cubicBezTo>
                    <a:pt x="40" y="191"/>
                    <a:pt x="40" y="187"/>
                    <a:pt x="42" y="183"/>
                  </a:cubicBezTo>
                  <a:cubicBezTo>
                    <a:pt x="45" y="169"/>
                    <a:pt x="54" y="160"/>
                    <a:pt x="67" y="156"/>
                  </a:cubicBezTo>
                  <a:cubicBezTo>
                    <a:pt x="83" y="150"/>
                    <a:pt x="99" y="145"/>
                    <a:pt x="115" y="140"/>
                  </a:cubicBezTo>
                  <a:cubicBezTo>
                    <a:pt x="124" y="137"/>
                    <a:pt x="132" y="132"/>
                    <a:pt x="138" y="124"/>
                  </a:cubicBezTo>
                  <a:cubicBezTo>
                    <a:pt x="145" y="114"/>
                    <a:pt x="146" y="103"/>
                    <a:pt x="140" y="93"/>
                  </a:cubicBezTo>
                  <a:cubicBezTo>
                    <a:pt x="137" y="88"/>
                    <a:pt x="137" y="85"/>
                    <a:pt x="138" y="80"/>
                  </a:cubicBezTo>
                  <a:cubicBezTo>
                    <a:pt x="140" y="68"/>
                    <a:pt x="142" y="57"/>
                    <a:pt x="145" y="46"/>
                  </a:cubicBezTo>
                  <a:cubicBezTo>
                    <a:pt x="153" y="19"/>
                    <a:pt x="190" y="0"/>
                    <a:pt x="219" y="23"/>
                  </a:cubicBezTo>
                  <a:cubicBezTo>
                    <a:pt x="222" y="26"/>
                    <a:pt x="224" y="30"/>
                    <a:pt x="225" y="34"/>
                  </a:cubicBezTo>
                  <a:cubicBezTo>
                    <a:pt x="228" y="41"/>
                    <a:pt x="231" y="48"/>
                    <a:pt x="233" y="56"/>
                  </a:cubicBezTo>
                  <a:cubicBezTo>
                    <a:pt x="234" y="58"/>
                    <a:pt x="234" y="61"/>
                    <a:pt x="233" y="63"/>
                  </a:cubicBezTo>
                  <a:cubicBezTo>
                    <a:pt x="229" y="79"/>
                    <a:pt x="225" y="94"/>
                    <a:pt x="219" y="109"/>
                  </a:cubicBezTo>
                  <a:cubicBezTo>
                    <a:pt x="214" y="120"/>
                    <a:pt x="206" y="129"/>
                    <a:pt x="199" y="140"/>
                  </a:cubicBezTo>
                  <a:cubicBezTo>
                    <a:pt x="197" y="144"/>
                    <a:pt x="196" y="150"/>
                    <a:pt x="194" y="156"/>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1" name="Google Shape;71;p48"/>
            <p:cNvSpPr/>
            <p:nvPr/>
          </p:nvSpPr>
          <p:spPr>
            <a:xfrm>
              <a:off x="3172" y="490539"/>
              <a:ext cx="112708" cy="346072"/>
            </a:xfrm>
            <a:prstGeom prst="rect">
              <a:avLst/>
            </a:prstGeom>
            <a:solidFill>
              <a:srgbClr val="2BBA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2" name="Google Shape;72;p48"/>
            <p:cNvSpPr/>
            <p:nvPr/>
          </p:nvSpPr>
          <p:spPr>
            <a:xfrm>
              <a:off x="115891" y="-1591"/>
              <a:ext cx="111127" cy="492120"/>
            </a:xfrm>
            <a:prstGeom prst="rect">
              <a:avLst/>
            </a:prstGeom>
            <a:solidFill>
              <a:srgbClr val="2BBA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73"/>
        <p:cNvGrpSpPr/>
        <p:nvPr/>
      </p:nvGrpSpPr>
      <p:grpSpPr>
        <a:xfrm>
          <a:off x="0" y="0"/>
          <a:ext cx="0" cy="0"/>
          <a:chOff x="0" y="0"/>
          <a:chExt cx="0" cy="0"/>
        </a:xfrm>
      </p:grpSpPr>
      <p:sp>
        <p:nvSpPr>
          <p:cNvPr id="74" name="Google Shape;74;p49"/>
          <p:cNvSpPr txBox="1">
            <a:spLocks noGrp="1"/>
          </p:cNvSpPr>
          <p:nvPr>
            <p:ph type="title"/>
          </p:nvPr>
        </p:nvSpPr>
        <p:spPr>
          <a:xfrm>
            <a:off x="1068302" y="313346"/>
            <a:ext cx="7007403" cy="572697"/>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Clr>
                <a:srgbClr val="DA3B3B"/>
              </a:buClr>
              <a:buSzPts val="2400"/>
              <a:buFont typeface="Righteous"/>
              <a:buNone/>
              <a:defRPr sz="24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9"/>
          <p:cNvSpPr/>
          <p:nvPr/>
        </p:nvSpPr>
        <p:spPr>
          <a:xfrm>
            <a:off x="0" y="4983159"/>
            <a:ext cx="9144000" cy="174622"/>
          </a:xfrm>
          <a:prstGeom prst="rect">
            <a:avLst/>
          </a:prstGeom>
          <a:solidFill>
            <a:srgbClr val="99FF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76" name="Google Shape;76;p49"/>
          <p:cNvGrpSpPr/>
          <p:nvPr/>
        </p:nvGrpSpPr>
        <p:grpSpPr>
          <a:xfrm>
            <a:off x="8465341" y="4457700"/>
            <a:ext cx="574682" cy="612775"/>
            <a:chOff x="8465341" y="4457700"/>
            <a:chExt cx="574682" cy="612775"/>
          </a:xfrm>
        </p:grpSpPr>
        <p:sp>
          <p:nvSpPr>
            <p:cNvPr id="77" name="Google Shape;77;p49"/>
            <p:cNvSpPr/>
            <p:nvPr/>
          </p:nvSpPr>
          <p:spPr>
            <a:xfrm>
              <a:off x="8778084" y="4457700"/>
              <a:ext cx="261939" cy="611184"/>
            </a:xfrm>
            <a:custGeom>
              <a:avLst/>
              <a:gdLst/>
              <a:ahLst/>
              <a:cxnLst/>
              <a:rect l="l" t="t" r="r" b="b"/>
              <a:pathLst>
                <a:path w="102" h="236" extrusionOk="0">
                  <a:moveTo>
                    <a:pt x="28" y="236"/>
                  </a:moveTo>
                  <a:cubicBezTo>
                    <a:pt x="29" y="233"/>
                    <a:pt x="31" y="231"/>
                    <a:pt x="33" y="229"/>
                  </a:cubicBezTo>
                  <a:cubicBezTo>
                    <a:pt x="41" y="216"/>
                    <a:pt x="46" y="202"/>
                    <a:pt x="48" y="187"/>
                  </a:cubicBezTo>
                  <a:cubicBezTo>
                    <a:pt x="50" y="178"/>
                    <a:pt x="50" y="169"/>
                    <a:pt x="51" y="160"/>
                  </a:cubicBezTo>
                  <a:cubicBezTo>
                    <a:pt x="52" y="143"/>
                    <a:pt x="54" y="126"/>
                    <a:pt x="55" y="109"/>
                  </a:cubicBezTo>
                  <a:cubicBezTo>
                    <a:pt x="55" y="104"/>
                    <a:pt x="56" y="99"/>
                    <a:pt x="56" y="93"/>
                  </a:cubicBezTo>
                  <a:cubicBezTo>
                    <a:pt x="56" y="90"/>
                    <a:pt x="55" y="87"/>
                    <a:pt x="55" y="84"/>
                  </a:cubicBezTo>
                  <a:cubicBezTo>
                    <a:pt x="54" y="83"/>
                    <a:pt x="53" y="81"/>
                    <a:pt x="52" y="79"/>
                  </a:cubicBezTo>
                  <a:cubicBezTo>
                    <a:pt x="54" y="78"/>
                    <a:pt x="55" y="78"/>
                    <a:pt x="56" y="77"/>
                  </a:cubicBezTo>
                  <a:cubicBezTo>
                    <a:pt x="59" y="75"/>
                    <a:pt x="61" y="72"/>
                    <a:pt x="62" y="68"/>
                  </a:cubicBezTo>
                  <a:cubicBezTo>
                    <a:pt x="63" y="68"/>
                    <a:pt x="63" y="68"/>
                    <a:pt x="63" y="67"/>
                  </a:cubicBezTo>
                  <a:cubicBezTo>
                    <a:pt x="63" y="66"/>
                    <a:pt x="62" y="65"/>
                    <a:pt x="61" y="64"/>
                  </a:cubicBezTo>
                  <a:cubicBezTo>
                    <a:pt x="60" y="64"/>
                    <a:pt x="59" y="65"/>
                    <a:pt x="59" y="66"/>
                  </a:cubicBezTo>
                  <a:cubicBezTo>
                    <a:pt x="58" y="71"/>
                    <a:pt x="55" y="73"/>
                    <a:pt x="51" y="75"/>
                  </a:cubicBezTo>
                  <a:cubicBezTo>
                    <a:pt x="44" y="78"/>
                    <a:pt x="37" y="77"/>
                    <a:pt x="31" y="71"/>
                  </a:cubicBezTo>
                  <a:cubicBezTo>
                    <a:pt x="27" y="66"/>
                    <a:pt x="21" y="65"/>
                    <a:pt x="15" y="66"/>
                  </a:cubicBezTo>
                  <a:cubicBezTo>
                    <a:pt x="14" y="66"/>
                    <a:pt x="12" y="66"/>
                    <a:pt x="11" y="66"/>
                  </a:cubicBezTo>
                  <a:cubicBezTo>
                    <a:pt x="7" y="65"/>
                    <a:pt x="5" y="62"/>
                    <a:pt x="5" y="59"/>
                  </a:cubicBezTo>
                  <a:cubicBezTo>
                    <a:pt x="5" y="56"/>
                    <a:pt x="7" y="53"/>
                    <a:pt x="10" y="52"/>
                  </a:cubicBezTo>
                  <a:cubicBezTo>
                    <a:pt x="17" y="49"/>
                    <a:pt x="25" y="47"/>
                    <a:pt x="32" y="44"/>
                  </a:cubicBezTo>
                  <a:cubicBezTo>
                    <a:pt x="36" y="43"/>
                    <a:pt x="37" y="41"/>
                    <a:pt x="36" y="37"/>
                  </a:cubicBezTo>
                  <a:cubicBezTo>
                    <a:pt x="36" y="35"/>
                    <a:pt x="35" y="32"/>
                    <a:pt x="35" y="30"/>
                  </a:cubicBezTo>
                  <a:cubicBezTo>
                    <a:pt x="34" y="26"/>
                    <a:pt x="31" y="24"/>
                    <a:pt x="27" y="26"/>
                  </a:cubicBezTo>
                  <a:cubicBezTo>
                    <a:pt x="25" y="27"/>
                    <a:pt x="22" y="28"/>
                    <a:pt x="20" y="29"/>
                  </a:cubicBezTo>
                  <a:cubicBezTo>
                    <a:pt x="18" y="29"/>
                    <a:pt x="18" y="30"/>
                    <a:pt x="18" y="32"/>
                  </a:cubicBezTo>
                  <a:cubicBezTo>
                    <a:pt x="19" y="33"/>
                    <a:pt x="20" y="33"/>
                    <a:pt x="22" y="33"/>
                  </a:cubicBezTo>
                  <a:cubicBezTo>
                    <a:pt x="24" y="32"/>
                    <a:pt x="26" y="31"/>
                    <a:pt x="29" y="30"/>
                  </a:cubicBezTo>
                  <a:cubicBezTo>
                    <a:pt x="30" y="29"/>
                    <a:pt x="31" y="29"/>
                    <a:pt x="31" y="31"/>
                  </a:cubicBezTo>
                  <a:cubicBezTo>
                    <a:pt x="31" y="33"/>
                    <a:pt x="32" y="36"/>
                    <a:pt x="32" y="38"/>
                  </a:cubicBezTo>
                  <a:cubicBezTo>
                    <a:pt x="32" y="39"/>
                    <a:pt x="32" y="40"/>
                    <a:pt x="31" y="40"/>
                  </a:cubicBezTo>
                  <a:cubicBezTo>
                    <a:pt x="25" y="42"/>
                    <a:pt x="19" y="44"/>
                    <a:pt x="13" y="46"/>
                  </a:cubicBezTo>
                  <a:cubicBezTo>
                    <a:pt x="13" y="46"/>
                    <a:pt x="12" y="46"/>
                    <a:pt x="12" y="46"/>
                  </a:cubicBezTo>
                  <a:cubicBezTo>
                    <a:pt x="9" y="43"/>
                    <a:pt x="6" y="41"/>
                    <a:pt x="4" y="38"/>
                  </a:cubicBezTo>
                  <a:cubicBezTo>
                    <a:pt x="0" y="35"/>
                    <a:pt x="0" y="30"/>
                    <a:pt x="3" y="26"/>
                  </a:cubicBezTo>
                  <a:cubicBezTo>
                    <a:pt x="11" y="18"/>
                    <a:pt x="18" y="11"/>
                    <a:pt x="26" y="3"/>
                  </a:cubicBezTo>
                  <a:cubicBezTo>
                    <a:pt x="29" y="0"/>
                    <a:pt x="35" y="0"/>
                    <a:pt x="38" y="4"/>
                  </a:cubicBezTo>
                  <a:cubicBezTo>
                    <a:pt x="46" y="12"/>
                    <a:pt x="54" y="20"/>
                    <a:pt x="62" y="28"/>
                  </a:cubicBezTo>
                  <a:cubicBezTo>
                    <a:pt x="64" y="31"/>
                    <a:pt x="67" y="34"/>
                    <a:pt x="70" y="36"/>
                  </a:cubicBezTo>
                  <a:cubicBezTo>
                    <a:pt x="77" y="43"/>
                    <a:pt x="81" y="51"/>
                    <a:pt x="83" y="61"/>
                  </a:cubicBezTo>
                  <a:cubicBezTo>
                    <a:pt x="88" y="85"/>
                    <a:pt x="92" y="109"/>
                    <a:pt x="97" y="133"/>
                  </a:cubicBezTo>
                  <a:cubicBezTo>
                    <a:pt x="100" y="151"/>
                    <a:pt x="102" y="169"/>
                    <a:pt x="101" y="188"/>
                  </a:cubicBezTo>
                  <a:cubicBezTo>
                    <a:pt x="101" y="199"/>
                    <a:pt x="101" y="209"/>
                    <a:pt x="100" y="220"/>
                  </a:cubicBezTo>
                  <a:cubicBezTo>
                    <a:pt x="100" y="229"/>
                    <a:pt x="93" y="236"/>
                    <a:pt x="84" y="236"/>
                  </a:cubicBezTo>
                  <a:cubicBezTo>
                    <a:pt x="66" y="236"/>
                    <a:pt x="48" y="236"/>
                    <a:pt x="29" y="236"/>
                  </a:cubicBezTo>
                  <a:cubicBezTo>
                    <a:pt x="29" y="236"/>
                    <a:pt x="28" y="236"/>
                    <a:pt x="28" y="236"/>
                  </a:cubicBezTo>
                  <a:close/>
                </a:path>
              </a:pathLst>
            </a:custGeom>
            <a:solidFill>
              <a:srgbClr val="99FF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8" name="Google Shape;78;p49"/>
            <p:cNvSpPr/>
            <p:nvPr/>
          </p:nvSpPr>
          <p:spPr>
            <a:xfrm>
              <a:off x="8635209" y="4819646"/>
              <a:ext cx="260347" cy="250829"/>
            </a:xfrm>
            <a:custGeom>
              <a:avLst/>
              <a:gdLst/>
              <a:ahLst/>
              <a:cxnLst/>
              <a:rect l="l" t="t" r="r" b="b"/>
              <a:pathLst>
                <a:path w="102" h="97" extrusionOk="0">
                  <a:moveTo>
                    <a:pt x="51" y="0"/>
                  </a:moveTo>
                  <a:cubicBezTo>
                    <a:pt x="61" y="0"/>
                    <a:pt x="70" y="0"/>
                    <a:pt x="80" y="3"/>
                  </a:cubicBezTo>
                  <a:cubicBezTo>
                    <a:pt x="89" y="5"/>
                    <a:pt x="97" y="10"/>
                    <a:pt x="100" y="20"/>
                  </a:cubicBezTo>
                  <a:cubicBezTo>
                    <a:pt x="101" y="24"/>
                    <a:pt x="102" y="28"/>
                    <a:pt x="102" y="32"/>
                  </a:cubicBezTo>
                  <a:cubicBezTo>
                    <a:pt x="101" y="53"/>
                    <a:pt x="95" y="72"/>
                    <a:pt x="83" y="89"/>
                  </a:cubicBezTo>
                  <a:cubicBezTo>
                    <a:pt x="78" y="97"/>
                    <a:pt x="75" y="97"/>
                    <a:pt x="67" y="94"/>
                  </a:cubicBezTo>
                  <a:cubicBezTo>
                    <a:pt x="64" y="93"/>
                    <a:pt x="61" y="92"/>
                    <a:pt x="58" y="91"/>
                  </a:cubicBezTo>
                  <a:cubicBezTo>
                    <a:pt x="53" y="89"/>
                    <a:pt x="48" y="89"/>
                    <a:pt x="43" y="91"/>
                  </a:cubicBezTo>
                  <a:cubicBezTo>
                    <a:pt x="39" y="92"/>
                    <a:pt x="36" y="94"/>
                    <a:pt x="32" y="95"/>
                  </a:cubicBezTo>
                  <a:cubicBezTo>
                    <a:pt x="28" y="97"/>
                    <a:pt x="24" y="96"/>
                    <a:pt x="20" y="92"/>
                  </a:cubicBezTo>
                  <a:cubicBezTo>
                    <a:pt x="15" y="85"/>
                    <a:pt x="11" y="77"/>
                    <a:pt x="8" y="69"/>
                  </a:cubicBezTo>
                  <a:cubicBezTo>
                    <a:pt x="3" y="58"/>
                    <a:pt x="1" y="46"/>
                    <a:pt x="0" y="34"/>
                  </a:cubicBezTo>
                  <a:cubicBezTo>
                    <a:pt x="0" y="29"/>
                    <a:pt x="0" y="23"/>
                    <a:pt x="3" y="18"/>
                  </a:cubicBezTo>
                  <a:cubicBezTo>
                    <a:pt x="6" y="11"/>
                    <a:pt x="12" y="6"/>
                    <a:pt x="20" y="3"/>
                  </a:cubicBezTo>
                  <a:cubicBezTo>
                    <a:pt x="27" y="1"/>
                    <a:pt x="35" y="0"/>
                    <a:pt x="43" y="0"/>
                  </a:cubicBezTo>
                  <a:cubicBezTo>
                    <a:pt x="46" y="0"/>
                    <a:pt x="48" y="0"/>
                    <a:pt x="51" y="0"/>
                  </a:cubicBezTo>
                  <a:close/>
                  <a:moveTo>
                    <a:pt x="91" y="39"/>
                  </a:moveTo>
                  <a:cubicBezTo>
                    <a:pt x="91" y="38"/>
                    <a:pt x="91" y="37"/>
                    <a:pt x="91" y="36"/>
                  </a:cubicBezTo>
                  <a:cubicBezTo>
                    <a:pt x="91" y="24"/>
                    <a:pt x="85" y="16"/>
                    <a:pt x="75" y="12"/>
                  </a:cubicBezTo>
                  <a:cubicBezTo>
                    <a:pt x="70" y="11"/>
                    <a:pt x="65" y="10"/>
                    <a:pt x="61" y="9"/>
                  </a:cubicBezTo>
                  <a:cubicBezTo>
                    <a:pt x="59" y="9"/>
                    <a:pt x="58" y="10"/>
                    <a:pt x="58" y="11"/>
                  </a:cubicBezTo>
                  <a:cubicBezTo>
                    <a:pt x="58" y="13"/>
                    <a:pt x="59" y="13"/>
                    <a:pt x="60" y="13"/>
                  </a:cubicBezTo>
                  <a:cubicBezTo>
                    <a:pt x="65" y="14"/>
                    <a:pt x="70" y="15"/>
                    <a:pt x="75" y="17"/>
                  </a:cubicBezTo>
                  <a:cubicBezTo>
                    <a:pt x="81" y="19"/>
                    <a:pt x="85" y="24"/>
                    <a:pt x="86" y="30"/>
                  </a:cubicBezTo>
                  <a:cubicBezTo>
                    <a:pt x="87" y="33"/>
                    <a:pt x="87" y="36"/>
                    <a:pt x="87" y="39"/>
                  </a:cubicBezTo>
                  <a:cubicBezTo>
                    <a:pt x="87" y="47"/>
                    <a:pt x="85" y="54"/>
                    <a:pt x="82" y="62"/>
                  </a:cubicBezTo>
                  <a:cubicBezTo>
                    <a:pt x="82" y="63"/>
                    <a:pt x="82" y="65"/>
                    <a:pt x="84" y="65"/>
                  </a:cubicBezTo>
                  <a:cubicBezTo>
                    <a:pt x="85" y="66"/>
                    <a:pt x="86" y="65"/>
                    <a:pt x="86" y="63"/>
                  </a:cubicBezTo>
                  <a:cubicBezTo>
                    <a:pt x="89" y="55"/>
                    <a:pt x="91" y="47"/>
                    <a:pt x="91" y="39"/>
                  </a:cubicBezTo>
                  <a:close/>
                </a:path>
              </a:pathLst>
            </a:custGeom>
            <a:solidFill>
              <a:srgbClr val="99FF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9" name="Google Shape;79;p49"/>
            <p:cNvSpPr/>
            <p:nvPr/>
          </p:nvSpPr>
          <p:spPr>
            <a:xfrm>
              <a:off x="8465341" y="4708519"/>
              <a:ext cx="246065" cy="185732"/>
            </a:xfrm>
            <a:custGeom>
              <a:avLst/>
              <a:gdLst/>
              <a:ahLst/>
              <a:cxnLst/>
              <a:rect l="l" t="t" r="r" b="b"/>
              <a:pathLst>
                <a:path w="96" h="72" extrusionOk="0">
                  <a:moveTo>
                    <a:pt x="96" y="0"/>
                  </a:moveTo>
                  <a:cubicBezTo>
                    <a:pt x="96" y="3"/>
                    <a:pt x="96" y="6"/>
                    <a:pt x="96" y="9"/>
                  </a:cubicBezTo>
                  <a:cubicBezTo>
                    <a:pt x="95" y="9"/>
                    <a:pt x="95" y="8"/>
                    <a:pt x="94" y="8"/>
                  </a:cubicBezTo>
                  <a:cubicBezTo>
                    <a:pt x="91" y="8"/>
                    <a:pt x="88" y="9"/>
                    <a:pt x="87" y="12"/>
                  </a:cubicBezTo>
                  <a:cubicBezTo>
                    <a:pt x="85" y="15"/>
                    <a:pt x="86" y="18"/>
                    <a:pt x="89" y="20"/>
                  </a:cubicBezTo>
                  <a:cubicBezTo>
                    <a:pt x="91" y="21"/>
                    <a:pt x="93" y="22"/>
                    <a:pt x="94" y="23"/>
                  </a:cubicBezTo>
                  <a:cubicBezTo>
                    <a:pt x="95" y="24"/>
                    <a:pt x="96" y="25"/>
                    <a:pt x="96" y="25"/>
                  </a:cubicBezTo>
                  <a:cubicBezTo>
                    <a:pt x="96" y="30"/>
                    <a:pt x="96" y="34"/>
                    <a:pt x="96" y="38"/>
                  </a:cubicBezTo>
                  <a:cubicBezTo>
                    <a:pt x="96" y="39"/>
                    <a:pt x="95" y="40"/>
                    <a:pt x="94" y="40"/>
                  </a:cubicBezTo>
                  <a:cubicBezTo>
                    <a:pt x="87" y="41"/>
                    <a:pt x="81" y="43"/>
                    <a:pt x="75" y="47"/>
                  </a:cubicBezTo>
                  <a:cubicBezTo>
                    <a:pt x="67" y="53"/>
                    <a:pt x="63" y="61"/>
                    <a:pt x="62" y="70"/>
                  </a:cubicBezTo>
                  <a:cubicBezTo>
                    <a:pt x="62" y="72"/>
                    <a:pt x="61" y="72"/>
                    <a:pt x="60" y="72"/>
                  </a:cubicBezTo>
                  <a:cubicBezTo>
                    <a:pt x="42" y="72"/>
                    <a:pt x="24" y="72"/>
                    <a:pt x="7" y="72"/>
                  </a:cubicBezTo>
                  <a:cubicBezTo>
                    <a:pt x="6" y="72"/>
                    <a:pt x="6" y="72"/>
                    <a:pt x="5" y="72"/>
                  </a:cubicBezTo>
                  <a:cubicBezTo>
                    <a:pt x="5" y="68"/>
                    <a:pt x="4" y="64"/>
                    <a:pt x="4" y="60"/>
                  </a:cubicBezTo>
                  <a:cubicBezTo>
                    <a:pt x="3" y="42"/>
                    <a:pt x="2" y="25"/>
                    <a:pt x="0" y="7"/>
                  </a:cubicBezTo>
                  <a:cubicBezTo>
                    <a:pt x="0" y="5"/>
                    <a:pt x="0" y="4"/>
                    <a:pt x="0" y="2"/>
                  </a:cubicBezTo>
                  <a:cubicBezTo>
                    <a:pt x="0" y="1"/>
                    <a:pt x="1" y="1"/>
                    <a:pt x="2" y="0"/>
                  </a:cubicBezTo>
                  <a:cubicBezTo>
                    <a:pt x="2" y="0"/>
                    <a:pt x="3" y="0"/>
                    <a:pt x="3" y="0"/>
                  </a:cubicBezTo>
                  <a:cubicBezTo>
                    <a:pt x="33" y="0"/>
                    <a:pt x="63" y="0"/>
                    <a:pt x="93" y="0"/>
                  </a:cubicBezTo>
                  <a:cubicBezTo>
                    <a:pt x="94" y="0"/>
                    <a:pt x="95" y="0"/>
                    <a:pt x="96" y="0"/>
                  </a:cubicBezTo>
                  <a:close/>
                </a:path>
              </a:pathLst>
            </a:custGeom>
            <a:solidFill>
              <a:srgbClr val="99FF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80" name="Google Shape;80;p49"/>
            <p:cNvSpPr/>
            <p:nvPr/>
          </p:nvSpPr>
          <p:spPr>
            <a:xfrm>
              <a:off x="8478042" y="4905371"/>
              <a:ext cx="196852" cy="163513"/>
            </a:xfrm>
            <a:custGeom>
              <a:avLst/>
              <a:gdLst/>
              <a:ahLst/>
              <a:cxnLst/>
              <a:rect l="l" t="t" r="r" b="b"/>
              <a:pathLst>
                <a:path w="77" h="63" extrusionOk="0">
                  <a:moveTo>
                    <a:pt x="0" y="0"/>
                  </a:moveTo>
                  <a:cubicBezTo>
                    <a:pt x="19" y="0"/>
                    <a:pt x="38" y="0"/>
                    <a:pt x="57" y="0"/>
                  </a:cubicBezTo>
                  <a:cubicBezTo>
                    <a:pt x="58" y="22"/>
                    <a:pt x="64" y="43"/>
                    <a:pt x="77" y="61"/>
                  </a:cubicBezTo>
                  <a:cubicBezTo>
                    <a:pt x="76" y="62"/>
                    <a:pt x="74" y="63"/>
                    <a:pt x="72" y="63"/>
                  </a:cubicBezTo>
                  <a:cubicBezTo>
                    <a:pt x="69" y="63"/>
                    <a:pt x="67" y="63"/>
                    <a:pt x="64" y="63"/>
                  </a:cubicBezTo>
                  <a:cubicBezTo>
                    <a:pt x="61" y="63"/>
                    <a:pt x="58" y="62"/>
                    <a:pt x="56" y="59"/>
                  </a:cubicBezTo>
                  <a:cubicBezTo>
                    <a:pt x="48" y="52"/>
                    <a:pt x="38" y="52"/>
                    <a:pt x="31" y="59"/>
                  </a:cubicBezTo>
                  <a:cubicBezTo>
                    <a:pt x="28" y="62"/>
                    <a:pt x="26" y="63"/>
                    <a:pt x="22" y="63"/>
                  </a:cubicBezTo>
                  <a:cubicBezTo>
                    <a:pt x="20" y="63"/>
                    <a:pt x="17" y="63"/>
                    <a:pt x="15" y="63"/>
                  </a:cubicBezTo>
                  <a:cubicBezTo>
                    <a:pt x="9" y="62"/>
                    <a:pt x="4" y="57"/>
                    <a:pt x="4" y="51"/>
                  </a:cubicBezTo>
                  <a:cubicBezTo>
                    <a:pt x="3" y="34"/>
                    <a:pt x="1" y="18"/>
                    <a:pt x="0" y="1"/>
                  </a:cubicBezTo>
                  <a:cubicBezTo>
                    <a:pt x="0" y="1"/>
                    <a:pt x="0" y="1"/>
                    <a:pt x="0" y="0"/>
                  </a:cubicBezTo>
                  <a:close/>
                </a:path>
              </a:pathLst>
            </a:custGeom>
            <a:solidFill>
              <a:srgbClr val="99FF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81" name="Google Shape;81;p49"/>
            <p:cNvSpPr/>
            <p:nvPr/>
          </p:nvSpPr>
          <p:spPr>
            <a:xfrm>
              <a:off x="8468514" y="4535488"/>
              <a:ext cx="239709" cy="163513"/>
            </a:xfrm>
            <a:custGeom>
              <a:avLst/>
              <a:gdLst/>
              <a:ahLst/>
              <a:cxnLst/>
              <a:rect l="l" t="t" r="r" b="b"/>
              <a:pathLst>
                <a:path w="94" h="63" extrusionOk="0">
                  <a:moveTo>
                    <a:pt x="60" y="0"/>
                  </a:moveTo>
                  <a:cubicBezTo>
                    <a:pt x="60" y="3"/>
                    <a:pt x="60" y="5"/>
                    <a:pt x="60" y="8"/>
                  </a:cubicBezTo>
                  <a:cubicBezTo>
                    <a:pt x="60" y="14"/>
                    <a:pt x="62" y="19"/>
                    <a:pt x="66" y="24"/>
                  </a:cubicBezTo>
                  <a:cubicBezTo>
                    <a:pt x="72" y="29"/>
                    <a:pt x="77" y="35"/>
                    <a:pt x="83" y="41"/>
                  </a:cubicBezTo>
                  <a:cubicBezTo>
                    <a:pt x="88" y="46"/>
                    <a:pt x="92" y="53"/>
                    <a:pt x="94" y="61"/>
                  </a:cubicBezTo>
                  <a:cubicBezTo>
                    <a:pt x="94" y="62"/>
                    <a:pt x="94" y="62"/>
                    <a:pt x="94" y="63"/>
                  </a:cubicBezTo>
                  <a:cubicBezTo>
                    <a:pt x="63" y="63"/>
                    <a:pt x="31" y="63"/>
                    <a:pt x="0" y="63"/>
                  </a:cubicBezTo>
                  <a:cubicBezTo>
                    <a:pt x="0" y="62"/>
                    <a:pt x="0" y="62"/>
                    <a:pt x="0" y="61"/>
                  </a:cubicBezTo>
                  <a:cubicBezTo>
                    <a:pt x="2" y="54"/>
                    <a:pt x="5" y="47"/>
                    <a:pt x="11" y="41"/>
                  </a:cubicBezTo>
                  <a:cubicBezTo>
                    <a:pt x="16" y="35"/>
                    <a:pt x="22" y="30"/>
                    <a:pt x="27" y="24"/>
                  </a:cubicBezTo>
                  <a:cubicBezTo>
                    <a:pt x="32" y="19"/>
                    <a:pt x="34" y="14"/>
                    <a:pt x="34" y="8"/>
                  </a:cubicBezTo>
                  <a:cubicBezTo>
                    <a:pt x="34" y="5"/>
                    <a:pt x="34" y="3"/>
                    <a:pt x="34" y="0"/>
                  </a:cubicBezTo>
                  <a:cubicBezTo>
                    <a:pt x="42" y="0"/>
                    <a:pt x="51" y="0"/>
                    <a:pt x="60" y="0"/>
                  </a:cubicBezTo>
                  <a:close/>
                </a:path>
              </a:pathLst>
            </a:custGeom>
            <a:solidFill>
              <a:srgbClr val="99FF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82" name="Google Shape;82;p49"/>
            <p:cNvSpPr/>
            <p:nvPr/>
          </p:nvSpPr>
          <p:spPr>
            <a:xfrm>
              <a:off x="8536783" y="4459281"/>
              <a:ext cx="103190" cy="65086"/>
            </a:xfrm>
            <a:custGeom>
              <a:avLst/>
              <a:gdLst/>
              <a:ahLst/>
              <a:cxnLst/>
              <a:rect l="l" t="t" r="r" b="b"/>
              <a:pathLst>
                <a:path w="40" h="25" extrusionOk="0">
                  <a:moveTo>
                    <a:pt x="20" y="25"/>
                  </a:moveTo>
                  <a:cubicBezTo>
                    <a:pt x="14" y="25"/>
                    <a:pt x="8" y="25"/>
                    <a:pt x="3" y="25"/>
                  </a:cubicBezTo>
                  <a:cubicBezTo>
                    <a:pt x="1" y="25"/>
                    <a:pt x="0" y="24"/>
                    <a:pt x="0" y="23"/>
                  </a:cubicBezTo>
                  <a:cubicBezTo>
                    <a:pt x="0" y="16"/>
                    <a:pt x="0" y="9"/>
                    <a:pt x="0" y="2"/>
                  </a:cubicBezTo>
                  <a:cubicBezTo>
                    <a:pt x="0" y="0"/>
                    <a:pt x="1" y="0"/>
                    <a:pt x="2" y="0"/>
                  </a:cubicBezTo>
                  <a:cubicBezTo>
                    <a:pt x="14" y="0"/>
                    <a:pt x="26" y="0"/>
                    <a:pt x="37" y="0"/>
                  </a:cubicBezTo>
                  <a:cubicBezTo>
                    <a:pt x="39" y="0"/>
                    <a:pt x="39" y="0"/>
                    <a:pt x="39" y="2"/>
                  </a:cubicBezTo>
                  <a:cubicBezTo>
                    <a:pt x="39" y="9"/>
                    <a:pt x="39" y="16"/>
                    <a:pt x="39" y="22"/>
                  </a:cubicBezTo>
                  <a:cubicBezTo>
                    <a:pt x="40" y="24"/>
                    <a:pt x="39" y="25"/>
                    <a:pt x="37" y="25"/>
                  </a:cubicBezTo>
                  <a:cubicBezTo>
                    <a:pt x="31" y="25"/>
                    <a:pt x="25" y="25"/>
                    <a:pt x="20" y="25"/>
                  </a:cubicBezTo>
                  <a:close/>
                </a:path>
              </a:pathLst>
            </a:custGeom>
            <a:solidFill>
              <a:srgbClr val="99FF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83" name="Google Shape;83;p49"/>
            <p:cNvSpPr/>
            <p:nvPr/>
          </p:nvSpPr>
          <p:spPr>
            <a:xfrm>
              <a:off x="8695532" y="4695818"/>
              <a:ext cx="153984" cy="114300"/>
            </a:xfrm>
            <a:custGeom>
              <a:avLst/>
              <a:gdLst/>
              <a:ahLst/>
              <a:cxnLst/>
              <a:rect l="l" t="t" r="r" b="b"/>
              <a:pathLst>
                <a:path w="60" h="44" extrusionOk="0">
                  <a:moveTo>
                    <a:pt x="41" y="30"/>
                  </a:moveTo>
                  <a:cubicBezTo>
                    <a:pt x="38" y="34"/>
                    <a:pt x="35" y="38"/>
                    <a:pt x="32" y="42"/>
                  </a:cubicBezTo>
                  <a:cubicBezTo>
                    <a:pt x="31" y="43"/>
                    <a:pt x="30" y="43"/>
                    <a:pt x="29" y="43"/>
                  </a:cubicBezTo>
                  <a:cubicBezTo>
                    <a:pt x="25" y="44"/>
                    <a:pt x="22" y="42"/>
                    <a:pt x="20" y="39"/>
                  </a:cubicBezTo>
                  <a:cubicBezTo>
                    <a:pt x="16" y="31"/>
                    <a:pt x="10" y="26"/>
                    <a:pt x="2" y="22"/>
                  </a:cubicBezTo>
                  <a:cubicBezTo>
                    <a:pt x="0" y="21"/>
                    <a:pt x="0" y="20"/>
                    <a:pt x="1" y="18"/>
                  </a:cubicBezTo>
                  <a:cubicBezTo>
                    <a:pt x="2" y="17"/>
                    <a:pt x="3" y="17"/>
                    <a:pt x="4" y="18"/>
                  </a:cubicBezTo>
                  <a:cubicBezTo>
                    <a:pt x="13" y="23"/>
                    <a:pt x="20" y="30"/>
                    <a:pt x="26" y="39"/>
                  </a:cubicBezTo>
                  <a:cubicBezTo>
                    <a:pt x="26" y="39"/>
                    <a:pt x="27" y="40"/>
                    <a:pt x="27" y="41"/>
                  </a:cubicBezTo>
                  <a:cubicBezTo>
                    <a:pt x="31" y="36"/>
                    <a:pt x="34" y="32"/>
                    <a:pt x="37" y="27"/>
                  </a:cubicBezTo>
                  <a:cubicBezTo>
                    <a:pt x="36" y="26"/>
                    <a:pt x="34" y="26"/>
                    <a:pt x="33" y="25"/>
                  </a:cubicBezTo>
                  <a:cubicBezTo>
                    <a:pt x="28" y="23"/>
                    <a:pt x="27" y="18"/>
                    <a:pt x="31" y="14"/>
                  </a:cubicBezTo>
                  <a:cubicBezTo>
                    <a:pt x="34" y="9"/>
                    <a:pt x="39" y="6"/>
                    <a:pt x="45" y="4"/>
                  </a:cubicBezTo>
                  <a:cubicBezTo>
                    <a:pt x="48" y="3"/>
                    <a:pt x="51" y="2"/>
                    <a:pt x="54" y="1"/>
                  </a:cubicBezTo>
                  <a:cubicBezTo>
                    <a:pt x="57" y="0"/>
                    <a:pt x="59" y="1"/>
                    <a:pt x="59" y="4"/>
                  </a:cubicBezTo>
                  <a:cubicBezTo>
                    <a:pt x="60" y="12"/>
                    <a:pt x="60" y="19"/>
                    <a:pt x="57" y="27"/>
                  </a:cubicBezTo>
                  <a:cubicBezTo>
                    <a:pt x="56" y="28"/>
                    <a:pt x="56" y="30"/>
                    <a:pt x="55" y="32"/>
                  </a:cubicBezTo>
                  <a:cubicBezTo>
                    <a:pt x="52" y="35"/>
                    <a:pt x="49" y="36"/>
                    <a:pt x="46" y="34"/>
                  </a:cubicBezTo>
                  <a:cubicBezTo>
                    <a:pt x="44" y="33"/>
                    <a:pt x="42" y="31"/>
                    <a:pt x="41" y="30"/>
                  </a:cubicBezTo>
                  <a:close/>
                </a:path>
              </a:pathLst>
            </a:custGeom>
            <a:solidFill>
              <a:srgbClr val="99FF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84"/>
        <p:cNvGrpSpPr/>
        <p:nvPr/>
      </p:nvGrpSpPr>
      <p:grpSpPr>
        <a:xfrm>
          <a:off x="0" y="0"/>
          <a:ext cx="0" cy="0"/>
          <a:chOff x="0" y="0"/>
          <a:chExt cx="0" cy="0"/>
        </a:xfrm>
      </p:grpSpPr>
      <p:grpSp>
        <p:nvGrpSpPr>
          <p:cNvPr id="85" name="Google Shape;85;p50"/>
          <p:cNvGrpSpPr/>
          <p:nvPr/>
        </p:nvGrpSpPr>
        <p:grpSpPr>
          <a:xfrm>
            <a:off x="0" y="0"/>
            <a:ext cx="9133959" cy="926753"/>
            <a:chOff x="0" y="0"/>
            <a:chExt cx="9133959" cy="926753"/>
          </a:xfrm>
        </p:grpSpPr>
        <p:sp>
          <p:nvSpPr>
            <p:cNvPr id="86" name="Google Shape;86;p50"/>
            <p:cNvSpPr/>
            <p:nvPr/>
          </p:nvSpPr>
          <p:spPr>
            <a:xfrm>
              <a:off x="548027" y="602132"/>
              <a:ext cx="84838" cy="90168"/>
            </a:xfrm>
            <a:custGeom>
              <a:avLst/>
              <a:gdLst/>
              <a:ahLst/>
              <a:cxnLst/>
              <a:rect l="l" t="t" r="r" b="b"/>
              <a:pathLst>
                <a:path w="63627" h="67627" extrusionOk="0">
                  <a:moveTo>
                    <a:pt x="29242" y="2857"/>
                  </a:moveTo>
                  <a:lnTo>
                    <a:pt x="23908" y="2857"/>
                  </a:lnTo>
                  <a:cubicBezTo>
                    <a:pt x="15907" y="0"/>
                    <a:pt x="10668" y="2857"/>
                    <a:pt x="5334" y="5715"/>
                  </a:cubicBezTo>
                  <a:cubicBezTo>
                    <a:pt x="2667" y="5715"/>
                    <a:pt x="0" y="8573"/>
                    <a:pt x="0" y="8573"/>
                  </a:cubicBezTo>
                  <a:cubicBezTo>
                    <a:pt x="10573" y="28289"/>
                    <a:pt x="23908" y="48006"/>
                    <a:pt x="37147" y="67627"/>
                  </a:cubicBezTo>
                  <a:cubicBezTo>
                    <a:pt x="45148" y="56388"/>
                    <a:pt x="55721" y="45149"/>
                    <a:pt x="63627" y="33814"/>
                  </a:cubicBezTo>
                  <a:lnTo>
                    <a:pt x="63627" y="30956"/>
                  </a:lnTo>
                  <a:cubicBezTo>
                    <a:pt x="63627" y="28099"/>
                    <a:pt x="60960" y="22479"/>
                    <a:pt x="60960" y="19717"/>
                  </a:cubicBezTo>
                  <a:cubicBezTo>
                    <a:pt x="58293" y="14097"/>
                    <a:pt x="58293" y="5620"/>
                    <a:pt x="55626" y="0"/>
                  </a:cubicBezTo>
                  <a:cubicBezTo>
                    <a:pt x="52959" y="0"/>
                    <a:pt x="52959" y="2857"/>
                    <a:pt x="50292" y="2857"/>
                  </a:cubicBezTo>
                  <a:cubicBezTo>
                    <a:pt x="42291" y="8477"/>
                    <a:pt x="37052" y="11335"/>
                    <a:pt x="29051" y="2857"/>
                  </a:cubicBezTo>
                  <a:close/>
                </a:path>
              </a:pathLst>
            </a:custGeom>
            <a:solidFill>
              <a:srgbClr val="99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87" name="Google Shape;87;p50"/>
            <p:cNvSpPr/>
            <p:nvPr/>
          </p:nvSpPr>
          <p:spPr>
            <a:xfrm>
              <a:off x="0" y="0"/>
              <a:ext cx="9133959" cy="926753"/>
            </a:xfrm>
            <a:custGeom>
              <a:avLst/>
              <a:gdLst/>
              <a:ahLst/>
              <a:cxnLst/>
              <a:rect l="l" t="t" r="r" b="b"/>
              <a:pathLst>
                <a:path w="6850189" h="695039" extrusionOk="0">
                  <a:moveTo>
                    <a:pt x="652367" y="0"/>
                  </a:moveTo>
                  <a:lnTo>
                    <a:pt x="0" y="0"/>
                  </a:lnTo>
                  <a:lnTo>
                    <a:pt x="0" y="695039"/>
                  </a:lnTo>
                  <a:lnTo>
                    <a:pt x="323564" y="695039"/>
                  </a:lnTo>
                  <a:cubicBezTo>
                    <a:pt x="506540" y="695039"/>
                    <a:pt x="652463" y="537496"/>
                    <a:pt x="652463" y="343281"/>
                  </a:cubicBezTo>
                  <a:lnTo>
                    <a:pt x="652463" y="253270"/>
                  </a:lnTo>
                  <a:lnTo>
                    <a:pt x="6850190" y="253270"/>
                  </a:lnTo>
                  <a:lnTo>
                    <a:pt x="6850190" y="0"/>
                  </a:lnTo>
                  <a:lnTo>
                    <a:pt x="652367" y="0"/>
                  </a:lnTo>
                  <a:close/>
                  <a:moveTo>
                    <a:pt x="323564" y="589502"/>
                  </a:moveTo>
                  <a:lnTo>
                    <a:pt x="320897" y="589502"/>
                  </a:lnTo>
                  <a:cubicBezTo>
                    <a:pt x="304991" y="583883"/>
                    <a:pt x="289084" y="572643"/>
                    <a:pt x="273177" y="561404"/>
                  </a:cubicBezTo>
                  <a:cubicBezTo>
                    <a:pt x="265176" y="567023"/>
                    <a:pt x="259937" y="569881"/>
                    <a:pt x="251936" y="575501"/>
                  </a:cubicBezTo>
                  <a:cubicBezTo>
                    <a:pt x="238697" y="586740"/>
                    <a:pt x="220123" y="592360"/>
                    <a:pt x="204216" y="597980"/>
                  </a:cubicBezTo>
                  <a:cubicBezTo>
                    <a:pt x="198882" y="600837"/>
                    <a:pt x="193643" y="600837"/>
                    <a:pt x="185642" y="600837"/>
                  </a:cubicBezTo>
                  <a:cubicBezTo>
                    <a:pt x="180308" y="600837"/>
                    <a:pt x="172403" y="597980"/>
                    <a:pt x="167069" y="595217"/>
                  </a:cubicBezTo>
                  <a:cubicBezTo>
                    <a:pt x="159068" y="586740"/>
                    <a:pt x="151162" y="578358"/>
                    <a:pt x="145828" y="569881"/>
                  </a:cubicBezTo>
                  <a:cubicBezTo>
                    <a:pt x="135255" y="555784"/>
                    <a:pt x="127254" y="541782"/>
                    <a:pt x="119348" y="524828"/>
                  </a:cubicBezTo>
                  <a:cubicBezTo>
                    <a:pt x="108776" y="505111"/>
                    <a:pt x="98108" y="479774"/>
                    <a:pt x="90202" y="457295"/>
                  </a:cubicBezTo>
                  <a:cubicBezTo>
                    <a:pt x="82201" y="437579"/>
                    <a:pt x="76962" y="415100"/>
                    <a:pt x="71628" y="392621"/>
                  </a:cubicBezTo>
                  <a:cubicBezTo>
                    <a:pt x="66294" y="370142"/>
                    <a:pt x="61055" y="344805"/>
                    <a:pt x="61055" y="322231"/>
                  </a:cubicBezTo>
                  <a:cubicBezTo>
                    <a:pt x="61055" y="299657"/>
                    <a:pt x="66389" y="282797"/>
                    <a:pt x="76962" y="263176"/>
                  </a:cubicBezTo>
                  <a:cubicBezTo>
                    <a:pt x="84963" y="251936"/>
                    <a:pt x="95536" y="243459"/>
                    <a:pt x="106109" y="235077"/>
                  </a:cubicBezTo>
                  <a:cubicBezTo>
                    <a:pt x="119348" y="226600"/>
                    <a:pt x="132588" y="223838"/>
                    <a:pt x="148495" y="220980"/>
                  </a:cubicBezTo>
                  <a:cubicBezTo>
                    <a:pt x="161735" y="220980"/>
                    <a:pt x="172403" y="223838"/>
                    <a:pt x="185642" y="226600"/>
                  </a:cubicBezTo>
                  <a:cubicBezTo>
                    <a:pt x="201549" y="229457"/>
                    <a:pt x="214789" y="232219"/>
                    <a:pt x="228029" y="240697"/>
                  </a:cubicBezTo>
                  <a:cubicBezTo>
                    <a:pt x="243935" y="249174"/>
                    <a:pt x="257175" y="260414"/>
                    <a:pt x="270415" y="274511"/>
                  </a:cubicBezTo>
                  <a:lnTo>
                    <a:pt x="270415" y="266033"/>
                  </a:lnTo>
                  <a:cubicBezTo>
                    <a:pt x="270415" y="243554"/>
                    <a:pt x="267748" y="218218"/>
                    <a:pt x="262414" y="195644"/>
                  </a:cubicBezTo>
                  <a:cubicBezTo>
                    <a:pt x="257080" y="175927"/>
                    <a:pt x="249174" y="159068"/>
                    <a:pt x="238506" y="142208"/>
                  </a:cubicBezTo>
                  <a:cubicBezTo>
                    <a:pt x="233172" y="133731"/>
                    <a:pt x="225266" y="125349"/>
                    <a:pt x="217265" y="116872"/>
                  </a:cubicBezTo>
                  <a:cubicBezTo>
                    <a:pt x="204026" y="100013"/>
                    <a:pt x="190786" y="83058"/>
                    <a:pt x="177451" y="66199"/>
                  </a:cubicBezTo>
                  <a:cubicBezTo>
                    <a:pt x="174784" y="60579"/>
                    <a:pt x="172117" y="57722"/>
                    <a:pt x="166878" y="52102"/>
                  </a:cubicBezTo>
                  <a:lnTo>
                    <a:pt x="166878" y="49244"/>
                  </a:lnTo>
                  <a:cubicBezTo>
                    <a:pt x="166878" y="49244"/>
                    <a:pt x="169545" y="46387"/>
                    <a:pt x="169545" y="49244"/>
                  </a:cubicBezTo>
                  <a:cubicBezTo>
                    <a:pt x="180118" y="49244"/>
                    <a:pt x="188119" y="54864"/>
                    <a:pt x="196025" y="60484"/>
                  </a:cubicBezTo>
                  <a:cubicBezTo>
                    <a:pt x="211931" y="66104"/>
                    <a:pt x="225171" y="77343"/>
                    <a:pt x="235839" y="88583"/>
                  </a:cubicBezTo>
                  <a:cubicBezTo>
                    <a:pt x="246412" y="99822"/>
                    <a:pt x="254413" y="113919"/>
                    <a:pt x="259747" y="128016"/>
                  </a:cubicBezTo>
                  <a:cubicBezTo>
                    <a:pt x="265081" y="139256"/>
                    <a:pt x="267748" y="150495"/>
                    <a:pt x="272987" y="161830"/>
                  </a:cubicBezTo>
                  <a:cubicBezTo>
                    <a:pt x="275654" y="173069"/>
                    <a:pt x="278321" y="187166"/>
                    <a:pt x="278321" y="201263"/>
                  </a:cubicBezTo>
                  <a:cubicBezTo>
                    <a:pt x="280988" y="226600"/>
                    <a:pt x="278321" y="251936"/>
                    <a:pt x="275654" y="274415"/>
                  </a:cubicBezTo>
                  <a:cubicBezTo>
                    <a:pt x="275654" y="274415"/>
                    <a:pt x="278321" y="271558"/>
                    <a:pt x="280988" y="268796"/>
                  </a:cubicBezTo>
                  <a:cubicBezTo>
                    <a:pt x="296894" y="251936"/>
                    <a:pt x="312801" y="240697"/>
                    <a:pt x="331375" y="234982"/>
                  </a:cubicBezTo>
                  <a:cubicBezTo>
                    <a:pt x="349949" y="226505"/>
                    <a:pt x="368522" y="223742"/>
                    <a:pt x="389763" y="220885"/>
                  </a:cubicBezTo>
                  <a:cubicBezTo>
                    <a:pt x="403003" y="220885"/>
                    <a:pt x="413671" y="223742"/>
                    <a:pt x="426911" y="229362"/>
                  </a:cubicBezTo>
                  <a:cubicBezTo>
                    <a:pt x="442817" y="234982"/>
                    <a:pt x="458724" y="246221"/>
                    <a:pt x="469297" y="263176"/>
                  </a:cubicBezTo>
                  <a:cubicBezTo>
                    <a:pt x="474631" y="274415"/>
                    <a:pt x="479870" y="285655"/>
                    <a:pt x="479870" y="296894"/>
                  </a:cubicBezTo>
                  <a:cubicBezTo>
                    <a:pt x="482537" y="308134"/>
                    <a:pt x="482537" y="316611"/>
                    <a:pt x="482537" y="324993"/>
                  </a:cubicBezTo>
                  <a:cubicBezTo>
                    <a:pt x="482537" y="327850"/>
                    <a:pt x="482537" y="330613"/>
                    <a:pt x="479870" y="330613"/>
                  </a:cubicBezTo>
                  <a:cubicBezTo>
                    <a:pt x="474536" y="336233"/>
                    <a:pt x="469297" y="339090"/>
                    <a:pt x="461296" y="344710"/>
                  </a:cubicBezTo>
                  <a:cubicBezTo>
                    <a:pt x="453295" y="341852"/>
                    <a:pt x="448056" y="339090"/>
                    <a:pt x="440055" y="341852"/>
                  </a:cubicBezTo>
                  <a:cubicBezTo>
                    <a:pt x="432054" y="344615"/>
                    <a:pt x="426815" y="353092"/>
                    <a:pt x="424148" y="364331"/>
                  </a:cubicBezTo>
                  <a:cubicBezTo>
                    <a:pt x="424148" y="369951"/>
                    <a:pt x="424148" y="372809"/>
                    <a:pt x="421481" y="375571"/>
                  </a:cubicBezTo>
                  <a:cubicBezTo>
                    <a:pt x="416147" y="375571"/>
                    <a:pt x="416147" y="381191"/>
                    <a:pt x="413480" y="384048"/>
                  </a:cubicBezTo>
                  <a:cubicBezTo>
                    <a:pt x="413480" y="384048"/>
                    <a:pt x="410813" y="386906"/>
                    <a:pt x="408146" y="386906"/>
                  </a:cubicBezTo>
                  <a:cubicBezTo>
                    <a:pt x="397574" y="389763"/>
                    <a:pt x="386906" y="395383"/>
                    <a:pt x="379000" y="401003"/>
                  </a:cubicBezTo>
                  <a:cubicBezTo>
                    <a:pt x="360426" y="409480"/>
                    <a:pt x="349853" y="426339"/>
                    <a:pt x="344519" y="446056"/>
                  </a:cubicBezTo>
                  <a:cubicBezTo>
                    <a:pt x="341852" y="460153"/>
                    <a:pt x="339185" y="474155"/>
                    <a:pt x="336518" y="488251"/>
                  </a:cubicBezTo>
                  <a:cubicBezTo>
                    <a:pt x="336518" y="505111"/>
                    <a:pt x="333851" y="522065"/>
                    <a:pt x="331184" y="541687"/>
                  </a:cubicBezTo>
                  <a:cubicBezTo>
                    <a:pt x="328517" y="555784"/>
                    <a:pt x="325850" y="572643"/>
                    <a:pt x="323183" y="589502"/>
                  </a:cubicBezTo>
                  <a:close/>
                  <a:moveTo>
                    <a:pt x="514541" y="431959"/>
                  </a:moveTo>
                  <a:cubicBezTo>
                    <a:pt x="503968" y="437579"/>
                    <a:pt x="493300" y="434816"/>
                    <a:pt x="485394" y="426339"/>
                  </a:cubicBezTo>
                  <a:cubicBezTo>
                    <a:pt x="480060" y="420719"/>
                    <a:pt x="480060" y="409480"/>
                    <a:pt x="482727" y="398240"/>
                  </a:cubicBezTo>
                  <a:cubicBezTo>
                    <a:pt x="488061" y="387001"/>
                    <a:pt x="503968" y="378524"/>
                    <a:pt x="514541" y="384143"/>
                  </a:cubicBezTo>
                  <a:cubicBezTo>
                    <a:pt x="525113" y="387001"/>
                    <a:pt x="530447" y="395383"/>
                    <a:pt x="530447" y="406622"/>
                  </a:cubicBezTo>
                  <a:cubicBezTo>
                    <a:pt x="530447" y="417862"/>
                    <a:pt x="525113" y="426339"/>
                    <a:pt x="514541" y="431959"/>
                  </a:cubicBezTo>
                  <a:close/>
                  <a:moveTo>
                    <a:pt x="546354" y="372904"/>
                  </a:moveTo>
                  <a:cubicBezTo>
                    <a:pt x="533114" y="370046"/>
                    <a:pt x="519875" y="370046"/>
                    <a:pt x="506540" y="367284"/>
                  </a:cubicBezTo>
                  <a:cubicBezTo>
                    <a:pt x="501206" y="367284"/>
                    <a:pt x="498539" y="367284"/>
                    <a:pt x="495967" y="364426"/>
                  </a:cubicBezTo>
                  <a:cubicBezTo>
                    <a:pt x="494188" y="364426"/>
                    <a:pt x="493300" y="365379"/>
                    <a:pt x="493300" y="367284"/>
                  </a:cubicBezTo>
                  <a:cubicBezTo>
                    <a:pt x="485299" y="370142"/>
                    <a:pt x="480060" y="375761"/>
                    <a:pt x="472059" y="381381"/>
                  </a:cubicBezTo>
                  <a:cubicBezTo>
                    <a:pt x="474726" y="381381"/>
                    <a:pt x="477393" y="384239"/>
                    <a:pt x="480060" y="384239"/>
                  </a:cubicBezTo>
                  <a:cubicBezTo>
                    <a:pt x="482727" y="384239"/>
                    <a:pt x="485394" y="387096"/>
                    <a:pt x="485394" y="389858"/>
                  </a:cubicBezTo>
                  <a:cubicBezTo>
                    <a:pt x="485394" y="392621"/>
                    <a:pt x="482727" y="398336"/>
                    <a:pt x="477393" y="398336"/>
                  </a:cubicBezTo>
                  <a:cubicBezTo>
                    <a:pt x="472059" y="398336"/>
                    <a:pt x="466820" y="395478"/>
                    <a:pt x="461486" y="392716"/>
                  </a:cubicBezTo>
                  <a:cubicBezTo>
                    <a:pt x="459708" y="394621"/>
                    <a:pt x="459708" y="396494"/>
                    <a:pt x="461486" y="398336"/>
                  </a:cubicBezTo>
                  <a:cubicBezTo>
                    <a:pt x="466820" y="409575"/>
                    <a:pt x="472059" y="420815"/>
                    <a:pt x="480060" y="429292"/>
                  </a:cubicBezTo>
                  <a:cubicBezTo>
                    <a:pt x="485394" y="434912"/>
                    <a:pt x="485394" y="443389"/>
                    <a:pt x="488061" y="451771"/>
                  </a:cubicBezTo>
                  <a:cubicBezTo>
                    <a:pt x="488061" y="463010"/>
                    <a:pt x="490728" y="471488"/>
                    <a:pt x="490728" y="482727"/>
                  </a:cubicBezTo>
                  <a:cubicBezTo>
                    <a:pt x="493395" y="488347"/>
                    <a:pt x="490728" y="491204"/>
                    <a:pt x="488061" y="493967"/>
                  </a:cubicBezTo>
                  <a:cubicBezTo>
                    <a:pt x="477488" y="505206"/>
                    <a:pt x="466820" y="516446"/>
                    <a:pt x="458915" y="524923"/>
                  </a:cubicBezTo>
                  <a:cubicBezTo>
                    <a:pt x="457136" y="526828"/>
                    <a:pt x="455359" y="527780"/>
                    <a:pt x="453581" y="527780"/>
                  </a:cubicBezTo>
                  <a:cubicBezTo>
                    <a:pt x="458915" y="536258"/>
                    <a:pt x="458915" y="541877"/>
                    <a:pt x="458915" y="550259"/>
                  </a:cubicBezTo>
                  <a:lnTo>
                    <a:pt x="458915" y="626269"/>
                  </a:lnTo>
                  <a:cubicBezTo>
                    <a:pt x="461582" y="631888"/>
                    <a:pt x="458915" y="634746"/>
                    <a:pt x="453581" y="634746"/>
                  </a:cubicBezTo>
                  <a:cubicBezTo>
                    <a:pt x="448247" y="637604"/>
                    <a:pt x="445580" y="634746"/>
                    <a:pt x="445580" y="629126"/>
                  </a:cubicBezTo>
                  <a:cubicBezTo>
                    <a:pt x="442913" y="606647"/>
                    <a:pt x="437579" y="584073"/>
                    <a:pt x="435007" y="561594"/>
                  </a:cubicBezTo>
                  <a:lnTo>
                    <a:pt x="435007" y="558737"/>
                  </a:lnTo>
                  <a:cubicBezTo>
                    <a:pt x="435007" y="550259"/>
                    <a:pt x="432340" y="544640"/>
                    <a:pt x="427006" y="539020"/>
                  </a:cubicBezTo>
                  <a:cubicBezTo>
                    <a:pt x="416433" y="527780"/>
                    <a:pt x="405765" y="513683"/>
                    <a:pt x="395192" y="502444"/>
                  </a:cubicBezTo>
                  <a:cubicBezTo>
                    <a:pt x="392525" y="499586"/>
                    <a:pt x="392525" y="496824"/>
                    <a:pt x="389858" y="493967"/>
                  </a:cubicBezTo>
                  <a:cubicBezTo>
                    <a:pt x="387191" y="496824"/>
                    <a:pt x="387191" y="499586"/>
                    <a:pt x="387191" y="499586"/>
                  </a:cubicBezTo>
                  <a:cubicBezTo>
                    <a:pt x="381857" y="519303"/>
                    <a:pt x="379190" y="539020"/>
                    <a:pt x="373951" y="555879"/>
                  </a:cubicBezTo>
                  <a:cubicBezTo>
                    <a:pt x="371285" y="567119"/>
                    <a:pt x="365950" y="578358"/>
                    <a:pt x="363379" y="586835"/>
                  </a:cubicBezTo>
                  <a:cubicBezTo>
                    <a:pt x="360712" y="598075"/>
                    <a:pt x="355378" y="609314"/>
                    <a:pt x="352806" y="617792"/>
                  </a:cubicBezTo>
                  <a:cubicBezTo>
                    <a:pt x="352806" y="620649"/>
                    <a:pt x="350139" y="620649"/>
                    <a:pt x="350139" y="623411"/>
                  </a:cubicBezTo>
                  <a:cubicBezTo>
                    <a:pt x="350139" y="629031"/>
                    <a:pt x="344805" y="634651"/>
                    <a:pt x="339566" y="631888"/>
                  </a:cubicBezTo>
                  <a:cubicBezTo>
                    <a:pt x="336899" y="631888"/>
                    <a:pt x="334232" y="629031"/>
                    <a:pt x="334232" y="623411"/>
                  </a:cubicBezTo>
                  <a:cubicBezTo>
                    <a:pt x="334232" y="617792"/>
                    <a:pt x="336899" y="614934"/>
                    <a:pt x="336899" y="609314"/>
                  </a:cubicBezTo>
                  <a:cubicBezTo>
                    <a:pt x="339566" y="600837"/>
                    <a:pt x="339566" y="592455"/>
                    <a:pt x="342233" y="583978"/>
                  </a:cubicBezTo>
                  <a:cubicBezTo>
                    <a:pt x="344900" y="572738"/>
                    <a:pt x="347567" y="561499"/>
                    <a:pt x="350234" y="550164"/>
                  </a:cubicBezTo>
                  <a:cubicBezTo>
                    <a:pt x="352901" y="533305"/>
                    <a:pt x="352901" y="516350"/>
                    <a:pt x="355568" y="499491"/>
                  </a:cubicBezTo>
                  <a:cubicBezTo>
                    <a:pt x="355568" y="488251"/>
                    <a:pt x="355568" y="479774"/>
                    <a:pt x="358235" y="471392"/>
                  </a:cubicBezTo>
                  <a:cubicBezTo>
                    <a:pt x="360902" y="457295"/>
                    <a:pt x="363569" y="440436"/>
                    <a:pt x="374142" y="429197"/>
                  </a:cubicBezTo>
                  <a:cubicBezTo>
                    <a:pt x="379476" y="420719"/>
                    <a:pt x="390049" y="415100"/>
                    <a:pt x="400622" y="412337"/>
                  </a:cubicBezTo>
                  <a:cubicBezTo>
                    <a:pt x="405956" y="409480"/>
                    <a:pt x="413861" y="406718"/>
                    <a:pt x="419195" y="403860"/>
                  </a:cubicBezTo>
                  <a:cubicBezTo>
                    <a:pt x="421862" y="403860"/>
                    <a:pt x="427196" y="401003"/>
                    <a:pt x="427196" y="398240"/>
                  </a:cubicBezTo>
                  <a:cubicBezTo>
                    <a:pt x="429863" y="389763"/>
                    <a:pt x="435197" y="387001"/>
                    <a:pt x="440436" y="384143"/>
                  </a:cubicBezTo>
                  <a:lnTo>
                    <a:pt x="445770" y="378524"/>
                  </a:lnTo>
                  <a:cubicBezTo>
                    <a:pt x="445770" y="375666"/>
                    <a:pt x="443103" y="370046"/>
                    <a:pt x="443103" y="364426"/>
                  </a:cubicBezTo>
                  <a:lnTo>
                    <a:pt x="445770" y="364426"/>
                  </a:lnTo>
                  <a:cubicBezTo>
                    <a:pt x="445770" y="362522"/>
                    <a:pt x="446659" y="360648"/>
                    <a:pt x="448437" y="358807"/>
                  </a:cubicBezTo>
                  <a:lnTo>
                    <a:pt x="448437" y="364426"/>
                  </a:lnTo>
                  <a:cubicBezTo>
                    <a:pt x="451104" y="367284"/>
                    <a:pt x="451104" y="370046"/>
                    <a:pt x="456438" y="372904"/>
                  </a:cubicBezTo>
                  <a:cubicBezTo>
                    <a:pt x="461772" y="367284"/>
                    <a:pt x="469678" y="361664"/>
                    <a:pt x="475012" y="358807"/>
                  </a:cubicBezTo>
                  <a:cubicBezTo>
                    <a:pt x="477679" y="355949"/>
                    <a:pt x="483013" y="353187"/>
                    <a:pt x="485585" y="350330"/>
                  </a:cubicBezTo>
                  <a:cubicBezTo>
                    <a:pt x="488156" y="347472"/>
                    <a:pt x="490919" y="347472"/>
                    <a:pt x="496157" y="347472"/>
                  </a:cubicBezTo>
                  <a:cubicBezTo>
                    <a:pt x="509397" y="353092"/>
                    <a:pt x="525304" y="355949"/>
                    <a:pt x="541211" y="358712"/>
                  </a:cubicBezTo>
                  <a:cubicBezTo>
                    <a:pt x="541211" y="361569"/>
                    <a:pt x="543878" y="361569"/>
                    <a:pt x="546545" y="361569"/>
                  </a:cubicBezTo>
                  <a:cubicBezTo>
                    <a:pt x="551879" y="361569"/>
                    <a:pt x="551879" y="364426"/>
                    <a:pt x="551879" y="367189"/>
                  </a:cubicBezTo>
                  <a:cubicBezTo>
                    <a:pt x="551879" y="372809"/>
                    <a:pt x="549212" y="372809"/>
                    <a:pt x="546545" y="372809"/>
                  </a:cubicBezTo>
                  <a:close/>
                </a:path>
              </a:pathLst>
            </a:custGeom>
            <a:solidFill>
              <a:srgbClr val="99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
        <p:nvSpPr>
          <p:cNvPr id="88" name="Google Shape;88;p50"/>
          <p:cNvSpPr txBox="1">
            <a:spLocks noGrp="1"/>
          </p:cNvSpPr>
          <p:nvPr>
            <p:ph type="subTitle" idx="1"/>
          </p:nvPr>
        </p:nvSpPr>
        <p:spPr>
          <a:xfrm>
            <a:off x="843497" y="1165229"/>
            <a:ext cx="2390104" cy="930301"/>
          </a:xfrm>
          <a:prstGeom prst="rect">
            <a:avLst/>
          </a:prstGeom>
          <a:noFill/>
          <a:ln>
            <a:noFill/>
          </a:ln>
        </p:spPr>
        <p:txBody>
          <a:bodyPr spcFirstLastPara="1" wrap="square" lIns="91400" tIns="91400" rIns="91400" bIns="91400" anchor="b" anchorCtr="0">
            <a:noAutofit/>
          </a:bodyPr>
          <a:lstStyle>
            <a:lvl1pPr lvl="0" algn="l">
              <a:lnSpc>
                <a:spcPct val="100000"/>
              </a:lnSpc>
              <a:spcBef>
                <a:spcPts val="0"/>
              </a:spcBef>
              <a:spcAft>
                <a:spcPts val="0"/>
              </a:spcAft>
              <a:buSzPts val="1800"/>
              <a:buNone/>
              <a:defRPr sz="1400">
                <a:solidFill>
                  <a:srgbClr val="DA3B3B"/>
                </a:solidFill>
                <a:latin typeface="Righteous"/>
                <a:ea typeface="Righteous"/>
                <a:cs typeface="Righteous"/>
                <a:sym typeface="Righteous"/>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89" name="Google Shape;89;p50"/>
          <p:cNvSpPr txBox="1">
            <a:spLocks noGrp="1"/>
          </p:cNvSpPr>
          <p:nvPr>
            <p:ph type="body" idx="2"/>
          </p:nvPr>
        </p:nvSpPr>
        <p:spPr>
          <a:xfrm>
            <a:off x="843497" y="2234601"/>
            <a:ext cx="3554400" cy="2278501"/>
          </a:xfrm>
          <a:prstGeom prst="rect">
            <a:avLst/>
          </a:prstGeom>
          <a:noFill/>
          <a:ln>
            <a:noFill/>
          </a:ln>
        </p:spPr>
        <p:txBody>
          <a:bodyPr spcFirstLastPara="1" wrap="square" lIns="91400" tIns="91400" rIns="91400" bIns="91400" anchor="t" anchorCtr="0">
            <a:noAutofit/>
          </a:bodyPr>
          <a:lstStyle>
            <a:lvl1pPr marL="457200" lvl="0" indent="-317500" algn="l">
              <a:lnSpc>
                <a:spcPct val="100000"/>
              </a:lnSpc>
              <a:spcBef>
                <a:spcPts val="0"/>
              </a:spcBef>
              <a:spcAft>
                <a:spcPts val="0"/>
              </a:spcAft>
              <a:buSzPts val="1400"/>
              <a:buChar char="●"/>
              <a:defRPr sz="140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0"/>
          <p:cNvSpPr txBox="1">
            <a:spLocks noGrp="1"/>
          </p:cNvSpPr>
          <p:nvPr>
            <p:ph type="title"/>
          </p:nvPr>
        </p:nvSpPr>
        <p:spPr>
          <a:xfrm>
            <a:off x="1068302" y="313346"/>
            <a:ext cx="7007403" cy="572697"/>
          </a:xfrm>
          <a:prstGeom prst="rect">
            <a:avLst/>
          </a:prstGeom>
          <a:noFill/>
          <a:ln>
            <a:noFill/>
          </a:ln>
        </p:spPr>
        <p:txBody>
          <a:bodyPr spcFirstLastPara="1" wrap="square" lIns="91400" tIns="91400" rIns="91400" bIns="91400" anchor="t" anchorCtr="1">
            <a:noAutofit/>
          </a:bodyPr>
          <a:lstStyle>
            <a:lvl1pPr lvl="0" algn="ctr">
              <a:lnSpc>
                <a:spcPct val="100000"/>
              </a:lnSpc>
              <a:spcBef>
                <a:spcPts val="0"/>
              </a:spcBef>
              <a:spcAft>
                <a:spcPts val="0"/>
              </a:spcAft>
              <a:buClr>
                <a:srgbClr val="DA3B3B"/>
              </a:buClr>
              <a:buSzPts val="2400"/>
              <a:buFont typeface="Righteous"/>
              <a:buNone/>
              <a:defRPr sz="2400">
                <a:solidFill>
                  <a:srgbClr val="DA3B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hyperlink" Target="https://plantillaspowerpoint.org/"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41"/>
          <p:cNvSpPr txBox="1">
            <a:spLocks noGrp="1"/>
          </p:cNvSpPr>
          <p:nvPr>
            <p:ph type="title"/>
          </p:nvPr>
        </p:nvSpPr>
        <p:spPr>
          <a:xfrm>
            <a:off x="311700" y="445029"/>
            <a:ext cx="8520598" cy="572697"/>
          </a:xfrm>
          <a:prstGeom prst="rect">
            <a:avLst/>
          </a:prstGeom>
          <a:noFill/>
          <a:ln>
            <a:noFill/>
          </a:ln>
        </p:spPr>
        <p:txBody>
          <a:bodyPr spcFirstLastPara="1" wrap="square" lIns="91400" tIns="91400" rIns="91400" bIns="91400" anchor="t" anchorCtr="0">
            <a:noAutofit/>
          </a:bodyPr>
          <a:lstStyle>
            <a:lvl1pPr marR="0" lvl="0" algn="l" rtl="0">
              <a:lnSpc>
                <a:spcPct val="100000"/>
              </a:lnSpc>
              <a:spcBef>
                <a:spcPts val="0"/>
              </a:spcBef>
              <a:spcAft>
                <a:spcPts val="0"/>
              </a:spcAft>
              <a:buClr>
                <a:srgbClr val="000000"/>
              </a:buClr>
              <a:buSzPts val="2800"/>
              <a:buFont typeface="Righteous"/>
              <a:buNone/>
              <a:defRPr sz="2800" b="0" i="0" u="none" strike="noStrike" cap="none">
                <a:solidFill>
                  <a:srgbClr val="000000"/>
                </a:solidFill>
                <a:latin typeface="Righteous"/>
                <a:ea typeface="Righteous"/>
                <a:cs typeface="Righteous"/>
                <a:sym typeface="Righteou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1"/>
          <p:cNvSpPr txBox="1">
            <a:spLocks noGrp="1"/>
          </p:cNvSpPr>
          <p:nvPr>
            <p:ph type="body" idx="1"/>
          </p:nvPr>
        </p:nvSpPr>
        <p:spPr>
          <a:xfrm>
            <a:off x="311700" y="1152473"/>
            <a:ext cx="8520598" cy="3416399"/>
          </a:xfrm>
          <a:prstGeom prst="rect">
            <a:avLst/>
          </a:prstGeom>
          <a:noFill/>
          <a:ln>
            <a:noFill/>
          </a:ln>
        </p:spPr>
        <p:txBody>
          <a:bodyPr spcFirstLastPara="1" wrap="square" lIns="91400" tIns="91400" rIns="91400" bIns="91400" anchor="t" anchorCtr="0">
            <a:noAutofit/>
          </a:bodyPr>
          <a:lstStyle>
            <a:lvl1pPr marL="457200" marR="0" lvl="0" indent="-342900" algn="l" rtl="0">
              <a:lnSpc>
                <a:spcPct val="100000"/>
              </a:lnSpc>
              <a:spcBef>
                <a:spcPts val="0"/>
              </a:spcBef>
              <a:spcAft>
                <a:spcPts val="0"/>
              </a:spcAft>
              <a:buClr>
                <a:srgbClr val="000000"/>
              </a:buClr>
              <a:buSzPts val="1800"/>
              <a:buFont typeface="Didact Gothic"/>
              <a:buChar char="●"/>
              <a:defRPr sz="1800" b="0" i="0" u="none" strike="noStrike" cap="none">
                <a:solidFill>
                  <a:srgbClr val="000000"/>
                </a:solidFill>
                <a:latin typeface="Didact Gothic"/>
                <a:ea typeface="Didact Gothic"/>
                <a:cs typeface="Didact Gothic"/>
                <a:sym typeface="Didact Gothic"/>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 name="TextBox 11"/>
          <p:cNvSpPr txBox="1"/>
          <p:nvPr userDrawn="1"/>
        </p:nvSpPr>
        <p:spPr>
          <a:xfrm rot="16200000">
            <a:off x="-2366703" y="1369623"/>
            <a:ext cx="4446020" cy="230832"/>
          </a:xfrm>
          <a:prstGeom prst="rect">
            <a:avLst/>
          </a:prstGeom>
          <a:noFill/>
        </p:spPr>
        <p:txBody>
          <a:bodyPr wrap="square" rtlCol="0" anchor="ctr">
            <a:spAutoFit/>
          </a:bodyPr>
          <a:lstStyle/>
          <a:p>
            <a:r>
              <a:rPr lang="bs-Latn-BA" sz="900" dirty="0">
                <a:solidFill>
                  <a:schemeClr val="bg1">
                    <a:lumMod val="65000"/>
                  </a:schemeClr>
                </a:solidFill>
              </a:rPr>
              <a:t>Find</a:t>
            </a:r>
            <a:r>
              <a:rPr lang="bs-Latn-BA" sz="900" baseline="0" dirty="0">
                <a:solidFill>
                  <a:schemeClr val="bg1">
                    <a:lumMod val="65000"/>
                  </a:schemeClr>
                </a:solidFill>
              </a:rPr>
              <a:t> m</a:t>
            </a:r>
            <a:r>
              <a:rPr lang="bs-Latn-BA" sz="900" dirty="0">
                <a:solidFill>
                  <a:schemeClr val="bg1">
                    <a:lumMod val="65000"/>
                  </a:schemeClr>
                </a:solidFill>
              </a:rPr>
              <a:t>ore PowerPoint templates</a:t>
            </a:r>
            <a:r>
              <a:rPr lang="bs-Latn-BA" sz="900" baseline="0" dirty="0">
                <a:solidFill>
                  <a:schemeClr val="bg1">
                    <a:lumMod val="65000"/>
                  </a:schemeClr>
                </a:solidFill>
              </a:rPr>
              <a:t> on </a:t>
            </a:r>
            <a:r>
              <a:rPr lang="es-PE" sz="900" b="1" baseline="0" dirty="0" smtClean="0">
                <a:solidFill>
                  <a:schemeClr val="bg1">
                    <a:lumMod val="65000"/>
                  </a:schemeClr>
                </a:solidFill>
                <a:hlinkClick r:id="rId31"/>
              </a:rPr>
              <a:t>plantillaspowerpoint.org</a:t>
            </a:r>
            <a:endParaRPr lang="en-US" sz="900" dirty="0">
              <a:solidFill>
                <a:schemeClr val="bg1">
                  <a:lumMod val="65000"/>
                </a:schemeClr>
              </a:solidFill>
            </a:endParaRPr>
          </a:p>
        </p:txBody>
      </p:sp>
      <p:pic>
        <p:nvPicPr>
          <p:cNvPr id="5" name="Imagen 4"/>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rot="16200000">
            <a:off x="-691444" y="4100049"/>
            <a:ext cx="1083444" cy="299444"/>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spreadsheets/d/19GI9ujZwDk1HffQhjAlAoU3hHv5ZFU5VzhIdMAmjUrU/copy"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4"/>
        <p:cNvGrpSpPr/>
        <p:nvPr/>
      </p:nvGrpSpPr>
      <p:grpSpPr>
        <a:xfrm>
          <a:off x="0" y="0"/>
          <a:ext cx="0" cy="0"/>
          <a:chOff x="0" y="0"/>
          <a:chExt cx="0" cy="0"/>
        </a:xfrm>
      </p:grpSpPr>
      <p:sp>
        <p:nvSpPr>
          <p:cNvPr id="265" name="Google Shape;265;p1"/>
          <p:cNvSpPr/>
          <p:nvPr/>
        </p:nvSpPr>
        <p:spPr>
          <a:xfrm>
            <a:off x="0" y="211893"/>
            <a:ext cx="8939046" cy="4719712"/>
          </a:xfrm>
          <a:prstGeom prst="rect">
            <a:avLst/>
          </a:prstGeom>
          <a:solidFill>
            <a:srgbClr val="66CC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66" name="Google Shape;266;p1"/>
          <p:cNvSpPr txBox="1">
            <a:spLocks noGrp="1"/>
          </p:cNvSpPr>
          <p:nvPr>
            <p:ph type="ctrTitle"/>
          </p:nvPr>
        </p:nvSpPr>
        <p:spPr>
          <a:xfrm>
            <a:off x="46981" y="2455529"/>
            <a:ext cx="4417722" cy="1439704"/>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FFFFFF"/>
              </a:buClr>
              <a:buSzPts val="4000"/>
              <a:buFont typeface="Righteous"/>
              <a:buNone/>
            </a:pPr>
            <a:r>
              <a:rPr lang="en-US">
                <a:solidFill>
                  <a:srgbClr val="FFFFFF"/>
                </a:solidFill>
              </a:rPr>
              <a:t>HEALTHY LIFE</a:t>
            </a:r>
            <a:br>
              <a:rPr lang="en-US">
                <a:solidFill>
                  <a:srgbClr val="FFFFFF"/>
                </a:solidFill>
              </a:rPr>
            </a:br>
            <a:r>
              <a:rPr lang="en-US" sz="1800">
                <a:solidFill>
                  <a:srgbClr val="FFFFFF"/>
                </a:solidFill>
              </a:rPr>
              <a:t>STYLE</a:t>
            </a:r>
            <a:endParaRPr>
              <a:solidFill>
                <a:srgbClr val="FFFFFF"/>
              </a:solidFill>
            </a:endParaRPr>
          </a:p>
        </p:txBody>
      </p:sp>
      <p:sp>
        <p:nvSpPr>
          <p:cNvPr id="267" name="Google Shape;267;p1"/>
          <p:cNvSpPr txBox="1">
            <a:spLocks noGrp="1"/>
          </p:cNvSpPr>
          <p:nvPr>
            <p:ph type="subTitle" idx="1"/>
          </p:nvPr>
        </p:nvSpPr>
        <p:spPr>
          <a:xfrm>
            <a:off x="1401336" y="3923096"/>
            <a:ext cx="1517547" cy="329851"/>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SzPts val="1800"/>
              <a:buNone/>
            </a:pPr>
            <a:r>
              <a:rPr lang="en-US" sz="1100" b="1">
                <a:solidFill>
                  <a:srgbClr val="FFFFFF"/>
                </a:solidFill>
              </a:rPr>
              <a:t>Your clinical case begins here</a:t>
            </a:r>
            <a:endParaRPr/>
          </a:p>
        </p:txBody>
      </p:sp>
      <p:sp>
        <p:nvSpPr>
          <p:cNvPr id="268" name="Google Shape;268;p1"/>
          <p:cNvSpPr txBox="1"/>
          <p:nvPr/>
        </p:nvSpPr>
        <p:spPr>
          <a:xfrm>
            <a:off x="1345329" y="3532446"/>
            <a:ext cx="1821009" cy="329851"/>
          </a:xfrm>
          <a:prstGeom prst="rect">
            <a:avLst/>
          </a:prstGeom>
          <a:solidFill>
            <a:srgbClr val="99FF99"/>
          </a:solid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Free Template</a:t>
            </a:r>
            <a:endParaRPr/>
          </a:p>
        </p:txBody>
      </p:sp>
      <p:sp>
        <p:nvSpPr>
          <p:cNvPr id="269" name="Google Shape;269;p1"/>
          <p:cNvSpPr/>
          <p:nvPr/>
        </p:nvSpPr>
        <p:spPr>
          <a:xfrm>
            <a:off x="1550456" y="1247122"/>
            <a:ext cx="1368427" cy="1241837"/>
          </a:xfrm>
          <a:custGeom>
            <a:avLst/>
            <a:gdLst/>
            <a:ahLst/>
            <a:cxnLst/>
            <a:rect l="l" t="t" r="r" b="b"/>
            <a:pathLst>
              <a:path w="1198" h="1087" extrusionOk="0">
                <a:moveTo>
                  <a:pt x="0" y="336"/>
                </a:moveTo>
                <a:cubicBezTo>
                  <a:pt x="0" y="327"/>
                  <a:pt x="0" y="317"/>
                  <a:pt x="0" y="308"/>
                </a:cubicBezTo>
                <a:cubicBezTo>
                  <a:pt x="1" y="304"/>
                  <a:pt x="0" y="300"/>
                  <a:pt x="0" y="296"/>
                </a:cubicBezTo>
                <a:cubicBezTo>
                  <a:pt x="1" y="271"/>
                  <a:pt x="6" y="247"/>
                  <a:pt x="13" y="223"/>
                </a:cubicBezTo>
                <a:cubicBezTo>
                  <a:pt x="19" y="203"/>
                  <a:pt x="26" y="184"/>
                  <a:pt x="36" y="166"/>
                </a:cubicBezTo>
                <a:cubicBezTo>
                  <a:pt x="47" y="143"/>
                  <a:pt x="61" y="122"/>
                  <a:pt x="78" y="102"/>
                </a:cubicBezTo>
                <a:cubicBezTo>
                  <a:pt x="95" y="82"/>
                  <a:pt x="115" y="65"/>
                  <a:pt x="137" y="50"/>
                </a:cubicBezTo>
                <a:cubicBezTo>
                  <a:pt x="157" y="38"/>
                  <a:pt x="178" y="27"/>
                  <a:pt x="201" y="19"/>
                </a:cubicBezTo>
                <a:cubicBezTo>
                  <a:pt x="223" y="12"/>
                  <a:pt x="246" y="6"/>
                  <a:pt x="269" y="3"/>
                </a:cubicBezTo>
                <a:cubicBezTo>
                  <a:pt x="279" y="2"/>
                  <a:pt x="288" y="2"/>
                  <a:pt x="298" y="1"/>
                </a:cubicBezTo>
                <a:cubicBezTo>
                  <a:pt x="309" y="1"/>
                  <a:pt x="321" y="1"/>
                  <a:pt x="332" y="1"/>
                </a:cubicBezTo>
                <a:cubicBezTo>
                  <a:pt x="361" y="1"/>
                  <a:pt x="389" y="6"/>
                  <a:pt x="417" y="14"/>
                </a:cubicBezTo>
                <a:cubicBezTo>
                  <a:pt x="445" y="23"/>
                  <a:pt x="472" y="36"/>
                  <a:pt x="497" y="53"/>
                </a:cubicBezTo>
                <a:cubicBezTo>
                  <a:pt x="508" y="61"/>
                  <a:pt x="518" y="70"/>
                  <a:pt x="529" y="79"/>
                </a:cubicBezTo>
                <a:cubicBezTo>
                  <a:pt x="543" y="92"/>
                  <a:pt x="555" y="106"/>
                  <a:pt x="566" y="121"/>
                </a:cubicBezTo>
                <a:cubicBezTo>
                  <a:pt x="578" y="137"/>
                  <a:pt x="588" y="153"/>
                  <a:pt x="597" y="170"/>
                </a:cubicBezTo>
                <a:cubicBezTo>
                  <a:pt x="597" y="170"/>
                  <a:pt x="597" y="171"/>
                  <a:pt x="598" y="172"/>
                </a:cubicBezTo>
                <a:cubicBezTo>
                  <a:pt x="600" y="170"/>
                  <a:pt x="601" y="167"/>
                  <a:pt x="602" y="165"/>
                </a:cubicBezTo>
                <a:cubicBezTo>
                  <a:pt x="614" y="143"/>
                  <a:pt x="628" y="122"/>
                  <a:pt x="644" y="103"/>
                </a:cubicBezTo>
                <a:cubicBezTo>
                  <a:pt x="658" y="86"/>
                  <a:pt x="674" y="71"/>
                  <a:pt x="691" y="57"/>
                </a:cubicBezTo>
                <a:cubicBezTo>
                  <a:pt x="708" y="45"/>
                  <a:pt x="726" y="34"/>
                  <a:pt x="745" y="25"/>
                </a:cubicBezTo>
                <a:cubicBezTo>
                  <a:pt x="766" y="15"/>
                  <a:pt x="787" y="8"/>
                  <a:pt x="810" y="4"/>
                </a:cubicBezTo>
                <a:cubicBezTo>
                  <a:pt x="823" y="2"/>
                  <a:pt x="836" y="1"/>
                  <a:pt x="848" y="1"/>
                </a:cubicBezTo>
                <a:cubicBezTo>
                  <a:pt x="850" y="1"/>
                  <a:pt x="851" y="1"/>
                  <a:pt x="853" y="0"/>
                </a:cubicBezTo>
                <a:cubicBezTo>
                  <a:pt x="861" y="0"/>
                  <a:pt x="870" y="0"/>
                  <a:pt x="879" y="0"/>
                </a:cubicBezTo>
                <a:cubicBezTo>
                  <a:pt x="883" y="1"/>
                  <a:pt x="887" y="1"/>
                  <a:pt x="891" y="1"/>
                </a:cubicBezTo>
                <a:cubicBezTo>
                  <a:pt x="913" y="1"/>
                  <a:pt x="933" y="5"/>
                  <a:pt x="954" y="10"/>
                </a:cubicBezTo>
                <a:cubicBezTo>
                  <a:pt x="979" y="16"/>
                  <a:pt x="1004" y="24"/>
                  <a:pt x="1027" y="35"/>
                </a:cubicBezTo>
                <a:cubicBezTo>
                  <a:pt x="1051" y="47"/>
                  <a:pt x="1073" y="60"/>
                  <a:pt x="1093" y="77"/>
                </a:cubicBezTo>
                <a:cubicBezTo>
                  <a:pt x="1120" y="100"/>
                  <a:pt x="1141" y="126"/>
                  <a:pt x="1158" y="156"/>
                </a:cubicBezTo>
                <a:cubicBezTo>
                  <a:pt x="1175" y="186"/>
                  <a:pt x="1187" y="218"/>
                  <a:pt x="1193" y="251"/>
                </a:cubicBezTo>
                <a:cubicBezTo>
                  <a:pt x="1196" y="266"/>
                  <a:pt x="1197" y="282"/>
                  <a:pt x="1197" y="297"/>
                </a:cubicBezTo>
                <a:cubicBezTo>
                  <a:pt x="1197" y="298"/>
                  <a:pt x="1197" y="299"/>
                  <a:pt x="1198" y="300"/>
                </a:cubicBezTo>
                <a:cubicBezTo>
                  <a:pt x="1198" y="309"/>
                  <a:pt x="1198" y="319"/>
                  <a:pt x="1198" y="328"/>
                </a:cubicBezTo>
                <a:cubicBezTo>
                  <a:pt x="1197" y="332"/>
                  <a:pt x="1197" y="336"/>
                  <a:pt x="1197" y="341"/>
                </a:cubicBezTo>
                <a:cubicBezTo>
                  <a:pt x="1197" y="361"/>
                  <a:pt x="1193" y="381"/>
                  <a:pt x="1189" y="400"/>
                </a:cubicBezTo>
                <a:cubicBezTo>
                  <a:pt x="1181" y="433"/>
                  <a:pt x="1170" y="464"/>
                  <a:pt x="1157" y="495"/>
                </a:cubicBezTo>
                <a:cubicBezTo>
                  <a:pt x="1141" y="530"/>
                  <a:pt x="1122" y="564"/>
                  <a:pt x="1101" y="596"/>
                </a:cubicBezTo>
                <a:cubicBezTo>
                  <a:pt x="1087" y="619"/>
                  <a:pt x="1071" y="641"/>
                  <a:pt x="1055" y="663"/>
                </a:cubicBezTo>
                <a:cubicBezTo>
                  <a:pt x="1038" y="684"/>
                  <a:pt x="1021" y="705"/>
                  <a:pt x="1004" y="725"/>
                </a:cubicBezTo>
                <a:cubicBezTo>
                  <a:pt x="991" y="739"/>
                  <a:pt x="979" y="753"/>
                  <a:pt x="966" y="767"/>
                </a:cubicBezTo>
                <a:cubicBezTo>
                  <a:pt x="943" y="792"/>
                  <a:pt x="919" y="816"/>
                  <a:pt x="895" y="840"/>
                </a:cubicBezTo>
                <a:cubicBezTo>
                  <a:pt x="883" y="852"/>
                  <a:pt x="871" y="863"/>
                  <a:pt x="860" y="873"/>
                </a:cubicBezTo>
                <a:cubicBezTo>
                  <a:pt x="846" y="886"/>
                  <a:pt x="833" y="898"/>
                  <a:pt x="820" y="910"/>
                </a:cubicBezTo>
                <a:cubicBezTo>
                  <a:pt x="805" y="923"/>
                  <a:pt x="790" y="936"/>
                  <a:pt x="775" y="948"/>
                </a:cubicBezTo>
                <a:cubicBezTo>
                  <a:pt x="756" y="965"/>
                  <a:pt x="737" y="981"/>
                  <a:pt x="717" y="996"/>
                </a:cubicBezTo>
                <a:cubicBezTo>
                  <a:pt x="701" y="1009"/>
                  <a:pt x="685" y="1022"/>
                  <a:pt x="669" y="1034"/>
                </a:cubicBezTo>
                <a:cubicBezTo>
                  <a:pt x="648" y="1051"/>
                  <a:pt x="626" y="1068"/>
                  <a:pt x="604" y="1085"/>
                </a:cubicBezTo>
                <a:cubicBezTo>
                  <a:pt x="602" y="1086"/>
                  <a:pt x="600" y="1086"/>
                  <a:pt x="598" y="1087"/>
                </a:cubicBezTo>
                <a:cubicBezTo>
                  <a:pt x="598" y="1087"/>
                  <a:pt x="598" y="1087"/>
                  <a:pt x="597" y="1087"/>
                </a:cubicBezTo>
                <a:cubicBezTo>
                  <a:pt x="591" y="1084"/>
                  <a:pt x="586" y="1079"/>
                  <a:pt x="580" y="1075"/>
                </a:cubicBezTo>
                <a:cubicBezTo>
                  <a:pt x="561" y="1059"/>
                  <a:pt x="542" y="1044"/>
                  <a:pt x="523" y="1028"/>
                </a:cubicBezTo>
                <a:cubicBezTo>
                  <a:pt x="506" y="1014"/>
                  <a:pt x="490" y="1001"/>
                  <a:pt x="473" y="987"/>
                </a:cubicBezTo>
                <a:cubicBezTo>
                  <a:pt x="454" y="971"/>
                  <a:pt x="436" y="955"/>
                  <a:pt x="417" y="939"/>
                </a:cubicBezTo>
                <a:cubicBezTo>
                  <a:pt x="405" y="929"/>
                  <a:pt x="394" y="919"/>
                  <a:pt x="383" y="909"/>
                </a:cubicBezTo>
                <a:cubicBezTo>
                  <a:pt x="371" y="899"/>
                  <a:pt x="360" y="889"/>
                  <a:pt x="348" y="878"/>
                </a:cubicBezTo>
                <a:cubicBezTo>
                  <a:pt x="342" y="872"/>
                  <a:pt x="335" y="866"/>
                  <a:pt x="329" y="860"/>
                </a:cubicBezTo>
                <a:cubicBezTo>
                  <a:pt x="310" y="842"/>
                  <a:pt x="291" y="825"/>
                  <a:pt x="273" y="806"/>
                </a:cubicBezTo>
                <a:cubicBezTo>
                  <a:pt x="261" y="794"/>
                  <a:pt x="249" y="782"/>
                  <a:pt x="237" y="770"/>
                </a:cubicBezTo>
                <a:cubicBezTo>
                  <a:pt x="229" y="762"/>
                  <a:pt x="222" y="753"/>
                  <a:pt x="214" y="745"/>
                </a:cubicBezTo>
                <a:cubicBezTo>
                  <a:pt x="204" y="734"/>
                  <a:pt x="194" y="723"/>
                  <a:pt x="184" y="712"/>
                </a:cubicBezTo>
                <a:cubicBezTo>
                  <a:pt x="171" y="697"/>
                  <a:pt x="158" y="682"/>
                  <a:pt x="146" y="666"/>
                </a:cubicBezTo>
                <a:cubicBezTo>
                  <a:pt x="131" y="647"/>
                  <a:pt x="117" y="628"/>
                  <a:pt x="103" y="608"/>
                </a:cubicBezTo>
                <a:cubicBezTo>
                  <a:pt x="88" y="585"/>
                  <a:pt x="73" y="563"/>
                  <a:pt x="60" y="539"/>
                </a:cubicBezTo>
                <a:cubicBezTo>
                  <a:pt x="46" y="512"/>
                  <a:pt x="34" y="485"/>
                  <a:pt x="23" y="457"/>
                </a:cubicBezTo>
                <a:cubicBezTo>
                  <a:pt x="16" y="436"/>
                  <a:pt x="10" y="414"/>
                  <a:pt x="5" y="391"/>
                </a:cubicBezTo>
                <a:cubicBezTo>
                  <a:pt x="3" y="377"/>
                  <a:pt x="1" y="363"/>
                  <a:pt x="0" y="349"/>
                </a:cubicBezTo>
                <a:cubicBezTo>
                  <a:pt x="0" y="345"/>
                  <a:pt x="1" y="341"/>
                  <a:pt x="0" y="336"/>
                </a:cubicBezTo>
                <a:close/>
              </a:path>
            </a:pathLst>
          </a:custGeom>
          <a:solidFill>
            <a:srgbClr val="99FF99"/>
          </a:solidFill>
          <a:ln w="7617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70" name="Google Shape;270;p1"/>
          <p:cNvSpPr/>
          <p:nvPr/>
        </p:nvSpPr>
        <p:spPr>
          <a:xfrm>
            <a:off x="4422367" y="0"/>
            <a:ext cx="3999850" cy="5143499"/>
          </a:xfrm>
          <a:custGeom>
            <a:avLst/>
            <a:gdLst/>
            <a:ahLst/>
            <a:cxnLst/>
            <a:rect l="l" t="t" r="r" b="b"/>
            <a:pathLst>
              <a:path w="120000" h="120000" extrusionOk="0">
                <a:moveTo>
                  <a:pt x="0" y="120000"/>
                </a:moveTo>
                <a:lnTo>
                  <a:pt x="30000" y="0"/>
                </a:lnTo>
                <a:lnTo>
                  <a:pt x="120000" y="0"/>
                </a:lnTo>
                <a:lnTo>
                  <a:pt x="90000" y="120000"/>
                </a:lnTo>
                <a:close/>
              </a:path>
            </a:pathLst>
          </a:custGeom>
          <a:solidFill>
            <a:srgbClr val="B9F9E8"/>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pic>
        <p:nvPicPr>
          <p:cNvPr id="271" name="Google Shape;271;p1"/>
          <p:cNvPicPr preferRelativeResize="0"/>
          <p:nvPr/>
        </p:nvPicPr>
        <p:blipFill rotWithShape="1">
          <a:blip r:embed="rId3">
            <a:alphaModFix/>
          </a:blip>
          <a:srcRect/>
          <a:stretch/>
        </p:blipFill>
        <p:spPr>
          <a:xfrm>
            <a:off x="2071390" y="-260530"/>
            <a:ext cx="8499238" cy="5664561"/>
          </a:xfrm>
          <a:prstGeom prst="rect">
            <a:avLst/>
          </a:prstGeom>
          <a:noFill/>
          <a:ln>
            <a:noFill/>
          </a:ln>
          <a:effectLst>
            <a:outerShdw dist="38103" algn="tl">
              <a:srgbClr val="000000">
                <a:alpha val="40000"/>
              </a:srgbClr>
            </a:outerShdw>
          </a:effectLst>
        </p:spPr>
      </p:pic>
      <p:cxnSp>
        <p:nvCxnSpPr>
          <p:cNvPr id="272" name="Google Shape;272;p1"/>
          <p:cNvCxnSpPr/>
          <p:nvPr/>
        </p:nvCxnSpPr>
        <p:spPr>
          <a:xfrm>
            <a:off x="160769" y="110532"/>
            <a:ext cx="0" cy="4923688"/>
          </a:xfrm>
          <a:prstGeom prst="straightConnector1">
            <a:avLst/>
          </a:prstGeom>
          <a:noFill/>
          <a:ln w="57150" cap="flat" cmpd="sng">
            <a:solidFill>
              <a:srgbClr val="FFFFFF"/>
            </a:solidFill>
            <a:prstDash val="solid"/>
            <a:miter lim="8000"/>
            <a:headEnd type="none" w="sm" len="sm"/>
            <a:tailEnd type="none" w="sm" len="sm"/>
          </a:ln>
        </p:spPr>
      </p:cxnSp>
      <p:cxnSp>
        <p:nvCxnSpPr>
          <p:cNvPr id="273" name="Google Shape;273;p1"/>
          <p:cNvCxnSpPr/>
          <p:nvPr/>
        </p:nvCxnSpPr>
        <p:spPr>
          <a:xfrm>
            <a:off x="0" y="112206"/>
            <a:ext cx="8109036" cy="0"/>
          </a:xfrm>
          <a:prstGeom prst="straightConnector1">
            <a:avLst/>
          </a:prstGeom>
          <a:noFill/>
          <a:ln w="57150" cap="flat" cmpd="sng">
            <a:solidFill>
              <a:srgbClr val="99FF99"/>
            </a:solidFill>
            <a:prstDash val="solid"/>
            <a:miter lim="8000"/>
            <a:headEnd type="none" w="sm" len="sm"/>
            <a:tailEnd type="none" w="sm" len="sm"/>
          </a:ln>
        </p:spPr>
      </p:cxnSp>
      <p:cxnSp>
        <p:nvCxnSpPr>
          <p:cNvPr id="274" name="Google Shape;274;p1"/>
          <p:cNvCxnSpPr/>
          <p:nvPr/>
        </p:nvCxnSpPr>
        <p:spPr>
          <a:xfrm>
            <a:off x="0" y="5054739"/>
            <a:ext cx="8109036" cy="0"/>
          </a:xfrm>
          <a:prstGeom prst="straightConnector1">
            <a:avLst/>
          </a:prstGeom>
          <a:noFill/>
          <a:ln w="57150" cap="flat" cmpd="sng">
            <a:solidFill>
              <a:srgbClr val="99FF99"/>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10"/>
          <p:cNvSpPr txBox="1">
            <a:spLocks noGrp="1"/>
          </p:cNvSpPr>
          <p:nvPr>
            <p:ph type="title"/>
          </p:nvPr>
        </p:nvSpPr>
        <p:spPr>
          <a:xfrm>
            <a:off x="1068302" y="313346"/>
            <a:ext cx="7007403" cy="572697"/>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DA3B3B"/>
              </a:buClr>
              <a:buSzPts val="2400"/>
              <a:buFont typeface="Righteous"/>
              <a:buNone/>
            </a:pPr>
            <a:r>
              <a:rPr lang="en-US"/>
              <a:t>PHYSICAL EXAMINATION</a:t>
            </a:r>
            <a:endParaRPr/>
          </a:p>
        </p:txBody>
      </p:sp>
      <p:sp>
        <p:nvSpPr>
          <p:cNvPr id="543" name="Google Shape;543;p10"/>
          <p:cNvSpPr txBox="1">
            <a:spLocks noGrp="1"/>
          </p:cNvSpPr>
          <p:nvPr>
            <p:ph type="title" idx="4294967295"/>
          </p:nvPr>
        </p:nvSpPr>
        <p:spPr>
          <a:xfrm>
            <a:off x="6780541" y="2462104"/>
            <a:ext cx="2113498" cy="483004"/>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Clr>
                <a:srgbClr val="00B0FF"/>
              </a:buClr>
              <a:buSzPts val="2200"/>
              <a:buFont typeface="Righteous"/>
              <a:buNone/>
            </a:pPr>
            <a:r>
              <a:rPr lang="en-US" sz="2200">
                <a:solidFill>
                  <a:srgbClr val="00B0FF"/>
                </a:solidFill>
              </a:rPr>
              <a:t>MARS</a:t>
            </a:r>
            <a:endParaRPr/>
          </a:p>
        </p:txBody>
      </p:sp>
      <p:sp>
        <p:nvSpPr>
          <p:cNvPr id="544" name="Google Shape;544;p10"/>
          <p:cNvSpPr txBox="1">
            <a:spLocks noGrp="1"/>
          </p:cNvSpPr>
          <p:nvPr>
            <p:ph type="subTitle" idx="4294967295"/>
          </p:nvPr>
        </p:nvSpPr>
        <p:spPr>
          <a:xfrm>
            <a:off x="6780532" y="2944944"/>
            <a:ext cx="2113498" cy="793196"/>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800"/>
              <a:buFont typeface="Didact Gothic"/>
              <a:buNone/>
            </a:pPr>
            <a:r>
              <a:rPr lang="en-US" sz="1600" b="0" i="0" u="none" strike="noStrike" cap="none">
                <a:solidFill>
                  <a:srgbClr val="000000"/>
                </a:solidFill>
                <a:latin typeface="Didact Gothic"/>
                <a:ea typeface="Didact Gothic"/>
                <a:cs typeface="Didact Gothic"/>
                <a:sym typeface="Didact Gothic"/>
              </a:rPr>
              <a:t>Despite being red, this planet is actually a cold place</a:t>
            </a:r>
            <a:endParaRPr/>
          </a:p>
        </p:txBody>
      </p:sp>
      <p:sp>
        <p:nvSpPr>
          <p:cNvPr id="545" name="Google Shape;545;p10"/>
          <p:cNvSpPr txBox="1">
            <a:spLocks noGrp="1"/>
          </p:cNvSpPr>
          <p:nvPr>
            <p:ph type="title" idx="4294967295"/>
          </p:nvPr>
        </p:nvSpPr>
        <p:spPr>
          <a:xfrm>
            <a:off x="399675" y="1428164"/>
            <a:ext cx="2113498" cy="483004"/>
          </a:xfrm>
          <a:prstGeom prst="rect">
            <a:avLst/>
          </a:prstGeom>
          <a:noFill/>
          <a:ln>
            <a:noFill/>
          </a:ln>
        </p:spPr>
        <p:txBody>
          <a:bodyPr spcFirstLastPara="1" wrap="square" lIns="91400" tIns="91400" rIns="91400" bIns="91400" anchor="t" anchorCtr="0">
            <a:noAutofit/>
          </a:bodyPr>
          <a:lstStyle/>
          <a:p>
            <a:pPr marL="0" lvl="0" indent="0" algn="r" rtl="0">
              <a:lnSpc>
                <a:spcPct val="100000"/>
              </a:lnSpc>
              <a:spcBef>
                <a:spcPts val="0"/>
              </a:spcBef>
              <a:spcAft>
                <a:spcPts val="0"/>
              </a:spcAft>
              <a:buClr>
                <a:srgbClr val="78909C"/>
              </a:buClr>
              <a:buSzPts val="2200"/>
              <a:buFont typeface="Righteous"/>
              <a:buNone/>
            </a:pPr>
            <a:r>
              <a:rPr lang="en-US" sz="2200">
                <a:solidFill>
                  <a:srgbClr val="78909C"/>
                </a:solidFill>
              </a:rPr>
              <a:t>SATURN</a:t>
            </a:r>
            <a:endParaRPr/>
          </a:p>
        </p:txBody>
      </p:sp>
      <p:sp>
        <p:nvSpPr>
          <p:cNvPr id="546" name="Google Shape;546;p10"/>
          <p:cNvSpPr txBox="1">
            <a:spLocks noGrp="1"/>
          </p:cNvSpPr>
          <p:nvPr>
            <p:ph type="subTitle" idx="4294967295"/>
          </p:nvPr>
        </p:nvSpPr>
        <p:spPr>
          <a:xfrm>
            <a:off x="399665" y="1911004"/>
            <a:ext cx="2113498" cy="793196"/>
          </a:xfrm>
          <a:prstGeom prst="rect">
            <a:avLst/>
          </a:prstGeom>
          <a:noFill/>
          <a:ln>
            <a:noFill/>
          </a:ln>
        </p:spPr>
        <p:txBody>
          <a:bodyPr spcFirstLastPara="1" wrap="square" lIns="91400" tIns="91400" rIns="91400" bIns="91400" anchor="t" anchorCtr="0">
            <a:noAutofit/>
          </a:bodyPr>
          <a:lstStyle/>
          <a:p>
            <a:pPr marL="0" marR="0" lvl="0" indent="0" algn="r" rtl="0">
              <a:lnSpc>
                <a:spcPct val="100000"/>
              </a:lnSpc>
              <a:spcBef>
                <a:spcPts val="0"/>
              </a:spcBef>
              <a:spcAft>
                <a:spcPts val="0"/>
              </a:spcAft>
              <a:buClr>
                <a:srgbClr val="000000"/>
              </a:buClr>
              <a:buSzPts val="1800"/>
              <a:buFont typeface="Didact Gothic"/>
              <a:buNone/>
            </a:pPr>
            <a:r>
              <a:rPr lang="en-US" sz="1600" b="0" i="0" u="none" strike="noStrike" cap="none">
                <a:solidFill>
                  <a:srgbClr val="000000"/>
                </a:solidFill>
                <a:latin typeface="Didact Gothic"/>
                <a:ea typeface="Didact Gothic"/>
                <a:cs typeface="Didact Gothic"/>
                <a:sym typeface="Didact Gothic"/>
              </a:rPr>
              <a:t>Saturn is composed mostly of hydrogen and helium</a:t>
            </a:r>
            <a:endParaRPr/>
          </a:p>
        </p:txBody>
      </p:sp>
      <p:sp>
        <p:nvSpPr>
          <p:cNvPr id="547" name="Google Shape;547;p10"/>
          <p:cNvSpPr txBox="1">
            <a:spLocks noGrp="1"/>
          </p:cNvSpPr>
          <p:nvPr>
            <p:ph type="title" idx="4294967295"/>
          </p:nvPr>
        </p:nvSpPr>
        <p:spPr>
          <a:xfrm>
            <a:off x="399675" y="3131262"/>
            <a:ext cx="2113498" cy="483004"/>
          </a:xfrm>
          <a:prstGeom prst="rect">
            <a:avLst/>
          </a:prstGeom>
          <a:noFill/>
          <a:ln>
            <a:noFill/>
          </a:ln>
        </p:spPr>
        <p:txBody>
          <a:bodyPr spcFirstLastPara="1" wrap="square" lIns="91400" tIns="91400" rIns="91400" bIns="91400" anchor="t" anchorCtr="0">
            <a:noAutofit/>
          </a:bodyPr>
          <a:lstStyle/>
          <a:p>
            <a:pPr marL="0" lvl="0" indent="0" algn="r" rtl="0">
              <a:lnSpc>
                <a:spcPct val="100000"/>
              </a:lnSpc>
              <a:spcBef>
                <a:spcPts val="0"/>
              </a:spcBef>
              <a:spcAft>
                <a:spcPts val="0"/>
              </a:spcAft>
              <a:buClr>
                <a:srgbClr val="00B0FF"/>
              </a:buClr>
              <a:buSzPts val="2200"/>
              <a:buFont typeface="Righteous"/>
              <a:buNone/>
            </a:pPr>
            <a:r>
              <a:rPr lang="en-US" sz="2200">
                <a:solidFill>
                  <a:srgbClr val="00B0FF"/>
                </a:solidFill>
              </a:rPr>
              <a:t>JUPITER</a:t>
            </a:r>
            <a:endParaRPr/>
          </a:p>
        </p:txBody>
      </p:sp>
      <p:sp>
        <p:nvSpPr>
          <p:cNvPr id="548" name="Google Shape;548;p10"/>
          <p:cNvSpPr txBox="1">
            <a:spLocks noGrp="1"/>
          </p:cNvSpPr>
          <p:nvPr>
            <p:ph type="subTitle" idx="4294967295"/>
          </p:nvPr>
        </p:nvSpPr>
        <p:spPr>
          <a:xfrm>
            <a:off x="399665" y="3614101"/>
            <a:ext cx="2113498" cy="793196"/>
          </a:xfrm>
          <a:prstGeom prst="rect">
            <a:avLst/>
          </a:prstGeom>
          <a:noFill/>
          <a:ln>
            <a:noFill/>
          </a:ln>
        </p:spPr>
        <p:txBody>
          <a:bodyPr spcFirstLastPara="1" wrap="square" lIns="91400" tIns="91400" rIns="91400" bIns="91400" anchor="t" anchorCtr="0">
            <a:noAutofit/>
          </a:bodyPr>
          <a:lstStyle/>
          <a:p>
            <a:pPr marL="0" marR="0" lvl="0" indent="0" algn="r" rtl="0">
              <a:lnSpc>
                <a:spcPct val="100000"/>
              </a:lnSpc>
              <a:spcBef>
                <a:spcPts val="0"/>
              </a:spcBef>
              <a:spcAft>
                <a:spcPts val="0"/>
              </a:spcAft>
              <a:buClr>
                <a:srgbClr val="000000"/>
              </a:buClr>
              <a:buSzPts val="1800"/>
              <a:buFont typeface="Didact Gothic"/>
              <a:buNone/>
            </a:pPr>
            <a:r>
              <a:rPr lang="en-US" sz="1600" b="0" i="0" u="none" strike="noStrike" cap="none">
                <a:solidFill>
                  <a:srgbClr val="000000"/>
                </a:solidFill>
                <a:latin typeface="Didact Gothic"/>
                <a:ea typeface="Didact Gothic"/>
                <a:cs typeface="Didact Gothic"/>
                <a:sym typeface="Didact Gothic"/>
              </a:rPr>
              <a:t>It’s a gas giant and the biggest planet in the Solar System</a:t>
            </a:r>
            <a:endParaRPr/>
          </a:p>
        </p:txBody>
      </p:sp>
      <p:cxnSp>
        <p:nvCxnSpPr>
          <p:cNvPr id="549" name="Google Shape;549;p10"/>
          <p:cNvCxnSpPr/>
          <p:nvPr/>
        </p:nvCxnSpPr>
        <p:spPr>
          <a:xfrm rot="-5400000" flipH="1">
            <a:off x="2410723" y="1772116"/>
            <a:ext cx="878400" cy="673500"/>
          </a:xfrm>
          <a:prstGeom prst="bentConnector3">
            <a:avLst>
              <a:gd name="adj1" fmla="val 50000"/>
            </a:avLst>
          </a:prstGeom>
          <a:noFill/>
          <a:ln w="19025" cap="flat" cmpd="sng">
            <a:solidFill>
              <a:srgbClr val="78909C"/>
            </a:solidFill>
            <a:prstDash val="solid"/>
            <a:round/>
            <a:headEnd type="none" w="sm" len="sm"/>
            <a:tailEnd type="none" w="sm" len="sm"/>
          </a:ln>
        </p:spPr>
      </p:cxnSp>
      <p:cxnSp>
        <p:nvCxnSpPr>
          <p:cNvPr id="550" name="Google Shape;550;p10"/>
          <p:cNvCxnSpPr/>
          <p:nvPr/>
        </p:nvCxnSpPr>
        <p:spPr>
          <a:xfrm>
            <a:off x="2513173" y="3372764"/>
            <a:ext cx="1494600" cy="698400"/>
          </a:xfrm>
          <a:prstGeom prst="bentConnector3">
            <a:avLst>
              <a:gd name="adj1" fmla="val 50000"/>
            </a:avLst>
          </a:prstGeom>
          <a:noFill/>
          <a:ln w="19025" cap="flat" cmpd="sng">
            <a:solidFill>
              <a:srgbClr val="99FF99"/>
            </a:solidFill>
            <a:prstDash val="solid"/>
            <a:round/>
            <a:headEnd type="none" w="sm" len="sm"/>
            <a:tailEnd type="none" w="sm" len="sm"/>
          </a:ln>
        </p:spPr>
      </p:cxnSp>
      <p:cxnSp>
        <p:nvCxnSpPr>
          <p:cNvPr id="551" name="Google Shape;551;p10"/>
          <p:cNvCxnSpPr/>
          <p:nvPr/>
        </p:nvCxnSpPr>
        <p:spPr>
          <a:xfrm flipH="1">
            <a:off x="5816641" y="2703606"/>
            <a:ext cx="963900" cy="600"/>
          </a:xfrm>
          <a:prstGeom prst="bentConnector3">
            <a:avLst>
              <a:gd name="adj1" fmla="val 50000"/>
            </a:avLst>
          </a:prstGeom>
          <a:noFill/>
          <a:ln w="19025" cap="flat" cmpd="sng">
            <a:solidFill>
              <a:srgbClr val="99FF99"/>
            </a:solidFill>
            <a:prstDash val="solid"/>
            <a:round/>
            <a:headEnd type="none" w="sm" len="sm"/>
            <a:tailEnd type="none" w="sm" len="sm"/>
          </a:ln>
        </p:spPr>
      </p:cxnSp>
      <p:sp>
        <p:nvSpPr>
          <p:cNvPr id="552" name="Google Shape;552;p10"/>
          <p:cNvSpPr txBox="1"/>
          <p:nvPr/>
        </p:nvSpPr>
        <p:spPr>
          <a:xfrm>
            <a:off x="1233059" y="256781"/>
            <a:ext cx="7007403" cy="572697"/>
          </a:xfrm>
          <a:prstGeom prst="rect">
            <a:avLst/>
          </a:prstGeom>
          <a:solidFill>
            <a:srgbClr val="00B0FF"/>
          </a:solid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FFFFFF"/>
              </a:buClr>
              <a:buSzPts val="2400"/>
              <a:buFont typeface="Righteous"/>
              <a:buNone/>
            </a:pPr>
            <a:r>
              <a:rPr lang="en-US" sz="2400" b="0" i="0" u="none" strike="noStrike" cap="none">
                <a:solidFill>
                  <a:srgbClr val="FFFFFF"/>
                </a:solidFill>
                <a:latin typeface="Righteous"/>
                <a:ea typeface="Righteous"/>
                <a:cs typeface="Righteous"/>
                <a:sym typeface="Righteous"/>
              </a:rPr>
              <a:t>IDENTIFYING INFORMATION</a:t>
            </a:r>
            <a:endParaRPr/>
          </a:p>
        </p:txBody>
      </p:sp>
      <p:sp>
        <p:nvSpPr>
          <p:cNvPr id="553" name="Google Shape;553;p10"/>
          <p:cNvSpPr/>
          <p:nvPr/>
        </p:nvSpPr>
        <p:spPr>
          <a:xfrm rot="-3599992">
            <a:off x="3100021" y="3080511"/>
            <a:ext cx="3216438" cy="101507"/>
          </a:xfrm>
          <a:prstGeom prst="rect">
            <a:avLst/>
          </a:prstGeom>
          <a:solidFill>
            <a:srgbClr val="DA3B3B"/>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554" name="Google Shape;554;p10"/>
          <p:cNvSpPr/>
          <p:nvPr/>
        </p:nvSpPr>
        <p:spPr>
          <a:xfrm>
            <a:off x="3211513" y="1400175"/>
            <a:ext cx="2895600" cy="3000375"/>
          </a:xfrm>
          <a:custGeom>
            <a:avLst/>
            <a:gdLst/>
            <a:ahLst/>
            <a:cxnLst/>
            <a:rect l="l" t="t" r="r" b="b"/>
            <a:pathLst>
              <a:path w="418" h="433" extrusionOk="0">
                <a:moveTo>
                  <a:pt x="251" y="196"/>
                </a:moveTo>
                <a:cubicBezTo>
                  <a:pt x="261" y="183"/>
                  <a:pt x="270" y="170"/>
                  <a:pt x="280" y="158"/>
                </a:cubicBezTo>
                <a:cubicBezTo>
                  <a:pt x="294" y="137"/>
                  <a:pt x="313" y="121"/>
                  <a:pt x="332" y="106"/>
                </a:cubicBezTo>
                <a:cubicBezTo>
                  <a:pt x="339" y="102"/>
                  <a:pt x="344" y="95"/>
                  <a:pt x="349" y="89"/>
                </a:cubicBezTo>
                <a:cubicBezTo>
                  <a:pt x="354" y="83"/>
                  <a:pt x="360" y="79"/>
                  <a:pt x="368" y="83"/>
                </a:cubicBezTo>
                <a:cubicBezTo>
                  <a:pt x="375" y="88"/>
                  <a:pt x="374" y="95"/>
                  <a:pt x="371" y="103"/>
                </a:cubicBezTo>
                <a:cubicBezTo>
                  <a:pt x="363" y="123"/>
                  <a:pt x="357" y="145"/>
                  <a:pt x="349" y="165"/>
                </a:cubicBezTo>
                <a:cubicBezTo>
                  <a:pt x="340" y="185"/>
                  <a:pt x="329" y="204"/>
                  <a:pt x="318" y="223"/>
                </a:cubicBezTo>
                <a:cubicBezTo>
                  <a:pt x="312" y="235"/>
                  <a:pt x="304" y="245"/>
                  <a:pt x="297" y="256"/>
                </a:cubicBezTo>
                <a:cubicBezTo>
                  <a:pt x="311" y="252"/>
                  <a:pt x="325" y="247"/>
                  <a:pt x="338" y="244"/>
                </a:cubicBezTo>
                <a:cubicBezTo>
                  <a:pt x="360" y="239"/>
                  <a:pt x="383" y="236"/>
                  <a:pt x="405" y="233"/>
                </a:cubicBezTo>
                <a:cubicBezTo>
                  <a:pt x="409" y="233"/>
                  <a:pt x="415" y="237"/>
                  <a:pt x="416" y="240"/>
                </a:cubicBezTo>
                <a:cubicBezTo>
                  <a:pt x="418" y="244"/>
                  <a:pt x="416" y="251"/>
                  <a:pt x="413" y="254"/>
                </a:cubicBezTo>
                <a:cubicBezTo>
                  <a:pt x="380" y="278"/>
                  <a:pt x="349" y="303"/>
                  <a:pt x="310" y="316"/>
                </a:cubicBezTo>
                <a:cubicBezTo>
                  <a:pt x="308" y="316"/>
                  <a:pt x="306" y="317"/>
                  <a:pt x="304" y="318"/>
                </a:cubicBezTo>
                <a:cubicBezTo>
                  <a:pt x="303" y="319"/>
                  <a:pt x="302" y="320"/>
                  <a:pt x="302" y="320"/>
                </a:cubicBezTo>
                <a:cubicBezTo>
                  <a:pt x="320" y="329"/>
                  <a:pt x="338" y="338"/>
                  <a:pt x="356" y="347"/>
                </a:cubicBezTo>
                <a:cubicBezTo>
                  <a:pt x="363" y="350"/>
                  <a:pt x="369" y="354"/>
                  <a:pt x="366" y="361"/>
                </a:cubicBezTo>
                <a:cubicBezTo>
                  <a:pt x="363" y="365"/>
                  <a:pt x="357" y="369"/>
                  <a:pt x="352" y="369"/>
                </a:cubicBezTo>
                <a:cubicBezTo>
                  <a:pt x="323" y="373"/>
                  <a:pt x="295" y="370"/>
                  <a:pt x="268" y="363"/>
                </a:cubicBezTo>
                <a:cubicBezTo>
                  <a:pt x="254" y="360"/>
                  <a:pt x="242" y="353"/>
                  <a:pt x="229" y="348"/>
                </a:cubicBezTo>
                <a:cubicBezTo>
                  <a:pt x="227" y="347"/>
                  <a:pt x="225" y="346"/>
                  <a:pt x="223" y="345"/>
                </a:cubicBezTo>
                <a:cubicBezTo>
                  <a:pt x="223" y="369"/>
                  <a:pt x="223" y="393"/>
                  <a:pt x="223" y="416"/>
                </a:cubicBezTo>
                <a:cubicBezTo>
                  <a:pt x="223" y="421"/>
                  <a:pt x="221" y="429"/>
                  <a:pt x="218" y="431"/>
                </a:cubicBezTo>
                <a:cubicBezTo>
                  <a:pt x="213" y="433"/>
                  <a:pt x="205" y="433"/>
                  <a:pt x="200" y="431"/>
                </a:cubicBezTo>
                <a:cubicBezTo>
                  <a:pt x="197" y="430"/>
                  <a:pt x="195" y="422"/>
                  <a:pt x="195" y="417"/>
                </a:cubicBezTo>
                <a:cubicBezTo>
                  <a:pt x="195" y="394"/>
                  <a:pt x="195" y="371"/>
                  <a:pt x="195" y="347"/>
                </a:cubicBezTo>
                <a:cubicBezTo>
                  <a:pt x="176" y="353"/>
                  <a:pt x="159" y="360"/>
                  <a:pt x="142" y="364"/>
                </a:cubicBezTo>
                <a:cubicBezTo>
                  <a:pt x="123" y="368"/>
                  <a:pt x="103" y="369"/>
                  <a:pt x="83" y="371"/>
                </a:cubicBezTo>
                <a:cubicBezTo>
                  <a:pt x="77" y="371"/>
                  <a:pt x="72" y="370"/>
                  <a:pt x="66" y="371"/>
                </a:cubicBezTo>
                <a:cubicBezTo>
                  <a:pt x="59" y="371"/>
                  <a:pt x="51" y="370"/>
                  <a:pt x="52" y="361"/>
                </a:cubicBezTo>
                <a:cubicBezTo>
                  <a:pt x="52" y="357"/>
                  <a:pt x="56" y="350"/>
                  <a:pt x="60" y="348"/>
                </a:cubicBezTo>
                <a:cubicBezTo>
                  <a:pt x="78" y="338"/>
                  <a:pt x="97" y="329"/>
                  <a:pt x="117" y="320"/>
                </a:cubicBezTo>
                <a:cubicBezTo>
                  <a:pt x="107" y="315"/>
                  <a:pt x="97" y="311"/>
                  <a:pt x="87" y="307"/>
                </a:cubicBezTo>
                <a:cubicBezTo>
                  <a:pt x="63" y="297"/>
                  <a:pt x="41" y="283"/>
                  <a:pt x="23" y="265"/>
                </a:cubicBezTo>
                <a:cubicBezTo>
                  <a:pt x="18" y="261"/>
                  <a:pt x="10" y="259"/>
                  <a:pt x="5" y="254"/>
                </a:cubicBezTo>
                <a:cubicBezTo>
                  <a:pt x="2" y="251"/>
                  <a:pt x="0" y="244"/>
                  <a:pt x="1" y="240"/>
                </a:cubicBezTo>
                <a:cubicBezTo>
                  <a:pt x="3" y="237"/>
                  <a:pt x="10" y="233"/>
                  <a:pt x="14" y="233"/>
                </a:cubicBezTo>
                <a:cubicBezTo>
                  <a:pt x="36" y="236"/>
                  <a:pt x="58" y="239"/>
                  <a:pt x="80" y="244"/>
                </a:cubicBezTo>
                <a:cubicBezTo>
                  <a:pt x="94" y="247"/>
                  <a:pt x="107" y="252"/>
                  <a:pt x="120" y="256"/>
                </a:cubicBezTo>
                <a:cubicBezTo>
                  <a:pt x="108" y="236"/>
                  <a:pt x="95" y="215"/>
                  <a:pt x="83" y="195"/>
                </a:cubicBezTo>
                <a:cubicBezTo>
                  <a:pt x="70" y="173"/>
                  <a:pt x="62" y="149"/>
                  <a:pt x="57" y="125"/>
                </a:cubicBezTo>
                <a:cubicBezTo>
                  <a:pt x="54" y="116"/>
                  <a:pt x="48" y="108"/>
                  <a:pt x="46" y="100"/>
                </a:cubicBezTo>
                <a:cubicBezTo>
                  <a:pt x="45" y="95"/>
                  <a:pt x="46" y="87"/>
                  <a:pt x="49" y="85"/>
                </a:cubicBezTo>
                <a:cubicBezTo>
                  <a:pt x="53" y="83"/>
                  <a:pt x="62" y="83"/>
                  <a:pt x="65" y="86"/>
                </a:cubicBezTo>
                <a:cubicBezTo>
                  <a:pt x="83" y="101"/>
                  <a:pt x="100" y="116"/>
                  <a:pt x="116" y="132"/>
                </a:cubicBezTo>
                <a:cubicBezTo>
                  <a:pt x="131" y="149"/>
                  <a:pt x="145" y="168"/>
                  <a:pt x="159" y="186"/>
                </a:cubicBezTo>
                <a:cubicBezTo>
                  <a:pt x="162" y="190"/>
                  <a:pt x="164" y="193"/>
                  <a:pt x="167" y="198"/>
                </a:cubicBezTo>
                <a:cubicBezTo>
                  <a:pt x="169" y="194"/>
                  <a:pt x="170" y="192"/>
                  <a:pt x="170" y="189"/>
                </a:cubicBezTo>
                <a:cubicBezTo>
                  <a:pt x="171" y="167"/>
                  <a:pt x="169" y="144"/>
                  <a:pt x="172" y="121"/>
                </a:cubicBezTo>
                <a:cubicBezTo>
                  <a:pt x="174" y="102"/>
                  <a:pt x="179" y="82"/>
                  <a:pt x="184" y="63"/>
                </a:cubicBezTo>
                <a:cubicBezTo>
                  <a:pt x="188" y="46"/>
                  <a:pt x="192" y="30"/>
                  <a:pt x="196" y="13"/>
                </a:cubicBezTo>
                <a:cubicBezTo>
                  <a:pt x="198" y="6"/>
                  <a:pt x="200" y="0"/>
                  <a:pt x="209" y="0"/>
                </a:cubicBezTo>
                <a:cubicBezTo>
                  <a:pt x="217" y="0"/>
                  <a:pt x="220" y="6"/>
                  <a:pt x="222" y="13"/>
                </a:cubicBezTo>
                <a:cubicBezTo>
                  <a:pt x="228" y="39"/>
                  <a:pt x="236" y="63"/>
                  <a:pt x="241" y="89"/>
                </a:cubicBezTo>
                <a:cubicBezTo>
                  <a:pt x="245" y="107"/>
                  <a:pt x="247" y="125"/>
                  <a:pt x="248" y="144"/>
                </a:cubicBezTo>
                <a:cubicBezTo>
                  <a:pt x="249" y="161"/>
                  <a:pt x="248" y="178"/>
                  <a:pt x="248" y="196"/>
                </a:cubicBezTo>
                <a:cubicBezTo>
                  <a:pt x="249" y="196"/>
                  <a:pt x="250" y="196"/>
                  <a:pt x="251" y="196"/>
                </a:cubicBezTo>
                <a:close/>
                <a:moveTo>
                  <a:pt x="206" y="326"/>
                </a:moveTo>
                <a:cubicBezTo>
                  <a:pt x="206" y="357"/>
                  <a:pt x="206" y="385"/>
                  <a:pt x="206" y="412"/>
                </a:cubicBezTo>
                <a:cubicBezTo>
                  <a:pt x="206" y="416"/>
                  <a:pt x="208" y="419"/>
                  <a:pt x="209" y="423"/>
                </a:cubicBezTo>
                <a:cubicBezTo>
                  <a:pt x="210" y="420"/>
                  <a:pt x="212" y="416"/>
                  <a:pt x="212" y="413"/>
                </a:cubicBezTo>
                <a:cubicBezTo>
                  <a:pt x="212" y="392"/>
                  <a:pt x="211" y="372"/>
                  <a:pt x="211" y="352"/>
                </a:cubicBezTo>
                <a:cubicBezTo>
                  <a:pt x="211" y="344"/>
                  <a:pt x="211" y="336"/>
                  <a:pt x="212" y="326"/>
                </a:cubicBezTo>
                <a:cubicBezTo>
                  <a:pt x="257" y="355"/>
                  <a:pt x="305" y="364"/>
                  <a:pt x="355" y="359"/>
                </a:cubicBezTo>
                <a:cubicBezTo>
                  <a:pt x="320" y="339"/>
                  <a:pt x="285" y="324"/>
                  <a:pt x="243" y="322"/>
                </a:cubicBezTo>
                <a:cubicBezTo>
                  <a:pt x="306" y="314"/>
                  <a:pt x="358" y="284"/>
                  <a:pt x="406" y="244"/>
                </a:cubicBezTo>
                <a:cubicBezTo>
                  <a:pt x="350" y="251"/>
                  <a:pt x="296" y="261"/>
                  <a:pt x="246" y="297"/>
                </a:cubicBezTo>
                <a:cubicBezTo>
                  <a:pt x="248" y="293"/>
                  <a:pt x="248" y="292"/>
                  <a:pt x="249" y="291"/>
                </a:cubicBezTo>
                <a:cubicBezTo>
                  <a:pt x="265" y="272"/>
                  <a:pt x="282" y="253"/>
                  <a:pt x="299" y="234"/>
                </a:cubicBezTo>
                <a:cubicBezTo>
                  <a:pt x="303" y="228"/>
                  <a:pt x="307" y="222"/>
                  <a:pt x="310" y="217"/>
                </a:cubicBezTo>
                <a:cubicBezTo>
                  <a:pt x="314" y="211"/>
                  <a:pt x="319" y="205"/>
                  <a:pt x="320" y="199"/>
                </a:cubicBezTo>
                <a:cubicBezTo>
                  <a:pt x="320" y="191"/>
                  <a:pt x="333" y="187"/>
                  <a:pt x="327" y="177"/>
                </a:cubicBezTo>
                <a:cubicBezTo>
                  <a:pt x="341" y="170"/>
                  <a:pt x="337" y="154"/>
                  <a:pt x="344" y="144"/>
                </a:cubicBezTo>
                <a:cubicBezTo>
                  <a:pt x="353" y="131"/>
                  <a:pt x="356" y="114"/>
                  <a:pt x="361" y="99"/>
                </a:cubicBezTo>
                <a:cubicBezTo>
                  <a:pt x="361" y="97"/>
                  <a:pt x="362" y="95"/>
                  <a:pt x="362" y="90"/>
                </a:cubicBezTo>
                <a:cubicBezTo>
                  <a:pt x="357" y="96"/>
                  <a:pt x="354" y="100"/>
                  <a:pt x="350" y="103"/>
                </a:cubicBezTo>
                <a:cubicBezTo>
                  <a:pt x="339" y="115"/>
                  <a:pt x="330" y="129"/>
                  <a:pt x="316" y="137"/>
                </a:cubicBezTo>
                <a:cubicBezTo>
                  <a:pt x="305" y="144"/>
                  <a:pt x="300" y="155"/>
                  <a:pt x="290" y="162"/>
                </a:cubicBezTo>
                <a:cubicBezTo>
                  <a:pt x="281" y="168"/>
                  <a:pt x="274" y="180"/>
                  <a:pt x="268" y="191"/>
                </a:cubicBezTo>
                <a:cubicBezTo>
                  <a:pt x="258" y="208"/>
                  <a:pt x="249" y="227"/>
                  <a:pt x="239" y="245"/>
                </a:cubicBezTo>
                <a:cubicBezTo>
                  <a:pt x="235" y="253"/>
                  <a:pt x="231" y="261"/>
                  <a:pt x="226" y="270"/>
                </a:cubicBezTo>
                <a:cubicBezTo>
                  <a:pt x="229" y="248"/>
                  <a:pt x="232" y="229"/>
                  <a:pt x="234" y="210"/>
                </a:cubicBezTo>
                <a:cubicBezTo>
                  <a:pt x="235" y="203"/>
                  <a:pt x="235" y="196"/>
                  <a:pt x="236" y="190"/>
                </a:cubicBezTo>
                <a:cubicBezTo>
                  <a:pt x="236" y="184"/>
                  <a:pt x="236" y="179"/>
                  <a:pt x="236" y="174"/>
                </a:cubicBezTo>
                <a:cubicBezTo>
                  <a:pt x="235" y="166"/>
                  <a:pt x="235" y="158"/>
                  <a:pt x="235" y="149"/>
                </a:cubicBezTo>
                <a:cubicBezTo>
                  <a:pt x="235" y="139"/>
                  <a:pt x="236" y="129"/>
                  <a:pt x="235" y="119"/>
                </a:cubicBezTo>
                <a:cubicBezTo>
                  <a:pt x="235" y="117"/>
                  <a:pt x="232" y="116"/>
                  <a:pt x="229" y="114"/>
                </a:cubicBezTo>
                <a:cubicBezTo>
                  <a:pt x="230" y="114"/>
                  <a:pt x="231" y="114"/>
                  <a:pt x="232" y="113"/>
                </a:cubicBezTo>
                <a:cubicBezTo>
                  <a:pt x="231" y="106"/>
                  <a:pt x="230" y="99"/>
                  <a:pt x="229" y="92"/>
                </a:cubicBezTo>
                <a:cubicBezTo>
                  <a:pt x="227" y="85"/>
                  <a:pt x="227" y="77"/>
                  <a:pt x="225" y="69"/>
                </a:cubicBezTo>
                <a:cubicBezTo>
                  <a:pt x="222" y="57"/>
                  <a:pt x="218" y="45"/>
                  <a:pt x="214" y="32"/>
                </a:cubicBezTo>
                <a:cubicBezTo>
                  <a:pt x="213" y="25"/>
                  <a:pt x="212" y="18"/>
                  <a:pt x="210" y="11"/>
                </a:cubicBezTo>
                <a:cubicBezTo>
                  <a:pt x="207" y="15"/>
                  <a:pt x="206" y="19"/>
                  <a:pt x="205" y="23"/>
                </a:cubicBezTo>
                <a:cubicBezTo>
                  <a:pt x="204" y="32"/>
                  <a:pt x="203" y="42"/>
                  <a:pt x="201" y="51"/>
                </a:cubicBezTo>
                <a:cubicBezTo>
                  <a:pt x="199" y="61"/>
                  <a:pt x="196" y="70"/>
                  <a:pt x="194" y="80"/>
                </a:cubicBezTo>
                <a:cubicBezTo>
                  <a:pt x="193" y="82"/>
                  <a:pt x="194" y="83"/>
                  <a:pt x="193" y="84"/>
                </a:cubicBezTo>
                <a:cubicBezTo>
                  <a:pt x="186" y="94"/>
                  <a:pt x="183" y="103"/>
                  <a:pt x="187" y="114"/>
                </a:cubicBezTo>
                <a:cubicBezTo>
                  <a:pt x="185" y="118"/>
                  <a:pt x="183" y="122"/>
                  <a:pt x="183" y="126"/>
                </a:cubicBezTo>
                <a:cubicBezTo>
                  <a:pt x="182" y="129"/>
                  <a:pt x="185" y="134"/>
                  <a:pt x="184" y="135"/>
                </a:cubicBezTo>
                <a:cubicBezTo>
                  <a:pt x="175" y="143"/>
                  <a:pt x="185" y="153"/>
                  <a:pt x="181" y="163"/>
                </a:cubicBezTo>
                <a:cubicBezTo>
                  <a:pt x="178" y="171"/>
                  <a:pt x="183" y="182"/>
                  <a:pt x="184" y="192"/>
                </a:cubicBezTo>
                <a:cubicBezTo>
                  <a:pt x="184" y="193"/>
                  <a:pt x="184" y="194"/>
                  <a:pt x="184" y="194"/>
                </a:cubicBezTo>
                <a:cubicBezTo>
                  <a:pt x="175" y="203"/>
                  <a:pt x="184" y="213"/>
                  <a:pt x="184" y="221"/>
                </a:cubicBezTo>
                <a:cubicBezTo>
                  <a:pt x="184" y="238"/>
                  <a:pt x="190" y="254"/>
                  <a:pt x="193" y="271"/>
                </a:cubicBezTo>
                <a:cubicBezTo>
                  <a:pt x="183" y="254"/>
                  <a:pt x="176" y="235"/>
                  <a:pt x="166" y="218"/>
                </a:cubicBezTo>
                <a:cubicBezTo>
                  <a:pt x="157" y="202"/>
                  <a:pt x="144" y="188"/>
                  <a:pt x="134" y="173"/>
                </a:cubicBezTo>
                <a:cubicBezTo>
                  <a:pt x="125" y="157"/>
                  <a:pt x="111" y="145"/>
                  <a:pt x="99" y="133"/>
                </a:cubicBezTo>
                <a:cubicBezTo>
                  <a:pt x="85" y="119"/>
                  <a:pt x="71" y="106"/>
                  <a:pt x="57" y="93"/>
                </a:cubicBezTo>
                <a:cubicBezTo>
                  <a:pt x="56" y="97"/>
                  <a:pt x="57" y="100"/>
                  <a:pt x="58" y="102"/>
                </a:cubicBezTo>
                <a:cubicBezTo>
                  <a:pt x="65" y="119"/>
                  <a:pt x="76" y="135"/>
                  <a:pt x="78" y="152"/>
                </a:cubicBezTo>
                <a:cubicBezTo>
                  <a:pt x="80" y="165"/>
                  <a:pt x="88" y="175"/>
                  <a:pt x="91" y="187"/>
                </a:cubicBezTo>
                <a:cubicBezTo>
                  <a:pt x="95" y="200"/>
                  <a:pt x="107" y="212"/>
                  <a:pt x="115" y="224"/>
                </a:cubicBezTo>
                <a:cubicBezTo>
                  <a:pt x="119" y="229"/>
                  <a:pt x="123" y="235"/>
                  <a:pt x="127" y="240"/>
                </a:cubicBezTo>
                <a:cubicBezTo>
                  <a:pt x="132" y="248"/>
                  <a:pt x="136" y="255"/>
                  <a:pt x="141" y="262"/>
                </a:cubicBezTo>
                <a:cubicBezTo>
                  <a:pt x="151" y="273"/>
                  <a:pt x="162" y="283"/>
                  <a:pt x="172" y="294"/>
                </a:cubicBezTo>
                <a:cubicBezTo>
                  <a:pt x="172" y="295"/>
                  <a:pt x="171" y="296"/>
                  <a:pt x="171" y="297"/>
                </a:cubicBezTo>
                <a:cubicBezTo>
                  <a:pt x="123" y="262"/>
                  <a:pt x="69" y="251"/>
                  <a:pt x="12" y="245"/>
                </a:cubicBezTo>
                <a:cubicBezTo>
                  <a:pt x="61" y="285"/>
                  <a:pt x="114" y="314"/>
                  <a:pt x="177" y="322"/>
                </a:cubicBezTo>
                <a:cubicBezTo>
                  <a:pt x="103" y="330"/>
                  <a:pt x="109" y="336"/>
                  <a:pt x="65" y="358"/>
                </a:cubicBezTo>
                <a:cubicBezTo>
                  <a:pt x="114" y="364"/>
                  <a:pt x="161" y="355"/>
                  <a:pt x="206" y="326"/>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8"/>
        <p:cNvGrpSpPr/>
        <p:nvPr/>
      </p:nvGrpSpPr>
      <p:grpSpPr>
        <a:xfrm>
          <a:off x="0" y="0"/>
          <a:ext cx="0" cy="0"/>
          <a:chOff x="0" y="0"/>
          <a:chExt cx="0" cy="0"/>
        </a:xfrm>
      </p:grpSpPr>
      <p:sp>
        <p:nvSpPr>
          <p:cNvPr id="559" name="Google Shape;559;p11"/>
          <p:cNvSpPr/>
          <p:nvPr/>
        </p:nvSpPr>
        <p:spPr>
          <a:xfrm>
            <a:off x="4243026" y="491051"/>
            <a:ext cx="3923973" cy="4339157"/>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1F3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560" name="Google Shape;560;p11"/>
          <p:cNvSpPr txBox="1">
            <a:spLocks noGrp="1"/>
          </p:cNvSpPr>
          <p:nvPr>
            <p:ph type="title"/>
          </p:nvPr>
        </p:nvSpPr>
        <p:spPr>
          <a:xfrm>
            <a:off x="971879" y="719925"/>
            <a:ext cx="2723101" cy="1940704"/>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Clr>
                <a:srgbClr val="92D050"/>
              </a:buClr>
              <a:buSzPts val="3000"/>
              <a:buFont typeface="Righteous"/>
              <a:buNone/>
            </a:pPr>
            <a:r>
              <a:rPr lang="en-US">
                <a:solidFill>
                  <a:srgbClr val="92D050"/>
                </a:solidFill>
              </a:rPr>
              <a:t>A PICTURE IS WORTH A THOUSAND WORDS</a:t>
            </a:r>
            <a:endParaRPr/>
          </a:p>
        </p:txBody>
      </p:sp>
      <p:sp>
        <p:nvSpPr>
          <p:cNvPr id="561" name="Google Shape;561;p11"/>
          <p:cNvSpPr txBox="1"/>
          <p:nvPr/>
        </p:nvSpPr>
        <p:spPr>
          <a:xfrm>
            <a:off x="971879" y="2904536"/>
            <a:ext cx="2601641" cy="793196"/>
          </a:xfrm>
          <a:prstGeom prst="rect">
            <a:avLst/>
          </a:prstGeom>
          <a:solidFill>
            <a:srgbClr val="FFFFFF"/>
          </a:solid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2400"/>
              <a:buFont typeface="Didact Gothic"/>
              <a:buNone/>
            </a:pPr>
            <a:r>
              <a:rPr lang="en-US" sz="2400" b="0" i="0" u="none" strike="noStrike" cap="none">
                <a:solidFill>
                  <a:srgbClr val="000000"/>
                </a:solidFill>
                <a:latin typeface="Didact Gothic"/>
                <a:ea typeface="Didact Gothic"/>
                <a:cs typeface="Didact Gothic"/>
                <a:sym typeface="Didact Gothic"/>
              </a:rPr>
              <a:t>It’s a gas giant and the biggest planet in the Solar System</a:t>
            </a:r>
            <a:endParaRPr/>
          </a:p>
        </p:txBody>
      </p:sp>
      <p:pic>
        <p:nvPicPr>
          <p:cNvPr id="562" name="Google Shape;562;p11"/>
          <p:cNvPicPr preferRelativeResize="0"/>
          <p:nvPr/>
        </p:nvPicPr>
        <p:blipFill rotWithShape="1">
          <a:blip r:embed="rId4">
            <a:alphaModFix/>
          </a:blip>
          <a:srcRect/>
          <a:stretch/>
        </p:blipFill>
        <p:spPr>
          <a:xfrm>
            <a:off x="4572000" y="0"/>
            <a:ext cx="3430719"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12"/>
          <p:cNvSpPr txBox="1">
            <a:spLocks noGrp="1"/>
          </p:cNvSpPr>
          <p:nvPr>
            <p:ph type="title"/>
          </p:nvPr>
        </p:nvSpPr>
        <p:spPr>
          <a:xfrm>
            <a:off x="1068302" y="313346"/>
            <a:ext cx="7007403" cy="572697"/>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66CCFF"/>
              </a:buClr>
              <a:buSzPts val="2400"/>
              <a:buFont typeface="Righteous"/>
              <a:buNone/>
            </a:pPr>
            <a:r>
              <a:rPr lang="en-US">
                <a:solidFill>
                  <a:srgbClr val="66CCFF"/>
                </a:solidFill>
              </a:rPr>
              <a:t>FINDINGS</a:t>
            </a:r>
            <a:endParaRPr/>
          </a:p>
        </p:txBody>
      </p:sp>
      <p:sp>
        <p:nvSpPr>
          <p:cNvPr id="568" name="Google Shape;568;p12"/>
          <p:cNvSpPr txBox="1">
            <a:spLocks noGrp="1"/>
          </p:cNvSpPr>
          <p:nvPr>
            <p:ph type="subTitle" idx="4294967295"/>
          </p:nvPr>
        </p:nvSpPr>
        <p:spPr>
          <a:xfrm>
            <a:off x="816824" y="2126812"/>
            <a:ext cx="2740502" cy="625504"/>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800" b="0" i="0" u="none" strike="noStrike" cap="none">
                <a:solidFill>
                  <a:srgbClr val="66CCFF"/>
                </a:solidFill>
                <a:latin typeface="Didact Gothic"/>
                <a:ea typeface="Didact Gothic"/>
                <a:cs typeface="Didact Gothic"/>
                <a:sym typeface="Didact Gothic"/>
              </a:rPr>
              <a:t>Saturn is a gas giant and has several rings</a:t>
            </a:r>
            <a:endParaRPr/>
          </a:p>
        </p:txBody>
      </p:sp>
      <p:sp>
        <p:nvSpPr>
          <p:cNvPr id="569" name="Google Shape;569;p12"/>
          <p:cNvSpPr txBox="1">
            <a:spLocks noGrp="1"/>
          </p:cNvSpPr>
          <p:nvPr>
            <p:ph type="title" idx="4294967295"/>
          </p:nvPr>
        </p:nvSpPr>
        <p:spPr>
          <a:xfrm>
            <a:off x="816824" y="1577513"/>
            <a:ext cx="2740502" cy="625504"/>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FF0000"/>
              </a:buClr>
              <a:buSzPts val="3000"/>
              <a:buFont typeface="Righteous"/>
              <a:buNone/>
            </a:pPr>
            <a:r>
              <a:rPr lang="en-US" sz="3000">
                <a:solidFill>
                  <a:srgbClr val="FF0000"/>
                </a:solidFill>
              </a:rPr>
              <a:t>33%</a:t>
            </a:r>
            <a:endParaRPr/>
          </a:p>
        </p:txBody>
      </p:sp>
      <p:sp>
        <p:nvSpPr>
          <p:cNvPr id="570" name="Google Shape;570;p12"/>
          <p:cNvSpPr txBox="1">
            <a:spLocks noGrp="1"/>
          </p:cNvSpPr>
          <p:nvPr>
            <p:ph type="subTitle" idx="4294967295"/>
          </p:nvPr>
        </p:nvSpPr>
        <p:spPr>
          <a:xfrm>
            <a:off x="742017" y="4044802"/>
            <a:ext cx="2740502" cy="625504"/>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800" b="0" i="0" u="none" strike="noStrike" cap="none">
                <a:solidFill>
                  <a:srgbClr val="66CCFF"/>
                </a:solidFill>
                <a:latin typeface="Didact Gothic"/>
                <a:ea typeface="Didact Gothic"/>
                <a:cs typeface="Didact Gothic"/>
                <a:sym typeface="Didact Gothic"/>
              </a:rPr>
              <a:t>Jupiter is the biggest planet in the Solar System</a:t>
            </a:r>
            <a:endParaRPr/>
          </a:p>
        </p:txBody>
      </p:sp>
      <p:sp>
        <p:nvSpPr>
          <p:cNvPr id="571" name="Google Shape;571;p12"/>
          <p:cNvSpPr txBox="1">
            <a:spLocks noGrp="1"/>
          </p:cNvSpPr>
          <p:nvPr>
            <p:ph type="title" idx="4294967295"/>
          </p:nvPr>
        </p:nvSpPr>
        <p:spPr>
          <a:xfrm>
            <a:off x="742017" y="3495504"/>
            <a:ext cx="2740502" cy="625504"/>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FF0000"/>
              </a:buClr>
              <a:buSzPts val="3000"/>
              <a:buFont typeface="Righteous"/>
              <a:buNone/>
            </a:pPr>
            <a:r>
              <a:rPr lang="en-US" sz="3000">
                <a:solidFill>
                  <a:srgbClr val="FF0000"/>
                </a:solidFill>
              </a:rPr>
              <a:t>67%</a:t>
            </a:r>
            <a:endParaRPr/>
          </a:p>
        </p:txBody>
      </p:sp>
      <p:pic>
        <p:nvPicPr>
          <p:cNvPr id="572" name="Google Shape;572;p12" title="Gráfico">
            <a:hlinkClick r:id="rId3"/>
          </p:cNvPr>
          <p:cNvPicPr preferRelativeResize="0"/>
          <p:nvPr/>
        </p:nvPicPr>
        <p:blipFill rotWithShape="1">
          <a:blip r:embed="rId4">
            <a:alphaModFix/>
          </a:blip>
          <a:srcRect/>
          <a:stretch/>
        </p:blipFill>
        <p:spPr>
          <a:xfrm>
            <a:off x="4880747" y="1904420"/>
            <a:ext cx="3498247" cy="2214201"/>
          </a:xfrm>
          <a:prstGeom prst="rect">
            <a:avLst/>
          </a:prstGeom>
          <a:noFill/>
          <a:ln>
            <a:noFill/>
          </a:ln>
        </p:spPr>
      </p:pic>
      <p:sp>
        <p:nvSpPr>
          <p:cNvPr id="573" name="Google Shape;573;p12"/>
          <p:cNvSpPr txBox="1"/>
          <p:nvPr/>
        </p:nvSpPr>
        <p:spPr>
          <a:xfrm>
            <a:off x="4824776" y="4097609"/>
            <a:ext cx="3610197" cy="572697"/>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200"/>
              <a:buFont typeface="Didact Gothic"/>
              <a:buNone/>
            </a:pPr>
            <a:r>
              <a:rPr lang="en-US" sz="1200" b="0" i="0" u="none" strike="noStrike" cap="none">
                <a:solidFill>
                  <a:srgbClr val="000000"/>
                </a:solidFill>
                <a:latin typeface="Didact Gothic"/>
                <a:ea typeface="Didact Gothic"/>
                <a:cs typeface="Didact Gothic"/>
                <a:sym typeface="Didact Gothic"/>
              </a:rPr>
              <a:t>To modify this graph, click on it, follow the link, change the data and paste the resulting graph here</a:t>
            </a:r>
            <a:endParaRPr/>
          </a:p>
        </p:txBody>
      </p:sp>
      <p:sp>
        <p:nvSpPr>
          <p:cNvPr id="574" name="Google Shape;574;p12"/>
          <p:cNvSpPr txBox="1"/>
          <p:nvPr/>
        </p:nvSpPr>
        <p:spPr>
          <a:xfrm>
            <a:off x="5681331" y="1452597"/>
            <a:ext cx="838495" cy="404704"/>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Didact Gothic"/>
              <a:buNone/>
            </a:pPr>
            <a:r>
              <a:rPr lang="en-US" sz="1400" b="0" i="0" u="none" strike="noStrike" cap="none">
                <a:solidFill>
                  <a:srgbClr val="000000"/>
                </a:solidFill>
                <a:latin typeface="Didact Gothic"/>
                <a:ea typeface="Didact Gothic"/>
                <a:cs typeface="Didact Gothic"/>
                <a:sym typeface="Didact Gothic"/>
              </a:rPr>
              <a:t>Factor 1</a:t>
            </a:r>
            <a:endParaRPr/>
          </a:p>
        </p:txBody>
      </p:sp>
      <p:sp>
        <p:nvSpPr>
          <p:cNvPr id="575" name="Google Shape;575;p12"/>
          <p:cNvSpPr/>
          <p:nvPr/>
        </p:nvSpPr>
        <p:spPr>
          <a:xfrm>
            <a:off x="5487232" y="1557899"/>
            <a:ext cx="194099" cy="194099"/>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A3B3B"/>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576" name="Google Shape;576;p12"/>
          <p:cNvSpPr txBox="1"/>
          <p:nvPr/>
        </p:nvSpPr>
        <p:spPr>
          <a:xfrm>
            <a:off x="6993733" y="1452597"/>
            <a:ext cx="838495" cy="404704"/>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Didact Gothic"/>
              <a:buNone/>
            </a:pPr>
            <a:r>
              <a:rPr lang="en-US" sz="1400" b="0" i="0" u="none" strike="noStrike" cap="none">
                <a:solidFill>
                  <a:srgbClr val="000000"/>
                </a:solidFill>
                <a:latin typeface="Didact Gothic"/>
                <a:ea typeface="Didact Gothic"/>
                <a:cs typeface="Didact Gothic"/>
                <a:sym typeface="Didact Gothic"/>
              </a:rPr>
              <a:t>Factor 2</a:t>
            </a:r>
            <a:endParaRPr/>
          </a:p>
        </p:txBody>
      </p:sp>
      <p:sp>
        <p:nvSpPr>
          <p:cNvPr id="577" name="Google Shape;577;p12"/>
          <p:cNvSpPr/>
          <p:nvPr/>
        </p:nvSpPr>
        <p:spPr>
          <a:xfrm>
            <a:off x="6799633" y="1557899"/>
            <a:ext cx="194099" cy="194099"/>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FF6B65"/>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578" name="Google Shape;578;p12"/>
          <p:cNvGrpSpPr/>
          <p:nvPr/>
        </p:nvGrpSpPr>
        <p:grpSpPr>
          <a:xfrm>
            <a:off x="1779588" y="2846387"/>
            <a:ext cx="668337" cy="684213"/>
            <a:chOff x="1121" y="1793"/>
            <a:chExt cx="421" cy="431"/>
          </a:xfrm>
        </p:grpSpPr>
        <p:sp>
          <p:nvSpPr>
            <p:cNvPr id="579" name="Google Shape;579;p12"/>
            <p:cNvSpPr/>
            <p:nvPr/>
          </p:nvSpPr>
          <p:spPr>
            <a:xfrm>
              <a:off x="1121" y="1793"/>
              <a:ext cx="421" cy="431"/>
            </a:xfrm>
            <a:custGeom>
              <a:avLst/>
              <a:gdLst/>
              <a:ahLst/>
              <a:cxnLst/>
              <a:rect l="l" t="t" r="r" b="b"/>
              <a:pathLst>
                <a:path w="265" h="271" extrusionOk="0">
                  <a:moveTo>
                    <a:pt x="133" y="269"/>
                  </a:moveTo>
                  <a:cubicBezTo>
                    <a:pt x="61" y="271"/>
                    <a:pt x="0" y="212"/>
                    <a:pt x="0" y="139"/>
                  </a:cubicBezTo>
                  <a:cubicBezTo>
                    <a:pt x="0" y="65"/>
                    <a:pt x="56" y="11"/>
                    <a:pt x="121" y="6"/>
                  </a:cubicBezTo>
                  <a:cubicBezTo>
                    <a:pt x="204" y="0"/>
                    <a:pt x="263" y="65"/>
                    <a:pt x="264" y="134"/>
                  </a:cubicBezTo>
                  <a:cubicBezTo>
                    <a:pt x="265" y="209"/>
                    <a:pt x="208" y="268"/>
                    <a:pt x="133" y="269"/>
                  </a:cubicBezTo>
                  <a:close/>
                  <a:moveTo>
                    <a:pt x="233" y="203"/>
                  </a:moveTo>
                  <a:cubicBezTo>
                    <a:pt x="262" y="162"/>
                    <a:pt x="262" y="94"/>
                    <a:pt x="215" y="49"/>
                  </a:cubicBezTo>
                  <a:cubicBezTo>
                    <a:pt x="169" y="6"/>
                    <a:pt x="103" y="9"/>
                    <a:pt x="66" y="37"/>
                  </a:cubicBezTo>
                  <a:cubicBezTo>
                    <a:pt x="122" y="92"/>
                    <a:pt x="177" y="147"/>
                    <a:pt x="233" y="203"/>
                  </a:cubicBezTo>
                  <a:close/>
                  <a:moveTo>
                    <a:pt x="199" y="238"/>
                  </a:moveTo>
                  <a:cubicBezTo>
                    <a:pt x="150" y="189"/>
                    <a:pt x="101" y="141"/>
                    <a:pt x="53" y="92"/>
                  </a:cubicBezTo>
                  <a:cubicBezTo>
                    <a:pt x="54" y="90"/>
                    <a:pt x="56" y="89"/>
                    <a:pt x="58" y="86"/>
                  </a:cubicBezTo>
                  <a:cubicBezTo>
                    <a:pt x="50" y="91"/>
                    <a:pt x="50" y="91"/>
                    <a:pt x="44" y="84"/>
                  </a:cubicBezTo>
                  <a:cubicBezTo>
                    <a:pt x="40" y="80"/>
                    <a:pt x="35" y="76"/>
                    <a:pt x="31" y="72"/>
                  </a:cubicBezTo>
                  <a:cubicBezTo>
                    <a:pt x="2" y="114"/>
                    <a:pt x="3" y="181"/>
                    <a:pt x="49" y="226"/>
                  </a:cubicBezTo>
                  <a:cubicBezTo>
                    <a:pt x="92" y="266"/>
                    <a:pt x="156" y="268"/>
                    <a:pt x="199" y="238"/>
                  </a:cubicBezTo>
                  <a:close/>
                </a:path>
              </a:pathLst>
            </a:custGeom>
            <a:solidFill>
              <a:srgbClr val="E526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 name="Google Shape;580;p12"/>
            <p:cNvSpPr/>
            <p:nvPr/>
          </p:nvSpPr>
          <p:spPr>
            <a:xfrm>
              <a:off x="1316" y="1844"/>
              <a:ext cx="70" cy="157"/>
            </a:xfrm>
            <a:custGeom>
              <a:avLst/>
              <a:gdLst/>
              <a:ahLst/>
              <a:cxnLst/>
              <a:rect l="l" t="t" r="r" b="b"/>
              <a:pathLst>
                <a:path w="44" h="99" extrusionOk="0">
                  <a:moveTo>
                    <a:pt x="0" y="54"/>
                  </a:moveTo>
                  <a:cubicBezTo>
                    <a:pt x="10" y="53"/>
                    <a:pt x="8" y="46"/>
                    <a:pt x="8" y="40"/>
                  </a:cubicBezTo>
                  <a:cubicBezTo>
                    <a:pt x="8" y="31"/>
                    <a:pt x="8" y="22"/>
                    <a:pt x="8" y="14"/>
                  </a:cubicBezTo>
                  <a:cubicBezTo>
                    <a:pt x="8" y="11"/>
                    <a:pt x="7" y="9"/>
                    <a:pt x="7" y="7"/>
                  </a:cubicBezTo>
                  <a:cubicBezTo>
                    <a:pt x="5" y="4"/>
                    <a:pt x="6" y="1"/>
                    <a:pt x="9" y="1"/>
                  </a:cubicBezTo>
                  <a:cubicBezTo>
                    <a:pt x="14" y="0"/>
                    <a:pt x="20" y="1"/>
                    <a:pt x="25" y="1"/>
                  </a:cubicBezTo>
                  <a:cubicBezTo>
                    <a:pt x="26" y="1"/>
                    <a:pt x="28" y="4"/>
                    <a:pt x="28" y="6"/>
                  </a:cubicBezTo>
                  <a:cubicBezTo>
                    <a:pt x="27" y="10"/>
                    <a:pt x="26" y="14"/>
                    <a:pt x="26" y="19"/>
                  </a:cubicBezTo>
                  <a:cubicBezTo>
                    <a:pt x="25" y="28"/>
                    <a:pt x="26" y="37"/>
                    <a:pt x="26" y="47"/>
                  </a:cubicBezTo>
                  <a:cubicBezTo>
                    <a:pt x="25" y="50"/>
                    <a:pt x="26" y="51"/>
                    <a:pt x="29" y="52"/>
                  </a:cubicBezTo>
                  <a:cubicBezTo>
                    <a:pt x="41" y="57"/>
                    <a:pt x="44" y="62"/>
                    <a:pt x="44" y="75"/>
                  </a:cubicBezTo>
                  <a:cubicBezTo>
                    <a:pt x="44" y="83"/>
                    <a:pt x="44" y="90"/>
                    <a:pt x="44" y="99"/>
                  </a:cubicBezTo>
                  <a:cubicBezTo>
                    <a:pt x="30" y="84"/>
                    <a:pt x="15" y="69"/>
                    <a:pt x="0" y="54"/>
                  </a:cubicBezTo>
                  <a:close/>
                </a:path>
              </a:pathLst>
            </a:custGeom>
            <a:solidFill>
              <a:srgbClr val="E526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 name="Google Shape;581;p12"/>
            <p:cNvSpPr/>
            <p:nvPr/>
          </p:nvSpPr>
          <p:spPr>
            <a:xfrm>
              <a:off x="1397" y="1977"/>
              <a:ext cx="65" cy="97"/>
            </a:xfrm>
            <a:custGeom>
              <a:avLst/>
              <a:gdLst/>
              <a:ahLst/>
              <a:cxnLst/>
              <a:rect l="l" t="t" r="r" b="b"/>
              <a:pathLst>
                <a:path w="41" h="61" extrusionOk="0">
                  <a:moveTo>
                    <a:pt x="40" y="61"/>
                  </a:moveTo>
                  <a:cubicBezTo>
                    <a:pt x="27" y="48"/>
                    <a:pt x="14" y="36"/>
                    <a:pt x="2" y="23"/>
                  </a:cubicBezTo>
                  <a:cubicBezTo>
                    <a:pt x="5" y="18"/>
                    <a:pt x="5" y="12"/>
                    <a:pt x="2" y="7"/>
                  </a:cubicBezTo>
                  <a:cubicBezTo>
                    <a:pt x="0" y="3"/>
                    <a:pt x="1" y="1"/>
                    <a:pt x="5" y="1"/>
                  </a:cubicBezTo>
                  <a:cubicBezTo>
                    <a:pt x="10" y="0"/>
                    <a:pt x="15" y="0"/>
                    <a:pt x="21" y="1"/>
                  </a:cubicBezTo>
                  <a:cubicBezTo>
                    <a:pt x="22" y="1"/>
                    <a:pt x="23" y="4"/>
                    <a:pt x="23" y="6"/>
                  </a:cubicBezTo>
                  <a:cubicBezTo>
                    <a:pt x="22" y="11"/>
                    <a:pt x="21" y="15"/>
                    <a:pt x="21" y="19"/>
                  </a:cubicBezTo>
                  <a:cubicBezTo>
                    <a:pt x="21" y="20"/>
                    <a:pt x="23" y="22"/>
                    <a:pt x="24" y="23"/>
                  </a:cubicBezTo>
                  <a:cubicBezTo>
                    <a:pt x="36" y="27"/>
                    <a:pt x="41" y="34"/>
                    <a:pt x="40" y="47"/>
                  </a:cubicBezTo>
                  <a:cubicBezTo>
                    <a:pt x="39" y="51"/>
                    <a:pt x="40" y="56"/>
                    <a:pt x="40" y="61"/>
                  </a:cubicBezTo>
                  <a:close/>
                </a:path>
              </a:pathLst>
            </a:custGeom>
            <a:solidFill>
              <a:srgbClr val="E526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 name="Google Shape;582;p12"/>
            <p:cNvSpPr/>
            <p:nvPr/>
          </p:nvSpPr>
          <p:spPr>
            <a:xfrm>
              <a:off x="1218" y="1998"/>
              <a:ext cx="182" cy="151"/>
            </a:xfrm>
            <a:custGeom>
              <a:avLst/>
              <a:gdLst/>
              <a:ahLst/>
              <a:cxnLst/>
              <a:rect l="l" t="t" r="r" b="b"/>
              <a:pathLst>
                <a:path w="115" h="95" extrusionOk="0">
                  <a:moveTo>
                    <a:pt x="35" y="83"/>
                  </a:moveTo>
                  <a:cubicBezTo>
                    <a:pt x="39" y="83"/>
                    <a:pt x="43" y="83"/>
                    <a:pt x="47" y="83"/>
                  </a:cubicBezTo>
                  <a:cubicBezTo>
                    <a:pt x="47" y="85"/>
                    <a:pt x="47" y="86"/>
                    <a:pt x="47" y="89"/>
                  </a:cubicBezTo>
                  <a:cubicBezTo>
                    <a:pt x="37" y="89"/>
                    <a:pt x="26" y="89"/>
                    <a:pt x="15" y="89"/>
                  </a:cubicBezTo>
                  <a:cubicBezTo>
                    <a:pt x="15" y="87"/>
                    <a:pt x="15" y="85"/>
                    <a:pt x="15" y="83"/>
                  </a:cubicBezTo>
                  <a:cubicBezTo>
                    <a:pt x="19" y="83"/>
                    <a:pt x="23" y="83"/>
                    <a:pt x="28" y="83"/>
                  </a:cubicBezTo>
                  <a:cubicBezTo>
                    <a:pt x="28" y="76"/>
                    <a:pt x="28" y="70"/>
                    <a:pt x="28" y="64"/>
                  </a:cubicBezTo>
                  <a:cubicBezTo>
                    <a:pt x="28" y="63"/>
                    <a:pt x="27" y="62"/>
                    <a:pt x="26" y="62"/>
                  </a:cubicBezTo>
                  <a:cubicBezTo>
                    <a:pt x="13" y="56"/>
                    <a:pt x="8" y="45"/>
                    <a:pt x="4" y="33"/>
                  </a:cubicBezTo>
                  <a:cubicBezTo>
                    <a:pt x="1" y="23"/>
                    <a:pt x="0" y="12"/>
                    <a:pt x="1" y="0"/>
                  </a:cubicBezTo>
                  <a:cubicBezTo>
                    <a:pt x="8" y="0"/>
                    <a:pt x="14" y="0"/>
                    <a:pt x="20" y="0"/>
                  </a:cubicBezTo>
                  <a:cubicBezTo>
                    <a:pt x="21" y="0"/>
                    <a:pt x="23" y="2"/>
                    <a:pt x="24" y="3"/>
                  </a:cubicBezTo>
                  <a:cubicBezTo>
                    <a:pt x="54" y="33"/>
                    <a:pt x="84" y="63"/>
                    <a:pt x="114" y="93"/>
                  </a:cubicBezTo>
                  <a:cubicBezTo>
                    <a:pt x="115" y="93"/>
                    <a:pt x="115" y="94"/>
                    <a:pt x="115" y="95"/>
                  </a:cubicBezTo>
                  <a:cubicBezTo>
                    <a:pt x="111" y="94"/>
                    <a:pt x="107" y="93"/>
                    <a:pt x="103" y="93"/>
                  </a:cubicBezTo>
                  <a:cubicBezTo>
                    <a:pt x="98" y="92"/>
                    <a:pt x="94" y="91"/>
                    <a:pt x="90" y="91"/>
                  </a:cubicBezTo>
                  <a:cubicBezTo>
                    <a:pt x="80" y="91"/>
                    <a:pt x="70" y="90"/>
                    <a:pt x="60" y="90"/>
                  </a:cubicBezTo>
                  <a:cubicBezTo>
                    <a:pt x="55" y="90"/>
                    <a:pt x="53" y="88"/>
                    <a:pt x="54" y="83"/>
                  </a:cubicBezTo>
                  <a:cubicBezTo>
                    <a:pt x="54" y="73"/>
                    <a:pt x="54" y="64"/>
                    <a:pt x="54" y="54"/>
                  </a:cubicBezTo>
                  <a:cubicBezTo>
                    <a:pt x="54" y="52"/>
                    <a:pt x="54" y="50"/>
                    <a:pt x="54" y="47"/>
                  </a:cubicBezTo>
                  <a:cubicBezTo>
                    <a:pt x="48" y="53"/>
                    <a:pt x="42" y="58"/>
                    <a:pt x="35" y="64"/>
                  </a:cubicBezTo>
                  <a:cubicBezTo>
                    <a:pt x="35" y="69"/>
                    <a:pt x="35" y="75"/>
                    <a:pt x="35" y="83"/>
                  </a:cubicBezTo>
                  <a:close/>
                </a:path>
              </a:pathLst>
            </a:custGeom>
            <a:solidFill>
              <a:srgbClr val="E526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83" name="Google Shape;583;p12"/>
          <p:cNvGrpSpPr/>
          <p:nvPr/>
        </p:nvGrpSpPr>
        <p:grpSpPr>
          <a:xfrm>
            <a:off x="1847851" y="976313"/>
            <a:ext cx="609601" cy="611187"/>
            <a:chOff x="1164" y="615"/>
            <a:chExt cx="384" cy="385"/>
          </a:xfrm>
        </p:grpSpPr>
        <p:sp>
          <p:nvSpPr>
            <p:cNvPr id="584" name="Google Shape;584;p12"/>
            <p:cNvSpPr/>
            <p:nvPr/>
          </p:nvSpPr>
          <p:spPr>
            <a:xfrm>
              <a:off x="1164" y="615"/>
              <a:ext cx="384" cy="385"/>
            </a:xfrm>
            <a:custGeom>
              <a:avLst/>
              <a:gdLst/>
              <a:ahLst/>
              <a:cxnLst/>
              <a:rect l="l" t="t" r="r" b="b"/>
              <a:pathLst>
                <a:path w="268" h="268" extrusionOk="0">
                  <a:moveTo>
                    <a:pt x="266" y="131"/>
                  </a:moveTo>
                  <a:cubicBezTo>
                    <a:pt x="268" y="203"/>
                    <a:pt x="211" y="263"/>
                    <a:pt x="138" y="266"/>
                  </a:cubicBezTo>
                  <a:cubicBezTo>
                    <a:pt x="65" y="268"/>
                    <a:pt x="4" y="210"/>
                    <a:pt x="2" y="136"/>
                  </a:cubicBezTo>
                  <a:cubicBezTo>
                    <a:pt x="0" y="65"/>
                    <a:pt x="59" y="4"/>
                    <a:pt x="130" y="2"/>
                  </a:cubicBezTo>
                  <a:cubicBezTo>
                    <a:pt x="204" y="0"/>
                    <a:pt x="264" y="57"/>
                    <a:pt x="266" y="131"/>
                  </a:cubicBezTo>
                  <a:close/>
                  <a:moveTo>
                    <a:pt x="235" y="201"/>
                  </a:moveTo>
                  <a:cubicBezTo>
                    <a:pt x="237" y="197"/>
                    <a:pt x="238" y="195"/>
                    <a:pt x="239" y="193"/>
                  </a:cubicBezTo>
                  <a:cubicBezTo>
                    <a:pt x="252" y="170"/>
                    <a:pt x="258" y="145"/>
                    <a:pt x="254" y="119"/>
                  </a:cubicBezTo>
                  <a:cubicBezTo>
                    <a:pt x="249" y="78"/>
                    <a:pt x="228" y="48"/>
                    <a:pt x="192" y="27"/>
                  </a:cubicBezTo>
                  <a:cubicBezTo>
                    <a:pt x="172" y="16"/>
                    <a:pt x="150" y="12"/>
                    <a:pt x="128" y="12"/>
                  </a:cubicBezTo>
                  <a:cubicBezTo>
                    <a:pt x="126" y="12"/>
                    <a:pt x="124" y="12"/>
                    <a:pt x="123" y="12"/>
                  </a:cubicBezTo>
                  <a:cubicBezTo>
                    <a:pt x="119" y="7"/>
                    <a:pt x="115" y="8"/>
                    <a:pt x="111" y="10"/>
                  </a:cubicBezTo>
                  <a:cubicBezTo>
                    <a:pt x="111" y="12"/>
                    <a:pt x="110" y="13"/>
                    <a:pt x="109" y="13"/>
                  </a:cubicBezTo>
                  <a:cubicBezTo>
                    <a:pt x="103" y="16"/>
                    <a:pt x="97" y="17"/>
                    <a:pt x="91" y="20"/>
                  </a:cubicBezTo>
                  <a:cubicBezTo>
                    <a:pt x="83" y="24"/>
                    <a:pt x="76" y="28"/>
                    <a:pt x="67" y="33"/>
                  </a:cubicBezTo>
                  <a:cubicBezTo>
                    <a:pt x="123" y="89"/>
                    <a:pt x="179" y="145"/>
                    <a:pt x="235" y="201"/>
                  </a:cubicBezTo>
                  <a:close/>
                  <a:moveTo>
                    <a:pt x="199" y="235"/>
                  </a:moveTo>
                  <a:cubicBezTo>
                    <a:pt x="143" y="180"/>
                    <a:pt x="88" y="124"/>
                    <a:pt x="32" y="69"/>
                  </a:cubicBezTo>
                  <a:cubicBezTo>
                    <a:pt x="1" y="113"/>
                    <a:pt x="9" y="181"/>
                    <a:pt x="50" y="220"/>
                  </a:cubicBezTo>
                  <a:cubicBezTo>
                    <a:pt x="95" y="264"/>
                    <a:pt x="160" y="263"/>
                    <a:pt x="199" y="235"/>
                  </a:cubicBezTo>
                  <a:close/>
                </a:path>
              </a:pathLst>
            </a:custGeom>
            <a:solidFill>
              <a:srgbClr val="E526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 name="Google Shape;585;p12"/>
            <p:cNvSpPr/>
            <p:nvPr/>
          </p:nvSpPr>
          <p:spPr>
            <a:xfrm>
              <a:off x="1403" y="791"/>
              <a:ext cx="51" cy="41"/>
            </a:xfrm>
            <a:custGeom>
              <a:avLst/>
              <a:gdLst/>
              <a:ahLst/>
              <a:cxnLst/>
              <a:rect l="l" t="t" r="r" b="b"/>
              <a:pathLst>
                <a:path w="35" h="28" extrusionOk="0">
                  <a:moveTo>
                    <a:pt x="34" y="28"/>
                  </a:moveTo>
                  <a:cubicBezTo>
                    <a:pt x="30" y="26"/>
                    <a:pt x="27" y="25"/>
                    <a:pt x="23" y="24"/>
                  </a:cubicBezTo>
                  <a:cubicBezTo>
                    <a:pt x="24" y="23"/>
                    <a:pt x="24" y="23"/>
                    <a:pt x="24" y="22"/>
                  </a:cubicBezTo>
                  <a:cubicBezTo>
                    <a:pt x="25" y="22"/>
                    <a:pt x="25" y="22"/>
                    <a:pt x="26" y="22"/>
                  </a:cubicBezTo>
                  <a:cubicBezTo>
                    <a:pt x="27" y="22"/>
                    <a:pt x="28" y="22"/>
                    <a:pt x="29" y="21"/>
                  </a:cubicBezTo>
                  <a:cubicBezTo>
                    <a:pt x="29" y="16"/>
                    <a:pt x="29" y="11"/>
                    <a:pt x="29" y="6"/>
                  </a:cubicBezTo>
                  <a:cubicBezTo>
                    <a:pt x="20" y="3"/>
                    <a:pt x="10" y="9"/>
                    <a:pt x="0" y="0"/>
                  </a:cubicBezTo>
                  <a:cubicBezTo>
                    <a:pt x="12" y="0"/>
                    <a:pt x="21" y="0"/>
                    <a:pt x="31" y="1"/>
                  </a:cubicBezTo>
                  <a:cubicBezTo>
                    <a:pt x="32" y="1"/>
                    <a:pt x="34" y="3"/>
                    <a:pt x="34" y="5"/>
                  </a:cubicBezTo>
                  <a:cubicBezTo>
                    <a:pt x="35" y="12"/>
                    <a:pt x="34" y="19"/>
                    <a:pt x="34" y="28"/>
                  </a:cubicBezTo>
                  <a:close/>
                </a:path>
              </a:pathLst>
            </a:custGeom>
            <a:solidFill>
              <a:srgbClr val="E526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p12"/>
            <p:cNvSpPr/>
            <p:nvPr/>
          </p:nvSpPr>
          <p:spPr>
            <a:xfrm>
              <a:off x="1451" y="704"/>
              <a:ext cx="33" cy="73"/>
            </a:xfrm>
            <a:custGeom>
              <a:avLst/>
              <a:gdLst/>
              <a:ahLst/>
              <a:cxnLst/>
              <a:rect l="l" t="t" r="r" b="b"/>
              <a:pathLst>
                <a:path w="23" h="51" extrusionOk="0">
                  <a:moveTo>
                    <a:pt x="18" y="51"/>
                  </a:moveTo>
                  <a:cubicBezTo>
                    <a:pt x="19" y="40"/>
                    <a:pt x="14" y="32"/>
                    <a:pt x="8" y="25"/>
                  </a:cubicBezTo>
                  <a:cubicBezTo>
                    <a:pt x="0" y="16"/>
                    <a:pt x="3" y="5"/>
                    <a:pt x="14" y="0"/>
                  </a:cubicBezTo>
                  <a:cubicBezTo>
                    <a:pt x="6" y="10"/>
                    <a:pt x="6" y="15"/>
                    <a:pt x="14" y="25"/>
                  </a:cubicBezTo>
                  <a:cubicBezTo>
                    <a:pt x="21" y="33"/>
                    <a:pt x="23" y="42"/>
                    <a:pt x="18" y="51"/>
                  </a:cubicBezTo>
                  <a:close/>
                </a:path>
              </a:pathLst>
            </a:custGeom>
            <a:solidFill>
              <a:srgbClr val="E526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12"/>
            <p:cNvSpPr/>
            <p:nvPr/>
          </p:nvSpPr>
          <p:spPr>
            <a:xfrm>
              <a:off x="1428" y="705"/>
              <a:ext cx="31" cy="71"/>
            </a:xfrm>
            <a:custGeom>
              <a:avLst/>
              <a:gdLst/>
              <a:ahLst/>
              <a:cxnLst/>
              <a:rect l="l" t="t" r="r" b="b"/>
              <a:pathLst>
                <a:path w="22" h="49" extrusionOk="0">
                  <a:moveTo>
                    <a:pt x="12" y="0"/>
                  </a:moveTo>
                  <a:cubicBezTo>
                    <a:pt x="6" y="11"/>
                    <a:pt x="6" y="14"/>
                    <a:pt x="14" y="24"/>
                  </a:cubicBezTo>
                  <a:cubicBezTo>
                    <a:pt x="19" y="30"/>
                    <a:pt x="22" y="37"/>
                    <a:pt x="20" y="46"/>
                  </a:cubicBezTo>
                  <a:cubicBezTo>
                    <a:pt x="20" y="47"/>
                    <a:pt x="19" y="48"/>
                    <a:pt x="18" y="49"/>
                  </a:cubicBezTo>
                  <a:cubicBezTo>
                    <a:pt x="19" y="39"/>
                    <a:pt x="14" y="32"/>
                    <a:pt x="8" y="24"/>
                  </a:cubicBezTo>
                  <a:cubicBezTo>
                    <a:pt x="0" y="16"/>
                    <a:pt x="2" y="7"/>
                    <a:pt x="12" y="0"/>
                  </a:cubicBezTo>
                  <a:close/>
                </a:path>
              </a:pathLst>
            </a:custGeom>
            <a:solidFill>
              <a:srgbClr val="E526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p12"/>
            <p:cNvSpPr/>
            <p:nvPr/>
          </p:nvSpPr>
          <p:spPr>
            <a:xfrm>
              <a:off x="1478" y="793"/>
              <a:ext cx="7" cy="37"/>
            </a:xfrm>
            <a:custGeom>
              <a:avLst/>
              <a:gdLst/>
              <a:ahLst/>
              <a:cxnLst/>
              <a:rect l="l" t="t" r="r" b="b"/>
              <a:pathLst>
                <a:path w="5" h="26" extrusionOk="0">
                  <a:moveTo>
                    <a:pt x="0" y="0"/>
                  </a:moveTo>
                  <a:cubicBezTo>
                    <a:pt x="1" y="0"/>
                    <a:pt x="2" y="0"/>
                    <a:pt x="3" y="0"/>
                  </a:cubicBezTo>
                  <a:cubicBezTo>
                    <a:pt x="5" y="18"/>
                    <a:pt x="4" y="24"/>
                    <a:pt x="0" y="26"/>
                  </a:cubicBezTo>
                  <a:cubicBezTo>
                    <a:pt x="0" y="17"/>
                    <a:pt x="0" y="9"/>
                    <a:pt x="0" y="0"/>
                  </a:cubicBezTo>
                  <a:close/>
                </a:path>
              </a:pathLst>
            </a:custGeom>
            <a:solidFill>
              <a:srgbClr val="E526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12"/>
            <p:cNvSpPr/>
            <p:nvPr/>
          </p:nvSpPr>
          <p:spPr>
            <a:xfrm>
              <a:off x="1467" y="791"/>
              <a:ext cx="7" cy="39"/>
            </a:xfrm>
            <a:custGeom>
              <a:avLst/>
              <a:gdLst/>
              <a:ahLst/>
              <a:cxnLst/>
              <a:rect l="l" t="t" r="r" b="b"/>
              <a:pathLst>
                <a:path w="5" h="27" extrusionOk="0">
                  <a:moveTo>
                    <a:pt x="2" y="0"/>
                  </a:moveTo>
                  <a:cubicBezTo>
                    <a:pt x="3" y="1"/>
                    <a:pt x="4" y="2"/>
                    <a:pt x="4" y="4"/>
                  </a:cubicBezTo>
                  <a:cubicBezTo>
                    <a:pt x="5" y="11"/>
                    <a:pt x="5" y="19"/>
                    <a:pt x="5" y="26"/>
                  </a:cubicBezTo>
                  <a:cubicBezTo>
                    <a:pt x="4" y="26"/>
                    <a:pt x="3" y="27"/>
                    <a:pt x="3" y="27"/>
                  </a:cubicBezTo>
                  <a:cubicBezTo>
                    <a:pt x="2" y="26"/>
                    <a:pt x="0" y="24"/>
                    <a:pt x="0" y="23"/>
                  </a:cubicBezTo>
                  <a:cubicBezTo>
                    <a:pt x="0" y="16"/>
                    <a:pt x="0" y="9"/>
                    <a:pt x="0" y="1"/>
                  </a:cubicBezTo>
                  <a:cubicBezTo>
                    <a:pt x="1" y="1"/>
                    <a:pt x="1" y="0"/>
                    <a:pt x="2" y="0"/>
                  </a:cubicBezTo>
                  <a:close/>
                </a:path>
              </a:pathLst>
            </a:custGeom>
            <a:solidFill>
              <a:srgbClr val="E526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12"/>
            <p:cNvSpPr/>
            <p:nvPr/>
          </p:nvSpPr>
          <p:spPr>
            <a:xfrm>
              <a:off x="1457" y="791"/>
              <a:ext cx="7" cy="39"/>
            </a:xfrm>
            <a:custGeom>
              <a:avLst/>
              <a:gdLst/>
              <a:ahLst/>
              <a:cxnLst/>
              <a:rect l="l" t="t" r="r" b="b"/>
              <a:pathLst>
                <a:path w="5" h="27" extrusionOk="0">
                  <a:moveTo>
                    <a:pt x="5" y="1"/>
                  </a:moveTo>
                  <a:cubicBezTo>
                    <a:pt x="5" y="8"/>
                    <a:pt x="5" y="16"/>
                    <a:pt x="5" y="23"/>
                  </a:cubicBezTo>
                  <a:cubicBezTo>
                    <a:pt x="4" y="24"/>
                    <a:pt x="3" y="26"/>
                    <a:pt x="3" y="27"/>
                  </a:cubicBezTo>
                  <a:cubicBezTo>
                    <a:pt x="2" y="25"/>
                    <a:pt x="0" y="24"/>
                    <a:pt x="0" y="23"/>
                  </a:cubicBezTo>
                  <a:cubicBezTo>
                    <a:pt x="0" y="16"/>
                    <a:pt x="0" y="10"/>
                    <a:pt x="0" y="3"/>
                  </a:cubicBezTo>
                  <a:cubicBezTo>
                    <a:pt x="0" y="2"/>
                    <a:pt x="2" y="1"/>
                    <a:pt x="3" y="0"/>
                  </a:cubicBezTo>
                  <a:cubicBezTo>
                    <a:pt x="4" y="0"/>
                    <a:pt x="4" y="1"/>
                    <a:pt x="5" y="1"/>
                  </a:cubicBezTo>
                  <a:close/>
                </a:path>
              </a:pathLst>
            </a:custGeom>
            <a:solidFill>
              <a:srgbClr val="E526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12"/>
            <p:cNvSpPr/>
            <p:nvPr/>
          </p:nvSpPr>
          <p:spPr>
            <a:xfrm>
              <a:off x="1227" y="791"/>
              <a:ext cx="89" cy="38"/>
            </a:xfrm>
            <a:custGeom>
              <a:avLst/>
              <a:gdLst/>
              <a:ahLst/>
              <a:cxnLst/>
              <a:rect l="l" t="t" r="r" b="b"/>
              <a:pathLst>
                <a:path w="62" h="26" extrusionOk="0">
                  <a:moveTo>
                    <a:pt x="44" y="21"/>
                  </a:moveTo>
                  <a:cubicBezTo>
                    <a:pt x="49" y="22"/>
                    <a:pt x="54" y="22"/>
                    <a:pt x="58" y="23"/>
                  </a:cubicBezTo>
                  <a:cubicBezTo>
                    <a:pt x="59" y="23"/>
                    <a:pt x="60" y="25"/>
                    <a:pt x="62" y="26"/>
                  </a:cubicBezTo>
                  <a:cubicBezTo>
                    <a:pt x="41" y="26"/>
                    <a:pt x="21" y="26"/>
                    <a:pt x="0" y="26"/>
                  </a:cubicBezTo>
                  <a:cubicBezTo>
                    <a:pt x="0" y="18"/>
                    <a:pt x="0" y="10"/>
                    <a:pt x="0" y="0"/>
                  </a:cubicBezTo>
                  <a:cubicBezTo>
                    <a:pt x="6" y="0"/>
                    <a:pt x="11" y="0"/>
                    <a:pt x="16" y="0"/>
                  </a:cubicBezTo>
                  <a:cubicBezTo>
                    <a:pt x="21" y="0"/>
                    <a:pt x="26" y="0"/>
                    <a:pt x="31" y="0"/>
                  </a:cubicBezTo>
                  <a:cubicBezTo>
                    <a:pt x="39" y="0"/>
                    <a:pt x="44" y="5"/>
                    <a:pt x="44" y="13"/>
                  </a:cubicBezTo>
                  <a:cubicBezTo>
                    <a:pt x="44" y="16"/>
                    <a:pt x="44" y="19"/>
                    <a:pt x="44" y="21"/>
                  </a:cubicBezTo>
                  <a:close/>
                </a:path>
              </a:pathLst>
            </a:custGeom>
            <a:solidFill>
              <a:srgbClr val="E526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13"/>
          <p:cNvSpPr txBox="1">
            <a:spLocks noGrp="1"/>
          </p:cNvSpPr>
          <p:nvPr>
            <p:ph type="body" idx="4294967295"/>
          </p:nvPr>
        </p:nvSpPr>
        <p:spPr>
          <a:xfrm>
            <a:off x="232047" y="169785"/>
            <a:ext cx="8679896" cy="543181"/>
          </a:xfrm>
          <a:prstGeom prst="rect">
            <a:avLst/>
          </a:prstGeom>
          <a:noFill/>
          <a:ln>
            <a:noFill/>
          </a:ln>
        </p:spPr>
        <p:txBody>
          <a:bodyPr spcFirstLastPara="1" wrap="square" lIns="91400" tIns="91400" rIns="91400" bIns="91400" anchor="ctr" anchorCtr="1">
            <a:noAutofit/>
          </a:bodyPr>
          <a:lstStyle/>
          <a:p>
            <a:pPr marL="0" lvl="0" indent="0" algn="ctr" rtl="0">
              <a:lnSpc>
                <a:spcPct val="100000"/>
              </a:lnSpc>
              <a:spcBef>
                <a:spcPts val="0"/>
              </a:spcBef>
              <a:spcAft>
                <a:spcPts val="0"/>
              </a:spcAft>
              <a:buSzPts val="1800"/>
              <a:buNone/>
            </a:pPr>
            <a:r>
              <a:rPr lang="en-US" sz="4050">
                <a:solidFill>
                  <a:srgbClr val="92D050"/>
                </a:solidFill>
                <a:latin typeface="Arial"/>
                <a:ea typeface="Arial"/>
                <a:cs typeface="Arial"/>
                <a:sym typeface="Arial"/>
              </a:rPr>
              <a:t>Infographic Style</a:t>
            </a:r>
            <a:endParaRPr/>
          </a:p>
        </p:txBody>
      </p:sp>
      <p:sp>
        <p:nvSpPr>
          <p:cNvPr id="597" name="Google Shape;597;p13"/>
          <p:cNvSpPr/>
          <p:nvPr/>
        </p:nvSpPr>
        <p:spPr>
          <a:xfrm>
            <a:off x="5007766" y="3705331"/>
            <a:ext cx="4136233" cy="1438168"/>
          </a:xfrm>
          <a:custGeom>
            <a:avLst/>
            <a:gdLst/>
            <a:ahLst/>
            <a:cxnLst/>
            <a:rect l="l" t="t" r="r" b="b"/>
            <a:pathLst>
              <a:path w="5514975" h="1917562" extrusionOk="0">
                <a:moveTo>
                  <a:pt x="2453382" y="1024"/>
                </a:moveTo>
                <a:cubicBezTo>
                  <a:pt x="2258075" y="9126"/>
                  <a:pt x="2097600" y="63811"/>
                  <a:pt x="1985806" y="110941"/>
                </a:cubicBezTo>
                <a:cubicBezTo>
                  <a:pt x="1829832" y="158572"/>
                  <a:pt x="1445558" y="65198"/>
                  <a:pt x="1195579" y="139689"/>
                </a:cubicBezTo>
                <a:cubicBezTo>
                  <a:pt x="1080030" y="218561"/>
                  <a:pt x="1206211" y="404869"/>
                  <a:pt x="1372677" y="416596"/>
                </a:cubicBezTo>
                <a:cubicBezTo>
                  <a:pt x="1514197" y="455741"/>
                  <a:pt x="1702720" y="434456"/>
                  <a:pt x="1867740" y="443385"/>
                </a:cubicBezTo>
                <a:cubicBezTo>
                  <a:pt x="1731582" y="545176"/>
                  <a:pt x="1467847" y="499247"/>
                  <a:pt x="1267901" y="527178"/>
                </a:cubicBezTo>
                <a:cubicBezTo>
                  <a:pt x="982972" y="436647"/>
                  <a:pt x="788691" y="383046"/>
                  <a:pt x="503763" y="326089"/>
                </a:cubicBezTo>
                <a:cubicBezTo>
                  <a:pt x="233452" y="287037"/>
                  <a:pt x="-23429" y="308417"/>
                  <a:pt x="1705" y="494304"/>
                </a:cubicBezTo>
                <a:lnTo>
                  <a:pt x="278542" y="551308"/>
                </a:lnTo>
                <a:cubicBezTo>
                  <a:pt x="179897" y="591504"/>
                  <a:pt x="104754" y="729059"/>
                  <a:pt x="190763" y="742395"/>
                </a:cubicBezTo>
                <a:cubicBezTo>
                  <a:pt x="687925" y="800636"/>
                  <a:pt x="1067581" y="905879"/>
                  <a:pt x="1544599" y="997692"/>
                </a:cubicBezTo>
                <a:cubicBezTo>
                  <a:pt x="1635760" y="1035229"/>
                  <a:pt x="1814210" y="1116410"/>
                  <a:pt x="1895298" y="1130445"/>
                </a:cubicBezTo>
                <a:cubicBezTo>
                  <a:pt x="2140871" y="1146439"/>
                  <a:pt x="2583570" y="974936"/>
                  <a:pt x="2950894" y="1029865"/>
                </a:cubicBezTo>
                <a:cubicBezTo>
                  <a:pt x="3335002" y="1064651"/>
                  <a:pt x="3590226" y="1251641"/>
                  <a:pt x="3874294" y="1399590"/>
                </a:cubicBezTo>
                <a:cubicBezTo>
                  <a:pt x="4158363" y="1547539"/>
                  <a:pt x="4350241" y="1712958"/>
                  <a:pt x="4655303" y="1917562"/>
                </a:cubicBezTo>
                <a:lnTo>
                  <a:pt x="5514975" y="1913307"/>
                </a:lnTo>
                <a:lnTo>
                  <a:pt x="5514975" y="1357440"/>
                </a:lnTo>
                <a:lnTo>
                  <a:pt x="4205059" y="687420"/>
                </a:lnTo>
                <a:cubicBezTo>
                  <a:pt x="3752685" y="493885"/>
                  <a:pt x="3474891" y="357424"/>
                  <a:pt x="3129951" y="170604"/>
                </a:cubicBezTo>
                <a:cubicBezTo>
                  <a:pt x="2878828" y="31403"/>
                  <a:pt x="2648688" y="-7079"/>
                  <a:pt x="2453382" y="1024"/>
                </a:cubicBezTo>
                <a:close/>
              </a:path>
            </a:pathLst>
          </a:custGeom>
          <a:solidFill>
            <a:srgbClr val="92D05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2026"/>
              <a:buFont typeface="Calibri"/>
              <a:buNone/>
            </a:pPr>
            <a:endParaRPr sz="2026" b="0" i="0" u="none" strike="noStrike" cap="none">
              <a:solidFill>
                <a:srgbClr val="FFFFFF"/>
              </a:solidFill>
              <a:latin typeface="Arial"/>
              <a:ea typeface="Arial"/>
              <a:cs typeface="Arial"/>
              <a:sym typeface="Arial"/>
            </a:endParaRPr>
          </a:p>
        </p:txBody>
      </p:sp>
      <p:grpSp>
        <p:nvGrpSpPr>
          <p:cNvPr id="598" name="Google Shape;598;p13"/>
          <p:cNvGrpSpPr/>
          <p:nvPr/>
        </p:nvGrpSpPr>
        <p:grpSpPr>
          <a:xfrm>
            <a:off x="616991" y="2042669"/>
            <a:ext cx="3357558" cy="281817"/>
            <a:chOff x="616991" y="2042669"/>
            <a:chExt cx="3357558" cy="281817"/>
          </a:xfrm>
        </p:grpSpPr>
        <p:sp>
          <p:nvSpPr>
            <p:cNvPr id="599" name="Google Shape;599;p13"/>
            <p:cNvSpPr txBox="1"/>
            <p:nvPr/>
          </p:nvSpPr>
          <p:spPr>
            <a:xfrm>
              <a:off x="616991" y="2070567"/>
              <a:ext cx="1122490" cy="253919"/>
            </a:xfrm>
            <a:prstGeom prst="rect">
              <a:avLst/>
            </a:prstGeom>
            <a:solidFill>
              <a:srgbClr val="FFFFFF"/>
            </a:solid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DA3B3B"/>
                </a:buClr>
                <a:buSzPts val="1050"/>
                <a:buFont typeface="Arial"/>
                <a:buNone/>
              </a:pPr>
              <a:r>
                <a:rPr lang="en-US" sz="1050" b="1" i="0" u="none" strike="noStrike" cap="none">
                  <a:solidFill>
                    <a:srgbClr val="DA3B3B"/>
                  </a:solidFill>
                  <a:latin typeface="Arial"/>
                  <a:ea typeface="Arial"/>
                  <a:cs typeface="Arial"/>
                  <a:sym typeface="Arial"/>
                </a:rPr>
                <a:t>Text Slide</a:t>
              </a:r>
              <a:endParaRPr/>
            </a:p>
          </p:txBody>
        </p:sp>
        <p:sp>
          <p:nvSpPr>
            <p:cNvPr id="600" name="Google Shape;600;p13"/>
            <p:cNvSpPr txBox="1"/>
            <p:nvPr/>
          </p:nvSpPr>
          <p:spPr>
            <a:xfrm>
              <a:off x="1796622" y="2042669"/>
              <a:ext cx="2177927" cy="2308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Simple PowerPoint Presentations</a:t>
              </a:r>
              <a:endParaRPr/>
            </a:p>
          </p:txBody>
        </p:sp>
      </p:grpSp>
      <p:grpSp>
        <p:nvGrpSpPr>
          <p:cNvPr id="601" name="Google Shape;601;p13"/>
          <p:cNvGrpSpPr/>
          <p:nvPr/>
        </p:nvGrpSpPr>
        <p:grpSpPr>
          <a:xfrm>
            <a:off x="616991" y="2420124"/>
            <a:ext cx="3357558" cy="253919"/>
            <a:chOff x="616991" y="2420124"/>
            <a:chExt cx="3357558" cy="253919"/>
          </a:xfrm>
        </p:grpSpPr>
        <p:sp>
          <p:nvSpPr>
            <p:cNvPr id="602" name="Google Shape;602;p13"/>
            <p:cNvSpPr txBox="1"/>
            <p:nvPr/>
          </p:nvSpPr>
          <p:spPr>
            <a:xfrm>
              <a:off x="616991" y="2420124"/>
              <a:ext cx="1122490" cy="253919"/>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78909C"/>
                </a:buClr>
                <a:buSzPts val="1050"/>
                <a:buFont typeface="Arial"/>
                <a:buNone/>
              </a:pPr>
              <a:r>
                <a:rPr lang="en-US" sz="1050" b="1" i="0" u="none" strike="noStrike" cap="none">
                  <a:solidFill>
                    <a:srgbClr val="78909C"/>
                  </a:solidFill>
                  <a:latin typeface="Arial"/>
                  <a:ea typeface="Arial"/>
                  <a:cs typeface="Arial"/>
                  <a:sym typeface="Arial"/>
                </a:rPr>
                <a:t>Content</a:t>
              </a:r>
              <a:endParaRPr/>
            </a:p>
          </p:txBody>
        </p:sp>
        <p:sp>
          <p:nvSpPr>
            <p:cNvPr id="603" name="Google Shape;603;p13"/>
            <p:cNvSpPr/>
            <p:nvPr/>
          </p:nvSpPr>
          <p:spPr>
            <a:xfrm flipH="1">
              <a:off x="1796622" y="2443203"/>
              <a:ext cx="2177927" cy="230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Easy to change colors, photos and text.</a:t>
              </a:r>
              <a:endParaRPr/>
            </a:p>
          </p:txBody>
        </p:sp>
      </p:grpSp>
      <p:grpSp>
        <p:nvGrpSpPr>
          <p:cNvPr id="604" name="Google Shape;604;p13"/>
          <p:cNvGrpSpPr/>
          <p:nvPr/>
        </p:nvGrpSpPr>
        <p:grpSpPr>
          <a:xfrm>
            <a:off x="616991" y="1693112"/>
            <a:ext cx="3357558" cy="253919"/>
            <a:chOff x="616991" y="1693112"/>
            <a:chExt cx="3357558" cy="253919"/>
          </a:xfrm>
        </p:grpSpPr>
        <p:sp>
          <p:nvSpPr>
            <p:cNvPr id="605" name="Google Shape;605;p13"/>
            <p:cNvSpPr txBox="1"/>
            <p:nvPr/>
          </p:nvSpPr>
          <p:spPr>
            <a:xfrm>
              <a:off x="616991" y="1693112"/>
              <a:ext cx="1122490" cy="253919"/>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78909C"/>
                </a:buClr>
                <a:buSzPts val="1050"/>
                <a:buFont typeface="Arial"/>
                <a:buNone/>
              </a:pPr>
              <a:r>
                <a:rPr lang="en-US" sz="1050" b="1" i="0" u="none" strike="noStrike" cap="none">
                  <a:solidFill>
                    <a:srgbClr val="78909C"/>
                  </a:solidFill>
                  <a:latin typeface="Arial"/>
                  <a:ea typeface="Arial"/>
                  <a:cs typeface="Arial"/>
                  <a:sym typeface="Arial"/>
                </a:rPr>
                <a:t>PowerPoint</a:t>
              </a:r>
              <a:endParaRPr/>
            </a:p>
          </p:txBody>
        </p:sp>
        <p:sp>
          <p:nvSpPr>
            <p:cNvPr id="606" name="Google Shape;606;p13"/>
            <p:cNvSpPr txBox="1"/>
            <p:nvPr/>
          </p:nvSpPr>
          <p:spPr>
            <a:xfrm>
              <a:off x="1796622" y="1697702"/>
              <a:ext cx="2177927" cy="2308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ALLPPT Layout</a:t>
              </a:r>
              <a:endParaRPr/>
            </a:p>
          </p:txBody>
        </p:sp>
      </p:grpSp>
      <p:grpSp>
        <p:nvGrpSpPr>
          <p:cNvPr id="607" name="Google Shape;607;p13"/>
          <p:cNvGrpSpPr/>
          <p:nvPr/>
        </p:nvGrpSpPr>
        <p:grpSpPr>
          <a:xfrm>
            <a:off x="616991" y="1343564"/>
            <a:ext cx="3357558" cy="253919"/>
            <a:chOff x="616991" y="1343564"/>
            <a:chExt cx="3357558" cy="253919"/>
          </a:xfrm>
        </p:grpSpPr>
        <p:sp>
          <p:nvSpPr>
            <p:cNvPr id="608" name="Google Shape;608;p13"/>
            <p:cNvSpPr txBox="1"/>
            <p:nvPr/>
          </p:nvSpPr>
          <p:spPr>
            <a:xfrm>
              <a:off x="616991" y="1343564"/>
              <a:ext cx="1122490" cy="253919"/>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DA3B3B"/>
                </a:buClr>
                <a:buSzPts val="1050"/>
                <a:buFont typeface="Arial"/>
                <a:buNone/>
              </a:pPr>
              <a:r>
                <a:rPr lang="en-US" sz="1050" b="1" i="0" u="none" strike="noStrike" cap="none">
                  <a:solidFill>
                    <a:srgbClr val="DA3B3B"/>
                  </a:solidFill>
                  <a:latin typeface="Arial"/>
                  <a:ea typeface="Arial"/>
                  <a:cs typeface="Arial"/>
                  <a:sym typeface="Arial"/>
                </a:rPr>
                <a:t>Modern</a:t>
              </a:r>
              <a:endParaRPr/>
            </a:p>
          </p:txBody>
        </p:sp>
        <p:sp>
          <p:nvSpPr>
            <p:cNvPr id="609" name="Google Shape;609;p13"/>
            <p:cNvSpPr txBox="1"/>
            <p:nvPr/>
          </p:nvSpPr>
          <p:spPr>
            <a:xfrm>
              <a:off x="1796622" y="1355104"/>
              <a:ext cx="2177927" cy="2308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Clean Text Slide for your PPT</a:t>
              </a:r>
              <a:endParaRPr/>
            </a:p>
          </p:txBody>
        </p:sp>
      </p:grpSp>
      <p:sp>
        <p:nvSpPr>
          <p:cNvPr id="610" name="Google Shape;610;p13"/>
          <p:cNvSpPr txBox="1"/>
          <p:nvPr/>
        </p:nvSpPr>
        <p:spPr>
          <a:xfrm>
            <a:off x="616991" y="3042483"/>
            <a:ext cx="4109039" cy="41549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ALLPPT Layout</a:t>
            </a:r>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Clean Text Slide for your Presentation</a:t>
            </a:r>
            <a:endParaRPr sz="1050" b="0" i="0" u="none" strike="noStrike" cap="none">
              <a:solidFill>
                <a:srgbClr val="000000"/>
              </a:solidFill>
              <a:latin typeface="Arial"/>
              <a:ea typeface="Arial"/>
              <a:cs typeface="Arial"/>
              <a:sym typeface="Arial"/>
            </a:endParaRPr>
          </a:p>
        </p:txBody>
      </p:sp>
      <p:sp>
        <p:nvSpPr>
          <p:cNvPr id="611" name="Google Shape;611;p13"/>
          <p:cNvSpPr txBox="1"/>
          <p:nvPr/>
        </p:nvSpPr>
        <p:spPr>
          <a:xfrm>
            <a:off x="616991" y="3551502"/>
            <a:ext cx="4109039" cy="1200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a:t>
            </a:r>
            <a:endParaRPr/>
          </a:p>
          <a:p>
            <a:pPr marL="0" marR="0" lvl="0" indent="0" algn="l" rtl="0">
              <a:lnSpc>
                <a:spcPct val="100000"/>
              </a:lnSpc>
              <a:spcBef>
                <a:spcPts val="0"/>
              </a:spcBef>
              <a:spcAft>
                <a:spcPts val="0"/>
              </a:spcAft>
              <a:buClr>
                <a:srgbClr val="000000"/>
              </a:buClr>
              <a:buSzPts val="900"/>
              <a:buFont typeface="Calibri"/>
              <a:buNone/>
            </a:pP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Get a modern PowerPoint  Presentation that is beautifully designed. Easy to change colors, photos and Text. </a:t>
            </a:r>
            <a:endParaRPr/>
          </a:p>
        </p:txBody>
      </p:sp>
      <p:pic>
        <p:nvPicPr>
          <p:cNvPr id="612" name="Google Shape;612;p13"/>
          <p:cNvPicPr preferRelativeResize="0"/>
          <p:nvPr/>
        </p:nvPicPr>
        <p:blipFill rotWithShape="1">
          <a:blip r:embed="rId3">
            <a:alphaModFix/>
          </a:blip>
          <a:srcRect/>
          <a:stretch/>
        </p:blipFill>
        <p:spPr>
          <a:xfrm>
            <a:off x="4726533" y="2857042"/>
            <a:ext cx="3800475" cy="12018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14"/>
          <p:cNvSpPr txBox="1">
            <a:spLocks noGrp="1"/>
          </p:cNvSpPr>
          <p:nvPr>
            <p:ph type="title"/>
          </p:nvPr>
        </p:nvSpPr>
        <p:spPr>
          <a:xfrm>
            <a:off x="1068302" y="313346"/>
            <a:ext cx="7007403" cy="572697"/>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00B0FF"/>
              </a:buClr>
              <a:buSzPts val="2400"/>
              <a:buFont typeface="Righteous"/>
              <a:buNone/>
            </a:pPr>
            <a:r>
              <a:rPr lang="en-US">
                <a:solidFill>
                  <a:srgbClr val="00B0FF"/>
                </a:solidFill>
              </a:rPr>
              <a:t>PERCENTAGES</a:t>
            </a:r>
            <a:endParaRPr/>
          </a:p>
        </p:txBody>
      </p:sp>
      <p:sp>
        <p:nvSpPr>
          <p:cNvPr id="618" name="Google Shape;618;p14"/>
          <p:cNvSpPr/>
          <p:nvPr/>
        </p:nvSpPr>
        <p:spPr>
          <a:xfrm>
            <a:off x="3208346" y="1693596"/>
            <a:ext cx="2727298" cy="1878899"/>
          </a:xfrm>
          <a:prstGeom prst="rect">
            <a:avLst/>
          </a:prstGeom>
          <a:solidFill>
            <a:srgbClr val="59FFAA"/>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619" name="Google Shape;619;p14"/>
          <p:cNvSpPr/>
          <p:nvPr/>
        </p:nvSpPr>
        <p:spPr>
          <a:xfrm>
            <a:off x="6154040" y="2336118"/>
            <a:ext cx="1794839" cy="1236506"/>
          </a:xfrm>
          <a:prstGeom prst="rect">
            <a:avLst/>
          </a:prstGeom>
          <a:solidFill>
            <a:srgbClr val="66CC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620" name="Google Shape;620;p14"/>
          <p:cNvSpPr/>
          <p:nvPr/>
        </p:nvSpPr>
        <p:spPr>
          <a:xfrm>
            <a:off x="1195120" y="2336118"/>
            <a:ext cx="1794839" cy="1236506"/>
          </a:xfrm>
          <a:prstGeom prst="rect">
            <a:avLst/>
          </a:prstGeom>
          <a:solidFill>
            <a:srgbClr val="66CC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621" name="Google Shape;621;p14"/>
          <p:cNvSpPr txBox="1">
            <a:spLocks noGrp="1"/>
          </p:cNvSpPr>
          <p:nvPr>
            <p:ph type="subTitle" idx="4294967295"/>
          </p:nvPr>
        </p:nvSpPr>
        <p:spPr>
          <a:xfrm>
            <a:off x="3674552" y="3727953"/>
            <a:ext cx="1794903" cy="722403"/>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Jupiter is the biggest planet of them all</a:t>
            </a:r>
            <a:endParaRPr/>
          </a:p>
          <a:p>
            <a:pPr marL="0" marR="0" lvl="0" indent="0" algn="ctr" rtl="0">
              <a:lnSpc>
                <a:spcPct val="100000"/>
              </a:lnSpc>
              <a:spcBef>
                <a:spcPts val="1600"/>
              </a:spcBef>
              <a:spcAft>
                <a:spcPts val="0"/>
              </a:spcAft>
              <a:buClr>
                <a:srgbClr val="000000"/>
              </a:buClr>
              <a:buSzPts val="1800"/>
              <a:buFont typeface="Didact Gothic"/>
              <a:buNone/>
            </a:pPr>
            <a:endParaRPr sz="1400" b="0" i="0" u="none" strike="noStrike" cap="none">
              <a:solidFill>
                <a:srgbClr val="000000"/>
              </a:solidFill>
              <a:latin typeface="Didact Gothic"/>
              <a:ea typeface="Didact Gothic"/>
              <a:cs typeface="Didact Gothic"/>
              <a:sym typeface="Didact Gothic"/>
            </a:endParaRPr>
          </a:p>
        </p:txBody>
      </p:sp>
      <p:sp>
        <p:nvSpPr>
          <p:cNvPr id="622" name="Google Shape;622;p14"/>
          <p:cNvSpPr txBox="1">
            <a:spLocks noGrp="1"/>
          </p:cNvSpPr>
          <p:nvPr>
            <p:ph type="title" idx="4294967295"/>
          </p:nvPr>
        </p:nvSpPr>
        <p:spPr>
          <a:xfrm>
            <a:off x="3394124" y="1880527"/>
            <a:ext cx="2341504" cy="1527304"/>
          </a:xfrm>
          <a:prstGeom prst="rect">
            <a:avLst/>
          </a:prstGeom>
          <a:noFill/>
          <a:ln>
            <a:noFill/>
          </a:ln>
        </p:spPr>
        <p:txBody>
          <a:bodyPr spcFirstLastPara="1" wrap="square" lIns="91400" tIns="91400" rIns="91400" bIns="91400" anchor="ctr" anchorCtr="1">
            <a:noAutofit/>
          </a:bodyPr>
          <a:lstStyle/>
          <a:p>
            <a:pPr marL="0" lvl="0" indent="0" algn="ctr" rtl="0">
              <a:lnSpc>
                <a:spcPct val="100000"/>
              </a:lnSpc>
              <a:spcBef>
                <a:spcPts val="0"/>
              </a:spcBef>
              <a:spcAft>
                <a:spcPts val="0"/>
              </a:spcAft>
              <a:buClr>
                <a:srgbClr val="FFFFFF"/>
              </a:buClr>
              <a:buSzPts val="5200"/>
              <a:buFont typeface="Righteous"/>
              <a:buNone/>
            </a:pPr>
            <a:r>
              <a:rPr lang="en-US" sz="5200">
                <a:solidFill>
                  <a:srgbClr val="FFFFFF"/>
                </a:solidFill>
              </a:rPr>
              <a:t>60%</a:t>
            </a:r>
            <a:endParaRPr/>
          </a:p>
        </p:txBody>
      </p:sp>
      <p:sp>
        <p:nvSpPr>
          <p:cNvPr id="623" name="Google Shape;623;p14"/>
          <p:cNvSpPr txBox="1">
            <a:spLocks noGrp="1"/>
          </p:cNvSpPr>
          <p:nvPr>
            <p:ph type="subTitle" idx="4294967295"/>
          </p:nvPr>
        </p:nvSpPr>
        <p:spPr>
          <a:xfrm>
            <a:off x="6154003" y="3727953"/>
            <a:ext cx="1794903" cy="722403"/>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Mars is full of iron oxide dust</a:t>
            </a:r>
            <a:endParaRPr/>
          </a:p>
          <a:p>
            <a:pPr marL="0" marR="0" lvl="0" indent="0" algn="ctr" rtl="0">
              <a:lnSpc>
                <a:spcPct val="100000"/>
              </a:lnSpc>
              <a:spcBef>
                <a:spcPts val="1600"/>
              </a:spcBef>
              <a:spcAft>
                <a:spcPts val="0"/>
              </a:spcAft>
              <a:buClr>
                <a:srgbClr val="000000"/>
              </a:buClr>
              <a:buSzPts val="1800"/>
              <a:buFont typeface="Didact Gothic"/>
              <a:buNone/>
            </a:pPr>
            <a:endParaRPr sz="1400" b="0" i="0" u="none" strike="noStrike" cap="none">
              <a:solidFill>
                <a:srgbClr val="000000"/>
              </a:solidFill>
              <a:latin typeface="Didact Gothic"/>
              <a:ea typeface="Didact Gothic"/>
              <a:cs typeface="Didact Gothic"/>
              <a:sym typeface="Didact Gothic"/>
            </a:endParaRPr>
          </a:p>
        </p:txBody>
      </p:sp>
      <p:sp>
        <p:nvSpPr>
          <p:cNvPr id="624" name="Google Shape;624;p14"/>
          <p:cNvSpPr txBox="1">
            <a:spLocks noGrp="1"/>
          </p:cNvSpPr>
          <p:nvPr>
            <p:ph type="subTitle" idx="4294967295"/>
          </p:nvPr>
        </p:nvSpPr>
        <p:spPr>
          <a:xfrm>
            <a:off x="1195102" y="3727953"/>
            <a:ext cx="1794903" cy="722403"/>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Saturn is a gas giant and has rings</a:t>
            </a:r>
            <a:endParaRPr/>
          </a:p>
        </p:txBody>
      </p:sp>
      <p:sp>
        <p:nvSpPr>
          <p:cNvPr id="625" name="Google Shape;625;p14"/>
          <p:cNvSpPr txBox="1">
            <a:spLocks noGrp="1"/>
          </p:cNvSpPr>
          <p:nvPr>
            <p:ph type="title" idx="4294967295"/>
          </p:nvPr>
        </p:nvSpPr>
        <p:spPr>
          <a:xfrm>
            <a:off x="6254898" y="2462378"/>
            <a:ext cx="1575904" cy="1006196"/>
          </a:xfrm>
          <a:prstGeom prst="rect">
            <a:avLst/>
          </a:prstGeom>
          <a:noFill/>
          <a:ln>
            <a:noFill/>
          </a:ln>
        </p:spPr>
        <p:txBody>
          <a:bodyPr spcFirstLastPara="1" wrap="square" lIns="91400" tIns="91400" rIns="91400" bIns="91400" anchor="ctr" anchorCtr="1">
            <a:noAutofit/>
          </a:bodyPr>
          <a:lstStyle/>
          <a:p>
            <a:pPr marL="0" lvl="0" indent="0" algn="ctr" rtl="0">
              <a:lnSpc>
                <a:spcPct val="100000"/>
              </a:lnSpc>
              <a:spcBef>
                <a:spcPts val="0"/>
              </a:spcBef>
              <a:spcAft>
                <a:spcPts val="0"/>
              </a:spcAft>
              <a:buClr>
                <a:srgbClr val="FFFFFF"/>
              </a:buClr>
              <a:buSzPts val="3000"/>
              <a:buFont typeface="Righteous"/>
              <a:buNone/>
            </a:pPr>
            <a:r>
              <a:rPr lang="en-US" sz="3000">
                <a:solidFill>
                  <a:srgbClr val="FFFFFF"/>
                </a:solidFill>
              </a:rPr>
              <a:t>20%</a:t>
            </a:r>
            <a:endParaRPr/>
          </a:p>
        </p:txBody>
      </p:sp>
      <p:sp>
        <p:nvSpPr>
          <p:cNvPr id="626" name="Google Shape;626;p14"/>
          <p:cNvSpPr txBox="1">
            <a:spLocks noGrp="1"/>
          </p:cNvSpPr>
          <p:nvPr>
            <p:ph type="title" idx="4294967295"/>
          </p:nvPr>
        </p:nvSpPr>
        <p:spPr>
          <a:xfrm>
            <a:off x="1313197" y="2451277"/>
            <a:ext cx="1575904" cy="1006196"/>
          </a:xfrm>
          <a:prstGeom prst="rect">
            <a:avLst/>
          </a:prstGeom>
          <a:noFill/>
          <a:ln>
            <a:noFill/>
          </a:ln>
        </p:spPr>
        <p:txBody>
          <a:bodyPr spcFirstLastPara="1" wrap="square" lIns="91400" tIns="91400" rIns="91400" bIns="91400" anchor="ctr" anchorCtr="1">
            <a:noAutofit/>
          </a:bodyPr>
          <a:lstStyle/>
          <a:p>
            <a:pPr marL="0" lvl="0" indent="0" algn="ctr" rtl="0">
              <a:lnSpc>
                <a:spcPct val="100000"/>
              </a:lnSpc>
              <a:spcBef>
                <a:spcPts val="0"/>
              </a:spcBef>
              <a:spcAft>
                <a:spcPts val="0"/>
              </a:spcAft>
              <a:buClr>
                <a:srgbClr val="FFFFFF"/>
              </a:buClr>
              <a:buSzPts val="3000"/>
              <a:buFont typeface="Righteous"/>
              <a:buNone/>
            </a:pPr>
            <a:r>
              <a:rPr lang="en-US" sz="3000">
                <a:solidFill>
                  <a:srgbClr val="FFFFFF"/>
                </a:solidFill>
              </a:rPr>
              <a:t>20%</a:t>
            </a:r>
            <a:endParaRPr/>
          </a:p>
        </p:txBody>
      </p:sp>
      <p:cxnSp>
        <p:nvCxnSpPr>
          <p:cNvPr id="627" name="Google Shape;627;p14"/>
          <p:cNvCxnSpPr/>
          <p:nvPr/>
        </p:nvCxnSpPr>
        <p:spPr>
          <a:xfrm>
            <a:off x="2092549" y="4450348"/>
            <a:ext cx="0" cy="554135"/>
          </a:xfrm>
          <a:prstGeom prst="straightConnector1">
            <a:avLst/>
          </a:prstGeom>
          <a:noFill/>
          <a:ln w="19025" cap="flat" cmpd="sng">
            <a:solidFill>
              <a:srgbClr val="DA3B3B"/>
            </a:solidFill>
            <a:prstDash val="solid"/>
            <a:round/>
            <a:headEnd type="none" w="sm" len="sm"/>
            <a:tailEnd type="none" w="sm" len="sm"/>
          </a:ln>
        </p:spPr>
      </p:cxnSp>
      <p:cxnSp>
        <p:nvCxnSpPr>
          <p:cNvPr id="628" name="Google Shape;628;p14"/>
          <p:cNvCxnSpPr/>
          <p:nvPr/>
        </p:nvCxnSpPr>
        <p:spPr>
          <a:xfrm>
            <a:off x="4572000" y="4450348"/>
            <a:ext cx="0" cy="554135"/>
          </a:xfrm>
          <a:prstGeom prst="straightConnector1">
            <a:avLst/>
          </a:prstGeom>
          <a:noFill/>
          <a:ln w="19025" cap="flat" cmpd="sng">
            <a:solidFill>
              <a:srgbClr val="DA3B3B"/>
            </a:solidFill>
            <a:prstDash val="solid"/>
            <a:round/>
            <a:headEnd type="none" w="sm" len="sm"/>
            <a:tailEnd type="none" w="sm" len="sm"/>
          </a:ln>
        </p:spPr>
      </p:cxnSp>
      <p:cxnSp>
        <p:nvCxnSpPr>
          <p:cNvPr id="629" name="Google Shape;629;p14"/>
          <p:cNvCxnSpPr/>
          <p:nvPr/>
        </p:nvCxnSpPr>
        <p:spPr>
          <a:xfrm>
            <a:off x="7051450" y="4450348"/>
            <a:ext cx="0" cy="554135"/>
          </a:xfrm>
          <a:prstGeom prst="straightConnector1">
            <a:avLst/>
          </a:prstGeom>
          <a:noFill/>
          <a:ln w="19025" cap="flat" cmpd="sng">
            <a:solidFill>
              <a:srgbClr val="DA3B3B"/>
            </a:solidFill>
            <a:prstDash val="solid"/>
            <a:round/>
            <a:headEnd type="none" w="sm" len="sm"/>
            <a:tailEnd type="none" w="sm" len="sm"/>
          </a:ln>
        </p:spPr>
      </p:cxnSp>
      <p:pic>
        <p:nvPicPr>
          <p:cNvPr id="630" name="Google Shape;630;p14"/>
          <p:cNvPicPr preferRelativeResize="0"/>
          <p:nvPr/>
        </p:nvPicPr>
        <p:blipFill rotWithShape="1">
          <a:blip r:embed="rId3">
            <a:alphaModFix/>
          </a:blip>
          <a:srcRect/>
          <a:stretch/>
        </p:blipFill>
        <p:spPr>
          <a:xfrm>
            <a:off x="1730767" y="1501572"/>
            <a:ext cx="723546" cy="1176997"/>
          </a:xfrm>
          <a:prstGeom prst="rect">
            <a:avLst/>
          </a:prstGeom>
          <a:noFill/>
          <a:ln>
            <a:noFill/>
          </a:ln>
        </p:spPr>
      </p:pic>
      <p:pic>
        <p:nvPicPr>
          <p:cNvPr id="631" name="Google Shape;631;p14"/>
          <p:cNvPicPr preferRelativeResize="0"/>
          <p:nvPr/>
        </p:nvPicPr>
        <p:blipFill rotWithShape="1">
          <a:blip r:embed="rId3">
            <a:alphaModFix/>
          </a:blip>
          <a:srcRect/>
          <a:stretch/>
        </p:blipFill>
        <p:spPr>
          <a:xfrm>
            <a:off x="6689695" y="1512673"/>
            <a:ext cx="723546" cy="117699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15"/>
          <p:cNvSpPr txBox="1">
            <a:spLocks noGrp="1"/>
          </p:cNvSpPr>
          <p:nvPr>
            <p:ph type="body" idx="4294967295"/>
          </p:nvPr>
        </p:nvSpPr>
        <p:spPr>
          <a:xfrm>
            <a:off x="-1332765" y="368786"/>
            <a:ext cx="8679896" cy="543181"/>
          </a:xfrm>
          <a:prstGeom prst="rect">
            <a:avLst/>
          </a:prstGeom>
          <a:noFill/>
          <a:ln>
            <a:noFill/>
          </a:ln>
        </p:spPr>
        <p:txBody>
          <a:bodyPr spcFirstLastPara="1" wrap="square" lIns="91400" tIns="91400" rIns="91400" bIns="91400" anchor="ctr" anchorCtr="1">
            <a:noAutofit/>
          </a:bodyPr>
          <a:lstStyle/>
          <a:p>
            <a:pPr marL="0" lvl="0" indent="0" algn="ctr" rtl="0">
              <a:lnSpc>
                <a:spcPct val="100000"/>
              </a:lnSpc>
              <a:spcBef>
                <a:spcPts val="0"/>
              </a:spcBef>
              <a:spcAft>
                <a:spcPts val="0"/>
              </a:spcAft>
              <a:buSzPts val="1800"/>
              <a:buNone/>
            </a:pPr>
            <a:r>
              <a:rPr lang="en-US" sz="4050">
                <a:solidFill>
                  <a:srgbClr val="262626"/>
                </a:solidFill>
                <a:latin typeface="Arial"/>
                <a:ea typeface="Arial"/>
                <a:cs typeface="Arial"/>
                <a:sym typeface="Arial"/>
              </a:rPr>
              <a:t>Infographic Style</a:t>
            </a:r>
            <a:endParaRPr/>
          </a:p>
        </p:txBody>
      </p:sp>
      <p:sp>
        <p:nvSpPr>
          <p:cNvPr id="637" name="Google Shape;637;p15"/>
          <p:cNvSpPr/>
          <p:nvPr/>
        </p:nvSpPr>
        <p:spPr>
          <a:xfrm>
            <a:off x="4844482" y="2150760"/>
            <a:ext cx="473220" cy="47322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FFFFFF"/>
          </a:solidFill>
          <a:ln w="50800" cap="flat" cmpd="sng">
            <a:solidFill>
              <a:srgbClr val="78909C"/>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1" i="0" u="none" strike="noStrike" cap="none">
              <a:solidFill>
                <a:srgbClr val="FFFFFF"/>
              </a:solidFill>
              <a:latin typeface="Arial"/>
              <a:ea typeface="Arial"/>
              <a:cs typeface="Arial"/>
              <a:sym typeface="Arial"/>
            </a:endParaRPr>
          </a:p>
        </p:txBody>
      </p:sp>
      <p:sp>
        <p:nvSpPr>
          <p:cNvPr id="638" name="Google Shape;638;p15"/>
          <p:cNvSpPr/>
          <p:nvPr/>
        </p:nvSpPr>
        <p:spPr>
          <a:xfrm>
            <a:off x="4844482" y="1343363"/>
            <a:ext cx="473220" cy="47322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FFFFFF"/>
          </a:solidFill>
          <a:ln w="50800" cap="flat" cmpd="sng">
            <a:solidFill>
              <a:srgbClr val="FF6B65"/>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1" i="0" u="none" strike="noStrike" cap="none">
              <a:solidFill>
                <a:srgbClr val="FF6B65"/>
              </a:solidFill>
              <a:latin typeface="Arial"/>
              <a:ea typeface="Arial"/>
              <a:cs typeface="Arial"/>
              <a:sym typeface="Arial"/>
            </a:endParaRPr>
          </a:p>
        </p:txBody>
      </p:sp>
      <p:sp>
        <p:nvSpPr>
          <p:cNvPr id="639" name="Google Shape;639;p15"/>
          <p:cNvSpPr/>
          <p:nvPr/>
        </p:nvSpPr>
        <p:spPr>
          <a:xfrm>
            <a:off x="4844482" y="2958157"/>
            <a:ext cx="473220" cy="47322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FFFFFF"/>
          </a:solidFill>
          <a:ln w="50800" cap="flat" cmpd="sng">
            <a:solidFill>
              <a:srgbClr val="212121"/>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1" i="0" u="none" strike="noStrike" cap="none">
              <a:solidFill>
                <a:srgbClr val="FFFFFF"/>
              </a:solidFill>
              <a:latin typeface="Arial"/>
              <a:ea typeface="Arial"/>
              <a:cs typeface="Arial"/>
              <a:sym typeface="Arial"/>
            </a:endParaRPr>
          </a:p>
        </p:txBody>
      </p:sp>
      <p:sp>
        <p:nvSpPr>
          <p:cNvPr id="640" name="Google Shape;640;p15"/>
          <p:cNvSpPr/>
          <p:nvPr/>
        </p:nvSpPr>
        <p:spPr>
          <a:xfrm>
            <a:off x="4844482" y="3765544"/>
            <a:ext cx="473220" cy="47322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FFFFFF"/>
          </a:solidFill>
          <a:ln w="50800" cap="flat" cmpd="sng">
            <a:solidFill>
              <a:srgbClr val="DA3B3B"/>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1" i="0" u="none" strike="noStrike" cap="none">
              <a:solidFill>
                <a:srgbClr val="FFFFFF"/>
              </a:solidFill>
              <a:latin typeface="Arial"/>
              <a:ea typeface="Arial"/>
              <a:cs typeface="Arial"/>
              <a:sym typeface="Arial"/>
            </a:endParaRPr>
          </a:p>
        </p:txBody>
      </p:sp>
      <p:sp>
        <p:nvSpPr>
          <p:cNvPr id="641" name="Google Shape;641;p15"/>
          <p:cNvSpPr txBox="1"/>
          <p:nvPr/>
        </p:nvSpPr>
        <p:spPr>
          <a:xfrm>
            <a:off x="4892716" y="1441469"/>
            <a:ext cx="376751" cy="276999"/>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FF6B65"/>
              </a:buClr>
              <a:buSzPts val="1200"/>
              <a:buFont typeface="Arial"/>
              <a:buNone/>
            </a:pPr>
            <a:r>
              <a:rPr lang="en-US" sz="1200" b="1" i="0" u="none" strike="noStrike" cap="none">
                <a:solidFill>
                  <a:srgbClr val="FF6B65"/>
                </a:solidFill>
                <a:latin typeface="Arial"/>
                <a:ea typeface="Arial"/>
                <a:cs typeface="Arial"/>
                <a:sym typeface="Arial"/>
              </a:rPr>
              <a:t>01</a:t>
            </a:r>
            <a:endParaRPr/>
          </a:p>
        </p:txBody>
      </p:sp>
      <p:sp>
        <p:nvSpPr>
          <p:cNvPr id="642" name="Google Shape;642;p15"/>
          <p:cNvSpPr txBox="1"/>
          <p:nvPr/>
        </p:nvSpPr>
        <p:spPr>
          <a:xfrm>
            <a:off x="4892716" y="2248866"/>
            <a:ext cx="376751" cy="276999"/>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78909C"/>
              </a:buClr>
              <a:buSzPts val="1200"/>
              <a:buFont typeface="Arial"/>
              <a:buNone/>
            </a:pPr>
            <a:r>
              <a:rPr lang="en-US" sz="1200" b="1" i="0" u="none" strike="noStrike" cap="none">
                <a:solidFill>
                  <a:srgbClr val="78909C"/>
                </a:solidFill>
                <a:latin typeface="Arial"/>
                <a:ea typeface="Arial"/>
                <a:cs typeface="Arial"/>
                <a:sym typeface="Arial"/>
              </a:rPr>
              <a:t>02</a:t>
            </a:r>
            <a:endParaRPr/>
          </a:p>
        </p:txBody>
      </p:sp>
      <p:sp>
        <p:nvSpPr>
          <p:cNvPr id="643" name="Google Shape;643;p15"/>
          <p:cNvSpPr txBox="1"/>
          <p:nvPr/>
        </p:nvSpPr>
        <p:spPr>
          <a:xfrm>
            <a:off x="4892716" y="3056263"/>
            <a:ext cx="376751" cy="276999"/>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212121"/>
              </a:buClr>
              <a:buSzPts val="1200"/>
              <a:buFont typeface="Arial"/>
              <a:buNone/>
            </a:pPr>
            <a:r>
              <a:rPr lang="en-US" sz="1200" b="1" i="0" u="none" strike="noStrike" cap="none">
                <a:solidFill>
                  <a:srgbClr val="212121"/>
                </a:solidFill>
                <a:latin typeface="Arial"/>
                <a:ea typeface="Arial"/>
                <a:cs typeface="Arial"/>
                <a:sym typeface="Arial"/>
              </a:rPr>
              <a:t>03</a:t>
            </a:r>
            <a:endParaRPr/>
          </a:p>
        </p:txBody>
      </p:sp>
      <p:sp>
        <p:nvSpPr>
          <p:cNvPr id="644" name="Google Shape;644;p15"/>
          <p:cNvSpPr txBox="1"/>
          <p:nvPr/>
        </p:nvSpPr>
        <p:spPr>
          <a:xfrm>
            <a:off x="4892716" y="3863660"/>
            <a:ext cx="376751" cy="276999"/>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DA3B3B"/>
              </a:buClr>
              <a:buSzPts val="1200"/>
              <a:buFont typeface="Arial"/>
              <a:buNone/>
            </a:pPr>
            <a:r>
              <a:rPr lang="en-US" sz="1200" b="1" i="0" u="none" strike="noStrike" cap="none">
                <a:solidFill>
                  <a:srgbClr val="DA3B3B"/>
                </a:solidFill>
                <a:latin typeface="Arial"/>
                <a:ea typeface="Arial"/>
                <a:cs typeface="Arial"/>
                <a:sym typeface="Arial"/>
              </a:rPr>
              <a:t>04</a:t>
            </a:r>
            <a:endParaRPr/>
          </a:p>
        </p:txBody>
      </p:sp>
      <p:grpSp>
        <p:nvGrpSpPr>
          <p:cNvPr id="645" name="Google Shape;645;p15"/>
          <p:cNvGrpSpPr/>
          <p:nvPr/>
        </p:nvGrpSpPr>
        <p:grpSpPr>
          <a:xfrm>
            <a:off x="5448991" y="2041123"/>
            <a:ext cx="3083942" cy="715573"/>
            <a:chOff x="5448991" y="2041123"/>
            <a:chExt cx="3083942" cy="715573"/>
          </a:xfrm>
        </p:grpSpPr>
        <p:sp>
          <p:nvSpPr>
            <p:cNvPr id="646" name="Google Shape;646;p15"/>
            <p:cNvSpPr txBox="1"/>
            <p:nvPr/>
          </p:nvSpPr>
          <p:spPr>
            <a:xfrm>
              <a:off x="5448991" y="2248866"/>
              <a:ext cx="3083942" cy="507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You can simply impress your audience and add a unique zing and appeal to your Presentations. Easy to change colors, photos and Text. </a:t>
              </a:r>
              <a:endParaRPr sz="900" b="0" i="0" u="none" strike="noStrike" cap="none">
                <a:solidFill>
                  <a:srgbClr val="404040"/>
                </a:solidFill>
                <a:latin typeface="Arial"/>
                <a:ea typeface="Arial"/>
                <a:cs typeface="Arial"/>
                <a:sym typeface="Arial"/>
              </a:endParaRPr>
            </a:p>
          </p:txBody>
        </p:sp>
        <p:sp>
          <p:nvSpPr>
            <p:cNvPr id="647" name="Google Shape;647;p15"/>
            <p:cNvSpPr txBox="1"/>
            <p:nvPr/>
          </p:nvSpPr>
          <p:spPr>
            <a:xfrm>
              <a:off x="5448991" y="2041123"/>
              <a:ext cx="3057726" cy="2539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8909C"/>
                </a:buClr>
                <a:buSzPts val="1050"/>
                <a:buFont typeface="Arial"/>
                <a:buNone/>
              </a:pPr>
              <a:r>
                <a:rPr lang="en-US" sz="1050" b="1" i="0" u="none" strike="noStrike" cap="none">
                  <a:solidFill>
                    <a:srgbClr val="78909C"/>
                  </a:solidFill>
                  <a:latin typeface="Arial"/>
                  <a:ea typeface="Arial"/>
                  <a:cs typeface="Arial"/>
                  <a:sym typeface="Arial"/>
                </a:rPr>
                <a:t>Your Text Here</a:t>
              </a:r>
              <a:endParaRPr/>
            </a:p>
          </p:txBody>
        </p:sp>
      </p:grpSp>
      <p:grpSp>
        <p:nvGrpSpPr>
          <p:cNvPr id="648" name="Google Shape;648;p15"/>
          <p:cNvGrpSpPr/>
          <p:nvPr/>
        </p:nvGrpSpPr>
        <p:grpSpPr>
          <a:xfrm>
            <a:off x="5448991" y="1233726"/>
            <a:ext cx="3083942" cy="715582"/>
            <a:chOff x="5448991" y="1233726"/>
            <a:chExt cx="3083942" cy="715582"/>
          </a:xfrm>
        </p:grpSpPr>
        <p:sp>
          <p:nvSpPr>
            <p:cNvPr id="649" name="Google Shape;649;p15"/>
            <p:cNvSpPr txBox="1"/>
            <p:nvPr/>
          </p:nvSpPr>
          <p:spPr>
            <a:xfrm>
              <a:off x="5448991" y="1441478"/>
              <a:ext cx="3083942" cy="507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You can simply impress your audience and add a unique zing and appeal to your Presentations. Easy to change colors, photos and Text. </a:t>
              </a:r>
              <a:endParaRPr sz="900" b="0" i="0" u="none" strike="noStrike" cap="none">
                <a:solidFill>
                  <a:srgbClr val="404040"/>
                </a:solidFill>
                <a:latin typeface="Arial"/>
                <a:ea typeface="Arial"/>
                <a:cs typeface="Arial"/>
                <a:sym typeface="Arial"/>
              </a:endParaRPr>
            </a:p>
          </p:txBody>
        </p:sp>
        <p:sp>
          <p:nvSpPr>
            <p:cNvPr id="650" name="Google Shape;650;p15"/>
            <p:cNvSpPr txBox="1"/>
            <p:nvPr/>
          </p:nvSpPr>
          <p:spPr>
            <a:xfrm>
              <a:off x="5448991" y="1233726"/>
              <a:ext cx="3057726" cy="2539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6B65"/>
                </a:buClr>
                <a:buSzPts val="1050"/>
                <a:buFont typeface="Arial"/>
                <a:buNone/>
              </a:pPr>
              <a:r>
                <a:rPr lang="en-US" sz="1050" b="1" i="0" u="none" strike="noStrike" cap="none">
                  <a:solidFill>
                    <a:srgbClr val="FF6B65"/>
                  </a:solidFill>
                  <a:latin typeface="Arial"/>
                  <a:ea typeface="Arial"/>
                  <a:cs typeface="Arial"/>
                  <a:sym typeface="Arial"/>
                </a:rPr>
                <a:t>Your Text Here</a:t>
              </a:r>
              <a:endParaRPr/>
            </a:p>
          </p:txBody>
        </p:sp>
      </p:grpSp>
      <p:grpSp>
        <p:nvGrpSpPr>
          <p:cNvPr id="651" name="Google Shape;651;p15"/>
          <p:cNvGrpSpPr/>
          <p:nvPr/>
        </p:nvGrpSpPr>
        <p:grpSpPr>
          <a:xfrm>
            <a:off x="5448991" y="2848511"/>
            <a:ext cx="3083942" cy="715582"/>
            <a:chOff x="5448991" y="2848511"/>
            <a:chExt cx="3083942" cy="715582"/>
          </a:xfrm>
        </p:grpSpPr>
        <p:sp>
          <p:nvSpPr>
            <p:cNvPr id="652" name="Google Shape;652;p15"/>
            <p:cNvSpPr txBox="1"/>
            <p:nvPr/>
          </p:nvSpPr>
          <p:spPr>
            <a:xfrm>
              <a:off x="5448991" y="3056263"/>
              <a:ext cx="3083942" cy="507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You can simply impress your audience and add a unique zing and appeal to your Presentations. Easy to change colors, photos and Text. </a:t>
              </a:r>
              <a:endParaRPr sz="900" b="0" i="0" u="none" strike="noStrike" cap="none">
                <a:solidFill>
                  <a:srgbClr val="404040"/>
                </a:solidFill>
                <a:latin typeface="Arial"/>
                <a:ea typeface="Arial"/>
                <a:cs typeface="Arial"/>
                <a:sym typeface="Arial"/>
              </a:endParaRPr>
            </a:p>
          </p:txBody>
        </p:sp>
        <p:sp>
          <p:nvSpPr>
            <p:cNvPr id="653" name="Google Shape;653;p15"/>
            <p:cNvSpPr txBox="1"/>
            <p:nvPr/>
          </p:nvSpPr>
          <p:spPr>
            <a:xfrm>
              <a:off x="5448991" y="2848511"/>
              <a:ext cx="3057726" cy="2539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12121"/>
                </a:buClr>
                <a:buSzPts val="1050"/>
                <a:buFont typeface="Arial"/>
                <a:buNone/>
              </a:pPr>
              <a:r>
                <a:rPr lang="en-US" sz="1050" b="1" i="0" u="none" strike="noStrike" cap="none">
                  <a:solidFill>
                    <a:srgbClr val="212121"/>
                  </a:solidFill>
                  <a:latin typeface="Arial"/>
                  <a:ea typeface="Arial"/>
                  <a:cs typeface="Arial"/>
                  <a:sym typeface="Arial"/>
                </a:rPr>
                <a:t>Your Text Here</a:t>
              </a:r>
              <a:endParaRPr/>
            </a:p>
          </p:txBody>
        </p:sp>
      </p:grpSp>
      <p:grpSp>
        <p:nvGrpSpPr>
          <p:cNvPr id="654" name="Google Shape;654;p15"/>
          <p:cNvGrpSpPr/>
          <p:nvPr/>
        </p:nvGrpSpPr>
        <p:grpSpPr>
          <a:xfrm>
            <a:off x="5448991" y="3655908"/>
            <a:ext cx="3083942" cy="715582"/>
            <a:chOff x="5448991" y="3655908"/>
            <a:chExt cx="3083942" cy="715582"/>
          </a:xfrm>
        </p:grpSpPr>
        <p:sp>
          <p:nvSpPr>
            <p:cNvPr id="655" name="Google Shape;655;p15"/>
            <p:cNvSpPr txBox="1"/>
            <p:nvPr/>
          </p:nvSpPr>
          <p:spPr>
            <a:xfrm>
              <a:off x="5448991" y="3863660"/>
              <a:ext cx="3083942" cy="507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You can simply impress your audience and add a unique zing and appeal to your Presentations. Easy to change colors, photos and Text. </a:t>
              </a:r>
              <a:endParaRPr sz="900" b="0" i="0" u="none" strike="noStrike" cap="none">
                <a:solidFill>
                  <a:srgbClr val="404040"/>
                </a:solidFill>
                <a:latin typeface="Arial"/>
                <a:ea typeface="Arial"/>
                <a:cs typeface="Arial"/>
                <a:sym typeface="Arial"/>
              </a:endParaRPr>
            </a:p>
          </p:txBody>
        </p:sp>
        <p:sp>
          <p:nvSpPr>
            <p:cNvPr id="656" name="Google Shape;656;p15"/>
            <p:cNvSpPr txBox="1"/>
            <p:nvPr/>
          </p:nvSpPr>
          <p:spPr>
            <a:xfrm>
              <a:off x="5448991" y="3655908"/>
              <a:ext cx="3057726" cy="2539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A3B3B"/>
                </a:buClr>
                <a:buSzPts val="1050"/>
                <a:buFont typeface="Arial"/>
                <a:buNone/>
              </a:pPr>
              <a:r>
                <a:rPr lang="en-US" sz="1050" b="1" i="0" u="none" strike="noStrike" cap="none">
                  <a:solidFill>
                    <a:srgbClr val="DA3B3B"/>
                  </a:solidFill>
                  <a:latin typeface="Arial"/>
                  <a:ea typeface="Arial"/>
                  <a:cs typeface="Arial"/>
                  <a:sym typeface="Arial"/>
                </a:rPr>
                <a:t>Your Text Here</a:t>
              </a:r>
              <a:endParaRPr/>
            </a:p>
          </p:txBody>
        </p:sp>
      </p:grpSp>
      <p:grpSp>
        <p:nvGrpSpPr>
          <p:cNvPr id="657" name="Google Shape;657;p15"/>
          <p:cNvGrpSpPr/>
          <p:nvPr/>
        </p:nvGrpSpPr>
        <p:grpSpPr>
          <a:xfrm>
            <a:off x="769937" y="1331913"/>
            <a:ext cx="3379788" cy="3287712"/>
            <a:chOff x="485" y="839"/>
            <a:chExt cx="2129" cy="2071"/>
          </a:xfrm>
        </p:grpSpPr>
        <p:sp>
          <p:nvSpPr>
            <p:cNvPr id="658" name="Google Shape;658;p15"/>
            <p:cNvSpPr/>
            <p:nvPr/>
          </p:nvSpPr>
          <p:spPr>
            <a:xfrm>
              <a:off x="485" y="839"/>
              <a:ext cx="2129" cy="2071"/>
            </a:xfrm>
            <a:custGeom>
              <a:avLst/>
              <a:gdLst/>
              <a:ahLst/>
              <a:cxnLst/>
              <a:rect l="l" t="t" r="r" b="b"/>
              <a:pathLst>
                <a:path w="181" h="176" extrusionOk="0">
                  <a:moveTo>
                    <a:pt x="89" y="176"/>
                  </a:moveTo>
                  <a:cubicBezTo>
                    <a:pt x="40" y="176"/>
                    <a:pt x="1" y="137"/>
                    <a:pt x="1" y="89"/>
                  </a:cubicBezTo>
                  <a:cubicBezTo>
                    <a:pt x="1" y="40"/>
                    <a:pt x="40" y="1"/>
                    <a:pt x="88" y="1"/>
                  </a:cubicBezTo>
                  <a:cubicBezTo>
                    <a:pt x="137" y="0"/>
                    <a:pt x="176" y="39"/>
                    <a:pt x="176" y="88"/>
                  </a:cubicBezTo>
                  <a:cubicBezTo>
                    <a:pt x="177" y="137"/>
                    <a:pt x="137" y="176"/>
                    <a:pt x="89" y="176"/>
                  </a:cubicBezTo>
                  <a:close/>
                  <a:moveTo>
                    <a:pt x="115" y="107"/>
                  </a:moveTo>
                  <a:cubicBezTo>
                    <a:pt x="116" y="107"/>
                    <a:pt x="116" y="108"/>
                    <a:pt x="116" y="108"/>
                  </a:cubicBezTo>
                  <a:cubicBezTo>
                    <a:pt x="117" y="110"/>
                    <a:pt x="118" y="111"/>
                    <a:pt x="119" y="111"/>
                  </a:cubicBezTo>
                  <a:cubicBezTo>
                    <a:pt x="119" y="112"/>
                    <a:pt x="120" y="112"/>
                    <a:pt x="121" y="113"/>
                  </a:cubicBezTo>
                  <a:cubicBezTo>
                    <a:pt x="123" y="117"/>
                    <a:pt x="128" y="120"/>
                    <a:pt x="131" y="124"/>
                  </a:cubicBezTo>
                  <a:cubicBezTo>
                    <a:pt x="133" y="126"/>
                    <a:pt x="134" y="128"/>
                    <a:pt x="137" y="128"/>
                  </a:cubicBezTo>
                  <a:cubicBezTo>
                    <a:pt x="139" y="132"/>
                    <a:pt x="143" y="135"/>
                    <a:pt x="146" y="138"/>
                  </a:cubicBezTo>
                  <a:cubicBezTo>
                    <a:pt x="147" y="140"/>
                    <a:pt x="148" y="138"/>
                    <a:pt x="149" y="137"/>
                  </a:cubicBezTo>
                  <a:cubicBezTo>
                    <a:pt x="152" y="133"/>
                    <a:pt x="155" y="128"/>
                    <a:pt x="158" y="123"/>
                  </a:cubicBezTo>
                  <a:cubicBezTo>
                    <a:pt x="181" y="75"/>
                    <a:pt x="153" y="20"/>
                    <a:pt x="99" y="12"/>
                  </a:cubicBezTo>
                  <a:cubicBezTo>
                    <a:pt x="78" y="9"/>
                    <a:pt x="58" y="14"/>
                    <a:pt x="41" y="28"/>
                  </a:cubicBezTo>
                  <a:cubicBezTo>
                    <a:pt x="39" y="29"/>
                    <a:pt x="38" y="30"/>
                    <a:pt x="40" y="32"/>
                  </a:cubicBezTo>
                  <a:cubicBezTo>
                    <a:pt x="46" y="38"/>
                    <a:pt x="52" y="44"/>
                    <a:pt x="58" y="50"/>
                  </a:cubicBezTo>
                  <a:cubicBezTo>
                    <a:pt x="60" y="55"/>
                    <a:pt x="66" y="57"/>
                    <a:pt x="69" y="62"/>
                  </a:cubicBezTo>
                  <a:cubicBezTo>
                    <a:pt x="70" y="63"/>
                    <a:pt x="71" y="65"/>
                    <a:pt x="74" y="65"/>
                  </a:cubicBezTo>
                  <a:cubicBezTo>
                    <a:pt x="75" y="67"/>
                    <a:pt x="76" y="68"/>
                    <a:pt x="77" y="69"/>
                  </a:cubicBezTo>
                  <a:cubicBezTo>
                    <a:pt x="83" y="77"/>
                    <a:pt x="90" y="83"/>
                    <a:pt x="98" y="89"/>
                  </a:cubicBezTo>
                  <a:cubicBezTo>
                    <a:pt x="98" y="90"/>
                    <a:pt x="98" y="90"/>
                    <a:pt x="99" y="91"/>
                  </a:cubicBezTo>
                  <a:cubicBezTo>
                    <a:pt x="104" y="97"/>
                    <a:pt x="109" y="102"/>
                    <a:pt x="115" y="107"/>
                  </a:cubicBezTo>
                  <a:close/>
                  <a:moveTo>
                    <a:pt x="66" y="74"/>
                  </a:moveTo>
                  <a:cubicBezTo>
                    <a:pt x="63" y="69"/>
                    <a:pt x="58" y="65"/>
                    <a:pt x="53" y="61"/>
                  </a:cubicBezTo>
                  <a:cubicBezTo>
                    <a:pt x="52" y="59"/>
                    <a:pt x="51" y="56"/>
                    <a:pt x="48" y="56"/>
                  </a:cubicBezTo>
                  <a:cubicBezTo>
                    <a:pt x="43" y="50"/>
                    <a:pt x="37" y="45"/>
                    <a:pt x="31" y="39"/>
                  </a:cubicBezTo>
                  <a:cubicBezTo>
                    <a:pt x="30" y="38"/>
                    <a:pt x="29" y="39"/>
                    <a:pt x="29" y="39"/>
                  </a:cubicBezTo>
                  <a:cubicBezTo>
                    <a:pt x="28" y="43"/>
                    <a:pt x="25" y="45"/>
                    <a:pt x="23" y="48"/>
                  </a:cubicBezTo>
                  <a:cubicBezTo>
                    <a:pt x="0" y="86"/>
                    <a:pt x="13" y="135"/>
                    <a:pt x="52" y="156"/>
                  </a:cubicBezTo>
                  <a:cubicBezTo>
                    <a:pt x="79" y="171"/>
                    <a:pt x="113" y="168"/>
                    <a:pt x="136" y="149"/>
                  </a:cubicBezTo>
                  <a:cubicBezTo>
                    <a:pt x="138" y="147"/>
                    <a:pt x="139" y="146"/>
                    <a:pt x="137" y="144"/>
                  </a:cubicBezTo>
                  <a:cubicBezTo>
                    <a:pt x="133" y="140"/>
                    <a:pt x="129" y="137"/>
                    <a:pt x="125" y="133"/>
                  </a:cubicBezTo>
                  <a:cubicBezTo>
                    <a:pt x="119" y="126"/>
                    <a:pt x="112" y="118"/>
                    <a:pt x="104" y="112"/>
                  </a:cubicBezTo>
                  <a:cubicBezTo>
                    <a:pt x="104" y="111"/>
                    <a:pt x="103" y="111"/>
                    <a:pt x="103" y="111"/>
                  </a:cubicBezTo>
                  <a:cubicBezTo>
                    <a:pt x="99" y="105"/>
                    <a:pt x="94" y="100"/>
                    <a:pt x="88" y="96"/>
                  </a:cubicBezTo>
                  <a:cubicBezTo>
                    <a:pt x="88" y="95"/>
                    <a:pt x="87" y="95"/>
                    <a:pt x="87" y="95"/>
                  </a:cubicBezTo>
                  <a:cubicBezTo>
                    <a:pt x="86" y="92"/>
                    <a:pt x="84" y="91"/>
                    <a:pt x="82" y="90"/>
                  </a:cubicBezTo>
                  <a:cubicBezTo>
                    <a:pt x="82" y="90"/>
                    <a:pt x="82" y="90"/>
                    <a:pt x="81" y="89"/>
                  </a:cubicBezTo>
                  <a:cubicBezTo>
                    <a:pt x="78" y="84"/>
                    <a:pt x="73" y="80"/>
                    <a:pt x="69" y="76"/>
                  </a:cubicBezTo>
                  <a:cubicBezTo>
                    <a:pt x="68" y="76"/>
                    <a:pt x="68" y="75"/>
                    <a:pt x="66" y="74"/>
                  </a:cubicBezTo>
                  <a:close/>
                </a:path>
              </a:pathLst>
            </a:custGeom>
            <a:solidFill>
              <a:srgbClr val="E026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9" name="Google Shape;659;p15"/>
            <p:cNvSpPr/>
            <p:nvPr/>
          </p:nvSpPr>
          <p:spPr>
            <a:xfrm>
              <a:off x="1167" y="1263"/>
              <a:ext cx="1035" cy="624"/>
            </a:xfrm>
            <a:custGeom>
              <a:avLst/>
              <a:gdLst/>
              <a:ahLst/>
              <a:cxnLst/>
              <a:rect l="l" t="t" r="r" b="b"/>
              <a:pathLst>
                <a:path w="88" h="53" extrusionOk="0">
                  <a:moveTo>
                    <a:pt x="0" y="14"/>
                  </a:moveTo>
                  <a:cubicBezTo>
                    <a:pt x="24" y="0"/>
                    <a:pt x="57" y="5"/>
                    <a:pt x="75" y="24"/>
                  </a:cubicBezTo>
                  <a:cubicBezTo>
                    <a:pt x="82" y="31"/>
                    <a:pt x="86" y="39"/>
                    <a:pt x="87" y="49"/>
                  </a:cubicBezTo>
                  <a:cubicBezTo>
                    <a:pt x="88" y="52"/>
                    <a:pt x="87" y="53"/>
                    <a:pt x="84" y="53"/>
                  </a:cubicBezTo>
                  <a:cubicBezTo>
                    <a:pt x="69" y="53"/>
                    <a:pt x="54" y="53"/>
                    <a:pt x="40" y="53"/>
                  </a:cubicBezTo>
                  <a:cubicBezTo>
                    <a:pt x="32" y="47"/>
                    <a:pt x="25" y="41"/>
                    <a:pt x="19" y="33"/>
                  </a:cubicBezTo>
                  <a:cubicBezTo>
                    <a:pt x="20" y="32"/>
                    <a:pt x="20" y="31"/>
                    <a:pt x="20" y="30"/>
                  </a:cubicBezTo>
                  <a:cubicBezTo>
                    <a:pt x="20" y="28"/>
                    <a:pt x="19" y="27"/>
                    <a:pt x="18" y="26"/>
                  </a:cubicBezTo>
                  <a:cubicBezTo>
                    <a:pt x="16" y="26"/>
                    <a:pt x="16" y="28"/>
                    <a:pt x="16" y="29"/>
                  </a:cubicBezTo>
                  <a:cubicBezTo>
                    <a:pt x="13" y="29"/>
                    <a:pt x="12" y="27"/>
                    <a:pt x="11" y="26"/>
                  </a:cubicBezTo>
                  <a:cubicBezTo>
                    <a:pt x="8" y="21"/>
                    <a:pt x="2" y="19"/>
                    <a:pt x="0" y="14"/>
                  </a:cubicBezTo>
                  <a:close/>
                  <a:moveTo>
                    <a:pt x="40" y="45"/>
                  </a:moveTo>
                  <a:cubicBezTo>
                    <a:pt x="42" y="43"/>
                    <a:pt x="43" y="42"/>
                    <a:pt x="44" y="41"/>
                  </a:cubicBezTo>
                  <a:cubicBezTo>
                    <a:pt x="45" y="39"/>
                    <a:pt x="45" y="38"/>
                    <a:pt x="44" y="37"/>
                  </a:cubicBezTo>
                  <a:cubicBezTo>
                    <a:pt x="42" y="36"/>
                    <a:pt x="41" y="38"/>
                    <a:pt x="41" y="39"/>
                  </a:cubicBezTo>
                  <a:cubicBezTo>
                    <a:pt x="40" y="40"/>
                    <a:pt x="40" y="42"/>
                    <a:pt x="40" y="45"/>
                  </a:cubicBezTo>
                  <a:close/>
                  <a:moveTo>
                    <a:pt x="55" y="50"/>
                  </a:moveTo>
                  <a:cubicBezTo>
                    <a:pt x="57" y="48"/>
                    <a:pt x="58" y="46"/>
                    <a:pt x="57" y="43"/>
                  </a:cubicBezTo>
                  <a:cubicBezTo>
                    <a:pt x="56" y="42"/>
                    <a:pt x="55" y="42"/>
                    <a:pt x="55" y="42"/>
                  </a:cubicBezTo>
                  <a:cubicBezTo>
                    <a:pt x="52" y="45"/>
                    <a:pt x="53" y="47"/>
                    <a:pt x="55" y="50"/>
                  </a:cubicBezTo>
                  <a:close/>
                  <a:moveTo>
                    <a:pt x="23" y="20"/>
                  </a:moveTo>
                  <a:cubicBezTo>
                    <a:pt x="25" y="18"/>
                    <a:pt x="27" y="17"/>
                    <a:pt x="27" y="15"/>
                  </a:cubicBezTo>
                  <a:cubicBezTo>
                    <a:pt x="27" y="14"/>
                    <a:pt x="28" y="13"/>
                    <a:pt x="26" y="12"/>
                  </a:cubicBezTo>
                  <a:cubicBezTo>
                    <a:pt x="25" y="12"/>
                    <a:pt x="25" y="13"/>
                    <a:pt x="24" y="13"/>
                  </a:cubicBezTo>
                  <a:cubicBezTo>
                    <a:pt x="22" y="15"/>
                    <a:pt x="22" y="17"/>
                    <a:pt x="23" y="20"/>
                  </a:cubicBezTo>
                  <a:close/>
                  <a:moveTo>
                    <a:pt x="32" y="33"/>
                  </a:moveTo>
                  <a:cubicBezTo>
                    <a:pt x="34" y="30"/>
                    <a:pt x="35" y="29"/>
                    <a:pt x="35" y="27"/>
                  </a:cubicBezTo>
                  <a:cubicBezTo>
                    <a:pt x="35" y="26"/>
                    <a:pt x="35" y="24"/>
                    <a:pt x="33" y="24"/>
                  </a:cubicBezTo>
                  <a:cubicBezTo>
                    <a:pt x="32" y="24"/>
                    <a:pt x="32" y="25"/>
                    <a:pt x="31" y="26"/>
                  </a:cubicBezTo>
                  <a:cubicBezTo>
                    <a:pt x="30" y="28"/>
                    <a:pt x="31" y="30"/>
                    <a:pt x="32" y="33"/>
                  </a:cubicBezTo>
                  <a:close/>
                  <a:moveTo>
                    <a:pt x="75" y="43"/>
                  </a:moveTo>
                  <a:cubicBezTo>
                    <a:pt x="76" y="41"/>
                    <a:pt x="76" y="39"/>
                    <a:pt x="76" y="37"/>
                  </a:cubicBezTo>
                  <a:cubicBezTo>
                    <a:pt x="75" y="36"/>
                    <a:pt x="75" y="35"/>
                    <a:pt x="73" y="35"/>
                  </a:cubicBezTo>
                  <a:cubicBezTo>
                    <a:pt x="72" y="35"/>
                    <a:pt x="72" y="37"/>
                    <a:pt x="72" y="38"/>
                  </a:cubicBezTo>
                  <a:cubicBezTo>
                    <a:pt x="72" y="40"/>
                    <a:pt x="73" y="41"/>
                    <a:pt x="75" y="43"/>
                  </a:cubicBezTo>
                  <a:close/>
                  <a:moveTo>
                    <a:pt x="44" y="22"/>
                  </a:moveTo>
                  <a:cubicBezTo>
                    <a:pt x="44" y="19"/>
                    <a:pt x="45" y="16"/>
                    <a:pt x="43" y="14"/>
                  </a:cubicBezTo>
                  <a:cubicBezTo>
                    <a:pt x="42" y="13"/>
                    <a:pt x="41" y="13"/>
                    <a:pt x="41" y="14"/>
                  </a:cubicBezTo>
                  <a:cubicBezTo>
                    <a:pt x="40" y="17"/>
                    <a:pt x="41" y="19"/>
                    <a:pt x="44" y="22"/>
                  </a:cubicBezTo>
                  <a:close/>
                  <a:moveTo>
                    <a:pt x="59" y="34"/>
                  </a:moveTo>
                  <a:cubicBezTo>
                    <a:pt x="60" y="32"/>
                    <a:pt x="60" y="30"/>
                    <a:pt x="59" y="28"/>
                  </a:cubicBezTo>
                  <a:cubicBezTo>
                    <a:pt x="59" y="27"/>
                    <a:pt x="58" y="26"/>
                    <a:pt x="57" y="26"/>
                  </a:cubicBezTo>
                  <a:cubicBezTo>
                    <a:pt x="56" y="26"/>
                    <a:pt x="56" y="27"/>
                    <a:pt x="56" y="28"/>
                  </a:cubicBezTo>
                  <a:cubicBezTo>
                    <a:pt x="56" y="31"/>
                    <a:pt x="57" y="32"/>
                    <a:pt x="59" y="34"/>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0" name="Google Shape;660;p15"/>
            <p:cNvSpPr/>
            <p:nvPr/>
          </p:nvSpPr>
          <p:spPr>
            <a:xfrm>
              <a:off x="850" y="2157"/>
              <a:ext cx="1105" cy="306"/>
            </a:xfrm>
            <a:custGeom>
              <a:avLst/>
              <a:gdLst/>
              <a:ahLst/>
              <a:cxnLst/>
              <a:rect l="l" t="t" r="r" b="b"/>
              <a:pathLst>
                <a:path w="94" h="26" extrusionOk="0">
                  <a:moveTo>
                    <a:pt x="94" y="21"/>
                  </a:moveTo>
                  <a:cubicBezTo>
                    <a:pt x="69" y="25"/>
                    <a:pt x="44" y="26"/>
                    <a:pt x="18" y="20"/>
                  </a:cubicBezTo>
                  <a:cubicBezTo>
                    <a:pt x="10" y="18"/>
                    <a:pt x="3" y="14"/>
                    <a:pt x="1" y="5"/>
                  </a:cubicBezTo>
                  <a:cubicBezTo>
                    <a:pt x="0" y="1"/>
                    <a:pt x="1" y="0"/>
                    <a:pt x="5" y="0"/>
                  </a:cubicBezTo>
                  <a:cubicBezTo>
                    <a:pt x="28" y="1"/>
                    <a:pt x="50" y="0"/>
                    <a:pt x="73" y="0"/>
                  </a:cubicBezTo>
                  <a:cubicBezTo>
                    <a:pt x="81" y="6"/>
                    <a:pt x="88" y="14"/>
                    <a:pt x="94" y="21"/>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1" name="Google Shape;661;p15"/>
            <p:cNvSpPr/>
            <p:nvPr/>
          </p:nvSpPr>
          <p:spPr>
            <a:xfrm>
              <a:off x="756" y="1969"/>
              <a:ext cx="940" cy="176"/>
            </a:xfrm>
            <a:custGeom>
              <a:avLst/>
              <a:gdLst/>
              <a:ahLst/>
              <a:cxnLst/>
              <a:rect l="l" t="t" r="r" b="b"/>
              <a:pathLst>
                <a:path w="80" h="15" extrusionOk="0">
                  <a:moveTo>
                    <a:pt x="80" y="15"/>
                  </a:moveTo>
                  <a:cubicBezTo>
                    <a:pt x="56" y="15"/>
                    <a:pt x="32" y="15"/>
                    <a:pt x="7" y="15"/>
                  </a:cubicBezTo>
                  <a:cubicBezTo>
                    <a:pt x="3" y="15"/>
                    <a:pt x="0" y="12"/>
                    <a:pt x="0" y="7"/>
                  </a:cubicBezTo>
                  <a:cubicBezTo>
                    <a:pt x="0" y="3"/>
                    <a:pt x="3" y="0"/>
                    <a:pt x="8" y="0"/>
                  </a:cubicBezTo>
                  <a:cubicBezTo>
                    <a:pt x="27" y="0"/>
                    <a:pt x="46" y="0"/>
                    <a:pt x="65" y="0"/>
                  </a:cubicBezTo>
                  <a:cubicBezTo>
                    <a:pt x="71" y="4"/>
                    <a:pt x="76" y="9"/>
                    <a:pt x="80" y="15"/>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2" name="Google Shape;662;p15"/>
            <p:cNvSpPr/>
            <p:nvPr/>
          </p:nvSpPr>
          <p:spPr>
            <a:xfrm>
              <a:off x="850" y="1498"/>
              <a:ext cx="588" cy="389"/>
            </a:xfrm>
            <a:custGeom>
              <a:avLst/>
              <a:gdLst/>
              <a:ahLst/>
              <a:cxnLst/>
              <a:rect l="l" t="t" r="r" b="b"/>
              <a:pathLst>
                <a:path w="50" h="33" extrusionOk="0">
                  <a:moveTo>
                    <a:pt x="50" y="33"/>
                  </a:moveTo>
                  <a:cubicBezTo>
                    <a:pt x="35" y="33"/>
                    <a:pt x="19" y="33"/>
                    <a:pt x="3" y="33"/>
                  </a:cubicBezTo>
                  <a:cubicBezTo>
                    <a:pt x="0" y="33"/>
                    <a:pt x="1" y="31"/>
                    <a:pt x="1" y="30"/>
                  </a:cubicBezTo>
                  <a:cubicBezTo>
                    <a:pt x="3" y="18"/>
                    <a:pt x="8" y="8"/>
                    <a:pt x="17" y="0"/>
                  </a:cubicBezTo>
                  <a:cubicBezTo>
                    <a:pt x="20" y="0"/>
                    <a:pt x="21" y="3"/>
                    <a:pt x="22" y="5"/>
                  </a:cubicBezTo>
                  <a:cubicBezTo>
                    <a:pt x="27" y="9"/>
                    <a:pt x="32" y="13"/>
                    <a:pt x="35" y="18"/>
                  </a:cubicBezTo>
                  <a:cubicBezTo>
                    <a:pt x="33" y="20"/>
                    <a:pt x="32" y="23"/>
                    <a:pt x="33" y="26"/>
                  </a:cubicBezTo>
                  <a:cubicBezTo>
                    <a:pt x="36" y="25"/>
                    <a:pt x="37" y="23"/>
                    <a:pt x="38" y="20"/>
                  </a:cubicBezTo>
                  <a:cubicBezTo>
                    <a:pt x="42" y="24"/>
                    <a:pt x="47" y="28"/>
                    <a:pt x="50" y="33"/>
                  </a:cubicBezTo>
                  <a:close/>
                  <a:moveTo>
                    <a:pt x="15" y="22"/>
                  </a:moveTo>
                  <a:cubicBezTo>
                    <a:pt x="18" y="22"/>
                    <a:pt x="19" y="21"/>
                    <a:pt x="20" y="19"/>
                  </a:cubicBezTo>
                  <a:cubicBezTo>
                    <a:pt x="20" y="18"/>
                    <a:pt x="20" y="16"/>
                    <a:pt x="19" y="15"/>
                  </a:cubicBezTo>
                  <a:cubicBezTo>
                    <a:pt x="18" y="14"/>
                    <a:pt x="17" y="16"/>
                    <a:pt x="16" y="17"/>
                  </a:cubicBezTo>
                  <a:cubicBezTo>
                    <a:pt x="15" y="19"/>
                    <a:pt x="15" y="20"/>
                    <a:pt x="15" y="22"/>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3" name="Google Shape;663;p15"/>
            <p:cNvSpPr/>
            <p:nvPr/>
          </p:nvSpPr>
          <p:spPr>
            <a:xfrm>
              <a:off x="1849" y="1969"/>
              <a:ext cx="459" cy="176"/>
            </a:xfrm>
            <a:custGeom>
              <a:avLst/>
              <a:gdLst/>
              <a:ahLst/>
              <a:cxnLst/>
              <a:rect l="l" t="t" r="r" b="b"/>
              <a:pathLst>
                <a:path w="39" h="15" extrusionOk="0">
                  <a:moveTo>
                    <a:pt x="8" y="2"/>
                  </a:moveTo>
                  <a:cubicBezTo>
                    <a:pt x="11" y="0"/>
                    <a:pt x="14" y="0"/>
                    <a:pt x="17" y="0"/>
                  </a:cubicBezTo>
                  <a:cubicBezTo>
                    <a:pt x="22" y="0"/>
                    <a:pt x="26" y="0"/>
                    <a:pt x="30" y="0"/>
                  </a:cubicBezTo>
                  <a:cubicBezTo>
                    <a:pt x="36" y="0"/>
                    <a:pt x="39" y="3"/>
                    <a:pt x="39" y="8"/>
                  </a:cubicBezTo>
                  <a:cubicBezTo>
                    <a:pt x="39" y="12"/>
                    <a:pt x="36" y="15"/>
                    <a:pt x="31" y="15"/>
                  </a:cubicBezTo>
                  <a:cubicBezTo>
                    <a:pt x="21" y="15"/>
                    <a:pt x="12" y="15"/>
                    <a:pt x="3" y="15"/>
                  </a:cubicBezTo>
                  <a:cubicBezTo>
                    <a:pt x="2" y="15"/>
                    <a:pt x="1" y="14"/>
                    <a:pt x="0" y="12"/>
                  </a:cubicBezTo>
                  <a:cubicBezTo>
                    <a:pt x="1" y="11"/>
                    <a:pt x="2" y="11"/>
                    <a:pt x="2" y="9"/>
                  </a:cubicBezTo>
                  <a:cubicBezTo>
                    <a:pt x="2" y="9"/>
                    <a:pt x="2" y="9"/>
                    <a:pt x="2" y="9"/>
                  </a:cubicBezTo>
                  <a:cubicBezTo>
                    <a:pt x="5" y="8"/>
                    <a:pt x="6" y="6"/>
                    <a:pt x="7" y="4"/>
                  </a:cubicBezTo>
                  <a:cubicBezTo>
                    <a:pt x="7" y="4"/>
                    <a:pt x="7" y="4"/>
                    <a:pt x="7" y="4"/>
                  </a:cubicBezTo>
                  <a:cubicBezTo>
                    <a:pt x="8" y="4"/>
                    <a:pt x="9" y="3"/>
                    <a:pt x="8" y="2"/>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p15"/>
            <p:cNvSpPr/>
            <p:nvPr/>
          </p:nvSpPr>
          <p:spPr>
            <a:xfrm>
              <a:off x="1649" y="1898"/>
              <a:ext cx="330" cy="200"/>
            </a:xfrm>
            <a:custGeom>
              <a:avLst/>
              <a:gdLst/>
              <a:ahLst/>
              <a:cxnLst/>
              <a:rect l="l" t="t" r="r" b="b"/>
              <a:pathLst>
                <a:path w="28" h="17" extrusionOk="0">
                  <a:moveTo>
                    <a:pt x="27" y="4"/>
                  </a:moveTo>
                  <a:cubicBezTo>
                    <a:pt x="26" y="5"/>
                    <a:pt x="25" y="6"/>
                    <a:pt x="25" y="8"/>
                  </a:cubicBezTo>
                  <a:cubicBezTo>
                    <a:pt x="25" y="8"/>
                    <a:pt x="25" y="8"/>
                    <a:pt x="25" y="8"/>
                  </a:cubicBezTo>
                  <a:cubicBezTo>
                    <a:pt x="24" y="8"/>
                    <a:pt x="23" y="9"/>
                    <a:pt x="24" y="10"/>
                  </a:cubicBezTo>
                  <a:cubicBezTo>
                    <a:pt x="24" y="10"/>
                    <a:pt x="24" y="10"/>
                    <a:pt x="24" y="10"/>
                  </a:cubicBezTo>
                  <a:cubicBezTo>
                    <a:pt x="21" y="11"/>
                    <a:pt x="20" y="13"/>
                    <a:pt x="19" y="15"/>
                  </a:cubicBezTo>
                  <a:cubicBezTo>
                    <a:pt x="19" y="15"/>
                    <a:pt x="19" y="15"/>
                    <a:pt x="19" y="15"/>
                  </a:cubicBezTo>
                  <a:cubicBezTo>
                    <a:pt x="17" y="14"/>
                    <a:pt x="17" y="16"/>
                    <a:pt x="16" y="17"/>
                  </a:cubicBezTo>
                  <a:cubicBezTo>
                    <a:pt x="10" y="12"/>
                    <a:pt x="5" y="7"/>
                    <a:pt x="0" y="1"/>
                  </a:cubicBezTo>
                  <a:cubicBezTo>
                    <a:pt x="8" y="1"/>
                    <a:pt x="16" y="1"/>
                    <a:pt x="24" y="0"/>
                  </a:cubicBezTo>
                  <a:cubicBezTo>
                    <a:pt x="28" y="0"/>
                    <a:pt x="27" y="2"/>
                    <a:pt x="27" y="4"/>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5" name="Google Shape;665;p15"/>
            <p:cNvSpPr/>
            <p:nvPr/>
          </p:nvSpPr>
          <p:spPr>
            <a:xfrm>
              <a:off x="1908" y="2157"/>
              <a:ext cx="294" cy="189"/>
            </a:xfrm>
            <a:custGeom>
              <a:avLst/>
              <a:gdLst/>
              <a:ahLst/>
              <a:cxnLst/>
              <a:rect l="l" t="t" r="r" b="b"/>
              <a:pathLst>
                <a:path w="25" h="16" extrusionOk="0">
                  <a:moveTo>
                    <a:pt x="0" y="1"/>
                  </a:moveTo>
                  <a:cubicBezTo>
                    <a:pt x="7" y="1"/>
                    <a:pt x="14" y="1"/>
                    <a:pt x="21" y="0"/>
                  </a:cubicBezTo>
                  <a:cubicBezTo>
                    <a:pt x="24" y="0"/>
                    <a:pt x="25" y="1"/>
                    <a:pt x="24" y="4"/>
                  </a:cubicBezTo>
                  <a:cubicBezTo>
                    <a:pt x="23" y="9"/>
                    <a:pt x="21" y="14"/>
                    <a:pt x="16" y="16"/>
                  </a:cubicBezTo>
                  <a:cubicBezTo>
                    <a:pt x="13" y="16"/>
                    <a:pt x="12" y="14"/>
                    <a:pt x="10" y="12"/>
                  </a:cubicBezTo>
                  <a:cubicBezTo>
                    <a:pt x="7" y="8"/>
                    <a:pt x="2" y="5"/>
                    <a:pt x="0" y="1"/>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6" name="Google Shape;666;p15"/>
            <p:cNvSpPr/>
            <p:nvPr/>
          </p:nvSpPr>
          <p:spPr>
            <a:xfrm>
              <a:off x="814" y="1898"/>
              <a:ext cx="694" cy="59"/>
            </a:xfrm>
            <a:custGeom>
              <a:avLst/>
              <a:gdLst/>
              <a:ahLst/>
              <a:cxnLst/>
              <a:rect l="l" t="t" r="r" b="b"/>
              <a:pathLst>
                <a:path w="59" h="5" extrusionOk="0">
                  <a:moveTo>
                    <a:pt x="59" y="5"/>
                  </a:moveTo>
                  <a:cubicBezTo>
                    <a:pt x="40" y="5"/>
                    <a:pt x="22" y="5"/>
                    <a:pt x="4" y="5"/>
                  </a:cubicBezTo>
                  <a:cubicBezTo>
                    <a:pt x="2" y="5"/>
                    <a:pt x="0" y="5"/>
                    <a:pt x="0" y="3"/>
                  </a:cubicBezTo>
                  <a:cubicBezTo>
                    <a:pt x="0" y="0"/>
                    <a:pt x="2" y="0"/>
                    <a:pt x="4" y="0"/>
                  </a:cubicBezTo>
                  <a:cubicBezTo>
                    <a:pt x="21" y="0"/>
                    <a:pt x="38" y="0"/>
                    <a:pt x="54" y="0"/>
                  </a:cubicBezTo>
                  <a:cubicBezTo>
                    <a:pt x="56" y="1"/>
                    <a:pt x="58" y="2"/>
                    <a:pt x="59" y="5"/>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7" name="Google Shape;667;p15"/>
            <p:cNvSpPr/>
            <p:nvPr/>
          </p:nvSpPr>
          <p:spPr>
            <a:xfrm>
              <a:off x="1226" y="1710"/>
              <a:ext cx="71" cy="94"/>
            </a:xfrm>
            <a:custGeom>
              <a:avLst/>
              <a:gdLst/>
              <a:ahLst/>
              <a:cxnLst/>
              <a:rect l="l" t="t" r="r" b="b"/>
              <a:pathLst>
                <a:path w="6" h="8" extrusionOk="0">
                  <a:moveTo>
                    <a:pt x="6" y="2"/>
                  </a:moveTo>
                  <a:cubicBezTo>
                    <a:pt x="5" y="5"/>
                    <a:pt x="4" y="7"/>
                    <a:pt x="1" y="8"/>
                  </a:cubicBezTo>
                  <a:cubicBezTo>
                    <a:pt x="0" y="5"/>
                    <a:pt x="1" y="2"/>
                    <a:pt x="3" y="0"/>
                  </a:cubicBezTo>
                  <a:cubicBezTo>
                    <a:pt x="5" y="1"/>
                    <a:pt x="5" y="2"/>
                    <a:pt x="6" y="2"/>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8" name="Google Shape;668;p15"/>
            <p:cNvSpPr/>
            <p:nvPr/>
          </p:nvSpPr>
          <p:spPr>
            <a:xfrm>
              <a:off x="1355" y="1569"/>
              <a:ext cx="47" cy="82"/>
            </a:xfrm>
            <a:custGeom>
              <a:avLst/>
              <a:gdLst/>
              <a:ahLst/>
              <a:cxnLst/>
              <a:rect l="l" t="t" r="r" b="b"/>
              <a:pathLst>
                <a:path w="4" h="7" extrusionOk="0">
                  <a:moveTo>
                    <a:pt x="0" y="3"/>
                  </a:moveTo>
                  <a:cubicBezTo>
                    <a:pt x="0" y="2"/>
                    <a:pt x="0" y="0"/>
                    <a:pt x="2" y="0"/>
                  </a:cubicBezTo>
                  <a:cubicBezTo>
                    <a:pt x="3" y="1"/>
                    <a:pt x="4" y="2"/>
                    <a:pt x="4" y="4"/>
                  </a:cubicBezTo>
                  <a:cubicBezTo>
                    <a:pt x="4" y="5"/>
                    <a:pt x="4" y="6"/>
                    <a:pt x="3" y="7"/>
                  </a:cubicBezTo>
                  <a:cubicBezTo>
                    <a:pt x="2" y="6"/>
                    <a:pt x="1" y="5"/>
                    <a:pt x="0" y="3"/>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9" name="Google Shape;669;p15"/>
            <p:cNvSpPr/>
            <p:nvPr/>
          </p:nvSpPr>
          <p:spPr>
            <a:xfrm>
              <a:off x="1838" y="2063"/>
              <a:ext cx="35" cy="47"/>
            </a:xfrm>
            <a:custGeom>
              <a:avLst/>
              <a:gdLst/>
              <a:ahLst/>
              <a:cxnLst/>
              <a:rect l="l" t="t" r="r" b="b"/>
              <a:pathLst>
                <a:path w="3" h="4" extrusionOk="0">
                  <a:moveTo>
                    <a:pt x="0" y="3"/>
                  </a:moveTo>
                  <a:cubicBezTo>
                    <a:pt x="1" y="2"/>
                    <a:pt x="1" y="0"/>
                    <a:pt x="3" y="1"/>
                  </a:cubicBezTo>
                  <a:cubicBezTo>
                    <a:pt x="3" y="3"/>
                    <a:pt x="2" y="3"/>
                    <a:pt x="1" y="4"/>
                  </a:cubicBezTo>
                  <a:cubicBezTo>
                    <a:pt x="1" y="4"/>
                    <a:pt x="1" y="3"/>
                    <a:pt x="0" y="3"/>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0" name="Google Shape;670;p15"/>
            <p:cNvSpPr/>
            <p:nvPr/>
          </p:nvSpPr>
          <p:spPr>
            <a:xfrm>
              <a:off x="1967" y="1898"/>
              <a:ext cx="282" cy="71"/>
            </a:xfrm>
            <a:custGeom>
              <a:avLst/>
              <a:gdLst/>
              <a:ahLst/>
              <a:cxnLst/>
              <a:rect l="l" t="t" r="r" b="b"/>
              <a:pathLst>
                <a:path w="24" h="6" extrusionOk="0">
                  <a:moveTo>
                    <a:pt x="0" y="4"/>
                  </a:moveTo>
                  <a:cubicBezTo>
                    <a:pt x="2" y="1"/>
                    <a:pt x="4" y="0"/>
                    <a:pt x="8" y="0"/>
                  </a:cubicBezTo>
                  <a:cubicBezTo>
                    <a:pt x="12" y="1"/>
                    <a:pt x="17" y="0"/>
                    <a:pt x="21" y="0"/>
                  </a:cubicBezTo>
                  <a:cubicBezTo>
                    <a:pt x="22" y="0"/>
                    <a:pt x="23" y="1"/>
                    <a:pt x="23" y="2"/>
                  </a:cubicBezTo>
                  <a:cubicBezTo>
                    <a:pt x="24" y="4"/>
                    <a:pt x="23" y="5"/>
                    <a:pt x="21" y="5"/>
                  </a:cubicBezTo>
                  <a:cubicBezTo>
                    <a:pt x="14" y="5"/>
                    <a:pt x="7" y="6"/>
                    <a:pt x="0" y="4"/>
                  </a:cubicBezTo>
                  <a:cubicBezTo>
                    <a:pt x="0" y="4"/>
                    <a:pt x="0" y="4"/>
                    <a:pt x="0" y="4"/>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1" name="Google Shape;671;p15"/>
            <p:cNvSpPr/>
            <p:nvPr/>
          </p:nvSpPr>
          <p:spPr>
            <a:xfrm>
              <a:off x="1638" y="1687"/>
              <a:ext cx="58" cy="105"/>
            </a:xfrm>
            <a:custGeom>
              <a:avLst/>
              <a:gdLst/>
              <a:ahLst/>
              <a:cxnLst/>
              <a:rect l="l" t="t" r="r" b="b"/>
              <a:pathLst>
                <a:path w="5" h="9" extrusionOk="0">
                  <a:moveTo>
                    <a:pt x="0" y="9"/>
                  </a:moveTo>
                  <a:cubicBezTo>
                    <a:pt x="0" y="6"/>
                    <a:pt x="0" y="4"/>
                    <a:pt x="1" y="3"/>
                  </a:cubicBezTo>
                  <a:cubicBezTo>
                    <a:pt x="1" y="2"/>
                    <a:pt x="2" y="0"/>
                    <a:pt x="4" y="1"/>
                  </a:cubicBezTo>
                  <a:cubicBezTo>
                    <a:pt x="5" y="2"/>
                    <a:pt x="5" y="3"/>
                    <a:pt x="4" y="5"/>
                  </a:cubicBezTo>
                  <a:cubicBezTo>
                    <a:pt x="3" y="6"/>
                    <a:pt x="2" y="7"/>
                    <a:pt x="0" y="9"/>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p15"/>
            <p:cNvSpPr/>
            <p:nvPr/>
          </p:nvSpPr>
          <p:spPr>
            <a:xfrm>
              <a:off x="1779" y="1757"/>
              <a:ext cx="70" cy="94"/>
            </a:xfrm>
            <a:custGeom>
              <a:avLst/>
              <a:gdLst/>
              <a:ahLst/>
              <a:cxnLst/>
              <a:rect l="l" t="t" r="r" b="b"/>
              <a:pathLst>
                <a:path w="6" h="8" extrusionOk="0">
                  <a:moveTo>
                    <a:pt x="3" y="8"/>
                  </a:moveTo>
                  <a:cubicBezTo>
                    <a:pt x="1" y="5"/>
                    <a:pt x="0" y="3"/>
                    <a:pt x="3" y="0"/>
                  </a:cubicBezTo>
                  <a:cubicBezTo>
                    <a:pt x="3" y="0"/>
                    <a:pt x="4" y="0"/>
                    <a:pt x="5" y="1"/>
                  </a:cubicBezTo>
                  <a:cubicBezTo>
                    <a:pt x="6" y="4"/>
                    <a:pt x="5" y="6"/>
                    <a:pt x="3" y="8"/>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3" name="Google Shape;673;p15"/>
            <p:cNvSpPr/>
            <p:nvPr/>
          </p:nvSpPr>
          <p:spPr>
            <a:xfrm>
              <a:off x="1426" y="1404"/>
              <a:ext cx="71" cy="94"/>
            </a:xfrm>
            <a:custGeom>
              <a:avLst/>
              <a:gdLst/>
              <a:ahLst/>
              <a:cxnLst/>
              <a:rect l="l" t="t" r="r" b="b"/>
              <a:pathLst>
                <a:path w="6" h="8" extrusionOk="0">
                  <a:moveTo>
                    <a:pt x="1" y="8"/>
                  </a:moveTo>
                  <a:cubicBezTo>
                    <a:pt x="0" y="5"/>
                    <a:pt x="0" y="3"/>
                    <a:pt x="2" y="1"/>
                  </a:cubicBezTo>
                  <a:cubicBezTo>
                    <a:pt x="3" y="1"/>
                    <a:pt x="3" y="0"/>
                    <a:pt x="4" y="0"/>
                  </a:cubicBezTo>
                  <a:cubicBezTo>
                    <a:pt x="6" y="1"/>
                    <a:pt x="5" y="2"/>
                    <a:pt x="5" y="3"/>
                  </a:cubicBezTo>
                  <a:cubicBezTo>
                    <a:pt x="5" y="5"/>
                    <a:pt x="3" y="6"/>
                    <a:pt x="1" y="8"/>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4" name="Google Shape;674;p15"/>
            <p:cNvSpPr/>
            <p:nvPr/>
          </p:nvSpPr>
          <p:spPr>
            <a:xfrm>
              <a:off x="1520" y="1545"/>
              <a:ext cx="59" cy="106"/>
            </a:xfrm>
            <a:custGeom>
              <a:avLst/>
              <a:gdLst/>
              <a:ahLst/>
              <a:cxnLst/>
              <a:rect l="l" t="t" r="r" b="b"/>
              <a:pathLst>
                <a:path w="5" h="9" extrusionOk="0">
                  <a:moveTo>
                    <a:pt x="2" y="9"/>
                  </a:moveTo>
                  <a:cubicBezTo>
                    <a:pt x="1" y="6"/>
                    <a:pt x="0" y="4"/>
                    <a:pt x="1" y="2"/>
                  </a:cubicBezTo>
                  <a:cubicBezTo>
                    <a:pt x="2" y="1"/>
                    <a:pt x="2" y="0"/>
                    <a:pt x="3" y="0"/>
                  </a:cubicBezTo>
                  <a:cubicBezTo>
                    <a:pt x="5" y="0"/>
                    <a:pt x="5" y="2"/>
                    <a:pt x="5" y="3"/>
                  </a:cubicBezTo>
                  <a:cubicBezTo>
                    <a:pt x="5" y="5"/>
                    <a:pt x="4" y="6"/>
                    <a:pt x="2" y="9"/>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5" name="Google Shape;675;p15"/>
            <p:cNvSpPr/>
            <p:nvPr/>
          </p:nvSpPr>
          <p:spPr>
            <a:xfrm>
              <a:off x="2014" y="1675"/>
              <a:ext cx="47" cy="94"/>
            </a:xfrm>
            <a:custGeom>
              <a:avLst/>
              <a:gdLst/>
              <a:ahLst/>
              <a:cxnLst/>
              <a:rect l="l" t="t" r="r" b="b"/>
              <a:pathLst>
                <a:path w="4" h="8" extrusionOk="0">
                  <a:moveTo>
                    <a:pt x="3" y="8"/>
                  </a:moveTo>
                  <a:cubicBezTo>
                    <a:pt x="1" y="6"/>
                    <a:pt x="0" y="5"/>
                    <a:pt x="0" y="3"/>
                  </a:cubicBezTo>
                  <a:cubicBezTo>
                    <a:pt x="0" y="2"/>
                    <a:pt x="0" y="0"/>
                    <a:pt x="1" y="0"/>
                  </a:cubicBezTo>
                  <a:cubicBezTo>
                    <a:pt x="3" y="0"/>
                    <a:pt x="3" y="1"/>
                    <a:pt x="4" y="2"/>
                  </a:cubicBezTo>
                  <a:cubicBezTo>
                    <a:pt x="4" y="4"/>
                    <a:pt x="4" y="6"/>
                    <a:pt x="3" y="8"/>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6" name="Google Shape;676;p15"/>
            <p:cNvSpPr/>
            <p:nvPr/>
          </p:nvSpPr>
          <p:spPr>
            <a:xfrm>
              <a:off x="1638" y="1416"/>
              <a:ext cx="58" cy="106"/>
            </a:xfrm>
            <a:custGeom>
              <a:avLst/>
              <a:gdLst/>
              <a:ahLst/>
              <a:cxnLst/>
              <a:rect l="l" t="t" r="r" b="b"/>
              <a:pathLst>
                <a:path w="5" h="9" extrusionOk="0">
                  <a:moveTo>
                    <a:pt x="4" y="9"/>
                  </a:moveTo>
                  <a:cubicBezTo>
                    <a:pt x="1" y="6"/>
                    <a:pt x="0" y="4"/>
                    <a:pt x="1" y="1"/>
                  </a:cubicBezTo>
                  <a:cubicBezTo>
                    <a:pt x="1" y="0"/>
                    <a:pt x="2" y="0"/>
                    <a:pt x="3" y="1"/>
                  </a:cubicBezTo>
                  <a:cubicBezTo>
                    <a:pt x="5" y="3"/>
                    <a:pt x="4" y="6"/>
                    <a:pt x="4" y="9"/>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7" name="Google Shape;677;p15"/>
            <p:cNvSpPr/>
            <p:nvPr/>
          </p:nvSpPr>
          <p:spPr>
            <a:xfrm>
              <a:off x="1826" y="1569"/>
              <a:ext cx="47" cy="94"/>
            </a:xfrm>
            <a:custGeom>
              <a:avLst/>
              <a:gdLst/>
              <a:ahLst/>
              <a:cxnLst/>
              <a:rect l="l" t="t" r="r" b="b"/>
              <a:pathLst>
                <a:path w="4" h="8" extrusionOk="0">
                  <a:moveTo>
                    <a:pt x="3" y="8"/>
                  </a:moveTo>
                  <a:cubicBezTo>
                    <a:pt x="1" y="6"/>
                    <a:pt x="0" y="5"/>
                    <a:pt x="0" y="2"/>
                  </a:cubicBezTo>
                  <a:cubicBezTo>
                    <a:pt x="0" y="1"/>
                    <a:pt x="0" y="0"/>
                    <a:pt x="1" y="0"/>
                  </a:cubicBezTo>
                  <a:cubicBezTo>
                    <a:pt x="2" y="0"/>
                    <a:pt x="3" y="1"/>
                    <a:pt x="3" y="2"/>
                  </a:cubicBezTo>
                  <a:cubicBezTo>
                    <a:pt x="4" y="4"/>
                    <a:pt x="4" y="6"/>
                    <a:pt x="3" y="8"/>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8" name="Google Shape;678;p15"/>
            <p:cNvSpPr/>
            <p:nvPr/>
          </p:nvSpPr>
          <p:spPr>
            <a:xfrm>
              <a:off x="1026" y="1663"/>
              <a:ext cx="59" cy="94"/>
            </a:xfrm>
            <a:custGeom>
              <a:avLst/>
              <a:gdLst/>
              <a:ahLst/>
              <a:cxnLst/>
              <a:rect l="l" t="t" r="r" b="b"/>
              <a:pathLst>
                <a:path w="5" h="8" extrusionOk="0">
                  <a:moveTo>
                    <a:pt x="0" y="8"/>
                  </a:moveTo>
                  <a:cubicBezTo>
                    <a:pt x="0" y="6"/>
                    <a:pt x="0" y="5"/>
                    <a:pt x="1" y="3"/>
                  </a:cubicBezTo>
                  <a:cubicBezTo>
                    <a:pt x="2" y="2"/>
                    <a:pt x="3" y="0"/>
                    <a:pt x="4" y="1"/>
                  </a:cubicBezTo>
                  <a:cubicBezTo>
                    <a:pt x="5" y="2"/>
                    <a:pt x="5" y="4"/>
                    <a:pt x="5" y="5"/>
                  </a:cubicBezTo>
                  <a:cubicBezTo>
                    <a:pt x="4" y="7"/>
                    <a:pt x="3" y="8"/>
                    <a:pt x="0" y="8"/>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9" name="Google Shape;679;p15"/>
            <p:cNvSpPr/>
            <p:nvPr/>
          </p:nvSpPr>
          <p:spPr>
            <a:xfrm>
              <a:off x="1873" y="2016"/>
              <a:ext cx="59" cy="59"/>
            </a:xfrm>
            <a:custGeom>
              <a:avLst/>
              <a:gdLst/>
              <a:ahLst/>
              <a:cxnLst/>
              <a:rect l="l" t="t" r="r" b="b"/>
              <a:pathLst>
                <a:path w="5" h="5" extrusionOk="0">
                  <a:moveTo>
                    <a:pt x="0" y="5"/>
                  </a:moveTo>
                  <a:cubicBezTo>
                    <a:pt x="1" y="3"/>
                    <a:pt x="2" y="1"/>
                    <a:pt x="5" y="0"/>
                  </a:cubicBezTo>
                  <a:cubicBezTo>
                    <a:pt x="4" y="2"/>
                    <a:pt x="3" y="4"/>
                    <a:pt x="0" y="5"/>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0" name="Google Shape;680;p15"/>
            <p:cNvSpPr/>
            <p:nvPr/>
          </p:nvSpPr>
          <p:spPr>
            <a:xfrm>
              <a:off x="1920" y="1992"/>
              <a:ext cx="35" cy="24"/>
            </a:xfrm>
            <a:custGeom>
              <a:avLst/>
              <a:gdLst/>
              <a:ahLst/>
              <a:cxnLst/>
              <a:rect l="l" t="t" r="r" b="b"/>
              <a:pathLst>
                <a:path w="3" h="2" extrusionOk="0">
                  <a:moveTo>
                    <a:pt x="1" y="2"/>
                  </a:moveTo>
                  <a:cubicBezTo>
                    <a:pt x="0" y="1"/>
                    <a:pt x="1" y="0"/>
                    <a:pt x="2" y="0"/>
                  </a:cubicBezTo>
                  <a:cubicBezTo>
                    <a:pt x="3" y="1"/>
                    <a:pt x="2" y="2"/>
                    <a:pt x="1" y="2"/>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pic>
        <p:nvPicPr>
          <p:cNvPr id="685" name="Google Shape;685;p16"/>
          <p:cNvPicPr preferRelativeResize="0"/>
          <p:nvPr/>
        </p:nvPicPr>
        <p:blipFill rotWithShape="1">
          <a:blip r:embed="rId3">
            <a:alphaModFix/>
          </a:blip>
          <a:srcRect/>
          <a:stretch/>
        </p:blipFill>
        <p:spPr>
          <a:xfrm>
            <a:off x="0" y="0"/>
            <a:ext cx="6849688" cy="5143499"/>
          </a:xfrm>
          <a:prstGeom prst="rect">
            <a:avLst/>
          </a:prstGeom>
          <a:noFill/>
          <a:ln>
            <a:noFill/>
          </a:ln>
        </p:spPr>
      </p:pic>
      <p:sp>
        <p:nvSpPr>
          <p:cNvPr id="686" name="Google Shape;686;p16"/>
          <p:cNvSpPr/>
          <p:nvPr/>
        </p:nvSpPr>
        <p:spPr>
          <a:xfrm>
            <a:off x="4125489" y="1170761"/>
            <a:ext cx="5018510" cy="3217499"/>
          </a:xfrm>
          <a:prstGeom prst="rect">
            <a:avLst/>
          </a:prstGeom>
          <a:solidFill>
            <a:srgbClr val="00B0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687" name="Google Shape;687;p16"/>
          <p:cNvSpPr txBox="1">
            <a:spLocks noGrp="1"/>
          </p:cNvSpPr>
          <p:nvPr>
            <p:ph type="title"/>
          </p:nvPr>
        </p:nvSpPr>
        <p:spPr>
          <a:xfrm>
            <a:off x="4224902" y="1625986"/>
            <a:ext cx="3677396" cy="1393801"/>
          </a:xfrm>
          <a:prstGeom prst="rect">
            <a:avLst/>
          </a:prstGeom>
          <a:noFill/>
          <a:ln>
            <a:noFill/>
          </a:ln>
        </p:spPr>
        <p:txBody>
          <a:bodyPr spcFirstLastPara="1" wrap="square" lIns="91400" tIns="91400" rIns="91400" bIns="91400" anchor="b" anchorCtr="0">
            <a:noAutofit/>
          </a:bodyPr>
          <a:lstStyle/>
          <a:p>
            <a:pPr marL="0" lvl="0" indent="0" algn="l" rtl="0">
              <a:lnSpc>
                <a:spcPct val="100000"/>
              </a:lnSpc>
              <a:spcBef>
                <a:spcPts val="0"/>
              </a:spcBef>
              <a:spcAft>
                <a:spcPts val="0"/>
              </a:spcAft>
              <a:buClr>
                <a:srgbClr val="FFFFFF"/>
              </a:buClr>
              <a:buSzPts val="8500"/>
              <a:buFont typeface="Righteous"/>
              <a:buNone/>
            </a:pPr>
            <a:r>
              <a:rPr lang="en-US">
                <a:solidFill>
                  <a:srgbClr val="FFFFFF"/>
                </a:solidFill>
              </a:rPr>
              <a:t>8,987</a:t>
            </a:r>
            <a:endParaRPr/>
          </a:p>
        </p:txBody>
      </p:sp>
      <p:sp>
        <p:nvSpPr>
          <p:cNvPr id="688" name="Google Shape;688;p16"/>
          <p:cNvSpPr txBox="1">
            <a:spLocks noGrp="1"/>
          </p:cNvSpPr>
          <p:nvPr>
            <p:ph type="body" idx="4294967295"/>
          </p:nvPr>
        </p:nvSpPr>
        <p:spPr>
          <a:xfrm>
            <a:off x="4224902" y="3102504"/>
            <a:ext cx="3522003" cy="707699"/>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SzPts val="1800"/>
              <a:buNone/>
            </a:pPr>
            <a:r>
              <a:rPr lang="en-US">
                <a:solidFill>
                  <a:srgbClr val="FFFFFF"/>
                </a:solidFill>
              </a:rPr>
              <a:t>Number of patients successfully treated last year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7"/>
          <p:cNvSpPr/>
          <p:nvPr/>
        </p:nvSpPr>
        <p:spPr>
          <a:xfrm>
            <a:off x="3302940" y="992855"/>
            <a:ext cx="2490240" cy="4082475"/>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F2F2F2"/>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694" name="Google Shape;694;p17"/>
          <p:cNvSpPr txBox="1">
            <a:spLocks noGrp="1"/>
          </p:cNvSpPr>
          <p:nvPr>
            <p:ph type="title"/>
          </p:nvPr>
        </p:nvSpPr>
        <p:spPr>
          <a:xfrm>
            <a:off x="1068302" y="313346"/>
            <a:ext cx="7007403" cy="572697"/>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DA3B3B"/>
              </a:buClr>
              <a:buSzPts val="2400"/>
              <a:buFont typeface="Righteous"/>
              <a:buNone/>
            </a:pPr>
            <a:r>
              <a:rPr lang="en-US"/>
              <a:t>DISCUSSION</a:t>
            </a:r>
            <a:endParaRPr/>
          </a:p>
        </p:txBody>
      </p:sp>
      <p:sp>
        <p:nvSpPr>
          <p:cNvPr id="695" name="Google Shape;695;p17"/>
          <p:cNvSpPr txBox="1">
            <a:spLocks noGrp="1"/>
          </p:cNvSpPr>
          <p:nvPr>
            <p:ph type="title" idx="4294967295"/>
          </p:nvPr>
        </p:nvSpPr>
        <p:spPr>
          <a:xfrm>
            <a:off x="485857" y="2692011"/>
            <a:ext cx="2395801" cy="625504"/>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00B0FF"/>
              </a:buClr>
              <a:buSzPts val="1800"/>
              <a:buFont typeface="Righteous"/>
              <a:buNone/>
            </a:pPr>
            <a:r>
              <a:rPr lang="en-US" sz="1800">
                <a:solidFill>
                  <a:srgbClr val="00B0FF"/>
                </a:solidFill>
              </a:rPr>
              <a:t>DR. JENNA DOE</a:t>
            </a:r>
            <a:endParaRPr/>
          </a:p>
        </p:txBody>
      </p:sp>
      <p:sp>
        <p:nvSpPr>
          <p:cNvPr id="696" name="Google Shape;696;p17"/>
          <p:cNvSpPr txBox="1">
            <a:spLocks noGrp="1"/>
          </p:cNvSpPr>
          <p:nvPr>
            <p:ph type="subTitle" idx="4294967295"/>
          </p:nvPr>
        </p:nvSpPr>
        <p:spPr>
          <a:xfrm>
            <a:off x="485839" y="3249512"/>
            <a:ext cx="2395801" cy="1308597"/>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“Despite being red, Mars is a cold place. It’s full of iron oxide dust, which gives the planet its reddish cast”</a:t>
            </a:r>
            <a:endParaRPr/>
          </a:p>
        </p:txBody>
      </p:sp>
      <p:sp>
        <p:nvSpPr>
          <p:cNvPr id="697" name="Google Shape;697;p17"/>
          <p:cNvSpPr txBox="1">
            <a:spLocks noGrp="1"/>
          </p:cNvSpPr>
          <p:nvPr>
            <p:ph type="title" idx="4294967295"/>
          </p:nvPr>
        </p:nvSpPr>
        <p:spPr>
          <a:xfrm>
            <a:off x="5876364" y="2624017"/>
            <a:ext cx="2395801" cy="625504"/>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00B0FF"/>
              </a:buClr>
              <a:buSzPts val="1800"/>
              <a:buFont typeface="Righteous"/>
              <a:buNone/>
            </a:pPr>
            <a:r>
              <a:rPr lang="en-US" sz="1800">
                <a:solidFill>
                  <a:srgbClr val="00B0FF"/>
                </a:solidFill>
              </a:rPr>
              <a:t>DR. GUS McKANE</a:t>
            </a:r>
            <a:endParaRPr/>
          </a:p>
        </p:txBody>
      </p:sp>
      <p:sp>
        <p:nvSpPr>
          <p:cNvPr id="698" name="Google Shape;698;p17"/>
          <p:cNvSpPr txBox="1">
            <a:spLocks noGrp="1"/>
          </p:cNvSpPr>
          <p:nvPr>
            <p:ph type="subTitle" idx="4294967295"/>
          </p:nvPr>
        </p:nvSpPr>
        <p:spPr>
          <a:xfrm>
            <a:off x="5876373" y="3181508"/>
            <a:ext cx="2395801" cy="1308597"/>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“Neptune is the farthest planet from the Sun and the fourth-largest by diameter in the Solar System”</a:t>
            </a:r>
            <a:endParaRPr/>
          </a:p>
        </p:txBody>
      </p:sp>
      <p:sp>
        <p:nvSpPr>
          <p:cNvPr id="699" name="Google Shape;699;p17"/>
          <p:cNvSpPr/>
          <p:nvPr/>
        </p:nvSpPr>
        <p:spPr>
          <a:xfrm>
            <a:off x="1227938" y="1333624"/>
            <a:ext cx="911611" cy="911611"/>
          </a:xfrm>
          <a:prstGeom prst="rect">
            <a:avLst/>
          </a:prstGeom>
          <a:solidFill>
            <a:srgbClr val="99FF99"/>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00" name="Google Shape;700;p17"/>
          <p:cNvSpPr/>
          <p:nvPr/>
        </p:nvSpPr>
        <p:spPr>
          <a:xfrm>
            <a:off x="6618472" y="1265621"/>
            <a:ext cx="911611" cy="911611"/>
          </a:xfrm>
          <a:prstGeom prst="rect">
            <a:avLst/>
          </a:prstGeom>
          <a:solidFill>
            <a:srgbClr val="99FF99"/>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cxnSp>
        <p:nvCxnSpPr>
          <p:cNvPr id="701" name="Google Shape;701;p17"/>
          <p:cNvCxnSpPr>
            <a:stCxn id="699" idx="2"/>
          </p:cNvCxnSpPr>
          <p:nvPr/>
        </p:nvCxnSpPr>
        <p:spPr>
          <a:xfrm rot="5400000" flipH="1">
            <a:off x="1460094" y="2021585"/>
            <a:ext cx="446700" cy="600"/>
          </a:xfrm>
          <a:prstGeom prst="bentConnector3">
            <a:avLst>
              <a:gd name="adj1" fmla="val 50000"/>
            </a:avLst>
          </a:prstGeom>
          <a:noFill/>
          <a:ln w="19025" cap="flat" cmpd="sng">
            <a:solidFill>
              <a:srgbClr val="DA3B3B"/>
            </a:solidFill>
            <a:prstDash val="solid"/>
            <a:round/>
            <a:headEnd type="none" w="sm" len="sm"/>
            <a:tailEnd type="none" w="sm" len="sm"/>
          </a:ln>
        </p:spPr>
      </p:cxnSp>
      <p:cxnSp>
        <p:nvCxnSpPr>
          <p:cNvPr id="702" name="Google Shape;702;p17"/>
          <p:cNvCxnSpPr>
            <a:stCxn id="700" idx="2"/>
          </p:cNvCxnSpPr>
          <p:nvPr/>
        </p:nvCxnSpPr>
        <p:spPr>
          <a:xfrm rot="5400000" flipH="1">
            <a:off x="6850627" y="1953582"/>
            <a:ext cx="446700" cy="600"/>
          </a:xfrm>
          <a:prstGeom prst="bentConnector3">
            <a:avLst>
              <a:gd name="adj1" fmla="val 50000"/>
            </a:avLst>
          </a:prstGeom>
          <a:noFill/>
          <a:ln w="19025" cap="flat" cmpd="sng">
            <a:solidFill>
              <a:srgbClr val="DA3B3B"/>
            </a:solidFill>
            <a:prstDash val="solid"/>
            <a:round/>
            <a:headEnd type="none" w="sm" len="sm"/>
            <a:tailEnd type="none" w="sm" len="sm"/>
          </a:ln>
        </p:spPr>
      </p:cxnSp>
      <p:grpSp>
        <p:nvGrpSpPr>
          <p:cNvPr id="703" name="Google Shape;703;p17"/>
          <p:cNvGrpSpPr/>
          <p:nvPr/>
        </p:nvGrpSpPr>
        <p:grpSpPr>
          <a:xfrm>
            <a:off x="1527788" y="1619795"/>
            <a:ext cx="311901" cy="339251"/>
            <a:chOff x="1527788" y="1619795"/>
            <a:chExt cx="311901" cy="339251"/>
          </a:xfrm>
        </p:grpSpPr>
        <p:sp>
          <p:nvSpPr>
            <p:cNvPr id="704" name="Google Shape;704;p17"/>
            <p:cNvSpPr/>
            <p:nvPr/>
          </p:nvSpPr>
          <p:spPr>
            <a:xfrm>
              <a:off x="1527788" y="1619795"/>
              <a:ext cx="311901" cy="339251"/>
            </a:xfrm>
            <a:custGeom>
              <a:avLst/>
              <a:gdLst/>
              <a:ahLst/>
              <a:cxnLst/>
              <a:rect l="l" t="t" r="r" b="b"/>
              <a:pathLst>
                <a:path w="17719" h="19273" extrusionOk="0">
                  <a:moveTo>
                    <a:pt x="8889" y="1130"/>
                  </a:moveTo>
                  <a:cubicBezTo>
                    <a:pt x="9660" y="1130"/>
                    <a:pt x="10482" y="2382"/>
                    <a:pt x="11039" y="4343"/>
                  </a:cubicBezTo>
                  <a:cubicBezTo>
                    <a:pt x="10308" y="4586"/>
                    <a:pt x="9594" y="4870"/>
                    <a:pt x="8895" y="5192"/>
                  </a:cubicBezTo>
                  <a:cubicBezTo>
                    <a:pt x="8194" y="4864"/>
                    <a:pt x="7474" y="4577"/>
                    <a:pt x="6742" y="4331"/>
                  </a:cubicBezTo>
                  <a:cubicBezTo>
                    <a:pt x="7302" y="2379"/>
                    <a:pt x="8121" y="1130"/>
                    <a:pt x="8889" y="1130"/>
                  </a:cubicBezTo>
                  <a:close/>
                  <a:moveTo>
                    <a:pt x="6471" y="5445"/>
                  </a:moveTo>
                  <a:cubicBezTo>
                    <a:pt x="6830" y="5565"/>
                    <a:pt x="7200" y="5704"/>
                    <a:pt x="7570" y="5854"/>
                  </a:cubicBezTo>
                  <a:cubicBezTo>
                    <a:pt x="6571" y="6393"/>
                    <a:pt x="6878" y="6243"/>
                    <a:pt x="6273" y="6616"/>
                  </a:cubicBezTo>
                  <a:cubicBezTo>
                    <a:pt x="6330" y="6210"/>
                    <a:pt x="6396" y="5815"/>
                    <a:pt x="6471" y="5445"/>
                  </a:cubicBezTo>
                  <a:close/>
                  <a:moveTo>
                    <a:pt x="11307" y="5445"/>
                  </a:moveTo>
                  <a:cubicBezTo>
                    <a:pt x="11386" y="5815"/>
                    <a:pt x="11449" y="6210"/>
                    <a:pt x="11506" y="6616"/>
                  </a:cubicBezTo>
                  <a:cubicBezTo>
                    <a:pt x="10895" y="6240"/>
                    <a:pt x="11220" y="6399"/>
                    <a:pt x="10208" y="5854"/>
                  </a:cubicBezTo>
                  <a:cubicBezTo>
                    <a:pt x="10582" y="5704"/>
                    <a:pt x="10949" y="5565"/>
                    <a:pt x="11307" y="5445"/>
                  </a:cubicBezTo>
                  <a:close/>
                  <a:moveTo>
                    <a:pt x="13999" y="4845"/>
                  </a:moveTo>
                  <a:cubicBezTo>
                    <a:pt x="14142" y="5686"/>
                    <a:pt x="14870" y="6249"/>
                    <a:pt x="15661" y="6249"/>
                  </a:cubicBezTo>
                  <a:cubicBezTo>
                    <a:pt x="15873" y="6249"/>
                    <a:pt x="16089" y="6209"/>
                    <a:pt x="16300" y="6122"/>
                  </a:cubicBezTo>
                  <a:lnTo>
                    <a:pt x="16300" y="6122"/>
                  </a:lnTo>
                  <a:cubicBezTo>
                    <a:pt x="16201" y="6676"/>
                    <a:pt x="15821" y="7384"/>
                    <a:pt x="15183" y="8158"/>
                  </a:cubicBezTo>
                  <a:cubicBezTo>
                    <a:pt x="14993" y="8390"/>
                    <a:pt x="14761" y="8625"/>
                    <a:pt x="14535" y="8856"/>
                  </a:cubicBezTo>
                  <a:cubicBezTo>
                    <a:pt x="13963" y="8345"/>
                    <a:pt x="13361" y="7866"/>
                    <a:pt x="12735" y="7423"/>
                  </a:cubicBezTo>
                  <a:cubicBezTo>
                    <a:pt x="12662" y="6652"/>
                    <a:pt x="12551" y="5884"/>
                    <a:pt x="12394" y="5125"/>
                  </a:cubicBezTo>
                  <a:cubicBezTo>
                    <a:pt x="12921" y="4990"/>
                    <a:pt x="13457" y="4897"/>
                    <a:pt x="13999" y="4845"/>
                  </a:cubicBezTo>
                  <a:close/>
                  <a:moveTo>
                    <a:pt x="3779" y="4845"/>
                  </a:moveTo>
                  <a:cubicBezTo>
                    <a:pt x="4321" y="4897"/>
                    <a:pt x="4857" y="4990"/>
                    <a:pt x="5384" y="5129"/>
                  </a:cubicBezTo>
                  <a:cubicBezTo>
                    <a:pt x="5231" y="5887"/>
                    <a:pt x="5116" y="6652"/>
                    <a:pt x="5047" y="7423"/>
                  </a:cubicBezTo>
                  <a:cubicBezTo>
                    <a:pt x="4421" y="7869"/>
                    <a:pt x="3818" y="8348"/>
                    <a:pt x="3246" y="8859"/>
                  </a:cubicBezTo>
                  <a:cubicBezTo>
                    <a:pt x="3020" y="8625"/>
                    <a:pt x="2789" y="8393"/>
                    <a:pt x="2599" y="8161"/>
                  </a:cubicBezTo>
                  <a:cubicBezTo>
                    <a:pt x="1963" y="7387"/>
                    <a:pt x="1584" y="6685"/>
                    <a:pt x="1485" y="6125"/>
                  </a:cubicBezTo>
                  <a:lnTo>
                    <a:pt x="1485" y="6125"/>
                  </a:lnTo>
                  <a:cubicBezTo>
                    <a:pt x="1683" y="6207"/>
                    <a:pt x="1897" y="6249"/>
                    <a:pt x="2114" y="6249"/>
                  </a:cubicBezTo>
                  <a:cubicBezTo>
                    <a:pt x="2936" y="6246"/>
                    <a:pt x="3638" y="5655"/>
                    <a:pt x="3779" y="4845"/>
                  </a:cubicBezTo>
                  <a:close/>
                  <a:moveTo>
                    <a:pt x="4951" y="8893"/>
                  </a:moveTo>
                  <a:lnTo>
                    <a:pt x="4951" y="8893"/>
                  </a:lnTo>
                  <a:cubicBezTo>
                    <a:pt x="4945" y="9143"/>
                    <a:pt x="4939" y="9389"/>
                    <a:pt x="4939" y="9636"/>
                  </a:cubicBezTo>
                  <a:cubicBezTo>
                    <a:pt x="4939" y="9882"/>
                    <a:pt x="4945" y="10128"/>
                    <a:pt x="4951" y="10377"/>
                  </a:cubicBezTo>
                  <a:lnTo>
                    <a:pt x="4951" y="10377"/>
                  </a:lnTo>
                  <a:cubicBezTo>
                    <a:pt x="4637" y="10133"/>
                    <a:pt x="4348" y="9886"/>
                    <a:pt x="4065" y="9636"/>
                  </a:cubicBezTo>
                  <a:cubicBezTo>
                    <a:pt x="4348" y="9386"/>
                    <a:pt x="4637" y="9139"/>
                    <a:pt x="4951" y="8893"/>
                  </a:cubicBezTo>
                  <a:close/>
                  <a:moveTo>
                    <a:pt x="12828" y="8896"/>
                  </a:moveTo>
                  <a:lnTo>
                    <a:pt x="12828" y="8896"/>
                  </a:lnTo>
                  <a:cubicBezTo>
                    <a:pt x="13144" y="9139"/>
                    <a:pt x="13430" y="9386"/>
                    <a:pt x="13713" y="9636"/>
                  </a:cubicBezTo>
                  <a:cubicBezTo>
                    <a:pt x="13433" y="9886"/>
                    <a:pt x="13144" y="10133"/>
                    <a:pt x="12828" y="10380"/>
                  </a:cubicBezTo>
                  <a:cubicBezTo>
                    <a:pt x="12837" y="10130"/>
                    <a:pt x="12843" y="9883"/>
                    <a:pt x="12843" y="9636"/>
                  </a:cubicBezTo>
                  <a:cubicBezTo>
                    <a:pt x="12843" y="9389"/>
                    <a:pt x="12837" y="9143"/>
                    <a:pt x="12828" y="8896"/>
                  </a:cubicBezTo>
                  <a:close/>
                  <a:moveTo>
                    <a:pt x="8889" y="6447"/>
                  </a:moveTo>
                  <a:cubicBezTo>
                    <a:pt x="9850" y="6908"/>
                    <a:pt x="10774" y="7441"/>
                    <a:pt x="11657" y="8040"/>
                  </a:cubicBezTo>
                  <a:cubicBezTo>
                    <a:pt x="11693" y="8555"/>
                    <a:pt x="11714" y="9088"/>
                    <a:pt x="11714" y="9636"/>
                  </a:cubicBezTo>
                  <a:cubicBezTo>
                    <a:pt x="11714" y="10187"/>
                    <a:pt x="11693" y="10717"/>
                    <a:pt x="11657" y="11232"/>
                  </a:cubicBezTo>
                  <a:cubicBezTo>
                    <a:pt x="10774" y="11832"/>
                    <a:pt x="9853" y="12365"/>
                    <a:pt x="8895" y="12828"/>
                  </a:cubicBezTo>
                  <a:cubicBezTo>
                    <a:pt x="7932" y="12368"/>
                    <a:pt x="7007" y="11832"/>
                    <a:pt x="6125" y="11232"/>
                  </a:cubicBezTo>
                  <a:cubicBezTo>
                    <a:pt x="6086" y="10717"/>
                    <a:pt x="6068" y="10187"/>
                    <a:pt x="6068" y="9636"/>
                  </a:cubicBezTo>
                  <a:cubicBezTo>
                    <a:pt x="6068" y="9088"/>
                    <a:pt x="6089" y="8555"/>
                    <a:pt x="6125" y="8040"/>
                  </a:cubicBezTo>
                  <a:cubicBezTo>
                    <a:pt x="7004" y="7441"/>
                    <a:pt x="7929" y="6908"/>
                    <a:pt x="8889" y="6447"/>
                  </a:cubicBezTo>
                  <a:close/>
                  <a:moveTo>
                    <a:pt x="6273" y="12657"/>
                  </a:moveTo>
                  <a:lnTo>
                    <a:pt x="6273" y="12657"/>
                  </a:lnTo>
                  <a:cubicBezTo>
                    <a:pt x="6878" y="13033"/>
                    <a:pt x="6571" y="12879"/>
                    <a:pt x="7570" y="13418"/>
                  </a:cubicBezTo>
                  <a:cubicBezTo>
                    <a:pt x="7194" y="13569"/>
                    <a:pt x="6827" y="13708"/>
                    <a:pt x="6471" y="13828"/>
                  </a:cubicBezTo>
                  <a:cubicBezTo>
                    <a:pt x="6393" y="13455"/>
                    <a:pt x="6330" y="13063"/>
                    <a:pt x="6273" y="12657"/>
                  </a:cubicBezTo>
                  <a:close/>
                  <a:moveTo>
                    <a:pt x="11506" y="12657"/>
                  </a:moveTo>
                  <a:cubicBezTo>
                    <a:pt x="11449" y="13063"/>
                    <a:pt x="11386" y="13458"/>
                    <a:pt x="11307" y="13828"/>
                  </a:cubicBezTo>
                  <a:cubicBezTo>
                    <a:pt x="10949" y="13711"/>
                    <a:pt x="10582" y="13569"/>
                    <a:pt x="10208" y="13418"/>
                  </a:cubicBezTo>
                  <a:cubicBezTo>
                    <a:pt x="11181" y="12898"/>
                    <a:pt x="10937" y="13009"/>
                    <a:pt x="11506" y="12657"/>
                  </a:cubicBezTo>
                  <a:close/>
                  <a:moveTo>
                    <a:pt x="14535" y="10416"/>
                  </a:moveTo>
                  <a:cubicBezTo>
                    <a:pt x="14761" y="10648"/>
                    <a:pt x="14993" y="10883"/>
                    <a:pt x="15183" y="11115"/>
                  </a:cubicBezTo>
                  <a:cubicBezTo>
                    <a:pt x="15818" y="11886"/>
                    <a:pt x="16198" y="12590"/>
                    <a:pt x="16294" y="13147"/>
                  </a:cubicBezTo>
                  <a:cubicBezTo>
                    <a:pt x="16095" y="13066"/>
                    <a:pt x="15881" y="13024"/>
                    <a:pt x="15665" y="13024"/>
                  </a:cubicBezTo>
                  <a:cubicBezTo>
                    <a:pt x="14843" y="13024"/>
                    <a:pt x="14141" y="13617"/>
                    <a:pt x="13999" y="14424"/>
                  </a:cubicBezTo>
                  <a:cubicBezTo>
                    <a:pt x="13457" y="14376"/>
                    <a:pt x="12921" y="14280"/>
                    <a:pt x="12394" y="14144"/>
                  </a:cubicBezTo>
                  <a:cubicBezTo>
                    <a:pt x="12551" y="13385"/>
                    <a:pt x="12662" y="12620"/>
                    <a:pt x="12735" y="11850"/>
                  </a:cubicBezTo>
                  <a:cubicBezTo>
                    <a:pt x="13361" y="11407"/>
                    <a:pt x="13963" y="10928"/>
                    <a:pt x="14535" y="10416"/>
                  </a:cubicBezTo>
                  <a:close/>
                  <a:moveTo>
                    <a:pt x="3243" y="10416"/>
                  </a:moveTo>
                  <a:cubicBezTo>
                    <a:pt x="3815" y="10928"/>
                    <a:pt x="4418" y="11407"/>
                    <a:pt x="5044" y="11850"/>
                  </a:cubicBezTo>
                  <a:cubicBezTo>
                    <a:pt x="5116" y="12620"/>
                    <a:pt x="5228" y="13385"/>
                    <a:pt x="5384" y="14144"/>
                  </a:cubicBezTo>
                  <a:cubicBezTo>
                    <a:pt x="4554" y="14353"/>
                    <a:pt x="3815" y="14456"/>
                    <a:pt x="3207" y="14456"/>
                  </a:cubicBezTo>
                  <a:cubicBezTo>
                    <a:pt x="2366" y="14456"/>
                    <a:pt x="1778" y="14258"/>
                    <a:pt x="1554" y="13870"/>
                  </a:cubicBezTo>
                  <a:cubicBezTo>
                    <a:pt x="1238" y="13322"/>
                    <a:pt x="1626" y="12292"/>
                    <a:pt x="2596" y="11115"/>
                  </a:cubicBezTo>
                  <a:cubicBezTo>
                    <a:pt x="2786" y="10883"/>
                    <a:pt x="3020" y="10648"/>
                    <a:pt x="3243" y="10416"/>
                  </a:cubicBezTo>
                  <a:close/>
                  <a:moveTo>
                    <a:pt x="8889" y="14081"/>
                  </a:moveTo>
                  <a:cubicBezTo>
                    <a:pt x="9588" y="14403"/>
                    <a:pt x="10308" y="14689"/>
                    <a:pt x="11039" y="14933"/>
                  </a:cubicBezTo>
                  <a:cubicBezTo>
                    <a:pt x="10482" y="16890"/>
                    <a:pt x="9660" y="18143"/>
                    <a:pt x="8889" y="18143"/>
                  </a:cubicBezTo>
                  <a:cubicBezTo>
                    <a:pt x="8118" y="18143"/>
                    <a:pt x="7296" y="16887"/>
                    <a:pt x="6739" y="14924"/>
                  </a:cubicBezTo>
                  <a:cubicBezTo>
                    <a:pt x="7471" y="14683"/>
                    <a:pt x="8188" y="14400"/>
                    <a:pt x="8889" y="14081"/>
                  </a:cubicBezTo>
                  <a:close/>
                  <a:moveTo>
                    <a:pt x="8889" y="0"/>
                  </a:moveTo>
                  <a:cubicBezTo>
                    <a:pt x="7396" y="0"/>
                    <a:pt x="6312" y="1708"/>
                    <a:pt x="5658" y="4014"/>
                  </a:cubicBezTo>
                  <a:cubicBezTo>
                    <a:pt x="4902" y="3825"/>
                    <a:pt x="4201" y="3719"/>
                    <a:pt x="3568" y="3698"/>
                  </a:cubicBezTo>
                  <a:cubicBezTo>
                    <a:pt x="3260" y="3171"/>
                    <a:pt x="2700" y="2861"/>
                    <a:pt x="2111" y="2861"/>
                  </a:cubicBezTo>
                  <a:cubicBezTo>
                    <a:pt x="1963" y="2861"/>
                    <a:pt x="1813" y="2881"/>
                    <a:pt x="1665" y="2921"/>
                  </a:cubicBezTo>
                  <a:cubicBezTo>
                    <a:pt x="928" y="3123"/>
                    <a:pt x="419" y="3792"/>
                    <a:pt x="422" y="4556"/>
                  </a:cubicBezTo>
                  <a:cubicBezTo>
                    <a:pt x="422" y="4716"/>
                    <a:pt x="449" y="4876"/>
                    <a:pt x="497" y="5026"/>
                  </a:cubicBezTo>
                  <a:cubicBezTo>
                    <a:pt x="63" y="6017"/>
                    <a:pt x="485" y="7372"/>
                    <a:pt x="1726" y="8878"/>
                  </a:cubicBezTo>
                  <a:cubicBezTo>
                    <a:pt x="1933" y="9130"/>
                    <a:pt x="2183" y="9383"/>
                    <a:pt x="2430" y="9636"/>
                  </a:cubicBezTo>
                  <a:cubicBezTo>
                    <a:pt x="2183" y="9892"/>
                    <a:pt x="1933" y="10145"/>
                    <a:pt x="1726" y="10398"/>
                  </a:cubicBezTo>
                  <a:cubicBezTo>
                    <a:pt x="407" y="12000"/>
                    <a:pt x="0" y="13434"/>
                    <a:pt x="578" y="14436"/>
                  </a:cubicBezTo>
                  <a:cubicBezTo>
                    <a:pt x="1045" y="15246"/>
                    <a:pt x="2003" y="15593"/>
                    <a:pt x="3225" y="15593"/>
                  </a:cubicBezTo>
                  <a:cubicBezTo>
                    <a:pt x="3954" y="15593"/>
                    <a:pt x="4782" y="15460"/>
                    <a:pt x="5652" y="15240"/>
                  </a:cubicBezTo>
                  <a:cubicBezTo>
                    <a:pt x="6306" y="17556"/>
                    <a:pt x="7396" y="19272"/>
                    <a:pt x="8889" y="19272"/>
                  </a:cubicBezTo>
                  <a:cubicBezTo>
                    <a:pt x="10383" y="19272"/>
                    <a:pt x="11473" y="17559"/>
                    <a:pt x="12126" y="15246"/>
                  </a:cubicBezTo>
                  <a:cubicBezTo>
                    <a:pt x="12810" y="15424"/>
                    <a:pt x="13509" y="15532"/>
                    <a:pt x="14210" y="15572"/>
                  </a:cubicBezTo>
                  <a:cubicBezTo>
                    <a:pt x="14519" y="16101"/>
                    <a:pt x="15083" y="16413"/>
                    <a:pt x="15674" y="16413"/>
                  </a:cubicBezTo>
                  <a:cubicBezTo>
                    <a:pt x="15820" y="16413"/>
                    <a:pt x="15968" y="16394"/>
                    <a:pt x="16113" y="16354"/>
                  </a:cubicBezTo>
                  <a:cubicBezTo>
                    <a:pt x="16851" y="16153"/>
                    <a:pt x="17363" y="15484"/>
                    <a:pt x="17360" y="14719"/>
                  </a:cubicBezTo>
                  <a:cubicBezTo>
                    <a:pt x="17357" y="14560"/>
                    <a:pt x="17333" y="14400"/>
                    <a:pt x="17285" y="14247"/>
                  </a:cubicBezTo>
                  <a:cubicBezTo>
                    <a:pt x="17718" y="13256"/>
                    <a:pt x="17297" y="11904"/>
                    <a:pt x="16056" y="10398"/>
                  </a:cubicBezTo>
                  <a:cubicBezTo>
                    <a:pt x="15848" y="10142"/>
                    <a:pt x="15595" y="9889"/>
                    <a:pt x="15351" y="9636"/>
                  </a:cubicBezTo>
                  <a:cubicBezTo>
                    <a:pt x="15595" y="9383"/>
                    <a:pt x="15848" y="9130"/>
                    <a:pt x="16056" y="8878"/>
                  </a:cubicBezTo>
                  <a:cubicBezTo>
                    <a:pt x="17261" y="7414"/>
                    <a:pt x="17694" y="6095"/>
                    <a:pt x="17279" y="5044"/>
                  </a:cubicBezTo>
                  <a:cubicBezTo>
                    <a:pt x="17330" y="4885"/>
                    <a:pt x="17357" y="4722"/>
                    <a:pt x="17360" y="4556"/>
                  </a:cubicBezTo>
                  <a:cubicBezTo>
                    <a:pt x="17363" y="3792"/>
                    <a:pt x="16851" y="3120"/>
                    <a:pt x="16113" y="2918"/>
                  </a:cubicBezTo>
                  <a:cubicBezTo>
                    <a:pt x="15967" y="2879"/>
                    <a:pt x="15819" y="2860"/>
                    <a:pt x="15673" y="2860"/>
                  </a:cubicBezTo>
                  <a:cubicBezTo>
                    <a:pt x="15080" y="2860"/>
                    <a:pt x="14517" y="3173"/>
                    <a:pt x="14210" y="3704"/>
                  </a:cubicBezTo>
                  <a:cubicBezTo>
                    <a:pt x="13506" y="3743"/>
                    <a:pt x="12810" y="3852"/>
                    <a:pt x="12126" y="4029"/>
                  </a:cubicBezTo>
                  <a:cubicBezTo>
                    <a:pt x="11473" y="1714"/>
                    <a:pt x="10383" y="0"/>
                    <a:pt x="8889" y="0"/>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435D74"/>
                </a:solidFill>
                <a:latin typeface="Arial"/>
                <a:ea typeface="Arial"/>
                <a:cs typeface="Arial"/>
                <a:sym typeface="Arial"/>
              </a:endParaRPr>
            </a:p>
          </p:txBody>
        </p:sp>
        <p:sp>
          <p:nvSpPr>
            <p:cNvPr id="705" name="Google Shape;705;p17"/>
            <p:cNvSpPr/>
            <p:nvPr/>
          </p:nvSpPr>
          <p:spPr>
            <a:xfrm>
              <a:off x="1654469" y="1759625"/>
              <a:ext cx="59637" cy="59637"/>
            </a:xfrm>
            <a:custGeom>
              <a:avLst/>
              <a:gdLst/>
              <a:ahLst/>
              <a:cxnLst/>
              <a:rect l="l" t="t" r="r" b="b"/>
              <a:pathLst>
                <a:path w="3388" h="3388" extrusionOk="0">
                  <a:moveTo>
                    <a:pt x="1692" y="0"/>
                  </a:moveTo>
                  <a:cubicBezTo>
                    <a:pt x="756" y="0"/>
                    <a:pt x="0" y="756"/>
                    <a:pt x="0" y="1692"/>
                  </a:cubicBezTo>
                  <a:cubicBezTo>
                    <a:pt x="0" y="2629"/>
                    <a:pt x="756" y="3388"/>
                    <a:pt x="1692" y="3388"/>
                  </a:cubicBezTo>
                  <a:cubicBezTo>
                    <a:pt x="2629" y="3388"/>
                    <a:pt x="3388" y="2629"/>
                    <a:pt x="3388" y="1692"/>
                  </a:cubicBezTo>
                  <a:cubicBezTo>
                    <a:pt x="3388" y="756"/>
                    <a:pt x="2629" y="0"/>
                    <a:pt x="1692" y="0"/>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435D74"/>
                </a:solidFill>
                <a:latin typeface="Arial"/>
                <a:ea typeface="Arial"/>
                <a:cs typeface="Arial"/>
                <a:sym typeface="Arial"/>
              </a:endParaRPr>
            </a:p>
          </p:txBody>
        </p:sp>
      </p:grpSp>
      <p:grpSp>
        <p:nvGrpSpPr>
          <p:cNvPr id="706" name="Google Shape;706;p17"/>
          <p:cNvGrpSpPr/>
          <p:nvPr/>
        </p:nvGrpSpPr>
        <p:grpSpPr>
          <a:xfrm>
            <a:off x="6927869" y="1551791"/>
            <a:ext cx="293412" cy="339260"/>
            <a:chOff x="6927869" y="1551791"/>
            <a:chExt cx="293412" cy="339260"/>
          </a:xfrm>
        </p:grpSpPr>
        <p:sp>
          <p:nvSpPr>
            <p:cNvPr id="707" name="Google Shape;707;p17"/>
            <p:cNvSpPr/>
            <p:nvPr/>
          </p:nvSpPr>
          <p:spPr>
            <a:xfrm>
              <a:off x="6927869" y="1789782"/>
              <a:ext cx="293412" cy="101269"/>
            </a:xfrm>
            <a:custGeom>
              <a:avLst/>
              <a:gdLst/>
              <a:ahLst/>
              <a:cxnLst/>
              <a:rect l="l" t="t" r="r" b="b"/>
              <a:pathLst>
                <a:path w="16669" h="5753" extrusionOk="0">
                  <a:moveTo>
                    <a:pt x="2313" y="1"/>
                  </a:moveTo>
                  <a:lnTo>
                    <a:pt x="260" y="3590"/>
                  </a:lnTo>
                  <a:cubicBezTo>
                    <a:pt x="1" y="4039"/>
                    <a:pt x="1" y="4590"/>
                    <a:pt x="266" y="5036"/>
                  </a:cubicBezTo>
                  <a:cubicBezTo>
                    <a:pt x="517" y="5479"/>
                    <a:pt x="986" y="5752"/>
                    <a:pt x="1495" y="5752"/>
                  </a:cubicBezTo>
                  <a:cubicBezTo>
                    <a:pt x="1498" y="5752"/>
                    <a:pt x="1501" y="5752"/>
                    <a:pt x="1503" y="5752"/>
                  </a:cubicBezTo>
                  <a:lnTo>
                    <a:pt x="15165" y="5752"/>
                  </a:lnTo>
                  <a:cubicBezTo>
                    <a:pt x="15168" y="5752"/>
                    <a:pt x="15171" y="5752"/>
                    <a:pt x="15174" y="5752"/>
                  </a:cubicBezTo>
                  <a:cubicBezTo>
                    <a:pt x="15682" y="5752"/>
                    <a:pt x="16151" y="5479"/>
                    <a:pt x="16403" y="5036"/>
                  </a:cubicBezTo>
                  <a:cubicBezTo>
                    <a:pt x="16668" y="4590"/>
                    <a:pt x="16668" y="4039"/>
                    <a:pt x="16409" y="3590"/>
                  </a:cubicBezTo>
                  <a:lnTo>
                    <a:pt x="14358" y="1"/>
                  </a:ln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435D74"/>
                </a:solidFill>
                <a:latin typeface="Arial"/>
                <a:ea typeface="Arial"/>
                <a:cs typeface="Arial"/>
                <a:sym typeface="Arial"/>
              </a:endParaRPr>
            </a:p>
          </p:txBody>
        </p:sp>
        <p:sp>
          <p:nvSpPr>
            <p:cNvPr id="708" name="Google Shape;708;p17"/>
            <p:cNvSpPr/>
            <p:nvPr/>
          </p:nvSpPr>
          <p:spPr>
            <a:xfrm>
              <a:off x="6979916" y="1551791"/>
              <a:ext cx="189299" cy="218130"/>
            </a:xfrm>
            <a:custGeom>
              <a:avLst/>
              <a:gdLst/>
              <a:ahLst/>
              <a:cxnLst/>
              <a:rect l="l" t="t" r="r" b="b"/>
              <a:pathLst>
                <a:path w="10754" h="12392" extrusionOk="0">
                  <a:moveTo>
                    <a:pt x="5379" y="8113"/>
                  </a:moveTo>
                  <a:cubicBezTo>
                    <a:pt x="5882" y="8113"/>
                    <a:pt x="6132" y="8721"/>
                    <a:pt x="5776" y="9076"/>
                  </a:cubicBezTo>
                  <a:cubicBezTo>
                    <a:pt x="5661" y="9192"/>
                    <a:pt x="5519" y="9244"/>
                    <a:pt x="5380" y="9244"/>
                  </a:cubicBezTo>
                  <a:cubicBezTo>
                    <a:pt x="5091" y="9244"/>
                    <a:pt x="4813" y="9019"/>
                    <a:pt x="4813" y="8679"/>
                  </a:cubicBezTo>
                  <a:cubicBezTo>
                    <a:pt x="4813" y="8366"/>
                    <a:pt x="5066" y="8113"/>
                    <a:pt x="5379" y="8113"/>
                  </a:cubicBezTo>
                  <a:close/>
                  <a:moveTo>
                    <a:pt x="4280" y="9989"/>
                  </a:moveTo>
                  <a:cubicBezTo>
                    <a:pt x="4783" y="9989"/>
                    <a:pt x="5036" y="10597"/>
                    <a:pt x="4680" y="10952"/>
                  </a:cubicBezTo>
                  <a:cubicBezTo>
                    <a:pt x="4566" y="11067"/>
                    <a:pt x="4425" y="11118"/>
                    <a:pt x="4286" y="11118"/>
                  </a:cubicBezTo>
                  <a:cubicBezTo>
                    <a:pt x="3996" y="11118"/>
                    <a:pt x="3717" y="10892"/>
                    <a:pt x="3717" y="10552"/>
                  </a:cubicBezTo>
                  <a:cubicBezTo>
                    <a:pt x="3717" y="10242"/>
                    <a:pt x="3970" y="9989"/>
                    <a:pt x="4280" y="9989"/>
                  </a:cubicBezTo>
                  <a:close/>
                  <a:moveTo>
                    <a:pt x="6475" y="9989"/>
                  </a:moveTo>
                  <a:cubicBezTo>
                    <a:pt x="6978" y="9989"/>
                    <a:pt x="7231" y="10597"/>
                    <a:pt x="6875" y="10952"/>
                  </a:cubicBezTo>
                  <a:cubicBezTo>
                    <a:pt x="6761" y="11067"/>
                    <a:pt x="6620" y="11118"/>
                    <a:pt x="6481" y="11118"/>
                  </a:cubicBezTo>
                  <a:cubicBezTo>
                    <a:pt x="6191" y="11118"/>
                    <a:pt x="5912" y="10892"/>
                    <a:pt x="5912" y="10552"/>
                  </a:cubicBezTo>
                  <a:cubicBezTo>
                    <a:pt x="5912" y="10242"/>
                    <a:pt x="6162" y="9989"/>
                    <a:pt x="6475" y="9989"/>
                  </a:cubicBezTo>
                  <a:close/>
                  <a:moveTo>
                    <a:pt x="1744" y="0"/>
                  </a:moveTo>
                  <a:cubicBezTo>
                    <a:pt x="1434" y="0"/>
                    <a:pt x="1181" y="253"/>
                    <a:pt x="1181" y="566"/>
                  </a:cubicBezTo>
                  <a:cubicBezTo>
                    <a:pt x="1181" y="877"/>
                    <a:pt x="1434" y="1130"/>
                    <a:pt x="1744" y="1130"/>
                  </a:cubicBezTo>
                  <a:lnTo>
                    <a:pt x="2259" y="1130"/>
                  </a:lnTo>
                  <a:lnTo>
                    <a:pt x="2259" y="8444"/>
                  </a:lnTo>
                  <a:lnTo>
                    <a:pt x="1" y="12392"/>
                  </a:lnTo>
                  <a:lnTo>
                    <a:pt x="10754" y="12392"/>
                  </a:lnTo>
                  <a:lnTo>
                    <a:pt x="8496" y="8444"/>
                  </a:lnTo>
                  <a:lnTo>
                    <a:pt x="8496" y="1130"/>
                  </a:lnTo>
                  <a:lnTo>
                    <a:pt x="9010" y="1130"/>
                  </a:lnTo>
                  <a:cubicBezTo>
                    <a:pt x="9321" y="1130"/>
                    <a:pt x="9574" y="877"/>
                    <a:pt x="9574" y="566"/>
                  </a:cubicBezTo>
                  <a:cubicBezTo>
                    <a:pt x="9574" y="253"/>
                    <a:pt x="9321" y="0"/>
                    <a:pt x="9010" y="0"/>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435D74"/>
                </a:solidFill>
                <a:latin typeface="Arial"/>
                <a:ea typeface="Arial"/>
                <a:cs typeface="Arial"/>
                <a:sym typeface="Arial"/>
              </a:endParaRPr>
            </a:p>
          </p:txBody>
        </p:sp>
      </p:grpSp>
      <p:sp>
        <p:nvSpPr>
          <p:cNvPr id="709" name="Google Shape;709;p17"/>
          <p:cNvSpPr txBox="1"/>
          <p:nvPr/>
        </p:nvSpPr>
        <p:spPr>
          <a:xfrm>
            <a:off x="1220696" y="360959"/>
            <a:ext cx="6855000" cy="572697"/>
          </a:xfrm>
          <a:prstGeom prst="rect">
            <a:avLst/>
          </a:prstGeom>
          <a:solidFill>
            <a:srgbClr val="99FF99"/>
          </a:solid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FFFFFF"/>
              </a:buClr>
              <a:buSzPts val="2400"/>
              <a:buFont typeface="Righteous"/>
              <a:buNone/>
            </a:pPr>
            <a:r>
              <a:rPr lang="en-US" sz="2400" b="0" i="0" u="none" strike="noStrike" cap="none">
                <a:solidFill>
                  <a:srgbClr val="FFFFFF"/>
                </a:solidFill>
                <a:latin typeface="Righteous"/>
                <a:ea typeface="Righteous"/>
                <a:cs typeface="Righteous"/>
                <a:sym typeface="Righteous"/>
              </a:rPr>
              <a:t>IDENTIFYING INFORMATION</a:t>
            </a:r>
            <a:endParaRPr/>
          </a:p>
        </p:txBody>
      </p:sp>
      <p:grpSp>
        <p:nvGrpSpPr>
          <p:cNvPr id="710" name="Google Shape;710;p17"/>
          <p:cNvGrpSpPr/>
          <p:nvPr/>
        </p:nvGrpSpPr>
        <p:grpSpPr>
          <a:xfrm>
            <a:off x="3162301" y="1323976"/>
            <a:ext cx="2247901" cy="3716337"/>
            <a:chOff x="1992" y="834"/>
            <a:chExt cx="1416" cy="2341"/>
          </a:xfrm>
        </p:grpSpPr>
        <p:sp>
          <p:nvSpPr>
            <p:cNvPr id="711" name="Google Shape;711;p17"/>
            <p:cNvSpPr/>
            <p:nvPr/>
          </p:nvSpPr>
          <p:spPr>
            <a:xfrm>
              <a:off x="1992" y="834"/>
              <a:ext cx="1416" cy="2341"/>
            </a:xfrm>
            <a:custGeom>
              <a:avLst/>
              <a:gdLst/>
              <a:ahLst/>
              <a:cxnLst/>
              <a:rect l="l" t="t" r="r" b="b"/>
              <a:pathLst>
                <a:path w="594" h="984" extrusionOk="0">
                  <a:moveTo>
                    <a:pt x="353" y="592"/>
                  </a:moveTo>
                  <a:cubicBezTo>
                    <a:pt x="334" y="605"/>
                    <a:pt x="317" y="616"/>
                    <a:pt x="299" y="629"/>
                  </a:cubicBezTo>
                  <a:cubicBezTo>
                    <a:pt x="281" y="613"/>
                    <a:pt x="263" y="597"/>
                    <a:pt x="240" y="576"/>
                  </a:cubicBezTo>
                  <a:cubicBezTo>
                    <a:pt x="237" y="582"/>
                    <a:pt x="233" y="587"/>
                    <a:pt x="231" y="593"/>
                  </a:cubicBezTo>
                  <a:cubicBezTo>
                    <a:pt x="213" y="652"/>
                    <a:pt x="166" y="689"/>
                    <a:pt x="130" y="735"/>
                  </a:cubicBezTo>
                  <a:cubicBezTo>
                    <a:pt x="122" y="745"/>
                    <a:pt x="120" y="758"/>
                    <a:pt x="111" y="766"/>
                  </a:cubicBezTo>
                  <a:cubicBezTo>
                    <a:pt x="97" y="779"/>
                    <a:pt x="80" y="789"/>
                    <a:pt x="62" y="799"/>
                  </a:cubicBezTo>
                  <a:cubicBezTo>
                    <a:pt x="61" y="799"/>
                    <a:pt x="49" y="784"/>
                    <a:pt x="44" y="776"/>
                  </a:cubicBezTo>
                  <a:cubicBezTo>
                    <a:pt x="33" y="756"/>
                    <a:pt x="21" y="736"/>
                    <a:pt x="12" y="716"/>
                  </a:cubicBezTo>
                  <a:cubicBezTo>
                    <a:pt x="6" y="703"/>
                    <a:pt x="2" y="688"/>
                    <a:pt x="1" y="674"/>
                  </a:cubicBezTo>
                  <a:cubicBezTo>
                    <a:pt x="0" y="661"/>
                    <a:pt x="11" y="654"/>
                    <a:pt x="21" y="661"/>
                  </a:cubicBezTo>
                  <a:cubicBezTo>
                    <a:pt x="41" y="675"/>
                    <a:pt x="58" y="692"/>
                    <a:pt x="72" y="705"/>
                  </a:cubicBezTo>
                  <a:cubicBezTo>
                    <a:pt x="117" y="696"/>
                    <a:pt x="127" y="662"/>
                    <a:pt x="142" y="633"/>
                  </a:cubicBezTo>
                  <a:cubicBezTo>
                    <a:pt x="157" y="604"/>
                    <a:pt x="171" y="573"/>
                    <a:pt x="187" y="545"/>
                  </a:cubicBezTo>
                  <a:cubicBezTo>
                    <a:pt x="195" y="531"/>
                    <a:pt x="206" y="518"/>
                    <a:pt x="219" y="508"/>
                  </a:cubicBezTo>
                  <a:cubicBezTo>
                    <a:pt x="244" y="488"/>
                    <a:pt x="271" y="471"/>
                    <a:pt x="297" y="452"/>
                  </a:cubicBezTo>
                  <a:cubicBezTo>
                    <a:pt x="308" y="444"/>
                    <a:pt x="319" y="434"/>
                    <a:pt x="327" y="423"/>
                  </a:cubicBezTo>
                  <a:cubicBezTo>
                    <a:pt x="343" y="402"/>
                    <a:pt x="369" y="387"/>
                    <a:pt x="378" y="359"/>
                  </a:cubicBezTo>
                  <a:cubicBezTo>
                    <a:pt x="386" y="330"/>
                    <a:pt x="394" y="302"/>
                    <a:pt x="385" y="271"/>
                  </a:cubicBezTo>
                  <a:cubicBezTo>
                    <a:pt x="376" y="243"/>
                    <a:pt x="392" y="194"/>
                    <a:pt x="415" y="176"/>
                  </a:cubicBezTo>
                  <a:cubicBezTo>
                    <a:pt x="428" y="166"/>
                    <a:pt x="428" y="166"/>
                    <a:pt x="416" y="147"/>
                  </a:cubicBezTo>
                  <a:cubicBezTo>
                    <a:pt x="395" y="163"/>
                    <a:pt x="385" y="145"/>
                    <a:pt x="371" y="133"/>
                  </a:cubicBezTo>
                  <a:cubicBezTo>
                    <a:pt x="348" y="112"/>
                    <a:pt x="341" y="86"/>
                    <a:pt x="338" y="58"/>
                  </a:cubicBezTo>
                  <a:cubicBezTo>
                    <a:pt x="335" y="37"/>
                    <a:pt x="364" y="7"/>
                    <a:pt x="388" y="3"/>
                  </a:cubicBezTo>
                  <a:cubicBezTo>
                    <a:pt x="414" y="0"/>
                    <a:pt x="437" y="14"/>
                    <a:pt x="444" y="40"/>
                  </a:cubicBezTo>
                  <a:cubicBezTo>
                    <a:pt x="446" y="44"/>
                    <a:pt x="447" y="49"/>
                    <a:pt x="448" y="53"/>
                  </a:cubicBezTo>
                  <a:cubicBezTo>
                    <a:pt x="450" y="92"/>
                    <a:pt x="472" y="109"/>
                    <a:pt x="509" y="113"/>
                  </a:cubicBezTo>
                  <a:cubicBezTo>
                    <a:pt x="538" y="116"/>
                    <a:pt x="570" y="151"/>
                    <a:pt x="574" y="179"/>
                  </a:cubicBezTo>
                  <a:cubicBezTo>
                    <a:pt x="581" y="222"/>
                    <a:pt x="587" y="264"/>
                    <a:pt x="593" y="307"/>
                  </a:cubicBezTo>
                  <a:cubicBezTo>
                    <a:pt x="594" y="314"/>
                    <a:pt x="592" y="322"/>
                    <a:pt x="589" y="328"/>
                  </a:cubicBezTo>
                  <a:cubicBezTo>
                    <a:pt x="572" y="368"/>
                    <a:pt x="552" y="407"/>
                    <a:pt x="535" y="448"/>
                  </a:cubicBezTo>
                  <a:cubicBezTo>
                    <a:pt x="524" y="474"/>
                    <a:pt x="519" y="502"/>
                    <a:pt x="509" y="529"/>
                  </a:cubicBezTo>
                  <a:cubicBezTo>
                    <a:pt x="506" y="537"/>
                    <a:pt x="513" y="558"/>
                    <a:pt x="490" y="551"/>
                  </a:cubicBezTo>
                  <a:cubicBezTo>
                    <a:pt x="486" y="565"/>
                    <a:pt x="480" y="578"/>
                    <a:pt x="477" y="592"/>
                  </a:cubicBezTo>
                  <a:cubicBezTo>
                    <a:pt x="472" y="618"/>
                    <a:pt x="477" y="650"/>
                    <a:pt x="464" y="670"/>
                  </a:cubicBezTo>
                  <a:cubicBezTo>
                    <a:pt x="444" y="700"/>
                    <a:pt x="462" y="721"/>
                    <a:pt x="467" y="746"/>
                  </a:cubicBezTo>
                  <a:cubicBezTo>
                    <a:pt x="469" y="761"/>
                    <a:pt x="470" y="778"/>
                    <a:pt x="469" y="793"/>
                  </a:cubicBezTo>
                  <a:cubicBezTo>
                    <a:pt x="465" y="830"/>
                    <a:pt x="461" y="866"/>
                    <a:pt x="475" y="901"/>
                  </a:cubicBezTo>
                  <a:cubicBezTo>
                    <a:pt x="482" y="917"/>
                    <a:pt x="475" y="928"/>
                    <a:pt x="461" y="940"/>
                  </a:cubicBezTo>
                  <a:cubicBezTo>
                    <a:pt x="445" y="954"/>
                    <a:pt x="433" y="972"/>
                    <a:pt x="410" y="977"/>
                  </a:cubicBezTo>
                  <a:cubicBezTo>
                    <a:pt x="397" y="980"/>
                    <a:pt x="383" y="984"/>
                    <a:pt x="375" y="970"/>
                  </a:cubicBezTo>
                  <a:cubicBezTo>
                    <a:pt x="368" y="959"/>
                    <a:pt x="373" y="947"/>
                    <a:pt x="383" y="936"/>
                  </a:cubicBezTo>
                  <a:cubicBezTo>
                    <a:pt x="417" y="897"/>
                    <a:pt x="432" y="852"/>
                    <a:pt x="417" y="800"/>
                  </a:cubicBezTo>
                  <a:cubicBezTo>
                    <a:pt x="409" y="769"/>
                    <a:pt x="405" y="734"/>
                    <a:pt x="388" y="710"/>
                  </a:cubicBezTo>
                  <a:cubicBezTo>
                    <a:pt x="362" y="674"/>
                    <a:pt x="358" y="635"/>
                    <a:pt x="353" y="592"/>
                  </a:cubicBezTo>
                  <a:close/>
                  <a:moveTo>
                    <a:pt x="540" y="303"/>
                  </a:moveTo>
                  <a:cubicBezTo>
                    <a:pt x="537" y="302"/>
                    <a:pt x="534" y="301"/>
                    <a:pt x="531" y="300"/>
                  </a:cubicBezTo>
                  <a:cubicBezTo>
                    <a:pt x="523" y="330"/>
                    <a:pt x="515" y="359"/>
                    <a:pt x="507" y="388"/>
                  </a:cubicBezTo>
                  <a:cubicBezTo>
                    <a:pt x="509" y="389"/>
                    <a:pt x="512" y="389"/>
                    <a:pt x="515" y="390"/>
                  </a:cubicBezTo>
                  <a:cubicBezTo>
                    <a:pt x="523" y="361"/>
                    <a:pt x="532" y="332"/>
                    <a:pt x="540" y="303"/>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2" name="Google Shape;712;p17"/>
            <p:cNvSpPr/>
            <p:nvPr/>
          </p:nvSpPr>
          <p:spPr>
            <a:xfrm>
              <a:off x="1994" y="1771"/>
              <a:ext cx="320" cy="319"/>
            </a:xfrm>
            <a:custGeom>
              <a:avLst/>
              <a:gdLst/>
              <a:ahLst/>
              <a:cxnLst/>
              <a:rect l="l" t="t" r="r" b="b"/>
              <a:pathLst>
                <a:path w="134" h="134" extrusionOk="0">
                  <a:moveTo>
                    <a:pt x="133" y="68"/>
                  </a:moveTo>
                  <a:cubicBezTo>
                    <a:pt x="132" y="105"/>
                    <a:pt x="103" y="134"/>
                    <a:pt x="67" y="133"/>
                  </a:cubicBezTo>
                  <a:cubicBezTo>
                    <a:pt x="30" y="133"/>
                    <a:pt x="0" y="103"/>
                    <a:pt x="0" y="65"/>
                  </a:cubicBezTo>
                  <a:cubicBezTo>
                    <a:pt x="1" y="28"/>
                    <a:pt x="31" y="0"/>
                    <a:pt x="69" y="0"/>
                  </a:cubicBezTo>
                  <a:cubicBezTo>
                    <a:pt x="106" y="1"/>
                    <a:pt x="134" y="30"/>
                    <a:pt x="133" y="68"/>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8"/>
          <p:cNvSpPr/>
          <p:nvPr/>
        </p:nvSpPr>
        <p:spPr>
          <a:xfrm>
            <a:off x="4318683" y="4461028"/>
            <a:ext cx="4477405" cy="410519"/>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00B0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grpSp>
        <p:nvGrpSpPr>
          <p:cNvPr id="718" name="Google Shape;718;p18"/>
          <p:cNvGrpSpPr/>
          <p:nvPr/>
        </p:nvGrpSpPr>
        <p:grpSpPr>
          <a:xfrm>
            <a:off x="1263408" y="963640"/>
            <a:ext cx="2911696" cy="1383011"/>
            <a:chOff x="1263408" y="963640"/>
            <a:chExt cx="2911696" cy="1383011"/>
          </a:xfrm>
        </p:grpSpPr>
        <p:sp>
          <p:nvSpPr>
            <p:cNvPr id="719" name="Google Shape;719;p18"/>
            <p:cNvSpPr/>
            <p:nvPr/>
          </p:nvSpPr>
          <p:spPr>
            <a:xfrm>
              <a:off x="1263408" y="963640"/>
              <a:ext cx="2911696" cy="1383011"/>
            </a:xfrm>
            <a:prstGeom prst="rect">
              <a:avLst/>
            </a:prstGeom>
            <a:solidFill>
              <a:srgbClr val="00B0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20" name="Google Shape;720;p18"/>
            <p:cNvSpPr/>
            <p:nvPr/>
          </p:nvSpPr>
          <p:spPr>
            <a:xfrm>
              <a:off x="1418591" y="1130975"/>
              <a:ext cx="2601339" cy="1048350"/>
            </a:xfrm>
            <a:prstGeom prst="rect">
              <a:avLst/>
            </a:prstGeom>
            <a:noFill/>
            <a:ln w="19025" cap="flat" cmpd="sng">
              <a:solidFill>
                <a:srgbClr val="FFFFFF"/>
              </a:solidFill>
              <a:prstDash val="solid"/>
              <a:round/>
              <a:headEnd type="none" w="sm" len="sm"/>
              <a:tailEnd type="none" w="sm" len="sm"/>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
        <p:nvSpPr>
          <p:cNvPr id="721" name="Google Shape;721;p18"/>
          <p:cNvSpPr txBox="1">
            <a:spLocks noGrp="1"/>
          </p:cNvSpPr>
          <p:nvPr>
            <p:ph type="title"/>
          </p:nvPr>
        </p:nvSpPr>
        <p:spPr>
          <a:xfrm>
            <a:off x="1356814" y="1558000"/>
            <a:ext cx="2808003" cy="562502"/>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FFFFFF"/>
              </a:buClr>
              <a:buSzPts val="2400"/>
              <a:buFont typeface="Righteous"/>
              <a:buNone/>
            </a:pPr>
            <a:r>
              <a:rPr lang="en-US">
                <a:solidFill>
                  <a:srgbClr val="FFFFFF"/>
                </a:solidFill>
              </a:rPr>
              <a:t>DISCUSSION SUMMARY</a:t>
            </a:r>
            <a:endParaRPr/>
          </a:p>
        </p:txBody>
      </p:sp>
      <p:sp>
        <p:nvSpPr>
          <p:cNvPr id="722" name="Google Shape;722;p18"/>
          <p:cNvSpPr txBox="1">
            <a:spLocks noGrp="1"/>
          </p:cNvSpPr>
          <p:nvPr>
            <p:ph type="body" idx="4294967295"/>
          </p:nvPr>
        </p:nvSpPr>
        <p:spPr>
          <a:xfrm>
            <a:off x="1264706" y="2730023"/>
            <a:ext cx="2992200" cy="1730995"/>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SzPts val="1800"/>
              <a:buNone/>
            </a:pPr>
            <a:r>
              <a:rPr lang="en-US" sz="1400"/>
              <a:t>Mercury is the closest planet to the Sun and the smallest one in the Solar System—it’s only a bit larger than the Moon. The planet’s name has nothing to do with the liquid metal, since Mercury was named after the Roman messenger god</a:t>
            </a:r>
            <a:endParaRPr/>
          </a:p>
        </p:txBody>
      </p:sp>
      <p:grpSp>
        <p:nvGrpSpPr>
          <p:cNvPr id="723" name="Google Shape;723;p18"/>
          <p:cNvGrpSpPr/>
          <p:nvPr/>
        </p:nvGrpSpPr>
        <p:grpSpPr>
          <a:xfrm>
            <a:off x="5027613" y="1638301"/>
            <a:ext cx="3060700" cy="3060700"/>
            <a:chOff x="3167" y="1032"/>
            <a:chExt cx="1928" cy="1928"/>
          </a:xfrm>
        </p:grpSpPr>
        <p:sp>
          <p:nvSpPr>
            <p:cNvPr id="724" name="Google Shape;724;p18"/>
            <p:cNvSpPr/>
            <p:nvPr/>
          </p:nvSpPr>
          <p:spPr>
            <a:xfrm>
              <a:off x="3167" y="1032"/>
              <a:ext cx="1928" cy="1928"/>
            </a:xfrm>
            <a:custGeom>
              <a:avLst/>
              <a:gdLst/>
              <a:ahLst/>
              <a:cxnLst/>
              <a:rect l="l" t="t" r="r" b="b"/>
              <a:pathLst>
                <a:path w="176" h="176" extrusionOk="0">
                  <a:moveTo>
                    <a:pt x="88" y="176"/>
                  </a:moveTo>
                  <a:cubicBezTo>
                    <a:pt x="40" y="176"/>
                    <a:pt x="0" y="137"/>
                    <a:pt x="0" y="89"/>
                  </a:cubicBezTo>
                  <a:cubicBezTo>
                    <a:pt x="0" y="40"/>
                    <a:pt x="39" y="1"/>
                    <a:pt x="88" y="1"/>
                  </a:cubicBezTo>
                  <a:cubicBezTo>
                    <a:pt x="136" y="0"/>
                    <a:pt x="176" y="40"/>
                    <a:pt x="176" y="88"/>
                  </a:cubicBezTo>
                  <a:cubicBezTo>
                    <a:pt x="176" y="137"/>
                    <a:pt x="137" y="176"/>
                    <a:pt x="88" y="176"/>
                  </a:cubicBezTo>
                  <a:close/>
                  <a:moveTo>
                    <a:pt x="97" y="106"/>
                  </a:moveTo>
                  <a:cubicBezTo>
                    <a:pt x="96" y="104"/>
                    <a:pt x="96" y="103"/>
                    <a:pt x="94" y="102"/>
                  </a:cubicBezTo>
                  <a:cubicBezTo>
                    <a:pt x="90" y="98"/>
                    <a:pt x="86" y="93"/>
                    <a:pt x="81" y="89"/>
                  </a:cubicBezTo>
                  <a:cubicBezTo>
                    <a:pt x="78" y="86"/>
                    <a:pt x="75" y="83"/>
                    <a:pt x="72" y="80"/>
                  </a:cubicBezTo>
                  <a:cubicBezTo>
                    <a:pt x="58" y="67"/>
                    <a:pt x="45" y="53"/>
                    <a:pt x="32" y="39"/>
                  </a:cubicBezTo>
                  <a:cubicBezTo>
                    <a:pt x="30" y="38"/>
                    <a:pt x="29" y="38"/>
                    <a:pt x="28" y="40"/>
                  </a:cubicBezTo>
                  <a:cubicBezTo>
                    <a:pt x="18" y="53"/>
                    <a:pt x="12" y="68"/>
                    <a:pt x="11" y="84"/>
                  </a:cubicBezTo>
                  <a:cubicBezTo>
                    <a:pt x="8" y="126"/>
                    <a:pt x="41" y="163"/>
                    <a:pt x="83" y="165"/>
                  </a:cubicBezTo>
                  <a:cubicBezTo>
                    <a:pt x="102" y="167"/>
                    <a:pt x="120" y="161"/>
                    <a:pt x="136" y="149"/>
                  </a:cubicBezTo>
                  <a:cubicBezTo>
                    <a:pt x="137" y="148"/>
                    <a:pt x="139" y="148"/>
                    <a:pt x="137" y="146"/>
                  </a:cubicBezTo>
                  <a:cubicBezTo>
                    <a:pt x="134" y="142"/>
                    <a:pt x="131" y="138"/>
                    <a:pt x="126" y="135"/>
                  </a:cubicBezTo>
                  <a:cubicBezTo>
                    <a:pt x="126" y="134"/>
                    <a:pt x="125" y="133"/>
                    <a:pt x="124" y="132"/>
                  </a:cubicBezTo>
                  <a:cubicBezTo>
                    <a:pt x="116" y="124"/>
                    <a:pt x="109" y="117"/>
                    <a:pt x="102" y="109"/>
                  </a:cubicBezTo>
                  <a:cubicBezTo>
                    <a:pt x="101" y="108"/>
                    <a:pt x="100" y="107"/>
                    <a:pt x="98" y="107"/>
                  </a:cubicBezTo>
                  <a:cubicBezTo>
                    <a:pt x="98" y="106"/>
                    <a:pt x="98" y="106"/>
                    <a:pt x="97" y="106"/>
                  </a:cubicBezTo>
                  <a:close/>
                  <a:moveTo>
                    <a:pt x="96" y="89"/>
                  </a:moveTo>
                  <a:cubicBezTo>
                    <a:pt x="97" y="89"/>
                    <a:pt x="97" y="90"/>
                    <a:pt x="98" y="90"/>
                  </a:cubicBezTo>
                  <a:cubicBezTo>
                    <a:pt x="102" y="97"/>
                    <a:pt x="108" y="102"/>
                    <a:pt x="114" y="107"/>
                  </a:cubicBezTo>
                  <a:cubicBezTo>
                    <a:pt x="118" y="111"/>
                    <a:pt x="121" y="116"/>
                    <a:pt x="126" y="119"/>
                  </a:cubicBezTo>
                  <a:cubicBezTo>
                    <a:pt x="131" y="125"/>
                    <a:pt x="137" y="130"/>
                    <a:pt x="142" y="135"/>
                  </a:cubicBezTo>
                  <a:cubicBezTo>
                    <a:pt x="146" y="139"/>
                    <a:pt x="146" y="139"/>
                    <a:pt x="150" y="134"/>
                  </a:cubicBezTo>
                  <a:cubicBezTo>
                    <a:pt x="162" y="118"/>
                    <a:pt x="167" y="100"/>
                    <a:pt x="165" y="80"/>
                  </a:cubicBezTo>
                  <a:cubicBezTo>
                    <a:pt x="161" y="50"/>
                    <a:pt x="145" y="29"/>
                    <a:pt x="117" y="17"/>
                  </a:cubicBezTo>
                  <a:cubicBezTo>
                    <a:pt x="90" y="6"/>
                    <a:pt x="64" y="10"/>
                    <a:pt x="41" y="27"/>
                  </a:cubicBezTo>
                  <a:cubicBezTo>
                    <a:pt x="38" y="29"/>
                    <a:pt x="37" y="31"/>
                    <a:pt x="40" y="33"/>
                  </a:cubicBezTo>
                  <a:cubicBezTo>
                    <a:pt x="52" y="45"/>
                    <a:pt x="63" y="56"/>
                    <a:pt x="74" y="67"/>
                  </a:cubicBezTo>
                  <a:cubicBezTo>
                    <a:pt x="81" y="74"/>
                    <a:pt x="87" y="80"/>
                    <a:pt x="94" y="86"/>
                  </a:cubicBezTo>
                  <a:cubicBezTo>
                    <a:pt x="94" y="87"/>
                    <a:pt x="95" y="89"/>
                    <a:pt x="96" y="89"/>
                  </a:cubicBezTo>
                  <a:close/>
                </a:path>
              </a:pathLst>
            </a:custGeom>
            <a:solidFill>
              <a:srgbClr val="E026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8"/>
            <p:cNvSpPr/>
            <p:nvPr/>
          </p:nvSpPr>
          <p:spPr>
            <a:xfrm>
              <a:off x="4186" y="1306"/>
              <a:ext cx="361" cy="1030"/>
            </a:xfrm>
            <a:custGeom>
              <a:avLst/>
              <a:gdLst/>
              <a:ahLst/>
              <a:cxnLst/>
              <a:rect l="l" t="t" r="r" b="b"/>
              <a:pathLst>
                <a:path w="33" h="94" extrusionOk="0">
                  <a:moveTo>
                    <a:pt x="1" y="61"/>
                  </a:moveTo>
                  <a:cubicBezTo>
                    <a:pt x="1" y="57"/>
                    <a:pt x="0" y="52"/>
                    <a:pt x="1" y="47"/>
                  </a:cubicBezTo>
                  <a:cubicBezTo>
                    <a:pt x="2" y="43"/>
                    <a:pt x="4" y="39"/>
                    <a:pt x="8" y="36"/>
                  </a:cubicBezTo>
                  <a:cubicBezTo>
                    <a:pt x="10" y="35"/>
                    <a:pt x="11" y="34"/>
                    <a:pt x="11" y="32"/>
                  </a:cubicBezTo>
                  <a:cubicBezTo>
                    <a:pt x="11" y="25"/>
                    <a:pt x="12" y="18"/>
                    <a:pt x="12" y="11"/>
                  </a:cubicBezTo>
                  <a:cubicBezTo>
                    <a:pt x="12" y="10"/>
                    <a:pt x="12" y="9"/>
                    <a:pt x="12" y="8"/>
                  </a:cubicBezTo>
                  <a:cubicBezTo>
                    <a:pt x="12" y="6"/>
                    <a:pt x="10" y="3"/>
                    <a:pt x="12" y="2"/>
                  </a:cubicBezTo>
                  <a:cubicBezTo>
                    <a:pt x="15" y="0"/>
                    <a:pt x="18" y="1"/>
                    <a:pt x="22" y="1"/>
                  </a:cubicBezTo>
                  <a:cubicBezTo>
                    <a:pt x="24" y="1"/>
                    <a:pt x="23" y="4"/>
                    <a:pt x="23" y="5"/>
                  </a:cubicBezTo>
                  <a:cubicBezTo>
                    <a:pt x="21" y="15"/>
                    <a:pt x="24" y="24"/>
                    <a:pt x="24" y="33"/>
                  </a:cubicBezTo>
                  <a:cubicBezTo>
                    <a:pt x="24" y="35"/>
                    <a:pt x="25" y="36"/>
                    <a:pt x="26" y="37"/>
                  </a:cubicBezTo>
                  <a:cubicBezTo>
                    <a:pt x="31" y="40"/>
                    <a:pt x="33" y="44"/>
                    <a:pt x="33" y="50"/>
                  </a:cubicBezTo>
                  <a:cubicBezTo>
                    <a:pt x="33" y="64"/>
                    <a:pt x="33" y="79"/>
                    <a:pt x="33" y="94"/>
                  </a:cubicBezTo>
                  <a:cubicBezTo>
                    <a:pt x="28" y="91"/>
                    <a:pt x="25" y="86"/>
                    <a:pt x="21" y="82"/>
                  </a:cubicBezTo>
                  <a:cubicBezTo>
                    <a:pt x="15" y="77"/>
                    <a:pt x="9" y="72"/>
                    <a:pt x="5" y="65"/>
                  </a:cubicBezTo>
                  <a:cubicBezTo>
                    <a:pt x="6" y="57"/>
                    <a:pt x="3" y="49"/>
                    <a:pt x="7" y="42"/>
                  </a:cubicBezTo>
                  <a:cubicBezTo>
                    <a:pt x="4" y="44"/>
                    <a:pt x="3" y="47"/>
                    <a:pt x="3" y="50"/>
                  </a:cubicBezTo>
                  <a:cubicBezTo>
                    <a:pt x="3" y="55"/>
                    <a:pt x="3" y="59"/>
                    <a:pt x="3" y="64"/>
                  </a:cubicBezTo>
                  <a:cubicBezTo>
                    <a:pt x="2" y="64"/>
                    <a:pt x="1" y="62"/>
                    <a:pt x="1" y="61"/>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6" name="Google Shape;726;p18"/>
            <p:cNvSpPr/>
            <p:nvPr/>
          </p:nvSpPr>
          <p:spPr>
            <a:xfrm>
              <a:off x="3704" y="1909"/>
              <a:ext cx="372" cy="734"/>
            </a:xfrm>
            <a:custGeom>
              <a:avLst/>
              <a:gdLst/>
              <a:ahLst/>
              <a:cxnLst/>
              <a:rect l="l" t="t" r="r" b="b"/>
              <a:pathLst>
                <a:path w="34" h="67" extrusionOk="0">
                  <a:moveTo>
                    <a:pt x="32" y="9"/>
                  </a:moveTo>
                  <a:cubicBezTo>
                    <a:pt x="32" y="13"/>
                    <a:pt x="33" y="16"/>
                    <a:pt x="33" y="19"/>
                  </a:cubicBezTo>
                  <a:cubicBezTo>
                    <a:pt x="33" y="27"/>
                    <a:pt x="30" y="31"/>
                    <a:pt x="23" y="33"/>
                  </a:cubicBezTo>
                  <a:cubicBezTo>
                    <a:pt x="20" y="34"/>
                    <a:pt x="19" y="35"/>
                    <a:pt x="19" y="38"/>
                  </a:cubicBezTo>
                  <a:cubicBezTo>
                    <a:pt x="19" y="45"/>
                    <a:pt x="19" y="52"/>
                    <a:pt x="19" y="59"/>
                  </a:cubicBezTo>
                  <a:cubicBezTo>
                    <a:pt x="19" y="62"/>
                    <a:pt x="20" y="63"/>
                    <a:pt x="23" y="63"/>
                  </a:cubicBezTo>
                  <a:cubicBezTo>
                    <a:pt x="26" y="64"/>
                    <a:pt x="30" y="65"/>
                    <a:pt x="34" y="65"/>
                  </a:cubicBezTo>
                  <a:cubicBezTo>
                    <a:pt x="34" y="66"/>
                    <a:pt x="34" y="66"/>
                    <a:pt x="33" y="67"/>
                  </a:cubicBezTo>
                  <a:cubicBezTo>
                    <a:pt x="22" y="67"/>
                    <a:pt x="11" y="67"/>
                    <a:pt x="0" y="67"/>
                  </a:cubicBezTo>
                  <a:cubicBezTo>
                    <a:pt x="4" y="64"/>
                    <a:pt x="8" y="64"/>
                    <a:pt x="12" y="63"/>
                  </a:cubicBezTo>
                  <a:cubicBezTo>
                    <a:pt x="15" y="63"/>
                    <a:pt x="16" y="62"/>
                    <a:pt x="16" y="58"/>
                  </a:cubicBezTo>
                  <a:cubicBezTo>
                    <a:pt x="15" y="51"/>
                    <a:pt x="16" y="44"/>
                    <a:pt x="16" y="37"/>
                  </a:cubicBezTo>
                  <a:cubicBezTo>
                    <a:pt x="16" y="35"/>
                    <a:pt x="15" y="34"/>
                    <a:pt x="13" y="34"/>
                  </a:cubicBezTo>
                  <a:cubicBezTo>
                    <a:pt x="4" y="31"/>
                    <a:pt x="2" y="27"/>
                    <a:pt x="2" y="18"/>
                  </a:cubicBezTo>
                  <a:cubicBezTo>
                    <a:pt x="2" y="13"/>
                    <a:pt x="3" y="8"/>
                    <a:pt x="4" y="4"/>
                  </a:cubicBezTo>
                  <a:cubicBezTo>
                    <a:pt x="5" y="1"/>
                    <a:pt x="6" y="0"/>
                    <a:pt x="9" y="0"/>
                  </a:cubicBezTo>
                  <a:cubicBezTo>
                    <a:pt x="13" y="0"/>
                    <a:pt x="18" y="0"/>
                    <a:pt x="23" y="0"/>
                  </a:cubicBezTo>
                  <a:cubicBezTo>
                    <a:pt x="26" y="3"/>
                    <a:pt x="29" y="6"/>
                    <a:pt x="32" y="9"/>
                  </a:cubicBezTo>
                  <a:close/>
                  <a:moveTo>
                    <a:pt x="4" y="24"/>
                  </a:moveTo>
                  <a:cubicBezTo>
                    <a:pt x="4" y="20"/>
                    <a:pt x="4" y="17"/>
                    <a:pt x="4" y="14"/>
                  </a:cubicBezTo>
                  <a:cubicBezTo>
                    <a:pt x="4" y="17"/>
                    <a:pt x="3" y="20"/>
                    <a:pt x="4" y="24"/>
                  </a:cubicBezTo>
                  <a:close/>
                  <a:moveTo>
                    <a:pt x="5" y="26"/>
                  </a:moveTo>
                  <a:cubicBezTo>
                    <a:pt x="5" y="26"/>
                    <a:pt x="5" y="25"/>
                    <a:pt x="5" y="25"/>
                  </a:cubicBezTo>
                  <a:cubicBezTo>
                    <a:pt x="5" y="25"/>
                    <a:pt x="5" y="26"/>
                    <a:pt x="5" y="26"/>
                  </a:cubicBezTo>
                  <a:cubicBezTo>
                    <a:pt x="5" y="26"/>
                    <a:pt x="5" y="26"/>
                    <a:pt x="5" y="26"/>
                  </a:cubicBezTo>
                  <a:cubicBezTo>
                    <a:pt x="5" y="26"/>
                    <a:pt x="5" y="26"/>
                    <a:pt x="5" y="26"/>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7" name="Google Shape;727;p18"/>
            <p:cNvSpPr/>
            <p:nvPr/>
          </p:nvSpPr>
          <p:spPr>
            <a:xfrm>
              <a:off x="4197" y="2150"/>
              <a:ext cx="361" cy="526"/>
            </a:xfrm>
            <a:custGeom>
              <a:avLst/>
              <a:gdLst/>
              <a:ahLst/>
              <a:cxnLst/>
              <a:rect l="l" t="t" r="r" b="b"/>
              <a:pathLst>
                <a:path w="33" h="48" extrusionOk="0">
                  <a:moveTo>
                    <a:pt x="32" y="33"/>
                  </a:moveTo>
                  <a:cubicBezTo>
                    <a:pt x="33" y="48"/>
                    <a:pt x="33" y="45"/>
                    <a:pt x="21" y="45"/>
                  </a:cubicBezTo>
                  <a:cubicBezTo>
                    <a:pt x="16" y="45"/>
                    <a:pt x="11" y="45"/>
                    <a:pt x="5" y="45"/>
                  </a:cubicBezTo>
                  <a:cubicBezTo>
                    <a:pt x="1" y="45"/>
                    <a:pt x="0" y="43"/>
                    <a:pt x="0" y="40"/>
                  </a:cubicBezTo>
                  <a:cubicBezTo>
                    <a:pt x="0" y="27"/>
                    <a:pt x="0" y="13"/>
                    <a:pt x="0" y="0"/>
                  </a:cubicBezTo>
                  <a:cubicBezTo>
                    <a:pt x="2" y="1"/>
                    <a:pt x="2" y="2"/>
                    <a:pt x="3" y="4"/>
                  </a:cubicBezTo>
                  <a:cubicBezTo>
                    <a:pt x="3" y="10"/>
                    <a:pt x="3" y="16"/>
                    <a:pt x="3" y="22"/>
                  </a:cubicBezTo>
                  <a:cubicBezTo>
                    <a:pt x="3" y="22"/>
                    <a:pt x="4" y="22"/>
                    <a:pt x="4" y="22"/>
                  </a:cubicBezTo>
                  <a:cubicBezTo>
                    <a:pt x="4" y="16"/>
                    <a:pt x="4" y="11"/>
                    <a:pt x="4" y="5"/>
                  </a:cubicBezTo>
                  <a:cubicBezTo>
                    <a:pt x="6" y="5"/>
                    <a:pt x="7" y="6"/>
                    <a:pt x="8" y="7"/>
                  </a:cubicBezTo>
                  <a:cubicBezTo>
                    <a:pt x="15" y="15"/>
                    <a:pt x="22" y="22"/>
                    <a:pt x="30" y="30"/>
                  </a:cubicBezTo>
                  <a:cubicBezTo>
                    <a:pt x="31" y="31"/>
                    <a:pt x="32" y="32"/>
                    <a:pt x="32" y="33"/>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8" name="Google Shape;728;p18"/>
            <p:cNvSpPr/>
            <p:nvPr/>
          </p:nvSpPr>
          <p:spPr>
            <a:xfrm>
              <a:off x="4219" y="1766"/>
              <a:ext cx="43" cy="252"/>
            </a:xfrm>
            <a:custGeom>
              <a:avLst/>
              <a:gdLst/>
              <a:ahLst/>
              <a:cxnLst/>
              <a:rect l="l" t="t" r="r" b="b"/>
              <a:pathLst>
                <a:path w="4" h="23" extrusionOk="0">
                  <a:moveTo>
                    <a:pt x="0" y="22"/>
                  </a:moveTo>
                  <a:cubicBezTo>
                    <a:pt x="0" y="17"/>
                    <a:pt x="0" y="13"/>
                    <a:pt x="0" y="8"/>
                  </a:cubicBezTo>
                  <a:cubicBezTo>
                    <a:pt x="0" y="5"/>
                    <a:pt x="1" y="2"/>
                    <a:pt x="4" y="0"/>
                  </a:cubicBezTo>
                  <a:cubicBezTo>
                    <a:pt x="0" y="7"/>
                    <a:pt x="3" y="15"/>
                    <a:pt x="2" y="23"/>
                  </a:cubicBezTo>
                  <a:cubicBezTo>
                    <a:pt x="1" y="23"/>
                    <a:pt x="1" y="22"/>
                    <a:pt x="0" y="22"/>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9" name="Google Shape;729;p18"/>
            <p:cNvSpPr/>
            <p:nvPr/>
          </p:nvSpPr>
          <p:spPr>
            <a:xfrm>
              <a:off x="4230" y="2193"/>
              <a:ext cx="11" cy="198"/>
            </a:xfrm>
            <a:custGeom>
              <a:avLst/>
              <a:gdLst/>
              <a:ahLst/>
              <a:cxnLst/>
              <a:rect l="l" t="t" r="r" b="b"/>
              <a:pathLst>
                <a:path w="1" h="18" extrusionOk="0">
                  <a:moveTo>
                    <a:pt x="1" y="1"/>
                  </a:moveTo>
                  <a:cubicBezTo>
                    <a:pt x="1" y="7"/>
                    <a:pt x="1" y="12"/>
                    <a:pt x="1" y="18"/>
                  </a:cubicBezTo>
                  <a:cubicBezTo>
                    <a:pt x="1" y="18"/>
                    <a:pt x="0" y="18"/>
                    <a:pt x="0" y="18"/>
                  </a:cubicBezTo>
                  <a:cubicBezTo>
                    <a:pt x="0" y="12"/>
                    <a:pt x="0" y="6"/>
                    <a:pt x="0" y="0"/>
                  </a:cubicBezTo>
                  <a:cubicBezTo>
                    <a:pt x="1" y="0"/>
                    <a:pt x="1" y="0"/>
                    <a:pt x="1" y="1"/>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0" name="Google Shape;730;p18"/>
            <p:cNvSpPr/>
            <p:nvPr/>
          </p:nvSpPr>
          <p:spPr>
            <a:xfrm>
              <a:off x="3737" y="2062"/>
              <a:ext cx="11" cy="110"/>
            </a:xfrm>
            <a:custGeom>
              <a:avLst/>
              <a:gdLst/>
              <a:ahLst/>
              <a:cxnLst/>
              <a:rect l="l" t="t" r="r" b="b"/>
              <a:pathLst>
                <a:path w="1" h="10" extrusionOk="0">
                  <a:moveTo>
                    <a:pt x="1" y="10"/>
                  </a:moveTo>
                  <a:cubicBezTo>
                    <a:pt x="0" y="6"/>
                    <a:pt x="1" y="3"/>
                    <a:pt x="1" y="0"/>
                  </a:cubicBezTo>
                  <a:cubicBezTo>
                    <a:pt x="1" y="3"/>
                    <a:pt x="1" y="6"/>
                    <a:pt x="1" y="10"/>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1" name="Google Shape;731;p18"/>
            <p:cNvSpPr/>
            <p:nvPr/>
          </p:nvSpPr>
          <p:spPr>
            <a:xfrm>
              <a:off x="3759" y="2183"/>
              <a:ext cx="1" cy="10"/>
            </a:xfrm>
            <a:prstGeom prst="ellipse">
              <a:avLst/>
            </a:pr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9"/>
          <p:cNvSpPr txBox="1">
            <a:spLocks noGrp="1"/>
          </p:cNvSpPr>
          <p:nvPr>
            <p:ph type="body" idx="4294967295"/>
          </p:nvPr>
        </p:nvSpPr>
        <p:spPr>
          <a:xfrm>
            <a:off x="242645" y="254632"/>
            <a:ext cx="8679896" cy="543181"/>
          </a:xfrm>
          <a:prstGeom prst="rect">
            <a:avLst/>
          </a:prstGeom>
          <a:noFill/>
          <a:ln>
            <a:noFill/>
          </a:ln>
        </p:spPr>
        <p:txBody>
          <a:bodyPr spcFirstLastPara="1" wrap="square" lIns="91400" tIns="91400" rIns="91400" bIns="91400" anchor="ctr" anchorCtr="1">
            <a:noAutofit/>
          </a:bodyPr>
          <a:lstStyle/>
          <a:p>
            <a:pPr marL="0" lvl="0" indent="0" algn="ctr" rtl="0">
              <a:lnSpc>
                <a:spcPct val="100000"/>
              </a:lnSpc>
              <a:spcBef>
                <a:spcPts val="0"/>
              </a:spcBef>
              <a:spcAft>
                <a:spcPts val="0"/>
              </a:spcAft>
              <a:buSzPts val="1800"/>
              <a:buNone/>
            </a:pPr>
            <a:r>
              <a:rPr lang="en-US" sz="4050">
                <a:solidFill>
                  <a:srgbClr val="262626"/>
                </a:solidFill>
                <a:latin typeface="Arial"/>
                <a:ea typeface="Arial"/>
                <a:cs typeface="Arial"/>
                <a:sym typeface="Arial"/>
              </a:rPr>
              <a:t>Infographic Style</a:t>
            </a:r>
            <a:endParaRPr/>
          </a:p>
        </p:txBody>
      </p:sp>
      <p:cxnSp>
        <p:nvCxnSpPr>
          <p:cNvPr id="737" name="Google Shape;737;p19"/>
          <p:cNvCxnSpPr/>
          <p:nvPr/>
        </p:nvCxnSpPr>
        <p:spPr>
          <a:xfrm rot="10800000">
            <a:off x="-832" y="3061530"/>
            <a:ext cx="5404396" cy="0"/>
          </a:xfrm>
          <a:prstGeom prst="straightConnector1">
            <a:avLst/>
          </a:prstGeom>
          <a:noFill/>
          <a:ln w="44425" cap="flat" cmpd="sng">
            <a:solidFill>
              <a:srgbClr val="00B0F0"/>
            </a:solidFill>
            <a:prstDash val="solid"/>
            <a:miter lim="8000"/>
            <a:headEnd type="none" w="sm" len="sm"/>
            <a:tailEnd type="none" w="sm" len="sm"/>
          </a:ln>
        </p:spPr>
      </p:cxnSp>
      <p:sp>
        <p:nvSpPr>
          <p:cNvPr id="738" name="Google Shape;738;p19"/>
          <p:cNvSpPr/>
          <p:nvPr/>
        </p:nvSpPr>
        <p:spPr>
          <a:xfrm flipH="1">
            <a:off x="4949409" y="1508778"/>
            <a:ext cx="454164" cy="45416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FFFFFF"/>
          </a:solidFill>
          <a:ln w="38100" cap="flat" cmpd="sng">
            <a:solidFill>
              <a:srgbClr val="DA3B3B"/>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2026"/>
              <a:buFont typeface="Calibri"/>
              <a:buNone/>
            </a:pPr>
            <a:endParaRPr sz="2026" b="0" i="0" u="none" strike="noStrike" cap="none">
              <a:solidFill>
                <a:srgbClr val="FFFFFF"/>
              </a:solidFill>
              <a:latin typeface="Arial"/>
              <a:ea typeface="Arial"/>
              <a:cs typeface="Arial"/>
              <a:sym typeface="Arial"/>
            </a:endParaRPr>
          </a:p>
        </p:txBody>
      </p:sp>
      <p:sp>
        <p:nvSpPr>
          <p:cNvPr id="739" name="Google Shape;739;p19"/>
          <p:cNvSpPr/>
          <p:nvPr/>
        </p:nvSpPr>
        <p:spPr>
          <a:xfrm rot="8579997">
            <a:off x="5054873" y="1614556"/>
            <a:ext cx="243230" cy="242581"/>
          </a:xfrm>
          <a:custGeom>
            <a:avLst/>
            <a:gdLst/>
            <a:ahLst/>
            <a:cxnLst/>
            <a:rect l="l" t="t" r="r" b="b"/>
            <a:pathLst>
              <a:path w="3872365" h="3862045" extrusionOk="0">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rgbClr val="DA3B3B"/>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2026"/>
              <a:buFont typeface="Calibri"/>
              <a:buNone/>
            </a:pPr>
            <a:endParaRPr sz="2026" b="0" i="0" u="none" strike="noStrike" cap="none">
              <a:solidFill>
                <a:srgbClr val="404040"/>
              </a:solidFill>
              <a:latin typeface="Arial"/>
              <a:ea typeface="Arial"/>
              <a:cs typeface="Arial"/>
              <a:sym typeface="Arial"/>
            </a:endParaRPr>
          </a:p>
        </p:txBody>
      </p:sp>
      <p:grpSp>
        <p:nvGrpSpPr>
          <p:cNvPr id="740" name="Google Shape;740;p19"/>
          <p:cNvGrpSpPr/>
          <p:nvPr/>
        </p:nvGrpSpPr>
        <p:grpSpPr>
          <a:xfrm>
            <a:off x="1276209" y="1470400"/>
            <a:ext cx="3551840" cy="553999"/>
            <a:chOff x="1276209" y="1470400"/>
            <a:chExt cx="3551840" cy="553999"/>
          </a:xfrm>
        </p:grpSpPr>
        <p:sp>
          <p:nvSpPr>
            <p:cNvPr id="741" name="Google Shape;741;p19"/>
            <p:cNvSpPr txBox="1"/>
            <p:nvPr/>
          </p:nvSpPr>
          <p:spPr>
            <a:xfrm>
              <a:off x="1276209" y="1655064"/>
              <a:ext cx="3551840" cy="3693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Get a modern PowerPoint  Presentation that is beautifully designed. Easy to change colors, photos and Text. </a:t>
              </a:r>
              <a:endParaRPr sz="900" b="0" i="0" u="none" strike="noStrike" cap="none">
                <a:solidFill>
                  <a:srgbClr val="404040"/>
                </a:solidFill>
                <a:latin typeface="Arial"/>
                <a:ea typeface="Arial"/>
                <a:cs typeface="Arial"/>
                <a:sym typeface="Arial"/>
              </a:endParaRPr>
            </a:p>
          </p:txBody>
        </p:sp>
        <p:sp>
          <p:nvSpPr>
            <p:cNvPr id="742" name="Google Shape;742;p19"/>
            <p:cNvSpPr txBox="1"/>
            <p:nvPr/>
          </p:nvSpPr>
          <p:spPr>
            <a:xfrm>
              <a:off x="1276209" y="1470400"/>
              <a:ext cx="3551840" cy="230831"/>
            </a:xfrm>
            <a:prstGeom prst="rect">
              <a:avLst/>
            </a:prstGeom>
            <a:noFill/>
            <a:ln>
              <a:noFill/>
            </a:ln>
          </p:spPr>
          <p:txBody>
            <a:bodyPr spcFirstLastPara="1" wrap="square" lIns="80975" tIns="45700" rIns="80975" bIns="45700" anchor="t" anchorCtr="0">
              <a:spAutoFit/>
            </a:bodyPr>
            <a:lstStyle/>
            <a:p>
              <a:pPr marL="0" marR="0" lvl="0" indent="0" algn="r" rtl="0">
                <a:lnSpc>
                  <a:spcPct val="100000"/>
                </a:lnSpc>
                <a:spcBef>
                  <a:spcPts val="0"/>
                </a:spcBef>
                <a:spcAft>
                  <a:spcPts val="0"/>
                </a:spcAft>
                <a:buClr>
                  <a:srgbClr val="404040"/>
                </a:buClr>
                <a:buSzPts val="900"/>
                <a:buFont typeface="Arial"/>
                <a:buNone/>
              </a:pPr>
              <a:r>
                <a:rPr lang="en-US" sz="900" b="1" i="0" u="none" strike="noStrike" cap="none">
                  <a:solidFill>
                    <a:srgbClr val="404040"/>
                  </a:solidFill>
                  <a:latin typeface="Arial"/>
                  <a:ea typeface="Arial"/>
                  <a:cs typeface="Arial"/>
                  <a:sym typeface="Arial"/>
                </a:rPr>
                <a:t>Contents Title</a:t>
              </a:r>
              <a:endParaRPr/>
            </a:p>
          </p:txBody>
        </p:sp>
      </p:grpSp>
      <p:sp>
        <p:nvSpPr>
          <p:cNvPr id="743" name="Google Shape;743;p19"/>
          <p:cNvSpPr/>
          <p:nvPr/>
        </p:nvSpPr>
        <p:spPr>
          <a:xfrm flipH="1">
            <a:off x="4949409" y="4110182"/>
            <a:ext cx="454164" cy="45416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FFFFFF"/>
          </a:solidFill>
          <a:ln w="38100" cap="flat" cmpd="sng">
            <a:solidFill>
              <a:srgbClr val="FF6B65"/>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2026"/>
              <a:buFont typeface="Calibri"/>
              <a:buNone/>
            </a:pPr>
            <a:endParaRPr sz="2026" b="0" i="0" u="none" strike="noStrike" cap="none">
              <a:solidFill>
                <a:srgbClr val="FFFFFF"/>
              </a:solidFill>
              <a:latin typeface="Arial"/>
              <a:ea typeface="Arial"/>
              <a:cs typeface="Arial"/>
              <a:sym typeface="Arial"/>
            </a:endParaRPr>
          </a:p>
        </p:txBody>
      </p:sp>
      <p:sp>
        <p:nvSpPr>
          <p:cNvPr id="744" name="Google Shape;744;p19"/>
          <p:cNvSpPr/>
          <p:nvPr/>
        </p:nvSpPr>
        <p:spPr>
          <a:xfrm>
            <a:off x="5066443" y="4227435"/>
            <a:ext cx="220096" cy="219666"/>
          </a:xfrm>
          <a:custGeom>
            <a:avLst/>
            <a:gdLst/>
            <a:ahLst/>
            <a:cxnLst/>
            <a:rect l="l" t="t" r="r" b="b"/>
            <a:pathLst>
              <a:path w="4020621" h="4012920" extrusionOk="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rgbClr val="FF6B65"/>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2026"/>
              <a:buFont typeface="Calibri"/>
              <a:buNone/>
            </a:pPr>
            <a:endParaRPr sz="2026" b="0" i="0" u="none" strike="noStrike" cap="none">
              <a:solidFill>
                <a:srgbClr val="404040"/>
              </a:solidFill>
              <a:latin typeface="Arial"/>
              <a:ea typeface="Arial"/>
              <a:cs typeface="Arial"/>
              <a:sym typeface="Arial"/>
            </a:endParaRPr>
          </a:p>
        </p:txBody>
      </p:sp>
      <p:grpSp>
        <p:nvGrpSpPr>
          <p:cNvPr id="745" name="Google Shape;745;p19"/>
          <p:cNvGrpSpPr/>
          <p:nvPr/>
        </p:nvGrpSpPr>
        <p:grpSpPr>
          <a:xfrm>
            <a:off x="1276209" y="4071814"/>
            <a:ext cx="3551840" cy="553998"/>
            <a:chOff x="1276209" y="4071814"/>
            <a:chExt cx="3551840" cy="553998"/>
          </a:xfrm>
        </p:grpSpPr>
        <p:sp>
          <p:nvSpPr>
            <p:cNvPr id="746" name="Google Shape;746;p19"/>
            <p:cNvSpPr txBox="1"/>
            <p:nvPr/>
          </p:nvSpPr>
          <p:spPr>
            <a:xfrm>
              <a:off x="1276209" y="4256477"/>
              <a:ext cx="3551840" cy="3693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Get a modern PowerPoint  Presentation that is beautifully designed. Easy to change colors, photos and Text. </a:t>
              </a:r>
              <a:endParaRPr/>
            </a:p>
          </p:txBody>
        </p:sp>
        <p:sp>
          <p:nvSpPr>
            <p:cNvPr id="747" name="Google Shape;747;p19"/>
            <p:cNvSpPr txBox="1"/>
            <p:nvPr/>
          </p:nvSpPr>
          <p:spPr>
            <a:xfrm>
              <a:off x="1276209" y="4071814"/>
              <a:ext cx="3551840" cy="230831"/>
            </a:xfrm>
            <a:prstGeom prst="rect">
              <a:avLst/>
            </a:prstGeom>
            <a:noFill/>
            <a:ln>
              <a:noFill/>
            </a:ln>
          </p:spPr>
          <p:txBody>
            <a:bodyPr spcFirstLastPara="1" wrap="square" lIns="80975" tIns="45700" rIns="80975" bIns="45700" anchor="t" anchorCtr="0">
              <a:spAutoFit/>
            </a:bodyPr>
            <a:lstStyle/>
            <a:p>
              <a:pPr marL="0" marR="0" lvl="0" indent="0" algn="r" rtl="0">
                <a:lnSpc>
                  <a:spcPct val="100000"/>
                </a:lnSpc>
                <a:spcBef>
                  <a:spcPts val="0"/>
                </a:spcBef>
                <a:spcAft>
                  <a:spcPts val="0"/>
                </a:spcAft>
                <a:buClr>
                  <a:srgbClr val="404040"/>
                </a:buClr>
                <a:buSzPts val="900"/>
                <a:buFont typeface="Arial"/>
                <a:buNone/>
              </a:pPr>
              <a:r>
                <a:rPr lang="en-US" sz="900" b="1" i="0" u="none" strike="noStrike" cap="none">
                  <a:solidFill>
                    <a:srgbClr val="404040"/>
                  </a:solidFill>
                  <a:latin typeface="Arial"/>
                  <a:ea typeface="Arial"/>
                  <a:cs typeface="Arial"/>
                  <a:sym typeface="Arial"/>
                </a:rPr>
                <a:t>Contents Title</a:t>
              </a:r>
              <a:endParaRPr/>
            </a:p>
          </p:txBody>
        </p:sp>
      </p:grpSp>
      <p:sp>
        <p:nvSpPr>
          <p:cNvPr id="748" name="Google Shape;748;p19"/>
          <p:cNvSpPr/>
          <p:nvPr/>
        </p:nvSpPr>
        <p:spPr>
          <a:xfrm flipH="1">
            <a:off x="4022582" y="3277831"/>
            <a:ext cx="454164" cy="45416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FFFFFF"/>
          </a:solidFill>
          <a:ln w="38100" cap="flat" cmpd="sng">
            <a:solidFill>
              <a:srgbClr val="00B0F0"/>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2026"/>
              <a:buFont typeface="Calibri"/>
              <a:buNone/>
            </a:pPr>
            <a:endParaRPr sz="2026" b="0" i="0" u="none" strike="noStrike" cap="none">
              <a:solidFill>
                <a:srgbClr val="FFFFFF"/>
              </a:solidFill>
              <a:latin typeface="Arial"/>
              <a:ea typeface="Arial"/>
              <a:cs typeface="Arial"/>
              <a:sym typeface="Arial"/>
            </a:endParaRPr>
          </a:p>
        </p:txBody>
      </p:sp>
      <p:sp>
        <p:nvSpPr>
          <p:cNvPr id="749" name="Google Shape;749;p19"/>
          <p:cNvSpPr/>
          <p:nvPr/>
        </p:nvSpPr>
        <p:spPr>
          <a:xfrm>
            <a:off x="4143996" y="3399254"/>
            <a:ext cx="211326" cy="211326"/>
          </a:xfrm>
          <a:custGeom>
            <a:avLst/>
            <a:gdLst/>
            <a:ahLst/>
            <a:cxnLst/>
            <a:rect l="l" t="t" r="r" b="b"/>
            <a:pathLst>
              <a:path w="3960440" h="3960000" extrusionOk="0">
                <a:moveTo>
                  <a:pt x="1588743" y="1414211"/>
                </a:moveTo>
                <a:cubicBezTo>
                  <a:pt x="1540407" y="1411706"/>
                  <a:pt x="1506842" y="1440258"/>
                  <a:pt x="1506842" y="1478573"/>
                </a:cubicBezTo>
                <a:lnTo>
                  <a:pt x="1506842" y="2462752"/>
                </a:lnTo>
                <a:cubicBezTo>
                  <a:pt x="1506842" y="2484086"/>
                  <a:pt x="1516471" y="2503171"/>
                  <a:pt x="1532201" y="2515206"/>
                </a:cubicBezTo>
                <a:cubicBezTo>
                  <a:pt x="1552351" y="2541621"/>
                  <a:pt x="1589483" y="2548946"/>
                  <a:pt x="1619199" y="2531790"/>
                </a:cubicBezTo>
                <a:lnTo>
                  <a:pt x="2471524" y="2039700"/>
                </a:lnTo>
                <a:cubicBezTo>
                  <a:pt x="2509339" y="2017643"/>
                  <a:pt x="2509577" y="1945490"/>
                  <a:pt x="2464719" y="1913406"/>
                </a:cubicBezTo>
                <a:cubicBezTo>
                  <a:pt x="2315501" y="1808322"/>
                  <a:pt x="1748389" y="1486683"/>
                  <a:pt x="1588743" y="1414211"/>
                </a:cubicBezTo>
                <a:close/>
                <a:moveTo>
                  <a:pt x="1982320" y="904379"/>
                </a:moveTo>
                <a:cubicBezTo>
                  <a:pt x="2575020" y="904379"/>
                  <a:pt x="3055498" y="1384857"/>
                  <a:pt x="3055498" y="1977557"/>
                </a:cubicBezTo>
                <a:cubicBezTo>
                  <a:pt x="3055498" y="2570257"/>
                  <a:pt x="2575020" y="3050735"/>
                  <a:pt x="1982320" y="3050735"/>
                </a:cubicBezTo>
                <a:cubicBezTo>
                  <a:pt x="1389620" y="3050735"/>
                  <a:pt x="909142" y="2570257"/>
                  <a:pt x="909142" y="1977557"/>
                </a:cubicBezTo>
                <a:cubicBezTo>
                  <a:pt x="909142" y="1384857"/>
                  <a:pt x="1389620" y="904379"/>
                  <a:pt x="1982320" y="904379"/>
                </a:cubicBezTo>
                <a:close/>
                <a:moveTo>
                  <a:pt x="1982320" y="537397"/>
                </a:moveTo>
                <a:cubicBezTo>
                  <a:pt x="1186942" y="537397"/>
                  <a:pt x="542160" y="1182179"/>
                  <a:pt x="542160" y="1977557"/>
                </a:cubicBezTo>
                <a:cubicBezTo>
                  <a:pt x="542160" y="2772935"/>
                  <a:pt x="1186942" y="3417717"/>
                  <a:pt x="1982320" y="3417717"/>
                </a:cubicBezTo>
                <a:cubicBezTo>
                  <a:pt x="2777698" y="3417717"/>
                  <a:pt x="3422480" y="2772935"/>
                  <a:pt x="3422480" y="1977557"/>
                </a:cubicBezTo>
                <a:cubicBezTo>
                  <a:pt x="3422480" y="1182179"/>
                  <a:pt x="2777698" y="537397"/>
                  <a:pt x="1982320" y="537397"/>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2026"/>
              <a:buFont typeface="Calibri"/>
              <a:buNone/>
            </a:pPr>
            <a:endParaRPr sz="2026" b="0" i="0" u="none" strike="noStrike" cap="none">
              <a:solidFill>
                <a:srgbClr val="404040"/>
              </a:solidFill>
              <a:latin typeface="Arial"/>
              <a:ea typeface="Arial"/>
              <a:cs typeface="Arial"/>
              <a:sym typeface="Arial"/>
            </a:endParaRPr>
          </a:p>
        </p:txBody>
      </p:sp>
      <p:grpSp>
        <p:nvGrpSpPr>
          <p:cNvPr id="750" name="Google Shape;750;p19"/>
          <p:cNvGrpSpPr/>
          <p:nvPr/>
        </p:nvGrpSpPr>
        <p:grpSpPr>
          <a:xfrm>
            <a:off x="349383" y="3239463"/>
            <a:ext cx="3551840" cy="553998"/>
            <a:chOff x="349383" y="3239463"/>
            <a:chExt cx="3551840" cy="553998"/>
          </a:xfrm>
        </p:grpSpPr>
        <p:sp>
          <p:nvSpPr>
            <p:cNvPr id="751" name="Google Shape;751;p19"/>
            <p:cNvSpPr txBox="1"/>
            <p:nvPr/>
          </p:nvSpPr>
          <p:spPr>
            <a:xfrm>
              <a:off x="349383" y="3424126"/>
              <a:ext cx="3551840" cy="3693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Get a modern PowerPoint  Presentation that is beautifully designed. Easy to change colors, photos and Text. </a:t>
              </a:r>
              <a:endParaRPr/>
            </a:p>
          </p:txBody>
        </p:sp>
        <p:sp>
          <p:nvSpPr>
            <p:cNvPr id="752" name="Google Shape;752;p19"/>
            <p:cNvSpPr txBox="1"/>
            <p:nvPr/>
          </p:nvSpPr>
          <p:spPr>
            <a:xfrm>
              <a:off x="349383" y="3239463"/>
              <a:ext cx="3551840" cy="230831"/>
            </a:xfrm>
            <a:prstGeom prst="rect">
              <a:avLst/>
            </a:prstGeom>
            <a:noFill/>
            <a:ln>
              <a:noFill/>
            </a:ln>
          </p:spPr>
          <p:txBody>
            <a:bodyPr spcFirstLastPara="1" wrap="square" lIns="80975" tIns="45700" rIns="80975" bIns="45700" anchor="t" anchorCtr="0">
              <a:spAutoFit/>
            </a:bodyPr>
            <a:lstStyle/>
            <a:p>
              <a:pPr marL="0" marR="0" lvl="0" indent="0" algn="r" rtl="0">
                <a:lnSpc>
                  <a:spcPct val="100000"/>
                </a:lnSpc>
                <a:spcBef>
                  <a:spcPts val="0"/>
                </a:spcBef>
                <a:spcAft>
                  <a:spcPts val="0"/>
                </a:spcAft>
                <a:buClr>
                  <a:srgbClr val="404040"/>
                </a:buClr>
                <a:buSzPts val="900"/>
                <a:buFont typeface="Arial"/>
                <a:buNone/>
              </a:pPr>
              <a:r>
                <a:rPr lang="en-US" sz="900" b="1" i="0" u="none" strike="noStrike" cap="none">
                  <a:solidFill>
                    <a:srgbClr val="404040"/>
                  </a:solidFill>
                  <a:latin typeface="Arial"/>
                  <a:ea typeface="Arial"/>
                  <a:cs typeface="Arial"/>
                  <a:sym typeface="Arial"/>
                </a:rPr>
                <a:t>Contents Title</a:t>
              </a:r>
              <a:endParaRPr/>
            </a:p>
          </p:txBody>
        </p:sp>
      </p:grpSp>
      <p:sp>
        <p:nvSpPr>
          <p:cNvPr id="753" name="Google Shape;753;p19"/>
          <p:cNvSpPr/>
          <p:nvPr/>
        </p:nvSpPr>
        <p:spPr>
          <a:xfrm flipH="1">
            <a:off x="4022582" y="2341129"/>
            <a:ext cx="454164" cy="45416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FFFFFF"/>
          </a:solidFill>
          <a:ln w="38100" cap="flat" cmpd="sng">
            <a:solidFill>
              <a:srgbClr val="00B0F0"/>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2026"/>
              <a:buFont typeface="Calibri"/>
              <a:buNone/>
            </a:pPr>
            <a:endParaRPr sz="2026" b="0" i="0" u="none" strike="noStrike" cap="none">
              <a:solidFill>
                <a:srgbClr val="FFFFFF"/>
              </a:solidFill>
              <a:latin typeface="Arial"/>
              <a:ea typeface="Arial"/>
              <a:cs typeface="Arial"/>
              <a:sym typeface="Arial"/>
            </a:endParaRPr>
          </a:p>
        </p:txBody>
      </p:sp>
      <p:sp>
        <p:nvSpPr>
          <p:cNvPr id="754" name="Google Shape;754;p19"/>
          <p:cNvSpPr/>
          <p:nvPr/>
        </p:nvSpPr>
        <p:spPr>
          <a:xfrm>
            <a:off x="4119884" y="2438430"/>
            <a:ext cx="259561" cy="259561"/>
          </a:xfrm>
          <a:custGeom>
            <a:avLst/>
            <a:gdLst/>
            <a:ahLst/>
            <a:cxnLst/>
            <a:rect l="l" t="t" r="r" b="b"/>
            <a:pathLst>
              <a:path w="3960000" h="3960000" extrusionOk="0">
                <a:moveTo>
                  <a:pt x="1980000" y="1260000"/>
                </a:moveTo>
                <a:cubicBezTo>
                  <a:pt x="2377645" y="1260000"/>
                  <a:pt x="2700000" y="1582355"/>
                  <a:pt x="2700000" y="1980000"/>
                </a:cubicBezTo>
                <a:cubicBezTo>
                  <a:pt x="2700000" y="2377645"/>
                  <a:pt x="2377645" y="2700000"/>
                  <a:pt x="1980000" y="2700000"/>
                </a:cubicBezTo>
                <a:cubicBezTo>
                  <a:pt x="1582355" y="2700000"/>
                  <a:pt x="1260000" y="2377645"/>
                  <a:pt x="1260000" y="1980000"/>
                </a:cubicBezTo>
                <a:cubicBezTo>
                  <a:pt x="1260000" y="1582355"/>
                  <a:pt x="1582355" y="1260000"/>
                  <a:pt x="1980000" y="1260000"/>
                </a:cubicBezTo>
                <a:close/>
                <a:moveTo>
                  <a:pt x="2490424" y="1258488"/>
                </a:moveTo>
                <a:lnTo>
                  <a:pt x="3822407" y="1258488"/>
                </a:lnTo>
                <a:cubicBezTo>
                  <a:pt x="3911854" y="1481555"/>
                  <a:pt x="3960000" y="1725155"/>
                  <a:pt x="3960000" y="1980000"/>
                </a:cubicBezTo>
                <a:cubicBezTo>
                  <a:pt x="3960000" y="3073524"/>
                  <a:pt x="3073524" y="3960000"/>
                  <a:pt x="1980000" y="3960000"/>
                </a:cubicBezTo>
                <a:lnTo>
                  <a:pt x="1852759" y="3953575"/>
                </a:lnTo>
                <a:lnTo>
                  <a:pt x="2729076" y="2455486"/>
                </a:lnTo>
                <a:lnTo>
                  <a:pt x="2726868" y="2454194"/>
                </a:lnTo>
                <a:cubicBezTo>
                  <a:pt x="2814857" y="2317465"/>
                  <a:pt x="2865416" y="2154637"/>
                  <a:pt x="2865416" y="1980000"/>
                </a:cubicBezTo>
                <a:cubicBezTo>
                  <a:pt x="2865416" y="1681504"/>
                  <a:pt x="2717708" y="1417508"/>
                  <a:pt x="2490424" y="1258488"/>
                </a:cubicBezTo>
                <a:close/>
                <a:moveTo>
                  <a:pt x="334727" y="878603"/>
                </a:moveTo>
                <a:lnTo>
                  <a:pt x="1154753" y="2298930"/>
                </a:lnTo>
                <a:cubicBezTo>
                  <a:pt x="1281989" y="2630497"/>
                  <a:pt x="1603560" y="2865416"/>
                  <a:pt x="1980000" y="2865416"/>
                </a:cubicBezTo>
                <a:cubicBezTo>
                  <a:pt x="2123408" y="2865416"/>
                  <a:pt x="2258854" y="2831322"/>
                  <a:pt x="2378271" y="2770003"/>
                </a:cubicBezTo>
                <a:lnTo>
                  <a:pt x="1695481" y="3937251"/>
                </a:lnTo>
                <a:cubicBezTo>
                  <a:pt x="736579" y="3801546"/>
                  <a:pt x="0" y="2976792"/>
                  <a:pt x="0" y="1980000"/>
                </a:cubicBezTo>
                <a:cubicBezTo>
                  <a:pt x="0" y="1572291"/>
                  <a:pt x="123228" y="1193364"/>
                  <a:pt x="334727" y="878603"/>
                </a:cubicBezTo>
                <a:close/>
                <a:moveTo>
                  <a:pt x="1980000" y="0"/>
                </a:moveTo>
                <a:cubicBezTo>
                  <a:pt x="2762762" y="0"/>
                  <a:pt x="3439434" y="454224"/>
                  <a:pt x="3758731" y="1114488"/>
                </a:cubicBezTo>
                <a:lnTo>
                  <a:pt x="2165892" y="1114488"/>
                </a:lnTo>
                <a:cubicBezTo>
                  <a:pt x="2106002" y="1101330"/>
                  <a:pt x="2043789" y="1094584"/>
                  <a:pt x="1980000" y="1094584"/>
                </a:cubicBezTo>
                <a:cubicBezTo>
                  <a:pt x="1916211" y="1094584"/>
                  <a:pt x="1853998" y="1101330"/>
                  <a:pt x="1794108" y="1114488"/>
                </a:cubicBezTo>
                <a:lnTo>
                  <a:pt x="1774506" y="1114488"/>
                </a:lnTo>
                <a:lnTo>
                  <a:pt x="1774506" y="1119528"/>
                </a:lnTo>
                <a:cubicBezTo>
                  <a:pt x="1405645" y="1206316"/>
                  <a:pt x="1126346" y="1524537"/>
                  <a:pt x="1097987" y="1912608"/>
                </a:cubicBezTo>
                <a:lnTo>
                  <a:pt x="428214" y="752526"/>
                </a:lnTo>
                <a:cubicBezTo>
                  <a:pt x="789694" y="293724"/>
                  <a:pt x="1350545" y="0"/>
                  <a:pt x="1980000" y="0"/>
                </a:cubicBez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2026"/>
              <a:buFont typeface="Calibri"/>
              <a:buNone/>
            </a:pPr>
            <a:endParaRPr sz="2026" b="0" i="0" u="none" strike="noStrike" cap="none">
              <a:solidFill>
                <a:srgbClr val="404040"/>
              </a:solidFill>
              <a:latin typeface="Arial"/>
              <a:ea typeface="Arial"/>
              <a:cs typeface="Arial"/>
              <a:sym typeface="Arial"/>
            </a:endParaRPr>
          </a:p>
        </p:txBody>
      </p:sp>
      <p:grpSp>
        <p:nvGrpSpPr>
          <p:cNvPr id="755" name="Google Shape;755;p19"/>
          <p:cNvGrpSpPr/>
          <p:nvPr/>
        </p:nvGrpSpPr>
        <p:grpSpPr>
          <a:xfrm>
            <a:off x="349383" y="2302751"/>
            <a:ext cx="3551849" cy="553998"/>
            <a:chOff x="349383" y="2302751"/>
            <a:chExt cx="3551849" cy="553998"/>
          </a:xfrm>
        </p:grpSpPr>
        <p:sp>
          <p:nvSpPr>
            <p:cNvPr id="756" name="Google Shape;756;p19"/>
            <p:cNvSpPr txBox="1"/>
            <p:nvPr/>
          </p:nvSpPr>
          <p:spPr>
            <a:xfrm>
              <a:off x="349383" y="2487414"/>
              <a:ext cx="3551840" cy="3693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Get a modern PowerPoint  Presentation that is beautifully designed. Easy to change colors, photos and Text. </a:t>
              </a:r>
              <a:endParaRPr sz="900" b="0" i="0" u="none" strike="noStrike" cap="none">
                <a:solidFill>
                  <a:srgbClr val="404040"/>
                </a:solidFill>
                <a:latin typeface="Arial"/>
                <a:ea typeface="Arial"/>
                <a:cs typeface="Arial"/>
                <a:sym typeface="Arial"/>
              </a:endParaRPr>
            </a:p>
          </p:txBody>
        </p:sp>
        <p:sp>
          <p:nvSpPr>
            <p:cNvPr id="757" name="Google Shape;757;p19"/>
            <p:cNvSpPr txBox="1"/>
            <p:nvPr/>
          </p:nvSpPr>
          <p:spPr>
            <a:xfrm>
              <a:off x="349392" y="2302751"/>
              <a:ext cx="3551840" cy="230831"/>
            </a:xfrm>
            <a:prstGeom prst="rect">
              <a:avLst/>
            </a:prstGeom>
            <a:noFill/>
            <a:ln>
              <a:noFill/>
            </a:ln>
          </p:spPr>
          <p:txBody>
            <a:bodyPr spcFirstLastPara="1" wrap="square" lIns="80975" tIns="45700" rIns="80975" bIns="45700" anchor="t" anchorCtr="0">
              <a:spAutoFit/>
            </a:bodyPr>
            <a:lstStyle/>
            <a:p>
              <a:pPr marL="0" marR="0" lvl="0" indent="0" algn="r" rtl="0">
                <a:lnSpc>
                  <a:spcPct val="100000"/>
                </a:lnSpc>
                <a:spcBef>
                  <a:spcPts val="0"/>
                </a:spcBef>
                <a:spcAft>
                  <a:spcPts val="0"/>
                </a:spcAft>
                <a:buClr>
                  <a:srgbClr val="404040"/>
                </a:buClr>
                <a:buSzPts val="900"/>
                <a:buFont typeface="Arial"/>
                <a:buNone/>
              </a:pPr>
              <a:r>
                <a:rPr lang="en-US" sz="900" b="1" i="0" u="none" strike="noStrike" cap="none">
                  <a:solidFill>
                    <a:srgbClr val="404040"/>
                  </a:solidFill>
                  <a:latin typeface="Arial"/>
                  <a:ea typeface="Arial"/>
                  <a:cs typeface="Arial"/>
                  <a:sym typeface="Arial"/>
                </a:rPr>
                <a:t>Contents Title</a:t>
              </a:r>
              <a:endParaRPr/>
            </a:p>
          </p:txBody>
        </p:sp>
      </p:grpSp>
      <p:sp>
        <p:nvSpPr>
          <p:cNvPr id="758" name="Google Shape;758;p19"/>
          <p:cNvSpPr/>
          <p:nvPr/>
        </p:nvSpPr>
        <p:spPr>
          <a:xfrm>
            <a:off x="5561097" y="1289605"/>
            <a:ext cx="3361444" cy="336144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noFill/>
          <a:ln w="76175" cap="flat" cmpd="sng">
            <a:solidFill>
              <a:srgbClr val="FF0000"/>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FFFFF"/>
              </a:solidFill>
              <a:latin typeface="Arial"/>
              <a:ea typeface="Arial"/>
              <a:cs typeface="Arial"/>
              <a:sym typeface="Arial"/>
            </a:endParaRPr>
          </a:p>
        </p:txBody>
      </p:sp>
      <p:grpSp>
        <p:nvGrpSpPr>
          <p:cNvPr id="759" name="Google Shape;759;p19"/>
          <p:cNvGrpSpPr/>
          <p:nvPr/>
        </p:nvGrpSpPr>
        <p:grpSpPr>
          <a:xfrm>
            <a:off x="5459414" y="1174750"/>
            <a:ext cx="3652838" cy="3613150"/>
            <a:chOff x="3439" y="740"/>
            <a:chExt cx="2301" cy="2276"/>
          </a:xfrm>
        </p:grpSpPr>
        <p:sp>
          <p:nvSpPr>
            <p:cNvPr id="760" name="Google Shape;760;p19"/>
            <p:cNvSpPr/>
            <p:nvPr/>
          </p:nvSpPr>
          <p:spPr>
            <a:xfrm>
              <a:off x="3439" y="740"/>
              <a:ext cx="2301" cy="2276"/>
            </a:xfrm>
            <a:custGeom>
              <a:avLst/>
              <a:gdLst/>
              <a:ahLst/>
              <a:cxnLst/>
              <a:rect l="l" t="t" r="r" b="b"/>
              <a:pathLst>
                <a:path w="177" h="175" extrusionOk="0">
                  <a:moveTo>
                    <a:pt x="88" y="175"/>
                  </a:moveTo>
                  <a:cubicBezTo>
                    <a:pt x="40" y="175"/>
                    <a:pt x="1" y="137"/>
                    <a:pt x="1" y="88"/>
                  </a:cubicBezTo>
                  <a:cubicBezTo>
                    <a:pt x="0" y="39"/>
                    <a:pt x="40" y="0"/>
                    <a:pt x="88" y="0"/>
                  </a:cubicBezTo>
                  <a:cubicBezTo>
                    <a:pt x="137" y="0"/>
                    <a:pt x="176" y="38"/>
                    <a:pt x="176" y="87"/>
                  </a:cubicBezTo>
                  <a:cubicBezTo>
                    <a:pt x="177" y="135"/>
                    <a:pt x="137" y="175"/>
                    <a:pt x="88" y="175"/>
                  </a:cubicBezTo>
                  <a:close/>
                  <a:moveTo>
                    <a:pt x="56" y="47"/>
                  </a:moveTo>
                  <a:cubicBezTo>
                    <a:pt x="61" y="55"/>
                    <a:pt x="69" y="60"/>
                    <a:pt x="75" y="67"/>
                  </a:cubicBezTo>
                  <a:cubicBezTo>
                    <a:pt x="84" y="76"/>
                    <a:pt x="93" y="85"/>
                    <a:pt x="103" y="94"/>
                  </a:cubicBezTo>
                  <a:cubicBezTo>
                    <a:pt x="105" y="97"/>
                    <a:pt x="107" y="98"/>
                    <a:pt x="109" y="100"/>
                  </a:cubicBezTo>
                  <a:cubicBezTo>
                    <a:pt x="111" y="103"/>
                    <a:pt x="113" y="105"/>
                    <a:pt x="116" y="107"/>
                  </a:cubicBezTo>
                  <a:cubicBezTo>
                    <a:pt x="123" y="115"/>
                    <a:pt x="130" y="122"/>
                    <a:pt x="138" y="129"/>
                  </a:cubicBezTo>
                  <a:cubicBezTo>
                    <a:pt x="139" y="131"/>
                    <a:pt x="142" y="133"/>
                    <a:pt x="143" y="135"/>
                  </a:cubicBezTo>
                  <a:cubicBezTo>
                    <a:pt x="146" y="138"/>
                    <a:pt x="147" y="138"/>
                    <a:pt x="150" y="135"/>
                  </a:cubicBezTo>
                  <a:cubicBezTo>
                    <a:pt x="168" y="109"/>
                    <a:pt x="171" y="82"/>
                    <a:pt x="158" y="54"/>
                  </a:cubicBezTo>
                  <a:cubicBezTo>
                    <a:pt x="145" y="27"/>
                    <a:pt x="122" y="12"/>
                    <a:pt x="92" y="10"/>
                  </a:cubicBezTo>
                  <a:cubicBezTo>
                    <a:pt x="73" y="9"/>
                    <a:pt x="56" y="15"/>
                    <a:pt x="41" y="27"/>
                  </a:cubicBezTo>
                  <a:cubicBezTo>
                    <a:pt x="39" y="28"/>
                    <a:pt x="37" y="29"/>
                    <a:pt x="40" y="32"/>
                  </a:cubicBezTo>
                  <a:cubicBezTo>
                    <a:pt x="43" y="35"/>
                    <a:pt x="47" y="39"/>
                    <a:pt x="51" y="42"/>
                  </a:cubicBezTo>
                  <a:cubicBezTo>
                    <a:pt x="52" y="44"/>
                    <a:pt x="53" y="46"/>
                    <a:pt x="56" y="47"/>
                  </a:cubicBezTo>
                  <a:cubicBezTo>
                    <a:pt x="56" y="47"/>
                    <a:pt x="56" y="47"/>
                    <a:pt x="56" y="47"/>
                  </a:cubicBezTo>
                  <a:close/>
                  <a:moveTo>
                    <a:pt x="40" y="47"/>
                  </a:moveTo>
                  <a:cubicBezTo>
                    <a:pt x="39" y="46"/>
                    <a:pt x="39" y="46"/>
                    <a:pt x="38" y="45"/>
                  </a:cubicBezTo>
                  <a:cubicBezTo>
                    <a:pt x="28" y="35"/>
                    <a:pt x="31" y="34"/>
                    <a:pt x="23" y="46"/>
                  </a:cubicBezTo>
                  <a:cubicBezTo>
                    <a:pt x="4" y="77"/>
                    <a:pt x="8" y="115"/>
                    <a:pt x="33" y="141"/>
                  </a:cubicBezTo>
                  <a:cubicBezTo>
                    <a:pt x="60" y="169"/>
                    <a:pt x="105" y="172"/>
                    <a:pt x="136" y="148"/>
                  </a:cubicBezTo>
                  <a:cubicBezTo>
                    <a:pt x="138" y="146"/>
                    <a:pt x="139" y="145"/>
                    <a:pt x="136" y="143"/>
                  </a:cubicBezTo>
                  <a:cubicBezTo>
                    <a:pt x="130" y="137"/>
                    <a:pt x="125" y="131"/>
                    <a:pt x="119" y="125"/>
                  </a:cubicBezTo>
                  <a:cubicBezTo>
                    <a:pt x="107" y="113"/>
                    <a:pt x="95" y="101"/>
                    <a:pt x="82" y="89"/>
                  </a:cubicBezTo>
                  <a:cubicBezTo>
                    <a:pt x="79" y="86"/>
                    <a:pt x="77" y="83"/>
                    <a:pt x="73" y="80"/>
                  </a:cubicBezTo>
                  <a:cubicBezTo>
                    <a:pt x="71" y="78"/>
                    <a:pt x="69" y="76"/>
                    <a:pt x="67" y="74"/>
                  </a:cubicBezTo>
                  <a:cubicBezTo>
                    <a:pt x="65" y="71"/>
                    <a:pt x="62" y="69"/>
                    <a:pt x="60" y="67"/>
                  </a:cubicBezTo>
                  <a:cubicBezTo>
                    <a:pt x="57" y="64"/>
                    <a:pt x="53" y="61"/>
                    <a:pt x="50" y="57"/>
                  </a:cubicBezTo>
                  <a:cubicBezTo>
                    <a:pt x="48" y="53"/>
                    <a:pt x="44" y="50"/>
                    <a:pt x="40" y="47"/>
                  </a:cubicBezTo>
                  <a:close/>
                </a:path>
              </a:pathLst>
            </a:custGeom>
            <a:solidFill>
              <a:srgbClr val="E026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1" name="Google Shape;761;p19"/>
            <p:cNvSpPr/>
            <p:nvPr/>
          </p:nvSpPr>
          <p:spPr>
            <a:xfrm>
              <a:off x="4102" y="1260"/>
              <a:ext cx="1313" cy="1157"/>
            </a:xfrm>
            <a:custGeom>
              <a:avLst/>
              <a:gdLst/>
              <a:ahLst/>
              <a:cxnLst/>
              <a:rect l="l" t="t" r="r" b="b"/>
              <a:pathLst>
                <a:path w="101" h="89" extrusionOk="0">
                  <a:moveTo>
                    <a:pt x="0" y="2"/>
                  </a:moveTo>
                  <a:cubicBezTo>
                    <a:pt x="8" y="1"/>
                    <a:pt x="14" y="4"/>
                    <a:pt x="20" y="9"/>
                  </a:cubicBezTo>
                  <a:cubicBezTo>
                    <a:pt x="24" y="13"/>
                    <a:pt x="28" y="16"/>
                    <a:pt x="34" y="14"/>
                  </a:cubicBezTo>
                  <a:cubicBezTo>
                    <a:pt x="37" y="13"/>
                    <a:pt x="36" y="11"/>
                    <a:pt x="37" y="9"/>
                  </a:cubicBezTo>
                  <a:cubicBezTo>
                    <a:pt x="38" y="12"/>
                    <a:pt x="39" y="14"/>
                    <a:pt x="42" y="15"/>
                  </a:cubicBezTo>
                  <a:cubicBezTo>
                    <a:pt x="44" y="16"/>
                    <a:pt x="45" y="15"/>
                    <a:pt x="47" y="14"/>
                  </a:cubicBezTo>
                  <a:cubicBezTo>
                    <a:pt x="50" y="13"/>
                    <a:pt x="54" y="11"/>
                    <a:pt x="56" y="8"/>
                  </a:cubicBezTo>
                  <a:cubicBezTo>
                    <a:pt x="63" y="2"/>
                    <a:pt x="70" y="0"/>
                    <a:pt x="79" y="3"/>
                  </a:cubicBezTo>
                  <a:cubicBezTo>
                    <a:pt x="87" y="6"/>
                    <a:pt x="92" y="12"/>
                    <a:pt x="93" y="21"/>
                  </a:cubicBezTo>
                  <a:cubicBezTo>
                    <a:pt x="96" y="38"/>
                    <a:pt x="98" y="55"/>
                    <a:pt x="100" y="72"/>
                  </a:cubicBezTo>
                  <a:cubicBezTo>
                    <a:pt x="101" y="80"/>
                    <a:pt x="96" y="87"/>
                    <a:pt x="87" y="89"/>
                  </a:cubicBezTo>
                  <a:cubicBezTo>
                    <a:pt x="79" y="82"/>
                    <a:pt x="72" y="75"/>
                    <a:pt x="65" y="67"/>
                  </a:cubicBezTo>
                  <a:cubicBezTo>
                    <a:pt x="64" y="60"/>
                    <a:pt x="63" y="59"/>
                    <a:pt x="58" y="60"/>
                  </a:cubicBezTo>
                  <a:cubicBezTo>
                    <a:pt x="56" y="58"/>
                    <a:pt x="54" y="57"/>
                    <a:pt x="52" y="54"/>
                  </a:cubicBezTo>
                  <a:cubicBezTo>
                    <a:pt x="42" y="45"/>
                    <a:pt x="33" y="36"/>
                    <a:pt x="24" y="27"/>
                  </a:cubicBezTo>
                  <a:cubicBezTo>
                    <a:pt x="18" y="20"/>
                    <a:pt x="10" y="15"/>
                    <a:pt x="5" y="7"/>
                  </a:cubicBezTo>
                  <a:cubicBezTo>
                    <a:pt x="8" y="7"/>
                    <a:pt x="10" y="9"/>
                    <a:pt x="12" y="10"/>
                  </a:cubicBezTo>
                  <a:cubicBezTo>
                    <a:pt x="14" y="11"/>
                    <a:pt x="15" y="13"/>
                    <a:pt x="18" y="14"/>
                  </a:cubicBezTo>
                  <a:cubicBezTo>
                    <a:pt x="17" y="16"/>
                    <a:pt x="19" y="17"/>
                    <a:pt x="19" y="18"/>
                  </a:cubicBezTo>
                  <a:cubicBezTo>
                    <a:pt x="20" y="16"/>
                    <a:pt x="19" y="15"/>
                    <a:pt x="17" y="14"/>
                  </a:cubicBezTo>
                  <a:cubicBezTo>
                    <a:pt x="15" y="9"/>
                    <a:pt x="11" y="6"/>
                    <a:pt x="5" y="7"/>
                  </a:cubicBezTo>
                  <a:cubicBezTo>
                    <a:pt x="2" y="6"/>
                    <a:pt x="1" y="4"/>
                    <a:pt x="0" y="2"/>
                  </a:cubicBezTo>
                  <a:close/>
                  <a:moveTo>
                    <a:pt x="60" y="36"/>
                  </a:moveTo>
                  <a:cubicBezTo>
                    <a:pt x="60" y="36"/>
                    <a:pt x="60" y="35"/>
                    <a:pt x="59" y="35"/>
                  </a:cubicBezTo>
                  <a:cubicBezTo>
                    <a:pt x="59" y="34"/>
                    <a:pt x="58" y="33"/>
                    <a:pt x="58" y="32"/>
                  </a:cubicBezTo>
                  <a:cubicBezTo>
                    <a:pt x="54" y="26"/>
                    <a:pt x="54" y="17"/>
                    <a:pt x="60" y="12"/>
                  </a:cubicBezTo>
                  <a:cubicBezTo>
                    <a:pt x="65" y="7"/>
                    <a:pt x="74" y="6"/>
                    <a:pt x="80" y="9"/>
                  </a:cubicBezTo>
                  <a:cubicBezTo>
                    <a:pt x="87" y="13"/>
                    <a:pt x="90" y="21"/>
                    <a:pt x="88" y="28"/>
                  </a:cubicBezTo>
                  <a:cubicBezTo>
                    <a:pt x="87" y="30"/>
                    <a:pt x="86" y="32"/>
                    <a:pt x="85" y="34"/>
                  </a:cubicBezTo>
                  <a:cubicBezTo>
                    <a:pt x="92" y="26"/>
                    <a:pt x="91" y="16"/>
                    <a:pt x="83" y="10"/>
                  </a:cubicBezTo>
                  <a:cubicBezTo>
                    <a:pt x="75" y="4"/>
                    <a:pt x="65" y="5"/>
                    <a:pt x="59" y="12"/>
                  </a:cubicBezTo>
                  <a:cubicBezTo>
                    <a:pt x="52" y="18"/>
                    <a:pt x="52" y="29"/>
                    <a:pt x="59" y="35"/>
                  </a:cubicBezTo>
                  <a:cubicBezTo>
                    <a:pt x="59" y="36"/>
                    <a:pt x="59" y="36"/>
                    <a:pt x="60" y="36"/>
                  </a:cubicBezTo>
                  <a:cubicBezTo>
                    <a:pt x="62" y="39"/>
                    <a:pt x="65" y="41"/>
                    <a:pt x="69" y="40"/>
                  </a:cubicBezTo>
                  <a:cubicBezTo>
                    <a:pt x="66" y="40"/>
                    <a:pt x="63" y="38"/>
                    <a:pt x="60" y="36"/>
                  </a:cubicBezTo>
                  <a:close/>
                  <a:moveTo>
                    <a:pt x="51" y="41"/>
                  </a:moveTo>
                  <a:cubicBezTo>
                    <a:pt x="54" y="39"/>
                    <a:pt x="57" y="39"/>
                    <a:pt x="60" y="41"/>
                  </a:cubicBezTo>
                  <a:cubicBezTo>
                    <a:pt x="65" y="45"/>
                    <a:pt x="65" y="49"/>
                    <a:pt x="63" y="54"/>
                  </a:cubicBezTo>
                  <a:cubicBezTo>
                    <a:pt x="66" y="51"/>
                    <a:pt x="66" y="47"/>
                    <a:pt x="63" y="43"/>
                  </a:cubicBezTo>
                  <a:cubicBezTo>
                    <a:pt x="61" y="40"/>
                    <a:pt x="58" y="39"/>
                    <a:pt x="54" y="39"/>
                  </a:cubicBezTo>
                  <a:cubicBezTo>
                    <a:pt x="52" y="39"/>
                    <a:pt x="50" y="39"/>
                    <a:pt x="51" y="41"/>
                  </a:cubicBezTo>
                  <a:cubicBezTo>
                    <a:pt x="49" y="40"/>
                    <a:pt x="49" y="42"/>
                    <a:pt x="48" y="43"/>
                  </a:cubicBezTo>
                  <a:cubicBezTo>
                    <a:pt x="49" y="42"/>
                    <a:pt x="50" y="42"/>
                    <a:pt x="51" y="41"/>
                  </a:cubicBezTo>
                  <a:close/>
                  <a:moveTo>
                    <a:pt x="79" y="20"/>
                  </a:moveTo>
                  <a:cubicBezTo>
                    <a:pt x="77" y="21"/>
                    <a:pt x="76" y="22"/>
                    <a:pt x="76" y="24"/>
                  </a:cubicBezTo>
                  <a:cubicBezTo>
                    <a:pt x="76" y="26"/>
                    <a:pt x="77" y="27"/>
                    <a:pt x="79" y="27"/>
                  </a:cubicBezTo>
                  <a:cubicBezTo>
                    <a:pt x="81" y="27"/>
                    <a:pt x="82" y="26"/>
                    <a:pt x="82" y="24"/>
                  </a:cubicBezTo>
                  <a:cubicBezTo>
                    <a:pt x="82" y="22"/>
                    <a:pt x="81" y="21"/>
                    <a:pt x="79" y="20"/>
                  </a:cubicBezTo>
                  <a:close/>
                  <a:moveTo>
                    <a:pt x="75" y="16"/>
                  </a:moveTo>
                  <a:cubicBezTo>
                    <a:pt x="75" y="15"/>
                    <a:pt x="74" y="13"/>
                    <a:pt x="72" y="13"/>
                  </a:cubicBezTo>
                  <a:cubicBezTo>
                    <a:pt x="70" y="13"/>
                    <a:pt x="69" y="14"/>
                    <a:pt x="69" y="16"/>
                  </a:cubicBezTo>
                  <a:cubicBezTo>
                    <a:pt x="69" y="19"/>
                    <a:pt x="70" y="20"/>
                    <a:pt x="72" y="20"/>
                  </a:cubicBezTo>
                  <a:cubicBezTo>
                    <a:pt x="74" y="20"/>
                    <a:pt x="75" y="19"/>
                    <a:pt x="75" y="16"/>
                  </a:cubicBezTo>
                  <a:close/>
                  <a:moveTo>
                    <a:pt x="64" y="27"/>
                  </a:moveTo>
                  <a:cubicBezTo>
                    <a:pt x="66" y="27"/>
                    <a:pt x="68" y="26"/>
                    <a:pt x="68" y="24"/>
                  </a:cubicBezTo>
                  <a:cubicBezTo>
                    <a:pt x="68" y="22"/>
                    <a:pt x="67" y="21"/>
                    <a:pt x="65" y="20"/>
                  </a:cubicBezTo>
                  <a:cubicBezTo>
                    <a:pt x="63" y="20"/>
                    <a:pt x="62" y="21"/>
                    <a:pt x="62" y="23"/>
                  </a:cubicBezTo>
                  <a:cubicBezTo>
                    <a:pt x="61" y="25"/>
                    <a:pt x="62" y="26"/>
                    <a:pt x="64" y="27"/>
                  </a:cubicBezTo>
                  <a:close/>
                  <a:moveTo>
                    <a:pt x="75" y="31"/>
                  </a:moveTo>
                  <a:cubicBezTo>
                    <a:pt x="75" y="29"/>
                    <a:pt x="74" y="27"/>
                    <a:pt x="72" y="27"/>
                  </a:cubicBezTo>
                  <a:cubicBezTo>
                    <a:pt x="70" y="27"/>
                    <a:pt x="69" y="29"/>
                    <a:pt x="69" y="31"/>
                  </a:cubicBezTo>
                  <a:cubicBezTo>
                    <a:pt x="69" y="33"/>
                    <a:pt x="70" y="34"/>
                    <a:pt x="72" y="34"/>
                  </a:cubicBezTo>
                  <a:cubicBezTo>
                    <a:pt x="74" y="34"/>
                    <a:pt x="75" y="33"/>
                    <a:pt x="75" y="31"/>
                  </a:cubicBezTo>
                  <a:close/>
                  <a:moveTo>
                    <a:pt x="43" y="29"/>
                  </a:moveTo>
                  <a:cubicBezTo>
                    <a:pt x="44" y="29"/>
                    <a:pt x="47" y="30"/>
                    <a:pt x="46" y="27"/>
                  </a:cubicBezTo>
                  <a:cubicBezTo>
                    <a:pt x="46" y="24"/>
                    <a:pt x="44" y="25"/>
                    <a:pt x="43" y="25"/>
                  </a:cubicBezTo>
                  <a:cubicBezTo>
                    <a:pt x="41" y="25"/>
                    <a:pt x="39" y="24"/>
                    <a:pt x="39" y="27"/>
                  </a:cubicBezTo>
                  <a:cubicBezTo>
                    <a:pt x="39" y="30"/>
                    <a:pt x="41" y="29"/>
                    <a:pt x="43" y="29"/>
                  </a:cubicBezTo>
                  <a:close/>
                  <a:moveTo>
                    <a:pt x="32" y="29"/>
                  </a:moveTo>
                  <a:cubicBezTo>
                    <a:pt x="34" y="29"/>
                    <a:pt x="36" y="30"/>
                    <a:pt x="36" y="27"/>
                  </a:cubicBezTo>
                  <a:cubicBezTo>
                    <a:pt x="36" y="24"/>
                    <a:pt x="33" y="25"/>
                    <a:pt x="32" y="25"/>
                  </a:cubicBezTo>
                  <a:cubicBezTo>
                    <a:pt x="30" y="24"/>
                    <a:pt x="28" y="24"/>
                    <a:pt x="28" y="27"/>
                  </a:cubicBezTo>
                  <a:cubicBezTo>
                    <a:pt x="28" y="30"/>
                    <a:pt x="31" y="29"/>
                    <a:pt x="32" y="29"/>
                  </a:cubicBezTo>
                  <a:close/>
                  <a:moveTo>
                    <a:pt x="72" y="40"/>
                  </a:moveTo>
                  <a:cubicBezTo>
                    <a:pt x="77" y="42"/>
                    <a:pt x="80" y="40"/>
                    <a:pt x="83" y="37"/>
                  </a:cubicBezTo>
                  <a:cubicBezTo>
                    <a:pt x="80" y="38"/>
                    <a:pt x="76" y="40"/>
                    <a:pt x="72" y="40"/>
                  </a:cubicBezTo>
                  <a:close/>
                  <a:moveTo>
                    <a:pt x="47" y="47"/>
                  </a:moveTo>
                  <a:cubicBezTo>
                    <a:pt x="47" y="46"/>
                    <a:pt x="47" y="45"/>
                    <a:pt x="48" y="43"/>
                  </a:cubicBezTo>
                  <a:cubicBezTo>
                    <a:pt x="47" y="44"/>
                    <a:pt x="46" y="45"/>
                    <a:pt x="47" y="47"/>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2" name="Google Shape;762;p19"/>
            <p:cNvSpPr/>
            <p:nvPr/>
          </p:nvSpPr>
          <p:spPr>
            <a:xfrm>
              <a:off x="3764" y="1351"/>
              <a:ext cx="741" cy="1079"/>
            </a:xfrm>
            <a:custGeom>
              <a:avLst/>
              <a:gdLst/>
              <a:ahLst/>
              <a:cxnLst/>
              <a:rect l="l" t="t" r="r" b="b"/>
              <a:pathLst>
                <a:path w="57" h="83" extrusionOk="0">
                  <a:moveTo>
                    <a:pt x="57" y="42"/>
                  </a:moveTo>
                  <a:cubicBezTo>
                    <a:pt x="55" y="52"/>
                    <a:pt x="49" y="56"/>
                    <a:pt x="41" y="53"/>
                  </a:cubicBezTo>
                  <a:cubicBezTo>
                    <a:pt x="38" y="52"/>
                    <a:pt x="38" y="53"/>
                    <a:pt x="37" y="54"/>
                  </a:cubicBezTo>
                  <a:cubicBezTo>
                    <a:pt x="35" y="60"/>
                    <a:pt x="33" y="66"/>
                    <a:pt x="30" y="71"/>
                  </a:cubicBezTo>
                  <a:cubicBezTo>
                    <a:pt x="28" y="77"/>
                    <a:pt x="24" y="80"/>
                    <a:pt x="19" y="81"/>
                  </a:cubicBezTo>
                  <a:cubicBezTo>
                    <a:pt x="10" y="83"/>
                    <a:pt x="2" y="78"/>
                    <a:pt x="1" y="69"/>
                  </a:cubicBezTo>
                  <a:cubicBezTo>
                    <a:pt x="0" y="61"/>
                    <a:pt x="3" y="54"/>
                    <a:pt x="3" y="46"/>
                  </a:cubicBezTo>
                  <a:cubicBezTo>
                    <a:pt x="4" y="36"/>
                    <a:pt x="6" y="26"/>
                    <a:pt x="7" y="15"/>
                  </a:cubicBezTo>
                  <a:cubicBezTo>
                    <a:pt x="8" y="9"/>
                    <a:pt x="10" y="4"/>
                    <a:pt x="15" y="0"/>
                  </a:cubicBezTo>
                  <a:cubicBezTo>
                    <a:pt x="19" y="3"/>
                    <a:pt x="23" y="6"/>
                    <a:pt x="25" y="10"/>
                  </a:cubicBezTo>
                  <a:cubicBezTo>
                    <a:pt x="28" y="14"/>
                    <a:pt x="32" y="17"/>
                    <a:pt x="35" y="20"/>
                  </a:cubicBezTo>
                  <a:cubicBezTo>
                    <a:pt x="37" y="22"/>
                    <a:pt x="40" y="24"/>
                    <a:pt x="42" y="27"/>
                  </a:cubicBezTo>
                  <a:cubicBezTo>
                    <a:pt x="44" y="29"/>
                    <a:pt x="46" y="31"/>
                    <a:pt x="48" y="33"/>
                  </a:cubicBezTo>
                  <a:cubicBezTo>
                    <a:pt x="52" y="36"/>
                    <a:pt x="54" y="39"/>
                    <a:pt x="57" y="42"/>
                  </a:cubicBezTo>
                  <a:close/>
                  <a:moveTo>
                    <a:pt x="38" y="49"/>
                  </a:moveTo>
                  <a:cubicBezTo>
                    <a:pt x="39" y="48"/>
                    <a:pt x="39" y="48"/>
                    <a:pt x="38" y="47"/>
                  </a:cubicBezTo>
                  <a:cubicBezTo>
                    <a:pt x="38" y="47"/>
                    <a:pt x="38" y="48"/>
                    <a:pt x="38" y="48"/>
                  </a:cubicBezTo>
                  <a:cubicBezTo>
                    <a:pt x="38" y="44"/>
                    <a:pt x="35" y="41"/>
                    <a:pt x="37" y="38"/>
                  </a:cubicBezTo>
                  <a:cubicBezTo>
                    <a:pt x="34" y="41"/>
                    <a:pt x="36" y="45"/>
                    <a:pt x="38" y="48"/>
                  </a:cubicBezTo>
                  <a:cubicBezTo>
                    <a:pt x="38" y="48"/>
                    <a:pt x="38" y="48"/>
                    <a:pt x="38" y="49"/>
                  </a:cubicBezTo>
                  <a:cubicBezTo>
                    <a:pt x="43" y="51"/>
                    <a:pt x="47" y="52"/>
                    <a:pt x="51" y="50"/>
                  </a:cubicBezTo>
                  <a:cubicBezTo>
                    <a:pt x="51" y="49"/>
                    <a:pt x="51" y="49"/>
                    <a:pt x="51" y="48"/>
                  </a:cubicBezTo>
                  <a:cubicBezTo>
                    <a:pt x="51" y="49"/>
                    <a:pt x="51" y="49"/>
                    <a:pt x="51" y="49"/>
                  </a:cubicBezTo>
                  <a:cubicBezTo>
                    <a:pt x="51" y="49"/>
                    <a:pt x="51" y="49"/>
                    <a:pt x="51" y="50"/>
                  </a:cubicBezTo>
                  <a:cubicBezTo>
                    <a:pt x="50" y="48"/>
                    <a:pt x="48" y="50"/>
                    <a:pt x="47" y="50"/>
                  </a:cubicBezTo>
                  <a:cubicBezTo>
                    <a:pt x="44" y="51"/>
                    <a:pt x="41" y="48"/>
                    <a:pt x="38" y="49"/>
                  </a:cubicBezTo>
                  <a:close/>
                  <a:moveTo>
                    <a:pt x="32" y="34"/>
                  </a:moveTo>
                  <a:cubicBezTo>
                    <a:pt x="13" y="30"/>
                    <a:pt x="8" y="21"/>
                    <a:pt x="16" y="5"/>
                  </a:cubicBezTo>
                  <a:cubicBezTo>
                    <a:pt x="11" y="10"/>
                    <a:pt x="10" y="18"/>
                    <a:pt x="14" y="26"/>
                  </a:cubicBezTo>
                  <a:cubicBezTo>
                    <a:pt x="17" y="32"/>
                    <a:pt x="26" y="36"/>
                    <a:pt x="32" y="34"/>
                  </a:cubicBezTo>
                  <a:close/>
                  <a:moveTo>
                    <a:pt x="32" y="24"/>
                  </a:moveTo>
                  <a:cubicBezTo>
                    <a:pt x="33" y="21"/>
                    <a:pt x="31" y="19"/>
                    <a:pt x="29" y="19"/>
                  </a:cubicBezTo>
                  <a:cubicBezTo>
                    <a:pt x="27" y="19"/>
                    <a:pt x="26" y="21"/>
                    <a:pt x="26" y="24"/>
                  </a:cubicBezTo>
                  <a:cubicBezTo>
                    <a:pt x="26" y="26"/>
                    <a:pt x="26" y="28"/>
                    <a:pt x="29" y="28"/>
                  </a:cubicBezTo>
                  <a:cubicBezTo>
                    <a:pt x="32" y="28"/>
                    <a:pt x="32" y="26"/>
                    <a:pt x="32" y="24"/>
                  </a:cubicBezTo>
                  <a:close/>
                  <a:moveTo>
                    <a:pt x="22" y="20"/>
                  </a:moveTo>
                  <a:cubicBezTo>
                    <a:pt x="25" y="20"/>
                    <a:pt x="27" y="19"/>
                    <a:pt x="27" y="17"/>
                  </a:cubicBezTo>
                  <a:cubicBezTo>
                    <a:pt x="27" y="15"/>
                    <a:pt x="25" y="13"/>
                    <a:pt x="22" y="13"/>
                  </a:cubicBezTo>
                  <a:cubicBezTo>
                    <a:pt x="20" y="13"/>
                    <a:pt x="18" y="14"/>
                    <a:pt x="17" y="17"/>
                  </a:cubicBezTo>
                  <a:cubicBezTo>
                    <a:pt x="17" y="20"/>
                    <a:pt x="20" y="20"/>
                    <a:pt x="22" y="20"/>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3" name="Google Shape;763;p19"/>
            <p:cNvSpPr/>
            <p:nvPr/>
          </p:nvSpPr>
          <p:spPr>
            <a:xfrm>
              <a:off x="4856" y="2027"/>
              <a:ext cx="91" cy="104"/>
            </a:xfrm>
            <a:custGeom>
              <a:avLst/>
              <a:gdLst/>
              <a:ahLst/>
              <a:cxnLst/>
              <a:rect l="l" t="t" r="r" b="b"/>
              <a:pathLst>
                <a:path w="7" h="8" extrusionOk="0">
                  <a:moveTo>
                    <a:pt x="0" y="1"/>
                  </a:moveTo>
                  <a:cubicBezTo>
                    <a:pt x="5" y="0"/>
                    <a:pt x="6" y="1"/>
                    <a:pt x="7" y="8"/>
                  </a:cubicBezTo>
                  <a:cubicBezTo>
                    <a:pt x="4" y="6"/>
                    <a:pt x="2" y="4"/>
                    <a:pt x="0" y="1"/>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4" name="Google Shape;764;p19"/>
            <p:cNvSpPr/>
            <p:nvPr/>
          </p:nvSpPr>
          <p:spPr>
            <a:xfrm>
              <a:off x="4167" y="1338"/>
              <a:ext cx="169" cy="104"/>
            </a:xfrm>
            <a:custGeom>
              <a:avLst/>
              <a:gdLst/>
              <a:ahLst/>
              <a:cxnLst/>
              <a:rect l="l" t="t" r="r" b="b"/>
              <a:pathLst>
                <a:path w="13" h="8" extrusionOk="0">
                  <a:moveTo>
                    <a:pt x="13" y="8"/>
                  </a:moveTo>
                  <a:cubicBezTo>
                    <a:pt x="10" y="7"/>
                    <a:pt x="9" y="5"/>
                    <a:pt x="7" y="4"/>
                  </a:cubicBezTo>
                  <a:cubicBezTo>
                    <a:pt x="5" y="3"/>
                    <a:pt x="3" y="1"/>
                    <a:pt x="0" y="1"/>
                  </a:cubicBezTo>
                  <a:cubicBezTo>
                    <a:pt x="0" y="1"/>
                    <a:pt x="0" y="1"/>
                    <a:pt x="0" y="1"/>
                  </a:cubicBezTo>
                  <a:cubicBezTo>
                    <a:pt x="6" y="0"/>
                    <a:pt x="10" y="3"/>
                    <a:pt x="12" y="8"/>
                  </a:cubicBezTo>
                  <a:lnTo>
                    <a:pt x="13" y="8"/>
                  </a:ln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5" name="Google Shape;765;p19"/>
            <p:cNvSpPr/>
            <p:nvPr/>
          </p:nvSpPr>
          <p:spPr>
            <a:xfrm>
              <a:off x="4778" y="1312"/>
              <a:ext cx="520" cy="403"/>
            </a:xfrm>
            <a:custGeom>
              <a:avLst/>
              <a:gdLst/>
              <a:ahLst/>
              <a:cxnLst/>
              <a:rect l="l" t="t" r="r" b="b"/>
              <a:pathLst>
                <a:path w="40" h="31" extrusionOk="0">
                  <a:moveTo>
                    <a:pt x="7" y="31"/>
                  </a:moveTo>
                  <a:cubicBezTo>
                    <a:pt x="0" y="25"/>
                    <a:pt x="0" y="14"/>
                    <a:pt x="7" y="8"/>
                  </a:cubicBezTo>
                  <a:cubicBezTo>
                    <a:pt x="13" y="1"/>
                    <a:pt x="23" y="0"/>
                    <a:pt x="31" y="6"/>
                  </a:cubicBezTo>
                  <a:cubicBezTo>
                    <a:pt x="39" y="12"/>
                    <a:pt x="40" y="22"/>
                    <a:pt x="33" y="30"/>
                  </a:cubicBezTo>
                  <a:cubicBezTo>
                    <a:pt x="34" y="28"/>
                    <a:pt x="35" y="26"/>
                    <a:pt x="36" y="24"/>
                  </a:cubicBezTo>
                  <a:cubicBezTo>
                    <a:pt x="38" y="17"/>
                    <a:pt x="35" y="9"/>
                    <a:pt x="28" y="5"/>
                  </a:cubicBezTo>
                  <a:cubicBezTo>
                    <a:pt x="22" y="2"/>
                    <a:pt x="13" y="3"/>
                    <a:pt x="8" y="8"/>
                  </a:cubicBezTo>
                  <a:cubicBezTo>
                    <a:pt x="2" y="13"/>
                    <a:pt x="2" y="22"/>
                    <a:pt x="6" y="28"/>
                  </a:cubicBezTo>
                  <a:cubicBezTo>
                    <a:pt x="6" y="29"/>
                    <a:pt x="7" y="30"/>
                    <a:pt x="7" y="31"/>
                  </a:cubicBezTo>
                  <a:cubicBezTo>
                    <a:pt x="7" y="31"/>
                    <a:pt x="7" y="31"/>
                    <a:pt x="7" y="31"/>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6" name="Google Shape;766;p19"/>
            <p:cNvSpPr/>
            <p:nvPr/>
          </p:nvSpPr>
          <p:spPr>
            <a:xfrm>
              <a:off x="5090" y="1520"/>
              <a:ext cx="78" cy="91"/>
            </a:xfrm>
            <a:custGeom>
              <a:avLst/>
              <a:gdLst/>
              <a:ahLst/>
              <a:cxnLst/>
              <a:rect l="l" t="t" r="r" b="b"/>
              <a:pathLst>
                <a:path w="6" h="7" extrusionOk="0">
                  <a:moveTo>
                    <a:pt x="3" y="0"/>
                  </a:moveTo>
                  <a:cubicBezTo>
                    <a:pt x="5" y="1"/>
                    <a:pt x="6" y="2"/>
                    <a:pt x="6" y="4"/>
                  </a:cubicBezTo>
                  <a:cubicBezTo>
                    <a:pt x="6" y="6"/>
                    <a:pt x="5" y="7"/>
                    <a:pt x="3" y="7"/>
                  </a:cubicBezTo>
                  <a:cubicBezTo>
                    <a:pt x="1" y="7"/>
                    <a:pt x="0" y="6"/>
                    <a:pt x="0" y="4"/>
                  </a:cubicBezTo>
                  <a:cubicBezTo>
                    <a:pt x="0" y="2"/>
                    <a:pt x="1" y="1"/>
                    <a:pt x="3" y="0"/>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7" name="Google Shape;767;p19"/>
            <p:cNvSpPr/>
            <p:nvPr/>
          </p:nvSpPr>
          <p:spPr>
            <a:xfrm>
              <a:off x="4999" y="1429"/>
              <a:ext cx="78" cy="91"/>
            </a:xfrm>
            <a:custGeom>
              <a:avLst/>
              <a:gdLst/>
              <a:ahLst/>
              <a:cxnLst/>
              <a:rect l="l" t="t" r="r" b="b"/>
              <a:pathLst>
                <a:path w="6" h="7" extrusionOk="0">
                  <a:moveTo>
                    <a:pt x="6" y="3"/>
                  </a:moveTo>
                  <a:cubicBezTo>
                    <a:pt x="6" y="6"/>
                    <a:pt x="5" y="7"/>
                    <a:pt x="3" y="7"/>
                  </a:cubicBezTo>
                  <a:cubicBezTo>
                    <a:pt x="1" y="7"/>
                    <a:pt x="0" y="6"/>
                    <a:pt x="0" y="3"/>
                  </a:cubicBezTo>
                  <a:cubicBezTo>
                    <a:pt x="0" y="1"/>
                    <a:pt x="1" y="0"/>
                    <a:pt x="3" y="0"/>
                  </a:cubicBezTo>
                  <a:cubicBezTo>
                    <a:pt x="5" y="0"/>
                    <a:pt x="6" y="2"/>
                    <a:pt x="6" y="3"/>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8" name="Google Shape;768;p19"/>
            <p:cNvSpPr/>
            <p:nvPr/>
          </p:nvSpPr>
          <p:spPr>
            <a:xfrm>
              <a:off x="4895" y="1520"/>
              <a:ext cx="91" cy="91"/>
            </a:xfrm>
            <a:custGeom>
              <a:avLst/>
              <a:gdLst/>
              <a:ahLst/>
              <a:cxnLst/>
              <a:rect l="l" t="t" r="r" b="b"/>
              <a:pathLst>
                <a:path w="7" h="7" extrusionOk="0">
                  <a:moveTo>
                    <a:pt x="3" y="7"/>
                  </a:moveTo>
                  <a:cubicBezTo>
                    <a:pt x="1" y="6"/>
                    <a:pt x="0" y="5"/>
                    <a:pt x="1" y="3"/>
                  </a:cubicBezTo>
                  <a:cubicBezTo>
                    <a:pt x="1" y="1"/>
                    <a:pt x="2" y="0"/>
                    <a:pt x="4" y="0"/>
                  </a:cubicBezTo>
                  <a:cubicBezTo>
                    <a:pt x="6" y="1"/>
                    <a:pt x="7" y="2"/>
                    <a:pt x="7" y="4"/>
                  </a:cubicBezTo>
                  <a:cubicBezTo>
                    <a:pt x="7" y="6"/>
                    <a:pt x="5" y="7"/>
                    <a:pt x="3" y="7"/>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9" name="Google Shape;769;p19"/>
            <p:cNvSpPr/>
            <p:nvPr/>
          </p:nvSpPr>
          <p:spPr>
            <a:xfrm>
              <a:off x="4999" y="1611"/>
              <a:ext cx="78" cy="91"/>
            </a:xfrm>
            <a:prstGeom prst="ellipse">
              <a:avLst/>
            </a:pr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0" name="Google Shape;770;p19"/>
            <p:cNvSpPr/>
            <p:nvPr/>
          </p:nvSpPr>
          <p:spPr>
            <a:xfrm>
              <a:off x="4609" y="1572"/>
              <a:ext cx="104" cy="78"/>
            </a:xfrm>
            <a:custGeom>
              <a:avLst/>
              <a:gdLst/>
              <a:ahLst/>
              <a:cxnLst/>
              <a:rect l="l" t="t" r="r" b="b"/>
              <a:pathLst>
                <a:path w="8" h="6" extrusionOk="0">
                  <a:moveTo>
                    <a:pt x="4" y="5"/>
                  </a:moveTo>
                  <a:cubicBezTo>
                    <a:pt x="2" y="5"/>
                    <a:pt x="0" y="6"/>
                    <a:pt x="0" y="3"/>
                  </a:cubicBezTo>
                  <a:cubicBezTo>
                    <a:pt x="0" y="0"/>
                    <a:pt x="2" y="1"/>
                    <a:pt x="4" y="1"/>
                  </a:cubicBezTo>
                  <a:cubicBezTo>
                    <a:pt x="5" y="1"/>
                    <a:pt x="7" y="0"/>
                    <a:pt x="7" y="3"/>
                  </a:cubicBezTo>
                  <a:cubicBezTo>
                    <a:pt x="8" y="6"/>
                    <a:pt x="5" y="5"/>
                    <a:pt x="4" y="5"/>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1" name="Google Shape;771;p19"/>
            <p:cNvSpPr/>
            <p:nvPr/>
          </p:nvSpPr>
          <p:spPr>
            <a:xfrm>
              <a:off x="4466" y="1572"/>
              <a:ext cx="104" cy="78"/>
            </a:xfrm>
            <a:custGeom>
              <a:avLst/>
              <a:gdLst/>
              <a:ahLst/>
              <a:cxnLst/>
              <a:rect l="l" t="t" r="r" b="b"/>
              <a:pathLst>
                <a:path w="8" h="6" extrusionOk="0">
                  <a:moveTo>
                    <a:pt x="4" y="5"/>
                  </a:moveTo>
                  <a:cubicBezTo>
                    <a:pt x="3" y="5"/>
                    <a:pt x="0" y="6"/>
                    <a:pt x="0" y="3"/>
                  </a:cubicBezTo>
                  <a:cubicBezTo>
                    <a:pt x="0" y="0"/>
                    <a:pt x="2" y="0"/>
                    <a:pt x="4" y="1"/>
                  </a:cubicBezTo>
                  <a:cubicBezTo>
                    <a:pt x="5" y="1"/>
                    <a:pt x="8" y="0"/>
                    <a:pt x="8" y="3"/>
                  </a:cubicBezTo>
                  <a:cubicBezTo>
                    <a:pt x="8" y="6"/>
                    <a:pt x="6" y="5"/>
                    <a:pt x="4" y="5"/>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2" name="Google Shape;772;p19"/>
            <p:cNvSpPr/>
            <p:nvPr/>
          </p:nvSpPr>
          <p:spPr>
            <a:xfrm>
              <a:off x="4752" y="1767"/>
              <a:ext cx="208" cy="195"/>
            </a:xfrm>
            <a:custGeom>
              <a:avLst/>
              <a:gdLst/>
              <a:ahLst/>
              <a:cxnLst/>
              <a:rect l="l" t="t" r="r" b="b"/>
              <a:pathLst>
                <a:path w="16" h="15" extrusionOk="0">
                  <a:moveTo>
                    <a:pt x="1" y="2"/>
                  </a:moveTo>
                  <a:cubicBezTo>
                    <a:pt x="0" y="0"/>
                    <a:pt x="2" y="0"/>
                    <a:pt x="4" y="0"/>
                  </a:cubicBezTo>
                  <a:cubicBezTo>
                    <a:pt x="8" y="0"/>
                    <a:pt x="11" y="1"/>
                    <a:pt x="13" y="4"/>
                  </a:cubicBezTo>
                  <a:cubicBezTo>
                    <a:pt x="16" y="8"/>
                    <a:pt x="16" y="12"/>
                    <a:pt x="13" y="15"/>
                  </a:cubicBezTo>
                  <a:cubicBezTo>
                    <a:pt x="15" y="10"/>
                    <a:pt x="15" y="6"/>
                    <a:pt x="10" y="2"/>
                  </a:cubicBezTo>
                  <a:cubicBezTo>
                    <a:pt x="7" y="0"/>
                    <a:pt x="4" y="0"/>
                    <a:pt x="1" y="2"/>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3" name="Google Shape;773;p19"/>
            <p:cNvSpPr/>
            <p:nvPr/>
          </p:nvSpPr>
          <p:spPr>
            <a:xfrm>
              <a:off x="5038" y="1741"/>
              <a:ext cx="143" cy="65"/>
            </a:xfrm>
            <a:custGeom>
              <a:avLst/>
              <a:gdLst/>
              <a:ahLst/>
              <a:cxnLst/>
              <a:rect l="l" t="t" r="r" b="b"/>
              <a:pathLst>
                <a:path w="11" h="5" extrusionOk="0">
                  <a:moveTo>
                    <a:pt x="0" y="3"/>
                  </a:moveTo>
                  <a:cubicBezTo>
                    <a:pt x="4" y="3"/>
                    <a:pt x="8" y="1"/>
                    <a:pt x="11" y="0"/>
                  </a:cubicBezTo>
                  <a:cubicBezTo>
                    <a:pt x="8" y="3"/>
                    <a:pt x="5" y="5"/>
                    <a:pt x="0" y="3"/>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4" name="Google Shape;774;p19"/>
            <p:cNvSpPr/>
            <p:nvPr/>
          </p:nvSpPr>
          <p:spPr>
            <a:xfrm>
              <a:off x="4882" y="1728"/>
              <a:ext cx="117" cy="65"/>
            </a:xfrm>
            <a:custGeom>
              <a:avLst/>
              <a:gdLst/>
              <a:ahLst/>
              <a:cxnLst/>
              <a:rect l="l" t="t" r="r" b="b"/>
              <a:pathLst>
                <a:path w="9" h="5" extrusionOk="0">
                  <a:moveTo>
                    <a:pt x="0" y="0"/>
                  </a:moveTo>
                  <a:cubicBezTo>
                    <a:pt x="3" y="2"/>
                    <a:pt x="6" y="4"/>
                    <a:pt x="9" y="4"/>
                  </a:cubicBezTo>
                  <a:cubicBezTo>
                    <a:pt x="5" y="5"/>
                    <a:pt x="2" y="3"/>
                    <a:pt x="0" y="0"/>
                  </a:cubicBezTo>
                  <a:cubicBezTo>
                    <a:pt x="0" y="0"/>
                    <a:pt x="0" y="0"/>
                    <a:pt x="0" y="0"/>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5" name="Google Shape;775;p19"/>
            <p:cNvSpPr/>
            <p:nvPr/>
          </p:nvSpPr>
          <p:spPr>
            <a:xfrm>
              <a:off x="4323" y="1442"/>
              <a:ext cx="39" cy="52"/>
            </a:xfrm>
            <a:custGeom>
              <a:avLst/>
              <a:gdLst/>
              <a:ahLst/>
              <a:cxnLst/>
              <a:rect l="l" t="t" r="r" b="b"/>
              <a:pathLst>
                <a:path w="3" h="4" extrusionOk="0">
                  <a:moveTo>
                    <a:pt x="0" y="0"/>
                  </a:moveTo>
                  <a:cubicBezTo>
                    <a:pt x="2" y="1"/>
                    <a:pt x="3" y="2"/>
                    <a:pt x="2" y="4"/>
                  </a:cubicBezTo>
                  <a:cubicBezTo>
                    <a:pt x="2" y="3"/>
                    <a:pt x="0" y="2"/>
                    <a:pt x="1" y="0"/>
                  </a:cubicBezTo>
                  <a:cubicBezTo>
                    <a:pt x="1" y="0"/>
                    <a:pt x="0" y="0"/>
                    <a:pt x="0" y="0"/>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6" name="Google Shape;776;p19"/>
            <p:cNvSpPr/>
            <p:nvPr/>
          </p:nvSpPr>
          <p:spPr>
            <a:xfrm>
              <a:off x="4700" y="1819"/>
              <a:ext cx="26" cy="52"/>
            </a:xfrm>
            <a:custGeom>
              <a:avLst/>
              <a:gdLst/>
              <a:ahLst/>
              <a:cxnLst/>
              <a:rect l="l" t="t" r="r" b="b"/>
              <a:pathLst>
                <a:path w="2" h="4" extrusionOk="0">
                  <a:moveTo>
                    <a:pt x="1" y="4"/>
                  </a:moveTo>
                  <a:cubicBezTo>
                    <a:pt x="0" y="2"/>
                    <a:pt x="1" y="1"/>
                    <a:pt x="2" y="0"/>
                  </a:cubicBezTo>
                  <a:cubicBezTo>
                    <a:pt x="1" y="2"/>
                    <a:pt x="1" y="3"/>
                    <a:pt x="1" y="4"/>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7" name="Google Shape;777;p19"/>
            <p:cNvSpPr/>
            <p:nvPr/>
          </p:nvSpPr>
          <p:spPr>
            <a:xfrm>
              <a:off x="4726" y="1780"/>
              <a:ext cx="39" cy="39"/>
            </a:xfrm>
            <a:custGeom>
              <a:avLst/>
              <a:gdLst/>
              <a:ahLst/>
              <a:cxnLst/>
              <a:rect l="l" t="t" r="r" b="b"/>
              <a:pathLst>
                <a:path w="3" h="3" extrusionOk="0">
                  <a:moveTo>
                    <a:pt x="3" y="1"/>
                  </a:moveTo>
                  <a:cubicBezTo>
                    <a:pt x="2" y="2"/>
                    <a:pt x="1" y="2"/>
                    <a:pt x="0" y="3"/>
                  </a:cubicBezTo>
                  <a:cubicBezTo>
                    <a:pt x="1" y="2"/>
                    <a:pt x="1" y="0"/>
                    <a:pt x="3" y="1"/>
                  </a:cubicBezTo>
                  <a:cubicBezTo>
                    <a:pt x="3" y="1"/>
                    <a:pt x="3" y="1"/>
                    <a:pt x="3" y="1"/>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8" name="Google Shape;778;p19"/>
            <p:cNvSpPr/>
            <p:nvPr/>
          </p:nvSpPr>
          <p:spPr>
            <a:xfrm>
              <a:off x="4869" y="1715"/>
              <a:ext cx="13" cy="13"/>
            </a:xfrm>
            <a:custGeom>
              <a:avLst/>
              <a:gdLst/>
              <a:ahLst/>
              <a:cxnLst/>
              <a:rect l="l" t="t" r="r" b="b"/>
              <a:pathLst>
                <a:path w="1" h="1" extrusionOk="0">
                  <a:moveTo>
                    <a:pt x="1" y="1"/>
                  </a:moveTo>
                  <a:cubicBezTo>
                    <a:pt x="0" y="1"/>
                    <a:pt x="0" y="1"/>
                    <a:pt x="0" y="0"/>
                  </a:cubicBezTo>
                  <a:cubicBezTo>
                    <a:pt x="0" y="0"/>
                    <a:pt x="0" y="0"/>
                    <a:pt x="0" y="0"/>
                  </a:cubicBezTo>
                  <a:cubicBezTo>
                    <a:pt x="1" y="0"/>
                    <a:pt x="1" y="1"/>
                    <a:pt x="1" y="1"/>
                  </a:cubicBezTo>
                  <a:cubicBezTo>
                    <a:pt x="1" y="1"/>
                    <a:pt x="1" y="1"/>
                    <a:pt x="1" y="1"/>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9" name="Google Shape;779;p19"/>
            <p:cNvSpPr/>
            <p:nvPr/>
          </p:nvSpPr>
          <p:spPr>
            <a:xfrm>
              <a:off x="3868" y="1416"/>
              <a:ext cx="312" cy="403"/>
            </a:xfrm>
            <a:custGeom>
              <a:avLst/>
              <a:gdLst/>
              <a:ahLst/>
              <a:cxnLst/>
              <a:rect l="l" t="t" r="r" b="b"/>
              <a:pathLst>
                <a:path w="24" h="31" extrusionOk="0">
                  <a:moveTo>
                    <a:pt x="24" y="29"/>
                  </a:moveTo>
                  <a:cubicBezTo>
                    <a:pt x="18" y="31"/>
                    <a:pt x="9" y="27"/>
                    <a:pt x="6" y="21"/>
                  </a:cubicBezTo>
                  <a:cubicBezTo>
                    <a:pt x="2" y="13"/>
                    <a:pt x="3" y="5"/>
                    <a:pt x="8" y="0"/>
                  </a:cubicBezTo>
                  <a:cubicBezTo>
                    <a:pt x="0" y="16"/>
                    <a:pt x="5" y="25"/>
                    <a:pt x="24" y="29"/>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0" name="Google Shape;780;p19"/>
            <p:cNvSpPr/>
            <p:nvPr/>
          </p:nvSpPr>
          <p:spPr>
            <a:xfrm>
              <a:off x="4102" y="1598"/>
              <a:ext cx="91" cy="117"/>
            </a:xfrm>
            <a:custGeom>
              <a:avLst/>
              <a:gdLst/>
              <a:ahLst/>
              <a:cxnLst/>
              <a:rect l="l" t="t" r="r" b="b"/>
              <a:pathLst>
                <a:path w="7" h="9" extrusionOk="0">
                  <a:moveTo>
                    <a:pt x="6" y="5"/>
                  </a:moveTo>
                  <a:cubicBezTo>
                    <a:pt x="6" y="7"/>
                    <a:pt x="6" y="9"/>
                    <a:pt x="3" y="9"/>
                  </a:cubicBezTo>
                  <a:cubicBezTo>
                    <a:pt x="0" y="9"/>
                    <a:pt x="0" y="7"/>
                    <a:pt x="0" y="5"/>
                  </a:cubicBezTo>
                  <a:cubicBezTo>
                    <a:pt x="0" y="2"/>
                    <a:pt x="1" y="0"/>
                    <a:pt x="3" y="0"/>
                  </a:cubicBezTo>
                  <a:cubicBezTo>
                    <a:pt x="5" y="0"/>
                    <a:pt x="7" y="2"/>
                    <a:pt x="6" y="5"/>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1" name="Google Shape;781;p19"/>
            <p:cNvSpPr/>
            <p:nvPr/>
          </p:nvSpPr>
          <p:spPr>
            <a:xfrm>
              <a:off x="3985" y="1520"/>
              <a:ext cx="130" cy="91"/>
            </a:xfrm>
            <a:custGeom>
              <a:avLst/>
              <a:gdLst/>
              <a:ahLst/>
              <a:cxnLst/>
              <a:rect l="l" t="t" r="r" b="b"/>
              <a:pathLst>
                <a:path w="10" h="7" extrusionOk="0">
                  <a:moveTo>
                    <a:pt x="5" y="7"/>
                  </a:moveTo>
                  <a:cubicBezTo>
                    <a:pt x="3" y="7"/>
                    <a:pt x="0" y="7"/>
                    <a:pt x="0" y="4"/>
                  </a:cubicBezTo>
                  <a:cubicBezTo>
                    <a:pt x="1" y="1"/>
                    <a:pt x="3" y="0"/>
                    <a:pt x="5" y="0"/>
                  </a:cubicBezTo>
                  <a:cubicBezTo>
                    <a:pt x="8" y="0"/>
                    <a:pt x="10" y="2"/>
                    <a:pt x="10" y="4"/>
                  </a:cubicBezTo>
                  <a:cubicBezTo>
                    <a:pt x="10" y="6"/>
                    <a:pt x="8" y="7"/>
                    <a:pt x="5" y="7"/>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2" name="Google Shape;782;p19"/>
            <p:cNvSpPr/>
            <p:nvPr/>
          </p:nvSpPr>
          <p:spPr>
            <a:xfrm>
              <a:off x="4206" y="1845"/>
              <a:ext cx="52" cy="130"/>
            </a:xfrm>
            <a:custGeom>
              <a:avLst/>
              <a:gdLst/>
              <a:ahLst/>
              <a:cxnLst/>
              <a:rect l="l" t="t" r="r" b="b"/>
              <a:pathLst>
                <a:path w="4" h="10" extrusionOk="0">
                  <a:moveTo>
                    <a:pt x="4" y="10"/>
                  </a:moveTo>
                  <a:cubicBezTo>
                    <a:pt x="2" y="7"/>
                    <a:pt x="0" y="3"/>
                    <a:pt x="3" y="0"/>
                  </a:cubicBezTo>
                  <a:cubicBezTo>
                    <a:pt x="1" y="3"/>
                    <a:pt x="4" y="6"/>
                    <a:pt x="4" y="10"/>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3" name="Google Shape;783;p19"/>
            <p:cNvSpPr/>
            <p:nvPr/>
          </p:nvSpPr>
          <p:spPr>
            <a:xfrm>
              <a:off x="4258" y="1975"/>
              <a:ext cx="169" cy="52"/>
            </a:xfrm>
            <a:custGeom>
              <a:avLst/>
              <a:gdLst/>
              <a:ahLst/>
              <a:cxnLst/>
              <a:rect l="l" t="t" r="r" b="b"/>
              <a:pathLst>
                <a:path w="13" h="4" extrusionOk="0">
                  <a:moveTo>
                    <a:pt x="13" y="2"/>
                  </a:moveTo>
                  <a:cubicBezTo>
                    <a:pt x="9" y="4"/>
                    <a:pt x="5" y="3"/>
                    <a:pt x="0" y="1"/>
                  </a:cubicBezTo>
                  <a:cubicBezTo>
                    <a:pt x="0" y="1"/>
                    <a:pt x="0" y="1"/>
                    <a:pt x="0" y="1"/>
                  </a:cubicBezTo>
                  <a:cubicBezTo>
                    <a:pt x="3" y="0"/>
                    <a:pt x="6" y="3"/>
                    <a:pt x="9" y="2"/>
                  </a:cubicBezTo>
                  <a:cubicBezTo>
                    <a:pt x="10" y="2"/>
                    <a:pt x="12" y="0"/>
                    <a:pt x="13" y="2"/>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4" name="Google Shape;784;p19"/>
            <p:cNvSpPr/>
            <p:nvPr/>
          </p:nvSpPr>
          <p:spPr>
            <a:xfrm>
              <a:off x="4258" y="1962"/>
              <a:ext cx="13" cy="26"/>
            </a:xfrm>
            <a:custGeom>
              <a:avLst/>
              <a:gdLst/>
              <a:ahLst/>
              <a:cxnLst/>
              <a:rect l="l" t="t" r="r" b="b"/>
              <a:pathLst>
                <a:path w="1" h="2" extrusionOk="0">
                  <a:moveTo>
                    <a:pt x="0" y="1"/>
                  </a:moveTo>
                  <a:cubicBezTo>
                    <a:pt x="0" y="1"/>
                    <a:pt x="0" y="0"/>
                    <a:pt x="0" y="0"/>
                  </a:cubicBezTo>
                  <a:cubicBezTo>
                    <a:pt x="1" y="1"/>
                    <a:pt x="1" y="1"/>
                    <a:pt x="0" y="2"/>
                  </a:cubicBezTo>
                  <a:cubicBezTo>
                    <a:pt x="0" y="2"/>
                    <a:pt x="0" y="2"/>
                    <a:pt x="0" y="2"/>
                  </a:cubicBezTo>
                  <a:cubicBezTo>
                    <a:pt x="0" y="1"/>
                    <a:pt x="0" y="1"/>
                    <a:pt x="0" y="1"/>
                  </a:cubicBezTo>
                  <a:cubicBezTo>
                    <a:pt x="0" y="1"/>
                    <a:pt x="0" y="1"/>
                    <a:pt x="0" y="1"/>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5" name="Google Shape;785;p19"/>
            <p:cNvSpPr/>
            <p:nvPr/>
          </p:nvSpPr>
          <p:spPr>
            <a:xfrm>
              <a:off x="4427" y="1975"/>
              <a:ext cx="0" cy="26"/>
            </a:xfrm>
            <a:custGeom>
              <a:avLst/>
              <a:gdLst/>
              <a:ahLst/>
              <a:cxnLst/>
              <a:rect l="l" t="t" r="r" b="b"/>
              <a:pathLst>
                <a:path w="120000" h="2" extrusionOk="0">
                  <a:moveTo>
                    <a:pt x="0" y="2"/>
                  </a:moveTo>
                  <a:cubicBezTo>
                    <a:pt x="0" y="1"/>
                    <a:pt x="0" y="1"/>
                    <a:pt x="0" y="1"/>
                  </a:cubicBezTo>
                  <a:cubicBezTo>
                    <a:pt x="0" y="1"/>
                    <a:pt x="0" y="1"/>
                    <a:pt x="0" y="0"/>
                  </a:cubicBezTo>
                  <a:cubicBezTo>
                    <a:pt x="0" y="1"/>
                    <a:pt x="0" y="1"/>
                    <a:pt x="0" y="2"/>
                  </a:cubicBezTo>
                  <a:cubicBezTo>
                    <a:pt x="0" y="2"/>
                    <a:pt x="0" y="2"/>
                    <a:pt x="0" y="2"/>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
          <p:cNvSpPr/>
          <p:nvPr/>
        </p:nvSpPr>
        <p:spPr>
          <a:xfrm>
            <a:off x="3638827" y="1531126"/>
            <a:ext cx="1902253" cy="3357740"/>
          </a:xfrm>
          <a:custGeom>
            <a:avLst/>
            <a:gdLst/>
            <a:ahLst/>
            <a:cxnLst/>
            <a:rect l="l" t="t" r="r" b="b"/>
            <a:pathLst>
              <a:path w="239" h="424" extrusionOk="0">
                <a:moveTo>
                  <a:pt x="205" y="424"/>
                </a:moveTo>
                <a:cubicBezTo>
                  <a:pt x="207" y="414"/>
                  <a:pt x="209" y="404"/>
                  <a:pt x="211" y="394"/>
                </a:cubicBezTo>
                <a:cubicBezTo>
                  <a:pt x="212" y="389"/>
                  <a:pt x="211" y="385"/>
                  <a:pt x="207" y="381"/>
                </a:cubicBezTo>
                <a:cubicBezTo>
                  <a:pt x="189" y="365"/>
                  <a:pt x="172" y="348"/>
                  <a:pt x="155" y="332"/>
                </a:cubicBezTo>
                <a:cubicBezTo>
                  <a:pt x="152" y="330"/>
                  <a:pt x="149" y="327"/>
                  <a:pt x="148" y="323"/>
                </a:cubicBezTo>
                <a:cubicBezTo>
                  <a:pt x="148" y="312"/>
                  <a:pt x="143" y="302"/>
                  <a:pt x="136" y="298"/>
                </a:cubicBezTo>
                <a:cubicBezTo>
                  <a:pt x="123" y="289"/>
                  <a:pt x="123" y="274"/>
                  <a:pt x="116" y="263"/>
                </a:cubicBezTo>
                <a:cubicBezTo>
                  <a:pt x="111" y="255"/>
                  <a:pt x="110" y="255"/>
                  <a:pt x="103" y="259"/>
                </a:cubicBezTo>
                <a:cubicBezTo>
                  <a:pt x="100" y="261"/>
                  <a:pt x="98" y="262"/>
                  <a:pt x="96" y="258"/>
                </a:cubicBezTo>
                <a:cubicBezTo>
                  <a:pt x="95" y="256"/>
                  <a:pt x="93" y="258"/>
                  <a:pt x="92" y="258"/>
                </a:cubicBezTo>
                <a:cubicBezTo>
                  <a:pt x="76" y="262"/>
                  <a:pt x="60" y="264"/>
                  <a:pt x="44" y="266"/>
                </a:cubicBezTo>
                <a:cubicBezTo>
                  <a:pt x="46" y="269"/>
                  <a:pt x="49" y="269"/>
                  <a:pt x="51" y="271"/>
                </a:cubicBezTo>
                <a:cubicBezTo>
                  <a:pt x="59" y="277"/>
                  <a:pt x="64" y="285"/>
                  <a:pt x="69" y="295"/>
                </a:cubicBezTo>
                <a:cubicBezTo>
                  <a:pt x="72" y="302"/>
                  <a:pt x="76" y="309"/>
                  <a:pt x="80" y="316"/>
                </a:cubicBezTo>
                <a:cubicBezTo>
                  <a:pt x="84" y="322"/>
                  <a:pt x="89" y="326"/>
                  <a:pt x="96" y="329"/>
                </a:cubicBezTo>
                <a:cubicBezTo>
                  <a:pt x="106" y="333"/>
                  <a:pt x="107" y="339"/>
                  <a:pt x="99" y="347"/>
                </a:cubicBezTo>
                <a:cubicBezTo>
                  <a:pt x="92" y="353"/>
                  <a:pt x="89" y="361"/>
                  <a:pt x="84" y="368"/>
                </a:cubicBezTo>
                <a:cubicBezTo>
                  <a:pt x="81" y="371"/>
                  <a:pt x="78" y="377"/>
                  <a:pt x="74" y="375"/>
                </a:cubicBezTo>
                <a:cubicBezTo>
                  <a:pt x="71" y="374"/>
                  <a:pt x="74" y="369"/>
                  <a:pt x="74" y="365"/>
                </a:cubicBezTo>
                <a:cubicBezTo>
                  <a:pt x="75" y="358"/>
                  <a:pt x="77" y="350"/>
                  <a:pt x="78" y="343"/>
                </a:cubicBezTo>
                <a:cubicBezTo>
                  <a:pt x="78" y="340"/>
                  <a:pt x="77" y="337"/>
                  <a:pt x="75" y="335"/>
                </a:cubicBezTo>
                <a:cubicBezTo>
                  <a:pt x="54" y="316"/>
                  <a:pt x="33" y="296"/>
                  <a:pt x="12" y="277"/>
                </a:cubicBezTo>
                <a:cubicBezTo>
                  <a:pt x="0" y="267"/>
                  <a:pt x="1" y="251"/>
                  <a:pt x="15" y="243"/>
                </a:cubicBezTo>
                <a:cubicBezTo>
                  <a:pt x="25" y="238"/>
                  <a:pt x="36" y="233"/>
                  <a:pt x="46" y="227"/>
                </a:cubicBezTo>
                <a:cubicBezTo>
                  <a:pt x="58" y="218"/>
                  <a:pt x="72" y="213"/>
                  <a:pt x="86" y="210"/>
                </a:cubicBezTo>
                <a:cubicBezTo>
                  <a:pt x="89" y="209"/>
                  <a:pt x="89" y="207"/>
                  <a:pt x="89" y="205"/>
                </a:cubicBezTo>
                <a:cubicBezTo>
                  <a:pt x="91" y="194"/>
                  <a:pt x="89" y="185"/>
                  <a:pt x="84" y="176"/>
                </a:cubicBezTo>
                <a:cubicBezTo>
                  <a:pt x="79" y="167"/>
                  <a:pt x="76" y="157"/>
                  <a:pt x="77" y="147"/>
                </a:cubicBezTo>
                <a:cubicBezTo>
                  <a:pt x="77" y="142"/>
                  <a:pt x="75" y="141"/>
                  <a:pt x="71" y="144"/>
                </a:cubicBezTo>
                <a:cubicBezTo>
                  <a:pt x="68" y="146"/>
                  <a:pt x="65" y="148"/>
                  <a:pt x="62" y="151"/>
                </a:cubicBezTo>
                <a:cubicBezTo>
                  <a:pt x="51" y="163"/>
                  <a:pt x="38" y="170"/>
                  <a:pt x="22" y="166"/>
                </a:cubicBezTo>
                <a:cubicBezTo>
                  <a:pt x="17" y="165"/>
                  <a:pt x="15" y="163"/>
                  <a:pt x="15" y="158"/>
                </a:cubicBezTo>
                <a:cubicBezTo>
                  <a:pt x="15" y="141"/>
                  <a:pt x="16" y="124"/>
                  <a:pt x="20" y="107"/>
                </a:cubicBezTo>
                <a:cubicBezTo>
                  <a:pt x="21" y="102"/>
                  <a:pt x="23" y="97"/>
                  <a:pt x="21" y="92"/>
                </a:cubicBezTo>
                <a:cubicBezTo>
                  <a:pt x="20" y="88"/>
                  <a:pt x="21" y="84"/>
                  <a:pt x="24" y="82"/>
                </a:cubicBezTo>
                <a:cubicBezTo>
                  <a:pt x="28" y="80"/>
                  <a:pt x="32" y="78"/>
                  <a:pt x="37" y="80"/>
                </a:cubicBezTo>
                <a:cubicBezTo>
                  <a:pt x="38" y="80"/>
                  <a:pt x="39" y="81"/>
                  <a:pt x="40" y="82"/>
                </a:cubicBezTo>
                <a:cubicBezTo>
                  <a:pt x="42" y="86"/>
                  <a:pt x="38" y="89"/>
                  <a:pt x="40" y="93"/>
                </a:cubicBezTo>
                <a:cubicBezTo>
                  <a:pt x="43" y="98"/>
                  <a:pt x="38" y="99"/>
                  <a:pt x="35" y="101"/>
                </a:cubicBezTo>
                <a:cubicBezTo>
                  <a:pt x="33" y="102"/>
                  <a:pt x="32" y="103"/>
                  <a:pt x="32" y="106"/>
                </a:cubicBezTo>
                <a:cubicBezTo>
                  <a:pt x="33" y="114"/>
                  <a:pt x="33" y="123"/>
                  <a:pt x="33" y="131"/>
                </a:cubicBezTo>
                <a:cubicBezTo>
                  <a:pt x="33" y="136"/>
                  <a:pt x="35" y="135"/>
                  <a:pt x="39" y="134"/>
                </a:cubicBezTo>
                <a:cubicBezTo>
                  <a:pt x="52" y="129"/>
                  <a:pt x="59" y="118"/>
                  <a:pt x="69" y="110"/>
                </a:cubicBezTo>
                <a:cubicBezTo>
                  <a:pt x="70" y="109"/>
                  <a:pt x="71" y="108"/>
                  <a:pt x="71" y="107"/>
                </a:cubicBezTo>
                <a:cubicBezTo>
                  <a:pt x="74" y="97"/>
                  <a:pt x="80" y="89"/>
                  <a:pt x="90" y="83"/>
                </a:cubicBezTo>
                <a:cubicBezTo>
                  <a:pt x="94" y="81"/>
                  <a:pt x="92" y="77"/>
                  <a:pt x="92" y="74"/>
                </a:cubicBezTo>
                <a:cubicBezTo>
                  <a:pt x="92" y="70"/>
                  <a:pt x="89" y="71"/>
                  <a:pt x="87" y="71"/>
                </a:cubicBezTo>
                <a:cubicBezTo>
                  <a:pt x="82" y="72"/>
                  <a:pt x="80" y="70"/>
                  <a:pt x="78" y="65"/>
                </a:cubicBezTo>
                <a:cubicBezTo>
                  <a:pt x="76" y="61"/>
                  <a:pt x="76" y="55"/>
                  <a:pt x="70" y="54"/>
                </a:cubicBezTo>
                <a:cubicBezTo>
                  <a:pt x="68" y="54"/>
                  <a:pt x="67" y="52"/>
                  <a:pt x="68" y="51"/>
                </a:cubicBezTo>
                <a:cubicBezTo>
                  <a:pt x="71" y="44"/>
                  <a:pt x="71" y="37"/>
                  <a:pt x="72" y="30"/>
                </a:cubicBezTo>
                <a:cubicBezTo>
                  <a:pt x="73" y="23"/>
                  <a:pt x="74" y="17"/>
                  <a:pt x="69" y="11"/>
                </a:cubicBezTo>
                <a:cubicBezTo>
                  <a:pt x="68" y="10"/>
                  <a:pt x="68" y="9"/>
                  <a:pt x="67" y="6"/>
                </a:cubicBezTo>
                <a:cubicBezTo>
                  <a:pt x="71" y="10"/>
                  <a:pt x="74" y="8"/>
                  <a:pt x="77" y="6"/>
                </a:cubicBezTo>
                <a:cubicBezTo>
                  <a:pt x="89" y="1"/>
                  <a:pt x="101" y="2"/>
                  <a:pt x="113" y="1"/>
                </a:cubicBezTo>
                <a:cubicBezTo>
                  <a:pt x="116" y="0"/>
                  <a:pt x="120" y="3"/>
                  <a:pt x="122" y="6"/>
                </a:cubicBezTo>
                <a:cubicBezTo>
                  <a:pt x="123" y="11"/>
                  <a:pt x="128" y="14"/>
                  <a:pt x="129" y="18"/>
                </a:cubicBezTo>
                <a:cubicBezTo>
                  <a:pt x="131" y="23"/>
                  <a:pt x="134" y="29"/>
                  <a:pt x="132" y="37"/>
                </a:cubicBezTo>
                <a:cubicBezTo>
                  <a:pt x="128" y="46"/>
                  <a:pt x="123" y="53"/>
                  <a:pt x="117" y="61"/>
                </a:cubicBezTo>
                <a:cubicBezTo>
                  <a:pt x="116" y="63"/>
                  <a:pt x="113" y="65"/>
                  <a:pt x="115" y="68"/>
                </a:cubicBezTo>
                <a:cubicBezTo>
                  <a:pt x="118" y="73"/>
                  <a:pt x="120" y="79"/>
                  <a:pt x="126" y="79"/>
                </a:cubicBezTo>
                <a:cubicBezTo>
                  <a:pt x="134" y="79"/>
                  <a:pt x="142" y="81"/>
                  <a:pt x="150" y="84"/>
                </a:cubicBezTo>
                <a:cubicBezTo>
                  <a:pt x="158" y="87"/>
                  <a:pt x="167" y="84"/>
                  <a:pt x="176" y="86"/>
                </a:cubicBezTo>
                <a:cubicBezTo>
                  <a:pt x="183" y="88"/>
                  <a:pt x="189" y="89"/>
                  <a:pt x="195" y="92"/>
                </a:cubicBezTo>
                <a:cubicBezTo>
                  <a:pt x="198" y="94"/>
                  <a:pt x="199" y="97"/>
                  <a:pt x="198" y="101"/>
                </a:cubicBezTo>
                <a:cubicBezTo>
                  <a:pt x="195" y="116"/>
                  <a:pt x="187" y="128"/>
                  <a:pt x="175" y="137"/>
                </a:cubicBezTo>
                <a:cubicBezTo>
                  <a:pt x="171" y="141"/>
                  <a:pt x="167" y="144"/>
                  <a:pt x="165" y="150"/>
                </a:cubicBezTo>
                <a:cubicBezTo>
                  <a:pt x="163" y="156"/>
                  <a:pt x="152" y="157"/>
                  <a:pt x="148" y="151"/>
                </a:cubicBezTo>
                <a:cubicBezTo>
                  <a:pt x="147" y="151"/>
                  <a:pt x="147" y="150"/>
                  <a:pt x="147" y="149"/>
                </a:cubicBezTo>
                <a:cubicBezTo>
                  <a:pt x="146" y="145"/>
                  <a:pt x="153" y="136"/>
                  <a:pt x="158" y="136"/>
                </a:cubicBezTo>
                <a:cubicBezTo>
                  <a:pt x="160" y="136"/>
                  <a:pt x="161" y="136"/>
                  <a:pt x="162" y="134"/>
                </a:cubicBezTo>
                <a:cubicBezTo>
                  <a:pt x="166" y="127"/>
                  <a:pt x="170" y="121"/>
                  <a:pt x="173" y="114"/>
                </a:cubicBezTo>
                <a:cubicBezTo>
                  <a:pt x="175" y="110"/>
                  <a:pt x="173" y="109"/>
                  <a:pt x="170" y="110"/>
                </a:cubicBezTo>
                <a:cubicBezTo>
                  <a:pt x="160" y="110"/>
                  <a:pt x="150" y="113"/>
                  <a:pt x="140" y="113"/>
                </a:cubicBezTo>
                <a:cubicBezTo>
                  <a:pt x="139" y="113"/>
                  <a:pt x="138" y="113"/>
                  <a:pt x="138" y="115"/>
                </a:cubicBezTo>
                <a:cubicBezTo>
                  <a:pt x="139" y="125"/>
                  <a:pt x="135" y="134"/>
                  <a:pt x="135" y="144"/>
                </a:cubicBezTo>
                <a:cubicBezTo>
                  <a:pt x="134" y="159"/>
                  <a:pt x="135" y="173"/>
                  <a:pt x="144" y="186"/>
                </a:cubicBezTo>
                <a:cubicBezTo>
                  <a:pt x="149" y="193"/>
                  <a:pt x="153" y="201"/>
                  <a:pt x="157" y="208"/>
                </a:cubicBezTo>
                <a:cubicBezTo>
                  <a:pt x="159" y="212"/>
                  <a:pt x="160" y="217"/>
                  <a:pt x="158" y="222"/>
                </a:cubicBezTo>
                <a:cubicBezTo>
                  <a:pt x="157" y="226"/>
                  <a:pt x="158" y="229"/>
                  <a:pt x="159" y="233"/>
                </a:cubicBezTo>
                <a:cubicBezTo>
                  <a:pt x="161" y="238"/>
                  <a:pt x="162" y="242"/>
                  <a:pt x="163" y="247"/>
                </a:cubicBezTo>
                <a:cubicBezTo>
                  <a:pt x="164" y="255"/>
                  <a:pt x="166" y="262"/>
                  <a:pt x="168" y="269"/>
                </a:cubicBezTo>
                <a:cubicBezTo>
                  <a:pt x="171" y="281"/>
                  <a:pt x="172" y="293"/>
                  <a:pt x="174" y="305"/>
                </a:cubicBezTo>
                <a:cubicBezTo>
                  <a:pt x="175" y="310"/>
                  <a:pt x="177" y="314"/>
                  <a:pt x="181" y="316"/>
                </a:cubicBezTo>
                <a:cubicBezTo>
                  <a:pt x="195" y="322"/>
                  <a:pt x="200" y="335"/>
                  <a:pt x="205" y="348"/>
                </a:cubicBezTo>
                <a:cubicBezTo>
                  <a:pt x="207" y="354"/>
                  <a:pt x="209" y="359"/>
                  <a:pt x="212" y="364"/>
                </a:cubicBezTo>
                <a:cubicBezTo>
                  <a:pt x="216" y="370"/>
                  <a:pt x="221" y="375"/>
                  <a:pt x="227" y="378"/>
                </a:cubicBezTo>
                <a:cubicBezTo>
                  <a:pt x="238" y="383"/>
                  <a:pt x="239" y="388"/>
                  <a:pt x="231" y="396"/>
                </a:cubicBezTo>
                <a:cubicBezTo>
                  <a:pt x="225" y="401"/>
                  <a:pt x="222" y="408"/>
                  <a:pt x="218" y="414"/>
                </a:cubicBezTo>
                <a:cubicBezTo>
                  <a:pt x="215" y="418"/>
                  <a:pt x="212" y="422"/>
                  <a:pt x="205" y="424"/>
                </a:cubicBezTo>
                <a:close/>
              </a:path>
            </a:pathLst>
          </a:custGeom>
          <a:solidFill>
            <a:srgbClr val="99FF99">
              <a:alpha val="419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80" name="Google Shape;280;p2"/>
          <p:cNvSpPr txBox="1">
            <a:spLocks noGrp="1"/>
          </p:cNvSpPr>
          <p:nvPr>
            <p:ph type="body" idx="4294967295"/>
          </p:nvPr>
        </p:nvSpPr>
        <p:spPr>
          <a:xfrm>
            <a:off x="242645" y="254632"/>
            <a:ext cx="8679896" cy="543181"/>
          </a:xfrm>
          <a:prstGeom prst="rect">
            <a:avLst/>
          </a:prstGeom>
          <a:noFill/>
          <a:ln>
            <a:noFill/>
          </a:ln>
        </p:spPr>
        <p:txBody>
          <a:bodyPr spcFirstLastPara="1" wrap="square" lIns="91400" tIns="91400" rIns="91400" bIns="91400" anchor="ctr" anchorCtr="1">
            <a:noAutofit/>
          </a:bodyPr>
          <a:lstStyle/>
          <a:p>
            <a:pPr marL="0" lvl="0" indent="0" algn="ctr" rtl="0">
              <a:lnSpc>
                <a:spcPct val="100000"/>
              </a:lnSpc>
              <a:spcBef>
                <a:spcPts val="0"/>
              </a:spcBef>
              <a:spcAft>
                <a:spcPts val="0"/>
              </a:spcAft>
              <a:buSzPts val="1800"/>
              <a:buNone/>
            </a:pPr>
            <a:r>
              <a:rPr lang="en-US" sz="4050">
                <a:solidFill>
                  <a:srgbClr val="DA3B3B"/>
                </a:solidFill>
                <a:latin typeface="Arial"/>
                <a:ea typeface="Arial"/>
                <a:cs typeface="Arial"/>
                <a:sym typeface="Arial"/>
              </a:rPr>
              <a:t>Timeline</a:t>
            </a:r>
            <a:r>
              <a:rPr lang="en-US" sz="4050">
                <a:solidFill>
                  <a:srgbClr val="262626"/>
                </a:solidFill>
                <a:latin typeface="Arial"/>
                <a:ea typeface="Arial"/>
                <a:cs typeface="Arial"/>
                <a:sym typeface="Arial"/>
              </a:rPr>
              <a:t> Style</a:t>
            </a:r>
            <a:endParaRPr/>
          </a:p>
        </p:txBody>
      </p:sp>
      <p:sp>
        <p:nvSpPr>
          <p:cNvPr id="281" name="Google Shape;281;p2"/>
          <p:cNvSpPr txBox="1"/>
          <p:nvPr/>
        </p:nvSpPr>
        <p:spPr>
          <a:xfrm>
            <a:off x="5522857" y="3191512"/>
            <a:ext cx="671389" cy="323167"/>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212121"/>
              </a:buClr>
              <a:buSzPts val="1500"/>
              <a:buFont typeface="Arial"/>
              <a:buNone/>
            </a:pPr>
            <a:r>
              <a:rPr lang="en-US" sz="1500" b="1" i="0" u="none" strike="noStrike" cap="none">
                <a:solidFill>
                  <a:srgbClr val="212121"/>
                </a:solidFill>
                <a:latin typeface="Arial"/>
                <a:ea typeface="Arial"/>
                <a:cs typeface="Arial"/>
                <a:sym typeface="Arial"/>
              </a:rPr>
              <a:t>2019</a:t>
            </a:r>
            <a:endParaRPr/>
          </a:p>
        </p:txBody>
      </p:sp>
      <p:sp>
        <p:nvSpPr>
          <p:cNvPr id="282" name="Google Shape;282;p2"/>
          <p:cNvSpPr txBox="1"/>
          <p:nvPr/>
        </p:nvSpPr>
        <p:spPr>
          <a:xfrm>
            <a:off x="4221720" y="3379887"/>
            <a:ext cx="671389" cy="323167"/>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78909C"/>
              </a:buClr>
              <a:buSzPts val="1500"/>
              <a:buFont typeface="Arial"/>
              <a:buNone/>
            </a:pPr>
            <a:r>
              <a:rPr lang="en-US" sz="1500" b="1" i="0" u="none" strike="noStrike" cap="none">
                <a:solidFill>
                  <a:srgbClr val="78909C"/>
                </a:solidFill>
                <a:latin typeface="Arial"/>
                <a:ea typeface="Arial"/>
                <a:cs typeface="Arial"/>
                <a:sym typeface="Arial"/>
              </a:rPr>
              <a:t>2018</a:t>
            </a:r>
            <a:endParaRPr/>
          </a:p>
        </p:txBody>
      </p:sp>
      <p:sp>
        <p:nvSpPr>
          <p:cNvPr id="283" name="Google Shape;283;p2"/>
          <p:cNvSpPr txBox="1"/>
          <p:nvPr/>
        </p:nvSpPr>
        <p:spPr>
          <a:xfrm>
            <a:off x="3087782" y="3191512"/>
            <a:ext cx="671389" cy="323167"/>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FF6B65"/>
              </a:buClr>
              <a:buSzPts val="1500"/>
              <a:buFont typeface="Arial"/>
              <a:buNone/>
            </a:pPr>
            <a:r>
              <a:rPr lang="en-US" sz="1500" b="1" i="0" u="none" strike="noStrike" cap="none">
                <a:solidFill>
                  <a:srgbClr val="FF6B65"/>
                </a:solidFill>
                <a:latin typeface="Arial"/>
                <a:ea typeface="Arial"/>
                <a:cs typeface="Arial"/>
                <a:sym typeface="Arial"/>
              </a:rPr>
              <a:t>2017</a:t>
            </a:r>
            <a:endParaRPr/>
          </a:p>
        </p:txBody>
      </p:sp>
      <p:sp>
        <p:nvSpPr>
          <p:cNvPr id="284" name="Google Shape;284;p2"/>
          <p:cNvSpPr txBox="1"/>
          <p:nvPr/>
        </p:nvSpPr>
        <p:spPr>
          <a:xfrm>
            <a:off x="1786646" y="3379887"/>
            <a:ext cx="671389" cy="323167"/>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DA3B3B"/>
              </a:buClr>
              <a:buSzPts val="1500"/>
              <a:buFont typeface="Arial"/>
              <a:buNone/>
            </a:pPr>
            <a:r>
              <a:rPr lang="en-US" sz="1500" b="1" i="0" u="none" strike="noStrike" cap="none">
                <a:solidFill>
                  <a:srgbClr val="DA3B3B"/>
                </a:solidFill>
                <a:latin typeface="Arial"/>
                <a:ea typeface="Arial"/>
                <a:cs typeface="Arial"/>
                <a:sym typeface="Arial"/>
              </a:rPr>
              <a:t>2016</a:t>
            </a:r>
            <a:endParaRPr/>
          </a:p>
        </p:txBody>
      </p:sp>
      <p:sp>
        <p:nvSpPr>
          <p:cNvPr id="285" name="Google Shape;285;p2"/>
          <p:cNvSpPr txBox="1"/>
          <p:nvPr/>
        </p:nvSpPr>
        <p:spPr>
          <a:xfrm>
            <a:off x="6656795" y="3379887"/>
            <a:ext cx="671389" cy="323167"/>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980000"/>
              </a:buClr>
              <a:buSzPts val="1500"/>
              <a:buFont typeface="Arial"/>
              <a:buNone/>
            </a:pPr>
            <a:r>
              <a:rPr lang="en-US" sz="1500" b="1" i="0" u="none" strike="noStrike" cap="none">
                <a:solidFill>
                  <a:srgbClr val="980000"/>
                </a:solidFill>
                <a:latin typeface="Arial"/>
                <a:ea typeface="Arial"/>
                <a:cs typeface="Arial"/>
                <a:sym typeface="Arial"/>
              </a:rPr>
              <a:t>2020</a:t>
            </a:r>
            <a:endParaRPr/>
          </a:p>
        </p:txBody>
      </p:sp>
      <p:grpSp>
        <p:nvGrpSpPr>
          <p:cNvPr id="286" name="Google Shape;286;p2"/>
          <p:cNvGrpSpPr/>
          <p:nvPr/>
        </p:nvGrpSpPr>
        <p:grpSpPr>
          <a:xfrm>
            <a:off x="1468892" y="3703932"/>
            <a:ext cx="1303358" cy="1142497"/>
            <a:chOff x="1468892" y="3703932"/>
            <a:chExt cx="1303358" cy="1142497"/>
          </a:xfrm>
        </p:grpSpPr>
        <p:sp>
          <p:nvSpPr>
            <p:cNvPr id="287" name="Google Shape;287;p2"/>
            <p:cNvSpPr txBox="1"/>
            <p:nvPr/>
          </p:nvSpPr>
          <p:spPr>
            <a:xfrm>
              <a:off x="1468892" y="3703932"/>
              <a:ext cx="1303358" cy="230831"/>
            </a:xfrm>
            <a:prstGeom prst="rect">
              <a:avLst/>
            </a:prstGeom>
            <a:noFill/>
            <a:ln>
              <a:noFill/>
            </a:ln>
          </p:spPr>
          <p:txBody>
            <a:bodyPr spcFirstLastPara="1" wrap="square" lIns="91425" tIns="45700" rIns="91425" bIns="45700" anchor="ctr" anchorCtr="1">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Content  Here</a:t>
              </a:r>
              <a:endParaRPr/>
            </a:p>
          </p:txBody>
        </p:sp>
        <p:sp>
          <p:nvSpPr>
            <p:cNvPr id="288" name="Google Shape;288;p2"/>
            <p:cNvSpPr txBox="1"/>
            <p:nvPr/>
          </p:nvSpPr>
          <p:spPr>
            <a:xfrm>
              <a:off x="1471260" y="3923096"/>
              <a:ext cx="1298612" cy="923333"/>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You can simply impress your audience and add a unique zing and appeal to your Presentations .  </a:t>
              </a:r>
              <a:endParaRPr/>
            </a:p>
          </p:txBody>
        </p:sp>
      </p:grpSp>
      <p:grpSp>
        <p:nvGrpSpPr>
          <p:cNvPr id="289" name="Google Shape;289;p2"/>
          <p:cNvGrpSpPr/>
          <p:nvPr/>
        </p:nvGrpSpPr>
        <p:grpSpPr>
          <a:xfrm>
            <a:off x="3904844" y="3703932"/>
            <a:ext cx="1303358" cy="1142497"/>
            <a:chOff x="3904844" y="3703932"/>
            <a:chExt cx="1303358" cy="1142497"/>
          </a:xfrm>
        </p:grpSpPr>
        <p:sp>
          <p:nvSpPr>
            <p:cNvPr id="290" name="Google Shape;290;p2"/>
            <p:cNvSpPr txBox="1"/>
            <p:nvPr/>
          </p:nvSpPr>
          <p:spPr>
            <a:xfrm>
              <a:off x="3904844" y="3703932"/>
              <a:ext cx="1303358" cy="230831"/>
            </a:xfrm>
            <a:prstGeom prst="rect">
              <a:avLst/>
            </a:prstGeom>
            <a:noFill/>
            <a:ln>
              <a:noFill/>
            </a:ln>
          </p:spPr>
          <p:txBody>
            <a:bodyPr spcFirstLastPara="1" wrap="square" lIns="91425" tIns="45700" rIns="91425" bIns="45700" anchor="ctr" anchorCtr="1">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Content  Here</a:t>
              </a:r>
              <a:endParaRPr/>
            </a:p>
          </p:txBody>
        </p:sp>
        <p:sp>
          <p:nvSpPr>
            <p:cNvPr id="291" name="Google Shape;291;p2"/>
            <p:cNvSpPr txBox="1"/>
            <p:nvPr/>
          </p:nvSpPr>
          <p:spPr>
            <a:xfrm>
              <a:off x="3907816" y="3923096"/>
              <a:ext cx="1298612" cy="923333"/>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You can simply impress your audience and add a unique zing and appeal to your Presentations .  </a:t>
              </a:r>
              <a:endParaRPr/>
            </a:p>
          </p:txBody>
        </p:sp>
      </p:grpSp>
      <p:grpSp>
        <p:nvGrpSpPr>
          <p:cNvPr id="292" name="Google Shape;292;p2"/>
          <p:cNvGrpSpPr/>
          <p:nvPr/>
        </p:nvGrpSpPr>
        <p:grpSpPr>
          <a:xfrm>
            <a:off x="5206429" y="2149955"/>
            <a:ext cx="1303358" cy="1142496"/>
            <a:chOff x="5206429" y="2149955"/>
            <a:chExt cx="1303358" cy="1142496"/>
          </a:xfrm>
        </p:grpSpPr>
        <p:sp>
          <p:nvSpPr>
            <p:cNvPr id="293" name="Google Shape;293;p2"/>
            <p:cNvSpPr txBox="1"/>
            <p:nvPr/>
          </p:nvSpPr>
          <p:spPr>
            <a:xfrm>
              <a:off x="5206429" y="2149955"/>
              <a:ext cx="1303358" cy="230831"/>
            </a:xfrm>
            <a:prstGeom prst="rect">
              <a:avLst/>
            </a:prstGeom>
            <a:noFill/>
            <a:ln>
              <a:noFill/>
            </a:ln>
          </p:spPr>
          <p:txBody>
            <a:bodyPr spcFirstLastPara="1" wrap="square" lIns="91425" tIns="45700" rIns="91425" bIns="45700" anchor="ctr" anchorCtr="1">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Content  Here</a:t>
              </a:r>
              <a:endParaRPr/>
            </a:p>
          </p:txBody>
        </p:sp>
        <p:sp>
          <p:nvSpPr>
            <p:cNvPr id="294" name="Google Shape;294;p2"/>
            <p:cNvSpPr txBox="1"/>
            <p:nvPr/>
          </p:nvSpPr>
          <p:spPr>
            <a:xfrm>
              <a:off x="5208797" y="2369118"/>
              <a:ext cx="1298612" cy="923333"/>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You can simply impress your audience and add a unique zing and appeal to your Presentations .  </a:t>
              </a:r>
              <a:endParaRPr/>
            </a:p>
          </p:txBody>
        </p:sp>
      </p:grpSp>
      <p:grpSp>
        <p:nvGrpSpPr>
          <p:cNvPr id="295" name="Google Shape;295;p2"/>
          <p:cNvGrpSpPr/>
          <p:nvPr/>
        </p:nvGrpSpPr>
        <p:grpSpPr>
          <a:xfrm>
            <a:off x="2770467" y="2149955"/>
            <a:ext cx="1303358" cy="1142496"/>
            <a:chOff x="2770467" y="2149955"/>
            <a:chExt cx="1303358" cy="1142496"/>
          </a:xfrm>
        </p:grpSpPr>
        <p:sp>
          <p:nvSpPr>
            <p:cNvPr id="296" name="Google Shape;296;p2"/>
            <p:cNvSpPr txBox="1"/>
            <p:nvPr/>
          </p:nvSpPr>
          <p:spPr>
            <a:xfrm>
              <a:off x="2770467" y="2149955"/>
              <a:ext cx="1303358" cy="230831"/>
            </a:xfrm>
            <a:prstGeom prst="rect">
              <a:avLst/>
            </a:prstGeom>
            <a:noFill/>
            <a:ln>
              <a:noFill/>
            </a:ln>
          </p:spPr>
          <p:txBody>
            <a:bodyPr spcFirstLastPara="1" wrap="square" lIns="91425" tIns="45700" rIns="91425" bIns="45700" anchor="ctr" anchorCtr="1">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Content  Here</a:t>
              </a:r>
              <a:endParaRPr/>
            </a:p>
          </p:txBody>
        </p:sp>
        <p:sp>
          <p:nvSpPr>
            <p:cNvPr id="297" name="Google Shape;297;p2"/>
            <p:cNvSpPr txBox="1"/>
            <p:nvPr/>
          </p:nvSpPr>
          <p:spPr>
            <a:xfrm>
              <a:off x="2774024" y="2369118"/>
              <a:ext cx="1298612" cy="923333"/>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You can simply impress your audience and add a unique zing and appeal to your Presentations .  </a:t>
              </a:r>
              <a:endParaRPr/>
            </a:p>
          </p:txBody>
        </p:sp>
      </p:grpSp>
      <p:grpSp>
        <p:nvGrpSpPr>
          <p:cNvPr id="298" name="Google Shape;298;p2"/>
          <p:cNvGrpSpPr/>
          <p:nvPr/>
        </p:nvGrpSpPr>
        <p:grpSpPr>
          <a:xfrm>
            <a:off x="6340815" y="3703932"/>
            <a:ext cx="1303358" cy="1142497"/>
            <a:chOff x="6340815" y="3703932"/>
            <a:chExt cx="1303358" cy="1142497"/>
          </a:xfrm>
        </p:grpSpPr>
        <p:sp>
          <p:nvSpPr>
            <p:cNvPr id="299" name="Google Shape;299;p2"/>
            <p:cNvSpPr txBox="1"/>
            <p:nvPr/>
          </p:nvSpPr>
          <p:spPr>
            <a:xfrm>
              <a:off x="6340815" y="3703932"/>
              <a:ext cx="1303358" cy="230831"/>
            </a:xfrm>
            <a:prstGeom prst="rect">
              <a:avLst/>
            </a:prstGeom>
            <a:noFill/>
            <a:ln>
              <a:noFill/>
            </a:ln>
          </p:spPr>
          <p:txBody>
            <a:bodyPr spcFirstLastPara="1" wrap="square" lIns="91425" tIns="45700" rIns="91425" bIns="45700" anchor="ctr" anchorCtr="1">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Content  Here</a:t>
              </a:r>
              <a:endParaRPr/>
            </a:p>
          </p:txBody>
        </p:sp>
        <p:sp>
          <p:nvSpPr>
            <p:cNvPr id="300" name="Google Shape;300;p2"/>
            <p:cNvSpPr txBox="1"/>
            <p:nvPr/>
          </p:nvSpPr>
          <p:spPr>
            <a:xfrm>
              <a:off x="6345551" y="3923096"/>
              <a:ext cx="1298612" cy="923333"/>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You can simply impress your audience and add a unique zing and appeal to your Presentations .  </a:t>
              </a:r>
              <a:endParaRPr/>
            </a:p>
          </p:txBody>
        </p:sp>
      </p:grpSp>
      <p:grpSp>
        <p:nvGrpSpPr>
          <p:cNvPr id="301" name="Google Shape;301;p2"/>
          <p:cNvGrpSpPr/>
          <p:nvPr/>
        </p:nvGrpSpPr>
        <p:grpSpPr>
          <a:xfrm>
            <a:off x="6499226" y="2973387"/>
            <a:ext cx="1028700" cy="398463"/>
            <a:chOff x="4094" y="1873"/>
            <a:chExt cx="648" cy="251"/>
          </a:xfrm>
        </p:grpSpPr>
        <p:sp>
          <p:nvSpPr>
            <p:cNvPr id="302" name="Google Shape;302;p2"/>
            <p:cNvSpPr/>
            <p:nvPr/>
          </p:nvSpPr>
          <p:spPr>
            <a:xfrm>
              <a:off x="4226" y="1963"/>
              <a:ext cx="384" cy="71"/>
            </a:xfrm>
            <a:custGeom>
              <a:avLst/>
              <a:gdLst/>
              <a:ahLst/>
              <a:cxnLst/>
              <a:rect l="l" t="t" r="r" b="b"/>
              <a:pathLst>
                <a:path w="161" h="29" extrusionOk="0">
                  <a:moveTo>
                    <a:pt x="138" y="26"/>
                  </a:moveTo>
                  <a:cubicBezTo>
                    <a:pt x="100" y="26"/>
                    <a:pt x="62" y="26"/>
                    <a:pt x="24" y="26"/>
                  </a:cubicBezTo>
                  <a:cubicBezTo>
                    <a:pt x="19" y="29"/>
                    <a:pt x="13" y="28"/>
                    <a:pt x="8" y="27"/>
                  </a:cubicBezTo>
                  <a:cubicBezTo>
                    <a:pt x="3" y="25"/>
                    <a:pt x="0" y="19"/>
                    <a:pt x="1" y="12"/>
                  </a:cubicBezTo>
                  <a:cubicBezTo>
                    <a:pt x="2" y="6"/>
                    <a:pt x="5" y="2"/>
                    <a:pt x="11" y="2"/>
                  </a:cubicBezTo>
                  <a:cubicBezTo>
                    <a:pt x="15" y="1"/>
                    <a:pt x="20" y="1"/>
                    <a:pt x="24" y="3"/>
                  </a:cubicBezTo>
                  <a:cubicBezTo>
                    <a:pt x="62" y="3"/>
                    <a:pt x="100" y="3"/>
                    <a:pt x="138" y="3"/>
                  </a:cubicBezTo>
                  <a:cubicBezTo>
                    <a:pt x="147" y="0"/>
                    <a:pt x="155" y="1"/>
                    <a:pt x="158" y="8"/>
                  </a:cubicBezTo>
                  <a:cubicBezTo>
                    <a:pt x="161" y="13"/>
                    <a:pt x="160" y="20"/>
                    <a:pt x="156" y="24"/>
                  </a:cubicBezTo>
                  <a:cubicBezTo>
                    <a:pt x="152" y="28"/>
                    <a:pt x="145" y="29"/>
                    <a:pt x="138" y="26"/>
                  </a:cubicBezTo>
                  <a:close/>
                </a:path>
              </a:pathLst>
            </a:custGeom>
            <a:solidFill>
              <a:srgbClr val="373D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2"/>
            <p:cNvSpPr/>
            <p:nvPr/>
          </p:nvSpPr>
          <p:spPr>
            <a:xfrm>
              <a:off x="4598" y="1876"/>
              <a:ext cx="110" cy="246"/>
            </a:xfrm>
            <a:custGeom>
              <a:avLst/>
              <a:gdLst/>
              <a:ahLst/>
              <a:cxnLst/>
              <a:rect l="l" t="t" r="r" b="b"/>
              <a:pathLst>
                <a:path w="46" h="101" extrusionOk="0">
                  <a:moveTo>
                    <a:pt x="38" y="87"/>
                  </a:moveTo>
                  <a:cubicBezTo>
                    <a:pt x="34" y="99"/>
                    <a:pt x="32" y="101"/>
                    <a:pt x="19" y="101"/>
                  </a:cubicBezTo>
                  <a:cubicBezTo>
                    <a:pt x="13" y="101"/>
                    <a:pt x="7" y="100"/>
                    <a:pt x="1" y="100"/>
                  </a:cubicBezTo>
                  <a:cubicBezTo>
                    <a:pt x="0" y="99"/>
                    <a:pt x="1" y="98"/>
                    <a:pt x="1" y="97"/>
                  </a:cubicBezTo>
                  <a:cubicBezTo>
                    <a:pt x="12" y="79"/>
                    <a:pt x="13" y="60"/>
                    <a:pt x="12" y="41"/>
                  </a:cubicBezTo>
                  <a:cubicBezTo>
                    <a:pt x="11" y="30"/>
                    <a:pt x="10" y="19"/>
                    <a:pt x="4" y="9"/>
                  </a:cubicBezTo>
                  <a:cubicBezTo>
                    <a:pt x="3" y="6"/>
                    <a:pt x="0" y="4"/>
                    <a:pt x="1" y="1"/>
                  </a:cubicBezTo>
                  <a:cubicBezTo>
                    <a:pt x="9" y="1"/>
                    <a:pt x="17" y="0"/>
                    <a:pt x="26" y="0"/>
                  </a:cubicBezTo>
                  <a:cubicBezTo>
                    <a:pt x="31" y="0"/>
                    <a:pt x="36" y="5"/>
                    <a:pt x="38" y="14"/>
                  </a:cubicBezTo>
                  <a:cubicBezTo>
                    <a:pt x="43" y="20"/>
                    <a:pt x="44" y="28"/>
                    <a:pt x="45" y="35"/>
                  </a:cubicBezTo>
                  <a:cubicBezTo>
                    <a:pt x="46" y="50"/>
                    <a:pt x="45" y="65"/>
                    <a:pt x="42" y="79"/>
                  </a:cubicBezTo>
                  <a:cubicBezTo>
                    <a:pt x="42" y="82"/>
                    <a:pt x="41" y="85"/>
                    <a:pt x="38" y="87"/>
                  </a:cubicBezTo>
                  <a:close/>
                </a:path>
              </a:pathLst>
            </a:custGeom>
            <a:solidFill>
              <a:srgbClr val="6F74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2"/>
            <p:cNvSpPr/>
            <p:nvPr/>
          </p:nvSpPr>
          <p:spPr>
            <a:xfrm>
              <a:off x="4128" y="1873"/>
              <a:ext cx="110" cy="251"/>
            </a:xfrm>
            <a:custGeom>
              <a:avLst/>
              <a:gdLst/>
              <a:ahLst/>
              <a:cxnLst/>
              <a:rect l="l" t="t" r="r" b="b"/>
              <a:pathLst>
                <a:path w="46" h="103" extrusionOk="0">
                  <a:moveTo>
                    <a:pt x="7" y="15"/>
                  </a:moveTo>
                  <a:cubicBezTo>
                    <a:pt x="8" y="14"/>
                    <a:pt x="9" y="12"/>
                    <a:pt x="10" y="10"/>
                  </a:cubicBezTo>
                  <a:cubicBezTo>
                    <a:pt x="13" y="4"/>
                    <a:pt x="17" y="0"/>
                    <a:pt x="24" y="1"/>
                  </a:cubicBezTo>
                  <a:cubicBezTo>
                    <a:pt x="31" y="2"/>
                    <a:pt x="38" y="1"/>
                    <a:pt x="45" y="2"/>
                  </a:cubicBezTo>
                  <a:cubicBezTo>
                    <a:pt x="46" y="3"/>
                    <a:pt x="45" y="5"/>
                    <a:pt x="44" y="6"/>
                  </a:cubicBezTo>
                  <a:cubicBezTo>
                    <a:pt x="33" y="24"/>
                    <a:pt x="34" y="43"/>
                    <a:pt x="35" y="63"/>
                  </a:cubicBezTo>
                  <a:cubicBezTo>
                    <a:pt x="35" y="71"/>
                    <a:pt x="37" y="78"/>
                    <a:pt x="38" y="86"/>
                  </a:cubicBezTo>
                  <a:cubicBezTo>
                    <a:pt x="40" y="91"/>
                    <a:pt x="45" y="95"/>
                    <a:pt x="45" y="100"/>
                  </a:cubicBezTo>
                  <a:cubicBezTo>
                    <a:pt x="36" y="103"/>
                    <a:pt x="27" y="102"/>
                    <a:pt x="17" y="101"/>
                  </a:cubicBezTo>
                  <a:cubicBezTo>
                    <a:pt x="14" y="101"/>
                    <a:pt x="12" y="97"/>
                    <a:pt x="10" y="94"/>
                  </a:cubicBezTo>
                  <a:cubicBezTo>
                    <a:pt x="9" y="92"/>
                    <a:pt x="8" y="90"/>
                    <a:pt x="7" y="87"/>
                  </a:cubicBezTo>
                  <a:cubicBezTo>
                    <a:pt x="6" y="86"/>
                    <a:pt x="5" y="85"/>
                    <a:pt x="4" y="83"/>
                  </a:cubicBezTo>
                  <a:cubicBezTo>
                    <a:pt x="1" y="63"/>
                    <a:pt x="0" y="44"/>
                    <a:pt x="4" y="25"/>
                  </a:cubicBezTo>
                  <a:cubicBezTo>
                    <a:pt x="4" y="22"/>
                    <a:pt x="6" y="19"/>
                    <a:pt x="7" y="15"/>
                  </a:cubicBezTo>
                  <a:close/>
                </a:path>
              </a:pathLst>
            </a:custGeom>
            <a:solidFill>
              <a:srgbClr val="6F74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2"/>
            <p:cNvSpPr/>
            <p:nvPr/>
          </p:nvSpPr>
          <p:spPr>
            <a:xfrm>
              <a:off x="4555" y="1876"/>
              <a:ext cx="89" cy="243"/>
            </a:xfrm>
            <a:custGeom>
              <a:avLst/>
              <a:gdLst/>
              <a:ahLst/>
              <a:cxnLst/>
              <a:rect l="l" t="t" r="r" b="b"/>
              <a:pathLst>
                <a:path w="37" h="100" extrusionOk="0">
                  <a:moveTo>
                    <a:pt x="19" y="1"/>
                  </a:moveTo>
                  <a:cubicBezTo>
                    <a:pt x="37" y="27"/>
                    <a:pt x="37" y="74"/>
                    <a:pt x="19" y="100"/>
                  </a:cubicBezTo>
                  <a:cubicBezTo>
                    <a:pt x="10" y="99"/>
                    <a:pt x="5" y="92"/>
                    <a:pt x="3" y="82"/>
                  </a:cubicBezTo>
                  <a:cubicBezTo>
                    <a:pt x="3" y="75"/>
                    <a:pt x="1" y="69"/>
                    <a:pt x="0" y="62"/>
                  </a:cubicBezTo>
                  <a:cubicBezTo>
                    <a:pt x="3" y="62"/>
                    <a:pt x="7" y="61"/>
                    <a:pt x="10" y="61"/>
                  </a:cubicBezTo>
                  <a:cubicBezTo>
                    <a:pt x="17" y="61"/>
                    <a:pt x="20" y="58"/>
                    <a:pt x="20" y="51"/>
                  </a:cubicBezTo>
                  <a:cubicBezTo>
                    <a:pt x="20" y="43"/>
                    <a:pt x="17" y="40"/>
                    <a:pt x="10" y="40"/>
                  </a:cubicBezTo>
                  <a:cubicBezTo>
                    <a:pt x="7" y="39"/>
                    <a:pt x="3" y="39"/>
                    <a:pt x="0" y="39"/>
                  </a:cubicBezTo>
                  <a:cubicBezTo>
                    <a:pt x="1" y="33"/>
                    <a:pt x="2" y="26"/>
                    <a:pt x="3" y="20"/>
                  </a:cubicBezTo>
                  <a:cubicBezTo>
                    <a:pt x="5" y="13"/>
                    <a:pt x="7" y="8"/>
                    <a:pt x="12" y="3"/>
                  </a:cubicBezTo>
                  <a:cubicBezTo>
                    <a:pt x="14" y="1"/>
                    <a:pt x="16" y="0"/>
                    <a:pt x="19" y="1"/>
                  </a:cubicBezTo>
                  <a:close/>
                </a:path>
              </a:pathLst>
            </a:custGeom>
            <a:solidFill>
              <a:srgbClr val="B0B5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2"/>
            <p:cNvSpPr/>
            <p:nvPr/>
          </p:nvSpPr>
          <p:spPr>
            <a:xfrm>
              <a:off x="4202" y="1878"/>
              <a:ext cx="81" cy="244"/>
            </a:xfrm>
            <a:custGeom>
              <a:avLst/>
              <a:gdLst/>
              <a:ahLst/>
              <a:cxnLst/>
              <a:rect l="l" t="t" r="r" b="b"/>
              <a:pathLst>
                <a:path w="34" h="100" extrusionOk="0">
                  <a:moveTo>
                    <a:pt x="14" y="98"/>
                  </a:moveTo>
                  <a:cubicBezTo>
                    <a:pt x="6" y="91"/>
                    <a:pt x="4" y="81"/>
                    <a:pt x="3" y="71"/>
                  </a:cubicBezTo>
                  <a:cubicBezTo>
                    <a:pt x="0" y="52"/>
                    <a:pt x="1" y="32"/>
                    <a:pt x="6" y="13"/>
                  </a:cubicBezTo>
                  <a:cubicBezTo>
                    <a:pt x="8" y="8"/>
                    <a:pt x="11" y="4"/>
                    <a:pt x="14" y="0"/>
                  </a:cubicBezTo>
                  <a:cubicBezTo>
                    <a:pt x="21" y="0"/>
                    <a:pt x="26" y="5"/>
                    <a:pt x="29" y="14"/>
                  </a:cubicBezTo>
                  <a:cubicBezTo>
                    <a:pt x="31" y="22"/>
                    <a:pt x="31" y="30"/>
                    <a:pt x="34" y="38"/>
                  </a:cubicBezTo>
                  <a:cubicBezTo>
                    <a:pt x="30" y="38"/>
                    <a:pt x="26" y="38"/>
                    <a:pt x="21" y="39"/>
                  </a:cubicBezTo>
                  <a:cubicBezTo>
                    <a:pt x="16" y="39"/>
                    <a:pt x="13" y="42"/>
                    <a:pt x="13" y="49"/>
                  </a:cubicBezTo>
                  <a:cubicBezTo>
                    <a:pt x="13" y="56"/>
                    <a:pt x="15" y="60"/>
                    <a:pt x="21" y="60"/>
                  </a:cubicBezTo>
                  <a:cubicBezTo>
                    <a:pt x="25" y="60"/>
                    <a:pt x="29" y="61"/>
                    <a:pt x="34" y="61"/>
                  </a:cubicBezTo>
                  <a:cubicBezTo>
                    <a:pt x="31" y="71"/>
                    <a:pt x="31" y="81"/>
                    <a:pt x="26" y="91"/>
                  </a:cubicBezTo>
                  <a:cubicBezTo>
                    <a:pt x="24" y="96"/>
                    <a:pt x="21" y="100"/>
                    <a:pt x="14" y="98"/>
                  </a:cubicBezTo>
                  <a:close/>
                </a:path>
              </a:pathLst>
            </a:custGeom>
            <a:solidFill>
              <a:srgbClr val="B2B4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2"/>
            <p:cNvSpPr/>
            <p:nvPr/>
          </p:nvSpPr>
          <p:spPr>
            <a:xfrm>
              <a:off x="4094" y="1910"/>
              <a:ext cx="55" cy="178"/>
            </a:xfrm>
            <a:custGeom>
              <a:avLst/>
              <a:gdLst/>
              <a:ahLst/>
              <a:cxnLst/>
              <a:rect l="l" t="t" r="r" b="b"/>
              <a:pathLst>
                <a:path w="23" h="73" extrusionOk="0">
                  <a:moveTo>
                    <a:pt x="21" y="0"/>
                  </a:moveTo>
                  <a:cubicBezTo>
                    <a:pt x="23" y="7"/>
                    <a:pt x="19" y="12"/>
                    <a:pt x="18" y="18"/>
                  </a:cubicBezTo>
                  <a:cubicBezTo>
                    <a:pt x="17" y="33"/>
                    <a:pt x="17" y="47"/>
                    <a:pt x="19" y="61"/>
                  </a:cubicBezTo>
                  <a:cubicBezTo>
                    <a:pt x="19" y="65"/>
                    <a:pt x="21" y="69"/>
                    <a:pt x="21" y="72"/>
                  </a:cubicBezTo>
                  <a:cubicBezTo>
                    <a:pt x="10" y="73"/>
                    <a:pt x="8" y="72"/>
                    <a:pt x="5" y="61"/>
                  </a:cubicBezTo>
                  <a:cubicBezTo>
                    <a:pt x="0" y="44"/>
                    <a:pt x="0" y="28"/>
                    <a:pt x="5" y="12"/>
                  </a:cubicBezTo>
                  <a:cubicBezTo>
                    <a:pt x="8" y="2"/>
                    <a:pt x="10" y="0"/>
                    <a:pt x="21" y="0"/>
                  </a:cubicBezTo>
                  <a:close/>
                </a:path>
              </a:pathLst>
            </a:custGeom>
            <a:solidFill>
              <a:srgbClr val="535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2"/>
            <p:cNvSpPr/>
            <p:nvPr/>
          </p:nvSpPr>
          <p:spPr>
            <a:xfrm>
              <a:off x="4689" y="1910"/>
              <a:ext cx="53" cy="178"/>
            </a:xfrm>
            <a:custGeom>
              <a:avLst/>
              <a:gdLst/>
              <a:ahLst/>
              <a:cxnLst/>
              <a:rect l="l" t="t" r="r" b="b"/>
              <a:pathLst>
                <a:path w="22" h="73" extrusionOk="0">
                  <a:moveTo>
                    <a:pt x="0" y="73"/>
                  </a:moveTo>
                  <a:cubicBezTo>
                    <a:pt x="3" y="69"/>
                    <a:pt x="3" y="64"/>
                    <a:pt x="3" y="59"/>
                  </a:cubicBezTo>
                  <a:cubicBezTo>
                    <a:pt x="6" y="39"/>
                    <a:pt x="7" y="20"/>
                    <a:pt x="0" y="0"/>
                  </a:cubicBezTo>
                  <a:cubicBezTo>
                    <a:pt x="14" y="1"/>
                    <a:pt x="15" y="2"/>
                    <a:pt x="18" y="16"/>
                  </a:cubicBezTo>
                  <a:cubicBezTo>
                    <a:pt x="22" y="30"/>
                    <a:pt x="22" y="43"/>
                    <a:pt x="19" y="57"/>
                  </a:cubicBezTo>
                  <a:cubicBezTo>
                    <a:pt x="16" y="71"/>
                    <a:pt x="14" y="72"/>
                    <a:pt x="0" y="73"/>
                  </a:cubicBezTo>
                  <a:close/>
                </a:path>
              </a:pathLst>
            </a:custGeom>
            <a:solidFill>
              <a:srgbClr val="525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09" name="Google Shape;309;p2"/>
          <p:cNvGrpSpPr/>
          <p:nvPr/>
        </p:nvGrpSpPr>
        <p:grpSpPr>
          <a:xfrm>
            <a:off x="5381625" y="1616076"/>
            <a:ext cx="981075" cy="431800"/>
            <a:chOff x="3390" y="1018"/>
            <a:chExt cx="618" cy="272"/>
          </a:xfrm>
        </p:grpSpPr>
        <p:sp>
          <p:nvSpPr>
            <p:cNvPr id="310" name="Google Shape;310;p2"/>
            <p:cNvSpPr/>
            <p:nvPr/>
          </p:nvSpPr>
          <p:spPr>
            <a:xfrm>
              <a:off x="3414" y="1033"/>
              <a:ext cx="594" cy="191"/>
            </a:xfrm>
            <a:custGeom>
              <a:avLst/>
              <a:gdLst/>
              <a:ahLst/>
              <a:cxnLst/>
              <a:rect l="l" t="t" r="r" b="b"/>
              <a:pathLst>
                <a:path w="249" h="79" extrusionOk="0">
                  <a:moveTo>
                    <a:pt x="82" y="18"/>
                  </a:moveTo>
                  <a:cubicBezTo>
                    <a:pt x="85" y="16"/>
                    <a:pt x="86" y="15"/>
                    <a:pt x="83" y="12"/>
                  </a:cubicBezTo>
                  <a:cubicBezTo>
                    <a:pt x="80" y="11"/>
                    <a:pt x="77" y="9"/>
                    <a:pt x="75" y="8"/>
                  </a:cubicBezTo>
                  <a:cubicBezTo>
                    <a:pt x="74" y="7"/>
                    <a:pt x="73" y="6"/>
                    <a:pt x="74" y="5"/>
                  </a:cubicBezTo>
                  <a:cubicBezTo>
                    <a:pt x="77" y="4"/>
                    <a:pt x="79" y="5"/>
                    <a:pt x="81" y="5"/>
                  </a:cubicBezTo>
                  <a:cubicBezTo>
                    <a:pt x="89" y="8"/>
                    <a:pt x="95" y="13"/>
                    <a:pt x="101" y="19"/>
                  </a:cubicBezTo>
                  <a:cubicBezTo>
                    <a:pt x="106" y="23"/>
                    <a:pt x="106" y="27"/>
                    <a:pt x="103" y="33"/>
                  </a:cubicBezTo>
                  <a:cubicBezTo>
                    <a:pt x="99" y="39"/>
                    <a:pt x="100" y="43"/>
                    <a:pt x="107" y="46"/>
                  </a:cubicBezTo>
                  <a:cubicBezTo>
                    <a:pt x="123" y="53"/>
                    <a:pt x="140" y="56"/>
                    <a:pt x="158" y="52"/>
                  </a:cubicBezTo>
                  <a:cubicBezTo>
                    <a:pt x="168" y="50"/>
                    <a:pt x="178" y="48"/>
                    <a:pt x="187" y="41"/>
                  </a:cubicBezTo>
                  <a:cubicBezTo>
                    <a:pt x="190" y="41"/>
                    <a:pt x="192" y="41"/>
                    <a:pt x="195" y="42"/>
                  </a:cubicBezTo>
                  <a:cubicBezTo>
                    <a:pt x="208" y="43"/>
                    <a:pt x="220" y="45"/>
                    <a:pt x="233" y="45"/>
                  </a:cubicBezTo>
                  <a:cubicBezTo>
                    <a:pt x="246" y="46"/>
                    <a:pt x="249" y="58"/>
                    <a:pt x="248" y="68"/>
                  </a:cubicBezTo>
                  <a:cubicBezTo>
                    <a:pt x="248" y="70"/>
                    <a:pt x="248" y="72"/>
                    <a:pt x="247" y="74"/>
                  </a:cubicBezTo>
                  <a:cubicBezTo>
                    <a:pt x="246" y="74"/>
                    <a:pt x="245" y="74"/>
                    <a:pt x="245" y="73"/>
                  </a:cubicBezTo>
                  <a:cubicBezTo>
                    <a:pt x="244" y="65"/>
                    <a:pt x="244" y="65"/>
                    <a:pt x="237" y="68"/>
                  </a:cubicBezTo>
                  <a:cubicBezTo>
                    <a:pt x="220" y="73"/>
                    <a:pt x="204" y="76"/>
                    <a:pt x="186" y="77"/>
                  </a:cubicBezTo>
                  <a:cubicBezTo>
                    <a:pt x="168" y="79"/>
                    <a:pt x="149" y="77"/>
                    <a:pt x="130" y="76"/>
                  </a:cubicBezTo>
                  <a:cubicBezTo>
                    <a:pt x="127" y="75"/>
                    <a:pt x="125" y="74"/>
                    <a:pt x="122" y="73"/>
                  </a:cubicBezTo>
                  <a:cubicBezTo>
                    <a:pt x="110" y="67"/>
                    <a:pt x="99" y="64"/>
                    <a:pt x="86" y="67"/>
                  </a:cubicBezTo>
                  <a:cubicBezTo>
                    <a:pt x="62" y="72"/>
                    <a:pt x="38" y="70"/>
                    <a:pt x="15" y="66"/>
                  </a:cubicBezTo>
                  <a:cubicBezTo>
                    <a:pt x="13" y="66"/>
                    <a:pt x="12" y="65"/>
                    <a:pt x="10" y="64"/>
                  </a:cubicBezTo>
                  <a:cubicBezTo>
                    <a:pt x="8" y="62"/>
                    <a:pt x="8" y="61"/>
                    <a:pt x="11" y="59"/>
                  </a:cubicBezTo>
                  <a:cubicBezTo>
                    <a:pt x="19" y="55"/>
                    <a:pt x="19" y="54"/>
                    <a:pt x="17" y="45"/>
                  </a:cubicBezTo>
                  <a:cubicBezTo>
                    <a:pt x="15" y="39"/>
                    <a:pt x="13" y="33"/>
                    <a:pt x="10" y="28"/>
                  </a:cubicBezTo>
                  <a:cubicBezTo>
                    <a:pt x="8" y="24"/>
                    <a:pt x="5" y="22"/>
                    <a:pt x="1" y="23"/>
                  </a:cubicBezTo>
                  <a:cubicBezTo>
                    <a:pt x="0" y="22"/>
                    <a:pt x="0" y="21"/>
                    <a:pt x="1" y="20"/>
                  </a:cubicBezTo>
                  <a:cubicBezTo>
                    <a:pt x="1" y="20"/>
                    <a:pt x="1" y="20"/>
                    <a:pt x="1" y="20"/>
                  </a:cubicBezTo>
                  <a:cubicBezTo>
                    <a:pt x="3" y="16"/>
                    <a:pt x="0" y="13"/>
                    <a:pt x="0" y="9"/>
                  </a:cubicBezTo>
                  <a:cubicBezTo>
                    <a:pt x="0" y="6"/>
                    <a:pt x="0" y="4"/>
                    <a:pt x="2" y="2"/>
                  </a:cubicBezTo>
                  <a:cubicBezTo>
                    <a:pt x="2" y="2"/>
                    <a:pt x="2" y="2"/>
                    <a:pt x="2" y="2"/>
                  </a:cubicBezTo>
                  <a:cubicBezTo>
                    <a:pt x="4" y="1"/>
                    <a:pt x="6" y="0"/>
                    <a:pt x="7" y="2"/>
                  </a:cubicBezTo>
                  <a:cubicBezTo>
                    <a:pt x="5" y="5"/>
                    <a:pt x="6" y="8"/>
                    <a:pt x="8" y="10"/>
                  </a:cubicBezTo>
                  <a:cubicBezTo>
                    <a:pt x="14" y="17"/>
                    <a:pt x="20" y="23"/>
                    <a:pt x="26" y="30"/>
                  </a:cubicBezTo>
                  <a:cubicBezTo>
                    <a:pt x="31" y="37"/>
                    <a:pt x="40" y="36"/>
                    <a:pt x="47" y="37"/>
                  </a:cubicBezTo>
                  <a:cubicBezTo>
                    <a:pt x="60" y="37"/>
                    <a:pt x="72" y="33"/>
                    <a:pt x="83" y="25"/>
                  </a:cubicBezTo>
                  <a:cubicBezTo>
                    <a:pt x="85" y="24"/>
                    <a:pt x="87" y="23"/>
                    <a:pt x="86" y="21"/>
                  </a:cubicBezTo>
                  <a:cubicBezTo>
                    <a:pt x="86" y="19"/>
                    <a:pt x="83" y="20"/>
                    <a:pt x="82" y="19"/>
                  </a:cubicBezTo>
                  <a:cubicBezTo>
                    <a:pt x="81" y="19"/>
                    <a:pt x="81" y="18"/>
                    <a:pt x="81" y="18"/>
                  </a:cubicBezTo>
                  <a:cubicBezTo>
                    <a:pt x="81" y="18"/>
                    <a:pt x="82" y="18"/>
                    <a:pt x="82" y="18"/>
                  </a:cubicBezTo>
                  <a:close/>
                </a:path>
              </a:pathLst>
            </a:custGeom>
            <a:solidFill>
              <a:srgbClr val="A6BBC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2"/>
            <p:cNvSpPr/>
            <p:nvPr/>
          </p:nvSpPr>
          <p:spPr>
            <a:xfrm>
              <a:off x="3390" y="1193"/>
              <a:ext cx="618" cy="97"/>
            </a:xfrm>
            <a:custGeom>
              <a:avLst/>
              <a:gdLst/>
              <a:ahLst/>
              <a:cxnLst/>
              <a:rect l="l" t="t" r="r" b="b"/>
              <a:pathLst>
                <a:path w="259" h="40" extrusionOk="0">
                  <a:moveTo>
                    <a:pt x="255" y="8"/>
                  </a:moveTo>
                  <a:cubicBezTo>
                    <a:pt x="256" y="8"/>
                    <a:pt x="256" y="8"/>
                    <a:pt x="257" y="8"/>
                  </a:cubicBezTo>
                  <a:cubicBezTo>
                    <a:pt x="259" y="20"/>
                    <a:pt x="256" y="23"/>
                    <a:pt x="245" y="27"/>
                  </a:cubicBezTo>
                  <a:cubicBezTo>
                    <a:pt x="210" y="38"/>
                    <a:pt x="174" y="38"/>
                    <a:pt x="138" y="35"/>
                  </a:cubicBezTo>
                  <a:cubicBezTo>
                    <a:pt x="137" y="35"/>
                    <a:pt x="137" y="35"/>
                    <a:pt x="137" y="35"/>
                  </a:cubicBezTo>
                  <a:cubicBezTo>
                    <a:pt x="126" y="36"/>
                    <a:pt x="117" y="33"/>
                    <a:pt x="109" y="27"/>
                  </a:cubicBezTo>
                  <a:cubicBezTo>
                    <a:pt x="102" y="22"/>
                    <a:pt x="95" y="22"/>
                    <a:pt x="88" y="26"/>
                  </a:cubicBezTo>
                  <a:cubicBezTo>
                    <a:pt x="63" y="40"/>
                    <a:pt x="38" y="38"/>
                    <a:pt x="12" y="33"/>
                  </a:cubicBezTo>
                  <a:cubicBezTo>
                    <a:pt x="9" y="32"/>
                    <a:pt x="6" y="30"/>
                    <a:pt x="3" y="30"/>
                  </a:cubicBezTo>
                  <a:cubicBezTo>
                    <a:pt x="0" y="30"/>
                    <a:pt x="0" y="27"/>
                    <a:pt x="1" y="25"/>
                  </a:cubicBezTo>
                  <a:cubicBezTo>
                    <a:pt x="2" y="20"/>
                    <a:pt x="3" y="15"/>
                    <a:pt x="4" y="9"/>
                  </a:cubicBezTo>
                  <a:cubicBezTo>
                    <a:pt x="6" y="6"/>
                    <a:pt x="5" y="1"/>
                    <a:pt x="9" y="0"/>
                  </a:cubicBezTo>
                  <a:cubicBezTo>
                    <a:pt x="20" y="7"/>
                    <a:pt x="32" y="9"/>
                    <a:pt x="44" y="10"/>
                  </a:cubicBezTo>
                  <a:cubicBezTo>
                    <a:pt x="62" y="10"/>
                    <a:pt x="80" y="9"/>
                    <a:pt x="98" y="5"/>
                  </a:cubicBezTo>
                  <a:cubicBezTo>
                    <a:pt x="109" y="3"/>
                    <a:pt x="119" y="5"/>
                    <a:pt x="129" y="10"/>
                  </a:cubicBezTo>
                  <a:cubicBezTo>
                    <a:pt x="135" y="13"/>
                    <a:pt x="141" y="14"/>
                    <a:pt x="148" y="15"/>
                  </a:cubicBezTo>
                  <a:cubicBezTo>
                    <a:pt x="177" y="17"/>
                    <a:pt x="207" y="18"/>
                    <a:pt x="236" y="12"/>
                  </a:cubicBezTo>
                  <a:cubicBezTo>
                    <a:pt x="243" y="11"/>
                    <a:pt x="248" y="7"/>
                    <a:pt x="255" y="8"/>
                  </a:cubicBezTo>
                  <a:close/>
                </a:path>
              </a:pathLst>
            </a:custGeom>
            <a:solidFill>
              <a:srgbClr val="EDED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2"/>
            <p:cNvSpPr/>
            <p:nvPr/>
          </p:nvSpPr>
          <p:spPr>
            <a:xfrm>
              <a:off x="3667" y="1060"/>
              <a:ext cx="212" cy="75"/>
            </a:xfrm>
            <a:custGeom>
              <a:avLst/>
              <a:gdLst/>
              <a:ahLst/>
              <a:cxnLst/>
              <a:rect l="l" t="t" r="r" b="b"/>
              <a:pathLst>
                <a:path w="89" h="31" extrusionOk="0">
                  <a:moveTo>
                    <a:pt x="89" y="31"/>
                  </a:moveTo>
                  <a:cubicBezTo>
                    <a:pt x="86" y="31"/>
                    <a:pt x="83" y="31"/>
                    <a:pt x="80" y="31"/>
                  </a:cubicBezTo>
                  <a:cubicBezTo>
                    <a:pt x="57" y="29"/>
                    <a:pt x="33" y="28"/>
                    <a:pt x="13" y="12"/>
                  </a:cubicBezTo>
                  <a:cubicBezTo>
                    <a:pt x="9" y="8"/>
                    <a:pt x="3" y="7"/>
                    <a:pt x="0" y="1"/>
                  </a:cubicBezTo>
                  <a:cubicBezTo>
                    <a:pt x="0" y="1"/>
                    <a:pt x="0" y="0"/>
                    <a:pt x="1" y="0"/>
                  </a:cubicBezTo>
                  <a:cubicBezTo>
                    <a:pt x="6" y="0"/>
                    <a:pt x="11" y="4"/>
                    <a:pt x="14" y="8"/>
                  </a:cubicBezTo>
                  <a:cubicBezTo>
                    <a:pt x="27" y="19"/>
                    <a:pt x="42" y="22"/>
                    <a:pt x="57" y="25"/>
                  </a:cubicBezTo>
                  <a:cubicBezTo>
                    <a:pt x="68" y="27"/>
                    <a:pt x="79" y="27"/>
                    <a:pt x="89" y="31"/>
                  </a:cubicBezTo>
                  <a:close/>
                </a:path>
              </a:pathLst>
            </a:custGeom>
            <a:solidFill>
              <a:srgbClr val="9BC5A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2"/>
            <p:cNvSpPr/>
            <p:nvPr/>
          </p:nvSpPr>
          <p:spPr>
            <a:xfrm>
              <a:off x="3578" y="1018"/>
              <a:ext cx="91" cy="44"/>
            </a:xfrm>
            <a:custGeom>
              <a:avLst/>
              <a:gdLst/>
              <a:ahLst/>
              <a:cxnLst/>
              <a:rect l="l" t="t" r="r" b="b"/>
              <a:pathLst>
                <a:path w="38" h="18" extrusionOk="0">
                  <a:moveTo>
                    <a:pt x="5" y="12"/>
                  </a:moveTo>
                  <a:cubicBezTo>
                    <a:pt x="5" y="12"/>
                    <a:pt x="6" y="13"/>
                    <a:pt x="6" y="14"/>
                  </a:cubicBezTo>
                  <a:cubicBezTo>
                    <a:pt x="2" y="14"/>
                    <a:pt x="0" y="11"/>
                    <a:pt x="1" y="7"/>
                  </a:cubicBezTo>
                  <a:cubicBezTo>
                    <a:pt x="2" y="3"/>
                    <a:pt x="9" y="0"/>
                    <a:pt x="13" y="2"/>
                  </a:cubicBezTo>
                  <a:cubicBezTo>
                    <a:pt x="22" y="6"/>
                    <a:pt x="31" y="10"/>
                    <a:pt x="38" y="17"/>
                  </a:cubicBezTo>
                  <a:cubicBezTo>
                    <a:pt x="38" y="17"/>
                    <a:pt x="37" y="17"/>
                    <a:pt x="37" y="17"/>
                  </a:cubicBezTo>
                  <a:cubicBezTo>
                    <a:pt x="34" y="18"/>
                    <a:pt x="32" y="16"/>
                    <a:pt x="30" y="15"/>
                  </a:cubicBezTo>
                  <a:cubicBezTo>
                    <a:pt x="25" y="12"/>
                    <a:pt x="20" y="9"/>
                    <a:pt x="15" y="7"/>
                  </a:cubicBezTo>
                  <a:cubicBezTo>
                    <a:pt x="9" y="4"/>
                    <a:pt x="7" y="6"/>
                    <a:pt x="5" y="12"/>
                  </a:cubicBezTo>
                  <a:close/>
                </a:path>
              </a:pathLst>
            </a:custGeom>
            <a:solidFill>
              <a:srgbClr val="9BC5A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2"/>
            <p:cNvSpPr/>
            <p:nvPr/>
          </p:nvSpPr>
          <p:spPr>
            <a:xfrm>
              <a:off x="3399" y="1077"/>
              <a:ext cx="607" cy="162"/>
            </a:xfrm>
            <a:custGeom>
              <a:avLst/>
              <a:gdLst/>
              <a:ahLst/>
              <a:cxnLst/>
              <a:rect l="l" t="t" r="r" b="b"/>
              <a:pathLst>
                <a:path w="254" h="67" extrusionOk="0">
                  <a:moveTo>
                    <a:pt x="4" y="48"/>
                  </a:moveTo>
                  <a:cubicBezTo>
                    <a:pt x="3" y="41"/>
                    <a:pt x="1" y="34"/>
                    <a:pt x="0" y="26"/>
                  </a:cubicBezTo>
                  <a:cubicBezTo>
                    <a:pt x="0" y="18"/>
                    <a:pt x="3" y="11"/>
                    <a:pt x="7" y="4"/>
                  </a:cubicBezTo>
                  <a:cubicBezTo>
                    <a:pt x="11" y="0"/>
                    <a:pt x="13" y="1"/>
                    <a:pt x="16" y="7"/>
                  </a:cubicBezTo>
                  <a:cubicBezTo>
                    <a:pt x="20" y="14"/>
                    <a:pt x="23" y="21"/>
                    <a:pt x="25" y="28"/>
                  </a:cubicBezTo>
                  <a:cubicBezTo>
                    <a:pt x="28" y="39"/>
                    <a:pt x="26" y="42"/>
                    <a:pt x="15" y="43"/>
                  </a:cubicBezTo>
                  <a:cubicBezTo>
                    <a:pt x="18" y="46"/>
                    <a:pt x="22" y="46"/>
                    <a:pt x="26" y="47"/>
                  </a:cubicBezTo>
                  <a:cubicBezTo>
                    <a:pt x="50" y="51"/>
                    <a:pt x="74" y="52"/>
                    <a:pt x="97" y="46"/>
                  </a:cubicBezTo>
                  <a:cubicBezTo>
                    <a:pt x="108" y="43"/>
                    <a:pt x="118" y="47"/>
                    <a:pt x="127" y="52"/>
                  </a:cubicBezTo>
                  <a:cubicBezTo>
                    <a:pt x="132" y="55"/>
                    <a:pt x="138" y="56"/>
                    <a:pt x="144" y="57"/>
                  </a:cubicBezTo>
                  <a:cubicBezTo>
                    <a:pt x="154" y="58"/>
                    <a:pt x="164" y="58"/>
                    <a:pt x="174" y="58"/>
                  </a:cubicBezTo>
                  <a:cubicBezTo>
                    <a:pt x="198" y="58"/>
                    <a:pt x="221" y="55"/>
                    <a:pt x="243" y="48"/>
                  </a:cubicBezTo>
                  <a:cubicBezTo>
                    <a:pt x="244" y="48"/>
                    <a:pt x="244" y="48"/>
                    <a:pt x="244" y="48"/>
                  </a:cubicBezTo>
                  <a:cubicBezTo>
                    <a:pt x="247" y="48"/>
                    <a:pt x="248" y="42"/>
                    <a:pt x="251" y="45"/>
                  </a:cubicBezTo>
                  <a:cubicBezTo>
                    <a:pt x="254" y="48"/>
                    <a:pt x="253" y="52"/>
                    <a:pt x="251" y="56"/>
                  </a:cubicBezTo>
                  <a:cubicBezTo>
                    <a:pt x="239" y="62"/>
                    <a:pt x="225" y="63"/>
                    <a:pt x="212" y="65"/>
                  </a:cubicBezTo>
                  <a:cubicBezTo>
                    <a:pt x="186" y="67"/>
                    <a:pt x="160" y="66"/>
                    <a:pt x="135" y="64"/>
                  </a:cubicBezTo>
                  <a:cubicBezTo>
                    <a:pt x="132" y="63"/>
                    <a:pt x="130" y="63"/>
                    <a:pt x="128" y="62"/>
                  </a:cubicBezTo>
                  <a:cubicBezTo>
                    <a:pt x="117" y="55"/>
                    <a:pt x="105" y="53"/>
                    <a:pt x="91" y="56"/>
                  </a:cubicBezTo>
                  <a:cubicBezTo>
                    <a:pt x="68" y="61"/>
                    <a:pt x="45" y="62"/>
                    <a:pt x="22" y="57"/>
                  </a:cubicBezTo>
                  <a:cubicBezTo>
                    <a:pt x="15" y="56"/>
                    <a:pt x="8" y="55"/>
                    <a:pt x="4" y="48"/>
                  </a:cubicBezTo>
                  <a:close/>
                </a:path>
              </a:pathLst>
            </a:custGeom>
            <a:solidFill>
              <a:srgbClr val="43BA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2"/>
            <p:cNvSpPr/>
            <p:nvPr/>
          </p:nvSpPr>
          <p:spPr>
            <a:xfrm>
              <a:off x="3585" y="1026"/>
              <a:ext cx="273" cy="148"/>
            </a:xfrm>
            <a:custGeom>
              <a:avLst/>
              <a:gdLst/>
              <a:ahLst/>
              <a:cxnLst/>
              <a:rect l="l" t="t" r="r" b="b"/>
              <a:pathLst>
                <a:path w="114" h="61" extrusionOk="0">
                  <a:moveTo>
                    <a:pt x="2" y="9"/>
                  </a:moveTo>
                  <a:cubicBezTo>
                    <a:pt x="0" y="6"/>
                    <a:pt x="0" y="4"/>
                    <a:pt x="3" y="3"/>
                  </a:cubicBezTo>
                  <a:cubicBezTo>
                    <a:pt x="5" y="1"/>
                    <a:pt x="9" y="0"/>
                    <a:pt x="12" y="2"/>
                  </a:cubicBezTo>
                  <a:cubicBezTo>
                    <a:pt x="19" y="6"/>
                    <a:pt x="27" y="10"/>
                    <a:pt x="34" y="14"/>
                  </a:cubicBezTo>
                  <a:cubicBezTo>
                    <a:pt x="48" y="25"/>
                    <a:pt x="61" y="36"/>
                    <a:pt x="79" y="39"/>
                  </a:cubicBezTo>
                  <a:cubicBezTo>
                    <a:pt x="91" y="41"/>
                    <a:pt x="103" y="41"/>
                    <a:pt x="114" y="45"/>
                  </a:cubicBezTo>
                  <a:cubicBezTo>
                    <a:pt x="109" y="53"/>
                    <a:pt x="100" y="53"/>
                    <a:pt x="93" y="56"/>
                  </a:cubicBezTo>
                  <a:cubicBezTo>
                    <a:pt x="77" y="61"/>
                    <a:pt x="62" y="58"/>
                    <a:pt x="46" y="55"/>
                  </a:cubicBezTo>
                  <a:cubicBezTo>
                    <a:pt x="40" y="54"/>
                    <a:pt x="34" y="52"/>
                    <a:pt x="29" y="47"/>
                  </a:cubicBezTo>
                  <a:cubicBezTo>
                    <a:pt x="26" y="44"/>
                    <a:pt x="25" y="40"/>
                    <a:pt x="29" y="36"/>
                  </a:cubicBezTo>
                  <a:cubicBezTo>
                    <a:pt x="33" y="31"/>
                    <a:pt x="33" y="27"/>
                    <a:pt x="28" y="23"/>
                  </a:cubicBezTo>
                  <a:cubicBezTo>
                    <a:pt x="20" y="16"/>
                    <a:pt x="12" y="10"/>
                    <a:pt x="2" y="9"/>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2"/>
            <p:cNvSpPr/>
            <p:nvPr/>
          </p:nvSpPr>
          <p:spPr>
            <a:xfrm>
              <a:off x="3418" y="1040"/>
              <a:ext cx="213" cy="90"/>
            </a:xfrm>
            <a:custGeom>
              <a:avLst/>
              <a:gdLst/>
              <a:ahLst/>
              <a:cxnLst/>
              <a:rect l="l" t="t" r="r" b="b"/>
              <a:pathLst>
                <a:path w="89" h="37" extrusionOk="0">
                  <a:moveTo>
                    <a:pt x="5" y="0"/>
                  </a:moveTo>
                  <a:cubicBezTo>
                    <a:pt x="9" y="1"/>
                    <a:pt x="12" y="5"/>
                    <a:pt x="15" y="8"/>
                  </a:cubicBezTo>
                  <a:cubicBezTo>
                    <a:pt x="26" y="22"/>
                    <a:pt x="40" y="24"/>
                    <a:pt x="56" y="22"/>
                  </a:cubicBezTo>
                  <a:cubicBezTo>
                    <a:pt x="64" y="21"/>
                    <a:pt x="72" y="19"/>
                    <a:pt x="80" y="16"/>
                  </a:cubicBezTo>
                  <a:cubicBezTo>
                    <a:pt x="82" y="16"/>
                    <a:pt x="85" y="13"/>
                    <a:pt x="87" y="16"/>
                  </a:cubicBezTo>
                  <a:cubicBezTo>
                    <a:pt x="89" y="19"/>
                    <a:pt x="85" y="22"/>
                    <a:pt x="83" y="23"/>
                  </a:cubicBezTo>
                  <a:cubicBezTo>
                    <a:pt x="69" y="32"/>
                    <a:pt x="55" y="37"/>
                    <a:pt x="38" y="35"/>
                  </a:cubicBezTo>
                  <a:cubicBezTo>
                    <a:pt x="28" y="34"/>
                    <a:pt x="22" y="29"/>
                    <a:pt x="17" y="21"/>
                  </a:cubicBezTo>
                  <a:cubicBezTo>
                    <a:pt x="13" y="16"/>
                    <a:pt x="8" y="11"/>
                    <a:pt x="3" y="7"/>
                  </a:cubicBezTo>
                  <a:cubicBezTo>
                    <a:pt x="0" y="4"/>
                    <a:pt x="0" y="1"/>
                    <a:pt x="5" y="0"/>
                  </a:cubicBezTo>
                  <a:close/>
                </a:path>
              </a:pathLst>
            </a:custGeom>
            <a:solidFill>
              <a:srgbClr val="38B9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17" name="Google Shape;317;p2"/>
          <p:cNvGrpSpPr/>
          <p:nvPr/>
        </p:nvGrpSpPr>
        <p:grpSpPr>
          <a:xfrm>
            <a:off x="3087688" y="1277938"/>
            <a:ext cx="649287" cy="787400"/>
            <a:chOff x="1945" y="805"/>
            <a:chExt cx="409" cy="496"/>
          </a:xfrm>
        </p:grpSpPr>
        <p:sp>
          <p:nvSpPr>
            <p:cNvPr id="318" name="Google Shape;318;p2"/>
            <p:cNvSpPr/>
            <p:nvPr/>
          </p:nvSpPr>
          <p:spPr>
            <a:xfrm>
              <a:off x="2017" y="920"/>
              <a:ext cx="337" cy="365"/>
            </a:xfrm>
            <a:custGeom>
              <a:avLst/>
              <a:gdLst/>
              <a:ahLst/>
              <a:cxnLst/>
              <a:rect l="l" t="t" r="r" b="b"/>
              <a:pathLst>
                <a:path w="140" h="152" extrusionOk="0">
                  <a:moveTo>
                    <a:pt x="70" y="152"/>
                  </a:moveTo>
                  <a:cubicBezTo>
                    <a:pt x="62" y="152"/>
                    <a:pt x="53" y="152"/>
                    <a:pt x="45" y="152"/>
                  </a:cubicBezTo>
                  <a:cubicBezTo>
                    <a:pt x="40" y="152"/>
                    <a:pt x="36" y="151"/>
                    <a:pt x="33" y="148"/>
                  </a:cubicBezTo>
                  <a:cubicBezTo>
                    <a:pt x="7" y="127"/>
                    <a:pt x="0" y="95"/>
                    <a:pt x="16" y="67"/>
                  </a:cubicBezTo>
                  <a:cubicBezTo>
                    <a:pt x="21" y="57"/>
                    <a:pt x="29" y="50"/>
                    <a:pt x="38" y="44"/>
                  </a:cubicBezTo>
                  <a:cubicBezTo>
                    <a:pt x="43" y="42"/>
                    <a:pt x="45" y="39"/>
                    <a:pt x="45" y="34"/>
                  </a:cubicBezTo>
                  <a:cubicBezTo>
                    <a:pt x="46" y="25"/>
                    <a:pt x="47" y="16"/>
                    <a:pt x="47" y="7"/>
                  </a:cubicBezTo>
                  <a:cubicBezTo>
                    <a:pt x="46" y="2"/>
                    <a:pt x="48" y="0"/>
                    <a:pt x="53" y="0"/>
                  </a:cubicBezTo>
                  <a:cubicBezTo>
                    <a:pt x="64" y="0"/>
                    <a:pt x="74" y="0"/>
                    <a:pt x="84" y="0"/>
                  </a:cubicBezTo>
                  <a:cubicBezTo>
                    <a:pt x="89" y="0"/>
                    <a:pt x="90" y="2"/>
                    <a:pt x="90" y="6"/>
                  </a:cubicBezTo>
                  <a:cubicBezTo>
                    <a:pt x="90" y="16"/>
                    <a:pt x="91" y="25"/>
                    <a:pt x="91" y="35"/>
                  </a:cubicBezTo>
                  <a:cubicBezTo>
                    <a:pt x="91" y="38"/>
                    <a:pt x="92" y="40"/>
                    <a:pt x="95" y="42"/>
                  </a:cubicBezTo>
                  <a:cubicBezTo>
                    <a:pt x="125" y="54"/>
                    <a:pt x="140" y="90"/>
                    <a:pt x="127" y="121"/>
                  </a:cubicBezTo>
                  <a:cubicBezTo>
                    <a:pt x="123" y="132"/>
                    <a:pt x="116" y="141"/>
                    <a:pt x="106" y="148"/>
                  </a:cubicBezTo>
                  <a:cubicBezTo>
                    <a:pt x="103" y="150"/>
                    <a:pt x="99" y="152"/>
                    <a:pt x="95" y="152"/>
                  </a:cubicBezTo>
                  <a:cubicBezTo>
                    <a:pt x="86" y="152"/>
                    <a:pt x="78" y="152"/>
                    <a:pt x="70" y="152"/>
                  </a:cubicBezTo>
                  <a:cubicBezTo>
                    <a:pt x="70" y="152"/>
                    <a:pt x="70" y="152"/>
                    <a:pt x="70" y="152"/>
                  </a:cubicBezTo>
                  <a:close/>
                </a:path>
              </a:pathLst>
            </a:custGeom>
            <a:solidFill>
              <a:srgbClr val="F395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2"/>
            <p:cNvSpPr/>
            <p:nvPr/>
          </p:nvSpPr>
          <p:spPr>
            <a:xfrm>
              <a:off x="1945" y="805"/>
              <a:ext cx="409" cy="496"/>
            </a:xfrm>
            <a:custGeom>
              <a:avLst/>
              <a:gdLst/>
              <a:ahLst/>
              <a:cxnLst/>
              <a:rect l="l" t="t" r="r" b="b"/>
              <a:pathLst>
                <a:path w="170" h="207" extrusionOk="0">
                  <a:moveTo>
                    <a:pt x="133" y="84"/>
                  </a:moveTo>
                  <a:cubicBezTo>
                    <a:pt x="131" y="83"/>
                    <a:pt x="128" y="82"/>
                    <a:pt x="128" y="79"/>
                  </a:cubicBezTo>
                  <a:cubicBezTo>
                    <a:pt x="125" y="60"/>
                    <a:pt x="126" y="41"/>
                    <a:pt x="127" y="22"/>
                  </a:cubicBezTo>
                  <a:cubicBezTo>
                    <a:pt x="127" y="17"/>
                    <a:pt x="129" y="13"/>
                    <a:pt x="130" y="9"/>
                  </a:cubicBezTo>
                  <a:cubicBezTo>
                    <a:pt x="133" y="2"/>
                    <a:pt x="132" y="0"/>
                    <a:pt x="125" y="0"/>
                  </a:cubicBezTo>
                  <a:cubicBezTo>
                    <a:pt x="107" y="0"/>
                    <a:pt x="89" y="0"/>
                    <a:pt x="70" y="0"/>
                  </a:cubicBezTo>
                  <a:cubicBezTo>
                    <a:pt x="66" y="0"/>
                    <a:pt x="65" y="1"/>
                    <a:pt x="66" y="6"/>
                  </a:cubicBezTo>
                  <a:cubicBezTo>
                    <a:pt x="68" y="13"/>
                    <a:pt x="70" y="21"/>
                    <a:pt x="68" y="29"/>
                  </a:cubicBezTo>
                  <a:cubicBezTo>
                    <a:pt x="61" y="22"/>
                    <a:pt x="54" y="16"/>
                    <a:pt x="44" y="15"/>
                  </a:cubicBezTo>
                  <a:cubicBezTo>
                    <a:pt x="38" y="15"/>
                    <a:pt x="33" y="17"/>
                    <a:pt x="27" y="18"/>
                  </a:cubicBezTo>
                  <a:cubicBezTo>
                    <a:pt x="19" y="24"/>
                    <a:pt x="13" y="32"/>
                    <a:pt x="13" y="43"/>
                  </a:cubicBezTo>
                  <a:cubicBezTo>
                    <a:pt x="13" y="49"/>
                    <a:pt x="15" y="54"/>
                    <a:pt x="14" y="60"/>
                  </a:cubicBezTo>
                  <a:cubicBezTo>
                    <a:pt x="17" y="63"/>
                    <a:pt x="16" y="68"/>
                    <a:pt x="18" y="72"/>
                  </a:cubicBezTo>
                  <a:cubicBezTo>
                    <a:pt x="24" y="88"/>
                    <a:pt x="28" y="105"/>
                    <a:pt x="27" y="123"/>
                  </a:cubicBezTo>
                  <a:cubicBezTo>
                    <a:pt x="27" y="129"/>
                    <a:pt x="24" y="132"/>
                    <a:pt x="17" y="132"/>
                  </a:cubicBezTo>
                  <a:cubicBezTo>
                    <a:pt x="14" y="132"/>
                    <a:pt x="11" y="130"/>
                    <a:pt x="9" y="129"/>
                  </a:cubicBezTo>
                  <a:cubicBezTo>
                    <a:pt x="6" y="127"/>
                    <a:pt x="3" y="128"/>
                    <a:pt x="2" y="130"/>
                  </a:cubicBezTo>
                  <a:cubicBezTo>
                    <a:pt x="0" y="134"/>
                    <a:pt x="3" y="135"/>
                    <a:pt x="5" y="136"/>
                  </a:cubicBezTo>
                  <a:cubicBezTo>
                    <a:pt x="8" y="137"/>
                    <a:pt x="11" y="139"/>
                    <a:pt x="15" y="140"/>
                  </a:cubicBezTo>
                  <a:cubicBezTo>
                    <a:pt x="25" y="140"/>
                    <a:pt x="25" y="141"/>
                    <a:pt x="26" y="151"/>
                  </a:cubicBezTo>
                  <a:cubicBezTo>
                    <a:pt x="26" y="164"/>
                    <a:pt x="30" y="176"/>
                    <a:pt x="37" y="187"/>
                  </a:cubicBezTo>
                  <a:cubicBezTo>
                    <a:pt x="41" y="189"/>
                    <a:pt x="43" y="192"/>
                    <a:pt x="46" y="195"/>
                  </a:cubicBezTo>
                  <a:cubicBezTo>
                    <a:pt x="52" y="201"/>
                    <a:pt x="58" y="207"/>
                    <a:pt x="68" y="206"/>
                  </a:cubicBezTo>
                  <a:cubicBezTo>
                    <a:pt x="88" y="206"/>
                    <a:pt x="108" y="206"/>
                    <a:pt x="127" y="206"/>
                  </a:cubicBezTo>
                  <a:cubicBezTo>
                    <a:pt x="132" y="206"/>
                    <a:pt x="137" y="205"/>
                    <a:pt x="141" y="202"/>
                  </a:cubicBezTo>
                  <a:cubicBezTo>
                    <a:pt x="160" y="188"/>
                    <a:pt x="170" y="170"/>
                    <a:pt x="170" y="147"/>
                  </a:cubicBezTo>
                  <a:cubicBezTo>
                    <a:pt x="170" y="119"/>
                    <a:pt x="158" y="97"/>
                    <a:pt x="133" y="84"/>
                  </a:cubicBezTo>
                  <a:close/>
                  <a:moveTo>
                    <a:pt x="57" y="86"/>
                  </a:moveTo>
                  <a:cubicBezTo>
                    <a:pt x="50" y="89"/>
                    <a:pt x="45" y="96"/>
                    <a:pt x="39" y="102"/>
                  </a:cubicBezTo>
                  <a:cubicBezTo>
                    <a:pt x="37" y="104"/>
                    <a:pt x="35" y="104"/>
                    <a:pt x="35" y="100"/>
                  </a:cubicBezTo>
                  <a:cubicBezTo>
                    <a:pt x="33" y="84"/>
                    <a:pt x="27" y="70"/>
                    <a:pt x="23" y="55"/>
                  </a:cubicBezTo>
                  <a:cubicBezTo>
                    <a:pt x="20" y="43"/>
                    <a:pt x="23" y="32"/>
                    <a:pt x="32" y="26"/>
                  </a:cubicBezTo>
                  <a:cubicBezTo>
                    <a:pt x="37" y="23"/>
                    <a:pt x="48" y="23"/>
                    <a:pt x="52" y="26"/>
                  </a:cubicBezTo>
                  <a:cubicBezTo>
                    <a:pt x="59" y="31"/>
                    <a:pt x="61" y="37"/>
                    <a:pt x="59" y="46"/>
                  </a:cubicBezTo>
                  <a:cubicBezTo>
                    <a:pt x="59" y="47"/>
                    <a:pt x="58" y="49"/>
                    <a:pt x="58" y="51"/>
                  </a:cubicBezTo>
                  <a:cubicBezTo>
                    <a:pt x="57" y="54"/>
                    <a:pt x="56" y="57"/>
                    <a:pt x="58" y="59"/>
                  </a:cubicBezTo>
                  <a:cubicBezTo>
                    <a:pt x="61" y="62"/>
                    <a:pt x="64" y="61"/>
                    <a:pt x="68" y="59"/>
                  </a:cubicBezTo>
                  <a:cubicBezTo>
                    <a:pt x="68" y="63"/>
                    <a:pt x="67" y="66"/>
                    <a:pt x="68" y="68"/>
                  </a:cubicBezTo>
                  <a:cubicBezTo>
                    <a:pt x="69" y="77"/>
                    <a:pt x="65" y="82"/>
                    <a:pt x="57" y="86"/>
                  </a:cubicBezTo>
                  <a:close/>
                </a:path>
              </a:pathLst>
            </a:custGeom>
            <a:solidFill>
              <a:srgbClr val="57BF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2"/>
            <p:cNvSpPr/>
            <p:nvPr/>
          </p:nvSpPr>
          <p:spPr>
            <a:xfrm>
              <a:off x="2231" y="1045"/>
              <a:ext cx="89" cy="213"/>
            </a:xfrm>
            <a:custGeom>
              <a:avLst/>
              <a:gdLst/>
              <a:ahLst/>
              <a:cxnLst/>
              <a:rect l="l" t="t" r="r" b="b"/>
              <a:pathLst>
                <a:path w="37" h="89" extrusionOk="0">
                  <a:moveTo>
                    <a:pt x="11" y="89"/>
                  </a:moveTo>
                  <a:cubicBezTo>
                    <a:pt x="29" y="56"/>
                    <a:pt x="22" y="27"/>
                    <a:pt x="0" y="0"/>
                  </a:cubicBezTo>
                  <a:cubicBezTo>
                    <a:pt x="11" y="0"/>
                    <a:pt x="30" y="19"/>
                    <a:pt x="33" y="38"/>
                  </a:cubicBezTo>
                  <a:cubicBezTo>
                    <a:pt x="37" y="59"/>
                    <a:pt x="28" y="81"/>
                    <a:pt x="11" y="89"/>
                  </a:cubicBezTo>
                  <a:close/>
                </a:path>
              </a:pathLst>
            </a:custGeom>
            <a:solidFill>
              <a:srgbClr val="FDFA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21" name="Google Shape;321;p2"/>
          <p:cNvGrpSpPr/>
          <p:nvPr/>
        </p:nvGrpSpPr>
        <p:grpSpPr>
          <a:xfrm>
            <a:off x="1595438" y="2687640"/>
            <a:ext cx="1028701" cy="623888"/>
            <a:chOff x="1005" y="1693"/>
            <a:chExt cx="648" cy="393"/>
          </a:xfrm>
        </p:grpSpPr>
        <p:sp>
          <p:nvSpPr>
            <p:cNvPr id="322" name="Google Shape;322;p2"/>
            <p:cNvSpPr/>
            <p:nvPr/>
          </p:nvSpPr>
          <p:spPr>
            <a:xfrm>
              <a:off x="1115" y="1746"/>
              <a:ext cx="394" cy="227"/>
            </a:xfrm>
            <a:custGeom>
              <a:avLst/>
              <a:gdLst/>
              <a:ahLst/>
              <a:cxnLst/>
              <a:rect l="l" t="t" r="r" b="b"/>
              <a:pathLst>
                <a:path w="165" h="94" extrusionOk="0">
                  <a:moveTo>
                    <a:pt x="139" y="2"/>
                  </a:moveTo>
                  <a:cubicBezTo>
                    <a:pt x="144" y="13"/>
                    <a:pt x="149" y="25"/>
                    <a:pt x="155" y="37"/>
                  </a:cubicBezTo>
                  <a:cubicBezTo>
                    <a:pt x="156" y="39"/>
                    <a:pt x="157" y="41"/>
                    <a:pt x="159" y="42"/>
                  </a:cubicBezTo>
                  <a:cubicBezTo>
                    <a:pt x="159" y="44"/>
                    <a:pt x="160" y="44"/>
                    <a:pt x="160" y="46"/>
                  </a:cubicBezTo>
                  <a:cubicBezTo>
                    <a:pt x="161" y="48"/>
                    <a:pt x="162" y="51"/>
                    <a:pt x="164" y="53"/>
                  </a:cubicBezTo>
                  <a:cubicBezTo>
                    <a:pt x="164" y="55"/>
                    <a:pt x="165" y="56"/>
                    <a:pt x="165" y="58"/>
                  </a:cubicBezTo>
                  <a:cubicBezTo>
                    <a:pt x="164" y="61"/>
                    <a:pt x="162" y="62"/>
                    <a:pt x="159" y="62"/>
                  </a:cubicBezTo>
                  <a:cubicBezTo>
                    <a:pt x="155" y="61"/>
                    <a:pt x="155" y="57"/>
                    <a:pt x="154" y="54"/>
                  </a:cubicBezTo>
                  <a:cubicBezTo>
                    <a:pt x="153" y="52"/>
                    <a:pt x="153" y="51"/>
                    <a:pt x="152" y="49"/>
                  </a:cubicBezTo>
                  <a:cubicBezTo>
                    <a:pt x="152" y="48"/>
                    <a:pt x="152" y="47"/>
                    <a:pt x="151" y="46"/>
                  </a:cubicBezTo>
                  <a:cubicBezTo>
                    <a:pt x="149" y="39"/>
                    <a:pt x="146" y="33"/>
                    <a:pt x="143" y="27"/>
                  </a:cubicBezTo>
                  <a:cubicBezTo>
                    <a:pt x="141" y="24"/>
                    <a:pt x="139" y="26"/>
                    <a:pt x="138" y="27"/>
                  </a:cubicBezTo>
                  <a:cubicBezTo>
                    <a:pt x="132" y="33"/>
                    <a:pt x="126" y="38"/>
                    <a:pt x="120" y="44"/>
                  </a:cubicBezTo>
                  <a:cubicBezTo>
                    <a:pt x="106" y="57"/>
                    <a:pt x="92" y="70"/>
                    <a:pt x="78" y="83"/>
                  </a:cubicBezTo>
                  <a:cubicBezTo>
                    <a:pt x="75" y="83"/>
                    <a:pt x="72" y="82"/>
                    <a:pt x="72" y="78"/>
                  </a:cubicBezTo>
                  <a:cubicBezTo>
                    <a:pt x="78" y="71"/>
                    <a:pt x="86" y="66"/>
                    <a:pt x="92" y="59"/>
                  </a:cubicBezTo>
                  <a:cubicBezTo>
                    <a:pt x="103" y="47"/>
                    <a:pt x="116" y="37"/>
                    <a:pt x="128" y="25"/>
                  </a:cubicBezTo>
                  <a:cubicBezTo>
                    <a:pt x="128" y="23"/>
                    <a:pt x="126" y="23"/>
                    <a:pt x="125" y="23"/>
                  </a:cubicBezTo>
                  <a:cubicBezTo>
                    <a:pt x="104" y="23"/>
                    <a:pt x="83" y="23"/>
                    <a:pt x="62" y="23"/>
                  </a:cubicBezTo>
                  <a:cubicBezTo>
                    <a:pt x="55" y="24"/>
                    <a:pt x="54" y="24"/>
                    <a:pt x="56" y="31"/>
                  </a:cubicBezTo>
                  <a:cubicBezTo>
                    <a:pt x="58" y="38"/>
                    <a:pt x="60" y="44"/>
                    <a:pt x="62" y="50"/>
                  </a:cubicBezTo>
                  <a:cubicBezTo>
                    <a:pt x="63" y="57"/>
                    <a:pt x="65" y="63"/>
                    <a:pt x="67" y="69"/>
                  </a:cubicBezTo>
                  <a:cubicBezTo>
                    <a:pt x="68" y="71"/>
                    <a:pt x="69" y="74"/>
                    <a:pt x="68" y="76"/>
                  </a:cubicBezTo>
                  <a:cubicBezTo>
                    <a:pt x="67" y="79"/>
                    <a:pt x="65" y="80"/>
                    <a:pt x="62" y="80"/>
                  </a:cubicBezTo>
                  <a:cubicBezTo>
                    <a:pt x="57" y="73"/>
                    <a:pt x="57" y="65"/>
                    <a:pt x="54" y="58"/>
                  </a:cubicBezTo>
                  <a:cubicBezTo>
                    <a:pt x="52" y="51"/>
                    <a:pt x="49" y="44"/>
                    <a:pt x="47" y="37"/>
                  </a:cubicBezTo>
                  <a:cubicBezTo>
                    <a:pt x="47" y="36"/>
                    <a:pt x="47" y="34"/>
                    <a:pt x="45" y="34"/>
                  </a:cubicBezTo>
                  <a:cubicBezTo>
                    <a:pt x="43" y="34"/>
                    <a:pt x="43" y="36"/>
                    <a:pt x="42" y="37"/>
                  </a:cubicBezTo>
                  <a:cubicBezTo>
                    <a:pt x="40" y="41"/>
                    <a:pt x="38" y="45"/>
                    <a:pt x="35" y="49"/>
                  </a:cubicBezTo>
                  <a:cubicBezTo>
                    <a:pt x="35" y="50"/>
                    <a:pt x="33" y="51"/>
                    <a:pt x="33" y="52"/>
                  </a:cubicBezTo>
                  <a:cubicBezTo>
                    <a:pt x="31" y="54"/>
                    <a:pt x="31" y="55"/>
                    <a:pt x="30" y="57"/>
                  </a:cubicBezTo>
                  <a:cubicBezTo>
                    <a:pt x="26" y="64"/>
                    <a:pt x="22" y="70"/>
                    <a:pt x="18" y="77"/>
                  </a:cubicBezTo>
                  <a:cubicBezTo>
                    <a:pt x="15" y="81"/>
                    <a:pt x="16" y="83"/>
                    <a:pt x="22" y="83"/>
                  </a:cubicBezTo>
                  <a:cubicBezTo>
                    <a:pt x="29" y="83"/>
                    <a:pt x="36" y="83"/>
                    <a:pt x="44" y="83"/>
                  </a:cubicBezTo>
                  <a:cubicBezTo>
                    <a:pt x="46" y="83"/>
                    <a:pt x="48" y="84"/>
                    <a:pt x="50" y="84"/>
                  </a:cubicBezTo>
                  <a:cubicBezTo>
                    <a:pt x="52" y="84"/>
                    <a:pt x="53" y="84"/>
                    <a:pt x="55" y="83"/>
                  </a:cubicBezTo>
                  <a:cubicBezTo>
                    <a:pt x="56" y="83"/>
                    <a:pt x="57" y="83"/>
                    <a:pt x="58" y="84"/>
                  </a:cubicBezTo>
                  <a:cubicBezTo>
                    <a:pt x="60" y="87"/>
                    <a:pt x="59" y="89"/>
                    <a:pt x="57" y="91"/>
                  </a:cubicBezTo>
                  <a:cubicBezTo>
                    <a:pt x="56" y="92"/>
                    <a:pt x="55" y="92"/>
                    <a:pt x="54" y="93"/>
                  </a:cubicBezTo>
                  <a:cubicBezTo>
                    <a:pt x="52" y="93"/>
                    <a:pt x="51" y="93"/>
                    <a:pt x="49" y="93"/>
                  </a:cubicBezTo>
                  <a:cubicBezTo>
                    <a:pt x="48" y="93"/>
                    <a:pt x="46" y="93"/>
                    <a:pt x="45" y="93"/>
                  </a:cubicBezTo>
                  <a:cubicBezTo>
                    <a:pt x="33" y="93"/>
                    <a:pt x="21" y="92"/>
                    <a:pt x="9" y="94"/>
                  </a:cubicBezTo>
                  <a:cubicBezTo>
                    <a:pt x="6" y="94"/>
                    <a:pt x="3" y="93"/>
                    <a:pt x="1" y="90"/>
                  </a:cubicBezTo>
                  <a:cubicBezTo>
                    <a:pt x="0" y="87"/>
                    <a:pt x="1" y="84"/>
                    <a:pt x="3" y="82"/>
                  </a:cubicBezTo>
                  <a:cubicBezTo>
                    <a:pt x="10" y="73"/>
                    <a:pt x="15" y="62"/>
                    <a:pt x="21" y="53"/>
                  </a:cubicBezTo>
                  <a:cubicBezTo>
                    <a:pt x="22" y="51"/>
                    <a:pt x="23" y="50"/>
                    <a:pt x="24" y="48"/>
                  </a:cubicBezTo>
                  <a:cubicBezTo>
                    <a:pt x="25" y="47"/>
                    <a:pt x="26" y="46"/>
                    <a:pt x="27" y="44"/>
                  </a:cubicBezTo>
                  <a:cubicBezTo>
                    <a:pt x="34" y="38"/>
                    <a:pt x="38" y="28"/>
                    <a:pt x="42" y="20"/>
                  </a:cubicBezTo>
                  <a:cubicBezTo>
                    <a:pt x="44" y="17"/>
                    <a:pt x="42" y="14"/>
                    <a:pt x="41" y="11"/>
                  </a:cubicBezTo>
                  <a:cubicBezTo>
                    <a:pt x="40" y="9"/>
                    <a:pt x="40" y="7"/>
                    <a:pt x="40" y="5"/>
                  </a:cubicBezTo>
                  <a:cubicBezTo>
                    <a:pt x="40" y="3"/>
                    <a:pt x="41" y="2"/>
                    <a:pt x="43" y="1"/>
                  </a:cubicBezTo>
                  <a:cubicBezTo>
                    <a:pt x="45" y="1"/>
                    <a:pt x="45" y="2"/>
                    <a:pt x="46" y="4"/>
                  </a:cubicBezTo>
                  <a:cubicBezTo>
                    <a:pt x="46" y="4"/>
                    <a:pt x="46" y="4"/>
                    <a:pt x="46" y="4"/>
                  </a:cubicBezTo>
                  <a:cubicBezTo>
                    <a:pt x="47" y="15"/>
                    <a:pt x="54" y="15"/>
                    <a:pt x="63" y="15"/>
                  </a:cubicBezTo>
                  <a:cubicBezTo>
                    <a:pt x="85" y="15"/>
                    <a:pt x="106" y="15"/>
                    <a:pt x="128" y="15"/>
                  </a:cubicBezTo>
                  <a:cubicBezTo>
                    <a:pt x="137" y="15"/>
                    <a:pt x="137" y="15"/>
                    <a:pt x="134" y="6"/>
                  </a:cubicBezTo>
                  <a:cubicBezTo>
                    <a:pt x="134" y="5"/>
                    <a:pt x="134" y="4"/>
                    <a:pt x="134" y="2"/>
                  </a:cubicBezTo>
                  <a:cubicBezTo>
                    <a:pt x="135" y="0"/>
                    <a:pt x="137" y="1"/>
                    <a:pt x="139" y="2"/>
                  </a:cubicBezTo>
                  <a:close/>
                </a:path>
              </a:pathLst>
            </a:custGeom>
            <a:solidFill>
              <a:srgbClr val="3BAD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2"/>
            <p:cNvSpPr/>
            <p:nvPr/>
          </p:nvSpPr>
          <p:spPr>
            <a:xfrm>
              <a:off x="1409" y="1833"/>
              <a:ext cx="244" cy="248"/>
            </a:xfrm>
            <a:custGeom>
              <a:avLst/>
              <a:gdLst/>
              <a:ahLst/>
              <a:cxnLst/>
              <a:rect l="l" t="t" r="r" b="b"/>
              <a:pathLst>
                <a:path w="102" h="103" extrusionOk="0">
                  <a:moveTo>
                    <a:pt x="28" y="10"/>
                  </a:moveTo>
                  <a:cubicBezTo>
                    <a:pt x="30" y="10"/>
                    <a:pt x="30" y="12"/>
                    <a:pt x="29" y="13"/>
                  </a:cubicBezTo>
                  <a:cubicBezTo>
                    <a:pt x="29" y="16"/>
                    <a:pt x="26" y="17"/>
                    <a:pt x="24" y="19"/>
                  </a:cubicBezTo>
                  <a:cubicBezTo>
                    <a:pt x="10" y="31"/>
                    <a:pt x="5" y="46"/>
                    <a:pt x="10" y="64"/>
                  </a:cubicBezTo>
                  <a:cubicBezTo>
                    <a:pt x="15" y="82"/>
                    <a:pt x="29" y="92"/>
                    <a:pt x="47" y="95"/>
                  </a:cubicBezTo>
                  <a:cubicBezTo>
                    <a:pt x="63" y="97"/>
                    <a:pt x="81" y="88"/>
                    <a:pt x="90" y="71"/>
                  </a:cubicBezTo>
                  <a:cubicBezTo>
                    <a:pt x="101" y="46"/>
                    <a:pt x="88" y="18"/>
                    <a:pt x="62" y="11"/>
                  </a:cubicBezTo>
                  <a:cubicBezTo>
                    <a:pt x="56" y="9"/>
                    <a:pt x="49" y="10"/>
                    <a:pt x="42" y="10"/>
                  </a:cubicBezTo>
                  <a:cubicBezTo>
                    <a:pt x="41" y="10"/>
                    <a:pt x="39" y="11"/>
                    <a:pt x="37" y="10"/>
                  </a:cubicBezTo>
                  <a:cubicBezTo>
                    <a:pt x="35" y="9"/>
                    <a:pt x="34" y="8"/>
                    <a:pt x="36" y="6"/>
                  </a:cubicBezTo>
                  <a:cubicBezTo>
                    <a:pt x="58" y="0"/>
                    <a:pt x="79" y="7"/>
                    <a:pt x="91" y="25"/>
                  </a:cubicBezTo>
                  <a:cubicBezTo>
                    <a:pt x="102" y="42"/>
                    <a:pt x="102" y="65"/>
                    <a:pt x="89" y="81"/>
                  </a:cubicBezTo>
                  <a:cubicBezTo>
                    <a:pt x="77" y="97"/>
                    <a:pt x="60" y="103"/>
                    <a:pt x="40" y="98"/>
                  </a:cubicBezTo>
                  <a:cubicBezTo>
                    <a:pt x="20" y="94"/>
                    <a:pt x="7" y="80"/>
                    <a:pt x="4" y="59"/>
                  </a:cubicBezTo>
                  <a:cubicBezTo>
                    <a:pt x="0" y="40"/>
                    <a:pt x="8" y="24"/>
                    <a:pt x="24" y="12"/>
                  </a:cubicBezTo>
                  <a:cubicBezTo>
                    <a:pt x="25" y="11"/>
                    <a:pt x="27" y="11"/>
                    <a:pt x="28" y="10"/>
                  </a:cubicBezTo>
                  <a:close/>
                </a:path>
              </a:pathLst>
            </a:custGeom>
            <a:solidFill>
              <a:srgbClr val="372E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 name="Google Shape;324;p2"/>
            <p:cNvSpPr/>
            <p:nvPr/>
          </p:nvSpPr>
          <p:spPr>
            <a:xfrm>
              <a:off x="1005" y="1833"/>
              <a:ext cx="239" cy="253"/>
            </a:xfrm>
            <a:custGeom>
              <a:avLst/>
              <a:gdLst/>
              <a:ahLst/>
              <a:cxnLst/>
              <a:rect l="l" t="t" r="r" b="b"/>
              <a:pathLst>
                <a:path w="100" h="105" extrusionOk="0">
                  <a:moveTo>
                    <a:pt x="96" y="56"/>
                  </a:moveTo>
                  <a:cubicBezTo>
                    <a:pt x="98" y="55"/>
                    <a:pt x="99" y="55"/>
                    <a:pt x="100" y="57"/>
                  </a:cubicBezTo>
                  <a:cubicBezTo>
                    <a:pt x="97" y="74"/>
                    <a:pt x="89" y="87"/>
                    <a:pt x="73" y="95"/>
                  </a:cubicBezTo>
                  <a:cubicBezTo>
                    <a:pt x="54" y="105"/>
                    <a:pt x="30" y="100"/>
                    <a:pt x="16" y="83"/>
                  </a:cubicBezTo>
                  <a:cubicBezTo>
                    <a:pt x="2" y="68"/>
                    <a:pt x="0" y="44"/>
                    <a:pt x="12" y="26"/>
                  </a:cubicBezTo>
                  <a:cubicBezTo>
                    <a:pt x="23" y="8"/>
                    <a:pt x="46" y="0"/>
                    <a:pt x="67" y="6"/>
                  </a:cubicBezTo>
                  <a:cubicBezTo>
                    <a:pt x="69" y="7"/>
                    <a:pt x="71" y="8"/>
                    <a:pt x="73" y="8"/>
                  </a:cubicBezTo>
                  <a:cubicBezTo>
                    <a:pt x="74" y="10"/>
                    <a:pt x="73" y="11"/>
                    <a:pt x="71" y="12"/>
                  </a:cubicBezTo>
                  <a:cubicBezTo>
                    <a:pt x="64" y="12"/>
                    <a:pt x="58" y="10"/>
                    <a:pt x="51" y="9"/>
                  </a:cubicBezTo>
                  <a:cubicBezTo>
                    <a:pt x="21" y="9"/>
                    <a:pt x="2" y="41"/>
                    <a:pt x="11" y="66"/>
                  </a:cubicBezTo>
                  <a:cubicBezTo>
                    <a:pt x="19" y="86"/>
                    <a:pt x="36" y="95"/>
                    <a:pt x="53" y="95"/>
                  </a:cubicBezTo>
                  <a:cubicBezTo>
                    <a:pt x="73" y="94"/>
                    <a:pt x="88" y="81"/>
                    <a:pt x="93" y="62"/>
                  </a:cubicBezTo>
                  <a:cubicBezTo>
                    <a:pt x="94" y="60"/>
                    <a:pt x="94" y="58"/>
                    <a:pt x="96" y="56"/>
                  </a:cubicBezTo>
                  <a:close/>
                </a:path>
              </a:pathLst>
            </a:custGeom>
            <a:solidFill>
              <a:srgbClr val="362D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2"/>
            <p:cNvSpPr/>
            <p:nvPr/>
          </p:nvSpPr>
          <p:spPr>
            <a:xfrm>
              <a:off x="1168" y="1693"/>
              <a:ext cx="93" cy="36"/>
            </a:xfrm>
            <a:custGeom>
              <a:avLst/>
              <a:gdLst/>
              <a:ahLst/>
              <a:cxnLst/>
              <a:rect l="l" t="t" r="r" b="b"/>
              <a:pathLst>
                <a:path w="39" h="15" extrusionOk="0">
                  <a:moveTo>
                    <a:pt x="20" y="15"/>
                  </a:moveTo>
                  <a:cubicBezTo>
                    <a:pt x="14" y="15"/>
                    <a:pt x="9" y="15"/>
                    <a:pt x="4" y="15"/>
                  </a:cubicBezTo>
                  <a:cubicBezTo>
                    <a:pt x="0" y="15"/>
                    <a:pt x="0" y="14"/>
                    <a:pt x="1" y="11"/>
                  </a:cubicBezTo>
                  <a:cubicBezTo>
                    <a:pt x="3" y="3"/>
                    <a:pt x="8" y="0"/>
                    <a:pt x="15" y="4"/>
                  </a:cubicBezTo>
                  <a:cubicBezTo>
                    <a:pt x="22" y="7"/>
                    <a:pt x="28" y="10"/>
                    <a:pt x="35" y="10"/>
                  </a:cubicBezTo>
                  <a:cubicBezTo>
                    <a:pt x="37" y="10"/>
                    <a:pt x="39" y="11"/>
                    <a:pt x="39" y="13"/>
                  </a:cubicBezTo>
                  <a:cubicBezTo>
                    <a:pt x="39" y="15"/>
                    <a:pt x="37" y="15"/>
                    <a:pt x="35" y="15"/>
                  </a:cubicBezTo>
                  <a:cubicBezTo>
                    <a:pt x="30" y="15"/>
                    <a:pt x="25" y="15"/>
                    <a:pt x="20" y="15"/>
                  </a:cubicBezTo>
                  <a:cubicBezTo>
                    <a:pt x="20" y="15"/>
                    <a:pt x="20" y="15"/>
                    <a:pt x="20" y="15"/>
                  </a:cubicBezTo>
                  <a:close/>
                </a:path>
              </a:pathLst>
            </a:custGeom>
            <a:solidFill>
              <a:srgbClr val="1915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2"/>
            <p:cNvSpPr/>
            <p:nvPr/>
          </p:nvSpPr>
          <p:spPr>
            <a:xfrm>
              <a:off x="1251" y="1929"/>
              <a:ext cx="55" cy="56"/>
            </a:xfrm>
            <a:custGeom>
              <a:avLst/>
              <a:gdLst/>
              <a:ahLst/>
              <a:cxnLst/>
              <a:rect l="l" t="t" r="r" b="b"/>
              <a:pathLst>
                <a:path w="23" h="23" extrusionOk="0">
                  <a:moveTo>
                    <a:pt x="15" y="2"/>
                  </a:moveTo>
                  <a:cubicBezTo>
                    <a:pt x="17" y="4"/>
                    <a:pt x="20" y="5"/>
                    <a:pt x="21" y="7"/>
                  </a:cubicBezTo>
                  <a:cubicBezTo>
                    <a:pt x="23" y="17"/>
                    <a:pt x="19" y="22"/>
                    <a:pt x="9" y="23"/>
                  </a:cubicBezTo>
                  <a:cubicBezTo>
                    <a:pt x="8" y="19"/>
                    <a:pt x="8" y="19"/>
                    <a:pt x="10" y="15"/>
                  </a:cubicBezTo>
                  <a:cubicBezTo>
                    <a:pt x="7" y="16"/>
                    <a:pt x="7" y="21"/>
                    <a:pt x="4" y="20"/>
                  </a:cubicBezTo>
                  <a:cubicBezTo>
                    <a:pt x="2" y="18"/>
                    <a:pt x="1" y="17"/>
                    <a:pt x="0" y="15"/>
                  </a:cubicBezTo>
                  <a:cubicBezTo>
                    <a:pt x="0" y="13"/>
                    <a:pt x="0" y="11"/>
                    <a:pt x="1" y="9"/>
                  </a:cubicBezTo>
                  <a:cubicBezTo>
                    <a:pt x="0" y="6"/>
                    <a:pt x="1" y="3"/>
                    <a:pt x="5" y="3"/>
                  </a:cubicBezTo>
                  <a:cubicBezTo>
                    <a:pt x="7" y="2"/>
                    <a:pt x="8" y="1"/>
                    <a:pt x="10" y="1"/>
                  </a:cubicBezTo>
                  <a:cubicBezTo>
                    <a:pt x="12" y="0"/>
                    <a:pt x="14" y="0"/>
                    <a:pt x="15" y="2"/>
                  </a:cubicBezTo>
                  <a:close/>
                </a:path>
              </a:pathLst>
            </a:custGeom>
            <a:solidFill>
              <a:srgbClr val="7D7F7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 name="Google Shape;327;p2"/>
            <p:cNvSpPr/>
            <p:nvPr/>
          </p:nvSpPr>
          <p:spPr>
            <a:xfrm>
              <a:off x="1421" y="1720"/>
              <a:ext cx="84" cy="31"/>
            </a:xfrm>
            <a:custGeom>
              <a:avLst/>
              <a:gdLst/>
              <a:ahLst/>
              <a:cxnLst/>
              <a:rect l="l" t="t" r="r" b="b"/>
              <a:pathLst>
                <a:path w="35" h="13" extrusionOk="0">
                  <a:moveTo>
                    <a:pt x="11" y="13"/>
                  </a:moveTo>
                  <a:cubicBezTo>
                    <a:pt x="9" y="13"/>
                    <a:pt x="7" y="13"/>
                    <a:pt x="6" y="13"/>
                  </a:cubicBezTo>
                  <a:cubicBezTo>
                    <a:pt x="0" y="5"/>
                    <a:pt x="4" y="1"/>
                    <a:pt x="13" y="0"/>
                  </a:cubicBezTo>
                  <a:cubicBezTo>
                    <a:pt x="20" y="0"/>
                    <a:pt x="27" y="3"/>
                    <a:pt x="33" y="4"/>
                  </a:cubicBezTo>
                  <a:cubicBezTo>
                    <a:pt x="33" y="4"/>
                    <a:pt x="33" y="4"/>
                    <a:pt x="33" y="4"/>
                  </a:cubicBezTo>
                  <a:cubicBezTo>
                    <a:pt x="35" y="7"/>
                    <a:pt x="32" y="8"/>
                    <a:pt x="30" y="8"/>
                  </a:cubicBezTo>
                  <a:cubicBezTo>
                    <a:pt x="26" y="8"/>
                    <a:pt x="22" y="8"/>
                    <a:pt x="18" y="6"/>
                  </a:cubicBezTo>
                  <a:cubicBezTo>
                    <a:pt x="16" y="5"/>
                    <a:pt x="13" y="4"/>
                    <a:pt x="11" y="6"/>
                  </a:cubicBezTo>
                  <a:cubicBezTo>
                    <a:pt x="8" y="8"/>
                    <a:pt x="11" y="10"/>
                    <a:pt x="11" y="13"/>
                  </a:cubicBezTo>
                  <a:close/>
                </a:path>
              </a:pathLst>
            </a:custGeom>
            <a:solidFill>
              <a:srgbClr val="FCF1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2"/>
            <p:cNvSpPr/>
            <p:nvPr/>
          </p:nvSpPr>
          <p:spPr>
            <a:xfrm>
              <a:off x="1251" y="1956"/>
              <a:ext cx="34" cy="55"/>
            </a:xfrm>
            <a:custGeom>
              <a:avLst/>
              <a:gdLst/>
              <a:ahLst/>
              <a:cxnLst/>
              <a:rect l="l" t="t" r="r" b="b"/>
              <a:pathLst>
                <a:path w="14" h="23" extrusionOk="0">
                  <a:moveTo>
                    <a:pt x="4" y="9"/>
                  </a:moveTo>
                  <a:cubicBezTo>
                    <a:pt x="6" y="8"/>
                    <a:pt x="6" y="6"/>
                    <a:pt x="7" y="4"/>
                  </a:cubicBezTo>
                  <a:cubicBezTo>
                    <a:pt x="8" y="3"/>
                    <a:pt x="8" y="0"/>
                    <a:pt x="11" y="1"/>
                  </a:cubicBezTo>
                  <a:cubicBezTo>
                    <a:pt x="14" y="2"/>
                    <a:pt x="12" y="4"/>
                    <a:pt x="11" y="6"/>
                  </a:cubicBezTo>
                  <a:cubicBezTo>
                    <a:pt x="10" y="8"/>
                    <a:pt x="10" y="10"/>
                    <a:pt x="9" y="12"/>
                  </a:cubicBezTo>
                  <a:cubicBezTo>
                    <a:pt x="7" y="15"/>
                    <a:pt x="6" y="19"/>
                    <a:pt x="4" y="22"/>
                  </a:cubicBezTo>
                  <a:cubicBezTo>
                    <a:pt x="2" y="23"/>
                    <a:pt x="1" y="23"/>
                    <a:pt x="0" y="22"/>
                  </a:cubicBezTo>
                  <a:cubicBezTo>
                    <a:pt x="0" y="17"/>
                    <a:pt x="4" y="14"/>
                    <a:pt x="4" y="9"/>
                  </a:cubicBezTo>
                  <a:close/>
                </a:path>
              </a:pathLst>
            </a:custGeom>
            <a:solidFill>
              <a:srgbClr val="F2ED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2"/>
            <p:cNvSpPr/>
            <p:nvPr/>
          </p:nvSpPr>
          <p:spPr>
            <a:xfrm>
              <a:off x="1500" y="1696"/>
              <a:ext cx="14" cy="33"/>
            </a:xfrm>
            <a:custGeom>
              <a:avLst/>
              <a:gdLst/>
              <a:ahLst/>
              <a:cxnLst/>
              <a:rect l="l" t="t" r="r" b="b"/>
              <a:pathLst>
                <a:path w="6" h="14" extrusionOk="0">
                  <a:moveTo>
                    <a:pt x="0" y="14"/>
                  </a:moveTo>
                  <a:cubicBezTo>
                    <a:pt x="0" y="10"/>
                    <a:pt x="2" y="7"/>
                    <a:pt x="0" y="3"/>
                  </a:cubicBezTo>
                  <a:cubicBezTo>
                    <a:pt x="0" y="2"/>
                    <a:pt x="0" y="1"/>
                    <a:pt x="1" y="1"/>
                  </a:cubicBezTo>
                  <a:cubicBezTo>
                    <a:pt x="2" y="0"/>
                    <a:pt x="3" y="0"/>
                    <a:pt x="4" y="1"/>
                  </a:cubicBezTo>
                  <a:cubicBezTo>
                    <a:pt x="6" y="4"/>
                    <a:pt x="6" y="7"/>
                    <a:pt x="6" y="10"/>
                  </a:cubicBezTo>
                  <a:cubicBezTo>
                    <a:pt x="5" y="13"/>
                    <a:pt x="4" y="14"/>
                    <a:pt x="0" y="14"/>
                  </a:cubicBezTo>
                  <a:cubicBezTo>
                    <a:pt x="0" y="14"/>
                    <a:pt x="0" y="14"/>
                    <a:pt x="0" y="14"/>
                  </a:cubicBezTo>
                  <a:close/>
                </a:path>
              </a:pathLst>
            </a:custGeom>
            <a:solidFill>
              <a:srgbClr val="3A29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2"/>
            <p:cNvSpPr/>
            <p:nvPr/>
          </p:nvSpPr>
          <p:spPr>
            <a:xfrm>
              <a:off x="1239" y="2007"/>
              <a:ext cx="29" cy="14"/>
            </a:xfrm>
            <a:custGeom>
              <a:avLst/>
              <a:gdLst/>
              <a:ahLst/>
              <a:cxnLst/>
              <a:rect l="l" t="t" r="r" b="b"/>
              <a:pathLst>
                <a:path w="12" h="6" extrusionOk="0">
                  <a:moveTo>
                    <a:pt x="5" y="1"/>
                  </a:moveTo>
                  <a:cubicBezTo>
                    <a:pt x="6" y="1"/>
                    <a:pt x="7" y="1"/>
                    <a:pt x="9" y="1"/>
                  </a:cubicBezTo>
                  <a:cubicBezTo>
                    <a:pt x="10" y="2"/>
                    <a:pt x="12" y="1"/>
                    <a:pt x="12" y="3"/>
                  </a:cubicBezTo>
                  <a:cubicBezTo>
                    <a:pt x="12" y="5"/>
                    <a:pt x="11" y="5"/>
                    <a:pt x="9" y="5"/>
                  </a:cubicBezTo>
                  <a:cubicBezTo>
                    <a:pt x="8" y="5"/>
                    <a:pt x="6" y="5"/>
                    <a:pt x="5" y="5"/>
                  </a:cubicBezTo>
                  <a:cubicBezTo>
                    <a:pt x="3" y="5"/>
                    <a:pt x="1" y="6"/>
                    <a:pt x="1" y="4"/>
                  </a:cubicBezTo>
                  <a:cubicBezTo>
                    <a:pt x="0" y="0"/>
                    <a:pt x="3" y="2"/>
                    <a:pt x="5" y="1"/>
                  </a:cubicBezTo>
                  <a:close/>
                </a:path>
              </a:pathLst>
            </a:custGeom>
            <a:solidFill>
              <a:srgbClr val="5340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2"/>
            <p:cNvSpPr/>
            <p:nvPr/>
          </p:nvSpPr>
          <p:spPr>
            <a:xfrm>
              <a:off x="1418" y="1843"/>
              <a:ext cx="228" cy="229"/>
            </a:xfrm>
            <a:custGeom>
              <a:avLst/>
              <a:gdLst/>
              <a:ahLst/>
              <a:cxnLst/>
              <a:rect l="l" t="t" r="r" b="b"/>
              <a:pathLst>
                <a:path w="95" h="95" extrusionOk="0">
                  <a:moveTo>
                    <a:pt x="27" y="13"/>
                  </a:moveTo>
                  <a:cubicBezTo>
                    <a:pt x="19" y="15"/>
                    <a:pt x="15" y="21"/>
                    <a:pt x="12" y="27"/>
                  </a:cubicBezTo>
                  <a:cubicBezTo>
                    <a:pt x="3" y="41"/>
                    <a:pt x="4" y="57"/>
                    <a:pt x="13" y="70"/>
                  </a:cubicBezTo>
                  <a:cubicBezTo>
                    <a:pt x="22" y="85"/>
                    <a:pt x="36" y="91"/>
                    <a:pt x="54" y="88"/>
                  </a:cubicBezTo>
                  <a:cubicBezTo>
                    <a:pt x="72" y="85"/>
                    <a:pt x="83" y="73"/>
                    <a:pt x="87" y="56"/>
                  </a:cubicBezTo>
                  <a:cubicBezTo>
                    <a:pt x="91" y="42"/>
                    <a:pt x="84" y="25"/>
                    <a:pt x="72" y="16"/>
                  </a:cubicBezTo>
                  <a:cubicBezTo>
                    <a:pt x="63" y="9"/>
                    <a:pt x="53" y="7"/>
                    <a:pt x="43" y="7"/>
                  </a:cubicBezTo>
                  <a:cubicBezTo>
                    <a:pt x="39" y="7"/>
                    <a:pt x="35" y="8"/>
                    <a:pt x="35" y="13"/>
                  </a:cubicBezTo>
                  <a:cubicBezTo>
                    <a:pt x="34" y="11"/>
                    <a:pt x="31" y="9"/>
                    <a:pt x="33" y="6"/>
                  </a:cubicBezTo>
                  <a:cubicBezTo>
                    <a:pt x="53" y="0"/>
                    <a:pt x="72" y="6"/>
                    <a:pt x="83" y="21"/>
                  </a:cubicBezTo>
                  <a:cubicBezTo>
                    <a:pt x="94" y="37"/>
                    <a:pt x="95" y="56"/>
                    <a:pt x="85" y="72"/>
                  </a:cubicBezTo>
                  <a:cubicBezTo>
                    <a:pt x="75" y="87"/>
                    <a:pt x="57" y="95"/>
                    <a:pt x="40" y="92"/>
                  </a:cubicBezTo>
                  <a:cubicBezTo>
                    <a:pt x="21" y="89"/>
                    <a:pt x="7" y="75"/>
                    <a:pt x="3" y="57"/>
                  </a:cubicBezTo>
                  <a:cubicBezTo>
                    <a:pt x="0" y="39"/>
                    <a:pt x="7" y="21"/>
                    <a:pt x="22" y="11"/>
                  </a:cubicBezTo>
                  <a:cubicBezTo>
                    <a:pt x="23" y="10"/>
                    <a:pt x="24" y="10"/>
                    <a:pt x="25" y="9"/>
                  </a:cubicBezTo>
                  <a:cubicBezTo>
                    <a:pt x="28" y="10"/>
                    <a:pt x="28" y="11"/>
                    <a:pt x="27" y="13"/>
                  </a:cubicBezTo>
                  <a:close/>
                </a:path>
              </a:pathLst>
            </a:custGeom>
            <a:solidFill>
              <a:srgbClr val="F9F3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2"/>
            <p:cNvSpPr/>
            <p:nvPr/>
          </p:nvSpPr>
          <p:spPr>
            <a:xfrm>
              <a:off x="1015" y="1843"/>
              <a:ext cx="219" cy="229"/>
            </a:xfrm>
            <a:custGeom>
              <a:avLst/>
              <a:gdLst/>
              <a:ahLst/>
              <a:cxnLst/>
              <a:rect l="l" t="t" r="r" b="b"/>
              <a:pathLst>
                <a:path w="92" h="95" extrusionOk="0">
                  <a:moveTo>
                    <a:pt x="65" y="12"/>
                  </a:moveTo>
                  <a:cubicBezTo>
                    <a:pt x="56" y="5"/>
                    <a:pt x="46" y="5"/>
                    <a:pt x="36" y="9"/>
                  </a:cubicBezTo>
                  <a:cubicBezTo>
                    <a:pt x="17" y="16"/>
                    <a:pt x="7" y="29"/>
                    <a:pt x="7" y="50"/>
                  </a:cubicBezTo>
                  <a:cubicBezTo>
                    <a:pt x="7" y="66"/>
                    <a:pt x="19" y="82"/>
                    <a:pt x="36" y="87"/>
                  </a:cubicBezTo>
                  <a:cubicBezTo>
                    <a:pt x="52" y="92"/>
                    <a:pt x="68" y="88"/>
                    <a:pt x="80" y="74"/>
                  </a:cubicBezTo>
                  <a:cubicBezTo>
                    <a:pt x="85" y="68"/>
                    <a:pt x="88" y="60"/>
                    <a:pt x="88" y="52"/>
                  </a:cubicBezTo>
                  <a:cubicBezTo>
                    <a:pt x="89" y="51"/>
                    <a:pt x="91" y="50"/>
                    <a:pt x="92" y="52"/>
                  </a:cubicBezTo>
                  <a:cubicBezTo>
                    <a:pt x="89" y="75"/>
                    <a:pt x="74" y="90"/>
                    <a:pt x="52" y="92"/>
                  </a:cubicBezTo>
                  <a:cubicBezTo>
                    <a:pt x="34" y="95"/>
                    <a:pt x="14" y="83"/>
                    <a:pt x="7" y="65"/>
                  </a:cubicBezTo>
                  <a:cubicBezTo>
                    <a:pt x="0" y="48"/>
                    <a:pt x="4" y="29"/>
                    <a:pt x="17" y="16"/>
                  </a:cubicBezTo>
                  <a:cubicBezTo>
                    <a:pt x="30" y="3"/>
                    <a:pt x="50" y="0"/>
                    <a:pt x="67" y="8"/>
                  </a:cubicBezTo>
                  <a:cubicBezTo>
                    <a:pt x="68" y="10"/>
                    <a:pt x="66" y="11"/>
                    <a:pt x="65" y="12"/>
                  </a:cubicBezTo>
                  <a:close/>
                </a:path>
              </a:pathLst>
            </a:custGeom>
            <a:solidFill>
              <a:srgbClr val="F9F3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2"/>
            <p:cNvSpPr/>
            <p:nvPr/>
          </p:nvSpPr>
          <p:spPr>
            <a:xfrm>
              <a:off x="1495" y="1884"/>
              <a:ext cx="53" cy="89"/>
            </a:xfrm>
            <a:custGeom>
              <a:avLst/>
              <a:gdLst/>
              <a:ahLst/>
              <a:cxnLst/>
              <a:rect l="l" t="t" r="r" b="b"/>
              <a:pathLst>
                <a:path w="22" h="37" extrusionOk="0">
                  <a:moveTo>
                    <a:pt x="5" y="0"/>
                  </a:moveTo>
                  <a:cubicBezTo>
                    <a:pt x="8" y="10"/>
                    <a:pt x="11" y="21"/>
                    <a:pt x="20" y="28"/>
                  </a:cubicBezTo>
                  <a:cubicBezTo>
                    <a:pt x="22" y="30"/>
                    <a:pt x="22" y="32"/>
                    <a:pt x="21" y="34"/>
                  </a:cubicBezTo>
                  <a:cubicBezTo>
                    <a:pt x="19" y="37"/>
                    <a:pt x="16" y="37"/>
                    <a:pt x="13" y="36"/>
                  </a:cubicBezTo>
                  <a:cubicBezTo>
                    <a:pt x="10" y="36"/>
                    <a:pt x="9" y="34"/>
                    <a:pt x="9" y="31"/>
                  </a:cubicBezTo>
                  <a:cubicBezTo>
                    <a:pt x="10" y="20"/>
                    <a:pt x="4" y="13"/>
                    <a:pt x="0" y="4"/>
                  </a:cubicBezTo>
                  <a:cubicBezTo>
                    <a:pt x="2" y="4"/>
                    <a:pt x="5" y="3"/>
                    <a:pt x="5" y="0"/>
                  </a:cubicBezTo>
                  <a:close/>
                </a:path>
              </a:pathLst>
            </a:custGeom>
            <a:solidFill>
              <a:srgbClr val="3BAD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2"/>
            <p:cNvSpPr/>
            <p:nvPr/>
          </p:nvSpPr>
          <p:spPr>
            <a:xfrm>
              <a:off x="1258" y="1869"/>
              <a:ext cx="77" cy="65"/>
            </a:xfrm>
            <a:custGeom>
              <a:avLst/>
              <a:gdLst/>
              <a:ahLst/>
              <a:cxnLst/>
              <a:rect l="l" t="t" r="r" b="b"/>
              <a:pathLst>
                <a:path w="32" h="27" extrusionOk="0">
                  <a:moveTo>
                    <a:pt x="20" y="14"/>
                  </a:moveTo>
                  <a:cubicBezTo>
                    <a:pt x="26" y="18"/>
                    <a:pt x="27" y="10"/>
                    <a:pt x="32" y="10"/>
                  </a:cubicBezTo>
                  <a:cubicBezTo>
                    <a:pt x="26" y="17"/>
                    <a:pt x="20" y="22"/>
                    <a:pt x="12" y="27"/>
                  </a:cubicBezTo>
                  <a:cubicBezTo>
                    <a:pt x="11" y="27"/>
                    <a:pt x="9" y="26"/>
                    <a:pt x="7" y="26"/>
                  </a:cubicBezTo>
                  <a:cubicBezTo>
                    <a:pt x="6" y="17"/>
                    <a:pt x="1" y="9"/>
                    <a:pt x="0" y="0"/>
                  </a:cubicBezTo>
                  <a:cubicBezTo>
                    <a:pt x="5" y="5"/>
                    <a:pt x="4" y="12"/>
                    <a:pt x="7" y="17"/>
                  </a:cubicBezTo>
                  <a:cubicBezTo>
                    <a:pt x="8" y="19"/>
                    <a:pt x="7" y="22"/>
                    <a:pt x="10" y="22"/>
                  </a:cubicBezTo>
                  <a:cubicBezTo>
                    <a:pt x="12" y="22"/>
                    <a:pt x="13" y="19"/>
                    <a:pt x="14" y="17"/>
                  </a:cubicBezTo>
                  <a:cubicBezTo>
                    <a:pt x="14" y="16"/>
                    <a:pt x="14" y="15"/>
                    <a:pt x="15" y="14"/>
                  </a:cubicBezTo>
                  <a:cubicBezTo>
                    <a:pt x="17" y="12"/>
                    <a:pt x="18" y="12"/>
                    <a:pt x="20" y="14"/>
                  </a:cubicBezTo>
                  <a:close/>
                </a:path>
              </a:pathLst>
            </a:custGeom>
            <a:solidFill>
              <a:srgbClr val="3BAD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2"/>
            <p:cNvSpPr/>
            <p:nvPr/>
          </p:nvSpPr>
          <p:spPr>
            <a:xfrm>
              <a:off x="1189" y="1864"/>
              <a:ext cx="55" cy="90"/>
            </a:xfrm>
            <a:custGeom>
              <a:avLst/>
              <a:gdLst/>
              <a:ahLst/>
              <a:cxnLst/>
              <a:rect l="l" t="t" r="r" b="b"/>
              <a:pathLst>
                <a:path w="23" h="37" extrusionOk="0">
                  <a:moveTo>
                    <a:pt x="3" y="0"/>
                  </a:moveTo>
                  <a:cubicBezTo>
                    <a:pt x="15" y="9"/>
                    <a:pt x="21" y="21"/>
                    <a:pt x="23" y="35"/>
                  </a:cubicBezTo>
                  <a:cubicBezTo>
                    <a:pt x="22" y="37"/>
                    <a:pt x="20" y="36"/>
                    <a:pt x="19" y="35"/>
                  </a:cubicBezTo>
                  <a:cubicBezTo>
                    <a:pt x="18" y="35"/>
                    <a:pt x="18" y="33"/>
                    <a:pt x="17" y="32"/>
                  </a:cubicBezTo>
                  <a:cubicBezTo>
                    <a:pt x="15" y="22"/>
                    <a:pt x="11" y="13"/>
                    <a:pt x="3" y="7"/>
                  </a:cubicBezTo>
                  <a:cubicBezTo>
                    <a:pt x="2" y="6"/>
                    <a:pt x="1" y="4"/>
                    <a:pt x="1" y="3"/>
                  </a:cubicBezTo>
                  <a:cubicBezTo>
                    <a:pt x="0" y="1"/>
                    <a:pt x="1" y="0"/>
                    <a:pt x="3" y="0"/>
                  </a:cubicBezTo>
                  <a:close/>
                </a:path>
              </a:pathLst>
            </a:custGeom>
            <a:solidFill>
              <a:srgbClr val="3D3B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2"/>
            <p:cNvSpPr/>
            <p:nvPr/>
          </p:nvSpPr>
          <p:spPr>
            <a:xfrm>
              <a:off x="1184" y="1872"/>
              <a:ext cx="50" cy="82"/>
            </a:xfrm>
            <a:custGeom>
              <a:avLst/>
              <a:gdLst/>
              <a:ahLst/>
              <a:cxnLst/>
              <a:rect l="l" t="t" r="r" b="b"/>
              <a:pathLst>
                <a:path w="21" h="34" extrusionOk="0">
                  <a:moveTo>
                    <a:pt x="3" y="0"/>
                  </a:moveTo>
                  <a:cubicBezTo>
                    <a:pt x="14" y="8"/>
                    <a:pt x="20" y="19"/>
                    <a:pt x="21" y="32"/>
                  </a:cubicBezTo>
                  <a:cubicBezTo>
                    <a:pt x="20" y="34"/>
                    <a:pt x="18" y="33"/>
                    <a:pt x="16" y="33"/>
                  </a:cubicBezTo>
                  <a:cubicBezTo>
                    <a:pt x="19" y="23"/>
                    <a:pt x="11" y="8"/>
                    <a:pt x="1" y="4"/>
                  </a:cubicBezTo>
                  <a:cubicBezTo>
                    <a:pt x="0" y="2"/>
                    <a:pt x="1" y="0"/>
                    <a:pt x="3" y="0"/>
                  </a:cubicBezTo>
                  <a:close/>
                </a:path>
              </a:pathLst>
            </a:custGeom>
            <a:solidFill>
              <a:srgbClr val="F1EB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2"/>
            <p:cNvSpPr/>
            <p:nvPr/>
          </p:nvSpPr>
          <p:spPr>
            <a:xfrm>
              <a:off x="1287" y="1893"/>
              <a:ext cx="29" cy="12"/>
            </a:xfrm>
            <a:custGeom>
              <a:avLst/>
              <a:gdLst/>
              <a:ahLst/>
              <a:cxnLst/>
              <a:rect l="l" t="t" r="r" b="b"/>
              <a:pathLst>
                <a:path w="12" h="5" extrusionOk="0">
                  <a:moveTo>
                    <a:pt x="8" y="4"/>
                  </a:moveTo>
                  <a:cubicBezTo>
                    <a:pt x="6" y="4"/>
                    <a:pt x="5" y="4"/>
                    <a:pt x="3" y="4"/>
                  </a:cubicBezTo>
                  <a:cubicBezTo>
                    <a:pt x="1" y="4"/>
                    <a:pt x="0" y="4"/>
                    <a:pt x="0" y="2"/>
                  </a:cubicBezTo>
                  <a:cubicBezTo>
                    <a:pt x="0" y="1"/>
                    <a:pt x="1" y="0"/>
                    <a:pt x="2" y="0"/>
                  </a:cubicBezTo>
                  <a:cubicBezTo>
                    <a:pt x="4" y="0"/>
                    <a:pt x="6" y="0"/>
                    <a:pt x="8" y="0"/>
                  </a:cubicBezTo>
                  <a:cubicBezTo>
                    <a:pt x="10" y="0"/>
                    <a:pt x="12" y="0"/>
                    <a:pt x="12" y="2"/>
                  </a:cubicBezTo>
                  <a:cubicBezTo>
                    <a:pt x="12" y="5"/>
                    <a:pt x="10" y="4"/>
                    <a:pt x="8" y="4"/>
                  </a:cubicBezTo>
                  <a:close/>
                </a:path>
              </a:pathLst>
            </a:custGeom>
            <a:solidFill>
              <a:srgbClr val="563C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38" name="Google Shape;338;p2"/>
          <p:cNvGrpSpPr/>
          <p:nvPr/>
        </p:nvGrpSpPr>
        <p:grpSpPr>
          <a:xfrm>
            <a:off x="4159248" y="2444750"/>
            <a:ext cx="761999" cy="881063"/>
            <a:chOff x="2620" y="1540"/>
            <a:chExt cx="480" cy="555"/>
          </a:xfrm>
        </p:grpSpPr>
        <p:sp>
          <p:nvSpPr>
            <p:cNvPr id="339" name="Google Shape;339;p2"/>
            <p:cNvSpPr/>
            <p:nvPr/>
          </p:nvSpPr>
          <p:spPr>
            <a:xfrm>
              <a:off x="2620" y="1595"/>
              <a:ext cx="480" cy="500"/>
            </a:xfrm>
            <a:custGeom>
              <a:avLst/>
              <a:gdLst/>
              <a:ahLst/>
              <a:cxnLst/>
              <a:rect l="l" t="t" r="r" b="b"/>
              <a:pathLst>
                <a:path w="200" h="209" extrusionOk="0">
                  <a:moveTo>
                    <a:pt x="31" y="180"/>
                  </a:moveTo>
                  <a:cubicBezTo>
                    <a:pt x="29" y="175"/>
                    <a:pt x="25" y="172"/>
                    <a:pt x="22" y="169"/>
                  </a:cubicBezTo>
                  <a:cubicBezTo>
                    <a:pt x="6" y="145"/>
                    <a:pt x="0" y="119"/>
                    <a:pt x="5" y="91"/>
                  </a:cubicBezTo>
                  <a:cubicBezTo>
                    <a:pt x="8" y="73"/>
                    <a:pt x="16" y="57"/>
                    <a:pt x="28" y="44"/>
                  </a:cubicBezTo>
                  <a:cubicBezTo>
                    <a:pt x="43" y="28"/>
                    <a:pt x="61" y="17"/>
                    <a:pt x="83" y="13"/>
                  </a:cubicBezTo>
                  <a:cubicBezTo>
                    <a:pt x="86" y="12"/>
                    <a:pt x="88" y="12"/>
                    <a:pt x="90" y="11"/>
                  </a:cubicBezTo>
                  <a:cubicBezTo>
                    <a:pt x="93" y="8"/>
                    <a:pt x="98" y="10"/>
                    <a:pt x="102" y="9"/>
                  </a:cubicBezTo>
                  <a:cubicBezTo>
                    <a:pt x="110" y="9"/>
                    <a:pt x="110" y="9"/>
                    <a:pt x="112" y="1"/>
                  </a:cubicBezTo>
                  <a:cubicBezTo>
                    <a:pt x="113" y="1"/>
                    <a:pt x="113" y="0"/>
                    <a:pt x="114" y="1"/>
                  </a:cubicBezTo>
                  <a:cubicBezTo>
                    <a:pt x="114" y="12"/>
                    <a:pt x="115" y="11"/>
                    <a:pt x="126" y="14"/>
                  </a:cubicBezTo>
                  <a:cubicBezTo>
                    <a:pt x="136" y="17"/>
                    <a:pt x="146" y="21"/>
                    <a:pt x="155" y="26"/>
                  </a:cubicBezTo>
                  <a:cubicBezTo>
                    <a:pt x="156" y="27"/>
                    <a:pt x="158" y="28"/>
                    <a:pt x="160" y="29"/>
                  </a:cubicBezTo>
                  <a:cubicBezTo>
                    <a:pt x="165" y="31"/>
                    <a:pt x="168" y="35"/>
                    <a:pt x="172" y="39"/>
                  </a:cubicBezTo>
                  <a:cubicBezTo>
                    <a:pt x="175" y="46"/>
                    <a:pt x="182" y="51"/>
                    <a:pt x="186" y="58"/>
                  </a:cubicBezTo>
                  <a:cubicBezTo>
                    <a:pt x="194" y="72"/>
                    <a:pt x="199" y="87"/>
                    <a:pt x="200" y="104"/>
                  </a:cubicBezTo>
                  <a:cubicBezTo>
                    <a:pt x="200" y="125"/>
                    <a:pt x="197" y="144"/>
                    <a:pt x="186" y="161"/>
                  </a:cubicBezTo>
                  <a:cubicBezTo>
                    <a:pt x="180" y="171"/>
                    <a:pt x="172" y="180"/>
                    <a:pt x="163" y="188"/>
                  </a:cubicBezTo>
                  <a:cubicBezTo>
                    <a:pt x="155" y="195"/>
                    <a:pt x="146" y="201"/>
                    <a:pt x="135" y="203"/>
                  </a:cubicBezTo>
                  <a:cubicBezTo>
                    <a:pt x="135" y="203"/>
                    <a:pt x="135" y="203"/>
                    <a:pt x="135" y="203"/>
                  </a:cubicBezTo>
                  <a:cubicBezTo>
                    <a:pt x="135" y="204"/>
                    <a:pt x="134" y="204"/>
                    <a:pt x="134" y="204"/>
                  </a:cubicBezTo>
                  <a:cubicBezTo>
                    <a:pt x="129" y="200"/>
                    <a:pt x="126" y="195"/>
                    <a:pt x="119" y="195"/>
                  </a:cubicBezTo>
                  <a:cubicBezTo>
                    <a:pt x="108" y="193"/>
                    <a:pt x="101" y="198"/>
                    <a:pt x="97" y="208"/>
                  </a:cubicBezTo>
                  <a:cubicBezTo>
                    <a:pt x="97" y="208"/>
                    <a:pt x="96" y="209"/>
                    <a:pt x="96" y="209"/>
                  </a:cubicBezTo>
                  <a:cubicBezTo>
                    <a:pt x="93" y="207"/>
                    <a:pt x="89" y="208"/>
                    <a:pt x="86" y="207"/>
                  </a:cubicBezTo>
                  <a:cubicBezTo>
                    <a:pt x="84" y="206"/>
                    <a:pt x="81" y="208"/>
                    <a:pt x="80" y="206"/>
                  </a:cubicBezTo>
                  <a:cubicBezTo>
                    <a:pt x="78" y="202"/>
                    <a:pt x="80" y="200"/>
                    <a:pt x="84" y="199"/>
                  </a:cubicBezTo>
                  <a:cubicBezTo>
                    <a:pt x="85" y="199"/>
                    <a:pt x="87" y="199"/>
                    <a:pt x="88" y="199"/>
                  </a:cubicBezTo>
                  <a:cubicBezTo>
                    <a:pt x="89" y="199"/>
                    <a:pt x="91" y="198"/>
                    <a:pt x="91" y="197"/>
                  </a:cubicBezTo>
                  <a:cubicBezTo>
                    <a:pt x="91" y="196"/>
                    <a:pt x="90" y="195"/>
                    <a:pt x="88" y="195"/>
                  </a:cubicBezTo>
                  <a:cubicBezTo>
                    <a:pt x="87" y="195"/>
                    <a:pt x="85" y="195"/>
                    <a:pt x="84" y="195"/>
                  </a:cubicBezTo>
                  <a:cubicBezTo>
                    <a:pt x="79" y="194"/>
                    <a:pt x="77" y="193"/>
                    <a:pt x="80" y="188"/>
                  </a:cubicBezTo>
                  <a:cubicBezTo>
                    <a:pt x="83" y="186"/>
                    <a:pt x="87" y="187"/>
                    <a:pt x="90" y="188"/>
                  </a:cubicBezTo>
                  <a:cubicBezTo>
                    <a:pt x="135" y="194"/>
                    <a:pt x="174" y="161"/>
                    <a:pt x="180" y="121"/>
                  </a:cubicBezTo>
                  <a:cubicBezTo>
                    <a:pt x="185" y="89"/>
                    <a:pt x="168" y="52"/>
                    <a:pt x="134" y="37"/>
                  </a:cubicBezTo>
                  <a:cubicBezTo>
                    <a:pt x="106" y="25"/>
                    <a:pt x="72" y="30"/>
                    <a:pt x="49" y="51"/>
                  </a:cubicBezTo>
                  <a:cubicBezTo>
                    <a:pt x="23" y="74"/>
                    <a:pt x="16" y="113"/>
                    <a:pt x="30" y="143"/>
                  </a:cubicBezTo>
                  <a:cubicBezTo>
                    <a:pt x="37" y="159"/>
                    <a:pt x="49" y="171"/>
                    <a:pt x="64" y="179"/>
                  </a:cubicBezTo>
                  <a:cubicBezTo>
                    <a:pt x="66" y="180"/>
                    <a:pt x="69" y="181"/>
                    <a:pt x="71" y="183"/>
                  </a:cubicBezTo>
                  <a:cubicBezTo>
                    <a:pt x="74" y="191"/>
                    <a:pt x="74" y="193"/>
                    <a:pt x="66" y="195"/>
                  </a:cubicBezTo>
                  <a:cubicBezTo>
                    <a:pt x="64" y="195"/>
                    <a:pt x="63" y="197"/>
                    <a:pt x="61" y="199"/>
                  </a:cubicBezTo>
                  <a:cubicBezTo>
                    <a:pt x="53" y="196"/>
                    <a:pt x="46" y="192"/>
                    <a:pt x="40" y="186"/>
                  </a:cubicBezTo>
                  <a:cubicBezTo>
                    <a:pt x="42" y="182"/>
                    <a:pt x="45" y="184"/>
                    <a:pt x="48" y="184"/>
                  </a:cubicBezTo>
                  <a:cubicBezTo>
                    <a:pt x="49" y="184"/>
                    <a:pt x="51" y="184"/>
                    <a:pt x="52" y="185"/>
                  </a:cubicBezTo>
                  <a:cubicBezTo>
                    <a:pt x="54" y="185"/>
                    <a:pt x="55" y="185"/>
                    <a:pt x="56" y="183"/>
                  </a:cubicBezTo>
                  <a:cubicBezTo>
                    <a:pt x="57" y="181"/>
                    <a:pt x="55" y="181"/>
                    <a:pt x="53" y="180"/>
                  </a:cubicBezTo>
                  <a:cubicBezTo>
                    <a:pt x="47" y="176"/>
                    <a:pt x="40" y="178"/>
                    <a:pt x="33" y="181"/>
                  </a:cubicBezTo>
                  <a:cubicBezTo>
                    <a:pt x="32" y="181"/>
                    <a:pt x="32" y="181"/>
                    <a:pt x="31" y="180"/>
                  </a:cubicBezTo>
                  <a:close/>
                </a:path>
              </a:pathLst>
            </a:custGeom>
            <a:solidFill>
              <a:srgbClr val="A4A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2"/>
            <p:cNvSpPr/>
            <p:nvPr/>
          </p:nvSpPr>
          <p:spPr>
            <a:xfrm>
              <a:off x="2814" y="1540"/>
              <a:ext cx="99" cy="62"/>
            </a:xfrm>
            <a:custGeom>
              <a:avLst/>
              <a:gdLst/>
              <a:ahLst/>
              <a:cxnLst/>
              <a:rect l="l" t="t" r="r" b="b"/>
              <a:pathLst>
                <a:path w="41" h="26" extrusionOk="0">
                  <a:moveTo>
                    <a:pt x="33" y="24"/>
                  </a:moveTo>
                  <a:cubicBezTo>
                    <a:pt x="33" y="24"/>
                    <a:pt x="33" y="24"/>
                    <a:pt x="33" y="24"/>
                  </a:cubicBezTo>
                  <a:cubicBezTo>
                    <a:pt x="25" y="24"/>
                    <a:pt x="17" y="26"/>
                    <a:pt x="9" y="23"/>
                  </a:cubicBezTo>
                  <a:cubicBezTo>
                    <a:pt x="2" y="24"/>
                    <a:pt x="0" y="20"/>
                    <a:pt x="0" y="14"/>
                  </a:cubicBezTo>
                  <a:cubicBezTo>
                    <a:pt x="1" y="0"/>
                    <a:pt x="0" y="0"/>
                    <a:pt x="14" y="0"/>
                  </a:cubicBezTo>
                  <a:cubicBezTo>
                    <a:pt x="21" y="0"/>
                    <a:pt x="28" y="1"/>
                    <a:pt x="35" y="0"/>
                  </a:cubicBezTo>
                  <a:cubicBezTo>
                    <a:pt x="39" y="0"/>
                    <a:pt x="40" y="2"/>
                    <a:pt x="40" y="5"/>
                  </a:cubicBezTo>
                  <a:cubicBezTo>
                    <a:pt x="40" y="8"/>
                    <a:pt x="40" y="11"/>
                    <a:pt x="40" y="14"/>
                  </a:cubicBezTo>
                  <a:cubicBezTo>
                    <a:pt x="41" y="19"/>
                    <a:pt x="40" y="23"/>
                    <a:pt x="33" y="24"/>
                  </a:cubicBezTo>
                  <a:close/>
                </a:path>
              </a:pathLst>
            </a:custGeom>
            <a:solidFill>
              <a:srgbClr val="E73C3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2"/>
            <p:cNvSpPr/>
            <p:nvPr/>
          </p:nvSpPr>
          <p:spPr>
            <a:xfrm>
              <a:off x="2764" y="2030"/>
              <a:ext cx="81" cy="63"/>
            </a:xfrm>
            <a:custGeom>
              <a:avLst/>
              <a:gdLst/>
              <a:ahLst/>
              <a:cxnLst/>
              <a:rect l="l" t="t" r="r" b="b"/>
              <a:pathLst>
                <a:path w="34" h="26" extrusionOk="0">
                  <a:moveTo>
                    <a:pt x="1" y="17"/>
                  </a:moveTo>
                  <a:cubicBezTo>
                    <a:pt x="1" y="14"/>
                    <a:pt x="0" y="11"/>
                    <a:pt x="5" y="11"/>
                  </a:cubicBezTo>
                  <a:cubicBezTo>
                    <a:pt x="12" y="11"/>
                    <a:pt x="13" y="9"/>
                    <a:pt x="10" y="2"/>
                  </a:cubicBezTo>
                  <a:cubicBezTo>
                    <a:pt x="15" y="0"/>
                    <a:pt x="18" y="2"/>
                    <a:pt x="20" y="6"/>
                  </a:cubicBezTo>
                  <a:cubicBezTo>
                    <a:pt x="19" y="10"/>
                    <a:pt x="21" y="12"/>
                    <a:pt x="25" y="11"/>
                  </a:cubicBezTo>
                  <a:cubicBezTo>
                    <a:pt x="27" y="11"/>
                    <a:pt x="29" y="11"/>
                    <a:pt x="30" y="11"/>
                  </a:cubicBezTo>
                  <a:cubicBezTo>
                    <a:pt x="33" y="11"/>
                    <a:pt x="33" y="13"/>
                    <a:pt x="34" y="15"/>
                  </a:cubicBezTo>
                  <a:cubicBezTo>
                    <a:pt x="34" y="18"/>
                    <a:pt x="32" y="19"/>
                    <a:pt x="29" y="19"/>
                  </a:cubicBezTo>
                  <a:cubicBezTo>
                    <a:pt x="25" y="19"/>
                    <a:pt x="20" y="17"/>
                    <a:pt x="20" y="24"/>
                  </a:cubicBezTo>
                  <a:cubicBezTo>
                    <a:pt x="17" y="26"/>
                    <a:pt x="14" y="23"/>
                    <a:pt x="11" y="22"/>
                  </a:cubicBezTo>
                  <a:cubicBezTo>
                    <a:pt x="8" y="20"/>
                    <a:pt x="4" y="19"/>
                    <a:pt x="1" y="17"/>
                  </a:cubicBezTo>
                  <a:close/>
                </a:path>
              </a:pathLst>
            </a:custGeom>
            <a:solidFill>
              <a:srgbClr val="A4A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2"/>
            <p:cNvSpPr/>
            <p:nvPr/>
          </p:nvSpPr>
          <p:spPr>
            <a:xfrm>
              <a:off x="3001" y="1614"/>
              <a:ext cx="70" cy="65"/>
            </a:xfrm>
            <a:custGeom>
              <a:avLst/>
              <a:gdLst/>
              <a:ahLst/>
              <a:cxnLst/>
              <a:rect l="l" t="t" r="r" b="b"/>
              <a:pathLst>
                <a:path w="29" h="27" extrusionOk="0">
                  <a:moveTo>
                    <a:pt x="5" y="16"/>
                  </a:moveTo>
                  <a:cubicBezTo>
                    <a:pt x="0" y="11"/>
                    <a:pt x="5" y="8"/>
                    <a:pt x="8" y="4"/>
                  </a:cubicBezTo>
                  <a:cubicBezTo>
                    <a:pt x="11" y="0"/>
                    <a:pt x="13" y="4"/>
                    <a:pt x="15" y="6"/>
                  </a:cubicBezTo>
                  <a:cubicBezTo>
                    <a:pt x="18" y="7"/>
                    <a:pt x="21" y="10"/>
                    <a:pt x="23" y="12"/>
                  </a:cubicBezTo>
                  <a:cubicBezTo>
                    <a:pt x="29" y="16"/>
                    <a:pt x="29" y="22"/>
                    <a:pt x="22" y="26"/>
                  </a:cubicBezTo>
                  <a:cubicBezTo>
                    <a:pt x="20" y="27"/>
                    <a:pt x="19" y="25"/>
                    <a:pt x="17" y="25"/>
                  </a:cubicBezTo>
                  <a:cubicBezTo>
                    <a:pt x="13" y="23"/>
                    <a:pt x="9" y="19"/>
                    <a:pt x="5" y="16"/>
                  </a:cubicBezTo>
                  <a:close/>
                </a:path>
              </a:pathLst>
            </a:custGeom>
            <a:solidFill>
              <a:srgbClr val="E342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2"/>
            <p:cNvSpPr/>
            <p:nvPr/>
          </p:nvSpPr>
          <p:spPr>
            <a:xfrm>
              <a:off x="2836" y="1590"/>
              <a:ext cx="57" cy="31"/>
            </a:xfrm>
            <a:custGeom>
              <a:avLst/>
              <a:gdLst/>
              <a:ahLst/>
              <a:cxnLst/>
              <a:rect l="l" t="t" r="r" b="b"/>
              <a:pathLst>
                <a:path w="24" h="13" extrusionOk="0">
                  <a:moveTo>
                    <a:pt x="0" y="2"/>
                  </a:moveTo>
                  <a:cubicBezTo>
                    <a:pt x="8" y="2"/>
                    <a:pt x="16" y="0"/>
                    <a:pt x="24" y="3"/>
                  </a:cubicBezTo>
                  <a:cubicBezTo>
                    <a:pt x="23" y="13"/>
                    <a:pt x="23" y="13"/>
                    <a:pt x="13" y="13"/>
                  </a:cubicBezTo>
                  <a:cubicBezTo>
                    <a:pt x="8" y="13"/>
                    <a:pt x="4" y="13"/>
                    <a:pt x="0" y="13"/>
                  </a:cubicBezTo>
                  <a:cubicBezTo>
                    <a:pt x="0" y="9"/>
                    <a:pt x="0" y="6"/>
                    <a:pt x="0" y="2"/>
                  </a:cubicBezTo>
                  <a:close/>
                </a:path>
              </a:pathLst>
            </a:custGeom>
            <a:solidFill>
              <a:srgbClr val="4B43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2"/>
            <p:cNvSpPr/>
            <p:nvPr/>
          </p:nvSpPr>
          <p:spPr>
            <a:xfrm>
              <a:off x="2699" y="2014"/>
              <a:ext cx="67" cy="33"/>
            </a:xfrm>
            <a:custGeom>
              <a:avLst/>
              <a:gdLst/>
              <a:ahLst/>
              <a:cxnLst/>
              <a:rect l="l" t="t" r="r" b="b"/>
              <a:pathLst>
                <a:path w="28" h="14" extrusionOk="0">
                  <a:moveTo>
                    <a:pt x="6" y="12"/>
                  </a:moveTo>
                  <a:cubicBezTo>
                    <a:pt x="4" y="10"/>
                    <a:pt x="1" y="8"/>
                    <a:pt x="0" y="5"/>
                  </a:cubicBezTo>
                  <a:cubicBezTo>
                    <a:pt x="7" y="0"/>
                    <a:pt x="15" y="0"/>
                    <a:pt x="22" y="4"/>
                  </a:cubicBezTo>
                  <a:cubicBezTo>
                    <a:pt x="24" y="5"/>
                    <a:pt x="28" y="5"/>
                    <a:pt x="25" y="8"/>
                  </a:cubicBezTo>
                  <a:cubicBezTo>
                    <a:pt x="24" y="10"/>
                    <a:pt x="24" y="14"/>
                    <a:pt x="19" y="12"/>
                  </a:cubicBezTo>
                  <a:cubicBezTo>
                    <a:pt x="15" y="10"/>
                    <a:pt x="11" y="9"/>
                    <a:pt x="7" y="11"/>
                  </a:cubicBezTo>
                  <a:cubicBezTo>
                    <a:pt x="7" y="11"/>
                    <a:pt x="6" y="11"/>
                    <a:pt x="6" y="12"/>
                  </a:cubicBezTo>
                  <a:close/>
                </a:path>
              </a:pathLst>
            </a:custGeom>
            <a:solidFill>
              <a:srgbClr val="A4A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2"/>
            <p:cNvSpPr/>
            <p:nvPr/>
          </p:nvSpPr>
          <p:spPr>
            <a:xfrm>
              <a:off x="3004" y="1652"/>
              <a:ext cx="38" cy="34"/>
            </a:xfrm>
            <a:custGeom>
              <a:avLst/>
              <a:gdLst/>
              <a:ahLst/>
              <a:cxnLst/>
              <a:rect l="l" t="t" r="r" b="b"/>
              <a:pathLst>
                <a:path w="16" h="14" extrusionOk="0">
                  <a:moveTo>
                    <a:pt x="4" y="0"/>
                  </a:moveTo>
                  <a:cubicBezTo>
                    <a:pt x="9" y="2"/>
                    <a:pt x="13" y="5"/>
                    <a:pt x="16" y="9"/>
                  </a:cubicBezTo>
                  <a:cubicBezTo>
                    <a:pt x="14" y="11"/>
                    <a:pt x="13" y="13"/>
                    <a:pt x="12" y="14"/>
                  </a:cubicBezTo>
                  <a:cubicBezTo>
                    <a:pt x="7" y="13"/>
                    <a:pt x="3" y="9"/>
                    <a:pt x="0" y="5"/>
                  </a:cubicBezTo>
                  <a:cubicBezTo>
                    <a:pt x="2" y="3"/>
                    <a:pt x="3" y="2"/>
                    <a:pt x="4" y="0"/>
                  </a:cubicBezTo>
                  <a:close/>
                </a:path>
              </a:pathLst>
            </a:custGeom>
            <a:solidFill>
              <a:srgbClr val="5345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2"/>
            <p:cNvSpPr/>
            <p:nvPr/>
          </p:nvSpPr>
          <p:spPr>
            <a:xfrm>
              <a:off x="2658" y="1647"/>
              <a:ext cx="415" cy="405"/>
            </a:xfrm>
            <a:custGeom>
              <a:avLst/>
              <a:gdLst/>
              <a:ahLst/>
              <a:cxnLst/>
              <a:rect l="l" t="t" r="r" b="b"/>
              <a:pathLst>
                <a:path w="173" h="169" extrusionOk="0">
                  <a:moveTo>
                    <a:pt x="64" y="166"/>
                  </a:moveTo>
                  <a:cubicBezTo>
                    <a:pt x="61" y="165"/>
                    <a:pt x="57" y="163"/>
                    <a:pt x="54" y="162"/>
                  </a:cubicBezTo>
                  <a:cubicBezTo>
                    <a:pt x="28" y="150"/>
                    <a:pt x="12" y="130"/>
                    <a:pt x="6" y="101"/>
                  </a:cubicBezTo>
                  <a:cubicBezTo>
                    <a:pt x="0" y="68"/>
                    <a:pt x="18" y="32"/>
                    <a:pt x="47" y="17"/>
                  </a:cubicBezTo>
                  <a:cubicBezTo>
                    <a:pt x="78" y="0"/>
                    <a:pt x="118" y="5"/>
                    <a:pt x="142" y="30"/>
                  </a:cubicBezTo>
                  <a:cubicBezTo>
                    <a:pt x="165" y="53"/>
                    <a:pt x="173" y="82"/>
                    <a:pt x="162" y="113"/>
                  </a:cubicBezTo>
                  <a:cubicBezTo>
                    <a:pt x="152" y="144"/>
                    <a:pt x="129" y="162"/>
                    <a:pt x="97" y="167"/>
                  </a:cubicBezTo>
                  <a:cubicBezTo>
                    <a:pt x="86" y="169"/>
                    <a:pt x="75" y="168"/>
                    <a:pt x="64" y="16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2"/>
            <p:cNvSpPr/>
            <p:nvPr/>
          </p:nvSpPr>
          <p:spPr>
            <a:xfrm>
              <a:off x="2850" y="2054"/>
              <a:ext cx="91" cy="41"/>
            </a:xfrm>
            <a:custGeom>
              <a:avLst/>
              <a:gdLst/>
              <a:ahLst/>
              <a:cxnLst/>
              <a:rect l="l" t="t" r="r" b="b"/>
              <a:pathLst>
                <a:path w="38" h="17" extrusionOk="0">
                  <a:moveTo>
                    <a:pt x="38" y="11"/>
                  </a:moveTo>
                  <a:cubicBezTo>
                    <a:pt x="26" y="14"/>
                    <a:pt x="13" y="17"/>
                    <a:pt x="0" y="16"/>
                  </a:cubicBezTo>
                  <a:cubicBezTo>
                    <a:pt x="2" y="8"/>
                    <a:pt x="8" y="2"/>
                    <a:pt x="15" y="1"/>
                  </a:cubicBezTo>
                  <a:cubicBezTo>
                    <a:pt x="24" y="0"/>
                    <a:pt x="33" y="1"/>
                    <a:pt x="38" y="11"/>
                  </a:cubicBezTo>
                  <a:close/>
                </a:path>
              </a:pathLst>
            </a:custGeom>
            <a:solidFill>
              <a:srgbClr val="A4A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2"/>
            <p:cNvSpPr/>
            <p:nvPr/>
          </p:nvSpPr>
          <p:spPr>
            <a:xfrm>
              <a:off x="2826" y="1731"/>
              <a:ext cx="77" cy="187"/>
            </a:xfrm>
            <a:custGeom>
              <a:avLst/>
              <a:gdLst/>
              <a:ahLst/>
              <a:cxnLst/>
              <a:rect l="l" t="t" r="r" b="b"/>
              <a:pathLst>
                <a:path w="32" h="78" extrusionOk="0">
                  <a:moveTo>
                    <a:pt x="17" y="0"/>
                  </a:moveTo>
                  <a:cubicBezTo>
                    <a:pt x="21" y="20"/>
                    <a:pt x="26" y="39"/>
                    <a:pt x="31" y="59"/>
                  </a:cubicBezTo>
                  <a:cubicBezTo>
                    <a:pt x="32" y="66"/>
                    <a:pt x="29" y="71"/>
                    <a:pt x="24" y="75"/>
                  </a:cubicBezTo>
                  <a:cubicBezTo>
                    <a:pt x="18" y="78"/>
                    <a:pt x="13" y="78"/>
                    <a:pt x="7" y="74"/>
                  </a:cubicBezTo>
                  <a:cubicBezTo>
                    <a:pt x="1" y="70"/>
                    <a:pt x="0" y="64"/>
                    <a:pt x="1" y="57"/>
                  </a:cubicBezTo>
                  <a:cubicBezTo>
                    <a:pt x="4" y="44"/>
                    <a:pt x="8" y="30"/>
                    <a:pt x="11" y="17"/>
                  </a:cubicBezTo>
                  <a:cubicBezTo>
                    <a:pt x="12" y="11"/>
                    <a:pt x="14" y="6"/>
                    <a:pt x="15" y="0"/>
                  </a:cubicBezTo>
                  <a:cubicBezTo>
                    <a:pt x="16" y="0"/>
                    <a:pt x="16" y="0"/>
                    <a:pt x="17" y="0"/>
                  </a:cubicBezTo>
                  <a:close/>
                </a:path>
              </a:pathLst>
            </a:custGeom>
            <a:solidFill>
              <a:srgbClr val="E73C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2"/>
            <p:cNvSpPr/>
            <p:nvPr/>
          </p:nvSpPr>
          <p:spPr>
            <a:xfrm>
              <a:off x="2963" y="1724"/>
              <a:ext cx="12" cy="14"/>
            </a:xfrm>
            <a:custGeom>
              <a:avLst/>
              <a:gdLst/>
              <a:ahLst/>
              <a:cxnLst/>
              <a:rect l="l" t="t" r="r" b="b"/>
              <a:pathLst>
                <a:path w="5" h="6" extrusionOk="0">
                  <a:moveTo>
                    <a:pt x="5" y="3"/>
                  </a:moveTo>
                  <a:cubicBezTo>
                    <a:pt x="4" y="4"/>
                    <a:pt x="4" y="6"/>
                    <a:pt x="2" y="5"/>
                  </a:cubicBezTo>
                  <a:cubicBezTo>
                    <a:pt x="1" y="5"/>
                    <a:pt x="0" y="4"/>
                    <a:pt x="0" y="3"/>
                  </a:cubicBezTo>
                  <a:cubicBezTo>
                    <a:pt x="1" y="1"/>
                    <a:pt x="2" y="0"/>
                    <a:pt x="4" y="1"/>
                  </a:cubicBezTo>
                  <a:cubicBezTo>
                    <a:pt x="5" y="1"/>
                    <a:pt x="5" y="2"/>
                    <a:pt x="5" y="3"/>
                  </a:cubicBezTo>
                  <a:close/>
                </a:path>
              </a:pathLst>
            </a:custGeom>
            <a:solidFill>
              <a:srgbClr val="8888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2"/>
            <p:cNvSpPr/>
            <p:nvPr/>
          </p:nvSpPr>
          <p:spPr>
            <a:xfrm>
              <a:off x="2898" y="1690"/>
              <a:ext cx="12" cy="15"/>
            </a:xfrm>
            <a:custGeom>
              <a:avLst/>
              <a:gdLst/>
              <a:ahLst/>
              <a:cxnLst/>
              <a:rect l="l" t="t" r="r" b="b"/>
              <a:pathLst>
                <a:path w="5" h="6" extrusionOk="0">
                  <a:moveTo>
                    <a:pt x="2" y="0"/>
                  </a:moveTo>
                  <a:cubicBezTo>
                    <a:pt x="4" y="1"/>
                    <a:pt x="5" y="1"/>
                    <a:pt x="5" y="2"/>
                  </a:cubicBezTo>
                  <a:cubicBezTo>
                    <a:pt x="4" y="4"/>
                    <a:pt x="4" y="6"/>
                    <a:pt x="2" y="6"/>
                  </a:cubicBezTo>
                  <a:cubicBezTo>
                    <a:pt x="1" y="5"/>
                    <a:pt x="0" y="5"/>
                    <a:pt x="0" y="3"/>
                  </a:cubicBezTo>
                  <a:cubicBezTo>
                    <a:pt x="1" y="2"/>
                    <a:pt x="1" y="1"/>
                    <a:pt x="2" y="0"/>
                  </a:cubicBezTo>
                  <a:close/>
                </a:path>
              </a:pathLst>
            </a:custGeom>
            <a:solidFill>
              <a:srgbClr val="7A79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p2"/>
            <p:cNvSpPr/>
            <p:nvPr/>
          </p:nvSpPr>
          <p:spPr>
            <a:xfrm>
              <a:off x="2819" y="2011"/>
              <a:ext cx="10" cy="12"/>
            </a:xfrm>
            <a:custGeom>
              <a:avLst/>
              <a:gdLst/>
              <a:ahLst/>
              <a:cxnLst/>
              <a:rect l="l" t="t" r="r" b="b"/>
              <a:pathLst>
                <a:path w="4" h="5" extrusionOk="0">
                  <a:moveTo>
                    <a:pt x="4" y="2"/>
                  </a:moveTo>
                  <a:cubicBezTo>
                    <a:pt x="4" y="3"/>
                    <a:pt x="3" y="4"/>
                    <a:pt x="2" y="5"/>
                  </a:cubicBezTo>
                  <a:cubicBezTo>
                    <a:pt x="0" y="5"/>
                    <a:pt x="0" y="4"/>
                    <a:pt x="0" y="2"/>
                  </a:cubicBezTo>
                  <a:cubicBezTo>
                    <a:pt x="0" y="1"/>
                    <a:pt x="1" y="0"/>
                    <a:pt x="2" y="0"/>
                  </a:cubicBezTo>
                  <a:cubicBezTo>
                    <a:pt x="3" y="0"/>
                    <a:pt x="4" y="1"/>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2"/>
            <p:cNvSpPr/>
            <p:nvPr/>
          </p:nvSpPr>
          <p:spPr>
            <a:xfrm>
              <a:off x="2891" y="2011"/>
              <a:ext cx="12" cy="15"/>
            </a:xfrm>
            <a:custGeom>
              <a:avLst/>
              <a:gdLst/>
              <a:ahLst/>
              <a:cxnLst/>
              <a:rect l="l" t="t" r="r" b="b"/>
              <a:pathLst>
                <a:path w="5" h="6" extrusionOk="0">
                  <a:moveTo>
                    <a:pt x="5" y="3"/>
                  </a:moveTo>
                  <a:cubicBezTo>
                    <a:pt x="5" y="5"/>
                    <a:pt x="4" y="6"/>
                    <a:pt x="3" y="6"/>
                  </a:cubicBezTo>
                  <a:cubicBezTo>
                    <a:pt x="1" y="6"/>
                    <a:pt x="0" y="4"/>
                    <a:pt x="0" y="3"/>
                  </a:cubicBezTo>
                  <a:cubicBezTo>
                    <a:pt x="0" y="1"/>
                    <a:pt x="1" y="0"/>
                    <a:pt x="2" y="0"/>
                  </a:cubicBezTo>
                  <a:cubicBezTo>
                    <a:pt x="4" y="0"/>
                    <a:pt x="4" y="2"/>
                    <a:pt x="5" y="3"/>
                  </a:cubicBezTo>
                  <a:close/>
                </a:path>
              </a:pathLst>
            </a:custGeom>
            <a:solidFill>
              <a:srgbClr val="95949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2"/>
            <p:cNvSpPr/>
            <p:nvPr/>
          </p:nvSpPr>
          <p:spPr>
            <a:xfrm>
              <a:off x="3023" y="1856"/>
              <a:ext cx="12" cy="9"/>
            </a:xfrm>
            <a:custGeom>
              <a:avLst/>
              <a:gdLst/>
              <a:ahLst/>
              <a:cxnLst/>
              <a:rect l="l" t="t" r="r" b="b"/>
              <a:pathLst>
                <a:path w="5" h="4" extrusionOk="0">
                  <a:moveTo>
                    <a:pt x="5" y="2"/>
                  </a:moveTo>
                  <a:cubicBezTo>
                    <a:pt x="5" y="4"/>
                    <a:pt x="4" y="4"/>
                    <a:pt x="2" y="4"/>
                  </a:cubicBezTo>
                  <a:cubicBezTo>
                    <a:pt x="1" y="4"/>
                    <a:pt x="0" y="3"/>
                    <a:pt x="0" y="2"/>
                  </a:cubicBezTo>
                  <a:cubicBezTo>
                    <a:pt x="0" y="0"/>
                    <a:pt x="1" y="0"/>
                    <a:pt x="2" y="0"/>
                  </a:cubicBezTo>
                  <a:cubicBezTo>
                    <a:pt x="4" y="0"/>
                    <a:pt x="5" y="1"/>
                    <a:pt x="5" y="2"/>
                  </a:cubicBezTo>
                  <a:close/>
                </a:path>
              </a:pathLst>
            </a:custGeom>
            <a:solidFill>
              <a:srgbClr val="71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2"/>
            <p:cNvSpPr/>
            <p:nvPr/>
          </p:nvSpPr>
          <p:spPr>
            <a:xfrm>
              <a:off x="3004" y="1925"/>
              <a:ext cx="12" cy="12"/>
            </a:xfrm>
            <a:custGeom>
              <a:avLst/>
              <a:gdLst/>
              <a:ahLst/>
              <a:cxnLst/>
              <a:rect l="l" t="t" r="r" b="b"/>
              <a:pathLst>
                <a:path w="5" h="5" extrusionOk="0">
                  <a:moveTo>
                    <a:pt x="5" y="3"/>
                  </a:moveTo>
                  <a:cubicBezTo>
                    <a:pt x="5" y="4"/>
                    <a:pt x="4" y="5"/>
                    <a:pt x="3" y="5"/>
                  </a:cubicBezTo>
                  <a:cubicBezTo>
                    <a:pt x="2" y="5"/>
                    <a:pt x="0" y="4"/>
                    <a:pt x="0" y="2"/>
                  </a:cubicBezTo>
                  <a:cubicBezTo>
                    <a:pt x="0" y="1"/>
                    <a:pt x="1" y="0"/>
                    <a:pt x="3" y="1"/>
                  </a:cubicBezTo>
                  <a:cubicBezTo>
                    <a:pt x="4" y="1"/>
                    <a:pt x="5" y="2"/>
                    <a:pt x="5" y="3"/>
                  </a:cubicBezTo>
                  <a:close/>
                </a:path>
              </a:pathLst>
            </a:custGeom>
            <a:solidFill>
              <a:srgbClr val="8786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 name="Google Shape;355;p2"/>
            <p:cNvSpPr/>
            <p:nvPr/>
          </p:nvSpPr>
          <p:spPr>
            <a:xfrm>
              <a:off x="2711" y="1777"/>
              <a:ext cx="12" cy="12"/>
            </a:xfrm>
            <a:custGeom>
              <a:avLst/>
              <a:gdLst/>
              <a:ahLst/>
              <a:cxnLst/>
              <a:rect l="l" t="t" r="r" b="b"/>
              <a:pathLst>
                <a:path w="5" h="5" extrusionOk="0">
                  <a:moveTo>
                    <a:pt x="5" y="2"/>
                  </a:moveTo>
                  <a:cubicBezTo>
                    <a:pt x="5" y="4"/>
                    <a:pt x="4" y="5"/>
                    <a:pt x="3" y="5"/>
                  </a:cubicBezTo>
                  <a:cubicBezTo>
                    <a:pt x="2" y="5"/>
                    <a:pt x="0" y="4"/>
                    <a:pt x="0" y="3"/>
                  </a:cubicBezTo>
                  <a:cubicBezTo>
                    <a:pt x="0" y="1"/>
                    <a:pt x="1" y="0"/>
                    <a:pt x="2" y="0"/>
                  </a:cubicBezTo>
                  <a:cubicBezTo>
                    <a:pt x="4" y="0"/>
                    <a:pt x="5" y="1"/>
                    <a:pt x="5" y="2"/>
                  </a:cubicBezTo>
                  <a:close/>
                </a:path>
              </a:pathLst>
            </a:custGeom>
            <a:solidFill>
              <a:srgbClr val="7B7A7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 name="Google Shape;356;p2"/>
            <p:cNvSpPr/>
            <p:nvPr/>
          </p:nvSpPr>
          <p:spPr>
            <a:xfrm>
              <a:off x="2826" y="1690"/>
              <a:ext cx="10" cy="12"/>
            </a:xfrm>
            <a:custGeom>
              <a:avLst/>
              <a:gdLst/>
              <a:ahLst/>
              <a:cxnLst/>
              <a:rect l="l" t="t" r="r" b="b"/>
              <a:pathLst>
                <a:path w="4" h="5" extrusionOk="0">
                  <a:moveTo>
                    <a:pt x="2" y="5"/>
                  </a:moveTo>
                  <a:cubicBezTo>
                    <a:pt x="1" y="5"/>
                    <a:pt x="0" y="4"/>
                    <a:pt x="0" y="2"/>
                  </a:cubicBezTo>
                  <a:cubicBezTo>
                    <a:pt x="0" y="1"/>
                    <a:pt x="0" y="0"/>
                    <a:pt x="2" y="0"/>
                  </a:cubicBezTo>
                  <a:cubicBezTo>
                    <a:pt x="3" y="0"/>
                    <a:pt x="4" y="1"/>
                    <a:pt x="4" y="2"/>
                  </a:cubicBezTo>
                  <a:cubicBezTo>
                    <a:pt x="4" y="3"/>
                    <a:pt x="4" y="5"/>
                    <a:pt x="2" y="5"/>
                  </a:cubicBezTo>
                  <a:close/>
                </a:path>
              </a:pathLst>
            </a:custGeom>
            <a:solidFill>
              <a:srgbClr val="7675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 name="Google Shape;357;p2"/>
            <p:cNvSpPr/>
            <p:nvPr/>
          </p:nvSpPr>
          <p:spPr>
            <a:xfrm>
              <a:off x="2956" y="1980"/>
              <a:ext cx="14" cy="15"/>
            </a:xfrm>
            <a:custGeom>
              <a:avLst/>
              <a:gdLst/>
              <a:ahLst/>
              <a:cxnLst/>
              <a:rect l="l" t="t" r="r" b="b"/>
              <a:pathLst>
                <a:path w="6" h="6" extrusionOk="0">
                  <a:moveTo>
                    <a:pt x="6" y="3"/>
                  </a:moveTo>
                  <a:cubicBezTo>
                    <a:pt x="6" y="5"/>
                    <a:pt x="5" y="5"/>
                    <a:pt x="4" y="6"/>
                  </a:cubicBezTo>
                  <a:cubicBezTo>
                    <a:pt x="2" y="6"/>
                    <a:pt x="2" y="4"/>
                    <a:pt x="1" y="3"/>
                  </a:cubicBezTo>
                  <a:cubicBezTo>
                    <a:pt x="0" y="2"/>
                    <a:pt x="1" y="1"/>
                    <a:pt x="2" y="1"/>
                  </a:cubicBezTo>
                  <a:cubicBezTo>
                    <a:pt x="4" y="0"/>
                    <a:pt x="5" y="2"/>
                    <a:pt x="6" y="3"/>
                  </a:cubicBezTo>
                  <a:close/>
                </a:path>
              </a:pathLst>
            </a:custGeom>
            <a:solidFill>
              <a:srgbClr val="807E8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2"/>
            <p:cNvSpPr/>
            <p:nvPr/>
          </p:nvSpPr>
          <p:spPr>
            <a:xfrm>
              <a:off x="3009" y="1784"/>
              <a:ext cx="12" cy="9"/>
            </a:xfrm>
            <a:custGeom>
              <a:avLst/>
              <a:gdLst/>
              <a:ahLst/>
              <a:cxnLst/>
              <a:rect l="l" t="t" r="r" b="b"/>
              <a:pathLst>
                <a:path w="5" h="4" extrusionOk="0">
                  <a:moveTo>
                    <a:pt x="2" y="4"/>
                  </a:moveTo>
                  <a:cubicBezTo>
                    <a:pt x="1" y="4"/>
                    <a:pt x="0" y="3"/>
                    <a:pt x="0" y="2"/>
                  </a:cubicBezTo>
                  <a:cubicBezTo>
                    <a:pt x="0" y="1"/>
                    <a:pt x="1" y="0"/>
                    <a:pt x="2" y="0"/>
                  </a:cubicBezTo>
                  <a:cubicBezTo>
                    <a:pt x="4" y="0"/>
                    <a:pt x="5" y="1"/>
                    <a:pt x="5" y="2"/>
                  </a:cubicBezTo>
                  <a:cubicBezTo>
                    <a:pt x="4" y="4"/>
                    <a:pt x="3" y="4"/>
                    <a:pt x="2" y="4"/>
                  </a:cubicBezTo>
                  <a:close/>
                </a:path>
              </a:pathLst>
            </a:custGeom>
            <a:solidFill>
              <a:srgbClr val="7372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20"/>
          <p:cNvSpPr txBox="1"/>
          <p:nvPr/>
        </p:nvSpPr>
        <p:spPr>
          <a:xfrm>
            <a:off x="5354945" y="607280"/>
            <a:ext cx="2948519" cy="646334"/>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FFFFFF"/>
              </a:buClr>
              <a:buSzPts val="900"/>
              <a:buFont typeface="Arial"/>
              <a:buNone/>
            </a:pPr>
            <a:r>
              <a:rPr lang="en-US" sz="900" b="0" i="0" u="none" strike="noStrike" cap="none">
                <a:solidFill>
                  <a:srgbClr val="FFFFFF"/>
                </a:solidFill>
                <a:latin typeface="Arial"/>
                <a:ea typeface="Arial"/>
                <a:cs typeface="Arial"/>
                <a:sym typeface="Arial"/>
              </a:rPr>
              <a:t>You can simply impress your audience and add a unique zing and appeal to your Presentations. Get a modern PowerPoint  Presentation that is beautifully designed. Easy to change colors, photos and Text. </a:t>
            </a:r>
            <a:endParaRPr/>
          </a:p>
        </p:txBody>
      </p:sp>
      <p:sp>
        <p:nvSpPr>
          <p:cNvPr id="791" name="Google Shape;791;p20"/>
          <p:cNvSpPr txBox="1"/>
          <p:nvPr/>
        </p:nvSpPr>
        <p:spPr>
          <a:xfrm>
            <a:off x="805860" y="3774478"/>
            <a:ext cx="2948519" cy="646334"/>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FFFFFF"/>
              </a:buClr>
              <a:buSzPts val="900"/>
              <a:buFont typeface="Arial"/>
              <a:buNone/>
            </a:pPr>
            <a:r>
              <a:rPr lang="en-US" sz="900" b="0" i="0" u="none" strike="noStrike" cap="none">
                <a:solidFill>
                  <a:srgbClr val="FFFFFF"/>
                </a:solidFill>
                <a:latin typeface="Arial"/>
                <a:ea typeface="Arial"/>
                <a:cs typeface="Arial"/>
                <a:sym typeface="Arial"/>
              </a:rPr>
              <a:t>You can simply impress your audience and add a unique zing and appeal to your Presentations. Get a modern PowerPoint  Presentation that is beautifully designed. Easy to change colors, photos and Text. </a:t>
            </a:r>
            <a:endParaRPr/>
          </a:p>
        </p:txBody>
      </p:sp>
      <p:sp>
        <p:nvSpPr>
          <p:cNvPr id="792" name="Google Shape;792;p20"/>
          <p:cNvSpPr/>
          <p:nvPr/>
        </p:nvSpPr>
        <p:spPr>
          <a:xfrm>
            <a:off x="5031056" y="390412"/>
            <a:ext cx="3596307" cy="1754998"/>
          </a:xfrm>
          <a:custGeom>
            <a:avLst/>
            <a:gdLst/>
            <a:ahLst/>
            <a:cxnLst/>
            <a:rect l="l" t="t" r="r" b="b"/>
            <a:pathLst>
              <a:path w="120000" h="120000" extrusionOk="0">
                <a:moveTo>
                  <a:pt x="0" y="0"/>
                </a:moveTo>
                <a:lnTo>
                  <a:pt x="120000" y="0"/>
                </a:lnTo>
                <a:lnTo>
                  <a:pt x="120000" y="120000"/>
                </a:lnTo>
                <a:lnTo>
                  <a:pt x="0" y="120000"/>
                </a:lnTo>
                <a:close/>
                <a:moveTo>
                  <a:pt x="596" y="1220"/>
                </a:moveTo>
                <a:lnTo>
                  <a:pt x="596" y="118780"/>
                </a:lnTo>
                <a:lnTo>
                  <a:pt x="119404" y="118780"/>
                </a:lnTo>
                <a:lnTo>
                  <a:pt x="119404" y="1220"/>
                </a:lnTo>
                <a:close/>
              </a:path>
            </a:pathLst>
          </a:custGeom>
          <a:solidFill>
            <a:srgbClr val="FFFF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793" name="Google Shape;793;p20"/>
          <p:cNvSpPr/>
          <p:nvPr/>
        </p:nvSpPr>
        <p:spPr>
          <a:xfrm>
            <a:off x="481934" y="2978356"/>
            <a:ext cx="3596380" cy="1754998"/>
          </a:xfrm>
          <a:custGeom>
            <a:avLst/>
            <a:gdLst/>
            <a:ahLst/>
            <a:cxnLst/>
            <a:rect l="l" t="t" r="r" b="b"/>
            <a:pathLst>
              <a:path w="120000" h="120000" extrusionOk="0">
                <a:moveTo>
                  <a:pt x="0" y="0"/>
                </a:moveTo>
                <a:lnTo>
                  <a:pt x="120000" y="0"/>
                </a:lnTo>
                <a:lnTo>
                  <a:pt x="120000" y="120000"/>
                </a:lnTo>
                <a:lnTo>
                  <a:pt x="0" y="120000"/>
                </a:lnTo>
                <a:close/>
                <a:moveTo>
                  <a:pt x="596" y="1220"/>
                </a:moveTo>
                <a:lnTo>
                  <a:pt x="596" y="118780"/>
                </a:lnTo>
                <a:lnTo>
                  <a:pt x="119404" y="118780"/>
                </a:lnTo>
                <a:lnTo>
                  <a:pt x="119404" y="1220"/>
                </a:lnTo>
                <a:close/>
              </a:path>
            </a:pathLst>
          </a:custGeom>
          <a:solidFill>
            <a:srgbClr val="FFFF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nvGrpSpPr>
          <p:cNvPr id="794" name="Google Shape;794;p20"/>
          <p:cNvGrpSpPr/>
          <p:nvPr/>
        </p:nvGrpSpPr>
        <p:grpSpPr>
          <a:xfrm>
            <a:off x="5700726" y="1357353"/>
            <a:ext cx="2256958" cy="108008"/>
            <a:chOff x="5700726" y="1357353"/>
            <a:chExt cx="2256958" cy="108008"/>
          </a:xfrm>
        </p:grpSpPr>
        <p:cxnSp>
          <p:nvCxnSpPr>
            <p:cNvPr id="795" name="Google Shape;795;p20"/>
            <p:cNvCxnSpPr/>
            <p:nvPr/>
          </p:nvCxnSpPr>
          <p:spPr>
            <a:xfrm>
              <a:off x="5700726" y="1411358"/>
              <a:ext cx="944996" cy="0"/>
            </a:xfrm>
            <a:prstGeom prst="straightConnector1">
              <a:avLst/>
            </a:prstGeom>
            <a:noFill/>
            <a:ln w="19025" cap="flat" cmpd="sng">
              <a:solidFill>
                <a:srgbClr val="FFFFFF"/>
              </a:solidFill>
              <a:prstDash val="solid"/>
              <a:miter lim="8000"/>
              <a:headEnd type="none" w="sm" len="sm"/>
              <a:tailEnd type="none" w="sm" len="sm"/>
            </a:ln>
          </p:spPr>
        </p:cxnSp>
        <p:cxnSp>
          <p:nvCxnSpPr>
            <p:cNvPr id="796" name="Google Shape;796;p20"/>
            <p:cNvCxnSpPr/>
            <p:nvPr/>
          </p:nvCxnSpPr>
          <p:spPr>
            <a:xfrm>
              <a:off x="7012679" y="1411358"/>
              <a:ext cx="945005" cy="0"/>
            </a:xfrm>
            <a:prstGeom prst="straightConnector1">
              <a:avLst/>
            </a:prstGeom>
            <a:noFill/>
            <a:ln w="19025" cap="flat" cmpd="sng">
              <a:solidFill>
                <a:srgbClr val="FFFFFF"/>
              </a:solidFill>
              <a:prstDash val="solid"/>
              <a:miter lim="8000"/>
              <a:headEnd type="none" w="sm" len="sm"/>
              <a:tailEnd type="none" w="sm" len="sm"/>
            </a:ln>
          </p:spPr>
        </p:cxnSp>
        <p:sp>
          <p:nvSpPr>
            <p:cNvPr id="797" name="Google Shape;797;p20"/>
            <p:cNvSpPr/>
            <p:nvPr/>
          </p:nvSpPr>
          <p:spPr>
            <a:xfrm>
              <a:off x="6775201" y="1357353"/>
              <a:ext cx="108008" cy="108008"/>
            </a:xfrm>
            <a:custGeom>
              <a:avLst/>
              <a:gdLst/>
              <a:ahLst/>
              <a:cxnLst/>
              <a:rect l="l" t="t" r="r" b="b"/>
              <a:pathLst>
                <a:path w="120000" h="120000" extrusionOk="0">
                  <a:moveTo>
                    <a:pt x="0" y="60000"/>
                  </a:moveTo>
                  <a:lnTo>
                    <a:pt x="60000" y="0"/>
                  </a:lnTo>
                  <a:lnTo>
                    <a:pt x="120000" y="60000"/>
                  </a:lnTo>
                  <a:lnTo>
                    <a:pt x="60000" y="120000"/>
                  </a:lnTo>
                  <a:close/>
                </a:path>
              </a:pathLst>
            </a:custGeom>
            <a:noFill/>
            <a:ln w="19025" cap="flat" cmpd="sng">
              <a:solidFill>
                <a:srgbClr val="FFFFFF"/>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FFFFF"/>
                </a:solidFill>
                <a:latin typeface="Arial"/>
                <a:ea typeface="Arial"/>
                <a:cs typeface="Arial"/>
                <a:sym typeface="Arial"/>
              </a:endParaRPr>
            </a:p>
          </p:txBody>
        </p:sp>
      </p:grpSp>
      <p:grpSp>
        <p:nvGrpSpPr>
          <p:cNvPr id="798" name="Google Shape;798;p20"/>
          <p:cNvGrpSpPr/>
          <p:nvPr/>
        </p:nvGrpSpPr>
        <p:grpSpPr>
          <a:xfrm>
            <a:off x="1151650" y="3591964"/>
            <a:ext cx="2256958" cy="108008"/>
            <a:chOff x="1151650" y="3591964"/>
            <a:chExt cx="2256958" cy="108008"/>
          </a:xfrm>
        </p:grpSpPr>
        <p:cxnSp>
          <p:nvCxnSpPr>
            <p:cNvPr id="799" name="Google Shape;799;p20"/>
            <p:cNvCxnSpPr/>
            <p:nvPr/>
          </p:nvCxnSpPr>
          <p:spPr>
            <a:xfrm>
              <a:off x="1151650" y="3645977"/>
              <a:ext cx="944996" cy="0"/>
            </a:xfrm>
            <a:prstGeom prst="straightConnector1">
              <a:avLst/>
            </a:prstGeom>
            <a:noFill/>
            <a:ln w="19025" cap="flat" cmpd="sng">
              <a:solidFill>
                <a:srgbClr val="FFFFFF"/>
              </a:solidFill>
              <a:prstDash val="solid"/>
              <a:miter lim="8000"/>
              <a:headEnd type="none" w="sm" len="sm"/>
              <a:tailEnd type="none" w="sm" len="sm"/>
            </a:ln>
          </p:spPr>
        </p:cxnSp>
        <p:cxnSp>
          <p:nvCxnSpPr>
            <p:cNvPr id="800" name="Google Shape;800;p20"/>
            <p:cNvCxnSpPr/>
            <p:nvPr/>
          </p:nvCxnSpPr>
          <p:spPr>
            <a:xfrm>
              <a:off x="2463603" y="3645977"/>
              <a:ext cx="945005" cy="0"/>
            </a:xfrm>
            <a:prstGeom prst="straightConnector1">
              <a:avLst/>
            </a:prstGeom>
            <a:noFill/>
            <a:ln w="19025" cap="flat" cmpd="sng">
              <a:solidFill>
                <a:srgbClr val="FFFFFF"/>
              </a:solidFill>
              <a:prstDash val="solid"/>
              <a:miter lim="8000"/>
              <a:headEnd type="none" w="sm" len="sm"/>
              <a:tailEnd type="none" w="sm" len="sm"/>
            </a:ln>
          </p:spPr>
        </p:cxnSp>
        <p:sp>
          <p:nvSpPr>
            <p:cNvPr id="801" name="Google Shape;801;p20"/>
            <p:cNvSpPr/>
            <p:nvPr/>
          </p:nvSpPr>
          <p:spPr>
            <a:xfrm>
              <a:off x="2226125" y="3591964"/>
              <a:ext cx="108008" cy="108008"/>
            </a:xfrm>
            <a:custGeom>
              <a:avLst/>
              <a:gdLst/>
              <a:ahLst/>
              <a:cxnLst/>
              <a:rect l="l" t="t" r="r" b="b"/>
              <a:pathLst>
                <a:path w="120000" h="120000" extrusionOk="0">
                  <a:moveTo>
                    <a:pt x="0" y="60000"/>
                  </a:moveTo>
                  <a:lnTo>
                    <a:pt x="60000" y="0"/>
                  </a:lnTo>
                  <a:lnTo>
                    <a:pt x="120000" y="60000"/>
                  </a:lnTo>
                  <a:lnTo>
                    <a:pt x="60000" y="120000"/>
                  </a:lnTo>
                  <a:close/>
                </a:path>
              </a:pathLst>
            </a:custGeom>
            <a:noFill/>
            <a:ln w="19025" cap="flat" cmpd="sng">
              <a:solidFill>
                <a:srgbClr val="FFFFFF"/>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FFFFF"/>
                </a:solidFill>
                <a:latin typeface="Arial"/>
                <a:ea typeface="Arial"/>
                <a:cs typeface="Arial"/>
                <a:sym typeface="Arial"/>
              </a:endParaRPr>
            </a:p>
          </p:txBody>
        </p:sp>
      </p:grpSp>
      <p:pic>
        <p:nvPicPr>
          <p:cNvPr id="802" name="Google Shape;802;p20"/>
          <p:cNvPicPr preferRelativeResize="0"/>
          <p:nvPr/>
        </p:nvPicPr>
        <p:blipFill rotWithShape="1">
          <a:blip r:embed="rId3">
            <a:alphaModFix/>
          </a:blip>
          <a:srcRect/>
          <a:stretch/>
        </p:blipFill>
        <p:spPr>
          <a:xfrm>
            <a:off x="1417420" y="-111245"/>
            <a:ext cx="1725408" cy="2937189"/>
          </a:xfrm>
          <a:prstGeom prst="rect">
            <a:avLst/>
          </a:prstGeom>
          <a:noFill/>
          <a:ln>
            <a:noFill/>
          </a:ln>
        </p:spPr>
      </p:pic>
      <p:pic>
        <p:nvPicPr>
          <p:cNvPr id="803" name="Google Shape;803;p20"/>
          <p:cNvPicPr preferRelativeResize="0"/>
          <p:nvPr/>
        </p:nvPicPr>
        <p:blipFill rotWithShape="1">
          <a:blip r:embed="rId4">
            <a:alphaModFix/>
          </a:blip>
          <a:srcRect r="-2517"/>
          <a:stretch/>
        </p:blipFill>
        <p:spPr>
          <a:xfrm>
            <a:off x="6169200" y="2416302"/>
            <a:ext cx="1823149" cy="2984683"/>
          </a:xfrm>
          <a:prstGeom prst="rect">
            <a:avLst/>
          </a:prstGeom>
          <a:noFill/>
          <a:ln>
            <a:noFill/>
          </a:ln>
        </p:spPr>
      </p:pic>
      <p:sp>
        <p:nvSpPr>
          <p:cNvPr id="804" name="Google Shape;804;p20"/>
          <p:cNvSpPr/>
          <p:nvPr/>
        </p:nvSpPr>
        <p:spPr>
          <a:xfrm>
            <a:off x="949000" y="213558"/>
            <a:ext cx="2770257" cy="2202743"/>
          </a:xfrm>
          <a:custGeom>
            <a:avLst/>
            <a:gdLst/>
            <a:ahLst/>
            <a:cxnLst/>
            <a:rect l="l" t="t" r="r" b="b"/>
            <a:pathLst>
              <a:path w="120000" h="120000" extrusionOk="0">
                <a:moveTo>
                  <a:pt x="15903" y="0"/>
                </a:moveTo>
                <a:cubicBezTo>
                  <a:pt x="15902" y="0"/>
                  <a:pt x="15902" y="0"/>
                  <a:pt x="15902" y="1"/>
                </a:cubicBezTo>
                <a:lnTo>
                  <a:pt x="0" y="100000"/>
                </a:lnTo>
                <a:cubicBezTo>
                  <a:pt x="0" y="100001"/>
                  <a:pt x="0" y="100001"/>
                  <a:pt x="1" y="100001"/>
                </a:cubicBezTo>
                <a:lnTo>
                  <a:pt x="104097" y="120000"/>
                </a:lnTo>
                <a:cubicBezTo>
                  <a:pt x="104098" y="120000"/>
                  <a:pt x="104098" y="120000"/>
                  <a:pt x="104098" y="119999"/>
                </a:cubicBezTo>
                <a:lnTo>
                  <a:pt x="120000" y="20000"/>
                </a:lnTo>
                <a:cubicBezTo>
                  <a:pt x="120000" y="19999"/>
                  <a:pt x="120000" y="19999"/>
                  <a:pt x="119999" y="19999"/>
                </a:cubicBezTo>
                <a:close/>
              </a:path>
            </a:pathLst>
          </a:custGeom>
          <a:noFill/>
          <a:ln w="25400" cap="flat" cmpd="sng">
            <a:solidFill>
              <a:srgbClr val="00B0FF"/>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805" name="Google Shape;805;p20"/>
          <p:cNvSpPr/>
          <p:nvPr/>
        </p:nvSpPr>
        <p:spPr>
          <a:xfrm>
            <a:off x="5567873" y="2754483"/>
            <a:ext cx="2770257" cy="2202743"/>
          </a:xfrm>
          <a:custGeom>
            <a:avLst/>
            <a:gdLst/>
            <a:ahLst/>
            <a:cxnLst/>
            <a:rect l="l" t="t" r="r" b="b"/>
            <a:pathLst>
              <a:path w="120000" h="120000" extrusionOk="0">
                <a:moveTo>
                  <a:pt x="15903" y="0"/>
                </a:moveTo>
                <a:cubicBezTo>
                  <a:pt x="15902" y="0"/>
                  <a:pt x="15902" y="0"/>
                  <a:pt x="15902" y="1"/>
                </a:cubicBezTo>
                <a:lnTo>
                  <a:pt x="0" y="100000"/>
                </a:lnTo>
                <a:cubicBezTo>
                  <a:pt x="0" y="100001"/>
                  <a:pt x="0" y="100001"/>
                  <a:pt x="1" y="100001"/>
                </a:cubicBezTo>
                <a:lnTo>
                  <a:pt x="104097" y="120000"/>
                </a:lnTo>
                <a:cubicBezTo>
                  <a:pt x="104098" y="120000"/>
                  <a:pt x="104098" y="120000"/>
                  <a:pt x="104098" y="119999"/>
                </a:cubicBezTo>
                <a:lnTo>
                  <a:pt x="120000" y="20000"/>
                </a:lnTo>
                <a:cubicBezTo>
                  <a:pt x="120000" y="19999"/>
                  <a:pt x="120000" y="19999"/>
                  <a:pt x="119999" y="19999"/>
                </a:cubicBezTo>
                <a:close/>
              </a:path>
            </a:pathLst>
          </a:custGeom>
          <a:noFill/>
          <a:ln w="25400" cap="flat" cmpd="sng">
            <a:solidFill>
              <a:srgbClr val="59FFAA"/>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21"/>
          <p:cNvSpPr/>
          <p:nvPr/>
        </p:nvSpPr>
        <p:spPr>
          <a:xfrm>
            <a:off x="858914" y="2499366"/>
            <a:ext cx="1849840" cy="887955"/>
          </a:xfrm>
          <a:prstGeom prst="rect">
            <a:avLst/>
          </a:prstGeom>
          <a:solidFill>
            <a:srgbClr val="99FF99"/>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2025"/>
              <a:buFont typeface="Calibri"/>
              <a:buNone/>
            </a:pPr>
            <a:endParaRPr sz="2025" b="0" i="0" u="none" strike="noStrike" cap="none">
              <a:solidFill>
                <a:srgbClr val="FFFFFF"/>
              </a:solidFill>
              <a:latin typeface="Arial"/>
              <a:ea typeface="Arial"/>
              <a:cs typeface="Arial"/>
              <a:sym typeface="Arial"/>
            </a:endParaRPr>
          </a:p>
        </p:txBody>
      </p:sp>
      <p:grpSp>
        <p:nvGrpSpPr>
          <p:cNvPr id="811" name="Google Shape;811;p21"/>
          <p:cNvGrpSpPr/>
          <p:nvPr/>
        </p:nvGrpSpPr>
        <p:grpSpPr>
          <a:xfrm>
            <a:off x="6311847" y="3910568"/>
            <a:ext cx="2114732" cy="676994"/>
            <a:chOff x="6311847" y="3910568"/>
            <a:chExt cx="2114732" cy="676994"/>
          </a:xfrm>
        </p:grpSpPr>
        <p:sp>
          <p:nvSpPr>
            <p:cNvPr id="812" name="Google Shape;812;p21"/>
            <p:cNvSpPr txBox="1"/>
            <p:nvPr/>
          </p:nvSpPr>
          <p:spPr>
            <a:xfrm>
              <a:off x="6311847" y="3910568"/>
              <a:ext cx="2114732" cy="2308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1" i="0" u="none" strike="noStrike" cap="none">
                  <a:solidFill>
                    <a:srgbClr val="404040"/>
                  </a:solidFill>
                  <a:latin typeface="Arial"/>
                  <a:ea typeface="Arial"/>
                  <a:cs typeface="Arial"/>
                  <a:sym typeface="Arial"/>
                </a:rPr>
                <a:t>Content  Here</a:t>
              </a:r>
              <a:endParaRPr/>
            </a:p>
          </p:txBody>
        </p:sp>
        <p:sp>
          <p:nvSpPr>
            <p:cNvPr id="813" name="Google Shape;813;p21"/>
            <p:cNvSpPr txBox="1"/>
            <p:nvPr/>
          </p:nvSpPr>
          <p:spPr>
            <a:xfrm>
              <a:off x="6319537" y="4079732"/>
              <a:ext cx="2107042" cy="507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You can simply impress your audience and add a unique zing and appeal to your Presentations.  </a:t>
              </a:r>
              <a:endParaRPr/>
            </a:p>
          </p:txBody>
        </p:sp>
      </p:grpSp>
      <p:grpSp>
        <p:nvGrpSpPr>
          <p:cNvPr id="814" name="Google Shape;814;p21"/>
          <p:cNvGrpSpPr/>
          <p:nvPr/>
        </p:nvGrpSpPr>
        <p:grpSpPr>
          <a:xfrm>
            <a:off x="6311847" y="1317421"/>
            <a:ext cx="2114732" cy="676985"/>
            <a:chOff x="6311847" y="1317421"/>
            <a:chExt cx="2114732" cy="676985"/>
          </a:xfrm>
        </p:grpSpPr>
        <p:sp>
          <p:nvSpPr>
            <p:cNvPr id="815" name="Google Shape;815;p21"/>
            <p:cNvSpPr txBox="1"/>
            <p:nvPr/>
          </p:nvSpPr>
          <p:spPr>
            <a:xfrm>
              <a:off x="6311847" y="1317421"/>
              <a:ext cx="2114732" cy="2308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1" i="0" u="none" strike="noStrike" cap="none">
                  <a:solidFill>
                    <a:srgbClr val="404040"/>
                  </a:solidFill>
                  <a:latin typeface="Arial"/>
                  <a:ea typeface="Arial"/>
                  <a:cs typeface="Arial"/>
                  <a:sym typeface="Arial"/>
                </a:rPr>
                <a:t>Content  Here</a:t>
              </a:r>
              <a:endParaRPr/>
            </a:p>
          </p:txBody>
        </p:sp>
        <p:sp>
          <p:nvSpPr>
            <p:cNvPr id="816" name="Google Shape;816;p21"/>
            <p:cNvSpPr txBox="1"/>
            <p:nvPr/>
          </p:nvSpPr>
          <p:spPr>
            <a:xfrm>
              <a:off x="6319537" y="1486576"/>
              <a:ext cx="2107042" cy="507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You can simply impress your audience and add a unique zing and appeal to your Presentations. </a:t>
              </a:r>
              <a:endParaRPr/>
            </a:p>
          </p:txBody>
        </p:sp>
      </p:grpSp>
      <p:grpSp>
        <p:nvGrpSpPr>
          <p:cNvPr id="817" name="Google Shape;817;p21"/>
          <p:cNvGrpSpPr/>
          <p:nvPr/>
        </p:nvGrpSpPr>
        <p:grpSpPr>
          <a:xfrm>
            <a:off x="730303" y="3910568"/>
            <a:ext cx="2107043" cy="676994"/>
            <a:chOff x="730303" y="3910568"/>
            <a:chExt cx="2107043" cy="676994"/>
          </a:xfrm>
        </p:grpSpPr>
        <p:sp>
          <p:nvSpPr>
            <p:cNvPr id="818" name="Google Shape;818;p21"/>
            <p:cNvSpPr txBox="1"/>
            <p:nvPr/>
          </p:nvSpPr>
          <p:spPr>
            <a:xfrm>
              <a:off x="730303" y="3910568"/>
              <a:ext cx="2107042" cy="230831"/>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404040"/>
                </a:buClr>
                <a:buSzPts val="900"/>
                <a:buFont typeface="Arial"/>
                <a:buNone/>
              </a:pPr>
              <a:r>
                <a:rPr lang="en-US" sz="900" b="1" i="0" u="none" strike="noStrike" cap="none">
                  <a:solidFill>
                    <a:srgbClr val="404040"/>
                  </a:solidFill>
                  <a:latin typeface="Arial"/>
                  <a:ea typeface="Arial"/>
                  <a:cs typeface="Arial"/>
                  <a:sym typeface="Arial"/>
                </a:rPr>
                <a:t>Content  Here</a:t>
              </a:r>
              <a:endParaRPr/>
            </a:p>
          </p:txBody>
        </p:sp>
        <p:sp>
          <p:nvSpPr>
            <p:cNvPr id="819" name="Google Shape;819;p21"/>
            <p:cNvSpPr txBox="1"/>
            <p:nvPr/>
          </p:nvSpPr>
          <p:spPr>
            <a:xfrm>
              <a:off x="737966" y="4079732"/>
              <a:ext cx="2099380" cy="50783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You can simply impress your audience and add a unique zing and appeal to your Presentations. </a:t>
              </a:r>
              <a:endParaRPr/>
            </a:p>
          </p:txBody>
        </p:sp>
      </p:grpSp>
      <p:grpSp>
        <p:nvGrpSpPr>
          <p:cNvPr id="820" name="Google Shape;820;p21"/>
          <p:cNvGrpSpPr/>
          <p:nvPr/>
        </p:nvGrpSpPr>
        <p:grpSpPr>
          <a:xfrm>
            <a:off x="730303" y="1317421"/>
            <a:ext cx="2107043" cy="676985"/>
            <a:chOff x="730303" y="1317421"/>
            <a:chExt cx="2107043" cy="676985"/>
          </a:xfrm>
        </p:grpSpPr>
        <p:sp>
          <p:nvSpPr>
            <p:cNvPr id="821" name="Google Shape;821;p21"/>
            <p:cNvSpPr txBox="1"/>
            <p:nvPr/>
          </p:nvSpPr>
          <p:spPr>
            <a:xfrm>
              <a:off x="730303" y="1317421"/>
              <a:ext cx="2107042" cy="230831"/>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404040"/>
                </a:buClr>
                <a:buSzPts val="900"/>
                <a:buFont typeface="Arial"/>
                <a:buNone/>
              </a:pPr>
              <a:r>
                <a:rPr lang="en-US" sz="900" b="1" i="0" u="none" strike="noStrike" cap="none">
                  <a:solidFill>
                    <a:srgbClr val="404040"/>
                  </a:solidFill>
                  <a:latin typeface="Arial"/>
                  <a:ea typeface="Arial"/>
                  <a:cs typeface="Arial"/>
                  <a:sym typeface="Arial"/>
                </a:rPr>
                <a:t>Content  Here</a:t>
              </a:r>
              <a:endParaRPr/>
            </a:p>
          </p:txBody>
        </p:sp>
        <p:sp>
          <p:nvSpPr>
            <p:cNvPr id="822" name="Google Shape;822;p21"/>
            <p:cNvSpPr txBox="1"/>
            <p:nvPr/>
          </p:nvSpPr>
          <p:spPr>
            <a:xfrm>
              <a:off x="737966" y="1486576"/>
              <a:ext cx="2099380" cy="50783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You can simply impress your audience and add a unique zing and appeal to your Presentations. </a:t>
              </a:r>
              <a:endParaRPr/>
            </a:p>
          </p:txBody>
        </p:sp>
      </p:grpSp>
      <p:grpSp>
        <p:nvGrpSpPr>
          <p:cNvPr id="823" name="Google Shape;823;p21"/>
          <p:cNvGrpSpPr/>
          <p:nvPr/>
        </p:nvGrpSpPr>
        <p:grpSpPr>
          <a:xfrm>
            <a:off x="1189332" y="2688857"/>
            <a:ext cx="1188994" cy="532070"/>
            <a:chOff x="1189332" y="2688857"/>
            <a:chExt cx="1188994" cy="532070"/>
          </a:xfrm>
        </p:grpSpPr>
        <p:sp>
          <p:nvSpPr>
            <p:cNvPr id="824" name="Google Shape;824;p21"/>
            <p:cNvSpPr txBox="1"/>
            <p:nvPr/>
          </p:nvSpPr>
          <p:spPr>
            <a:xfrm>
              <a:off x="1189332" y="2688857"/>
              <a:ext cx="1180965" cy="230831"/>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FFFFFF"/>
                </a:buClr>
                <a:buSzPts val="900"/>
                <a:buFont typeface="Arial"/>
                <a:buNone/>
              </a:pPr>
              <a:r>
                <a:rPr lang="en-US" sz="900" b="1" i="0" u="none" strike="noStrike" cap="none">
                  <a:solidFill>
                    <a:srgbClr val="FFFFFF"/>
                  </a:solidFill>
                  <a:latin typeface="Arial"/>
                  <a:ea typeface="Arial"/>
                  <a:cs typeface="Arial"/>
                  <a:sym typeface="Arial"/>
                </a:rPr>
                <a:t>Add Text</a:t>
              </a:r>
              <a:endParaRPr/>
            </a:p>
          </p:txBody>
        </p:sp>
        <p:sp>
          <p:nvSpPr>
            <p:cNvPr id="825" name="Google Shape;825;p21"/>
            <p:cNvSpPr txBox="1"/>
            <p:nvPr/>
          </p:nvSpPr>
          <p:spPr>
            <a:xfrm>
              <a:off x="1197361" y="2851592"/>
              <a:ext cx="1180965" cy="369335"/>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FFFFFF"/>
                </a:buClr>
                <a:buSzPts val="900"/>
                <a:buFont typeface="Arial"/>
                <a:buNone/>
              </a:pPr>
              <a:r>
                <a:rPr lang="en-US" sz="900" b="0" i="0" u="none" strike="noStrike" cap="none">
                  <a:solidFill>
                    <a:srgbClr val="FFFFFF"/>
                  </a:solidFill>
                  <a:latin typeface="Arial"/>
                  <a:ea typeface="Arial"/>
                  <a:cs typeface="Arial"/>
                  <a:sym typeface="Arial"/>
                </a:rPr>
                <a:t>Simple PowerPoint Presentation</a:t>
              </a:r>
              <a:endParaRPr/>
            </a:p>
          </p:txBody>
        </p:sp>
      </p:grpSp>
      <p:sp>
        <p:nvSpPr>
          <p:cNvPr id="826" name="Google Shape;826;p21"/>
          <p:cNvSpPr/>
          <p:nvPr/>
        </p:nvSpPr>
        <p:spPr>
          <a:xfrm>
            <a:off x="6445175" y="2499366"/>
            <a:ext cx="1848075" cy="887955"/>
          </a:xfrm>
          <a:prstGeom prst="rect">
            <a:avLst/>
          </a:prstGeom>
          <a:solidFill>
            <a:srgbClr val="99FF99"/>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2025"/>
              <a:buFont typeface="Calibri"/>
              <a:buNone/>
            </a:pPr>
            <a:endParaRPr sz="2025" b="0" i="0" u="none" strike="noStrike" cap="none">
              <a:solidFill>
                <a:srgbClr val="FFFFFF"/>
              </a:solidFill>
              <a:latin typeface="Arial"/>
              <a:ea typeface="Arial"/>
              <a:cs typeface="Arial"/>
              <a:sym typeface="Arial"/>
            </a:endParaRPr>
          </a:p>
        </p:txBody>
      </p:sp>
      <p:grpSp>
        <p:nvGrpSpPr>
          <p:cNvPr id="827" name="Google Shape;827;p21"/>
          <p:cNvGrpSpPr/>
          <p:nvPr/>
        </p:nvGrpSpPr>
        <p:grpSpPr>
          <a:xfrm>
            <a:off x="6774716" y="2688857"/>
            <a:ext cx="1189003" cy="532070"/>
            <a:chOff x="6774716" y="2688857"/>
            <a:chExt cx="1189003" cy="532070"/>
          </a:xfrm>
        </p:grpSpPr>
        <p:sp>
          <p:nvSpPr>
            <p:cNvPr id="828" name="Google Shape;828;p21"/>
            <p:cNvSpPr txBox="1"/>
            <p:nvPr/>
          </p:nvSpPr>
          <p:spPr>
            <a:xfrm>
              <a:off x="6774716" y="2688857"/>
              <a:ext cx="1180965" cy="230831"/>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FFFFFF"/>
                </a:buClr>
                <a:buSzPts val="900"/>
                <a:buFont typeface="Arial"/>
                <a:buNone/>
              </a:pPr>
              <a:r>
                <a:rPr lang="en-US" sz="900" b="1" i="0" u="none" strike="noStrike" cap="none">
                  <a:solidFill>
                    <a:srgbClr val="FFFFFF"/>
                  </a:solidFill>
                  <a:latin typeface="Arial"/>
                  <a:ea typeface="Arial"/>
                  <a:cs typeface="Arial"/>
                  <a:sym typeface="Arial"/>
                </a:rPr>
                <a:t>Add Text</a:t>
              </a:r>
              <a:endParaRPr/>
            </a:p>
          </p:txBody>
        </p:sp>
        <p:sp>
          <p:nvSpPr>
            <p:cNvPr id="829" name="Google Shape;829;p21"/>
            <p:cNvSpPr txBox="1"/>
            <p:nvPr/>
          </p:nvSpPr>
          <p:spPr>
            <a:xfrm>
              <a:off x="6782754" y="2851592"/>
              <a:ext cx="1180965" cy="369335"/>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FFFFFF"/>
                </a:buClr>
                <a:buSzPts val="900"/>
                <a:buFont typeface="Arial"/>
                <a:buNone/>
              </a:pPr>
              <a:r>
                <a:rPr lang="en-US" sz="900" b="0" i="0" u="none" strike="noStrike" cap="none">
                  <a:solidFill>
                    <a:srgbClr val="FFFFFF"/>
                  </a:solidFill>
                  <a:latin typeface="Arial"/>
                  <a:ea typeface="Arial"/>
                  <a:cs typeface="Arial"/>
                  <a:sym typeface="Arial"/>
                </a:rPr>
                <a:t>Simple PowerPoint Presentation</a:t>
              </a:r>
              <a:endParaRPr/>
            </a:p>
          </p:txBody>
        </p:sp>
      </p:grpSp>
      <p:sp>
        <p:nvSpPr>
          <p:cNvPr id="830" name="Google Shape;830;p21"/>
          <p:cNvSpPr/>
          <p:nvPr/>
        </p:nvSpPr>
        <p:spPr>
          <a:xfrm>
            <a:off x="-7754" y="4909852"/>
            <a:ext cx="9151799" cy="233702"/>
          </a:xfrm>
          <a:prstGeom prst="rect">
            <a:avLst/>
          </a:pr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831" name="Google Shape;831;p21"/>
          <p:cNvSpPr txBox="1"/>
          <p:nvPr/>
        </p:nvSpPr>
        <p:spPr>
          <a:xfrm>
            <a:off x="956316" y="372087"/>
            <a:ext cx="7007403" cy="572697"/>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B0FF"/>
              </a:buClr>
              <a:buSzPts val="2000"/>
              <a:buFont typeface="Arial"/>
              <a:buNone/>
            </a:pPr>
            <a:r>
              <a:rPr lang="en-US" sz="2000" b="1" i="0" u="none" strike="noStrike" cap="none">
                <a:solidFill>
                  <a:srgbClr val="00B0FF"/>
                </a:solidFill>
                <a:latin typeface="Arial"/>
                <a:ea typeface="Arial"/>
                <a:cs typeface="Arial"/>
                <a:sym typeface="Arial"/>
              </a:rPr>
              <a:t>IDENTIFYING INFORMATION</a:t>
            </a:r>
            <a:endParaRPr/>
          </a:p>
        </p:txBody>
      </p:sp>
      <p:grpSp>
        <p:nvGrpSpPr>
          <p:cNvPr id="832" name="Google Shape;832;p21"/>
          <p:cNvGrpSpPr/>
          <p:nvPr/>
        </p:nvGrpSpPr>
        <p:grpSpPr>
          <a:xfrm>
            <a:off x="3332163" y="1773238"/>
            <a:ext cx="2886075" cy="2506662"/>
            <a:chOff x="2099" y="1117"/>
            <a:chExt cx="1818" cy="1579"/>
          </a:xfrm>
        </p:grpSpPr>
        <p:sp>
          <p:nvSpPr>
            <p:cNvPr id="833" name="Google Shape;833;p21"/>
            <p:cNvSpPr/>
            <p:nvPr/>
          </p:nvSpPr>
          <p:spPr>
            <a:xfrm>
              <a:off x="2099" y="1942"/>
              <a:ext cx="1074" cy="754"/>
            </a:xfrm>
            <a:custGeom>
              <a:avLst/>
              <a:gdLst/>
              <a:ahLst/>
              <a:cxnLst/>
              <a:rect l="l" t="t" r="r" b="b"/>
              <a:pathLst>
                <a:path w="124" h="87" extrusionOk="0">
                  <a:moveTo>
                    <a:pt x="124" y="42"/>
                  </a:moveTo>
                  <a:cubicBezTo>
                    <a:pt x="120" y="46"/>
                    <a:pt x="113" y="57"/>
                    <a:pt x="103" y="62"/>
                  </a:cubicBezTo>
                  <a:cubicBezTo>
                    <a:pt x="85" y="70"/>
                    <a:pt x="66" y="75"/>
                    <a:pt x="47" y="81"/>
                  </a:cubicBezTo>
                  <a:cubicBezTo>
                    <a:pt x="28" y="87"/>
                    <a:pt x="12" y="80"/>
                    <a:pt x="6" y="64"/>
                  </a:cubicBezTo>
                  <a:cubicBezTo>
                    <a:pt x="0" y="49"/>
                    <a:pt x="8" y="33"/>
                    <a:pt x="27" y="26"/>
                  </a:cubicBezTo>
                  <a:cubicBezTo>
                    <a:pt x="47" y="19"/>
                    <a:pt x="67" y="12"/>
                    <a:pt x="87" y="6"/>
                  </a:cubicBezTo>
                  <a:cubicBezTo>
                    <a:pt x="107" y="0"/>
                    <a:pt x="124" y="14"/>
                    <a:pt x="124" y="42"/>
                  </a:cubicBezTo>
                  <a:close/>
                  <a:moveTo>
                    <a:pt x="77" y="70"/>
                  </a:moveTo>
                  <a:cubicBezTo>
                    <a:pt x="93" y="57"/>
                    <a:pt x="105" y="49"/>
                    <a:pt x="115" y="38"/>
                  </a:cubicBezTo>
                  <a:cubicBezTo>
                    <a:pt x="118" y="36"/>
                    <a:pt x="113" y="19"/>
                    <a:pt x="110" y="18"/>
                  </a:cubicBezTo>
                  <a:cubicBezTo>
                    <a:pt x="95" y="16"/>
                    <a:pt x="79" y="17"/>
                    <a:pt x="60" y="17"/>
                  </a:cubicBezTo>
                  <a:cubicBezTo>
                    <a:pt x="66" y="36"/>
                    <a:pt x="70" y="49"/>
                    <a:pt x="77" y="70"/>
                  </a:cubicBezTo>
                  <a:close/>
                  <a:moveTo>
                    <a:pt x="69" y="71"/>
                  </a:moveTo>
                  <a:cubicBezTo>
                    <a:pt x="63" y="52"/>
                    <a:pt x="58" y="39"/>
                    <a:pt x="52" y="20"/>
                  </a:cubicBezTo>
                  <a:cubicBezTo>
                    <a:pt x="37" y="31"/>
                    <a:pt x="24" y="39"/>
                    <a:pt x="13" y="50"/>
                  </a:cubicBezTo>
                  <a:cubicBezTo>
                    <a:pt x="10" y="53"/>
                    <a:pt x="16" y="70"/>
                    <a:pt x="19" y="70"/>
                  </a:cubicBezTo>
                  <a:cubicBezTo>
                    <a:pt x="34" y="72"/>
                    <a:pt x="49" y="71"/>
                    <a:pt x="69" y="71"/>
                  </a:cubicBezTo>
                  <a:close/>
                </a:path>
              </a:pathLst>
            </a:custGeom>
            <a:solidFill>
              <a:srgbClr val="15A1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4" name="Google Shape;834;p21"/>
            <p:cNvSpPr/>
            <p:nvPr/>
          </p:nvSpPr>
          <p:spPr>
            <a:xfrm>
              <a:off x="2134" y="1117"/>
              <a:ext cx="874" cy="660"/>
            </a:xfrm>
            <a:custGeom>
              <a:avLst/>
              <a:gdLst/>
              <a:ahLst/>
              <a:cxnLst/>
              <a:rect l="l" t="t" r="r" b="b"/>
              <a:pathLst>
                <a:path w="101" h="76" extrusionOk="0">
                  <a:moveTo>
                    <a:pt x="101" y="34"/>
                  </a:moveTo>
                  <a:cubicBezTo>
                    <a:pt x="98" y="37"/>
                    <a:pt x="93" y="46"/>
                    <a:pt x="86" y="50"/>
                  </a:cubicBezTo>
                  <a:cubicBezTo>
                    <a:pt x="70" y="59"/>
                    <a:pt x="53" y="64"/>
                    <a:pt x="36" y="70"/>
                  </a:cubicBezTo>
                  <a:cubicBezTo>
                    <a:pt x="21" y="76"/>
                    <a:pt x="10" y="71"/>
                    <a:pt x="5" y="57"/>
                  </a:cubicBezTo>
                  <a:cubicBezTo>
                    <a:pt x="0" y="44"/>
                    <a:pt x="3" y="31"/>
                    <a:pt x="17" y="25"/>
                  </a:cubicBezTo>
                  <a:cubicBezTo>
                    <a:pt x="34" y="18"/>
                    <a:pt x="52" y="11"/>
                    <a:pt x="69" y="5"/>
                  </a:cubicBezTo>
                  <a:cubicBezTo>
                    <a:pt x="86" y="0"/>
                    <a:pt x="101" y="10"/>
                    <a:pt x="101" y="34"/>
                  </a:cubicBezTo>
                  <a:close/>
                  <a:moveTo>
                    <a:pt x="63" y="56"/>
                  </a:moveTo>
                  <a:cubicBezTo>
                    <a:pt x="75" y="47"/>
                    <a:pt x="85" y="41"/>
                    <a:pt x="92" y="32"/>
                  </a:cubicBezTo>
                  <a:cubicBezTo>
                    <a:pt x="95" y="30"/>
                    <a:pt x="89" y="15"/>
                    <a:pt x="86" y="14"/>
                  </a:cubicBezTo>
                  <a:cubicBezTo>
                    <a:pt x="75" y="13"/>
                    <a:pt x="63" y="16"/>
                    <a:pt x="49" y="17"/>
                  </a:cubicBezTo>
                  <a:cubicBezTo>
                    <a:pt x="54" y="32"/>
                    <a:pt x="58" y="41"/>
                    <a:pt x="63" y="56"/>
                  </a:cubicBezTo>
                  <a:close/>
                  <a:moveTo>
                    <a:pt x="40" y="19"/>
                  </a:moveTo>
                  <a:cubicBezTo>
                    <a:pt x="28" y="29"/>
                    <a:pt x="18" y="36"/>
                    <a:pt x="11" y="45"/>
                  </a:cubicBezTo>
                  <a:cubicBezTo>
                    <a:pt x="9" y="48"/>
                    <a:pt x="15" y="61"/>
                    <a:pt x="18" y="61"/>
                  </a:cubicBezTo>
                  <a:cubicBezTo>
                    <a:pt x="29" y="62"/>
                    <a:pt x="41" y="60"/>
                    <a:pt x="56" y="59"/>
                  </a:cubicBezTo>
                  <a:cubicBezTo>
                    <a:pt x="50" y="44"/>
                    <a:pt x="46" y="35"/>
                    <a:pt x="40" y="19"/>
                  </a:cubicBezTo>
                  <a:close/>
                </a:path>
              </a:pathLst>
            </a:custGeom>
            <a:solidFill>
              <a:srgbClr val="15A1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5" name="Google Shape;835;p21"/>
            <p:cNvSpPr/>
            <p:nvPr/>
          </p:nvSpPr>
          <p:spPr>
            <a:xfrm>
              <a:off x="3207" y="1542"/>
              <a:ext cx="710" cy="651"/>
            </a:xfrm>
            <a:custGeom>
              <a:avLst/>
              <a:gdLst/>
              <a:ahLst/>
              <a:cxnLst/>
              <a:rect l="l" t="t" r="r" b="b"/>
              <a:pathLst>
                <a:path w="82" h="75" extrusionOk="0">
                  <a:moveTo>
                    <a:pt x="2" y="27"/>
                  </a:moveTo>
                  <a:cubicBezTo>
                    <a:pt x="2" y="11"/>
                    <a:pt x="17" y="0"/>
                    <a:pt x="30" y="7"/>
                  </a:cubicBezTo>
                  <a:cubicBezTo>
                    <a:pt x="46" y="16"/>
                    <a:pt x="62" y="27"/>
                    <a:pt x="76" y="40"/>
                  </a:cubicBezTo>
                  <a:cubicBezTo>
                    <a:pt x="81" y="44"/>
                    <a:pt x="82" y="57"/>
                    <a:pt x="79" y="63"/>
                  </a:cubicBezTo>
                  <a:cubicBezTo>
                    <a:pt x="75" y="69"/>
                    <a:pt x="62" y="75"/>
                    <a:pt x="58" y="73"/>
                  </a:cubicBezTo>
                  <a:cubicBezTo>
                    <a:pt x="39" y="63"/>
                    <a:pt x="22" y="50"/>
                    <a:pt x="5" y="37"/>
                  </a:cubicBezTo>
                  <a:cubicBezTo>
                    <a:pt x="2" y="35"/>
                    <a:pt x="3" y="30"/>
                    <a:pt x="2" y="27"/>
                  </a:cubicBezTo>
                  <a:close/>
                  <a:moveTo>
                    <a:pt x="47" y="26"/>
                  </a:moveTo>
                  <a:cubicBezTo>
                    <a:pt x="35" y="19"/>
                    <a:pt x="24" y="3"/>
                    <a:pt x="12" y="19"/>
                  </a:cubicBezTo>
                  <a:cubicBezTo>
                    <a:pt x="0" y="37"/>
                    <a:pt x="21" y="40"/>
                    <a:pt x="30" y="50"/>
                  </a:cubicBezTo>
                  <a:cubicBezTo>
                    <a:pt x="36" y="42"/>
                    <a:pt x="41" y="35"/>
                    <a:pt x="47" y="26"/>
                  </a:cubicBezTo>
                  <a:close/>
                  <a:moveTo>
                    <a:pt x="35" y="56"/>
                  </a:moveTo>
                  <a:cubicBezTo>
                    <a:pt x="47" y="60"/>
                    <a:pt x="56" y="64"/>
                    <a:pt x="66" y="65"/>
                  </a:cubicBezTo>
                  <a:cubicBezTo>
                    <a:pt x="68" y="66"/>
                    <a:pt x="76" y="54"/>
                    <a:pt x="74" y="52"/>
                  </a:cubicBezTo>
                  <a:cubicBezTo>
                    <a:pt x="70" y="44"/>
                    <a:pt x="62" y="38"/>
                    <a:pt x="55" y="29"/>
                  </a:cubicBezTo>
                  <a:cubicBezTo>
                    <a:pt x="47" y="39"/>
                    <a:pt x="43" y="45"/>
                    <a:pt x="35" y="56"/>
                  </a:cubicBezTo>
                  <a:close/>
                </a:path>
              </a:pathLst>
            </a:custGeom>
            <a:solidFill>
              <a:srgbClr val="15A1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22"/>
          <p:cNvSpPr/>
          <p:nvPr/>
        </p:nvSpPr>
        <p:spPr>
          <a:xfrm>
            <a:off x="5748851" y="1049822"/>
            <a:ext cx="2313541" cy="379279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1F3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841" name="Google Shape;841;p22"/>
          <p:cNvSpPr/>
          <p:nvPr/>
        </p:nvSpPr>
        <p:spPr>
          <a:xfrm>
            <a:off x="3282522" y="120143"/>
            <a:ext cx="1927454" cy="692493"/>
          </a:xfrm>
          <a:prstGeom prst="rect">
            <a:avLst/>
          </a:prstGeom>
          <a:noFill/>
          <a:ln>
            <a:noFill/>
          </a:ln>
        </p:spPr>
        <p:txBody>
          <a:bodyPr spcFirstLastPara="1" wrap="square" lIns="68575" tIns="34275" rIns="68575" bIns="34275" anchor="t" anchorCtr="1">
            <a:spAutoFit/>
          </a:bodyPr>
          <a:lstStyle/>
          <a:p>
            <a:pPr marL="0" marR="0" lvl="0" indent="0" algn="ctr" rtl="0">
              <a:lnSpc>
                <a:spcPct val="100000"/>
              </a:lnSpc>
              <a:spcBef>
                <a:spcPts val="0"/>
              </a:spcBef>
              <a:spcAft>
                <a:spcPts val="0"/>
              </a:spcAft>
              <a:buClr>
                <a:srgbClr val="66CCFF"/>
              </a:buClr>
              <a:buSzPts val="4050"/>
              <a:buFont typeface="Arial"/>
              <a:buNone/>
            </a:pPr>
            <a:r>
              <a:rPr lang="en-US" sz="4050" b="0" i="0" u="none" strike="noStrike" cap="none">
                <a:solidFill>
                  <a:srgbClr val="66CCFF"/>
                </a:solidFill>
                <a:latin typeface="Arial"/>
                <a:ea typeface="Arial"/>
                <a:cs typeface="Arial"/>
                <a:sym typeface="Arial"/>
              </a:rPr>
              <a:t>Análisis</a:t>
            </a:r>
            <a:endParaRPr/>
          </a:p>
        </p:txBody>
      </p:sp>
      <p:sp>
        <p:nvSpPr>
          <p:cNvPr id="842" name="Google Shape;842;p22"/>
          <p:cNvSpPr txBox="1"/>
          <p:nvPr/>
        </p:nvSpPr>
        <p:spPr>
          <a:xfrm>
            <a:off x="494973" y="1488835"/>
            <a:ext cx="4523463" cy="12464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Times New Roman"/>
              <a:buNone/>
            </a:pPr>
            <a:r>
              <a:rPr lang="en-US" sz="1500" b="0" i="1" u="none" strike="noStrike" cap="none">
                <a:solidFill>
                  <a:srgbClr val="000000"/>
                </a:solidFill>
                <a:latin typeface="Times New Roman"/>
                <a:ea typeface="Times New Roman"/>
                <a:cs typeface="Times New Roman"/>
                <a:sym typeface="Times New Roman"/>
              </a:rPr>
              <a:t>It is a long established fact that a reader will be distracted by the readable content of a page when looking at its layout. The point of using Lorem Ipsum is that it has a more-or-less normal distribution of letters, as opposed to using 'Content here.</a:t>
            </a:r>
            <a:endParaRPr/>
          </a:p>
        </p:txBody>
      </p:sp>
      <p:sp>
        <p:nvSpPr>
          <p:cNvPr id="843" name="Google Shape;843;p22"/>
          <p:cNvSpPr txBox="1"/>
          <p:nvPr/>
        </p:nvSpPr>
        <p:spPr>
          <a:xfrm>
            <a:off x="494973" y="1049822"/>
            <a:ext cx="3661330" cy="415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66CCFF"/>
              </a:buClr>
              <a:buSzPts val="2100"/>
              <a:buFont typeface="Arial Black"/>
              <a:buNone/>
            </a:pPr>
            <a:r>
              <a:rPr lang="en-US" sz="2100" b="0" i="0" u="none" strike="noStrike" cap="none">
                <a:solidFill>
                  <a:srgbClr val="66CCFF"/>
                </a:solidFill>
                <a:latin typeface="Arial Black"/>
                <a:ea typeface="Arial Black"/>
                <a:cs typeface="Arial Black"/>
                <a:sym typeface="Arial Black"/>
              </a:rPr>
              <a:t>Análisis de datos</a:t>
            </a:r>
            <a:endParaRPr/>
          </a:p>
        </p:txBody>
      </p:sp>
      <p:sp>
        <p:nvSpPr>
          <p:cNvPr id="844" name="Google Shape;844;p22"/>
          <p:cNvSpPr/>
          <p:nvPr/>
        </p:nvSpPr>
        <p:spPr>
          <a:xfrm>
            <a:off x="498658" y="2803952"/>
            <a:ext cx="4519778" cy="270004"/>
          </a:xfrm>
          <a:prstGeom prst="rect">
            <a:avLst/>
          </a:prstGeom>
          <a:solidFill>
            <a:srgbClr val="66CC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25"/>
              <a:buFont typeface="Calibri"/>
              <a:buNone/>
            </a:pPr>
            <a:endParaRPr sz="2025" b="0" i="0" u="none" strike="noStrike" cap="none">
              <a:solidFill>
                <a:srgbClr val="FFFFFF"/>
              </a:solidFill>
              <a:latin typeface="Arial"/>
              <a:ea typeface="Arial"/>
              <a:cs typeface="Arial"/>
              <a:sym typeface="Arial"/>
            </a:endParaRPr>
          </a:p>
        </p:txBody>
      </p:sp>
      <p:sp>
        <p:nvSpPr>
          <p:cNvPr id="845" name="Google Shape;845;p22"/>
          <p:cNvSpPr txBox="1"/>
          <p:nvPr/>
        </p:nvSpPr>
        <p:spPr>
          <a:xfrm>
            <a:off x="640829" y="2837282"/>
            <a:ext cx="2484278" cy="21602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050"/>
              <a:buFont typeface="Arial"/>
              <a:buNone/>
            </a:pPr>
            <a:r>
              <a:rPr lang="en-US" sz="1050" b="1" i="0" u="none" strike="noStrike" cap="none">
                <a:solidFill>
                  <a:srgbClr val="FFFFFF"/>
                </a:solidFill>
                <a:latin typeface="Arial"/>
                <a:ea typeface="Arial"/>
                <a:cs typeface="Arial"/>
                <a:sym typeface="Arial"/>
              </a:rPr>
              <a:t>Get a modern PowerPoint</a:t>
            </a:r>
            <a:endParaRPr/>
          </a:p>
        </p:txBody>
      </p:sp>
      <p:sp>
        <p:nvSpPr>
          <p:cNvPr id="846" name="Google Shape;846;p22"/>
          <p:cNvSpPr txBox="1"/>
          <p:nvPr/>
        </p:nvSpPr>
        <p:spPr>
          <a:xfrm>
            <a:off x="764767" y="3123389"/>
            <a:ext cx="4306558" cy="230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Get a modern PowerPoint  Presentation that is beautifully designed.</a:t>
            </a:r>
            <a:endParaRPr sz="900" b="0" i="0" u="none" strike="noStrike" cap="none">
              <a:solidFill>
                <a:srgbClr val="404040"/>
              </a:solidFill>
              <a:latin typeface="Arial"/>
              <a:ea typeface="Arial"/>
              <a:cs typeface="Arial"/>
              <a:sym typeface="Arial"/>
            </a:endParaRPr>
          </a:p>
        </p:txBody>
      </p:sp>
      <p:sp>
        <p:nvSpPr>
          <p:cNvPr id="847" name="Google Shape;847;p22"/>
          <p:cNvSpPr txBox="1"/>
          <p:nvPr/>
        </p:nvSpPr>
        <p:spPr>
          <a:xfrm>
            <a:off x="764767" y="3397581"/>
            <a:ext cx="4304538" cy="230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900"/>
              <a:buFont typeface="Arial"/>
              <a:buNone/>
            </a:pPr>
            <a:r>
              <a:rPr lang="en-US" sz="900" b="0" i="0" u="none" strike="noStrike" cap="none">
                <a:solidFill>
                  <a:srgbClr val="595959"/>
                </a:solidFill>
                <a:latin typeface="Arial"/>
                <a:ea typeface="Arial"/>
                <a:cs typeface="Arial"/>
                <a:sym typeface="Arial"/>
              </a:rPr>
              <a:t>Easy to change colors, photos and Text..</a:t>
            </a:r>
            <a:endParaRPr sz="900" b="0" i="0" u="none" strike="noStrike" cap="none">
              <a:solidFill>
                <a:srgbClr val="404040"/>
              </a:solidFill>
              <a:latin typeface="Arial"/>
              <a:ea typeface="Arial"/>
              <a:cs typeface="Arial"/>
              <a:sym typeface="Arial"/>
            </a:endParaRPr>
          </a:p>
        </p:txBody>
      </p:sp>
      <p:sp>
        <p:nvSpPr>
          <p:cNvPr id="848" name="Google Shape;848;p22"/>
          <p:cNvSpPr txBox="1"/>
          <p:nvPr/>
        </p:nvSpPr>
        <p:spPr>
          <a:xfrm>
            <a:off x="764767" y="3671782"/>
            <a:ext cx="4304538" cy="230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This text can be replaced with your own text</a:t>
            </a:r>
            <a:endParaRPr/>
          </a:p>
        </p:txBody>
      </p:sp>
      <p:sp>
        <p:nvSpPr>
          <p:cNvPr id="849" name="Google Shape;849;p22"/>
          <p:cNvSpPr/>
          <p:nvPr/>
        </p:nvSpPr>
        <p:spPr>
          <a:xfrm>
            <a:off x="622386" y="3179862"/>
            <a:ext cx="107999" cy="107999"/>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A3B3B"/>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900"/>
              <a:buFont typeface="Calibri"/>
              <a:buNone/>
            </a:pPr>
            <a:endParaRPr sz="900" b="0" i="0" u="none" strike="noStrike" cap="none">
              <a:solidFill>
                <a:srgbClr val="FFFFFF"/>
              </a:solidFill>
              <a:latin typeface="Arial"/>
              <a:ea typeface="Arial"/>
              <a:cs typeface="Arial"/>
              <a:sym typeface="Arial"/>
            </a:endParaRPr>
          </a:p>
        </p:txBody>
      </p:sp>
      <p:sp>
        <p:nvSpPr>
          <p:cNvPr id="850" name="Google Shape;850;p22"/>
          <p:cNvSpPr/>
          <p:nvPr/>
        </p:nvSpPr>
        <p:spPr>
          <a:xfrm>
            <a:off x="622386" y="3454054"/>
            <a:ext cx="107999" cy="107999"/>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A3B3B"/>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900"/>
              <a:buFont typeface="Calibri"/>
              <a:buNone/>
            </a:pPr>
            <a:endParaRPr sz="900" b="0" i="0" u="none" strike="noStrike" cap="none">
              <a:solidFill>
                <a:srgbClr val="FFFFFF"/>
              </a:solidFill>
              <a:latin typeface="Arial"/>
              <a:ea typeface="Arial"/>
              <a:cs typeface="Arial"/>
              <a:sym typeface="Arial"/>
            </a:endParaRPr>
          </a:p>
        </p:txBody>
      </p:sp>
      <p:sp>
        <p:nvSpPr>
          <p:cNvPr id="851" name="Google Shape;851;p22"/>
          <p:cNvSpPr/>
          <p:nvPr/>
        </p:nvSpPr>
        <p:spPr>
          <a:xfrm>
            <a:off x="622386" y="3728255"/>
            <a:ext cx="107999" cy="107999"/>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A3B3B"/>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900"/>
              <a:buFont typeface="Calibri"/>
              <a:buNone/>
            </a:pPr>
            <a:endParaRPr sz="900" b="0" i="0" u="none" strike="noStrike" cap="none">
              <a:solidFill>
                <a:srgbClr val="FFFFFF"/>
              </a:solidFill>
              <a:latin typeface="Arial"/>
              <a:ea typeface="Arial"/>
              <a:cs typeface="Arial"/>
              <a:sym typeface="Arial"/>
            </a:endParaRPr>
          </a:p>
        </p:txBody>
      </p:sp>
      <p:sp>
        <p:nvSpPr>
          <p:cNvPr id="852" name="Google Shape;852;p22"/>
          <p:cNvSpPr txBox="1"/>
          <p:nvPr/>
        </p:nvSpPr>
        <p:spPr>
          <a:xfrm>
            <a:off x="764767" y="3945974"/>
            <a:ext cx="4306558" cy="230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I hope and I believe that this Template will your Time, Money and.</a:t>
            </a:r>
            <a:endParaRPr sz="900" b="0" i="0" u="none" strike="noStrike" cap="none">
              <a:solidFill>
                <a:srgbClr val="404040"/>
              </a:solidFill>
              <a:latin typeface="Arial"/>
              <a:ea typeface="Arial"/>
              <a:cs typeface="Arial"/>
              <a:sym typeface="Arial"/>
            </a:endParaRPr>
          </a:p>
        </p:txBody>
      </p:sp>
      <p:sp>
        <p:nvSpPr>
          <p:cNvPr id="853" name="Google Shape;853;p22"/>
          <p:cNvSpPr/>
          <p:nvPr/>
        </p:nvSpPr>
        <p:spPr>
          <a:xfrm>
            <a:off x="622386" y="4002447"/>
            <a:ext cx="107999" cy="107999"/>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A3B3B"/>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900"/>
              <a:buFont typeface="Calibri"/>
              <a:buNone/>
            </a:pPr>
            <a:endParaRPr sz="900" b="0" i="0" u="none" strike="noStrike" cap="none">
              <a:solidFill>
                <a:srgbClr val="FFFFFF"/>
              </a:solidFill>
              <a:latin typeface="Arial"/>
              <a:ea typeface="Arial"/>
              <a:cs typeface="Arial"/>
              <a:sym typeface="Arial"/>
            </a:endParaRPr>
          </a:p>
        </p:txBody>
      </p:sp>
      <p:sp>
        <p:nvSpPr>
          <p:cNvPr id="854" name="Google Shape;854;p22"/>
          <p:cNvSpPr/>
          <p:nvPr/>
        </p:nvSpPr>
        <p:spPr>
          <a:xfrm>
            <a:off x="5210178" y="1404939"/>
            <a:ext cx="3390896" cy="30686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855" name="Google Shape;855;p22"/>
          <p:cNvSpPr/>
          <p:nvPr/>
        </p:nvSpPr>
        <p:spPr>
          <a:xfrm>
            <a:off x="5213351" y="1404939"/>
            <a:ext cx="3384551" cy="3071807"/>
          </a:xfrm>
          <a:custGeom>
            <a:avLst/>
            <a:gdLst/>
            <a:ahLst/>
            <a:cxnLst/>
            <a:rect l="l" t="t" r="r" b="b"/>
            <a:pathLst>
              <a:path w="1198" h="1087" extrusionOk="0">
                <a:moveTo>
                  <a:pt x="0" y="336"/>
                </a:moveTo>
                <a:cubicBezTo>
                  <a:pt x="0" y="327"/>
                  <a:pt x="0" y="317"/>
                  <a:pt x="0" y="308"/>
                </a:cubicBezTo>
                <a:cubicBezTo>
                  <a:pt x="1" y="304"/>
                  <a:pt x="0" y="300"/>
                  <a:pt x="0" y="296"/>
                </a:cubicBezTo>
                <a:cubicBezTo>
                  <a:pt x="1" y="271"/>
                  <a:pt x="6" y="247"/>
                  <a:pt x="13" y="223"/>
                </a:cubicBezTo>
                <a:cubicBezTo>
                  <a:pt x="19" y="203"/>
                  <a:pt x="26" y="184"/>
                  <a:pt x="36" y="166"/>
                </a:cubicBezTo>
                <a:cubicBezTo>
                  <a:pt x="47" y="143"/>
                  <a:pt x="61" y="122"/>
                  <a:pt x="78" y="102"/>
                </a:cubicBezTo>
                <a:cubicBezTo>
                  <a:pt x="95" y="82"/>
                  <a:pt x="115" y="65"/>
                  <a:pt x="137" y="50"/>
                </a:cubicBezTo>
                <a:cubicBezTo>
                  <a:pt x="157" y="38"/>
                  <a:pt x="178" y="27"/>
                  <a:pt x="201" y="19"/>
                </a:cubicBezTo>
                <a:cubicBezTo>
                  <a:pt x="223" y="12"/>
                  <a:pt x="246" y="6"/>
                  <a:pt x="269" y="3"/>
                </a:cubicBezTo>
                <a:cubicBezTo>
                  <a:pt x="279" y="2"/>
                  <a:pt x="288" y="2"/>
                  <a:pt x="298" y="1"/>
                </a:cubicBezTo>
                <a:cubicBezTo>
                  <a:pt x="309" y="1"/>
                  <a:pt x="321" y="1"/>
                  <a:pt x="332" y="1"/>
                </a:cubicBezTo>
                <a:cubicBezTo>
                  <a:pt x="361" y="1"/>
                  <a:pt x="389" y="6"/>
                  <a:pt x="417" y="14"/>
                </a:cubicBezTo>
                <a:cubicBezTo>
                  <a:pt x="445" y="23"/>
                  <a:pt x="472" y="36"/>
                  <a:pt x="497" y="53"/>
                </a:cubicBezTo>
                <a:cubicBezTo>
                  <a:pt x="508" y="61"/>
                  <a:pt x="518" y="70"/>
                  <a:pt x="529" y="79"/>
                </a:cubicBezTo>
                <a:cubicBezTo>
                  <a:pt x="543" y="92"/>
                  <a:pt x="555" y="106"/>
                  <a:pt x="566" y="121"/>
                </a:cubicBezTo>
                <a:cubicBezTo>
                  <a:pt x="578" y="137"/>
                  <a:pt x="588" y="153"/>
                  <a:pt x="597" y="170"/>
                </a:cubicBezTo>
                <a:cubicBezTo>
                  <a:pt x="597" y="170"/>
                  <a:pt x="597" y="171"/>
                  <a:pt x="598" y="172"/>
                </a:cubicBezTo>
                <a:cubicBezTo>
                  <a:pt x="600" y="170"/>
                  <a:pt x="601" y="167"/>
                  <a:pt x="602" y="165"/>
                </a:cubicBezTo>
                <a:cubicBezTo>
                  <a:pt x="614" y="143"/>
                  <a:pt x="628" y="122"/>
                  <a:pt x="644" y="103"/>
                </a:cubicBezTo>
                <a:cubicBezTo>
                  <a:pt x="658" y="86"/>
                  <a:pt x="674" y="71"/>
                  <a:pt x="691" y="57"/>
                </a:cubicBezTo>
                <a:cubicBezTo>
                  <a:pt x="708" y="45"/>
                  <a:pt x="726" y="34"/>
                  <a:pt x="745" y="25"/>
                </a:cubicBezTo>
                <a:cubicBezTo>
                  <a:pt x="766" y="15"/>
                  <a:pt x="787" y="8"/>
                  <a:pt x="810" y="4"/>
                </a:cubicBezTo>
                <a:cubicBezTo>
                  <a:pt x="823" y="2"/>
                  <a:pt x="836" y="1"/>
                  <a:pt x="848" y="1"/>
                </a:cubicBezTo>
                <a:cubicBezTo>
                  <a:pt x="850" y="1"/>
                  <a:pt x="851" y="1"/>
                  <a:pt x="853" y="0"/>
                </a:cubicBezTo>
                <a:cubicBezTo>
                  <a:pt x="861" y="0"/>
                  <a:pt x="870" y="0"/>
                  <a:pt x="879" y="0"/>
                </a:cubicBezTo>
                <a:cubicBezTo>
                  <a:pt x="883" y="1"/>
                  <a:pt x="887" y="1"/>
                  <a:pt x="891" y="1"/>
                </a:cubicBezTo>
                <a:cubicBezTo>
                  <a:pt x="913" y="1"/>
                  <a:pt x="933" y="5"/>
                  <a:pt x="954" y="10"/>
                </a:cubicBezTo>
                <a:cubicBezTo>
                  <a:pt x="979" y="16"/>
                  <a:pt x="1004" y="24"/>
                  <a:pt x="1027" y="35"/>
                </a:cubicBezTo>
                <a:cubicBezTo>
                  <a:pt x="1051" y="47"/>
                  <a:pt x="1073" y="60"/>
                  <a:pt x="1093" y="77"/>
                </a:cubicBezTo>
                <a:cubicBezTo>
                  <a:pt x="1120" y="100"/>
                  <a:pt x="1141" y="126"/>
                  <a:pt x="1158" y="156"/>
                </a:cubicBezTo>
                <a:cubicBezTo>
                  <a:pt x="1175" y="186"/>
                  <a:pt x="1187" y="218"/>
                  <a:pt x="1193" y="251"/>
                </a:cubicBezTo>
                <a:cubicBezTo>
                  <a:pt x="1196" y="266"/>
                  <a:pt x="1197" y="282"/>
                  <a:pt x="1197" y="297"/>
                </a:cubicBezTo>
                <a:cubicBezTo>
                  <a:pt x="1197" y="298"/>
                  <a:pt x="1197" y="299"/>
                  <a:pt x="1198" y="300"/>
                </a:cubicBezTo>
                <a:cubicBezTo>
                  <a:pt x="1198" y="309"/>
                  <a:pt x="1198" y="319"/>
                  <a:pt x="1198" y="328"/>
                </a:cubicBezTo>
                <a:cubicBezTo>
                  <a:pt x="1197" y="332"/>
                  <a:pt x="1197" y="336"/>
                  <a:pt x="1197" y="341"/>
                </a:cubicBezTo>
                <a:cubicBezTo>
                  <a:pt x="1197" y="361"/>
                  <a:pt x="1193" y="381"/>
                  <a:pt x="1189" y="400"/>
                </a:cubicBezTo>
                <a:cubicBezTo>
                  <a:pt x="1181" y="433"/>
                  <a:pt x="1170" y="464"/>
                  <a:pt x="1157" y="495"/>
                </a:cubicBezTo>
                <a:cubicBezTo>
                  <a:pt x="1141" y="530"/>
                  <a:pt x="1122" y="564"/>
                  <a:pt x="1101" y="596"/>
                </a:cubicBezTo>
                <a:cubicBezTo>
                  <a:pt x="1087" y="619"/>
                  <a:pt x="1071" y="641"/>
                  <a:pt x="1055" y="663"/>
                </a:cubicBezTo>
                <a:cubicBezTo>
                  <a:pt x="1038" y="684"/>
                  <a:pt x="1021" y="705"/>
                  <a:pt x="1004" y="725"/>
                </a:cubicBezTo>
                <a:cubicBezTo>
                  <a:pt x="991" y="739"/>
                  <a:pt x="979" y="753"/>
                  <a:pt x="966" y="767"/>
                </a:cubicBezTo>
                <a:cubicBezTo>
                  <a:pt x="943" y="792"/>
                  <a:pt x="919" y="816"/>
                  <a:pt x="895" y="840"/>
                </a:cubicBezTo>
                <a:cubicBezTo>
                  <a:pt x="883" y="852"/>
                  <a:pt x="871" y="863"/>
                  <a:pt x="860" y="873"/>
                </a:cubicBezTo>
                <a:cubicBezTo>
                  <a:pt x="846" y="886"/>
                  <a:pt x="833" y="898"/>
                  <a:pt x="820" y="910"/>
                </a:cubicBezTo>
                <a:cubicBezTo>
                  <a:pt x="805" y="923"/>
                  <a:pt x="790" y="936"/>
                  <a:pt x="775" y="948"/>
                </a:cubicBezTo>
                <a:cubicBezTo>
                  <a:pt x="756" y="965"/>
                  <a:pt x="737" y="981"/>
                  <a:pt x="717" y="996"/>
                </a:cubicBezTo>
                <a:cubicBezTo>
                  <a:pt x="701" y="1009"/>
                  <a:pt x="685" y="1022"/>
                  <a:pt x="669" y="1034"/>
                </a:cubicBezTo>
                <a:cubicBezTo>
                  <a:pt x="648" y="1051"/>
                  <a:pt x="626" y="1068"/>
                  <a:pt x="604" y="1085"/>
                </a:cubicBezTo>
                <a:cubicBezTo>
                  <a:pt x="602" y="1086"/>
                  <a:pt x="600" y="1086"/>
                  <a:pt x="598" y="1087"/>
                </a:cubicBezTo>
                <a:cubicBezTo>
                  <a:pt x="598" y="1087"/>
                  <a:pt x="598" y="1087"/>
                  <a:pt x="597" y="1087"/>
                </a:cubicBezTo>
                <a:cubicBezTo>
                  <a:pt x="591" y="1084"/>
                  <a:pt x="586" y="1079"/>
                  <a:pt x="580" y="1075"/>
                </a:cubicBezTo>
                <a:cubicBezTo>
                  <a:pt x="561" y="1059"/>
                  <a:pt x="542" y="1044"/>
                  <a:pt x="523" y="1028"/>
                </a:cubicBezTo>
                <a:cubicBezTo>
                  <a:pt x="506" y="1014"/>
                  <a:pt x="490" y="1001"/>
                  <a:pt x="473" y="987"/>
                </a:cubicBezTo>
                <a:cubicBezTo>
                  <a:pt x="454" y="971"/>
                  <a:pt x="436" y="955"/>
                  <a:pt x="417" y="939"/>
                </a:cubicBezTo>
                <a:cubicBezTo>
                  <a:pt x="405" y="929"/>
                  <a:pt x="394" y="919"/>
                  <a:pt x="383" y="909"/>
                </a:cubicBezTo>
                <a:cubicBezTo>
                  <a:pt x="371" y="899"/>
                  <a:pt x="360" y="889"/>
                  <a:pt x="348" y="878"/>
                </a:cubicBezTo>
                <a:cubicBezTo>
                  <a:pt x="342" y="872"/>
                  <a:pt x="335" y="866"/>
                  <a:pt x="329" y="860"/>
                </a:cubicBezTo>
                <a:cubicBezTo>
                  <a:pt x="310" y="842"/>
                  <a:pt x="291" y="825"/>
                  <a:pt x="273" y="806"/>
                </a:cubicBezTo>
                <a:cubicBezTo>
                  <a:pt x="261" y="794"/>
                  <a:pt x="249" y="782"/>
                  <a:pt x="237" y="770"/>
                </a:cubicBezTo>
                <a:cubicBezTo>
                  <a:pt x="229" y="762"/>
                  <a:pt x="222" y="753"/>
                  <a:pt x="214" y="745"/>
                </a:cubicBezTo>
                <a:cubicBezTo>
                  <a:pt x="204" y="734"/>
                  <a:pt x="194" y="723"/>
                  <a:pt x="184" y="712"/>
                </a:cubicBezTo>
                <a:cubicBezTo>
                  <a:pt x="171" y="697"/>
                  <a:pt x="158" y="682"/>
                  <a:pt x="146" y="666"/>
                </a:cubicBezTo>
                <a:cubicBezTo>
                  <a:pt x="131" y="647"/>
                  <a:pt x="117" y="628"/>
                  <a:pt x="103" y="608"/>
                </a:cubicBezTo>
                <a:cubicBezTo>
                  <a:pt x="88" y="585"/>
                  <a:pt x="73" y="563"/>
                  <a:pt x="60" y="539"/>
                </a:cubicBezTo>
                <a:cubicBezTo>
                  <a:pt x="46" y="512"/>
                  <a:pt x="34" y="485"/>
                  <a:pt x="23" y="457"/>
                </a:cubicBezTo>
                <a:cubicBezTo>
                  <a:pt x="16" y="436"/>
                  <a:pt x="10" y="414"/>
                  <a:pt x="5" y="391"/>
                </a:cubicBezTo>
                <a:cubicBezTo>
                  <a:pt x="3" y="377"/>
                  <a:pt x="1" y="363"/>
                  <a:pt x="0" y="349"/>
                </a:cubicBezTo>
                <a:cubicBezTo>
                  <a:pt x="0" y="345"/>
                  <a:pt x="1" y="341"/>
                  <a:pt x="0" y="336"/>
                </a:cubicBezTo>
                <a:close/>
              </a:path>
            </a:pathLst>
          </a:custGeom>
          <a:solidFill>
            <a:srgbClr val="99FF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856" name="Google Shape;856;p22"/>
          <p:cNvGrpSpPr/>
          <p:nvPr/>
        </p:nvGrpSpPr>
        <p:grpSpPr>
          <a:xfrm>
            <a:off x="5873127" y="1952362"/>
            <a:ext cx="2064998" cy="2050084"/>
            <a:chOff x="5873127" y="1952362"/>
            <a:chExt cx="2064998" cy="2050084"/>
          </a:xfrm>
        </p:grpSpPr>
        <p:sp>
          <p:nvSpPr>
            <p:cNvPr id="857" name="Google Shape;857;p22"/>
            <p:cNvSpPr/>
            <p:nvPr/>
          </p:nvSpPr>
          <p:spPr>
            <a:xfrm>
              <a:off x="5873127" y="1952362"/>
              <a:ext cx="2064998" cy="2050084"/>
            </a:xfrm>
            <a:custGeom>
              <a:avLst/>
              <a:gdLst/>
              <a:ahLst/>
              <a:cxnLst/>
              <a:rect l="l" t="t" r="r" b="b"/>
              <a:pathLst>
                <a:path w="407" h="404" extrusionOk="0">
                  <a:moveTo>
                    <a:pt x="62" y="83"/>
                  </a:moveTo>
                  <a:cubicBezTo>
                    <a:pt x="62" y="96"/>
                    <a:pt x="62" y="108"/>
                    <a:pt x="62" y="121"/>
                  </a:cubicBezTo>
                  <a:cubicBezTo>
                    <a:pt x="63" y="133"/>
                    <a:pt x="58" y="137"/>
                    <a:pt x="46" y="137"/>
                  </a:cubicBezTo>
                  <a:cubicBezTo>
                    <a:pt x="0" y="137"/>
                    <a:pt x="8" y="140"/>
                    <a:pt x="7" y="99"/>
                  </a:cubicBezTo>
                  <a:cubicBezTo>
                    <a:pt x="7" y="72"/>
                    <a:pt x="7" y="45"/>
                    <a:pt x="7" y="17"/>
                  </a:cubicBezTo>
                  <a:cubicBezTo>
                    <a:pt x="7" y="5"/>
                    <a:pt x="11" y="0"/>
                    <a:pt x="23" y="1"/>
                  </a:cubicBezTo>
                  <a:cubicBezTo>
                    <a:pt x="36" y="3"/>
                    <a:pt x="54" y="0"/>
                    <a:pt x="60" y="7"/>
                  </a:cubicBezTo>
                  <a:cubicBezTo>
                    <a:pt x="66" y="16"/>
                    <a:pt x="62" y="33"/>
                    <a:pt x="63" y="48"/>
                  </a:cubicBezTo>
                  <a:cubicBezTo>
                    <a:pt x="80" y="48"/>
                    <a:pt x="95" y="48"/>
                    <a:pt x="111" y="48"/>
                  </a:cubicBezTo>
                  <a:cubicBezTo>
                    <a:pt x="127" y="48"/>
                    <a:pt x="143" y="48"/>
                    <a:pt x="161" y="48"/>
                  </a:cubicBezTo>
                  <a:cubicBezTo>
                    <a:pt x="154" y="67"/>
                    <a:pt x="151" y="87"/>
                    <a:pt x="119" y="80"/>
                  </a:cubicBezTo>
                  <a:cubicBezTo>
                    <a:pt x="139" y="104"/>
                    <a:pt x="151" y="131"/>
                    <a:pt x="172" y="142"/>
                  </a:cubicBezTo>
                  <a:cubicBezTo>
                    <a:pt x="191" y="151"/>
                    <a:pt x="223" y="151"/>
                    <a:pt x="241" y="142"/>
                  </a:cubicBezTo>
                  <a:cubicBezTo>
                    <a:pt x="262" y="131"/>
                    <a:pt x="275" y="104"/>
                    <a:pt x="293" y="82"/>
                  </a:cubicBezTo>
                  <a:cubicBezTo>
                    <a:pt x="282" y="81"/>
                    <a:pt x="276" y="80"/>
                    <a:pt x="268" y="80"/>
                  </a:cubicBezTo>
                  <a:cubicBezTo>
                    <a:pt x="264" y="71"/>
                    <a:pt x="260" y="61"/>
                    <a:pt x="255" y="50"/>
                  </a:cubicBezTo>
                  <a:cubicBezTo>
                    <a:pt x="287" y="50"/>
                    <a:pt x="317" y="50"/>
                    <a:pt x="350" y="50"/>
                  </a:cubicBezTo>
                  <a:cubicBezTo>
                    <a:pt x="351" y="33"/>
                    <a:pt x="352" y="18"/>
                    <a:pt x="353" y="1"/>
                  </a:cubicBezTo>
                  <a:cubicBezTo>
                    <a:pt x="368" y="1"/>
                    <a:pt x="382" y="0"/>
                    <a:pt x="396" y="2"/>
                  </a:cubicBezTo>
                  <a:cubicBezTo>
                    <a:pt x="400" y="2"/>
                    <a:pt x="406" y="10"/>
                    <a:pt x="406" y="15"/>
                  </a:cubicBezTo>
                  <a:cubicBezTo>
                    <a:pt x="407" y="51"/>
                    <a:pt x="406" y="87"/>
                    <a:pt x="407" y="123"/>
                  </a:cubicBezTo>
                  <a:cubicBezTo>
                    <a:pt x="407" y="133"/>
                    <a:pt x="403" y="136"/>
                    <a:pt x="393" y="137"/>
                  </a:cubicBezTo>
                  <a:cubicBezTo>
                    <a:pt x="352" y="140"/>
                    <a:pt x="352" y="140"/>
                    <a:pt x="352" y="99"/>
                  </a:cubicBezTo>
                  <a:cubicBezTo>
                    <a:pt x="352" y="94"/>
                    <a:pt x="351" y="89"/>
                    <a:pt x="351" y="78"/>
                  </a:cubicBezTo>
                  <a:cubicBezTo>
                    <a:pt x="342" y="83"/>
                    <a:pt x="334" y="84"/>
                    <a:pt x="331" y="89"/>
                  </a:cubicBezTo>
                  <a:cubicBezTo>
                    <a:pt x="307" y="126"/>
                    <a:pt x="282" y="162"/>
                    <a:pt x="263" y="201"/>
                  </a:cubicBezTo>
                  <a:cubicBezTo>
                    <a:pt x="254" y="220"/>
                    <a:pt x="258" y="244"/>
                    <a:pt x="256" y="265"/>
                  </a:cubicBezTo>
                  <a:cubicBezTo>
                    <a:pt x="261" y="266"/>
                    <a:pt x="262" y="266"/>
                    <a:pt x="263" y="266"/>
                  </a:cubicBezTo>
                  <a:cubicBezTo>
                    <a:pt x="306" y="251"/>
                    <a:pt x="314" y="257"/>
                    <a:pt x="313" y="303"/>
                  </a:cubicBezTo>
                  <a:cubicBezTo>
                    <a:pt x="312" y="330"/>
                    <a:pt x="310" y="357"/>
                    <a:pt x="310" y="383"/>
                  </a:cubicBezTo>
                  <a:cubicBezTo>
                    <a:pt x="311" y="399"/>
                    <a:pt x="301" y="398"/>
                    <a:pt x="291" y="398"/>
                  </a:cubicBezTo>
                  <a:cubicBezTo>
                    <a:pt x="281" y="397"/>
                    <a:pt x="266" y="403"/>
                    <a:pt x="267" y="383"/>
                  </a:cubicBezTo>
                  <a:cubicBezTo>
                    <a:pt x="267" y="366"/>
                    <a:pt x="267" y="349"/>
                    <a:pt x="267" y="329"/>
                  </a:cubicBezTo>
                  <a:cubicBezTo>
                    <a:pt x="227" y="351"/>
                    <a:pt x="189" y="353"/>
                    <a:pt x="149" y="329"/>
                  </a:cubicBezTo>
                  <a:cubicBezTo>
                    <a:pt x="148" y="348"/>
                    <a:pt x="146" y="366"/>
                    <a:pt x="147" y="384"/>
                  </a:cubicBezTo>
                  <a:cubicBezTo>
                    <a:pt x="147" y="398"/>
                    <a:pt x="138" y="399"/>
                    <a:pt x="128" y="397"/>
                  </a:cubicBezTo>
                  <a:cubicBezTo>
                    <a:pt x="118" y="396"/>
                    <a:pt x="103" y="404"/>
                    <a:pt x="103" y="385"/>
                  </a:cubicBezTo>
                  <a:cubicBezTo>
                    <a:pt x="102" y="350"/>
                    <a:pt x="101" y="315"/>
                    <a:pt x="101" y="281"/>
                  </a:cubicBezTo>
                  <a:cubicBezTo>
                    <a:pt x="101" y="262"/>
                    <a:pt x="116" y="253"/>
                    <a:pt x="135" y="259"/>
                  </a:cubicBezTo>
                  <a:cubicBezTo>
                    <a:pt x="141" y="261"/>
                    <a:pt x="147" y="264"/>
                    <a:pt x="156" y="268"/>
                  </a:cubicBezTo>
                  <a:cubicBezTo>
                    <a:pt x="155" y="238"/>
                    <a:pt x="162" y="212"/>
                    <a:pt x="143" y="186"/>
                  </a:cubicBezTo>
                  <a:cubicBezTo>
                    <a:pt x="122" y="156"/>
                    <a:pt x="105" y="124"/>
                    <a:pt x="85" y="93"/>
                  </a:cubicBezTo>
                  <a:cubicBezTo>
                    <a:pt x="81" y="87"/>
                    <a:pt x="74" y="83"/>
                    <a:pt x="68" y="78"/>
                  </a:cubicBezTo>
                  <a:cubicBezTo>
                    <a:pt x="66" y="80"/>
                    <a:pt x="64" y="82"/>
                    <a:pt x="62" y="8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858" name="Google Shape;858;p22"/>
            <p:cNvSpPr/>
            <p:nvPr/>
          </p:nvSpPr>
          <p:spPr>
            <a:xfrm>
              <a:off x="6717026" y="2195309"/>
              <a:ext cx="426210" cy="417688"/>
            </a:xfrm>
            <a:custGeom>
              <a:avLst/>
              <a:gdLst/>
              <a:ahLst/>
              <a:cxnLst/>
              <a:rect l="l" t="t" r="r" b="b"/>
              <a:pathLst>
                <a:path w="84" h="82" extrusionOk="0">
                  <a:moveTo>
                    <a:pt x="42" y="82"/>
                  </a:moveTo>
                  <a:cubicBezTo>
                    <a:pt x="20" y="82"/>
                    <a:pt x="1" y="63"/>
                    <a:pt x="0" y="42"/>
                  </a:cubicBezTo>
                  <a:cubicBezTo>
                    <a:pt x="0" y="19"/>
                    <a:pt x="19" y="0"/>
                    <a:pt x="42" y="0"/>
                  </a:cubicBezTo>
                  <a:cubicBezTo>
                    <a:pt x="65" y="0"/>
                    <a:pt x="84" y="19"/>
                    <a:pt x="83" y="42"/>
                  </a:cubicBezTo>
                  <a:cubicBezTo>
                    <a:pt x="83" y="64"/>
                    <a:pt x="64" y="82"/>
                    <a:pt x="42" y="8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grpSp>
        <p:nvGrpSpPr>
          <p:cNvPr id="863" name="Google Shape;863;p23"/>
          <p:cNvGrpSpPr/>
          <p:nvPr/>
        </p:nvGrpSpPr>
        <p:grpSpPr>
          <a:xfrm>
            <a:off x="3122612" y="1789113"/>
            <a:ext cx="2840038" cy="2841625"/>
            <a:chOff x="1967" y="1127"/>
            <a:chExt cx="1789" cy="1790"/>
          </a:xfrm>
        </p:grpSpPr>
        <p:sp>
          <p:nvSpPr>
            <p:cNvPr id="864" name="Google Shape;864;p23"/>
            <p:cNvSpPr/>
            <p:nvPr/>
          </p:nvSpPr>
          <p:spPr>
            <a:xfrm>
              <a:off x="1967" y="1127"/>
              <a:ext cx="1789" cy="1790"/>
            </a:xfrm>
            <a:custGeom>
              <a:avLst/>
              <a:gdLst/>
              <a:ahLst/>
              <a:cxnLst/>
              <a:rect l="l" t="t" r="r" b="b"/>
              <a:pathLst>
                <a:path w="344" h="344" extrusionOk="0">
                  <a:moveTo>
                    <a:pt x="171" y="343"/>
                  </a:moveTo>
                  <a:cubicBezTo>
                    <a:pt x="75" y="343"/>
                    <a:pt x="0" y="266"/>
                    <a:pt x="0" y="169"/>
                  </a:cubicBezTo>
                  <a:cubicBezTo>
                    <a:pt x="1" y="76"/>
                    <a:pt x="79" y="0"/>
                    <a:pt x="173" y="0"/>
                  </a:cubicBezTo>
                  <a:cubicBezTo>
                    <a:pt x="267" y="1"/>
                    <a:pt x="344" y="78"/>
                    <a:pt x="343" y="173"/>
                  </a:cubicBezTo>
                  <a:cubicBezTo>
                    <a:pt x="343" y="268"/>
                    <a:pt x="266" y="344"/>
                    <a:pt x="171" y="343"/>
                  </a:cubicBezTo>
                  <a:close/>
                  <a:moveTo>
                    <a:pt x="171" y="14"/>
                  </a:moveTo>
                  <a:cubicBezTo>
                    <a:pt x="85" y="14"/>
                    <a:pt x="14" y="84"/>
                    <a:pt x="13" y="171"/>
                  </a:cubicBezTo>
                  <a:cubicBezTo>
                    <a:pt x="12" y="259"/>
                    <a:pt x="85" y="331"/>
                    <a:pt x="173" y="331"/>
                  </a:cubicBezTo>
                  <a:cubicBezTo>
                    <a:pt x="259" y="331"/>
                    <a:pt x="331" y="257"/>
                    <a:pt x="331" y="170"/>
                  </a:cubicBezTo>
                  <a:cubicBezTo>
                    <a:pt x="330" y="84"/>
                    <a:pt x="259" y="14"/>
                    <a:pt x="171" y="14"/>
                  </a:cubicBezTo>
                  <a:close/>
                </a:path>
              </a:pathLst>
            </a:custGeom>
            <a:solidFill>
              <a:srgbClr val="15A1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5" name="Google Shape;865;p23"/>
            <p:cNvSpPr/>
            <p:nvPr/>
          </p:nvSpPr>
          <p:spPr>
            <a:xfrm>
              <a:off x="2398" y="1455"/>
              <a:ext cx="911" cy="1103"/>
            </a:xfrm>
            <a:custGeom>
              <a:avLst/>
              <a:gdLst/>
              <a:ahLst/>
              <a:cxnLst/>
              <a:rect l="l" t="t" r="r" b="b"/>
              <a:pathLst>
                <a:path w="175" h="212" extrusionOk="0">
                  <a:moveTo>
                    <a:pt x="134" y="96"/>
                  </a:moveTo>
                  <a:cubicBezTo>
                    <a:pt x="145" y="96"/>
                    <a:pt x="149" y="97"/>
                    <a:pt x="153" y="97"/>
                  </a:cubicBezTo>
                  <a:cubicBezTo>
                    <a:pt x="169" y="94"/>
                    <a:pt x="175" y="102"/>
                    <a:pt x="173" y="117"/>
                  </a:cubicBezTo>
                  <a:cubicBezTo>
                    <a:pt x="172" y="123"/>
                    <a:pt x="173" y="129"/>
                    <a:pt x="173" y="135"/>
                  </a:cubicBezTo>
                  <a:cubicBezTo>
                    <a:pt x="173" y="170"/>
                    <a:pt x="173" y="170"/>
                    <a:pt x="140" y="174"/>
                  </a:cubicBezTo>
                  <a:cubicBezTo>
                    <a:pt x="140" y="175"/>
                    <a:pt x="138" y="176"/>
                    <a:pt x="138" y="177"/>
                  </a:cubicBezTo>
                  <a:cubicBezTo>
                    <a:pt x="135" y="211"/>
                    <a:pt x="135" y="211"/>
                    <a:pt x="100" y="211"/>
                  </a:cubicBezTo>
                  <a:cubicBezTo>
                    <a:pt x="83" y="211"/>
                    <a:pt x="66" y="210"/>
                    <a:pt x="49" y="211"/>
                  </a:cubicBezTo>
                  <a:cubicBezTo>
                    <a:pt x="34" y="212"/>
                    <a:pt x="29" y="205"/>
                    <a:pt x="29" y="191"/>
                  </a:cubicBezTo>
                  <a:cubicBezTo>
                    <a:pt x="29" y="164"/>
                    <a:pt x="29" y="137"/>
                    <a:pt x="29" y="108"/>
                  </a:cubicBezTo>
                  <a:cubicBezTo>
                    <a:pt x="25" y="107"/>
                    <a:pt x="19" y="107"/>
                    <a:pt x="17" y="104"/>
                  </a:cubicBezTo>
                  <a:cubicBezTo>
                    <a:pt x="11" y="98"/>
                    <a:pt x="0" y="89"/>
                    <a:pt x="2" y="83"/>
                  </a:cubicBezTo>
                  <a:cubicBezTo>
                    <a:pt x="7" y="55"/>
                    <a:pt x="16" y="23"/>
                    <a:pt x="45" y="12"/>
                  </a:cubicBezTo>
                  <a:cubicBezTo>
                    <a:pt x="76" y="0"/>
                    <a:pt x="111" y="2"/>
                    <a:pt x="140" y="22"/>
                  </a:cubicBezTo>
                  <a:cubicBezTo>
                    <a:pt x="154" y="31"/>
                    <a:pt x="153" y="45"/>
                    <a:pt x="146" y="60"/>
                  </a:cubicBezTo>
                  <a:cubicBezTo>
                    <a:pt x="141" y="70"/>
                    <a:pt x="138" y="82"/>
                    <a:pt x="134" y="96"/>
                  </a:cubicBezTo>
                  <a:close/>
                  <a:moveTo>
                    <a:pt x="37" y="203"/>
                  </a:moveTo>
                  <a:cubicBezTo>
                    <a:pt x="68" y="203"/>
                    <a:pt x="98" y="203"/>
                    <a:pt x="129" y="203"/>
                  </a:cubicBezTo>
                  <a:cubicBezTo>
                    <a:pt x="132" y="170"/>
                    <a:pt x="132" y="170"/>
                    <a:pt x="164" y="162"/>
                  </a:cubicBezTo>
                  <a:cubicBezTo>
                    <a:pt x="164" y="143"/>
                    <a:pt x="164" y="125"/>
                    <a:pt x="164" y="107"/>
                  </a:cubicBezTo>
                  <a:cubicBezTo>
                    <a:pt x="153" y="104"/>
                    <a:pt x="138" y="104"/>
                    <a:pt x="133" y="97"/>
                  </a:cubicBezTo>
                  <a:cubicBezTo>
                    <a:pt x="127" y="90"/>
                    <a:pt x="130" y="76"/>
                    <a:pt x="129" y="66"/>
                  </a:cubicBezTo>
                  <a:cubicBezTo>
                    <a:pt x="97" y="66"/>
                    <a:pt x="67" y="66"/>
                    <a:pt x="37" y="66"/>
                  </a:cubicBezTo>
                  <a:cubicBezTo>
                    <a:pt x="37" y="112"/>
                    <a:pt x="37" y="156"/>
                    <a:pt x="37" y="203"/>
                  </a:cubicBezTo>
                  <a:close/>
                  <a:moveTo>
                    <a:pt x="29" y="98"/>
                  </a:moveTo>
                  <a:cubicBezTo>
                    <a:pt x="29" y="91"/>
                    <a:pt x="30" y="86"/>
                    <a:pt x="29" y="81"/>
                  </a:cubicBezTo>
                  <a:cubicBezTo>
                    <a:pt x="26" y="61"/>
                    <a:pt x="35" y="55"/>
                    <a:pt x="54" y="57"/>
                  </a:cubicBezTo>
                  <a:cubicBezTo>
                    <a:pt x="78" y="58"/>
                    <a:pt x="102" y="57"/>
                    <a:pt x="126" y="57"/>
                  </a:cubicBezTo>
                  <a:cubicBezTo>
                    <a:pt x="132" y="56"/>
                    <a:pt x="142" y="51"/>
                    <a:pt x="142" y="50"/>
                  </a:cubicBezTo>
                  <a:cubicBezTo>
                    <a:pt x="141" y="42"/>
                    <a:pt x="139" y="30"/>
                    <a:pt x="133" y="26"/>
                  </a:cubicBezTo>
                  <a:cubicBezTo>
                    <a:pt x="108" y="9"/>
                    <a:pt x="79" y="14"/>
                    <a:pt x="50" y="16"/>
                  </a:cubicBezTo>
                  <a:cubicBezTo>
                    <a:pt x="48" y="16"/>
                    <a:pt x="46" y="17"/>
                    <a:pt x="45" y="18"/>
                  </a:cubicBezTo>
                  <a:cubicBezTo>
                    <a:pt x="39" y="35"/>
                    <a:pt x="9" y="38"/>
                    <a:pt x="19" y="64"/>
                  </a:cubicBezTo>
                  <a:cubicBezTo>
                    <a:pt x="19" y="65"/>
                    <a:pt x="15" y="69"/>
                    <a:pt x="13" y="71"/>
                  </a:cubicBezTo>
                  <a:cubicBezTo>
                    <a:pt x="3" y="86"/>
                    <a:pt x="7" y="93"/>
                    <a:pt x="29" y="98"/>
                  </a:cubicBezTo>
                  <a:close/>
                </a:path>
              </a:pathLst>
            </a:custGeom>
            <a:solidFill>
              <a:srgbClr val="15A1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6" name="Google Shape;866;p23"/>
            <p:cNvSpPr/>
            <p:nvPr/>
          </p:nvSpPr>
          <p:spPr>
            <a:xfrm>
              <a:off x="2783" y="1876"/>
              <a:ext cx="120" cy="578"/>
            </a:xfrm>
            <a:custGeom>
              <a:avLst/>
              <a:gdLst/>
              <a:ahLst/>
              <a:cxnLst/>
              <a:rect l="l" t="t" r="r" b="b"/>
              <a:pathLst>
                <a:path w="23" h="111" extrusionOk="0">
                  <a:moveTo>
                    <a:pt x="9" y="0"/>
                  </a:moveTo>
                  <a:cubicBezTo>
                    <a:pt x="21" y="8"/>
                    <a:pt x="23" y="95"/>
                    <a:pt x="12" y="111"/>
                  </a:cubicBezTo>
                  <a:cubicBezTo>
                    <a:pt x="2" y="100"/>
                    <a:pt x="0" y="17"/>
                    <a:pt x="9" y="0"/>
                  </a:cubicBezTo>
                  <a:close/>
                  <a:moveTo>
                    <a:pt x="13" y="7"/>
                  </a:moveTo>
                  <a:cubicBezTo>
                    <a:pt x="12" y="7"/>
                    <a:pt x="11" y="7"/>
                    <a:pt x="10" y="7"/>
                  </a:cubicBezTo>
                  <a:cubicBezTo>
                    <a:pt x="10" y="38"/>
                    <a:pt x="10" y="69"/>
                    <a:pt x="10" y="100"/>
                  </a:cubicBezTo>
                  <a:cubicBezTo>
                    <a:pt x="11" y="100"/>
                    <a:pt x="12" y="100"/>
                    <a:pt x="13" y="100"/>
                  </a:cubicBezTo>
                  <a:cubicBezTo>
                    <a:pt x="13" y="69"/>
                    <a:pt x="13" y="38"/>
                    <a:pt x="13" y="7"/>
                  </a:cubicBezTo>
                  <a:close/>
                </a:path>
              </a:pathLst>
            </a:custGeom>
            <a:solidFill>
              <a:srgbClr val="15A1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7" name="Google Shape;867;p23"/>
            <p:cNvSpPr/>
            <p:nvPr/>
          </p:nvSpPr>
          <p:spPr>
            <a:xfrm>
              <a:off x="2960" y="1871"/>
              <a:ext cx="63" cy="583"/>
            </a:xfrm>
            <a:custGeom>
              <a:avLst/>
              <a:gdLst/>
              <a:ahLst/>
              <a:cxnLst/>
              <a:rect l="l" t="t" r="r" b="b"/>
              <a:pathLst>
                <a:path w="12" h="112" extrusionOk="0">
                  <a:moveTo>
                    <a:pt x="0" y="112"/>
                  </a:moveTo>
                  <a:cubicBezTo>
                    <a:pt x="0" y="75"/>
                    <a:pt x="0" y="38"/>
                    <a:pt x="0" y="1"/>
                  </a:cubicBezTo>
                  <a:cubicBezTo>
                    <a:pt x="2" y="1"/>
                    <a:pt x="5" y="1"/>
                    <a:pt x="8" y="0"/>
                  </a:cubicBezTo>
                  <a:cubicBezTo>
                    <a:pt x="12" y="37"/>
                    <a:pt x="9" y="75"/>
                    <a:pt x="9" y="112"/>
                  </a:cubicBezTo>
                  <a:cubicBezTo>
                    <a:pt x="6" y="112"/>
                    <a:pt x="3" y="112"/>
                    <a:pt x="0" y="112"/>
                  </a:cubicBezTo>
                  <a:close/>
                  <a:moveTo>
                    <a:pt x="1" y="103"/>
                  </a:moveTo>
                  <a:cubicBezTo>
                    <a:pt x="2" y="103"/>
                    <a:pt x="3" y="104"/>
                    <a:pt x="4" y="104"/>
                  </a:cubicBezTo>
                  <a:cubicBezTo>
                    <a:pt x="4" y="72"/>
                    <a:pt x="4" y="41"/>
                    <a:pt x="4" y="9"/>
                  </a:cubicBezTo>
                  <a:cubicBezTo>
                    <a:pt x="3" y="9"/>
                    <a:pt x="2" y="9"/>
                    <a:pt x="1" y="9"/>
                  </a:cubicBezTo>
                  <a:cubicBezTo>
                    <a:pt x="1" y="40"/>
                    <a:pt x="1" y="72"/>
                    <a:pt x="1" y="103"/>
                  </a:cubicBezTo>
                  <a:close/>
                </a:path>
              </a:pathLst>
            </a:custGeom>
            <a:solidFill>
              <a:srgbClr val="15A1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8" name="Google Shape;868;p23"/>
            <p:cNvSpPr/>
            <p:nvPr/>
          </p:nvSpPr>
          <p:spPr>
            <a:xfrm>
              <a:off x="2653" y="1850"/>
              <a:ext cx="68" cy="620"/>
            </a:xfrm>
            <a:custGeom>
              <a:avLst/>
              <a:gdLst/>
              <a:ahLst/>
              <a:cxnLst/>
              <a:rect l="l" t="t" r="r" b="b"/>
              <a:pathLst>
                <a:path w="13" h="119" extrusionOk="0">
                  <a:moveTo>
                    <a:pt x="13" y="119"/>
                  </a:moveTo>
                  <a:cubicBezTo>
                    <a:pt x="1" y="105"/>
                    <a:pt x="0" y="17"/>
                    <a:pt x="13" y="0"/>
                  </a:cubicBezTo>
                  <a:cubicBezTo>
                    <a:pt x="13" y="41"/>
                    <a:pt x="13" y="78"/>
                    <a:pt x="13" y="119"/>
                  </a:cubicBezTo>
                  <a:close/>
                  <a:moveTo>
                    <a:pt x="9" y="105"/>
                  </a:moveTo>
                  <a:cubicBezTo>
                    <a:pt x="9" y="106"/>
                    <a:pt x="10" y="106"/>
                    <a:pt x="10" y="107"/>
                  </a:cubicBezTo>
                  <a:cubicBezTo>
                    <a:pt x="10" y="76"/>
                    <a:pt x="10" y="45"/>
                    <a:pt x="10" y="14"/>
                  </a:cubicBezTo>
                  <a:cubicBezTo>
                    <a:pt x="10" y="14"/>
                    <a:pt x="9" y="14"/>
                    <a:pt x="9" y="14"/>
                  </a:cubicBezTo>
                  <a:cubicBezTo>
                    <a:pt x="9" y="44"/>
                    <a:pt x="9" y="75"/>
                    <a:pt x="9" y="105"/>
                  </a:cubicBezTo>
                  <a:close/>
                </a:path>
              </a:pathLst>
            </a:custGeom>
            <a:solidFill>
              <a:srgbClr val="15A1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9" name="Google Shape;869;p23"/>
            <p:cNvSpPr/>
            <p:nvPr/>
          </p:nvSpPr>
          <p:spPr>
            <a:xfrm>
              <a:off x="3127" y="2027"/>
              <a:ext cx="93" cy="255"/>
            </a:xfrm>
            <a:custGeom>
              <a:avLst/>
              <a:gdLst/>
              <a:ahLst/>
              <a:cxnLst/>
              <a:rect l="l" t="t" r="r" b="b"/>
              <a:pathLst>
                <a:path w="18" h="49" extrusionOk="0">
                  <a:moveTo>
                    <a:pt x="5" y="0"/>
                  </a:moveTo>
                  <a:cubicBezTo>
                    <a:pt x="10" y="4"/>
                    <a:pt x="18" y="8"/>
                    <a:pt x="18" y="11"/>
                  </a:cubicBezTo>
                  <a:cubicBezTo>
                    <a:pt x="18" y="24"/>
                    <a:pt x="14" y="36"/>
                    <a:pt x="12" y="49"/>
                  </a:cubicBezTo>
                  <a:cubicBezTo>
                    <a:pt x="8" y="46"/>
                    <a:pt x="1" y="44"/>
                    <a:pt x="1" y="40"/>
                  </a:cubicBezTo>
                  <a:cubicBezTo>
                    <a:pt x="0" y="29"/>
                    <a:pt x="0" y="17"/>
                    <a:pt x="0" y="5"/>
                  </a:cubicBezTo>
                  <a:cubicBezTo>
                    <a:pt x="2" y="3"/>
                    <a:pt x="4" y="2"/>
                    <a:pt x="5" y="0"/>
                  </a:cubicBezTo>
                  <a:close/>
                </a:path>
              </a:pathLst>
            </a:custGeom>
            <a:solidFill>
              <a:srgbClr val="15A1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70" name="Google Shape;870;p23"/>
          <p:cNvSpPr txBox="1">
            <a:spLocks noGrp="1"/>
          </p:cNvSpPr>
          <p:nvPr>
            <p:ph type="body" idx="4294967295"/>
          </p:nvPr>
        </p:nvSpPr>
        <p:spPr>
          <a:xfrm>
            <a:off x="242645" y="254632"/>
            <a:ext cx="8679896" cy="543181"/>
          </a:xfrm>
          <a:prstGeom prst="rect">
            <a:avLst/>
          </a:prstGeom>
          <a:noFill/>
          <a:ln>
            <a:noFill/>
          </a:ln>
        </p:spPr>
        <p:txBody>
          <a:bodyPr spcFirstLastPara="1" wrap="square" lIns="91400" tIns="91400" rIns="91400" bIns="91400" anchor="ctr" anchorCtr="1">
            <a:noAutofit/>
          </a:bodyPr>
          <a:lstStyle/>
          <a:p>
            <a:pPr marL="0" lvl="0" indent="0" algn="ctr" rtl="0">
              <a:lnSpc>
                <a:spcPct val="100000"/>
              </a:lnSpc>
              <a:spcBef>
                <a:spcPts val="0"/>
              </a:spcBef>
              <a:spcAft>
                <a:spcPts val="0"/>
              </a:spcAft>
              <a:buSzPts val="1800"/>
              <a:buNone/>
            </a:pPr>
            <a:r>
              <a:rPr lang="en-US" sz="4050">
                <a:solidFill>
                  <a:srgbClr val="262626"/>
                </a:solidFill>
                <a:latin typeface="Arial"/>
                <a:ea typeface="Arial"/>
                <a:cs typeface="Arial"/>
                <a:sym typeface="Arial"/>
              </a:rPr>
              <a:t>Infographic Style</a:t>
            </a:r>
            <a:endParaRPr/>
          </a:p>
        </p:txBody>
      </p:sp>
      <p:sp>
        <p:nvSpPr>
          <p:cNvPr id="871" name="Google Shape;871;p23"/>
          <p:cNvSpPr/>
          <p:nvPr/>
        </p:nvSpPr>
        <p:spPr>
          <a:xfrm>
            <a:off x="8352157" y="1330122"/>
            <a:ext cx="108008" cy="918103"/>
          </a:xfrm>
          <a:prstGeom prst="rect">
            <a:avLst/>
          </a:prstGeom>
          <a:solidFill>
            <a:srgbClr val="99FF99"/>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2025"/>
              <a:buFont typeface="Calibri"/>
              <a:buNone/>
            </a:pPr>
            <a:endParaRPr sz="2025" b="0" i="0" u="none" strike="noStrike" cap="none">
              <a:solidFill>
                <a:srgbClr val="99FF99"/>
              </a:solidFill>
              <a:latin typeface="Arial"/>
              <a:ea typeface="Arial"/>
              <a:cs typeface="Arial"/>
              <a:sym typeface="Arial"/>
            </a:endParaRPr>
          </a:p>
        </p:txBody>
      </p:sp>
      <p:grpSp>
        <p:nvGrpSpPr>
          <p:cNvPr id="872" name="Google Shape;872;p23"/>
          <p:cNvGrpSpPr/>
          <p:nvPr/>
        </p:nvGrpSpPr>
        <p:grpSpPr>
          <a:xfrm>
            <a:off x="5967923" y="1388379"/>
            <a:ext cx="2303849" cy="824678"/>
            <a:chOff x="5967923" y="1388379"/>
            <a:chExt cx="2303849" cy="824678"/>
          </a:xfrm>
        </p:grpSpPr>
        <p:sp>
          <p:nvSpPr>
            <p:cNvPr id="873" name="Google Shape;873;p23"/>
            <p:cNvSpPr txBox="1"/>
            <p:nvPr/>
          </p:nvSpPr>
          <p:spPr>
            <a:xfrm>
              <a:off x="5967923" y="1566723"/>
              <a:ext cx="2303849" cy="64633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You can simply impress your audience and add a unique zing and appeal to your Presentations. Easy to change colors, photos and Text. </a:t>
              </a:r>
              <a:endParaRPr/>
            </a:p>
          </p:txBody>
        </p:sp>
        <p:sp>
          <p:nvSpPr>
            <p:cNvPr id="874" name="Google Shape;874;p23"/>
            <p:cNvSpPr txBox="1"/>
            <p:nvPr/>
          </p:nvSpPr>
          <p:spPr>
            <a:xfrm>
              <a:off x="5967923" y="1388379"/>
              <a:ext cx="2303849" cy="2308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04040"/>
                </a:buClr>
                <a:buSzPts val="900"/>
                <a:buFont typeface="Arial"/>
                <a:buNone/>
              </a:pPr>
              <a:r>
                <a:rPr lang="en-US" sz="900" b="1" i="0" u="none" strike="noStrike" cap="none">
                  <a:solidFill>
                    <a:srgbClr val="404040"/>
                  </a:solidFill>
                  <a:latin typeface="Arial"/>
                  <a:ea typeface="Arial"/>
                  <a:cs typeface="Arial"/>
                  <a:sym typeface="Arial"/>
                </a:rPr>
                <a:t>Add Title</a:t>
              </a:r>
              <a:endParaRPr/>
            </a:p>
          </p:txBody>
        </p:sp>
      </p:grpSp>
      <p:sp>
        <p:nvSpPr>
          <p:cNvPr id="875" name="Google Shape;875;p23"/>
          <p:cNvSpPr/>
          <p:nvPr/>
        </p:nvSpPr>
        <p:spPr>
          <a:xfrm>
            <a:off x="8352157" y="3636422"/>
            <a:ext cx="108008" cy="918103"/>
          </a:xfrm>
          <a:prstGeom prst="rect">
            <a:avLst/>
          </a:prstGeom>
          <a:solidFill>
            <a:srgbClr val="99FF99"/>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2025"/>
              <a:buFont typeface="Calibri"/>
              <a:buNone/>
            </a:pPr>
            <a:endParaRPr sz="2025" b="0" i="0" u="none" strike="noStrike" cap="none">
              <a:solidFill>
                <a:srgbClr val="99FF99"/>
              </a:solidFill>
              <a:latin typeface="Arial"/>
              <a:ea typeface="Arial"/>
              <a:cs typeface="Arial"/>
              <a:sym typeface="Arial"/>
            </a:endParaRPr>
          </a:p>
        </p:txBody>
      </p:sp>
      <p:grpSp>
        <p:nvGrpSpPr>
          <p:cNvPr id="876" name="Google Shape;876;p23"/>
          <p:cNvGrpSpPr/>
          <p:nvPr/>
        </p:nvGrpSpPr>
        <p:grpSpPr>
          <a:xfrm>
            <a:off x="5967923" y="3694678"/>
            <a:ext cx="2303849" cy="824679"/>
            <a:chOff x="5967923" y="3694678"/>
            <a:chExt cx="2303849" cy="824679"/>
          </a:xfrm>
        </p:grpSpPr>
        <p:sp>
          <p:nvSpPr>
            <p:cNvPr id="877" name="Google Shape;877;p23"/>
            <p:cNvSpPr txBox="1"/>
            <p:nvPr/>
          </p:nvSpPr>
          <p:spPr>
            <a:xfrm>
              <a:off x="5967923" y="3873023"/>
              <a:ext cx="2303849" cy="64633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You can simply impress your audience and add a unique zing and appeal to your Presentations. Easy to change colors, photos and Text. </a:t>
              </a:r>
              <a:endParaRPr/>
            </a:p>
          </p:txBody>
        </p:sp>
        <p:sp>
          <p:nvSpPr>
            <p:cNvPr id="878" name="Google Shape;878;p23"/>
            <p:cNvSpPr txBox="1"/>
            <p:nvPr/>
          </p:nvSpPr>
          <p:spPr>
            <a:xfrm>
              <a:off x="5967923" y="3694678"/>
              <a:ext cx="2303849" cy="2308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04040"/>
                </a:buClr>
                <a:buSzPts val="900"/>
                <a:buFont typeface="Arial"/>
                <a:buNone/>
              </a:pPr>
              <a:r>
                <a:rPr lang="en-US" sz="900" b="1" i="0" u="none" strike="noStrike" cap="none">
                  <a:solidFill>
                    <a:srgbClr val="404040"/>
                  </a:solidFill>
                  <a:latin typeface="Arial"/>
                  <a:ea typeface="Arial"/>
                  <a:cs typeface="Arial"/>
                  <a:sym typeface="Arial"/>
                </a:rPr>
                <a:t>Add Title</a:t>
              </a:r>
              <a:endParaRPr/>
            </a:p>
          </p:txBody>
        </p:sp>
      </p:grpSp>
      <p:sp>
        <p:nvSpPr>
          <p:cNvPr id="879" name="Google Shape;879;p23"/>
          <p:cNvSpPr/>
          <p:nvPr/>
        </p:nvSpPr>
        <p:spPr>
          <a:xfrm>
            <a:off x="691121" y="1330122"/>
            <a:ext cx="108008" cy="918103"/>
          </a:xfrm>
          <a:prstGeom prst="rect">
            <a:avLst/>
          </a:prstGeom>
          <a:solidFill>
            <a:srgbClr val="99FF99"/>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2025"/>
              <a:buFont typeface="Calibri"/>
              <a:buNone/>
            </a:pPr>
            <a:endParaRPr sz="2025" b="0" i="0" u="none" strike="noStrike" cap="none">
              <a:solidFill>
                <a:srgbClr val="99FF99"/>
              </a:solidFill>
              <a:latin typeface="Arial"/>
              <a:ea typeface="Arial"/>
              <a:cs typeface="Arial"/>
              <a:sym typeface="Arial"/>
            </a:endParaRPr>
          </a:p>
        </p:txBody>
      </p:sp>
      <p:grpSp>
        <p:nvGrpSpPr>
          <p:cNvPr id="880" name="Google Shape;880;p23"/>
          <p:cNvGrpSpPr/>
          <p:nvPr/>
        </p:nvGrpSpPr>
        <p:grpSpPr>
          <a:xfrm>
            <a:off x="882322" y="1388379"/>
            <a:ext cx="2301060" cy="824678"/>
            <a:chOff x="882322" y="1388379"/>
            <a:chExt cx="2301060" cy="824678"/>
          </a:xfrm>
        </p:grpSpPr>
        <p:sp>
          <p:nvSpPr>
            <p:cNvPr id="881" name="Google Shape;881;p23"/>
            <p:cNvSpPr txBox="1"/>
            <p:nvPr/>
          </p:nvSpPr>
          <p:spPr>
            <a:xfrm>
              <a:off x="882331" y="1566723"/>
              <a:ext cx="2301051" cy="6463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You can simply impress your audience and add a unique zing and appeal to your Presentations. Easy to change colors, photos and Text. </a:t>
              </a:r>
              <a:endParaRPr/>
            </a:p>
          </p:txBody>
        </p:sp>
        <p:sp>
          <p:nvSpPr>
            <p:cNvPr id="882" name="Google Shape;882;p23"/>
            <p:cNvSpPr txBox="1"/>
            <p:nvPr/>
          </p:nvSpPr>
          <p:spPr>
            <a:xfrm>
              <a:off x="882322" y="1388379"/>
              <a:ext cx="2301051" cy="230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1" i="0" u="none" strike="noStrike" cap="none">
                  <a:solidFill>
                    <a:srgbClr val="404040"/>
                  </a:solidFill>
                  <a:latin typeface="Arial"/>
                  <a:ea typeface="Arial"/>
                  <a:cs typeface="Arial"/>
                  <a:sym typeface="Arial"/>
                </a:rPr>
                <a:t>Add Title</a:t>
              </a:r>
              <a:endParaRPr/>
            </a:p>
          </p:txBody>
        </p:sp>
      </p:grpSp>
      <p:sp>
        <p:nvSpPr>
          <p:cNvPr id="883" name="Google Shape;883;p23"/>
          <p:cNvSpPr/>
          <p:nvPr/>
        </p:nvSpPr>
        <p:spPr>
          <a:xfrm>
            <a:off x="691121" y="3636422"/>
            <a:ext cx="108008" cy="918103"/>
          </a:xfrm>
          <a:prstGeom prst="rect">
            <a:avLst/>
          </a:prstGeom>
          <a:solidFill>
            <a:srgbClr val="99FF99"/>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2025"/>
              <a:buFont typeface="Calibri"/>
              <a:buNone/>
            </a:pPr>
            <a:endParaRPr sz="2025" b="0" i="0" u="none" strike="noStrike" cap="none">
              <a:solidFill>
                <a:srgbClr val="99FF99"/>
              </a:solidFill>
              <a:latin typeface="Arial"/>
              <a:ea typeface="Arial"/>
              <a:cs typeface="Arial"/>
              <a:sym typeface="Arial"/>
            </a:endParaRPr>
          </a:p>
        </p:txBody>
      </p:sp>
      <p:grpSp>
        <p:nvGrpSpPr>
          <p:cNvPr id="884" name="Google Shape;884;p23"/>
          <p:cNvGrpSpPr/>
          <p:nvPr/>
        </p:nvGrpSpPr>
        <p:grpSpPr>
          <a:xfrm>
            <a:off x="882322" y="3694678"/>
            <a:ext cx="2301060" cy="824679"/>
            <a:chOff x="882322" y="3694678"/>
            <a:chExt cx="2301060" cy="824679"/>
          </a:xfrm>
        </p:grpSpPr>
        <p:sp>
          <p:nvSpPr>
            <p:cNvPr id="885" name="Google Shape;885;p23"/>
            <p:cNvSpPr txBox="1"/>
            <p:nvPr/>
          </p:nvSpPr>
          <p:spPr>
            <a:xfrm>
              <a:off x="882331" y="3873023"/>
              <a:ext cx="2301051" cy="6463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You can simply impress your audience and add a unique zing and appeal to your Presentations. Easy to change colors, photos and Text. </a:t>
              </a:r>
              <a:endParaRPr/>
            </a:p>
          </p:txBody>
        </p:sp>
        <p:sp>
          <p:nvSpPr>
            <p:cNvPr id="886" name="Google Shape;886;p23"/>
            <p:cNvSpPr txBox="1"/>
            <p:nvPr/>
          </p:nvSpPr>
          <p:spPr>
            <a:xfrm>
              <a:off x="882322" y="3694678"/>
              <a:ext cx="2301051" cy="230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1" i="0" u="none" strike="noStrike" cap="none">
                  <a:solidFill>
                    <a:srgbClr val="404040"/>
                  </a:solidFill>
                  <a:latin typeface="Arial"/>
                  <a:ea typeface="Arial"/>
                  <a:cs typeface="Arial"/>
                  <a:sym typeface="Arial"/>
                </a:rPr>
                <a:t>Add Title</a:t>
              </a:r>
              <a:endParaRPr/>
            </a:p>
          </p:txBody>
        </p:sp>
      </p:grpSp>
      <p:sp>
        <p:nvSpPr>
          <p:cNvPr id="887" name="Google Shape;887;p23"/>
          <p:cNvSpPr txBox="1"/>
          <p:nvPr/>
        </p:nvSpPr>
        <p:spPr>
          <a:xfrm>
            <a:off x="2230925" y="2711488"/>
            <a:ext cx="945251" cy="461662"/>
          </a:xfrm>
          <a:prstGeom prst="rect">
            <a:avLst/>
          </a:prstGeom>
          <a:noFill/>
          <a:ln>
            <a:noFill/>
          </a:ln>
        </p:spPr>
        <p:txBody>
          <a:bodyPr spcFirstLastPara="1" wrap="square" lIns="91425" tIns="45700" rIns="91425" bIns="45700" anchor="ctr" anchorCtr="1">
            <a:spAutoFit/>
          </a:bodyPr>
          <a:lstStyle/>
          <a:p>
            <a:pPr marL="0" marR="0" lvl="0" indent="0" algn="ctr" rtl="0">
              <a:lnSpc>
                <a:spcPct val="100000"/>
              </a:lnSpc>
              <a:spcBef>
                <a:spcPts val="0"/>
              </a:spcBef>
              <a:spcAft>
                <a:spcPts val="0"/>
              </a:spcAft>
              <a:buClr>
                <a:srgbClr val="DA3B3B"/>
              </a:buClr>
              <a:buSzPts val="2400"/>
              <a:buFont typeface="Arial"/>
              <a:buNone/>
            </a:pPr>
            <a:r>
              <a:rPr lang="en-US" sz="2400" b="1" i="0" u="none" strike="noStrike" cap="none">
                <a:solidFill>
                  <a:srgbClr val="DA3B3B"/>
                </a:solidFill>
                <a:latin typeface="Arial"/>
                <a:ea typeface="Arial"/>
                <a:cs typeface="Arial"/>
                <a:sym typeface="Arial"/>
              </a:rPr>
              <a:t>80%</a:t>
            </a:r>
            <a:endParaRPr/>
          </a:p>
        </p:txBody>
      </p:sp>
      <p:sp>
        <p:nvSpPr>
          <p:cNvPr id="888" name="Google Shape;888;p23"/>
          <p:cNvSpPr txBox="1"/>
          <p:nvPr/>
        </p:nvSpPr>
        <p:spPr>
          <a:xfrm>
            <a:off x="5894441" y="2711488"/>
            <a:ext cx="945251" cy="461662"/>
          </a:xfrm>
          <a:prstGeom prst="rect">
            <a:avLst/>
          </a:prstGeom>
          <a:noFill/>
          <a:ln>
            <a:noFill/>
          </a:ln>
        </p:spPr>
        <p:txBody>
          <a:bodyPr spcFirstLastPara="1" wrap="square" lIns="91425" tIns="45700" rIns="91425" bIns="45700" anchor="ctr" anchorCtr="1">
            <a:spAutoFit/>
          </a:bodyPr>
          <a:lstStyle/>
          <a:p>
            <a:pPr marL="0" marR="0" lvl="0" indent="0" algn="ctr" rtl="0">
              <a:lnSpc>
                <a:spcPct val="100000"/>
              </a:lnSpc>
              <a:spcBef>
                <a:spcPts val="0"/>
              </a:spcBef>
              <a:spcAft>
                <a:spcPts val="0"/>
              </a:spcAft>
              <a:buClr>
                <a:srgbClr val="212121"/>
              </a:buClr>
              <a:buSzPts val="2400"/>
              <a:buFont typeface="Arial"/>
              <a:buNone/>
            </a:pPr>
            <a:r>
              <a:rPr lang="en-US" sz="2400" b="1" i="0" u="none" strike="noStrike" cap="none">
                <a:solidFill>
                  <a:srgbClr val="212121"/>
                </a:solidFill>
                <a:latin typeface="Arial"/>
                <a:ea typeface="Arial"/>
                <a:cs typeface="Arial"/>
                <a:sym typeface="Arial"/>
              </a:rPr>
              <a:t>50%</a:t>
            </a:r>
            <a:endParaRPr/>
          </a:p>
        </p:txBody>
      </p:sp>
      <p:grpSp>
        <p:nvGrpSpPr>
          <p:cNvPr id="889" name="Google Shape;889;p23"/>
          <p:cNvGrpSpPr/>
          <p:nvPr/>
        </p:nvGrpSpPr>
        <p:grpSpPr>
          <a:xfrm>
            <a:off x="6969904" y="2587029"/>
            <a:ext cx="1588312" cy="722129"/>
            <a:chOff x="6969904" y="2587029"/>
            <a:chExt cx="1588312" cy="722129"/>
          </a:xfrm>
        </p:grpSpPr>
        <p:sp>
          <p:nvSpPr>
            <p:cNvPr id="890" name="Google Shape;890;p23"/>
            <p:cNvSpPr txBox="1"/>
            <p:nvPr/>
          </p:nvSpPr>
          <p:spPr>
            <a:xfrm>
              <a:off x="6969904" y="2587029"/>
              <a:ext cx="1588312" cy="253919"/>
            </a:xfrm>
            <a:prstGeom prst="rect">
              <a:avLst/>
            </a:prstGeom>
            <a:noFill/>
            <a:ln>
              <a:noFill/>
            </a:ln>
          </p:spPr>
          <p:txBody>
            <a:bodyPr spcFirstLastPara="1" wrap="square" lIns="0" tIns="45700" rIns="91425" bIns="45700" anchor="ctr" anchorCtr="0">
              <a:spAutoFit/>
            </a:bodyPr>
            <a:lstStyle/>
            <a:p>
              <a:pPr marL="0" marR="0" lvl="0" indent="0" algn="l" rtl="0">
                <a:lnSpc>
                  <a:spcPct val="100000"/>
                </a:lnSpc>
                <a:spcBef>
                  <a:spcPts val="0"/>
                </a:spcBef>
                <a:spcAft>
                  <a:spcPts val="0"/>
                </a:spcAft>
                <a:buClr>
                  <a:srgbClr val="404040"/>
                </a:buClr>
                <a:buSzPts val="1050"/>
                <a:buFont typeface="Arial"/>
                <a:buNone/>
              </a:pPr>
              <a:r>
                <a:rPr lang="en-US" sz="1050" b="1" i="0" u="none" strike="noStrike" cap="none">
                  <a:solidFill>
                    <a:srgbClr val="404040"/>
                  </a:solidFill>
                  <a:latin typeface="Arial"/>
                  <a:ea typeface="Arial"/>
                  <a:cs typeface="Arial"/>
                  <a:sym typeface="Arial"/>
                </a:rPr>
                <a:t>Content  Here</a:t>
              </a:r>
              <a:endParaRPr/>
            </a:p>
          </p:txBody>
        </p:sp>
        <p:sp>
          <p:nvSpPr>
            <p:cNvPr id="891" name="Google Shape;891;p23"/>
            <p:cNvSpPr txBox="1"/>
            <p:nvPr/>
          </p:nvSpPr>
          <p:spPr>
            <a:xfrm>
              <a:off x="6969904" y="2801328"/>
              <a:ext cx="1588312" cy="50783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Get a modern PowerPoint  Presentation that is beautifully designed.</a:t>
              </a:r>
              <a:endParaRPr/>
            </a:p>
          </p:txBody>
        </p:sp>
      </p:grpSp>
      <p:grpSp>
        <p:nvGrpSpPr>
          <p:cNvPr id="892" name="Google Shape;892;p23"/>
          <p:cNvGrpSpPr/>
          <p:nvPr/>
        </p:nvGrpSpPr>
        <p:grpSpPr>
          <a:xfrm>
            <a:off x="512402" y="2587029"/>
            <a:ext cx="1588312" cy="722129"/>
            <a:chOff x="512402" y="2587029"/>
            <a:chExt cx="1588312" cy="722129"/>
          </a:xfrm>
        </p:grpSpPr>
        <p:sp>
          <p:nvSpPr>
            <p:cNvPr id="893" name="Google Shape;893;p23"/>
            <p:cNvSpPr txBox="1"/>
            <p:nvPr/>
          </p:nvSpPr>
          <p:spPr>
            <a:xfrm>
              <a:off x="512402" y="2587029"/>
              <a:ext cx="1588312" cy="253919"/>
            </a:xfrm>
            <a:prstGeom prst="rect">
              <a:avLst/>
            </a:prstGeom>
            <a:noFill/>
            <a:ln>
              <a:noFill/>
            </a:ln>
          </p:spPr>
          <p:txBody>
            <a:bodyPr spcFirstLastPara="1" wrap="square" lIns="0" tIns="45700" rIns="91425" bIns="45700" anchor="ctr" anchorCtr="0">
              <a:spAutoFit/>
            </a:bodyPr>
            <a:lstStyle/>
            <a:p>
              <a:pPr marL="0" marR="0" lvl="0" indent="0" algn="r" rtl="0">
                <a:lnSpc>
                  <a:spcPct val="100000"/>
                </a:lnSpc>
                <a:spcBef>
                  <a:spcPts val="0"/>
                </a:spcBef>
                <a:spcAft>
                  <a:spcPts val="0"/>
                </a:spcAft>
                <a:buClr>
                  <a:srgbClr val="404040"/>
                </a:buClr>
                <a:buSzPts val="1050"/>
                <a:buFont typeface="Arial"/>
                <a:buNone/>
              </a:pPr>
              <a:r>
                <a:rPr lang="en-US" sz="1050" b="1" i="0" u="none" strike="noStrike" cap="none">
                  <a:solidFill>
                    <a:srgbClr val="404040"/>
                  </a:solidFill>
                  <a:latin typeface="Arial"/>
                  <a:ea typeface="Arial"/>
                  <a:cs typeface="Arial"/>
                  <a:sym typeface="Arial"/>
                </a:rPr>
                <a:t>Content  Here</a:t>
              </a:r>
              <a:endParaRPr/>
            </a:p>
          </p:txBody>
        </p:sp>
        <p:sp>
          <p:nvSpPr>
            <p:cNvPr id="894" name="Google Shape;894;p23"/>
            <p:cNvSpPr txBox="1"/>
            <p:nvPr/>
          </p:nvSpPr>
          <p:spPr>
            <a:xfrm>
              <a:off x="512402" y="2801328"/>
              <a:ext cx="1588312" cy="507830"/>
            </a:xfrm>
            <a:prstGeom prst="rect">
              <a:avLst/>
            </a:prstGeom>
            <a:noFill/>
            <a:ln>
              <a:noFill/>
            </a:ln>
          </p:spPr>
          <p:txBody>
            <a:bodyPr spcFirstLastPara="1" wrap="square" lIns="0" tIns="45700" rIns="91425" bIns="45700" anchor="t" anchorCtr="0">
              <a:spAutoFit/>
            </a:bodyPr>
            <a:lstStyle/>
            <a:p>
              <a:pPr marL="0" marR="0" lvl="0" indent="0" algn="r"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Get a modern PowerPoint  Presentation that is beautifully designed.</a:t>
              </a:r>
              <a:endParaRPr/>
            </a:p>
          </p:txBody>
        </p:sp>
      </p:grpSp>
      <p:cxnSp>
        <p:nvCxnSpPr>
          <p:cNvPr id="895" name="Google Shape;895;p23"/>
          <p:cNvCxnSpPr/>
          <p:nvPr/>
        </p:nvCxnSpPr>
        <p:spPr>
          <a:xfrm flipH="1">
            <a:off x="3305062" y="1566723"/>
            <a:ext cx="2192356" cy="3192564"/>
          </a:xfrm>
          <a:prstGeom prst="straightConnector1">
            <a:avLst/>
          </a:prstGeom>
          <a:noFill/>
          <a:ln w="76175" cap="flat" cmpd="sng">
            <a:solidFill>
              <a:srgbClr val="D93636"/>
            </a:solidFill>
            <a:prstDash val="solid"/>
            <a:miter lim="8000"/>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24"/>
          <p:cNvSpPr/>
          <p:nvPr/>
        </p:nvSpPr>
        <p:spPr>
          <a:xfrm>
            <a:off x="2435294" y="37444"/>
            <a:ext cx="4582021" cy="692493"/>
          </a:xfrm>
          <a:prstGeom prst="rect">
            <a:avLst/>
          </a:prstGeom>
          <a:noFill/>
          <a:ln>
            <a:noFill/>
          </a:ln>
        </p:spPr>
        <p:txBody>
          <a:bodyPr spcFirstLastPara="1" wrap="square" lIns="68575" tIns="34275" rIns="68575" bIns="34275" anchor="t" anchorCtr="1">
            <a:spAutoFit/>
          </a:bodyPr>
          <a:lstStyle/>
          <a:p>
            <a:pPr marL="0" marR="0" lvl="0" indent="0" algn="ctr" rtl="0">
              <a:lnSpc>
                <a:spcPct val="100000"/>
              </a:lnSpc>
              <a:spcBef>
                <a:spcPts val="0"/>
              </a:spcBef>
              <a:spcAft>
                <a:spcPts val="0"/>
              </a:spcAft>
              <a:buClr>
                <a:srgbClr val="DA3B3B"/>
              </a:buClr>
              <a:buSzPts val="4050"/>
              <a:buFont typeface="Arial"/>
              <a:buNone/>
            </a:pPr>
            <a:r>
              <a:rPr lang="en-US" sz="4050" b="0" i="0" u="none" strike="noStrike" cap="none">
                <a:solidFill>
                  <a:srgbClr val="DA3B3B"/>
                </a:solidFill>
                <a:latin typeface="Arial"/>
                <a:ea typeface="Arial"/>
                <a:cs typeface="Arial"/>
                <a:sym typeface="Arial"/>
              </a:rPr>
              <a:t>Análisis de sistema</a:t>
            </a:r>
            <a:endParaRPr/>
          </a:p>
        </p:txBody>
      </p:sp>
      <p:sp>
        <p:nvSpPr>
          <p:cNvPr id="901" name="Google Shape;901;p24"/>
          <p:cNvSpPr/>
          <p:nvPr/>
        </p:nvSpPr>
        <p:spPr>
          <a:xfrm>
            <a:off x="4601352" y="996019"/>
            <a:ext cx="34290" cy="3588626"/>
          </a:xfrm>
          <a:prstGeom prst="rect">
            <a:avLst/>
          </a:prstGeom>
          <a:solidFill>
            <a:srgbClr val="DA3B3B"/>
          </a:solidFill>
          <a:ln w="25400" cap="flat" cmpd="sng">
            <a:solidFill>
              <a:srgbClr val="A02929"/>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FFFFF"/>
              </a:solidFill>
              <a:latin typeface="Arial"/>
              <a:ea typeface="Arial"/>
              <a:cs typeface="Arial"/>
              <a:sym typeface="Arial"/>
            </a:endParaRPr>
          </a:p>
        </p:txBody>
      </p:sp>
      <p:grpSp>
        <p:nvGrpSpPr>
          <p:cNvPr id="902" name="Google Shape;902;p24"/>
          <p:cNvGrpSpPr/>
          <p:nvPr/>
        </p:nvGrpSpPr>
        <p:grpSpPr>
          <a:xfrm>
            <a:off x="4925223" y="1652567"/>
            <a:ext cx="377281" cy="379402"/>
            <a:chOff x="4925223" y="1652567"/>
            <a:chExt cx="377281" cy="379402"/>
          </a:xfrm>
        </p:grpSpPr>
        <p:sp>
          <p:nvSpPr>
            <p:cNvPr id="903" name="Google Shape;903;p24"/>
            <p:cNvSpPr/>
            <p:nvPr/>
          </p:nvSpPr>
          <p:spPr>
            <a:xfrm>
              <a:off x="4925223" y="1652567"/>
              <a:ext cx="377281" cy="379402"/>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BA1A1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904" name="Google Shape;904;p24"/>
            <p:cNvSpPr/>
            <p:nvPr/>
          </p:nvSpPr>
          <p:spPr>
            <a:xfrm>
              <a:off x="4978213" y="1722510"/>
              <a:ext cx="273423" cy="239517"/>
            </a:xfrm>
            <a:custGeom>
              <a:avLst/>
              <a:gdLst/>
              <a:ahLst/>
              <a:cxnLst/>
              <a:rect l="l" t="t" r="r" b="b"/>
              <a:pathLst>
                <a:path w="477" h="419" extrusionOk="0">
                  <a:moveTo>
                    <a:pt x="0" y="213"/>
                  </a:moveTo>
                  <a:cubicBezTo>
                    <a:pt x="4" y="206"/>
                    <a:pt x="12" y="193"/>
                    <a:pt x="26" y="183"/>
                  </a:cubicBezTo>
                  <a:cubicBezTo>
                    <a:pt x="34" y="176"/>
                    <a:pt x="43" y="169"/>
                    <a:pt x="57" y="168"/>
                  </a:cubicBezTo>
                  <a:cubicBezTo>
                    <a:pt x="78" y="165"/>
                    <a:pt x="94" y="179"/>
                    <a:pt x="103" y="186"/>
                  </a:cubicBezTo>
                  <a:cubicBezTo>
                    <a:pt x="110" y="192"/>
                    <a:pt x="115" y="198"/>
                    <a:pt x="124" y="211"/>
                  </a:cubicBezTo>
                  <a:cubicBezTo>
                    <a:pt x="133" y="224"/>
                    <a:pt x="145" y="245"/>
                    <a:pt x="157" y="273"/>
                  </a:cubicBezTo>
                  <a:cubicBezTo>
                    <a:pt x="173" y="248"/>
                    <a:pt x="198" y="212"/>
                    <a:pt x="230" y="171"/>
                  </a:cubicBezTo>
                  <a:cubicBezTo>
                    <a:pt x="251" y="143"/>
                    <a:pt x="262" y="128"/>
                    <a:pt x="277" y="111"/>
                  </a:cubicBezTo>
                  <a:cubicBezTo>
                    <a:pt x="298" y="88"/>
                    <a:pt x="331" y="56"/>
                    <a:pt x="378" y="24"/>
                  </a:cubicBezTo>
                  <a:cubicBezTo>
                    <a:pt x="392" y="16"/>
                    <a:pt x="404" y="11"/>
                    <a:pt x="413" y="8"/>
                  </a:cubicBezTo>
                  <a:cubicBezTo>
                    <a:pt x="425" y="4"/>
                    <a:pt x="433" y="1"/>
                    <a:pt x="445" y="0"/>
                  </a:cubicBezTo>
                  <a:cubicBezTo>
                    <a:pt x="459" y="0"/>
                    <a:pt x="470" y="3"/>
                    <a:pt x="477" y="5"/>
                  </a:cubicBezTo>
                  <a:cubicBezTo>
                    <a:pt x="433" y="39"/>
                    <a:pt x="354" y="106"/>
                    <a:pt x="295" y="191"/>
                  </a:cubicBezTo>
                  <a:cubicBezTo>
                    <a:pt x="263" y="235"/>
                    <a:pt x="248" y="257"/>
                    <a:pt x="235" y="288"/>
                  </a:cubicBezTo>
                  <a:cubicBezTo>
                    <a:pt x="222" y="316"/>
                    <a:pt x="215" y="342"/>
                    <a:pt x="190" y="377"/>
                  </a:cubicBezTo>
                  <a:cubicBezTo>
                    <a:pt x="168" y="407"/>
                    <a:pt x="152" y="418"/>
                    <a:pt x="134" y="419"/>
                  </a:cubicBezTo>
                  <a:cubicBezTo>
                    <a:pt x="125" y="419"/>
                    <a:pt x="117" y="416"/>
                    <a:pt x="112" y="413"/>
                  </a:cubicBezTo>
                  <a:cubicBezTo>
                    <a:pt x="109" y="403"/>
                    <a:pt x="106" y="389"/>
                    <a:pt x="101" y="374"/>
                  </a:cubicBezTo>
                  <a:cubicBezTo>
                    <a:pt x="99" y="367"/>
                    <a:pt x="95" y="355"/>
                    <a:pt x="85" y="331"/>
                  </a:cubicBezTo>
                  <a:cubicBezTo>
                    <a:pt x="71" y="299"/>
                    <a:pt x="64" y="282"/>
                    <a:pt x="51" y="261"/>
                  </a:cubicBezTo>
                  <a:cubicBezTo>
                    <a:pt x="39" y="242"/>
                    <a:pt x="30" y="231"/>
                    <a:pt x="16" y="222"/>
                  </a:cubicBezTo>
                  <a:cubicBezTo>
                    <a:pt x="9" y="218"/>
                    <a:pt x="4" y="215"/>
                    <a:pt x="0" y="213"/>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905" name="Google Shape;905;p24"/>
          <p:cNvGrpSpPr/>
          <p:nvPr/>
        </p:nvGrpSpPr>
        <p:grpSpPr>
          <a:xfrm>
            <a:off x="4925223" y="2448991"/>
            <a:ext cx="377281" cy="379402"/>
            <a:chOff x="4925223" y="2448991"/>
            <a:chExt cx="377281" cy="379402"/>
          </a:xfrm>
        </p:grpSpPr>
        <p:sp>
          <p:nvSpPr>
            <p:cNvPr id="906" name="Google Shape;906;p24"/>
            <p:cNvSpPr/>
            <p:nvPr/>
          </p:nvSpPr>
          <p:spPr>
            <a:xfrm>
              <a:off x="4925223" y="2448991"/>
              <a:ext cx="377281" cy="379402"/>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BA1A1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907" name="Google Shape;907;p24"/>
            <p:cNvSpPr/>
            <p:nvPr/>
          </p:nvSpPr>
          <p:spPr>
            <a:xfrm>
              <a:off x="4978213" y="2518943"/>
              <a:ext cx="273423" cy="239517"/>
            </a:xfrm>
            <a:custGeom>
              <a:avLst/>
              <a:gdLst/>
              <a:ahLst/>
              <a:cxnLst/>
              <a:rect l="l" t="t" r="r" b="b"/>
              <a:pathLst>
                <a:path w="477" h="419" extrusionOk="0">
                  <a:moveTo>
                    <a:pt x="0" y="213"/>
                  </a:moveTo>
                  <a:cubicBezTo>
                    <a:pt x="4" y="206"/>
                    <a:pt x="12" y="193"/>
                    <a:pt x="26" y="183"/>
                  </a:cubicBezTo>
                  <a:cubicBezTo>
                    <a:pt x="34" y="176"/>
                    <a:pt x="43" y="169"/>
                    <a:pt x="57" y="168"/>
                  </a:cubicBezTo>
                  <a:cubicBezTo>
                    <a:pt x="78" y="165"/>
                    <a:pt x="94" y="179"/>
                    <a:pt x="103" y="186"/>
                  </a:cubicBezTo>
                  <a:cubicBezTo>
                    <a:pt x="110" y="192"/>
                    <a:pt x="115" y="198"/>
                    <a:pt x="124" y="211"/>
                  </a:cubicBezTo>
                  <a:cubicBezTo>
                    <a:pt x="133" y="224"/>
                    <a:pt x="145" y="245"/>
                    <a:pt x="157" y="273"/>
                  </a:cubicBezTo>
                  <a:cubicBezTo>
                    <a:pt x="173" y="248"/>
                    <a:pt x="198" y="212"/>
                    <a:pt x="230" y="171"/>
                  </a:cubicBezTo>
                  <a:cubicBezTo>
                    <a:pt x="251" y="143"/>
                    <a:pt x="262" y="128"/>
                    <a:pt x="277" y="111"/>
                  </a:cubicBezTo>
                  <a:cubicBezTo>
                    <a:pt x="298" y="88"/>
                    <a:pt x="331" y="56"/>
                    <a:pt x="378" y="24"/>
                  </a:cubicBezTo>
                  <a:cubicBezTo>
                    <a:pt x="392" y="16"/>
                    <a:pt x="404" y="11"/>
                    <a:pt x="413" y="8"/>
                  </a:cubicBezTo>
                  <a:cubicBezTo>
                    <a:pt x="425" y="4"/>
                    <a:pt x="433" y="1"/>
                    <a:pt x="445" y="0"/>
                  </a:cubicBezTo>
                  <a:cubicBezTo>
                    <a:pt x="459" y="0"/>
                    <a:pt x="470" y="3"/>
                    <a:pt x="477" y="5"/>
                  </a:cubicBezTo>
                  <a:cubicBezTo>
                    <a:pt x="433" y="39"/>
                    <a:pt x="354" y="106"/>
                    <a:pt x="295" y="191"/>
                  </a:cubicBezTo>
                  <a:cubicBezTo>
                    <a:pt x="263" y="235"/>
                    <a:pt x="248" y="257"/>
                    <a:pt x="235" y="288"/>
                  </a:cubicBezTo>
                  <a:cubicBezTo>
                    <a:pt x="222" y="316"/>
                    <a:pt x="215" y="342"/>
                    <a:pt x="190" y="377"/>
                  </a:cubicBezTo>
                  <a:cubicBezTo>
                    <a:pt x="168" y="407"/>
                    <a:pt x="152" y="418"/>
                    <a:pt x="134" y="419"/>
                  </a:cubicBezTo>
                  <a:cubicBezTo>
                    <a:pt x="125" y="419"/>
                    <a:pt x="117" y="416"/>
                    <a:pt x="112" y="413"/>
                  </a:cubicBezTo>
                  <a:cubicBezTo>
                    <a:pt x="109" y="403"/>
                    <a:pt x="106" y="389"/>
                    <a:pt x="101" y="374"/>
                  </a:cubicBezTo>
                  <a:cubicBezTo>
                    <a:pt x="99" y="367"/>
                    <a:pt x="95" y="355"/>
                    <a:pt x="85" y="331"/>
                  </a:cubicBezTo>
                  <a:cubicBezTo>
                    <a:pt x="71" y="299"/>
                    <a:pt x="64" y="282"/>
                    <a:pt x="51" y="261"/>
                  </a:cubicBezTo>
                  <a:cubicBezTo>
                    <a:pt x="39" y="242"/>
                    <a:pt x="30" y="231"/>
                    <a:pt x="16" y="222"/>
                  </a:cubicBezTo>
                  <a:cubicBezTo>
                    <a:pt x="9" y="218"/>
                    <a:pt x="4" y="215"/>
                    <a:pt x="0" y="213"/>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908" name="Google Shape;908;p24"/>
          <p:cNvGrpSpPr/>
          <p:nvPr/>
        </p:nvGrpSpPr>
        <p:grpSpPr>
          <a:xfrm>
            <a:off x="4925223" y="3330875"/>
            <a:ext cx="377281" cy="379402"/>
            <a:chOff x="4925223" y="3330875"/>
            <a:chExt cx="377281" cy="379402"/>
          </a:xfrm>
        </p:grpSpPr>
        <p:sp>
          <p:nvSpPr>
            <p:cNvPr id="909" name="Google Shape;909;p24"/>
            <p:cNvSpPr/>
            <p:nvPr/>
          </p:nvSpPr>
          <p:spPr>
            <a:xfrm>
              <a:off x="4925223" y="3330875"/>
              <a:ext cx="377281" cy="379402"/>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BA1A1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910" name="Google Shape;910;p24"/>
            <p:cNvSpPr/>
            <p:nvPr/>
          </p:nvSpPr>
          <p:spPr>
            <a:xfrm>
              <a:off x="4978213" y="3400818"/>
              <a:ext cx="273423" cy="239517"/>
            </a:xfrm>
            <a:custGeom>
              <a:avLst/>
              <a:gdLst/>
              <a:ahLst/>
              <a:cxnLst/>
              <a:rect l="l" t="t" r="r" b="b"/>
              <a:pathLst>
                <a:path w="477" h="419" extrusionOk="0">
                  <a:moveTo>
                    <a:pt x="0" y="213"/>
                  </a:moveTo>
                  <a:cubicBezTo>
                    <a:pt x="4" y="206"/>
                    <a:pt x="12" y="193"/>
                    <a:pt x="26" y="183"/>
                  </a:cubicBezTo>
                  <a:cubicBezTo>
                    <a:pt x="34" y="176"/>
                    <a:pt x="43" y="169"/>
                    <a:pt x="57" y="168"/>
                  </a:cubicBezTo>
                  <a:cubicBezTo>
                    <a:pt x="78" y="165"/>
                    <a:pt x="94" y="179"/>
                    <a:pt x="103" y="186"/>
                  </a:cubicBezTo>
                  <a:cubicBezTo>
                    <a:pt x="110" y="192"/>
                    <a:pt x="115" y="198"/>
                    <a:pt x="124" y="211"/>
                  </a:cubicBezTo>
                  <a:cubicBezTo>
                    <a:pt x="133" y="224"/>
                    <a:pt x="145" y="245"/>
                    <a:pt x="157" y="273"/>
                  </a:cubicBezTo>
                  <a:cubicBezTo>
                    <a:pt x="173" y="248"/>
                    <a:pt x="198" y="212"/>
                    <a:pt x="230" y="171"/>
                  </a:cubicBezTo>
                  <a:cubicBezTo>
                    <a:pt x="251" y="143"/>
                    <a:pt x="262" y="128"/>
                    <a:pt x="277" y="111"/>
                  </a:cubicBezTo>
                  <a:cubicBezTo>
                    <a:pt x="298" y="88"/>
                    <a:pt x="331" y="56"/>
                    <a:pt x="378" y="24"/>
                  </a:cubicBezTo>
                  <a:cubicBezTo>
                    <a:pt x="392" y="16"/>
                    <a:pt x="404" y="11"/>
                    <a:pt x="413" y="8"/>
                  </a:cubicBezTo>
                  <a:cubicBezTo>
                    <a:pt x="425" y="4"/>
                    <a:pt x="433" y="1"/>
                    <a:pt x="445" y="0"/>
                  </a:cubicBezTo>
                  <a:cubicBezTo>
                    <a:pt x="459" y="0"/>
                    <a:pt x="470" y="3"/>
                    <a:pt x="477" y="5"/>
                  </a:cubicBezTo>
                  <a:cubicBezTo>
                    <a:pt x="433" y="39"/>
                    <a:pt x="354" y="106"/>
                    <a:pt x="295" y="191"/>
                  </a:cubicBezTo>
                  <a:cubicBezTo>
                    <a:pt x="263" y="235"/>
                    <a:pt x="248" y="257"/>
                    <a:pt x="235" y="288"/>
                  </a:cubicBezTo>
                  <a:cubicBezTo>
                    <a:pt x="222" y="316"/>
                    <a:pt x="215" y="342"/>
                    <a:pt x="190" y="377"/>
                  </a:cubicBezTo>
                  <a:cubicBezTo>
                    <a:pt x="168" y="407"/>
                    <a:pt x="152" y="418"/>
                    <a:pt x="134" y="419"/>
                  </a:cubicBezTo>
                  <a:cubicBezTo>
                    <a:pt x="125" y="419"/>
                    <a:pt x="117" y="416"/>
                    <a:pt x="112" y="413"/>
                  </a:cubicBezTo>
                  <a:cubicBezTo>
                    <a:pt x="109" y="403"/>
                    <a:pt x="106" y="389"/>
                    <a:pt x="101" y="374"/>
                  </a:cubicBezTo>
                  <a:cubicBezTo>
                    <a:pt x="99" y="367"/>
                    <a:pt x="95" y="355"/>
                    <a:pt x="85" y="331"/>
                  </a:cubicBezTo>
                  <a:cubicBezTo>
                    <a:pt x="71" y="299"/>
                    <a:pt x="64" y="282"/>
                    <a:pt x="51" y="261"/>
                  </a:cubicBezTo>
                  <a:cubicBezTo>
                    <a:pt x="39" y="242"/>
                    <a:pt x="30" y="231"/>
                    <a:pt x="16" y="222"/>
                  </a:cubicBezTo>
                  <a:cubicBezTo>
                    <a:pt x="9" y="218"/>
                    <a:pt x="4" y="215"/>
                    <a:pt x="0" y="213"/>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911" name="Google Shape;911;p24"/>
          <p:cNvGrpSpPr/>
          <p:nvPr/>
        </p:nvGrpSpPr>
        <p:grpSpPr>
          <a:xfrm>
            <a:off x="4925223" y="4144124"/>
            <a:ext cx="377281" cy="379402"/>
            <a:chOff x="4925223" y="4144124"/>
            <a:chExt cx="377281" cy="379402"/>
          </a:xfrm>
        </p:grpSpPr>
        <p:sp>
          <p:nvSpPr>
            <p:cNvPr id="912" name="Google Shape;912;p24"/>
            <p:cNvSpPr/>
            <p:nvPr/>
          </p:nvSpPr>
          <p:spPr>
            <a:xfrm>
              <a:off x="4925223" y="4144124"/>
              <a:ext cx="377281" cy="379402"/>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BA1A1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913" name="Google Shape;913;p24"/>
            <p:cNvSpPr/>
            <p:nvPr/>
          </p:nvSpPr>
          <p:spPr>
            <a:xfrm>
              <a:off x="4978213" y="4214067"/>
              <a:ext cx="273423" cy="239517"/>
            </a:xfrm>
            <a:custGeom>
              <a:avLst/>
              <a:gdLst/>
              <a:ahLst/>
              <a:cxnLst/>
              <a:rect l="l" t="t" r="r" b="b"/>
              <a:pathLst>
                <a:path w="477" h="419" extrusionOk="0">
                  <a:moveTo>
                    <a:pt x="0" y="213"/>
                  </a:moveTo>
                  <a:cubicBezTo>
                    <a:pt x="4" y="206"/>
                    <a:pt x="12" y="193"/>
                    <a:pt x="26" y="183"/>
                  </a:cubicBezTo>
                  <a:cubicBezTo>
                    <a:pt x="34" y="176"/>
                    <a:pt x="43" y="169"/>
                    <a:pt x="57" y="168"/>
                  </a:cubicBezTo>
                  <a:cubicBezTo>
                    <a:pt x="78" y="165"/>
                    <a:pt x="94" y="179"/>
                    <a:pt x="103" y="186"/>
                  </a:cubicBezTo>
                  <a:cubicBezTo>
                    <a:pt x="110" y="192"/>
                    <a:pt x="115" y="198"/>
                    <a:pt x="124" y="211"/>
                  </a:cubicBezTo>
                  <a:cubicBezTo>
                    <a:pt x="133" y="224"/>
                    <a:pt x="145" y="245"/>
                    <a:pt x="157" y="273"/>
                  </a:cubicBezTo>
                  <a:cubicBezTo>
                    <a:pt x="173" y="248"/>
                    <a:pt x="198" y="212"/>
                    <a:pt x="230" y="171"/>
                  </a:cubicBezTo>
                  <a:cubicBezTo>
                    <a:pt x="251" y="143"/>
                    <a:pt x="262" y="128"/>
                    <a:pt x="277" y="111"/>
                  </a:cubicBezTo>
                  <a:cubicBezTo>
                    <a:pt x="298" y="88"/>
                    <a:pt x="331" y="56"/>
                    <a:pt x="378" y="24"/>
                  </a:cubicBezTo>
                  <a:cubicBezTo>
                    <a:pt x="392" y="16"/>
                    <a:pt x="404" y="11"/>
                    <a:pt x="413" y="8"/>
                  </a:cubicBezTo>
                  <a:cubicBezTo>
                    <a:pt x="425" y="4"/>
                    <a:pt x="433" y="1"/>
                    <a:pt x="445" y="0"/>
                  </a:cubicBezTo>
                  <a:cubicBezTo>
                    <a:pt x="459" y="0"/>
                    <a:pt x="470" y="3"/>
                    <a:pt x="477" y="5"/>
                  </a:cubicBezTo>
                  <a:cubicBezTo>
                    <a:pt x="433" y="39"/>
                    <a:pt x="354" y="106"/>
                    <a:pt x="295" y="191"/>
                  </a:cubicBezTo>
                  <a:cubicBezTo>
                    <a:pt x="263" y="235"/>
                    <a:pt x="248" y="257"/>
                    <a:pt x="235" y="288"/>
                  </a:cubicBezTo>
                  <a:cubicBezTo>
                    <a:pt x="222" y="316"/>
                    <a:pt x="215" y="342"/>
                    <a:pt x="190" y="377"/>
                  </a:cubicBezTo>
                  <a:cubicBezTo>
                    <a:pt x="168" y="407"/>
                    <a:pt x="152" y="418"/>
                    <a:pt x="134" y="419"/>
                  </a:cubicBezTo>
                  <a:cubicBezTo>
                    <a:pt x="125" y="419"/>
                    <a:pt x="117" y="416"/>
                    <a:pt x="112" y="413"/>
                  </a:cubicBezTo>
                  <a:cubicBezTo>
                    <a:pt x="109" y="403"/>
                    <a:pt x="106" y="389"/>
                    <a:pt x="101" y="374"/>
                  </a:cubicBezTo>
                  <a:cubicBezTo>
                    <a:pt x="99" y="367"/>
                    <a:pt x="95" y="355"/>
                    <a:pt x="85" y="331"/>
                  </a:cubicBezTo>
                  <a:cubicBezTo>
                    <a:pt x="71" y="299"/>
                    <a:pt x="64" y="282"/>
                    <a:pt x="51" y="261"/>
                  </a:cubicBezTo>
                  <a:cubicBezTo>
                    <a:pt x="39" y="242"/>
                    <a:pt x="30" y="231"/>
                    <a:pt x="16" y="222"/>
                  </a:cubicBezTo>
                  <a:cubicBezTo>
                    <a:pt x="9" y="218"/>
                    <a:pt x="4" y="215"/>
                    <a:pt x="0" y="213"/>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sp>
        <p:nvSpPr>
          <p:cNvPr id="914" name="Google Shape;914;p24"/>
          <p:cNvSpPr txBox="1"/>
          <p:nvPr/>
        </p:nvSpPr>
        <p:spPr>
          <a:xfrm>
            <a:off x="4925223" y="1028974"/>
            <a:ext cx="3661330" cy="415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A3B3B"/>
              </a:buClr>
              <a:buSzPts val="2100"/>
              <a:buFont typeface="Arial Black"/>
              <a:buNone/>
            </a:pPr>
            <a:r>
              <a:rPr lang="en-US" sz="2100" b="0" i="0" u="none" strike="noStrike" cap="none">
                <a:solidFill>
                  <a:srgbClr val="DA3B3B"/>
                </a:solidFill>
                <a:latin typeface="Arial Black"/>
                <a:ea typeface="Arial Black"/>
                <a:cs typeface="Arial Black"/>
                <a:sym typeface="Arial Black"/>
              </a:rPr>
              <a:t>Conclusiones</a:t>
            </a:r>
            <a:endParaRPr/>
          </a:p>
        </p:txBody>
      </p:sp>
      <p:sp>
        <p:nvSpPr>
          <p:cNvPr id="915" name="Google Shape;915;p24"/>
          <p:cNvSpPr txBox="1"/>
          <p:nvPr/>
        </p:nvSpPr>
        <p:spPr>
          <a:xfrm>
            <a:off x="5355494" y="1623562"/>
            <a:ext cx="3217782" cy="6463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There are many variations of passages of Lorem Ipsum available, but the majority have suffered</a:t>
            </a:r>
            <a:endParaRPr sz="1200" b="0" i="0" u="none" strike="noStrike" cap="none">
              <a:solidFill>
                <a:srgbClr val="000000"/>
              </a:solidFill>
              <a:latin typeface="Times New Roman"/>
              <a:ea typeface="Times New Roman"/>
              <a:cs typeface="Times New Roman"/>
              <a:sym typeface="Times New Roman"/>
            </a:endParaRPr>
          </a:p>
        </p:txBody>
      </p:sp>
      <p:sp>
        <p:nvSpPr>
          <p:cNvPr id="916" name="Google Shape;916;p24"/>
          <p:cNvSpPr txBox="1"/>
          <p:nvPr/>
        </p:nvSpPr>
        <p:spPr>
          <a:xfrm>
            <a:off x="5368771" y="2403610"/>
            <a:ext cx="3217782" cy="6463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There are many variations of passages of Lorem Ipsum available, but the majority have suffered</a:t>
            </a:r>
            <a:endParaRPr sz="1200" b="0" i="0" u="none" strike="noStrike" cap="none">
              <a:solidFill>
                <a:srgbClr val="000000"/>
              </a:solidFill>
              <a:latin typeface="Times New Roman"/>
              <a:ea typeface="Times New Roman"/>
              <a:cs typeface="Times New Roman"/>
              <a:sym typeface="Times New Roman"/>
            </a:endParaRPr>
          </a:p>
        </p:txBody>
      </p:sp>
      <p:sp>
        <p:nvSpPr>
          <p:cNvPr id="917" name="Google Shape;917;p24"/>
          <p:cNvSpPr txBox="1"/>
          <p:nvPr/>
        </p:nvSpPr>
        <p:spPr>
          <a:xfrm>
            <a:off x="5393359" y="3226853"/>
            <a:ext cx="3217782" cy="6463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There are many variations of passages of Lorem Ipsum available, but the majority have suffered</a:t>
            </a:r>
            <a:endParaRPr sz="1200" b="0" i="0" u="none" strike="noStrike" cap="none">
              <a:solidFill>
                <a:srgbClr val="000000"/>
              </a:solidFill>
              <a:latin typeface="Times New Roman"/>
              <a:ea typeface="Times New Roman"/>
              <a:cs typeface="Times New Roman"/>
              <a:sym typeface="Times New Roman"/>
            </a:endParaRPr>
          </a:p>
        </p:txBody>
      </p:sp>
      <p:sp>
        <p:nvSpPr>
          <p:cNvPr id="918" name="Google Shape;918;p24"/>
          <p:cNvSpPr txBox="1"/>
          <p:nvPr/>
        </p:nvSpPr>
        <p:spPr>
          <a:xfrm>
            <a:off x="5408419" y="4024576"/>
            <a:ext cx="3217782" cy="6463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There are many variations of passages of Lorem Ipsum available, but the majority have suffered</a:t>
            </a:r>
            <a:endParaRPr sz="1200" b="0" i="0" u="none" strike="noStrike" cap="none">
              <a:solidFill>
                <a:srgbClr val="000000"/>
              </a:solidFill>
              <a:latin typeface="Times New Roman"/>
              <a:ea typeface="Times New Roman"/>
              <a:cs typeface="Times New Roman"/>
              <a:sym typeface="Times New Roman"/>
            </a:endParaRPr>
          </a:p>
        </p:txBody>
      </p:sp>
      <p:grpSp>
        <p:nvGrpSpPr>
          <p:cNvPr id="919" name="Google Shape;919;p24"/>
          <p:cNvGrpSpPr/>
          <p:nvPr/>
        </p:nvGrpSpPr>
        <p:grpSpPr>
          <a:xfrm>
            <a:off x="657225" y="1270001"/>
            <a:ext cx="3557588" cy="3579813"/>
            <a:chOff x="414" y="800"/>
            <a:chExt cx="2241" cy="2255"/>
          </a:xfrm>
        </p:grpSpPr>
        <p:sp>
          <p:nvSpPr>
            <p:cNvPr id="920" name="Google Shape;920;p24"/>
            <p:cNvSpPr/>
            <p:nvPr/>
          </p:nvSpPr>
          <p:spPr>
            <a:xfrm>
              <a:off x="414" y="800"/>
              <a:ext cx="2241" cy="2255"/>
            </a:xfrm>
            <a:custGeom>
              <a:avLst/>
              <a:gdLst/>
              <a:ahLst/>
              <a:cxnLst/>
              <a:rect l="l" t="t" r="r" b="b"/>
              <a:pathLst>
                <a:path w="176" h="177" extrusionOk="0">
                  <a:moveTo>
                    <a:pt x="89" y="176"/>
                  </a:moveTo>
                  <a:cubicBezTo>
                    <a:pt x="41" y="177"/>
                    <a:pt x="1" y="138"/>
                    <a:pt x="0" y="90"/>
                  </a:cubicBezTo>
                  <a:cubicBezTo>
                    <a:pt x="0" y="41"/>
                    <a:pt x="38" y="1"/>
                    <a:pt x="87" y="1"/>
                  </a:cubicBezTo>
                  <a:cubicBezTo>
                    <a:pt x="136" y="0"/>
                    <a:pt x="175" y="39"/>
                    <a:pt x="176" y="88"/>
                  </a:cubicBezTo>
                  <a:cubicBezTo>
                    <a:pt x="176" y="136"/>
                    <a:pt x="137" y="176"/>
                    <a:pt x="89" y="176"/>
                  </a:cubicBezTo>
                  <a:close/>
                  <a:moveTo>
                    <a:pt x="100" y="92"/>
                  </a:moveTo>
                  <a:cubicBezTo>
                    <a:pt x="100" y="94"/>
                    <a:pt x="101" y="94"/>
                    <a:pt x="102" y="95"/>
                  </a:cubicBezTo>
                  <a:cubicBezTo>
                    <a:pt x="115" y="108"/>
                    <a:pt x="128" y="121"/>
                    <a:pt x="141" y="134"/>
                  </a:cubicBezTo>
                  <a:cubicBezTo>
                    <a:pt x="147" y="139"/>
                    <a:pt x="147" y="140"/>
                    <a:pt x="151" y="133"/>
                  </a:cubicBezTo>
                  <a:cubicBezTo>
                    <a:pt x="168" y="107"/>
                    <a:pt x="170" y="81"/>
                    <a:pt x="157" y="53"/>
                  </a:cubicBezTo>
                  <a:cubicBezTo>
                    <a:pt x="143" y="27"/>
                    <a:pt x="121" y="13"/>
                    <a:pt x="91" y="11"/>
                  </a:cubicBezTo>
                  <a:cubicBezTo>
                    <a:pt x="73" y="10"/>
                    <a:pt x="56" y="16"/>
                    <a:pt x="41" y="27"/>
                  </a:cubicBezTo>
                  <a:cubicBezTo>
                    <a:pt x="38" y="30"/>
                    <a:pt x="38" y="31"/>
                    <a:pt x="41" y="34"/>
                  </a:cubicBezTo>
                  <a:cubicBezTo>
                    <a:pt x="44" y="37"/>
                    <a:pt x="47" y="40"/>
                    <a:pt x="51" y="44"/>
                  </a:cubicBezTo>
                  <a:cubicBezTo>
                    <a:pt x="62" y="55"/>
                    <a:pt x="74" y="66"/>
                    <a:pt x="85" y="78"/>
                  </a:cubicBezTo>
                  <a:cubicBezTo>
                    <a:pt x="89" y="83"/>
                    <a:pt x="94" y="88"/>
                    <a:pt x="100" y="92"/>
                  </a:cubicBezTo>
                  <a:close/>
                  <a:moveTo>
                    <a:pt x="77" y="86"/>
                  </a:moveTo>
                  <a:cubicBezTo>
                    <a:pt x="77" y="85"/>
                    <a:pt x="77" y="85"/>
                    <a:pt x="76" y="84"/>
                  </a:cubicBezTo>
                  <a:cubicBezTo>
                    <a:pt x="61" y="69"/>
                    <a:pt x="47" y="55"/>
                    <a:pt x="32" y="40"/>
                  </a:cubicBezTo>
                  <a:cubicBezTo>
                    <a:pt x="30" y="37"/>
                    <a:pt x="29" y="39"/>
                    <a:pt x="27" y="41"/>
                  </a:cubicBezTo>
                  <a:cubicBezTo>
                    <a:pt x="4" y="71"/>
                    <a:pt x="6" y="114"/>
                    <a:pt x="32" y="142"/>
                  </a:cubicBezTo>
                  <a:cubicBezTo>
                    <a:pt x="60" y="170"/>
                    <a:pt x="103" y="174"/>
                    <a:pt x="134" y="150"/>
                  </a:cubicBezTo>
                  <a:cubicBezTo>
                    <a:pt x="139" y="147"/>
                    <a:pt x="139" y="147"/>
                    <a:pt x="135" y="143"/>
                  </a:cubicBezTo>
                  <a:cubicBezTo>
                    <a:pt x="126" y="134"/>
                    <a:pt x="117" y="126"/>
                    <a:pt x="109" y="117"/>
                  </a:cubicBezTo>
                  <a:cubicBezTo>
                    <a:pt x="103" y="111"/>
                    <a:pt x="98" y="105"/>
                    <a:pt x="92" y="100"/>
                  </a:cubicBezTo>
                  <a:cubicBezTo>
                    <a:pt x="88" y="95"/>
                    <a:pt x="83" y="90"/>
                    <a:pt x="77" y="86"/>
                  </a:cubicBezTo>
                  <a:close/>
                </a:path>
              </a:pathLst>
            </a:custGeom>
            <a:solidFill>
              <a:srgbClr val="E026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1" name="Google Shape;921;p24"/>
            <p:cNvSpPr/>
            <p:nvPr/>
          </p:nvSpPr>
          <p:spPr>
            <a:xfrm>
              <a:off x="1496" y="1233"/>
              <a:ext cx="739" cy="739"/>
            </a:xfrm>
            <a:custGeom>
              <a:avLst/>
              <a:gdLst/>
              <a:ahLst/>
              <a:cxnLst/>
              <a:rect l="l" t="t" r="r" b="b"/>
              <a:pathLst>
                <a:path w="58" h="58" extrusionOk="0">
                  <a:moveTo>
                    <a:pt x="0" y="44"/>
                  </a:moveTo>
                  <a:cubicBezTo>
                    <a:pt x="6" y="38"/>
                    <a:pt x="12" y="31"/>
                    <a:pt x="19" y="25"/>
                  </a:cubicBezTo>
                  <a:cubicBezTo>
                    <a:pt x="21" y="23"/>
                    <a:pt x="22" y="22"/>
                    <a:pt x="19" y="19"/>
                  </a:cubicBezTo>
                  <a:cubicBezTo>
                    <a:pt x="18" y="19"/>
                    <a:pt x="18" y="18"/>
                    <a:pt x="18" y="17"/>
                  </a:cubicBezTo>
                  <a:cubicBezTo>
                    <a:pt x="21" y="18"/>
                    <a:pt x="23" y="20"/>
                    <a:pt x="24" y="22"/>
                  </a:cubicBezTo>
                  <a:cubicBezTo>
                    <a:pt x="26" y="24"/>
                    <a:pt x="27" y="24"/>
                    <a:pt x="28" y="22"/>
                  </a:cubicBezTo>
                  <a:cubicBezTo>
                    <a:pt x="34" y="17"/>
                    <a:pt x="39" y="11"/>
                    <a:pt x="45" y="6"/>
                  </a:cubicBezTo>
                  <a:cubicBezTo>
                    <a:pt x="49" y="2"/>
                    <a:pt x="43" y="2"/>
                    <a:pt x="44" y="0"/>
                  </a:cubicBezTo>
                  <a:cubicBezTo>
                    <a:pt x="49" y="5"/>
                    <a:pt x="53" y="10"/>
                    <a:pt x="58" y="15"/>
                  </a:cubicBezTo>
                  <a:cubicBezTo>
                    <a:pt x="54" y="9"/>
                    <a:pt x="51" y="15"/>
                    <a:pt x="49" y="18"/>
                  </a:cubicBezTo>
                  <a:cubicBezTo>
                    <a:pt x="44" y="22"/>
                    <a:pt x="40" y="26"/>
                    <a:pt x="36" y="30"/>
                  </a:cubicBezTo>
                  <a:cubicBezTo>
                    <a:pt x="34" y="32"/>
                    <a:pt x="34" y="33"/>
                    <a:pt x="36" y="34"/>
                  </a:cubicBezTo>
                  <a:cubicBezTo>
                    <a:pt x="38" y="36"/>
                    <a:pt x="40" y="37"/>
                    <a:pt x="42" y="39"/>
                  </a:cubicBezTo>
                  <a:cubicBezTo>
                    <a:pt x="41" y="41"/>
                    <a:pt x="40" y="41"/>
                    <a:pt x="40" y="40"/>
                  </a:cubicBezTo>
                  <a:cubicBezTo>
                    <a:pt x="37" y="36"/>
                    <a:pt x="35" y="38"/>
                    <a:pt x="33" y="40"/>
                  </a:cubicBezTo>
                  <a:cubicBezTo>
                    <a:pt x="27" y="46"/>
                    <a:pt x="21" y="52"/>
                    <a:pt x="15" y="58"/>
                  </a:cubicBezTo>
                  <a:cubicBezTo>
                    <a:pt x="9" y="54"/>
                    <a:pt x="4" y="49"/>
                    <a:pt x="0" y="44"/>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2" name="Google Shape;922;p24"/>
            <p:cNvSpPr/>
            <p:nvPr/>
          </p:nvSpPr>
          <p:spPr>
            <a:xfrm>
              <a:off x="1178" y="1896"/>
              <a:ext cx="407" cy="408"/>
            </a:xfrm>
            <a:custGeom>
              <a:avLst/>
              <a:gdLst/>
              <a:ahLst/>
              <a:cxnLst/>
              <a:rect l="l" t="t" r="r" b="b"/>
              <a:pathLst>
                <a:path w="32" h="32" extrusionOk="0">
                  <a:moveTo>
                    <a:pt x="32" y="14"/>
                  </a:moveTo>
                  <a:cubicBezTo>
                    <a:pt x="27" y="19"/>
                    <a:pt x="21" y="24"/>
                    <a:pt x="17" y="30"/>
                  </a:cubicBezTo>
                  <a:cubicBezTo>
                    <a:pt x="15" y="31"/>
                    <a:pt x="13" y="32"/>
                    <a:pt x="11" y="30"/>
                  </a:cubicBezTo>
                  <a:cubicBezTo>
                    <a:pt x="10" y="28"/>
                    <a:pt x="8" y="25"/>
                    <a:pt x="6" y="29"/>
                  </a:cubicBezTo>
                  <a:cubicBezTo>
                    <a:pt x="5" y="30"/>
                    <a:pt x="3" y="29"/>
                    <a:pt x="2" y="29"/>
                  </a:cubicBezTo>
                  <a:cubicBezTo>
                    <a:pt x="2" y="28"/>
                    <a:pt x="2" y="26"/>
                    <a:pt x="3" y="26"/>
                  </a:cubicBezTo>
                  <a:cubicBezTo>
                    <a:pt x="6" y="23"/>
                    <a:pt x="4" y="22"/>
                    <a:pt x="2" y="20"/>
                  </a:cubicBezTo>
                  <a:cubicBezTo>
                    <a:pt x="0" y="18"/>
                    <a:pt x="0" y="17"/>
                    <a:pt x="2" y="15"/>
                  </a:cubicBezTo>
                  <a:cubicBezTo>
                    <a:pt x="7" y="10"/>
                    <a:pt x="12" y="5"/>
                    <a:pt x="17" y="0"/>
                  </a:cubicBezTo>
                  <a:cubicBezTo>
                    <a:pt x="23" y="4"/>
                    <a:pt x="28" y="9"/>
                    <a:pt x="32" y="14"/>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3" name="Google Shape;923;p24"/>
            <p:cNvSpPr/>
            <p:nvPr/>
          </p:nvSpPr>
          <p:spPr>
            <a:xfrm>
              <a:off x="949" y="2482"/>
              <a:ext cx="38" cy="38"/>
            </a:xfrm>
            <a:custGeom>
              <a:avLst/>
              <a:gdLst/>
              <a:ahLst/>
              <a:cxnLst/>
              <a:rect l="l" t="t" r="r" b="b"/>
              <a:pathLst>
                <a:path w="3" h="3" extrusionOk="0">
                  <a:moveTo>
                    <a:pt x="3" y="0"/>
                  </a:moveTo>
                  <a:cubicBezTo>
                    <a:pt x="3" y="2"/>
                    <a:pt x="2" y="3"/>
                    <a:pt x="0" y="3"/>
                  </a:cubicBezTo>
                  <a:cubicBezTo>
                    <a:pt x="0" y="1"/>
                    <a:pt x="1" y="1"/>
                    <a:pt x="3" y="0"/>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4" name="Google Shape;924;p24"/>
            <p:cNvSpPr/>
            <p:nvPr/>
          </p:nvSpPr>
          <p:spPr>
            <a:xfrm>
              <a:off x="1153" y="2291"/>
              <a:ext cx="25" cy="25"/>
            </a:xfrm>
            <a:custGeom>
              <a:avLst/>
              <a:gdLst/>
              <a:ahLst/>
              <a:cxnLst/>
              <a:rect l="l" t="t" r="r" b="b"/>
              <a:pathLst>
                <a:path w="2" h="2" extrusionOk="0">
                  <a:moveTo>
                    <a:pt x="0" y="2"/>
                  </a:moveTo>
                  <a:cubicBezTo>
                    <a:pt x="0" y="1"/>
                    <a:pt x="1" y="0"/>
                    <a:pt x="2" y="1"/>
                  </a:cubicBezTo>
                  <a:cubicBezTo>
                    <a:pt x="2" y="1"/>
                    <a:pt x="2" y="2"/>
                    <a:pt x="1" y="2"/>
                  </a:cubicBezTo>
                  <a:cubicBezTo>
                    <a:pt x="1" y="2"/>
                    <a:pt x="0" y="2"/>
                    <a:pt x="0" y="2"/>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5" name="Google Shape;925;p24"/>
            <p:cNvSpPr/>
            <p:nvPr/>
          </p:nvSpPr>
          <p:spPr>
            <a:xfrm>
              <a:off x="1153" y="2316"/>
              <a:ext cx="12" cy="13"/>
            </a:xfrm>
            <a:custGeom>
              <a:avLst/>
              <a:gdLst/>
              <a:ahLst/>
              <a:cxnLst/>
              <a:rect l="l" t="t" r="r" b="b"/>
              <a:pathLst>
                <a:path w="1" h="1" extrusionOk="0">
                  <a:moveTo>
                    <a:pt x="1" y="0"/>
                  </a:moveTo>
                  <a:cubicBezTo>
                    <a:pt x="1" y="0"/>
                    <a:pt x="1" y="1"/>
                    <a:pt x="0" y="1"/>
                  </a:cubicBezTo>
                  <a:cubicBezTo>
                    <a:pt x="0" y="1"/>
                    <a:pt x="0" y="0"/>
                    <a:pt x="0" y="0"/>
                  </a:cubicBezTo>
                  <a:cubicBezTo>
                    <a:pt x="0" y="0"/>
                    <a:pt x="1" y="0"/>
                    <a:pt x="1" y="0"/>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6" name="Google Shape;926;p24"/>
            <p:cNvSpPr/>
            <p:nvPr/>
          </p:nvSpPr>
          <p:spPr>
            <a:xfrm>
              <a:off x="1063" y="2405"/>
              <a:ext cx="13" cy="13"/>
            </a:xfrm>
            <a:custGeom>
              <a:avLst/>
              <a:gdLst/>
              <a:ahLst/>
              <a:cxnLst/>
              <a:rect l="l" t="t" r="r" b="b"/>
              <a:pathLst>
                <a:path w="1" h="1" extrusionOk="0">
                  <a:moveTo>
                    <a:pt x="1" y="1"/>
                  </a:moveTo>
                  <a:cubicBezTo>
                    <a:pt x="1" y="1"/>
                    <a:pt x="1" y="1"/>
                    <a:pt x="0" y="1"/>
                  </a:cubicBezTo>
                  <a:cubicBezTo>
                    <a:pt x="0" y="1"/>
                    <a:pt x="0" y="1"/>
                    <a:pt x="0" y="0"/>
                  </a:cubicBezTo>
                  <a:cubicBezTo>
                    <a:pt x="0" y="0"/>
                    <a:pt x="0" y="0"/>
                    <a:pt x="0" y="0"/>
                  </a:cubicBezTo>
                  <a:cubicBezTo>
                    <a:pt x="1" y="0"/>
                    <a:pt x="1" y="0"/>
                    <a:pt x="1" y="1"/>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25"/>
          <p:cNvSpPr txBox="1">
            <a:spLocks noGrp="1"/>
          </p:cNvSpPr>
          <p:nvPr>
            <p:ph type="body" idx="4294967295"/>
          </p:nvPr>
        </p:nvSpPr>
        <p:spPr>
          <a:xfrm>
            <a:off x="242645" y="254632"/>
            <a:ext cx="8679896" cy="543181"/>
          </a:xfrm>
          <a:prstGeom prst="rect">
            <a:avLst/>
          </a:prstGeom>
          <a:noFill/>
          <a:ln>
            <a:noFill/>
          </a:ln>
        </p:spPr>
        <p:txBody>
          <a:bodyPr spcFirstLastPara="1" wrap="square" lIns="91400" tIns="91400" rIns="91400" bIns="91400" anchor="ctr" anchorCtr="1">
            <a:noAutofit/>
          </a:bodyPr>
          <a:lstStyle/>
          <a:p>
            <a:pPr marL="0" lvl="0" indent="0" algn="ctr" rtl="0">
              <a:lnSpc>
                <a:spcPct val="100000"/>
              </a:lnSpc>
              <a:spcBef>
                <a:spcPts val="0"/>
              </a:spcBef>
              <a:spcAft>
                <a:spcPts val="0"/>
              </a:spcAft>
              <a:buSzPts val="1800"/>
              <a:buNone/>
            </a:pPr>
            <a:r>
              <a:rPr lang="en-US" sz="4050">
                <a:solidFill>
                  <a:srgbClr val="66CCFF"/>
                </a:solidFill>
                <a:latin typeface="Arial"/>
                <a:ea typeface="Arial"/>
                <a:cs typeface="Arial"/>
                <a:sym typeface="Arial"/>
              </a:rPr>
              <a:t>Infographic Style</a:t>
            </a:r>
            <a:endParaRPr/>
          </a:p>
        </p:txBody>
      </p:sp>
      <p:grpSp>
        <p:nvGrpSpPr>
          <p:cNvPr id="932" name="Google Shape;932;p25"/>
          <p:cNvGrpSpPr/>
          <p:nvPr/>
        </p:nvGrpSpPr>
        <p:grpSpPr>
          <a:xfrm>
            <a:off x="4551727" y="2548798"/>
            <a:ext cx="1808738" cy="718133"/>
            <a:chOff x="4551727" y="2548798"/>
            <a:chExt cx="1808738" cy="718133"/>
          </a:xfrm>
        </p:grpSpPr>
        <p:sp>
          <p:nvSpPr>
            <p:cNvPr id="933" name="Google Shape;933;p25"/>
            <p:cNvSpPr txBox="1"/>
            <p:nvPr/>
          </p:nvSpPr>
          <p:spPr>
            <a:xfrm>
              <a:off x="4554736" y="2759101"/>
              <a:ext cx="1805729" cy="507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Get a modern PowerPoint  Presentation that is beautifully designed.</a:t>
              </a:r>
              <a:endParaRPr/>
            </a:p>
          </p:txBody>
        </p:sp>
        <p:sp>
          <p:nvSpPr>
            <p:cNvPr id="934" name="Google Shape;934;p25"/>
            <p:cNvSpPr txBox="1"/>
            <p:nvPr/>
          </p:nvSpPr>
          <p:spPr>
            <a:xfrm>
              <a:off x="4551727" y="2548798"/>
              <a:ext cx="1808738" cy="230831"/>
            </a:xfrm>
            <a:prstGeom prst="rect">
              <a:avLst/>
            </a:prstGeom>
            <a:noFill/>
            <a:ln>
              <a:noFill/>
            </a:ln>
          </p:spPr>
          <p:txBody>
            <a:bodyPr spcFirstLastPara="1" wrap="square" lIns="67500" tIns="45700" rIns="8097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1" i="0" u="none" strike="noStrike" cap="none">
                  <a:solidFill>
                    <a:srgbClr val="404040"/>
                  </a:solidFill>
                  <a:latin typeface="Arial"/>
                  <a:ea typeface="Arial"/>
                  <a:cs typeface="Arial"/>
                  <a:sym typeface="Arial"/>
                </a:rPr>
                <a:t>Contents Here</a:t>
              </a:r>
              <a:endParaRPr/>
            </a:p>
          </p:txBody>
        </p:sp>
      </p:grpSp>
      <p:grpSp>
        <p:nvGrpSpPr>
          <p:cNvPr id="935" name="Google Shape;935;p25"/>
          <p:cNvGrpSpPr/>
          <p:nvPr/>
        </p:nvGrpSpPr>
        <p:grpSpPr>
          <a:xfrm>
            <a:off x="4551727" y="3351788"/>
            <a:ext cx="1808738" cy="718123"/>
            <a:chOff x="4551727" y="3351788"/>
            <a:chExt cx="1808738" cy="718123"/>
          </a:xfrm>
        </p:grpSpPr>
        <p:sp>
          <p:nvSpPr>
            <p:cNvPr id="936" name="Google Shape;936;p25"/>
            <p:cNvSpPr txBox="1"/>
            <p:nvPr/>
          </p:nvSpPr>
          <p:spPr>
            <a:xfrm>
              <a:off x="4554736" y="3562081"/>
              <a:ext cx="1805729" cy="507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Get a modern PowerPoint  Presentation that is beautifully designed.  </a:t>
              </a:r>
              <a:endParaRPr/>
            </a:p>
          </p:txBody>
        </p:sp>
        <p:sp>
          <p:nvSpPr>
            <p:cNvPr id="937" name="Google Shape;937;p25"/>
            <p:cNvSpPr txBox="1"/>
            <p:nvPr/>
          </p:nvSpPr>
          <p:spPr>
            <a:xfrm>
              <a:off x="4551727" y="3351788"/>
              <a:ext cx="1808738" cy="230831"/>
            </a:xfrm>
            <a:prstGeom prst="rect">
              <a:avLst/>
            </a:prstGeom>
            <a:noFill/>
            <a:ln>
              <a:noFill/>
            </a:ln>
          </p:spPr>
          <p:txBody>
            <a:bodyPr spcFirstLastPara="1" wrap="square" lIns="67500" tIns="45700" rIns="8097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1" i="0" u="none" strike="noStrike" cap="none">
                  <a:solidFill>
                    <a:srgbClr val="404040"/>
                  </a:solidFill>
                  <a:latin typeface="Arial"/>
                  <a:ea typeface="Arial"/>
                  <a:cs typeface="Arial"/>
                  <a:sym typeface="Arial"/>
                </a:rPr>
                <a:t>Contents Here</a:t>
              </a:r>
              <a:endParaRPr/>
            </a:p>
          </p:txBody>
        </p:sp>
      </p:grpSp>
      <p:grpSp>
        <p:nvGrpSpPr>
          <p:cNvPr id="938" name="Google Shape;938;p25"/>
          <p:cNvGrpSpPr/>
          <p:nvPr/>
        </p:nvGrpSpPr>
        <p:grpSpPr>
          <a:xfrm>
            <a:off x="4551727" y="4154777"/>
            <a:ext cx="1808738" cy="718124"/>
            <a:chOff x="4551727" y="4154777"/>
            <a:chExt cx="1808738" cy="718124"/>
          </a:xfrm>
        </p:grpSpPr>
        <p:sp>
          <p:nvSpPr>
            <p:cNvPr id="939" name="Google Shape;939;p25"/>
            <p:cNvSpPr txBox="1"/>
            <p:nvPr/>
          </p:nvSpPr>
          <p:spPr>
            <a:xfrm>
              <a:off x="4554736" y="4365071"/>
              <a:ext cx="1805729" cy="507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Get a modern PowerPoint  Presentation that is beautifully designed.  </a:t>
              </a:r>
              <a:endParaRPr/>
            </a:p>
          </p:txBody>
        </p:sp>
        <p:sp>
          <p:nvSpPr>
            <p:cNvPr id="940" name="Google Shape;940;p25"/>
            <p:cNvSpPr txBox="1"/>
            <p:nvPr/>
          </p:nvSpPr>
          <p:spPr>
            <a:xfrm>
              <a:off x="4551727" y="4154777"/>
              <a:ext cx="1808738" cy="230831"/>
            </a:xfrm>
            <a:prstGeom prst="rect">
              <a:avLst/>
            </a:prstGeom>
            <a:noFill/>
            <a:ln>
              <a:noFill/>
            </a:ln>
          </p:spPr>
          <p:txBody>
            <a:bodyPr spcFirstLastPara="1" wrap="square" lIns="67500" tIns="45700" rIns="8097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1" i="0" u="none" strike="noStrike" cap="none">
                  <a:solidFill>
                    <a:srgbClr val="404040"/>
                  </a:solidFill>
                  <a:latin typeface="Arial"/>
                  <a:ea typeface="Arial"/>
                  <a:cs typeface="Arial"/>
                  <a:sym typeface="Arial"/>
                </a:rPr>
                <a:t>Contents Here</a:t>
              </a:r>
              <a:endParaRPr/>
            </a:p>
          </p:txBody>
        </p:sp>
      </p:grpSp>
      <p:grpSp>
        <p:nvGrpSpPr>
          <p:cNvPr id="941" name="Google Shape;941;p25"/>
          <p:cNvGrpSpPr/>
          <p:nvPr/>
        </p:nvGrpSpPr>
        <p:grpSpPr>
          <a:xfrm>
            <a:off x="6784994" y="2555967"/>
            <a:ext cx="1808738" cy="718124"/>
            <a:chOff x="6784994" y="2555967"/>
            <a:chExt cx="1808738" cy="718124"/>
          </a:xfrm>
        </p:grpSpPr>
        <p:sp>
          <p:nvSpPr>
            <p:cNvPr id="942" name="Google Shape;942;p25"/>
            <p:cNvSpPr txBox="1"/>
            <p:nvPr/>
          </p:nvSpPr>
          <p:spPr>
            <a:xfrm>
              <a:off x="6788002" y="2766261"/>
              <a:ext cx="1805729" cy="507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Get a modern PowerPoint  Presentation that is beautifully designed.</a:t>
              </a:r>
              <a:endParaRPr/>
            </a:p>
          </p:txBody>
        </p:sp>
        <p:sp>
          <p:nvSpPr>
            <p:cNvPr id="943" name="Google Shape;943;p25"/>
            <p:cNvSpPr txBox="1"/>
            <p:nvPr/>
          </p:nvSpPr>
          <p:spPr>
            <a:xfrm>
              <a:off x="6784994" y="2555967"/>
              <a:ext cx="1808738" cy="230831"/>
            </a:xfrm>
            <a:prstGeom prst="rect">
              <a:avLst/>
            </a:prstGeom>
            <a:noFill/>
            <a:ln>
              <a:noFill/>
            </a:ln>
          </p:spPr>
          <p:txBody>
            <a:bodyPr spcFirstLastPara="1" wrap="square" lIns="67500" tIns="45700" rIns="8097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1" i="0" u="none" strike="noStrike" cap="none">
                  <a:solidFill>
                    <a:srgbClr val="404040"/>
                  </a:solidFill>
                  <a:latin typeface="Arial"/>
                  <a:ea typeface="Arial"/>
                  <a:cs typeface="Arial"/>
                  <a:sym typeface="Arial"/>
                </a:rPr>
                <a:t>Contents Here</a:t>
              </a:r>
              <a:endParaRPr/>
            </a:p>
          </p:txBody>
        </p:sp>
      </p:grpSp>
      <p:grpSp>
        <p:nvGrpSpPr>
          <p:cNvPr id="944" name="Google Shape;944;p25"/>
          <p:cNvGrpSpPr/>
          <p:nvPr/>
        </p:nvGrpSpPr>
        <p:grpSpPr>
          <a:xfrm>
            <a:off x="6784994" y="3358947"/>
            <a:ext cx="1808738" cy="718133"/>
            <a:chOff x="6784994" y="3358947"/>
            <a:chExt cx="1808738" cy="718133"/>
          </a:xfrm>
        </p:grpSpPr>
        <p:sp>
          <p:nvSpPr>
            <p:cNvPr id="945" name="Google Shape;945;p25"/>
            <p:cNvSpPr txBox="1"/>
            <p:nvPr/>
          </p:nvSpPr>
          <p:spPr>
            <a:xfrm>
              <a:off x="6788002" y="3569250"/>
              <a:ext cx="1805729" cy="507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Get a modern PowerPoint  Presentation that is beautifully designed.  </a:t>
              </a:r>
              <a:endParaRPr/>
            </a:p>
          </p:txBody>
        </p:sp>
        <p:sp>
          <p:nvSpPr>
            <p:cNvPr id="946" name="Google Shape;946;p25"/>
            <p:cNvSpPr txBox="1"/>
            <p:nvPr/>
          </p:nvSpPr>
          <p:spPr>
            <a:xfrm>
              <a:off x="6784994" y="3358947"/>
              <a:ext cx="1808738" cy="230831"/>
            </a:xfrm>
            <a:prstGeom prst="rect">
              <a:avLst/>
            </a:prstGeom>
            <a:noFill/>
            <a:ln>
              <a:noFill/>
            </a:ln>
          </p:spPr>
          <p:txBody>
            <a:bodyPr spcFirstLastPara="1" wrap="square" lIns="67500" tIns="45700" rIns="8097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1" i="0" u="none" strike="noStrike" cap="none">
                  <a:solidFill>
                    <a:srgbClr val="404040"/>
                  </a:solidFill>
                  <a:latin typeface="Arial"/>
                  <a:ea typeface="Arial"/>
                  <a:cs typeface="Arial"/>
                  <a:sym typeface="Arial"/>
                </a:rPr>
                <a:t>Contents Here</a:t>
              </a:r>
              <a:endParaRPr/>
            </a:p>
          </p:txBody>
        </p:sp>
      </p:grpSp>
      <p:grpSp>
        <p:nvGrpSpPr>
          <p:cNvPr id="947" name="Google Shape;947;p25"/>
          <p:cNvGrpSpPr/>
          <p:nvPr/>
        </p:nvGrpSpPr>
        <p:grpSpPr>
          <a:xfrm>
            <a:off x="6784994" y="4161937"/>
            <a:ext cx="1808738" cy="718124"/>
            <a:chOff x="6784994" y="4161937"/>
            <a:chExt cx="1808738" cy="718124"/>
          </a:xfrm>
        </p:grpSpPr>
        <p:sp>
          <p:nvSpPr>
            <p:cNvPr id="948" name="Google Shape;948;p25"/>
            <p:cNvSpPr txBox="1"/>
            <p:nvPr/>
          </p:nvSpPr>
          <p:spPr>
            <a:xfrm>
              <a:off x="6788002" y="4372231"/>
              <a:ext cx="1805729" cy="507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Get a modern PowerPoint  Presentation that is beautifully designed.  </a:t>
              </a:r>
              <a:endParaRPr/>
            </a:p>
          </p:txBody>
        </p:sp>
        <p:sp>
          <p:nvSpPr>
            <p:cNvPr id="949" name="Google Shape;949;p25"/>
            <p:cNvSpPr txBox="1"/>
            <p:nvPr/>
          </p:nvSpPr>
          <p:spPr>
            <a:xfrm>
              <a:off x="6784994" y="4161937"/>
              <a:ext cx="1808738" cy="230831"/>
            </a:xfrm>
            <a:prstGeom prst="rect">
              <a:avLst/>
            </a:prstGeom>
            <a:noFill/>
            <a:ln>
              <a:noFill/>
            </a:ln>
          </p:spPr>
          <p:txBody>
            <a:bodyPr spcFirstLastPara="1" wrap="square" lIns="67500" tIns="45700" rIns="8097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1" i="0" u="none" strike="noStrike" cap="none">
                  <a:solidFill>
                    <a:srgbClr val="404040"/>
                  </a:solidFill>
                  <a:latin typeface="Arial"/>
                  <a:ea typeface="Arial"/>
                  <a:cs typeface="Arial"/>
                  <a:sym typeface="Arial"/>
                </a:rPr>
                <a:t>Contents Here</a:t>
              </a:r>
              <a:endParaRPr/>
            </a:p>
          </p:txBody>
        </p:sp>
      </p:grpSp>
      <p:grpSp>
        <p:nvGrpSpPr>
          <p:cNvPr id="950" name="Google Shape;950;p25"/>
          <p:cNvGrpSpPr/>
          <p:nvPr/>
        </p:nvGrpSpPr>
        <p:grpSpPr>
          <a:xfrm>
            <a:off x="3742922" y="1153579"/>
            <a:ext cx="5043894" cy="1114095"/>
            <a:chOff x="3742922" y="1153579"/>
            <a:chExt cx="5043894" cy="1114095"/>
          </a:xfrm>
        </p:grpSpPr>
        <p:sp>
          <p:nvSpPr>
            <p:cNvPr id="951" name="Google Shape;951;p25"/>
            <p:cNvSpPr txBox="1"/>
            <p:nvPr/>
          </p:nvSpPr>
          <p:spPr>
            <a:xfrm>
              <a:off x="3742922" y="1344341"/>
              <a:ext cx="5043894" cy="9233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Get a modern PowerPoint  Presentation that is beautifully designed. I hope and I believe that this Template will your Time, Money and Reputation. Easy to change colors, photos and Text. You can simply impress your audience. You can simply impress your audience and add a unique zing and appeal to your Presentations. </a:t>
              </a:r>
              <a:endParaRPr/>
            </a:p>
            <a:p>
              <a:pPr marL="0" marR="0" lvl="0" indent="0" algn="l" rtl="0">
                <a:lnSpc>
                  <a:spcPct val="100000"/>
                </a:lnSpc>
                <a:spcBef>
                  <a:spcPts val="0"/>
                </a:spcBef>
                <a:spcAft>
                  <a:spcPts val="0"/>
                </a:spcAft>
                <a:buClr>
                  <a:srgbClr val="000000"/>
                </a:buClr>
                <a:buSzPts val="900"/>
                <a:buFont typeface="Calibri"/>
                <a:buNone/>
              </a:pPr>
              <a:endParaRPr sz="9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You can simply impress your audience and add a unique zing and appeal to your Presentations.</a:t>
              </a:r>
              <a:endParaRPr/>
            </a:p>
          </p:txBody>
        </p:sp>
        <p:sp>
          <p:nvSpPr>
            <p:cNvPr id="952" name="Google Shape;952;p25"/>
            <p:cNvSpPr txBox="1"/>
            <p:nvPr/>
          </p:nvSpPr>
          <p:spPr>
            <a:xfrm>
              <a:off x="3742922" y="1153579"/>
              <a:ext cx="5043894" cy="2539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1050"/>
                <a:buFont typeface="Arial"/>
                <a:buNone/>
              </a:pPr>
              <a:r>
                <a:rPr lang="en-US" sz="1050" b="1" i="0" u="none" strike="noStrike" cap="none">
                  <a:solidFill>
                    <a:srgbClr val="404040"/>
                  </a:solidFill>
                  <a:latin typeface="Arial"/>
                  <a:ea typeface="Arial"/>
                  <a:cs typeface="Arial"/>
                  <a:sym typeface="Arial"/>
                </a:rPr>
                <a:t>Add Contents Title</a:t>
              </a:r>
              <a:endParaRPr/>
            </a:p>
          </p:txBody>
        </p:sp>
      </p:grpSp>
      <p:grpSp>
        <p:nvGrpSpPr>
          <p:cNvPr id="953" name="Google Shape;953;p25"/>
          <p:cNvGrpSpPr/>
          <p:nvPr/>
        </p:nvGrpSpPr>
        <p:grpSpPr>
          <a:xfrm>
            <a:off x="368300" y="1323976"/>
            <a:ext cx="3582988" cy="3543300"/>
            <a:chOff x="232" y="834"/>
            <a:chExt cx="2257" cy="2232"/>
          </a:xfrm>
        </p:grpSpPr>
        <p:sp>
          <p:nvSpPr>
            <p:cNvPr id="954" name="Google Shape;954;p25"/>
            <p:cNvSpPr/>
            <p:nvPr/>
          </p:nvSpPr>
          <p:spPr>
            <a:xfrm>
              <a:off x="232" y="834"/>
              <a:ext cx="2257" cy="2232"/>
            </a:xfrm>
            <a:custGeom>
              <a:avLst/>
              <a:gdLst/>
              <a:ahLst/>
              <a:cxnLst/>
              <a:rect l="l" t="t" r="r" b="b"/>
              <a:pathLst>
                <a:path w="178" h="176" extrusionOk="0">
                  <a:moveTo>
                    <a:pt x="88" y="176"/>
                  </a:moveTo>
                  <a:cubicBezTo>
                    <a:pt x="39" y="176"/>
                    <a:pt x="0" y="136"/>
                    <a:pt x="1" y="87"/>
                  </a:cubicBezTo>
                  <a:cubicBezTo>
                    <a:pt x="1" y="39"/>
                    <a:pt x="41" y="0"/>
                    <a:pt x="89" y="1"/>
                  </a:cubicBezTo>
                  <a:cubicBezTo>
                    <a:pt x="138" y="1"/>
                    <a:pt x="176" y="41"/>
                    <a:pt x="176" y="90"/>
                  </a:cubicBezTo>
                  <a:cubicBezTo>
                    <a:pt x="176" y="137"/>
                    <a:pt x="136" y="176"/>
                    <a:pt x="88" y="176"/>
                  </a:cubicBezTo>
                  <a:close/>
                  <a:moveTo>
                    <a:pt x="110" y="103"/>
                  </a:moveTo>
                  <a:cubicBezTo>
                    <a:pt x="112" y="106"/>
                    <a:pt x="115" y="109"/>
                    <a:pt x="119" y="111"/>
                  </a:cubicBezTo>
                  <a:cubicBezTo>
                    <a:pt x="122" y="115"/>
                    <a:pt x="125" y="118"/>
                    <a:pt x="129" y="121"/>
                  </a:cubicBezTo>
                  <a:cubicBezTo>
                    <a:pt x="130" y="124"/>
                    <a:pt x="133" y="126"/>
                    <a:pt x="136" y="128"/>
                  </a:cubicBezTo>
                  <a:cubicBezTo>
                    <a:pt x="137" y="131"/>
                    <a:pt x="140" y="132"/>
                    <a:pt x="142" y="135"/>
                  </a:cubicBezTo>
                  <a:cubicBezTo>
                    <a:pt x="146" y="139"/>
                    <a:pt x="146" y="139"/>
                    <a:pt x="150" y="134"/>
                  </a:cubicBezTo>
                  <a:cubicBezTo>
                    <a:pt x="178" y="97"/>
                    <a:pt x="166" y="43"/>
                    <a:pt x="126" y="21"/>
                  </a:cubicBezTo>
                  <a:cubicBezTo>
                    <a:pt x="99" y="6"/>
                    <a:pt x="65" y="9"/>
                    <a:pt x="41" y="27"/>
                  </a:cubicBezTo>
                  <a:cubicBezTo>
                    <a:pt x="39" y="29"/>
                    <a:pt x="37" y="30"/>
                    <a:pt x="40" y="33"/>
                  </a:cubicBezTo>
                  <a:cubicBezTo>
                    <a:pt x="43" y="36"/>
                    <a:pt x="47" y="39"/>
                    <a:pt x="50" y="42"/>
                  </a:cubicBezTo>
                  <a:cubicBezTo>
                    <a:pt x="55" y="49"/>
                    <a:pt x="61" y="54"/>
                    <a:pt x="67" y="60"/>
                  </a:cubicBezTo>
                  <a:cubicBezTo>
                    <a:pt x="69" y="62"/>
                    <a:pt x="72" y="66"/>
                    <a:pt x="76" y="68"/>
                  </a:cubicBezTo>
                  <a:cubicBezTo>
                    <a:pt x="76" y="68"/>
                    <a:pt x="76" y="69"/>
                    <a:pt x="77" y="69"/>
                  </a:cubicBezTo>
                  <a:cubicBezTo>
                    <a:pt x="77" y="72"/>
                    <a:pt x="79" y="73"/>
                    <a:pt x="82" y="74"/>
                  </a:cubicBezTo>
                  <a:cubicBezTo>
                    <a:pt x="84" y="78"/>
                    <a:pt x="88" y="81"/>
                    <a:pt x="92" y="84"/>
                  </a:cubicBezTo>
                  <a:cubicBezTo>
                    <a:pt x="94" y="88"/>
                    <a:pt x="97" y="91"/>
                    <a:pt x="101" y="93"/>
                  </a:cubicBezTo>
                  <a:cubicBezTo>
                    <a:pt x="104" y="96"/>
                    <a:pt x="106" y="101"/>
                    <a:pt x="110" y="103"/>
                  </a:cubicBezTo>
                  <a:close/>
                  <a:moveTo>
                    <a:pt x="101" y="109"/>
                  </a:moveTo>
                  <a:cubicBezTo>
                    <a:pt x="99" y="106"/>
                    <a:pt x="96" y="103"/>
                    <a:pt x="92" y="101"/>
                  </a:cubicBezTo>
                  <a:cubicBezTo>
                    <a:pt x="89" y="97"/>
                    <a:pt x="86" y="93"/>
                    <a:pt x="82" y="90"/>
                  </a:cubicBezTo>
                  <a:cubicBezTo>
                    <a:pt x="80" y="87"/>
                    <a:pt x="77" y="84"/>
                    <a:pt x="73" y="81"/>
                  </a:cubicBezTo>
                  <a:cubicBezTo>
                    <a:pt x="71" y="78"/>
                    <a:pt x="67" y="75"/>
                    <a:pt x="64" y="72"/>
                  </a:cubicBezTo>
                  <a:cubicBezTo>
                    <a:pt x="64" y="71"/>
                    <a:pt x="63" y="70"/>
                    <a:pt x="61" y="70"/>
                  </a:cubicBezTo>
                  <a:cubicBezTo>
                    <a:pt x="61" y="69"/>
                    <a:pt x="61" y="69"/>
                    <a:pt x="60" y="68"/>
                  </a:cubicBezTo>
                  <a:cubicBezTo>
                    <a:pt x="56" y="63"/>
                    <a:pt x="51" y="58"/>
                    <a:pt x="46" y="54"/>
                  </a:cubicBezTo>
                  <a:cubicBezTo>
                    <a:pt x="42" y="49"/>
                    <a:pt x="36" y="44"/>
                    <a:pt x="32" y="39"/>
                  </a:cubicBezTo>
                  <a:cubicBezTo>
                    <a:pt x="30" y="37"/>
                    <a:pt x="29" y="39"/>
                    <a:pt x="28" y="40"/>
                  </a:cubicBezTo>
                  <a:cubicBezTo>
                    <a:pt x="24" y="46"/>
                    <a:pt x="20" y="51"/>
                    <a:pt x="18" y="58"/>
                  </a:cubicBezTo>
                  <a:cubicBezTo>
                    <a:pt x="5" y="87"/>
                    <a:pt x="11" y="120"/>
                    <a:pt x="33" y="143"/>
                  </a:cubicBezTo>
                  <a:cubicBezTo>
                    <a:pt x="53" y="163"/>
                    <a:pt x="85" y="172"/>
                    <a:pt x="117" y="160"/>
                  </a:cubicBezTo>
                  <a:cubicBezTo>
                    <a:pt x="124" y="157"/>
                    <a:pt x="131" y="153"/>
                    <a:pt x="137" y="148"/>
                  </a:cubicBezTo>
                  <a:cubicBezTo>
                    <a:pt x="138" y="148"/>
                    <a:pt x="139" y="147"/>
                    <a:pt x="138" y="145"/>
                  </a:cubicBezTo>
                  <a:cubicBezTo>
                    <a:pt x="132" y="140"/>
                    <a:pt x="128" y="134"/>
                    <a:pt x="122" y="130"/>
                  </a:cubicBezTo>
                  <a:cubicBezTo>
                    <a:pt x="119" y="125"/>
                    <a:pt x="115" y="122"/>
                    <a:pt x="111" y="119"/>
                  </a:cubicBezTo>
                  <a:cubicBezTo>
                    <a:pt x="108" y="115"/>
                    <a:pt x="105" y="112"/>
                    <a:pt x="101" y="109"/>
                  </a:cubicBezTo>
                  <a:close/>
                </a:path>
              </a:pathLst>
            </a:custGeom>
            <a:solidFill>
              <a:srgbClr val="E026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5" name="Google Shape;955;p25"/>
            <p:cNvSpPr/>
            <p:nvPr/>
          </p:nvSpPr>
          <p:spPr>
            <a:xfrm>
              <a:off x="929" y="1722"/>
              <a:ext cx="850" cy="1015"/>
            </a:xfrm>
            <a:custGeom>
              <a:avLst/>
              <a:gdLst/>
              <a:ahLst/>
              <a:cxnLst/>
              <a:rect l="l" t="t" r="r" b="b"/>
              <a:pathLst>
                <a:path w="67" h="80" extrusionOk="0">
                  <a:moveTo>
                    <a:pt x="67" y="60"/>
                  </a:moveTo>
                  <a:cubicBezTo>
                    <a:pt x="65" y="60"/>
                    <a:pt x="64" y="61"/>
                    <a:pt x="64" y="63"/>
                  </a:cubicBezTo>
                  <a:cubicBezTo>
                    <a:pt x="63" y="79"/>
                    <a:pt x="62" y="80"/>
                    <a:pt x="46" y="80"/>
                  </a:cubicBezTo>
                  <a:cubicBezTo>
                    <a:pt x="35" y="80"/>
                    <a:pt x="24" y="80"/>
                    <a:pt x="12" y="80"/>
                  </a:cubicBezTo>
                  <a:cubicBezTo>
                    <a:pt x="4" y="80"/>
                    <a:pt x="0" y="76"/>
                    <a:pt x="0" y="69"/>
                  </a:cubicBezTo>
                  <a:cubicBezTo>
                    <a:pt x="0" y="53"/>
                    <a:pt x="0" y="37"/>
                    <a:pt x="0" y="21"/>
                  </a:cubicBezTo>
                  <a:cubicBezTo>
                    <a:pt x="0" y="19"/>
                    <a:pt x="1" y="17"/>
                    <a:pt x="3" y="16"/>
                  </a:cubicBezTo>
                  <a:cubicBezTo>
                    <a:pt x="6" y="13"/>
                    <a:pt x="7" y="8"/>
                    <a:pt x="4" y="5"/>
                  </a:cubicBezTo>
                  <a:cubicBezTo>
                    <a:pt x="1" y="1"/>
                    <a:pt x="3" y="0"/>
                    <a:pt x="6" y="0"/>
                  </a:cubicBezTo>
                  <a:cubicBezTo>
                    <a:pt x="8" y="0"/>
                    <a:pt x="9" y="1"/>
                    <a:pt x="9" y="2"/>
                  </a:cubicBezTo>
                  <a:cubicBezTo>
                    <a:pt x="8" y="4"/>
                    <a:pt x="8" y="6"/>
                    <a:pt x="8" y="8"/>
                  </a:cubicBezTo>
                  <a:cubicBezTo>
                    <a:pt x="8" y="24"/>
                    <a:pt x="8" y="40"/>
                    <a:pt x="8" y="57"/>
                  </a:cubicBezTo>
                  <a:cubicBezTo>
                    <a:pt x="8" y="60"/>
                    <a:pt x="8" y="64"/>
                    <a:pt x="8" y="68"/>
                  </a:cubicBezTo>
                  <a:cubicBezTo>
                    <a:pt x="8" y="71"/>
                    <a:pt x="10" y="73"/>
                    <a:pt x="13" y="73"/>
                  </a:cubicBezTo>
                  <a:cubicBezTo>
                    <a:pt x="16" y="73"/>
                    <a:pt x="18" y="71"/>
                    <a:pt x="18" y="68"/>
                  </a:cubicBezTo>
                  <a:cubicBezTo>
                    <a:pt x="18" y="67"/>
                    <a:pt x="18" y="66"/>
                    <a:pt x="18" y="65"/>
                  </a:cubicBezTo>
                  <a:cubicBezTo>
                    <a:pt x="18" y="47"/>
                    <a:pt x="18" y="29"/>
                    <a:pt x="18" y="11"/>
                  </a:cubicBezTo>
                  <a:cubicBezTo>
                    <a:pt x="22" y="14"/>
                    <a:pt x="25" y="17"/>
                    <a:pt x="27" y="20"/>
                  </a:cubicBezTo>
                  <a:cubicBezTo>
                    <a:pt x="27" y="36"/>
                    <a:pt x="27" y="51"/>
                    <a:pt x="27" y="66"/>
                  </a:cubicBezTo>
                  <a:cubicBezTo>
                    <a:pt x="27" y="71"/>
                    <a:pt x="29" y="73"/>
                    <a:pt x="32" y="73"/>
                  </a:cubicBezTo>
                  <a:cubicBezTo>
                    <a:pt x="36" y="73"/>
                    <a:pt x="37" y="70"/>
                    <a:pt x="37" y="66"/>
                  </a:cubicBezTo>
                  <a:cubicBezTo>
                    <a:pt x="37" y="54"/>
                    <a:pt x="37" y="42"/>
                    <a:pt x="37" y="31"/>
                  </a:cubicBezTo>
                  <a:cubicBezTo>
                    <a:pt x="41" y="33"/>
                    <a:pt x="44" y="36"/>
                    <a:pt x="46" y="39"/>
                  </a:cubicBezTo>
                  <a:cubicBezTo>
                    <a:pt x="46" y="48"/>
                    <a:pt x="46" y="58"/>
                    <a:pt x="46" y="67"/>
                  </a:cubicBezTo>
                  <a:cubicBezTo>
                    <a:pt x="46" y="70"/>
                    <a:pt x="47" y="73"/>
                    <a:pt x="51" y="73"/>
                  </a:cubicBezTo>
                  <a:cubicBezTo>
                    <a:pt x="55" y="73"/>
                    <a:pt x="56" y="70"/>
                    <a:pt x="56" y="66"/>
                  </a:cubicBezTo>
                  <a:cubicBezTo>
                    <a:pt x="56" y="61"/>
                    <a:pt x="56" y="55"/>
                    <a:pt x="56" y="49"/>
                  </a:cubicBezTo>
                  <a:cubicBezTo>
                    <a:pt x="60" y="52"/>
                    <a:pt x="64" y="55"/>
                    <a:pt x="67" y="60"/>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6" name="Google Shape;956;p25"/>
            <p:cNvSpPr/>
            <p:nvPr/>
          </p:nvSpPr>
          <p:spPr>
            <a:xfrm>
              <a:off x="866" y="1177"/>
              <a:ext cx="862" cy="520"/>
            </a:xfrm>
            <a:custGeom>
              <a:avLst/>
              <a:gdLst/>
              <a:ahLst/>
              <a:cxnLst/>
              <a:rect l="l" t="t" r="r" b="b"/>
              <a:pathLst>
                <a:path w="68" h="41" extrusionOk="0">
                  <a:moveTo>
                    <a:pt x="0" y="15"/>
                  </a:moveTo>
                  <a:cubicBezTo>
                    <a:pt x="3" y="15"/>
                    <a:pt x="6" y="13"/>
                    <a:pt x="8" y="10"/>
                  </a:cubicBezTo>
                  <a:cubicBezTo>
                    <a:pt x="9" y="9"/>
                    <a:pt x="10" y="8"/>
                    <a:pt x="12" y="8"/>
                  </a:cubicBezTo>
                  <a:cubicBezTo>
                    <a:pt x="15" y="7"/>
                    <a:pt x="17" y="7"/>
                    <a:pt x="19" y="3"/>
                  </a:cubicBezTo>
                  <a:cubicBezTo>
                    <a:pt x="20" y="1"/>
                    <a:pt x="23" y="0"/>
                    <a:pt x="25" y="1"/>
                  </a:cubicBezTo>
                  <a:cubicBezTo>
                    <a:pt x="28" y="2"/>
                    <a:pt x="30" y="3"/>
                    <a:pt x="30" y="6"/>
                  </a:cubicBezTo>
                  <a:cubicBezTo>
                    <a:pt x="31" y="10"/>
                    <a:pt x="32" y="10"/>
                    <a:pt x="35" y="9"/>
                  </a:cubicBezTo>
                  <a:cubicBezTo>
                    <a:pt x="36" y="8"/>
                    <a:pt x="37" y="8"/>
                    <a:pt x="37" y="8"/>
                  </a:cubicBezTo>
                  <a:cubicBezTo>
                    <a:pt x="41" y="12"/>
                    <a:pt x="45" y="9"/>
                    <a:pt x="49" y="10"/>
                  </a:cubicBezTo>
                  <a:cubicBezTo>
                    <a:pt x="54" y="10"/>
                    <a:pt x="57" y="14"/>
                    <a:pt x="57" y="20"/>
                  </a:cubicBezTo>
                  <a:cubicBezTo>
                    <a:pt x="57" y="21"/>
                    <a:pt x="56" y="22"/>
                    <a:pt x="58" y="22"/>
                  </a:cubicBezTo>
                  <a:cubicBezTo>
                    <a:pt x="66" y="23"/>
                    <a:pt x="68" y="26"/>
                    <a:pt x="65" y="33"/>
                  </a:cubicBezTo>
                  <a:cubicBezTo>
                    <a:pt x="65" y="34"/>
                    <a:pt x="65" y="34"/>
                    <a:pt x="65" y="34"/>
                  </a:cubicBezTo>
                  <a:cubicBezTo>
                    <a:pt x="65" y="34"/>
                    <a:pt x="65" y="34"/>
                    <a:pt x="65" y="34"/>
                  </a:cubicBezTo>
                  <a:cubicBezTo>
                    <a:pt x="62" y="35"/>
                    <a:pt x="60" y="36"/>
                    <a:pt x="57" y="36"/>
                  </a:cubicBezTo>
                  <a:cubicBezTo>
                    <a:pt x="57" y="36"/>
                    <a:pt x="56" y="36"/>
                    <a:pt x="56" y="37"/>
                  </a:cubicBezTo>
                  <a:cubicBezTo>
                    <a:pt x="56" y="37"/>
                    <a:pt x="56" y="37"/>
                    <a:pt x="56" y="37"/>
                  </a:cubicBezTo>
                  <a:cubicBezTo>
                    <a:pt x="56" y="37"/>
                    <a:pt x="55" y="37"/>
                    <a:pt x="55" y="38"/>
                  </a:cubicBezTo>
                  <a:cubicBezTo>
                    <a:pt x="55" y="38"/>
                    <a:pt x="55" y="38"/>
                    <a:pt x="55" y="38"/>
                  </a:cubicBezTo>
                  <a:cubicBezTo>
                    <a:pt x="53" y="38"/>
                    <a:pt x="50" y="37"/>
                    <a:pt x="48" y="36"/>
                  </a:cubicBezTo>
                  <a:cubicBezTo>
                    <a:pt x="48" y="36"/>
                    <a:pt x="48" y="36"/>
                    <a:pt x="48" y="36"/>
                  </a:cubicBezTo>
                  <a:cubicBezTo>
                    <a:pt x="48" y="35"/>
                    <a:pt x="48" y="32"/>
                    <a:pt x="46" y="34"/>
                  </a:cubicBezTo>
                  <a:cubicBezTo>
                    <a:pt x="41" y="37"/>
                    <a:pt x="37" y="36"/>
                    <a:pt x="32" y="33"/>
                  </a:cubicBezTo>
                  <a:cubicBezTo>
                    <a:pt x="31" y="37"/>
                    <a:pt x="29" y="40"/>
                    <a:pt x="26" y="41"/>
                  </a:cubicBezTo>
                  <a:cubicBezTo>
                    <a:pt x="22" y="39"/>
                    <a:pt x="19" y="35"/>
                    <a:pt x="17" y="33"/>
                  </a:cubicBezTo>
                  <a:cubicBezTo>
                    <a:pt x="11" y="27"/>
                    <a:pt x="5" y="22"/>
                    <a:pt x="0" y="15"/>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7" name="Google Shape;957;p25"/>
            <p:cNvSpPr/>
            <p:nvPr/>
          </p:nvSpPr>
          <p:spPr>
            <a:xfrm>
              <a:off x="1208" y="1608"/>
              <a:ext cx="837" cy="850"/>
            </a:xfrm>
            <a:custGeom>
              <a:avLst/>
              <a:gdLst/>
              <a:ahLst/>
              <a:cxnLst/>
              <a:rect l="l" t="t" r="r" b="b"/>
              <a:pathLst>
                <a:path w="66" h="67" extrusionOk="0">
                  <a:moveTo>
                    <a:pt x="38" y="0"/>
                  </a:moveTo>
                  <a:cubicBezTo>
                    <a:pt x="42" y="0"/>
                    <a:pt x="42" y="2"/>
                    <a:pt x="42" y="5"/>
                  </a:cubicBezTo>
                  <a:cubicBezTo>
                    <a:pt x="42" y="13"/>
                    <a:pt x="42" y="13"/>
                    <a:pt x="50" y="13"/>
                  </a:cubicBezTo>
                  <a:cubicBezTo>
                    <a:pt x="60" y="13"/>
                    <a:pt x="66" y="18"/>
                    <a:pt x="66" y="29"/>
                  </a:cubicBezTo>
                  <a:cubicBezTo>
                    <a:pt x="66" y="37"/>
                    <a:pt x="66" y="45"/>
                    <a:pt x="66" y="53"/>
                  </a:cubicBezTo>
                  <a:cubicBezTo>
                    <a:pt x="66" y="59"/>
                    <a:pt x="64" y="64"/>
                    <a:pt x="59" y="67"/>
                  </a:cubicBezTo>
                  <a:cubicBezTo>
                    <a:pt x="56" y="65"/>
                    <a:pt x="53" y="63"/>
                    <a:pt x="52" y="60"/>
                  </a:cubicBezTo>
                  <a:cubicBezTo>
                    <a:pt x="55" y="59"/>
                    <a:pt x="57" y="57"/>
                    <a:pt x="57" y="53"/>
                  </a:cubicBezTo>
                  <a:cubicBezTo>
                    <a:pt x="57" y="45"/>
                    <a:pt x="57" y="37"/>
                    <a:pt x="57" y="29"/>
                  </a:cubicBezTo>
                  <a:cubicBezTo>
                    <a:pt x="57" y="24"/>
                    <a:pt x="55" y="22"/>
                    <a:pt x="50" y="22"/>
                  </a:cubicBezTo>
                  <a:cubicBezTo>
                    <a:pt x="49" y="22"/>
                    <a:pt x="47" y="22"/>
                    <a:pt x="45" y="22"/>
                  </a:cubicBezTo>
                  <a:cubicBezTo>
                    <a:pt x="43" y="22"/>
                    <a:pt x="42" y="23"/>
                    <a:pt x="42" y="25"/>
                  </a:cubicBezTo>
                  <a:cubicBezTo>
                    <a:pt x="42" y="34"/>
                    <a:pt x="42" y="42"/>
                    <a:pt x="42" y="50"/>
                  </a:cubicBezTo>
                  <a:cubicBezTo>
                    <a:pt x="38" y="48"/>
                    <a:pt x="35" y="45"/>
                    <a:pt x="33" y="42"/>
                  </a:cubicBezTo>
                  <a:cubicBezTo>
                    <a:pt x="35" y="33"/>
                    <a:pt x="33" y="24"/>
                    <a:pt x="34" y="15"/>
                  </a:cubicBezTo>
                  <a:cubicBezTo>
                    <a:pt x="34" y="12"/>
                    <a:pt x="33" y="9"/>
                    <a:pt x="29" y="9"/>
                  </a:cubicBezTo>
                  <a:cubicBezTo>
                    <a:pt x="25" y="9"/>
                    <a:pt x="24" y="12"/>
                    <a:pt x="24" y="15"/>
                  </a:cubicBezTo>
                  <a:cubicBezTo>
                    <a:pt x="24" y="21"/>
                    <a:pt x="24" y="26"/>
                    <a:pt x="24" y="32"/>
                  </a:cubicBezTo>
                  <a:cubicBezTo>
                    <a:pt x="20" y="30"/>
                    <a:pt x="17" y="27"/>
                    <a:pt x="15" y="23"/>
                  </a:cubicBezTo>
                  <a:cubicBezTo>
                    <a:pt x="15" y="21"/>
                    <a:pt x="15" y="18"/>
                    <a:pt x="15" y="16"/>
                  </a:cubicBezTo>
                  <a:cubicBezTo>
                    <a:pt x="15" y="13"/>
                    <a:pt x="15" y="10"/>
                    <a:pt x="11" y="9"/>
                  </a:cubicBezTo>
                  <a:cubicBezTo>
                    <a:pt x="8" y="8"/>
                    <a:pt x="6" y="10"/>
                    <a:pt x="5" y="13"/>
                  </a:cubicBezTo>
                  <a:cubicBezTo>
                    <a:pt x="2" y="12"/>
                    <a:pt x="0" y="11"/>
                    <a:pt x="0" y="8"/>
                  </a:cubicBezTo>
                  <a:cubicBezTo>
                    <a:pt x="2" y="7"/>
                    <a:pt x="4" y="5"/>
                    <a:pt x="5" y="3"/>
                  </a:cubicBezTo>
                  <a:cubicBezTo>
                    <a:pt x="6" y="3"/>
                    <a:pt x="6" y="1"/>
                    <a:pt x="7" y="2"/>
                  </a:cubicBezTo>
                  <a:cubicBezTo>
                    <a:pt x="12" y="5"/>
                    <a:pt x="17" y="2"/>
                    <a:pt x="21" y="2"/>
                  </a:cubicBezTo>
                  <a:cubicBezTo>
                    <a:pt x="21" y="2"/>
                    <a:pt x="21" y="2"/>
                    <a:pt x="21" y="2"/>
                  </a:cubicBezTo>
                  <a:cubicBezTo>
                    <a:pt x="22" y="5"/>
                    <a:pt x="25" y="6"/>
                    <a:pt x="28" y="4"/>
                  </a:cubicBezTo>
                  <a:cubicBezTo>
                    <a:pt x="28" y="4"/>
                    <a:pt x="28" y="4"/>
                    <a:pt x="28" y="4"/>
                  </a:cubicBezTo>
                  <a:cubicBezTo>
                    <a:pt x="29" y="4"/>
                    <a:pt x="30" y="4"/>
                    <a:pt x="29" y="3"/>
                  </a:cubicBezTo>
                  <a:cubicBezTo>
                    <a:pt x="29" y="3"/>
                    <a:pt x="29" y="3"/>
                    <a:pt x="29" y="3"/>
                  </a:cubicBezTo>
                  <a:cubicBezTo>
                    <a:pt x="33" y="4"/>
                    <a:pt x="36" y="4"/>
                    <a:pt x="38" y="0"/>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8" name="Google Shape;958;p25"/>
            <p:cNvSpPr/>
            <p:nvPr/>
          </p:nvSpPr>
          <p:spPr>
            <a:xfrm>
              <a:off x="1031" y="1747"/>
              <a:ext cx="127" cy="901"/>
            </a:xfrm>
            <a:custGeom>
              <a:avLst/>
              <a:gdLst/>
              <a:ahLst/>
              <a:cxnLst/>
              <a:rect l="l" t="t" r="r" b="b"/>
              <a:pathLst>
                <a:path w="10" h="71" extrusionOk="0">
                  <a:moveTo>
                    <a:pt x="10" y="9"/>
                  </a:moveTo>
                  <a:cubicBezTo>
                    <a:pt x="10" y="27"/>
                    <a:pt x="10" y="45"/>
                    <a:pt x="10" y="63"/>
                  </a:cubicBezTo>
                  <a:cubicBezTo>
                    <a:pt x="10" y="64"/>
                    <a:pt x="10" y="65"/>
                    <a:pt x="10" y="66"/>
                  </a:cubicBezTo>
                  <a:cubicBezTo>
                    <a:pt x="10" y="69"/>
                    <a:pt x="8" y="71"/>
                    <a:pt x="5" y="71"/>
                  </a:cubicBezTo>
                  <a:cubicBezTo>
                    <a:pt x="2" y="71"/>
                    <a:pt x="0" y="69"/>
                    <a:pt x="0" y="66"/>
                  </a:cubicBezTo>
                  <a:cubicBezTo>
                    <a:pt x="0" y="62"/>
                    <a:pt x="0" y="58"/>
                    <a:pt x="0" y="55"/>
                  </a:cubicBezTo>
                  <a:cubicBezTo>
                    <a:pt x="0" y="38"/>
                    <a:pt x="0" y="22"/>
                    <a:pt x="0" y="6"/>
                  </a:cubicBezTo>
                  <a:cubicBezTo>
                    <a:pt x="0" y="4"/>
                    <a:pt x="0" y="2"/>
                    <a:pt x="1" y="0"/>
                  </a:cubicBezTo>
                  <a:cubicBezTo>
                    <a:pt x="4" y="3"/>
                    <a:pt x="8" y="6"/>
                    <a:pt x="10" y="9"/>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9" name="Google Shape;959;p25"/>
            <p:cNvSpPr/>
            <p:nvPr/>
          </p:nvSpPr>
          <p:spPr>
            <a:xfrm>
              <a:off x="1741" y="1887"/>
              <a:ext cx="190" cy="482"/>
            </a:xfrm>
            <a:custGeom>
              <a:avLst/>
              <a:gdLst/>
              <a:ahLst/>
              <a:cxnLst/>
              <a:rect l="l" t="t" r="r" b="b"/>
              <a:pathLst>
                <a:path w="15" h="38" extrusionOk="0">
                  <a:moveTo>
                    <a:pt x="0" y="28"/>
                  </a:moveTo>
                  <a:cubicBezTo>
                    <a:pt x="0" y="20"/>
                    <a:pt x="0" y="12"/>
                    <a:pt x="0" y="3"/>
                  </a:cubicBezTo>
                  <a:cubicBezTo>
                    <a:pt x="0" y="1"/>
                    <a:pt x="1" y="0"/>
                    <a:pt x="3" y="0"/>
                  </a:cubicBezTo>
                  <a:cubicBezTo>
                    <a:pt x="5" y="0"/>
                    <a:pt x="7" y="0"/>
                    <a:pt x="8" y="0"/>
                  </a:cubicBezTo>
                  <a:cubicBezTo>
                    <a:pt x="13" y="0"/>
                    <a:pt x="15" y="2"/>
                    <a:pt x="15" y="7"/>
                  </a:cubicBezTo>
                  <a:cubicBezTo>
                    <a:pt x="15" y="15"/>
                    <a:pt x="15" y="23"/>
                    <a:pt x="15" y="31"/>
                  </a:cubicBezTo>
                  <a:cubicBezTo>
                    <a:pt x="15" y="35"/>
                    <a:pt x="13" y="37"/>
                    <a:pt x="10" y="38"/>
                  </a:cubicBezTo>
                  <a:cubicBezTo>
                    <a:pt x="6" y="35"/>
                    <a:pt x="3" y="32"/>
                    <a:pt x="0" y="28"/>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0" name="Google Shape;960;p25"/>
            <p:cNvSpPr/>
            <p:nvPr/>
          </p:nvSpPr>
          <p:spPr>
            <a:xfrm>
              <a:off x="1272" y="1976"/>
              <a:ext cx="127" cy="672"/>
            </a:xfrm>
            <a:custGeom>
              <a:avLst/>
              <a:gdLst/>
              <a:ahLst/>
              <a:cxnLst/>
              <a:rect l="l" t="t" r="r" b="b"/>
              <a:pathLst>
                <a:path w="10" h="53" extrusionOk="0">
                  <a:moveTo>
                    <a:pt x="10" y="11"/>
                  </a:moveTo>
                  <a:cubicBezTo>
                    <a:pt x="10" y="22"/>
                    <a:pt x="10" y="34"/>
                    <a:pt x="10" y="46"/>
                  </a:cubicBezTo>
                  <a:cubicBezTo>
                    <a:pt x="10" y="50"/>
                    <a:pt x="9" y="53"/>
                    <a:pt x="5" y="53"/>
                  </a:cubicBezTo>
                  <a:cubicBezTo>
                    <a:pt x="2" y="53"/>
                    <a:pt x="0" y="51"/>
                    <a:pt x="0" y="46"/>
                  </a:cubicBezTo>
                  <a:cubicBezTo>
                    <a:pt x="0" y="31"/>
                    <a:pt x="0" y="16"/>
                    <a:pt x="0" y="0"/>
                  </a:cubicBezTo>
                  <a:cubicBezTo>
                    <a:pt x="4" y="3"/>
                    <a:pt x="7" y="7"/>
                    <a:pt x="10" y="11"/>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1" name="Google Shape;961;p25"/>
            <p:cNvSpPr/>
            <p:nvPr/>
          </p:nvSpPr>
          <p:spPr>
            <a:xfrm>
              <a:off x="714" y="1519"/>
              <a:ext cx="279" cy="419"/>
            </a:xfrm>
            <a:custGeom>
              <a:avLst/>
              <a:gdLst/>
              <a:ahLst/>
              <a:cxnLst/>
              <a:rect l="l" t="t" r="r" b="b"/>
              <a:pathLst>
                <a:path w="22" h="33" extrusionOk="0">
                  <a:moveTo>
                    <a:pt x="22" y="14"/>
                  </a:moveTo>
                  <a:cubicBezTo>
                    <a:pt x="18" y="15"/>
                    <a:pt x="17" y="17"/>
                    <a:pt x="20" y="21"/>
                  </a:cubicBezTo>
                  <a:cubicBezTo>
                    <a:pt x="21" y="24"/>
                    <a:pt x="22" y="26"/>
                    <a:pt x="20" y="29"/>
                  </a:cubicBezTo>
                  <a:cubicBezTo>
                    <a:pt x="18" y="32"/>
                    <a:pt x="16" y="33"/>
                    <a:pt x="13" y="32"/>
                  </a:cubicBezTo>
                  <a:cubicBezTo>
                    <a:pt x="9" y="31"/>
                    <a:pt x="8" y="29"/>
                    <a:pt x="7" y="26"/>
                  </a:cubicBezTo>
                  <a:cubicBezTo>
                    <a:pt x="7" y="24"/>
                    <a:pt x="7" y="23"/>
                    <a:pt x="5" y="22"/>
                  </a:cubicBezTo>
                  <a:cubicBezTo>
                    <a:pt x="0" y="18"/>
                    <a:pt x="0" y="11"/>
                    <a:pt x="6" y="7"/>
                  </a:cubicBezTo>
                  <a:cubicBezTo>
                    <a:pt x="9" y="5"/>
                    <a:pt x="6" y="2"/>
                    <a:pt x="8" y="0"/>
                  </a:cubicBezTo>
                  <a:cubicBezTo>
                    <a:pt x="13" y="4"/>
                    <a:pt x="18" y="9"/>
                    <a:pt x="22" y="14"/>
                  </a:cubicBezTo>
                  <a:close/>
                </a:path>
              </a:pathLst>
            </a:custGeom>
            <a:solidFill>
              <a:srgbClr val="140C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2" name="Google Shape;962;p25"/>
            <p:cNvSpPr/>
            <p:nvPr/>
          </p:nvSpPr>
          <p:spPr>
            <a:xfrm>
              <a:off x="1513" y="2217"/>
              <a:ext cx="127" cy="431"/>
            </a:xfrm>
            <a:custGeom>
              <a:avLst/>
              <a:gdLst/>
              <a:ahLst/>
              <a:cxnLst/>
              <a:rect l="l" t="t" r="r" b="b"/>
              <a:pathLst>
                <a:path w="10" h="34" extrusionOk="0">
                  <a:moveTo>
                    <a:pt x="10" y="10"/>
                  </a:moveTo>
                  <a:cubicBezTo>
                    <a:pt x="10" y="16"/>
                    <a:pt x="10" y="22"/>
                    <a:pt x="10" y="27"/>
                  </a:cubicBezTo>
                  <a:cubicBezTo>
                    <a:pt x="10" y="31"/>
                    <a:pt x="9" y="34"/>
                    <a:pt x="5" y="34"/>
                  </a:cubicBezTo>
                  <a:cubicBezTo>
                    <a:pt x="1" y="34"/>
                    <a:pt x="0" y="31"/>
                    <a:pt x="0" y="28"/>
                  </a:cubicBezTo>
                  <a:cubicBezTo>
                    <a:pt x="0" y="19"/>
                    <a:pt x="0" y="9"/>
                    <a:pt x="0" y="0"/>
                  </a:cubicBezTo>
                  <a:cubicBezTo>
                    <a:pt x="4" y="3"/>
                    <a:pt x="7" y="6"/>
                    <a:pt x="10" y="10"/>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3" name="Google Shape;963;p25"/>
            <p:cNvSpPr/>
            <p:nvPr/>
          </p:nvSpPr>
          <p:spPr>
            <a:xfrm>
              <a:off x="1513" y="1722"/>
              <a:ext cx="139" cy="419"/>
            </a:xfrm>
            <a:custGeom>
              <a:avLst/>
              <a:gdLst/>
              <a:ahLst/>
              <a:cxnLst/>
              <a:rect l="l" t="t" r="r" b="b"/>
              <a:pathLst>
                <a:path w="11" h="33" extrusionOk="0">
                  <a:moveTo>
                    <a:pt x="0" y="23"/>
                  </a:moveTo>
                  <a:cubicBezTo>
                    <a:pt x="0" y="17"/>
                    <a:pt x="0" y="12"/>
                    <a:pt x="0" y="6"/>
                  </a:cubicBezTo>
                  <a:cubicBezTo>
                    <a:pt x="0" y="3"/>
                    <a:pt x="1" y="0"/>
                    <a:pt x="5" y="0"/>
                  </a:cubicBezTo>
                  <a:cubicBezTo>
                    <a:pt x="9" y="0"/>
                    <a:pt x="10" y="3"/>
                    <a:pt x="10" y="6"/>
                  </a:cubicBezTo>
                  <a:cubicBezTo>
                    <a:pt x="9" y="15"/>
                    <a:pt x="11" y="24"/>
                    <a:pt x="9" y="33"/>
                  </a:cubicBezTo>
                  <a:cubicBezTo>
                    <a:pt x="5" y="31"/>
                    <a:pt x="3" y="26"/>
                    <a:pt x="0" y="23"/>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4" name="Google Shape;964;p25"/>
            <p:cNvSpPr/>
            <p:nvPr/>
          </p:nvSpPr>
          <p:spPr>
            <a:xfrm>
              <a:off x="1272" y="1709"/>
              <a:ext cx="127" cy="191"/>
            </a:xfrm>
            <a:custGeom>
              <a:avLst/>
              <a:gdLst/>
              <a:ahLst/>
              <a:cxnLst/>
              <a:rect l="l" t="t" r="r" b="b"/>
              <a:pathLst>
                <a:path w="10" h="15" extrusionOk="0">
                  <a:moveTo>
                    <a:pt x="0" y="5"/>
                  </a:moveTo>
                  <a:cubicBezTo>
                    <a:pt x="1" y="2"/>
                    <a:pt x="3" y="0"/>
                    <a:pt x="6" y="1"/>
                  </a:cubicBezTo>
                  <a:cubicBezTo>
                    <a:pt x="10" y="2"/>
                    <a:pt x="10" y="5"/>
                    <a:pt x="10" y="8"/>
                  </a:cubicBezTo>
                  <a:cubicBezTo>
                    <a:pt x="10" y="10"/>
                    <a:pt x="10" y="13"/>
                    <a:pt x="10" y="15"/>
                  </a:cubicBezTo>
                  <a:cubicBezTo>
                    <a:pt x="6" y="12"/>
                    <a:pt x="2" y="9"/>
                    <a:pt x="0" y="5"/>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5" name="Google Shape;965;p25"/>
            <p:cNvSpPr/>
            <p:nvPr/>
          </p:nvSpPr>
          <p:spPr>
            <a:xfrm>
              <a:off x="1196" y="1583"/>
              <a:ext cx="279" cy="126"/>
            </a:xfrm>
            <a:custGeom>
              <a:avLst/>
              <a:gdLst/>
              <a:ahLst/>
              <a:cxnLst/>
              <a:rect l="l" t="t" r="r" b="b"/>
              <a:pathLst>
                <a:path w="22" h="10" extrusionOk="0">
                  <a:moveTo>
                    <a:pt x="22" y="4"/>
                  </a:moveTo>
                  <a:cubicBezTo>
                    <a:pt x="18" y="4"/>
                    <a:pt x="13" y="7"/>
                    <a:pt x="8" y="4"/>
                  </a:cubicBezTo>
                  <a:cubicBezTo>
                    <a:pt x="7" y="3"/>
                    <a:pt x="7" y="5"/>
                    <a:pt x="6" y="5"/>
                  </a:cubicBezTo>
                  <a:cubicBezTo>
                    <a:pt x="5" y="7"/>
                    <a:pt x="3" y="9"/>
                    <a:pt x="1" y="10"/>
                  </a:cubicBezTo>
                  <a:cubicBezTo>
                    <a:pt x="0" y="10"/>
                    <a:pt x="0" y="9"/>
                    <a:pt x="0" y="9"/>
                  </a:cubicBezTo>
                  <a:cubicBezTo>
                    <a:pt x="3" y="8"/>
                    <a:pt x="5" y="5"/>
                    <a:pt x="6" y="1"/>
                  </a:cubicBezTo>
                  <a:cubicBezTo>
                    <a:pt x="11" y="4"/>
                    <a:pt x="15" y="5"/>
                    <a:pt x="20" y="2"/>
                  </a:cubicBezTo>
                  <a:cubicBezTo>
                    <a:pt x="22" y="0"/>
                    <a:pt x="22" y="3"/>
                    <a:pt x="22" y="4"/>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6" name="Google Shape;966;p25"/>
            <p:cNvSpPr/>
            <p:nvPr/>
          </p:nvSpPr>
          <p:spPr>
            <a:xfrm>
              <a:off x="1576" y="1608"/>
              <a:ext cx="114" cy="51"/>
            </a:xfrm>
            <a:custGeom>
              <a:avLst/>
              <a:gdLst/>
              <a:ahLst/>
              <a:cxnLst/>
              <a:rect l="l" t="t" r="r" b="b"/>
              <a:pathLst>
                <a:path w="9" h="4" extrusionOk="0">
                  <a:moveTo>
                    <a:pt x="9" y="0"/>
                  </a:moveTo>
                  <a:cubicBezTo>
                    <a:pt x="7" y="4"/>
                    <a:pt x="4" y="4"/>
                    <a:pt x="0" y="3"/>
                  </a:cubicBezTo>
                  <a:cubicBezTo>
                    <a:pt x="0" y="2"/>
                    <a:pt x="1" y="2"/>
                    <a:pt x="1" y="2"/>
                  </a:cubicBezTo>
                  <a:cubicBezTo>
                    <a:pt x="4" y="2"/>
                    <a:pt x="6" y="1"/>
                    <a:pt x="9" y="0"/>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7" name="Google Shape;967;p25"/>
            <p:cNvSpPr/>
            <p:nvPr/>
          </p:nvSpPr>
          <p:spPr>
            <a:xfrm>
              <a:off x="1475" y="1633"/>
              <a:ext cx="88" cy="51"/>
            </a:xfrm>
            <a:custGeom>
              <a:avLst/>
              <a:gdLst/>
              <a:ahLst/>
              <a:cxnLst/>
              <a:rect l="l" t="t" r="r" b="b"/>
              <a:pathLst>
                <a:path w="7" h="4" extrusionOk="0">
                  <a:moveTo>
                    <a:pt x="7" y="2"/>
                  </a:moveTo>
                  <a:cubicBezTo>
                    <a:pt x="4" y="4"/>
                    <a:pt x="1" y="3"/>
                    <a:pt x="0" y="0"/>
                  </a:cubicBezTo>
                  <a:cubicBezTo>
                    <a:pt x="2" y="1"/>
                    <a:pt x="5" y="2"/>
                    <a:pt x="7" y="2"/>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8" name="Google Shape;968;p25"/>
            <p:cNvSpPr/>
            <p:nvPr/>
          </p:nvSpPr>
          <p:spPr>
            <a:xfrm>
              <a:off x="1563" y="1646"/>
              <a:ext cx="26" cy="13"/>
            </a:xfrm>
            <a:custGeom>
              <a:avLst/>
              <a:gdLst/>
              <a:ahLst/>
              <a:cxnLst/>
              <a:rect l="l" t="t" r="r" b="b"/>
              <a:pathLst>
                <a:path w="2" h="1" extrusionOk="0">
                  <a:moveTo>
                    <a:pt x="1" y="0"/>
                  </a:moveTo>
                  <a:cubicBezTo>
                    <a:pt x="2" y="1"/>
                    <a:pt x="1" y="1"/>
                    <a:pt x="0" y="1"/>
                  </a:cubicBezTo>
                  <a:cubicBezTo>
                    <a:pt x="0" y="0"/>
                    <a:pt x="1" y="0"/>
                    <a:pt x="1" y="0"/>
                  </a:cubicBezTo>
                  <a:close/>
                </a:path>
              </a:pathLst>
            </a:custGeom>
            <a:solidFill>
              <a:srgbClr val="FCFA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26"/>
          <p:cNvSpPr txBox="1">
            <a:spLocks noGrp="1"/>
          </p:cNvSpPr>
          <p:nvPr>
            <p:ph type="title"/>
          </p:nvPr>
        </p:nvSpPr>
        <p:spPr>
          <a:xfrm>
            <a:off x="1068302" y="313346"/>
            <a:ext cx="7007403" cy="572697"/>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00B0FF"/>
              </a:buClr>
              <a:buSzPts val="2400"/>
              <a:buFont typeface="Righteous"/>
              <a:buNone/>
            </a:pPr>
            <a:r>
              <a:rPr lang="en-US">
                <a:solidFill>
                  <a:srgbClr val="00B0FF"/>
                </a:solidFill>
              </a:rPr>
              <a:t>DIAGNOSIS</a:t>
            </a:r>
            <a:endParaRPr/>
          </a:p>
        </p:txBody>
      </p:sp>
      <p:sp>
        <p:nvSpPr>
          <p:cNvPr id="974" name="Google Shape;974;p26"/>
          <p:cNvSpPr txBox="1">
            <a:spLocks noGrp="1"/>
          </p:cNvSpPr>
          <p:nvPr>
            <p:ph type="title" idx="4294967295"/>
          </p:nvPr>
        </p:nvSpPr>
        <p:spPr>
          <a:xfrm>
            <a:off x="792976" y="3470778"/>
            <a:ext cx="2113498" cy="448202"/>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000000"/>
              </a:buClr>
              <a:buSzPts val="1800"/>
              <a:buFont typeface="Righteous"/>
              <a:buNone/>
            </a:pPr>
            <a:r>
              <a:rPr lang="en-US" sz="1800"/>
              <a:t>JUPITER</a:t>
            </a:r>
            <a:endParaRPr/>
          </a:p>
        </p:txBody>
      </p:sp>
      <p:sp>
        <p:nvSpPr>
          <p:cNvPr id="975" name="Google Shape;975;p26"/>
          <p:cNvSpPr txBox="1">
            <a:spLocks noGrp="1"/>
          </p:cNvSpPr>
          <p:nvPr>
            <p:ph type="subTitle" idx="4294967295"/>
          </p:nvPr>
        </p:nvSpPr>
        <p:spPr>
          <a:xfrm>
            <a:off x="792976" y="3850849"/>
            <a:ext cx="2113498" cy="625504"/>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Jupiter is the biggest planet of them all</a:t>
            </a:r>
            <a:endParaRPr/>
          </a:p>
        </p:txBody>
      </p:sp>
      <p:sp>
        <p:nvSpPr>
          <p:cNvPr id="976" name="Google Shape;976;p26"/>
          <p:cNvSpPr txBox="1">
            <a:spLocks noGrp="1"/>
          </p:cNvSpPr>
          <p:nvPr>
            <p:ph type="title" idx="4294967295"/>
          </p:nvPr>
        </p:nvSpPr>
        <p:spPr>
          <a:xfrm>
            <a:off x="3515246" y="3470778"/>
            <a:ext cx="2113498" cy="448202"/>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000000"/>
              </a:buClr>
              <a:buSzPts val="1800"/>
              <a:buFont typeface="Righteous"/>
              <a:buNone/>
            </a:pPr>
            <a:r>
              <a:rPr lang="en-US" sz="1800"/>
              <a:t>SATURN</a:t>
            </a:r>
            <a:endParaRPr/>
          </a:p>
        </p:txBody>
      </p:sp>
      <p:sp>
        <p:nvSpPr>
          <p:cNvPr id="977" name="Google Shape;977;p26"/>
          <p:cNvSpPr txBox="1">
            <a:spLocks noGrp="1"/>
          </p:cNvSpPr>
          <p:nvPr>
            <p:ph type="subTitle" idx="4294967295"/>
          </p:nvPr>
        </p:nvSpPr>
        <p:spPr>
          <a:xfrm>
            <a:off x="3515246" y="3850849"/>
            <a:ext cx="2113498" cy="625504"/>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It’s composed mostly of hydrogen and helium</a:t>
            </a:r>
            <a:endParaRPr/>
          </a:p>
        </p:txBody>
      </p:sp>
      <p:sp>
        <p:nvSpPr>
          <p:cNvPr id="978" name="Google Shape;978;p26"/>
          <p:cNvSpPr txBox="1">
            <a:spLocks noGrp="1"/>
          </p:cNvSpPr>
          <p:nvPr>
            <p:ph type="title" idx="4294967295"/>
          </p:nvPr>
        </p:nvSpPr>
        <p:spPr>
          <a:xfrm>
            <a:off x="6237524" y="3470778"/>
            <a:ext cx="2113498" cy="448202"/>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000000"/>
              </a:buClr>
              <a:buSzPts val="1800"/>
              <a:buFont typeface="Righteous"/>
              <a:buNone/>
            </a:pPr>
            <a:r>
              <a:rPr lang="en-US" sz="1800"/>
              <a:t>NEPTUNE</a:t>
            </a:r>
            <a:endParaRPr/>
          </a:p>
        </p:txBody>
      </p:sp>
      <p:sp>
        <p:nvSpPr>
          <p:cNvPr id="979" name="Google Shape;979;p26"/>
          <p:cNvSpPr txBox="1">
            <a:spLocks noGrp="1"/>
          </p:cNvSpPr>
          <p:nvPr>
            <p:ph type="subTitle" idx="4294967295"/>
          </p:nvPr>
        </p:nvSpPr>
        <p:spPr>
          <a:xfrm>
            <a:off x="6237524" y="3850849"/>
            <a:ext cx="2113498" cy="625504"/>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Neptune is the farthest</a:t>
            </a:r>
            <a:endParaRPr/>
          </a:p>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planet from the Sun</a:t>
            </a:r>
            <a:endParaRPr/>
          </a:p>
        </p:txBody>
      </p:sp>
      <p:sp>
        <p:nvSpPr>
          <p:cNvPr id="980" name="Google Shape;980;p26"/>
          <p:cNvSpPr txBox="1">
            <a:spLocks noGrp="1"/>
          </p:cNvSpPr>
          <p:nvPr>
            <p:ph type="title" idx="4294967295"/>
          </p:nvPr>
        </p:nvSpPr>
        <p:spPr>
          <a:xfrm>
            <a:off x="792976" y="1717471"/>
            <a:ext cx="2113498" cy="448202"/>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000000"/>
              </a:buClr>
              <a:buSzPts val="1800"/>
              <a:buFont typeface="Righteous"/>
              <a:buNone/>
            </a:pPr>
            <a:r>
              <a:rPr lang="en-US" sz="1800"/>
              <a:t>MERCURY</a:t>
            </a:r>
            <a:endParaRPr/>
          </a:p>
        </p:txBody>
      </p:sp>
      <p:sp>
        <p:nvSpPr>
          <p:cNvPr id="981" name="Google Shape;981;p26"/>
          <p:cNvSpPr txBox="1">
            <a:spLocks noGrp="1"/>
          </p:cNvSpPr>
          <p:nvPr>
            <p:ph type="subTitle" idx="4294967295"/>
          </p:nvPr>
        </p:nvSpPr>
        <p:spPr>
          <a:xfrm>
            <a:off x="792976" y="2097551"/>
            <a:ext cx="2113498" cy="625504"/>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Mercury is the closest planet to the Sun</a:t>
            </a:r>
            <a:endParaRPr/>
          </a:p>
        </p:txBody>
      </p:sp>
      <p:sp>
        <p:nvSpPr>
          <p:cNvPr id="982" name="Google Shape;982;p26"/>
          <p:cNvSpPr txBox="1">
            <a:spLocks noGrp="1"/>
          </p:cNvSpPr>
          <p:nvPr>
            <p:ph type="title" idx="4294967295"/>
          </p:nvPr>
        </p:nvSpPr>
        <p:spPr>
          <a:xfrm>
            <a:off x="3515246" y="1717471"/>
            <a:ext cx="2113498" cy="448202"/>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000000"/>
              </a:buClr>
              <a:buSzPts val="1800"/>
              <a:buFont typeface="Righteous"/>
              <a:buNone/>
            </a:pPr>
            <a:r>
              <a:rPr lang="en-US" sz="1800"/>
              <a:t>VENUS</a:t>
            </a:r>
            <a:endParaRPr/>
          </a:p>
        </p:txBody>
      </p:sp>
      <p:sp>
        <p:nvSpPr>
          <p:cNvPr id="983" name="Google Shape;983;p26"/>
          <p:cNvSpPr txBox="1">
            <a:spLocks noGrp="1"/>
          </p:cNvSpPr>
          <p:nvPr>
            <p:ph type="subTitle" idx="4294967295"/>
          </p:nvPr>
        </p:nvSpPr>
        <p:spPr>
          <a:xfrm>
            <a:off x="3515246" y="2097551"/>
            <a:ext cx="2113498" cy="625504"/>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Venus is the second planet from the Sun</a:t>
            </a:r>
            <a:endParaRPr/>
          </a:p>
        </p:txBody>
      </p:sp>
      <p:sp>
        <p:nvSpPr>
          <p:cNvPr id="984" name="Google Shape;984;p26"/>
          <p:cNvSpPr txBox="1">
            <a:spLocks noGrp="1"/>
          </p:cNvSpPr>
          <p:nvPr>
            <p:ph type="title" idx="4294967295"/>
          </p:nvPr>
        </p:nvSpPr>
        <p:spPr>
          <a:xfrm>
            <a:off x="6237524" y="1717471"/>
            <a:ext cx="2113498" cy="448202"/>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000000"/>
              </a:buClr>
              <a:buSzPts val="1800"/>
              <a:buFont typeface="Righteous"/>
              <a:buNone/>
            </a:pPr>
            <a:r>
              <a:rPr lang="en-US" sz="1800"/>
              <a:t>MARS</a:t>
            </a:r>
            <a:endParaRPr/>
          </a:p>
        </p:txBody>
      </p:sp>
      <p:sp>
        <p:nvSpPr>
          <p:cNvPr id="985" name="Google Shape;985;p26"/>
          <p:cNvSpPr txBox="1">
            <a:spLocks noGrp="1"/>
          </p:cNvSpPr>
          <p:nvPr>
            <p:ph type="subTitle" idx="4294967295"/>
          </p:nvPr>
        </p:nvSpPr>
        <p:spPr>
          <a:xfrm>
            <a:off x="6237524" y="2097551"/>
            <a:ext cx="2113498" cy="625504"/>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Despite being red, Mars is actually a cold place</a:t>
            </a:r>
            <a:endParaRPr/>
          </a:p>
        </p:txBody>
      </p:sp>
      <p:grpSp>
        <p:nvGrpSpPr>
          <p:cNvPr id="986" name="Google Shape;986;p26"/>
          <p:cNvGrpSpPr/>
          <p:nvPr/>
        </p:nvGrpSpPr>
        <p:grpSpPr>
          <a:xfrm>
            <a:off x="1637224" y="1217203"/>
            <a:ext cx="425013" cy="425049"/>
            <a:chOff x="1637224" y="1217203"/>
            <a:chExt cx="425013" cy="425049"/>
          </a:xfrm>
        </p:grpSpPr>
        <p:sp>
          <p:nvSpPr>
            <p:cNvPr id="987" name="Google Shape;987;p26"/>
            <p:cNvSpPr/>
            <p:nvPr/>
          </p:nvSpPr>
          <p:spPr>
            <a:xfrm>
              <a:off x="1793632" y="1293437"/>
              <a:ext cx="111081" cy="55293"/>
            </a:xfrm>
            <a:custGeom>
              <a:avLst/>
              <a:gdLst/>
              <a:ahLst/>
              <a:cxnLst/>
              <a:rect l="l" t="t" r="r" b="b"/>
              <a:pathLst>
                <a:path w="3088" h="1537" extrusionOk="0">
                  <a:moveTo>
                    <a:pt x="1532" y="1"/>
                  </a:moveTo>
                  <a:cubicBezTo>
                    <a:pt x="1001" y="1"/>
                    <a:pt x="473" y="103"/>
                    <a:pt x="0" y="308"/>
                  </a:cubicBezTo>
                  <a:lnTo>
                    <a:pt x="693" y="1537"/>
                  </a:lnTo>
                  <a:cubicBezTo>
                    <a:pt x="946" y="1442"/>
                    <a:pt x="1229" y="1379"/>
                    <a:pt x="1544" y="1379"/>
                  </a:cubicBezTo>
                  <a:cubicBezTo>
                    <a:pt x="1859" y="1379"/>
                    <a:pt x="2143" y="1442"/>
                    <a:pt x="2426" y="1537"/>
                  </a:cubicBezTo>
                  <a:lnTo>
                    <a:pt x="3088" y="308"/>
                  </a:lnTo>
                  <a:cubicBezTo>
                    <a:pt x="2600" y="103"/>
                    <a:pt x="2064" y="1"/>
                    <a:pt x="1532" y="1"/>
                  </a:cubicBez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988" name="Google Shape;988;p26"/>
            <p:cNvSpPr/>
            <p:nvPr/>
          </p:nvSpPr>
          <p:spPr>
            <a:xfrm>
              <a:off x="1836691" y="1418938"/>
              <a:ext cx="24963" cy="24963"/>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989" name="Google Shape;989;p26"/>
            <p:cNvSpPr/>
            <p:nvPr/>
          </p:nvSpPr>
          <p:spPr>
            <a:xfrm>
              <a:off x="1713164" y="1443874"/>
              <a:ext cx="80503" cy="97520"/>
            </a:xfrm>
            <a:custGeom>
              <a:avLst/>
              <a:gdLst/>
              <a:ahLst/>
              <a:cxnLst/>
              <a:rect l="l" t="t" r="r" b="b"/>
              <a:pathLst>
                <a:path w="2238" h="2711" extrusionOk="0">
                  <a:moveTo>
                    <a:pt x="1387" y="1"/>
                  </a:moveTo>
                  <a:lnTo>
                    <a:pt x="1" y="32"/>
                  </a:lnTo>
                  <a:cubicBezTo>
                    <a:pt x="127" y="1104"/>
                    <a:pt x="662" y="2080"/>
                    <a:pt x="1544" y="2710"/>
                  </a:cubicBezTo>
                  <a:lnTo>
                    <a:pt x="2237" y="1545"/>
                  </a:lnTo>
                  <a:cubicBezTo>
                    <a:pt x="1765" y="1135"/>
                    <a:pt x="1450" y="600"/>
                    <a:pt x="1387" y="1"/>
                  </a:cubicBez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990" name="Google Shape;990;p26"/>
            <p:cNvSpPr/>
            <p:nvPr/>
          </p:nvSpPr>
          <p:spPr>
            <a:xfrm>
              <a:off x="1904676" y="1442758"/>
              <a:ext cx="80503" cy="97484"/>
            </a:xfrm>
            <a:custGeom>
              <a:avLst/>
              <a:gdLst/>
              <a:ahLst/>
              <a:cxnLst/>
              <a:rect l="l" t="t" r="r" b="b"/>
              <a:pathLst>
                <a:path w="2238" h="2710" extrusionOk="0">
                  <a:moveTo>
                    <a:pt x="851" y="0"/>
                  </a:moveTo>
                  <a:cubicBezTo>
                    <a:pt x="757" y="631"/>
                    <a:pt x="473" y="1166"/>
                    <a:pt x="1" y="1544"/>
                  </a:cubicBezTo>
                  <a:lnTo>
                    <a:pt x="694" y="2710"/>
                  </a:lnTo>
                  <a:cubicBezTo>
                    <a:pt x="1576" y="2080"/>
                    <a:pt x="2112" y="1103"/>
                    <a:pt x="2238" y="32"/>
                  </a:cubicBezTo>
                  <a:lnTo>
                    <a:pt x="851" y="0"/>
                  </a:ln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991" name="Google Shape;991;p26"/>
            <p:cNvSpPr/>
            <p:nvPr/>
          </p:nvSpPr>
          <p:spPr>
            <a:xfrm>
              <a:off x="1637224" y="1217203"/>
              <a:ext cx="425013" cy="425049"/>
            </a:xfrm>
            <a:custGeom>
              <a:avLst/>
              <a:gdLst/>
              <a:ahLst/>
              <a:cxnLst/>
              <a:rect l="l" t="t" r="r" b="b"/>
              <a:pathLst>
                <a:path w="11815" h="11816" extrusionOk="0">
                  <a:moveTo>
                    <a:pt x="5876" y="1419"/>
                  </a:moveTo>
                  <a:cubicBezTo>
                    <a:pt x="6632" y="1419"/>
                    <a:pt x="7389" y="1608"/>
                    <a:pt x="8066" y="1986"/>
                  </a:cubicBezTo>
                  <a:cubicBezTo>
                    <a:pt x="8223" y="2049"/>
                    <a:pt x="8286" y="2301"/>
                    <a:pt x="8192" y="2458"/>
                  </a:cubicBezTo>
                  <a:lnTo>
                    <a:pt x="7152" y="4254"/>
                  </a:lnTo>
                  <a:cubicBezTo>
                    <a:pt x="7110" y="4361"/>
                    <a:pt x="6980" y="4439"/>
                    <a:pt x="6852" y="4439"/>
                  </a:cubicBezTo>
                  <a:cubicBezTo>
                    <a:pt x="6791" y="4439"/>
                    <a:pt x="6731" y="4421"/>
                    <a:pt x="6680" y="4380"/>
                  </a:cubicBezTo>
                  <a:cubicBezTo>
                    <a:pt x="6428" y="4238"/>
                    <a:pt x="6136" y="4167"/>
                    <a:pt x="5841" y="4167"/>
                  </a:cubicBezTo>
                  <a:cubicBezTo>
                    <a:pt x="5546" y="4167"/>
                    <a:pt x="5246" y="4238"/>
                    <a:pt x="4978" y="4380"/>
                  </a:cubicBezTo>
                  <a:cubicBezTo>
                    <a:pt x="4929" y="4400"/>
                    <a:pt x="4872" y="4411"/>
                    <a:pt x="4816" y="4411"/>
                  </a:cubicBezTo>
                  <a:cubicBezTo>
                    <a:pt x="4694" y="4411"/>
                    <a:pt x="4570" y="4362"/>
                    <a:pt x="4506" y="4254"/>
                  </a:cubicBezTo>
                  <a:lnTo>
                    <a:pt x="3498" y="2458"/>
                  </a:lnTo>
                  <a:cubicBezTo>
                    <a:pt x="3466" y="2301"/>
                    <a:pt x="3529" y="2080"/>
                    <a:pt x="3687" y="1986"/>
                  </a:cubicBezTo>
                  <a:cubicBezTo>
                    <a:pt x="4364" y="1608"/>
                    <a:pt x="5120" y="1419"/>
                    <a:pt x="5876" y="1419"/>
                  </a:cubicBezTo>
                  <a:close/>
                  <a:moveTo>
                    <a:pt x="5861" y="4916"/>
                  </a:moveTo>
                  <a:cubicBezTo>
                    <a:pt x="6459" y="4916"/>
                    <a:pt x="6869" y="5388"/>
                    <a:pt x="6869" y="5955"/>
                  </a:cubicBezTo>
                  <a:cubicBezTo>
                    <a:pt x="6869" y="6554"/>
                    <a:pt x="6396" y="6964"/>
                    <a:pt x="5861" y="6964"/>
                  </a:cubicBezTo>
                  <a:cubicBezTo>
                    <a:pt x="5294" y="6964"/>
                    <a:pt x="4821" y="6491"/>
                    <a:pt x="4821" y="5955"/>
                  </a:cubicBezTo>
                  <a:cubicBezTo>
                    <a:pt x="4821" y="5357"/>
                    <a:pt x="5294" y="4916"/>
                    <a:pt x="5861" y="4916"/>
                  </a:cubicBezTo>
                  <a:close/>
                  <a:moveTo>
                    <a:pt x="3813" y="5609"/>
                  </a:moveTo>
                  <a:cubicBezTo>
                    <a:pt x="4065" y="5640"/>
                    <a:pt x="4159" y="5735"/>
                    <a:pt x="4159" y="5955"/>
                  </a:cubicBezTo>
                  <a:cubicBezTo>
                    <a:pt x="4159" y="6522"/>
                    <a:pt x="4474" y="7090"/>
                    <a:pt x="5010" y="7405"/>
                  </a:cubicBezTo>
                  <a:cubicBezTo>
                    <a:pt x="5136" y="7531"/>
                    <a:pt x="5230" y="7720"/>
                    <a:pt x="5104" y="7877"/>
                  </a:cubicBezTo>
                  <a:lnTo>
                    <a:pt x="4033" y="9641"/>
                  </a:lnTo>
                  <a:cubicBezTo>
                    <a:pt x="3991" y="9748"/>
                    <a:pt x="3861" y="9826"/>
                    <a:pt x="3733" y="9826"/>
                  </a:cubicBezTo>
                  <a:cubicBezTo>
                    <a:pt x="3672" y="9826"/>
                    <a:pt x="3612" y="9808"/>
                    <a:pt x="3561" y="9767"/>
                  </a:cubicBezTo>
                  <a:cubicBezTo>
                    <a:pt x="2238" y="8948"/>
                    <a:pt x="1418" y="7531"/>
                    <a:pt x="1355" y="5987"/>
                  </a:cubicBezTo>
                  <a:cubicBezTo>
                    <a:pt x="1355" y="5798"/>
                    <a:pt x="1544" y="5640"/>
                    <a:pt x="1733" y="5640"/>
                  </a:cubicBezTo>
                  <a:lnTo>
                    <a:pt x="3813" y="5609"/>
                  </a:lnTo>
                  <a:close/>
                  <a:moveTo>
                    <a:pt x="8003" y="5640"/>
                  </a:moveTo>
                  <a:lnTo>
                    <a:pt x="10082" y="5672"/>
                  </a:lnTo>
                  <a:cubicBezTo>
                    <a:pt x="10271" y="5672"/>
                    <a:pt x="10429" y="5829"/>
                    <a:pt x="10429" y="6018"/>
                  </a:cubicBezTo>
                  <a:cubicBezTo>
                    <a:pt x="10397" y="7562"/>
                    <a:pt x="9547" y="8980"/>
                    <a:pt x="8223" y="9799"/>
                  </a:cubicBezTo>
                  <a:cubicBezTo>
                    <a:pt x="8168" y="9844"/>
                    <a:pt x="8100" y="9865"/>
                    <a:pt x="8033" y="9865"/>
                  </a:cubicBezTo>
                  <a:cubicBezTo>
                    <a:pt x="7911" y="9865"/>
                    <a:pt x="7792" y="9795"/>
                    <a:pt x="7751" y="9673"/>
                  </a:cubicBezTo>
                  <a:lnTo>
                    <a:pt x="6680" y="7909"/>
                  </a:lnTo>
                  <a:cubicBezTo>
                    <a:pt x="6554" y="7751"/>
                    <a:pt x="6648" y="7531"/>
                    <a:pt x="6806" y="7436"/>
                  </a:cubicBezTo>
                  <a:cubicBezTo>
                    <a:pt x="7310" y="7121"/>
                    <a:pt x="7625" y="6585"/>
                    <a:pt x="7625" y="5987"/>
                  </a:cubicBezTo>
                  <a:cubicBezTo>
                    <a:pt x="7625" y="5829"/>
                    <a:pt x="7751" y="5672"/>
                    <a:pt x="8003" y="5640"/>
                  </a:cubicBezTo>
                  <a:close/>
                  <a:moveTo>
                    <a:pt x="5892" y="1"/>
                  </a:moveTo>
                  <a:cubicBezTo>
                    <a:pt x="2616" y="1"/>
                    <a:pt x="1" y="2679"/>
                    <a:pt x="1" y="5924"/>
                  </a:cubicBezTo>
                  <a:cubicBezTo>
                    <a:pt x="1" y="9137"/>
                    <a:pt x="2679" y="11815"/>
                    <a:pt x="5892" y="11815"/>
                  </a:cubicBezTo>
                  <a:cubicBezTo>
                    <a:pt x="9169" y="11815"/>
                    <a:pt x="11815" y="9137"/>
                    <a:pt x="11815" y="5924"/>
                  </a:cubicBezTo>
                  <a:cubicBezTo>
                    <a:pt x="11815" y="2679"/>
                    <a:pt x="9137" y="1"/>
                    <a:pt x="5892" y="1"/>
                  </a:cubicBez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992" name="Google Shape;992;p26"/>
          <p:cNvGrpSpPr/>
          <p:nvPr/>
        </p:nvGrpSpPr>
        <p:grpSpPr>
          <a:xfrm>
            <a:off x="4445017" y="1216087"/>
            <a:ext cx="350233" cy="426174"/>
            <a:chOff x="4445017" y="1216087"/>
            <a:chExt cx="350233" cy="426174"/>
          </a:xfrm>
        </p:grpSpPr>
        <p:sp>
          <p:nvSpPr>
            <p:cNvPr id="993" name="Google Shape;993;p26"/>
            <p:cNvSpPr/>
            <p:nvPr/>
          </p:nvSpPr>
          <p:spPr>
            <a:xfrm>
              <a:off x="4619557" y="1216087"/>
              <a:ext cx="151909" cy="327565"/>
            </a:xfrm>
            <a:custGeom>
              <a:avLst/>
              <a:gdLst/>
              <a:ahLst/>
              <a:cxnLst/>
              <a:rect l="l" t="t" r="r" b="b"/>
              <a:pathLst>
                <a:path w="4223" h="9106" extrusionOk="0">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994" name="Google Shape;994;p26"/>
            <p:cNvSpPr/>
            <p:nvPr/>
          </p:nvSpPr>
          <p:spPr>
            <a:xfrm>
              <a:off x="4693231" y="1566284"/>
              <a:ext cx="102019" cy="24963"/>
            </a:xfrm>
            <a:custGeom>
              <a:avLst/>
              <a:gdLst/>
              <a:ahLst/>
              <a:cxnLst/>
              <a:rect l="l" t="t" r="r" b="b"/>
              <a:pathLst>
                <a:path w="2836" h="694" extrusionOk="0">
                  <a:moveTo>
                    <a:pt x="0" y="1"/>
                  </a:moveTo>
                  <a:lnTo>
                    <a:pt x="347" y="694"/>
                  </a:lnTo>
                  <a:lnTo>
                    <a:pt x="2489" y="694"/>
                  </a:lnTo>
                  <a:cubicBezTo>
                    <a:pt x="2678" y="694"/>
                    <a:pt x="2836" y="536"/>
                    <a:pt x="2836" y="347"/>
                  </a:cubicBezTo>
                  <a:cubicBezTo>
                    <a:pt x="2836" y="158"/>
                    <a:pt x="2678" y="1"/>
                    <a:pt x="2489" y="1"/>
                  </a:cubicBez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995" name="Google Shape;995;p26"/>
            <p:cNvSpPr/>
            <p:nvPr/>
          </p:nvSpPr>
          <p:spPr>
            <a:xfrm>
              <a:off x="4445017" y="1323758"/>
              <a:ext cx="300371" cy="318503"/>
            </a:xfrm>
            <a:custGeom>
              <a:avLst/>
              <a:gdLst/>
              <a:ahLst/>
              <a:cxnLst/>
              <a:rect l="l" t="t" r="r" b="b"/>
              <a:pathLst>
                <a:path w="8350" h="8854" extrusionOk="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996" name="Google Shape;996;p26"/>
          <p:cNvGrpSpPr/>
          <p:nvPr/>
        </p:nvGrpSpPr>
        <p:grpSpPr>
          <a:xfrm>
            <a:off x="7081762" y="2987811"/>
            <a:ext cx="422745" cy="420486"/>
            <a:chOff x="7081762" y="2987811"/>
            <a:chExt cx="422745" cy="420486"/>
          </a:xfrm>
        </p:grpSpPr>
        <p:sp>
          <p:nvSpPr>
            <p:cNvPr id="997" name="Google Shape;997;p26"/>
            <p:cNvSpPr/>
            <p:nvPr/>
          </p:nvSpPr>
          <p:spPr>
            <a:xfrm>
              <a:off x="7227957" y="3162315"/>
              <a:ext cx="126946" cy="94100"/>
            </a:xfrm>
            <a:custGeom>
              <a:avLst/>
              <a:gdLst/>
              <a:ahLst/>
              <a:cxnLst/>
              <a:rect l="l" t="t" r="r" b="b"/>
              <a:pathLst>
                <a:path w="3529" h="2616" extrusionOk="0">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998" name="Google Shape;998;p26"/>
            <p:cNvSpPr/>
            <p:nvPr/>
          </p:nvSpPr>
          <p:spPr>
            <a:xfrm>
              <a:off x="7081762" y="2987811"/>
              <a:ext cx="422745" cy="420486"/>
            </a:xfrm>
            <a:custGeom>
              <a:avLst/>
              <a:gdLst/>
              <a:ahLst/>
              <a:cxnLst/>
              <a:rect l="l" t="t" r="r" b="b"/>
              <a:pathLst>
                <a:path w="11752" h="11689" extrusionOk="0">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999" name="Google Shape;999;p26"/>
          <p:cNvGrpSpPr/>
          <p:nvPr/>
        </p:nvGrpSpPr>
        <p:grpSpPr>
          <a:xfrm>
            <a:off x="7078900" y="1366854"/>
            <a:ext cx="428432" cy="275408"/>
            <a:chOff x="7078900" y="1366854"/>
            <a:chExt cx="428432" cy="275408"/>
          </a:xfrm>
        </p:grpSpPr>
        <p:sp>
          <p:nvSpPr>
            <p:cNvPr id="1000" name="Google Shape;1000;p26"/>
            <p:cNvSpPr/>
            <p:nvPr/>
          </p:nvSpPr>
          <p:spPr>
            <a:xfrm>
              <a:off x="7230782" y="1443901"/>
              <a:ext cx="124678" cy="124715"/>
            </a:xfrm>
            <a:custGeom>
              <a:avLst/>
              <a:gdLst/>
              <a:ahLst/>
              <a:cxnLst/>
              <a:rect l="l" t="t" r="r" b="b"/>
              <a:pathLst>
                <a:path w="3466" h="3467" extrusionOk="0">
                  <a:moveTo>
                    <a:pt x="1386" y="662"/>
                  </a:moveTo>
                  <a:cubicBezTo>
                    <a:pt x="1764" y="662"/>
                    <a:pt x="2079" y="977"/>
                    <a:pt x="2079" y="1387"/>
                  </a:cubicBezTo>
                  <a:cubicBezTo>
                    <a:pt x="2079" y="1765"/>
                    <a:pt x="1764" y="2080"/>
                    <a:pt x="1386" y="2080"/>
                  </a:cubicBezTo>
                  <a:cubicBezTo>
                    <a:pt x="977" y="2080"/>
                    <a:pt x="662" y="1765"/>
                    <a:pt x="662" y="1387"/>
                  </a:cubicBezTo>
                  <a:cubicBezTo>
                    <a:pt x="662" y="977"/>
                    <a:pt x="977" y="662"/>
                    <a:pt x="1386" y="662"/>
                  </a:cubicBezTo>
                  <a:close/>
                  <a:moveTo>
                    <a:pt x="1733" y="1"/>
                  </a:moveTo>
                  <a:cubicBezTo>
                    <a:pt x="788" y="1"/>
                    <a:pt x="0" y="788"/>
                    <a:pt x="0" y="1733"/>
                  </a:cubicBezTo>
                  <a:cubicBezTo>
                    <a:pt x="0" y="2679"/>
                    <a:pt x="788" y="3466"/>
                    <a:pt x="1733" y="3466"/>
                  </a:cubicBezTo>
                  <a:cubicBezTo>
                    <a:pt x="2678" y="3466"/>
                    <a:pt x="3466" y="2679"/>
                    <a:pt x="3466" y="1733"/>
                  </a:cubicBezTo>
                  <a:cubicBezTo>
                    <a:pt x="3466" y="788"/>
                    <a:pt x="2678" y="1"/>
                    <a:pt x="1733" y="1"/>
                  </a:cubicBez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001" name="Google Shape;1001;p26"/>
            <p:cNvSpPr/>
            <p:nvPr/>
          </p:nvSpPr>
          <p:spPr>
            <a:xfrm>
              <a:off x="7078900" y="1366854"/>
              <a:ext cx="428432" cy="275408"/>
            </a:xfrm>
            <a:custGeom>
              <a:avLst/>
              <a:gdLst/>
              <a:ahLst/>
              <a:cxnLst/>
              <a:rect l="l" t="t" r="r" b="b"/>
              <a:pathLst>
                <a:path w="11910" h="7656" extrusionOk="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1002" name="Google Shape;1002;p26"/>
          <p:cNvGrpSpPr/>
          <p:nvPr/>
        </p:nvGrpSpPr>
        <p:grpSpPr>
          <a:xfrm>
            <a:off x="4356667" y="2983998"/>
            <a:ext cx="430664" cy="424299"/>
            <a:chOff x="4356667" y="2983998"/>
            <a:chExt cx="430664" cy="424299"/>
          </a:xfrm>
        </p:grpSpPr>
        <p:sp>
          <p:nvSpPr>
            <p:cNvPr id="1003" name="Google Shape;1003;p26"/>
            <p:cNvSpPr/>
            <p:nvPr/>
          </p:nvSpPr>
          <p:spPr>
            <a:xfrm>
              <a:off x="4570847" y="2983998"/>
              <a:ext cx="216484" cy="214646"/>
            </a:xfrm>
            <a:custGeom>
              <a:avLst/>
              <a:gdLst/>
              <a:ahLst/>
              <a:cxnLst/>
              <a:rect l="l" t="t" r="r" b="b"/>
              <a:pathLst>
                <a:path w="6018" h="5967" extrusionOk="0">
                  <a:moveTo>
                    <a:pt x="3836" y="0"/>
                  </a:moveTo>
                  <a:cubicBezTo>
                    <a:pt x="3278" y="0"/>
                    <a:pt x="2726" y="214"/>
                    <a:pt x="2332" y="642"/>
                  </a:cubicBezTo>
                  <a:lnTo>
                    <a:pt x="1891" y="1083"/>
                  </a:lnTo>
                  <a:lnTo>
                    <a:pt x="2458" y="1619"/>
                  </a:lnTo>
                  <a:cubicBezTo>
                    <a:pt x="2552" y="1745"/>
                    <a:pt x="2552" y="1966"/>
                    <a:pt x="2458" y="2092"/>
                  </a:cubicBezTo>
                  <a:cubicBezTo>
                    <a:pt x="2363" y="2186"/>
                    <a:pt x="2300" y="2218"/>
                    <a:pt x="2206" y="2218"/>
                  </a:cubicBezTo>
                  <a:cubicBezTo>
                    <a:pt x="2143" y="2218"/>
                    <a:pt x="2017" y="2186"/>
                    <a:pt x="1985" y="2092"/>
                  </a:cubicBezTo>
                  <a:lnTo>
                    <a:pt x="1418" y="1556"/>
                  </a:lnTo>
                  <a:lnTo>
                    <a:pt x="946" y="2029"/>
                  </a:lnTo>
                  <a:lnTo>
                    <a:pt x="1513" y="2564"/>
                  </a:lnTo>
                  <a:cubicBezTo>
                    <a:pt x="1607" y="2690"/>
                    <a:pt x="1607" y="2911"/>
                    <a:pt x="1513" y="3037"/>
                  </a:cubicBezTo>
                  <a:cubicBezTo>
                    <a:pt x="1418" y="3131"/>
                    <a:pt x="1355" y="3163"/>
                    <a:pt x="1261" y="3163"/>
                  </a:cubicBezTo>
                  <a:cubicBezTo>
                    <a:pt x="1198" y="3163"/>
                    <a:pt x="1072" y="3131"/>
                    <a:pt x="1040" y="3037"/>
                  </a:cubicBezTo>
                  <a:lnTo>
                    <a:pt x="473" y="2501"/>
                  </a:lnTo>
                  <a:lnTo>
                    <a:pt x="1" y="3005"/>
                  </a:lnTo>
                  <a:lnTo>
                    <a:pt x="2962" y="5967"/>
                  </a:lnTo>
                  <a:lnTo>
                    <a:pt x="5388" y="3478"/>
                  </a:lnTo>
                  <a:cubicBezTo>
                    <a:pt x="5829" y="3037"/>
                    <a:pt x="6018" y="2501"/>
                    <a:pt x="5987" y="1903"/>
                  </a:cubicBezTo>
                  <a:cubicBezTo>
                    <a:pt x="5892" y="1398"/>
                    <a:pt x="5640" y="831"/>
                    <a:pt x="5167" y="453"/>
                  </a:cubicBezTo>
                  <a:cubicBezTo>
                    <a:pt x="4779" y="151"/>
                    <a:pt x="4305" y="0"/>
                    <a:pt x="3836" y="0"/>
                  </a:cubicBez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004" name="Google Shape;1004;p26"/>
            <p:cNvSpPr/>
            <p:nvPr/>
          </p:nvSpPr>
          <p:spPr>
            <a:xfrm>
              <a:off x="4356667" y="3110231"/>
              <a:ext cx="300334" cy="298066"/>
            </a:xfrm>
            <a:custGeom>
              <a:avLst/>
              <a:gdLst/>
              <a:ahLst/>
              <a:cxnLst/>
              <a:rect l="l" t="t" r="r" b="b"/>
              <a:pathLst>
                <a:path w="8349" h="8286" extrusionOk="0">
                  <a:moveTo>
                    <a:pt x="5419" y="0"/>
                  </a:moveTo>
                  <a:lnTo>
                    <a:pt x="4883" y="567"/>
                  </a:lnTo>
                  <a:lnTo>
                    <a:pt x="5450" y="1103"/>
                  </a:lnTo>
                  <a:cubicBezTo>
                    <a:pt x="5545" y="1229"/>
                    <a:pt x="5545" y="1449"/>
                    <a:pt x="5450" y="1575"/>
                  </a:cubicBezTo>
                  <a:cubicBezTo>
                    <a:pt x="5356" y="1670"/>
                    <a:pt x="5293" y="1702"/>
                    <a:pt x="5198" y="1702"/>
                  </a:cubicBezTo>
                  <a:cubicBezTo>
                    <a:pt x="5135" y="1702"/>
                    <a:pt x="5009" y="1670"/>
                    <a:pt x="4978" y="1575"/>
                  </a:cubicBezTo>
                  <a:lnTo>
                    <a:pt x="4411" y="1040"/>
                  </a:lnTo>
                  <a:lnTo>
                    <a:pt x="3938" y="1512"/>
                  </a:lnTo>
                  <a:lnTo>
                    <a:pt x="4505" y="2048"/>
                  </a:lnTo>
                  <a:cubicBezTo>
                    <a:pt x="4631" y="2174"/>
                    <a:pt x="4631" y="2395"/>
                    <a:pt x="4505" y="2521"/>
                  </a:cubicBezTo>
                  <a:cubicBezTo>
                    <a:pt x="4411" y="2615"/>
                    <a:pt x="4348" y="2647"/>
                    <a:pt x="4253" y="2647"/>
                  </a:cubicBezTo>
                  <a:cubicBezTo>
                    <a:pt x="4190" y="2647"/>
                    <a:pt x="4064" y="2615"/>
                    <a:pt x="4033" y="2521"/>
                  </a:cubicBezTo>
                  <a:lnTo>
                    <a:pt x="3466" y="1985"/>
                  </a:lnTo>
                  <a:lnTo>
                    <a:pt x="3214" y="2237"/>
                  </a:lnTo>
                  <a:cubicBezTo>
                    <a:pt x="2773" y="2678"/>
                    <a:pt x="2458" y="3277"/>
                    <a:pt x="2363" y="3907"/>
                  </a:cubicBezTo>
                  <a:cubicBezTo>
                    <a:pt x="2300" y="4379"/>
                    <a:pt x="2111" y="4852"/>
                    <a:pt x="1733" y="5167"/>
                  </a:cubicBezTo>
                  <a:lnTo>
                    <a:pt x="410" y="6490"/>
                  </a:lnTo>
                  <a:cubicBezTo>
                    <a:pt x="0" y="6900"/>
                    <a:pt x="0" y="7561"/>
                    <a:pt x="410" y="7971"/>
                  </a:cubicBezTo>
                  <a:cubicBezTo>
                    <a:pt x="599" y="8160"/>
                    <a:pt x="882" y="8286"/>
                    <a:pt x="1166" y="8286"/>
                  </a:cubicBezTo>
                  <a:cubicBezTo>
                    <a:pt x="1418" y="8286"/>
                    <a:pt x="1701" y="8160"/>
                    <a:pt x="1890" y="7971"/>
                  </a:cubicBezTo>
                  <a:lnTo>
                    <a:pt x="3245" y="6616"/>
                  </a:lnTo>
                  <a:cubicBezTo>
                    <a:pt x="3592" y="6270"/>
                    <a:pt x="4033" y="6081"/>
                    <a:pt x="4505" y="5986"/>
                  </a:cubicBezTo>
                  <a:cubicBezTo>
                    <a:pt x="5135" y="5923"/>
                    <a:pt x="5734" y="5608"/>
                    <a:pt x="6144" y="5167"/>
                  </a:cubicBezTo>
                  <a:lnTo>
                    <a:pt x="8349" y="2962"/>
                  </a:lnTo>
                  <a:lnTo>
                    <a:pt x="5419" y="0"/>
                  </a:ln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1005" name="Google Shape;1005;p26"/>
          <p:cNvGrpSpPr/>
          <p:nvPr/>
        </p:nvGrpSpPr>
        <p:grpSpPr>
          <a:xfrm>
            <a:off x="1637233" y="2982169"/>
            <a:ext cx="425013" cy="426128"/>
            <a:chOff x="1637233" y="2982169"/>
            <a:chExt cx="425013" cy="426128"/>
          </a:xfrm>
        </p:grpSpPr>
        <p:sp>
          <p:nvSpPr>
            <p:cNvPr id="1006" name="Google Shape;1006;p26"/>
            <p:cNvSpPr/>
            <p:nvPr/>
          </p:nvSpPr>
          <p:spPr>
            <a:xfrm>
              <a:off x="1836700" y="3084152"/>
              <a:ext cx="26115" cy="24963"/>
            </a:xfrm>
            <a:custGeom>
              <a:avLst/>
              <a:gdLst/>
              <a:ahLst/>
              <a:cxnLst/>
              <a:rect l="l" t="t" r="r" b="b"/>
              <a:pathLst>
                <a:path w="726" h="694" extrusionOk="0">
                  <a:moveTo>
                    <a:pt x="0" y="0"/>
                  </a:moveTo>
                  <a:lnTo>
                    <a:pt x="0" y="694"/>
                  </a:lnTo>
                  <a:lnTo>
                    <a:pt x="725" y="694"/>
                  </a:lnTo>
                  <a:lnTo>
                    <a:pt x="725" y="0"/>
                  </a:ln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007" name="Google Shape;1007;p26"/>
            <p:cNvSpPr/>
            <p:nvPr/>
          </p:nvSpPr>
          <p:spPr>
            <a:xfrm>
              <a:off x="1836700" y="3132889"/>
              <a:ext cx="26115" cy="26078"/>
            </a:xfrm>
            <a:custGeom>
              <a:avLst/>
              <a:gdLst/>
              <a:ahLst/>
              <a:cxnLst/>
              <a:rect l="l" t="t" r="r" b="b"/>
              <a:pathLst>
                <a:path w="726" h="725" extrusionOk="0">
                  <a:moveTo>
                    <a:pt x="0" y="0"/>
                  </a:moveTo>
                  <a:lnTo>
                    <a:pt x="0" y="725"/>
                  </a:lnTo>
                  <a:lnTo>
                    <a:pt x="725" y="725"/>
                  </a:lnTo>
                  <a:lnTo>
                    <a:pt x="725" y="0"/>
                  </a:ln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008" name="Google Shape;1008;p26"/>
            <p:cNvSpPr/>
            <p:nvPr/>
          </p:nvSpPr>
          <p:spPr>
            <a:xfrm>
              <a:off x="1836700" y="3233757"/>
              <a:ext cx="26115" cy="49889"/>
            </a:xfrm>
            <a:custGeom>
              <a:avLst/>
              <a:gdLst/>
              <a:ahLst/>
              <a:cxnLst/>
              <a:rect l="l" t="t" r="r" b="b"/>
              <a:pathLst>
                <a:path w="726" h="1387" extrusionOk="0">
                  <a:moveTo>
                    <a:pt x="0" y="0"/>
                  </a:moveTo>
                  <a:lnTo>
                    <a:pt x="0" y="1040"/>
                  </a:lnTo>
                  <a:cubicBezTo>
                    <a:pt x="0" y="1229"/>
                    <a:pt x="158" y="1386"/>
                    <a:pt x="379" y="1386"/>
                  </a:cubicBezTo>
                  <a:cubicBezTo>
                    <a:pt x="568" y="1386"/>
                    <a:pt x="725" y="1229"/>
                    <a:pt x="725" y="1040"/>
                  </a:cubicBezTo>
                  <a:lnTo>
                    <a:pt x="725" y="0"/>
                  </a:ln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009" name="Google Shape;1009;p26"/>
            <p:cNvSpPr/>
            <p:nvPr/>
          </p:nvSpPr>
          <p:spPr>
            <a:xfrm>
              <a:off x="1887705" y="3058064"/>
              <a:ext cx="75940" cy="38596"/>
            </a:xfrm>
            <a:custGeom>
              <a:avLst/>
              <a:gdLst/>
              <a:ahLst/>
              <a:cxnLst/>
              <a:rect l="l" t="t" r="r" b="b"/>
              <a:pathLst>
                <a:path w="2111" h="1073" extrusionOk="0">
                  <a:moveTo>
                    <a:pt x="0" y="1"/>
                  </a:moveTo>
                  <a:lnTo>
                    <a:pt x="0" y="725"/>
                  </a:lnTo>
                  <a:lnTo>
                    <a:pt x="1040" y="725"/>
                  </a:lnTo>
                  <a:cubicBezTo>
                    <a:pt x="1386" y="725"/>
                    <a:pt x="1701" y="883"/>
                    <a:pt x="1985" y="1072"/>
                  </a:cubicBezTo>
                  <a:cubicBezTo>
                    <a:pt x="2048" y="946"/>
                    <a:pt x="2111" y="851"/>
                    <a:pt x="2111" y="725"/>
                  </a:cubicBezTo>
                  <a:cubicBezTo>
                    <a:pt x="2111" y="316"/>
                    <a:pt x="1764" y="1"/>
                    <a:pt x="1386" y="1"/>
                  </a:cubicBez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010" name="Google Shape;1010;p26"/>
            <p:cNvSpPr/>
            <p:nvPr/>
          </p:nvSpPr>
          <p:spPr>
            <a:xfrm>
              <a:off x="1836700" y="3033137"/>
              <a:ext cx="26115" cy="24963"/>
            </a:xfrm>
            <a:custGeom>
              <a:avLst/>
              <a:gdLst/>
              <a:ahLst/>
              <a:cxnLst/>
              <a:rect l="l" t="t" r="r" b="b"/>
              <a:pathLst>
                <a:path w="726" h="694" extrusionOk="0">
                  <a:moveTo>
                    <a:pt x="347" y="1"/>
                  </a:moveTo>
                  <a:cubicBezTo>
                    <a:pt x="158" y="1"/>
                    <a:pt x="0" y="158"/>
                    <a:pt x="0" y="347"/>
                  </a:cubicBezTo>
                  <a:lnTo>
                    <a:pt x="0" y="694"/>
                  </a:lnTo>
                  <a:lnTo>
                    <a:pt x="725" y="694"/>
                  </a:lnTo>
                  <a:lnTo>
                    <a:pt x="725" y="347"/>
                  </a:lnTo>
                  <a:cubicBezTo>
                    <a:pt x="725" y="158"/>
                    <a:pt x="568" y="1"/>
                    <a:pt x="347" y="1"/>
                  </a:cubicBez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011" name="Google Shape;1011;p26"/>
            <p:cNvSpPr/>
            <p:nvPr/>
          </p:nvSpPr>
          <p:spPr>
            <a:xfrm>
              <a:off x="1836700" y="3182752"/>
              <a:ext cx="26115" cy="26078"/>
            </a:xfrm>
            <a:custGeom>
              <a:avLst/>
              <a:gdLst/>
              <a:ahLst/>
              <a:cxnLst/>
              <a:rect l="l" t="t" r="r" b="b"/>
              <a:pathLst>
                <a:path w="726" h="725" extrusionOk="0">
                  <a:moveTo>
                    <a:pt x="0" y="0"/>
                  </a:moveTo>
                  <a:lnTo>
                    <a:pt x="0" y="725"/>
                  </a:lnTo>
                  <a:lnTo>
                    <a:pt x="725" y="725"/>
                  </a:lnTo>
                  <a:lnTo>
                    <a:pt x="725" y="0"/>
                  </a:ln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012" name="Google Shape;1012;p26"/>
            <p:cNvSpPr/>
            <p:nvPr/>
          </p:nvSpPr>
          <p:spPr>
            <a:xfrm>
              <a:off x="1637233" y="2982169"/>
              <a:ext cx="425013" cy="426128"/>
            </a:xfrm>
            <a:custGeom>
              <a:avLst/>
              <a:gdLst/>
              <a:ahLst/>
              <a:cxnLst/>
              <a:rect l="l" t="t" r="r" b="b"/>
              <a:pathLst>
                <a:path w="11815" h="11846" extrusionOk="0">
                  <a:moveTo>
                    <a:pt x="5892" y="725"/>
                  </a:moveTo>
                  <a:cubicBezTo>
                    <a:pt x="6333" y="725"/>
                    <a:pt x="6743" y="1008"/>
                    <a:pt x="6900" y="1449"/>
                  </a:cubicBezTo>
                  <a:lnTo>
                    <a:pt x="8349" y="1449"/>
                  </a:lnTo>
                  <a:cubicBezTo>
                    <a:pt x="9106" y="1449"/>
                    <a:pt x="9736" y="2079"/>
                    <a:pt x="9736" y="2835"/>
                  </a:cubicBezTo>
                  <a:cubicBezTo>
                    <a:pt x="9736" y="3214"/>
                    <a:pt x="9578" y="3529"/>
                    <a:pt x="9295" y="3812"/>
                  </a:cubicBezTo>
                  <a:cubicBezTo>
                    <a:pt x="9326" y="3938"/>
                    <a:pt x="9358" y="4096"/>
                    <a:pt x="9358" y="4190"/>
                  </a:cubicBezTo>
                  <a:cubicBezTo>
                    <a:pt x="9358" y="4600"/>
                    <a:pt x="9200" y="4915"/>
                    <a:pt x="8948" y="5198"/>
                  </a:cubicBezTo>
                  <a:cubicBezTo>
                    <a:pt x="8980" y="5324"/>
                    <a:pt x="9011" y="5450"/>
                    <a:pt x="9011" y="5576"/>
                  </a:cubicBezTo>
                  <a:cubicBezTo>
                    <a:pt x="9011" y="6333"/>
                    <a:pt x="8381" y="6963"/>
                    <a:pt x="7625" y="6963"/>
                  </a:cubicBezTo>
                  <a:cubicBezTo>
                    <a:pt x="7436" y="6963"/>
                    <a:pt x="7278" y="6805"/>
                    <a:pt x="7278" y="6616"/>
                  </a:cubicBezTo>
                  <a:cubicBezTo>
                    <a:pt x="7278" y="6427"/>
                    <a:pt x="7436" y="6269"/>
                    <a:pt x="7625" y="6269"/>
                  </a:cubicBezTo>
                  <a:cubicBezTo>
                    <a:pt x="8034" y="6269"/>
                    <a:pt x="8349" y="5954"/>
                    <a:pt x="8349" y="5545"/>
                  </a:cubicBezTo>
                  <a:cubicBezTo>
                    <a:pt x="8349" y="5167"/>
                    <a:pt x="8034" y="4852"/>
                    <a:pt x="7625" y="4852"/>
                  </a:cubicBezTo>
                  <a:lnTo>
                    <a:pt x="6932" y="4852"/>
                  </a:lnTo>
                  <a:lnTo>
                    <a:pt x="6932" y="7593"/>
                  </a:lnTo>
                  <a:lnTo>
                    <a:pt x="7940" y="7593"/>
                  </a:lnTo>
                  <a:cubicBezTo>
                    <a:pt x="8538" y="7593"/>
                    <a:pt x="8980" y="8065"/>
                    <a:pt x="8980" y="8632"/>
                  </a:cubicBezTo>
                  <a:cubicBezTo>
                    <a:pt x="8980" y="9105"/>
                    <a:pt x="8664" y="9514"/>
                    <a:pt x="8192" y="9609"/>
                  </a:cubicBezTo>
                  <a:cubicBezTo>
                    <a:pt x="7562" y="9767"/>
                    <a:pt x="7058" y="10145"/>
                    <a:pt x="6680" y="10586"/>
                  </a:cubicBezTo>
                  <a:cubicBezTo>
                    <a:pt x="6459" y="10869"/>
                    <a:pt x="6176" y="11027"/>
                    <a:pt x="5861" y="11027"/>
                  </a:cubicBezTo>
                  <a:cubicBezTo>
                    <a:pt x="5545" y="11027"/>
                    <a:pt x="5230" y="10869"/>
                    <a:pt x="5041" y="10586"/>
                  </a:cubicBezTo>
                  <a:cubicBezTo>
                    <a:pt x="4695" y="10113"/>
                    <a:pt x="4128" y="9767"/>
                    <a:pt x="3529" y="9609"/>
                  </a:cubicBezTo>
                  <a:cubicBezTo>
                    <a:pt x="3057" y="9483"/>
                    <a:pt x="2742" y="9042"/>
                    <a:pt x="2742" y="8569"/>
                  </a:cubicBezTo>
                  <a:cubicBezTo>
                    <a:pt x="2742" y="8002"/>
                    <a:pt x="3214" y="7561"/>
                    <a:pt x="3781" y="7561"/>
                  </a:cubicBezTo>
                  <a:lnTo>
                    <a:pt x="4789" y="7561"/>
                  </a:lnTo>
                  <a:lnTo>
                    <a:pt x="4789" y="4789"/>
                  </a:lnTo>
                  <a:lnTo>
                    <a:pt x="4096" y="4789"/>
                  </a:lnTo>
                  <a:cubicBezTo>
                    <a:pt x="3687" y="4789"/>
                    <a:pt x="3372" y="5104"/>
                    <a:pt x="3372" y="5513"/>
                  </a:cubicBezTo>
                  <a:cubicBezTo>
                    <a:pt x="3372" y="5891"/>
                    <a:pt x="3687" y="6206"/>
                    <a:pt x="4096" y="6206"/>
                  </a:cubicBezTo>
                  <a:cubicBezTo>
                    <a:pt x="4285" y="6206"/>
                    <a:pt x="4443" y="6364"/>
                    <a:pt x="4443" y="6553"/>
                  </a:cubicBezTo>
                  <a:cubicBezTo>
                    <a:pt x="4443" y="6774"/>
                    <a:pt x="4285" y="6931"/>
                    <a:pt x="4096" y="6931"/>
                  </a:cubicBezTo>
                  <a:cubicBezTo>
                    <a:pt x="3340" y="6931"/>
                    <a:pt x="2710" y="6301"/>
                    <a:pt x="2710" y="5545"/>
                  </a:cubicBezTo>
                  <a:cubicBezTo>
                    <a:pt x="2710" y="5387"/>
                    <a:pt x="2742" y="5261"/>
                    <a:pt x="2805" y="5135"/>
                  </a:cubicBezTo>
                  <a:cubicBezTo>
                    <a:pt x="2521" y="4883"/>
                    <a:pt x="2363" y="4568"/>
                    <a:pt x="2363" y="4159"/>
                  </a:cubicBezTo>
                  <a:cubicBezTo>
                    <a:pt x="2363" y="4001"/>
                    <a:pt x="2395" y="3875"/>
                    <a:pt x="2426" y="3781"/>
                  </a:cubicBezTo>
                  <a:cubicBezTo>
                    <a:pt x="2174" y="3497"/>
                    <a:pt x="2017" y="3182"/>
                    <a:pt x="2017" y="2772"/>
                  </a:cubicBezTo>
                  <a:cubicBezTo>
                    <a:pt x="2080" y="2048"/>
                    <a:pt x="2710" y="1449"/>
                    <a:pt x="3466" y="1449"/>
                  </a:cubicBezTo>
                  <a:lnTo>
                    <a:pt x="4915" y="1449"/>
                  </a:lnTo>
                  <a:cubicBezTo>
                    <a:pt x="5073" y="1040"/>
                    <a:pt x="5419" y="725"/>
                    <a:pt x="5892" y="725"/>
                  </a:cubicBezTo>
                  <a:close/>
                  <a:moveTo>
                    <a:pt x="1009" y="0"/>
                  </a:moveTo>
                  <a:cubicBezTo>
                    <a:pt x="473" y="32"/>
                    <a:pt x="1" y="504"/>
                    <a:pt x="1" y="1040"/>
                  </a:cubicBezTo>
                  <a:lnTo>
                    <a:pt x="1" y="10838"/>
                  </a:lnTo>
                  <a:cubicBezTo>
                    <a:pt x="1" y="11405"/>
                    <a:pt x="473" y="11846"/>
                    <a:pt x="1009" y="11846"/>
                  </a:cubicBezTo>
                  <a:lnTo>
                    <a:pt x="10807" y="11846"/>
                  </a:lnTo>
                  <a:cubicBezTo>
                    <a:pt x="11374" y="11846"/>
                    <a:pt x="11815" y="11373"/>
                    <a:pt x="11815" y="10775"/>
                  </a:cubicBezTo>
                  <a:lnTo>
                    <a:pt x="11815" y="1071"/>
                  </a:lnTo>
                  <a:cubicBezTo>
                    <a:pt x="11815" y="504"/>
                    <a:pt x="11342" y="32"/>
                    <a:pt x="10807" y="32"/>
                  </a:cubicBezTo>
                  <a:lnTo>
                    <a:pt x="1009" y="0"/>
                  </a:ln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013" name="Google Shape;1013;p26"/>
            <p:cNvSpPr/>
            <p:nvPr/>
          </p:nvSpPr>
          <p:spPr>
            <a:xfrm>
              <a:off x="1887705" y="3107963"/>
              <a:ext cx="62343" cy="38560"/>
            </a:xfrm>
            <a:custGeom>
              <a:avLst/>
              <a:gdLst/>
              <a:ahLst/>
              <a:cxnLst/>
              <a:rect l="l" t="t" r="r" b="b"/>
              <a:pathLst>
                <a:path w="1733" h="1072" extrusionOk="0">
                  <a:moveTo>
                    <a:pt x="0" y="0"/>
                  </a:moveTo>
                  <a:lnTo>
                    <a:pt x="0" y="725"/>
                  </a:lnTo>
                  <a:lnTo>
                    <a:pt x="725" y="725"/>
                  </a:lnTo>
                  <a:cubicBezTo>
                    <a:pt x="748" y="722"/>
                    <a:pt x="772" y="721"/>
                    <a:pt x="795" y="721"/>
                  </a:cubicBezTo>
                  <a:cubicBezTo>
                    <a:pt x="1086" y="721"/>
                    <a:pt x="1374" y="896"/>
                    <a:pt x="1607" y="1071"/>
                  </a:cubicBezTo>
                  <a:cubicBezTo>
                    <a:pt x="1701" y="945"/>
                    <a:pt x="1733" y="819"/>
                    <a:pt x="1733" y="725"/>
                  </a:cubicBezTo>
                  <a:cubicBezTo>
                    <a:pt x="1733" y="315"/>
                    <a:pt x="1418" y="0"/>
                    <a:pt x="1040" y="0"/>
                  </a:cubicBez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014" name="Google Shape;1014;p26"/>
            <p:cNvSpPr/>
            <p:nvPr/>
          </p:nvSpPr>
          <p:spPr>
            <a:xfrm>
              <a:off x="1761911" y="3283619"/>
              <a:ext cx="174540" cy="74825"/>
            </a:xfrm>
            <a:custGeom>
              <a:avLst/>
              <a:gdLst/>
              <a:ahLst/>
              <a:cxnLst/>
              <a:rect l="l" t="t" r="r" b="b"/>
              <a:pathLst>
                <a:path w="4852" h="2080" extrusionOk="0">
                  <a:moveTo>
                    <a:pt x="315" y="0"/>
                  </a:moveTo>
                  <a:cubicBezTo>
                    <a:pt x="158" y="0"/>
                    <a:pt x="0" y="158"/>
                    <a:pt x="0" y="347"/>
                  </a:cubicBezTo>
                  <a:cubicBezTo>
                    <a:pt x="0" y="567"/>
                    <a:pt x="158" y="662"/>
                    <a:pt x="284" y="693"/>
                  </a:cubicBezTo>
                  <a:cubicBezTo>
                    <a:pt x="1008" y="914"/>
                    <a:pt x="1701" y="1355"/>
                    <a:pt x="2174" y="1922"/>
                  </a:cubicBezTo>
                  <a:cubicBezTo>
                    <a:pt x="2205" y="2017"/>
                    <a:pt x="2269" y="2080"/>
                    <a:pt x="2426" y="2080"/>
                  </a:cubicBezTo>
                  <a:cubicBezTo>
                    <a:pt x="2584" y="2080"/>
                    <a:pt x="2678" y="2017"/>
                    <a:pt x="2710" y="1922"/>
                  </a:cubicBezTo>
                  <a:cubicBezTo>
                    <a:pt x="3151" y="1355"/>
                    <a:pt x="3812" y="882"/>
                    <a:pt x="4568" y="662"/>
                  </a:cubicBezTo>
                  <a:cubicBezTo>
                    <a:pt x="4726" y="630"/>
                    <a:pt x="4852" y="504"/>
                    <a:pt x="4852" y="347"/>
                  </a:cubicBezTo>
                  <a:cubicBezTo>
                    <a:pt x="4852" y="158"/>
                    <a:pt x="4694" y="0"/>
                    <a:pt x="4474" y="0"/>
                  </a:cubicBezTo>
                  <a:lnTo>
                    <a:pt x="3371" y="0"/>
                  </a:lnTo>
                  <a:cubicBezTo>
                    <a:pt x="3214" y="410"/>
                    <a:pt x="2867" y="725"/>
                    <a:pt x="2395" y="725"/>
                  </a:cubicBezTo>
                  <a:cubicBezTo>
                    <a:pt x="1922" y="725"/>
                    <a:pt x="1575" y="441"/>
                    <a:pt x="1418" y="0"/>
                  </a:cubicBez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015" name="Google Shape;1015;p26"/>
            <p:cNvSpPr/>
            <p:nvPr/>
          </p:nvSpPr>
          <p:spPr>
            <a:xfrm>
              <a:off x="1735832" y="3058064"/>
              <a:ext cx="75977" cy="38596"/>
            </a:xfrm>
            <a:custGeom>
              <a:avLst/>
              <a:gdLst/>
              <a:ahLst/>
              <a:cxnLst/>
              <a:rect l="l" t="t" r="r" b="b"/>
              <a:pathLst>
                <a:path w="2112" h="1073" extrusionOk="0">
                  <a:moveTo>
                    <a:pt x="725" y="1"/>
                  </a:moveTo>
                  <a:cubicBezTo>
                    <a:pt x="316" y="1"/>
                    <a:pt x="1" y="316"/>
                    <a:pt x="1" y="725"/>
                  </a:cubicBezTo>
                  <a:cubicBezTo>
                    <a:pt x="1" y="851"/>
                    <a:pt x="64" y="978"/>
                    <a:pt x="127" y="1072"/>
                  </a:cubicBezTo>
                  <a:cubicBezTo>
                    <a:pt x="410" y="883"/>
                    <a:pt x="725" y="725"/>
                    <a:pt x="1072" y="725"/>
                  </a:cubicBezTo>
                  <a:lnTo>
                    <a:pt x="2111" y="725"/>
                  </a:lnTo>
                  <a:lnTo>
                    <a:pt x="2111" y="1"/>
                  </a:ln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016" name="Google Shape;1016;p26"/>
            <p:cNvSpPr/>
            <p:nvPr/>
          </p:nvSpPr>
          <p:spPr>
            <a:xfrm>
              <a:off x="1750582" y="3109078"/>
              <a:ext cx="63486" cy="38560"/>
            </a:xfrm>
            <a:custGeom>
              <a:avLst/>
              <a:gdLst/>
              <a:ahLst/>
              <a:cxnLst/>
              <a:rect l="l" t="t" r="r" b="b"/>
              <a:pathLst>
                <a:path w="1765" h="1072" extrusionOk="0">
                  <a:moveTo>
                    <a:pt x="693" y="1"/>
                  </a:moveTo>
                  <a:cubicBezTo>
                    <a:pt x="315" y="1"/>
                    <a:pt x="0" y="316"/>
                    <a:pt x="0" y="725"/>
                  </a:cubicBezTo>
                  <a:cubicBezTo>
                    <a:pt x="0" y="851"/>
                    <a:pt x="32" y="1009"/>
                    <a:pt x="126" y="1072"/>
                  </a:cubicBezTo>
                  <a:cubicBezTo>
                    <a:pt x="347" y="820"/>
                    <a:pt x="693" y="725"/>
                    <a:pt x="1071" y="725"/>
                  </a:cubicBezTo>
                  <a:lnTo>
                    <a:pt x="1764" y="725"/>
                  </a:lnTo>
                  <a:lnTo>
                    <a:pt x="1764" y="1"/>
                  </a:lnTo>
                  <a:close/>
                </a:path>
              </a:pathLst>
            </a:cu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cxnSp>
        <p:nvCxnSpPr>
          <p:cNvPr id="1017" name="Google Shape;1017;p26"/>
          <p:cNvCxnSpPr/>
          <p:nvPr/>
        </p:nvCxnSpPr>
        <p:spPr>
          <a:xfrm>
            <a:off x="723418" y="2794433"/>
            <a:ext cx="7792279" cy="0"/>
          </a:xfrm>
          <a:prstGeom prst="straightConnector1">
            <a:avLst/>
          </a:prstGeom>
          <a:noFill/>
          <a:ln w="38100" cap="flat" cmpd="sng">
            <a:solidFill>
              <a:srgbClr val="00B0FF"/>
            </a:solidFill>
            <a:prstDash val="solid"/>
            <a:miter lim="8000"/>
            <a:headEnd type="none" w="sm" len="sm"/>
            <a:tailEnd type="none" w="sm" len="sm"/>
          </a:ln>
        </p:spPr>
      </p:cxnSp>
      <p:cxnSp>
        <p:nvCxnSpPr>
          <p:cNvPr id="1018" name="Google Shape;1018;p26"/>
          <p:cNvCxnSpPr/>
          <p:nvPr/>
        </p:nvCxnSpPr>
        <p:spPr>
          <a:xfrm>
            <a:off x="5923720" y="1443682"/>
            <a:ext cx="0" cy="3343805"/>
          </a:xfrm>
          <a:prstGeom prst="straightConnector1">
            <a:avLst/>
          </a:prstGeom>
          <a:noFill/>
          <a:ln w="38100" cap="flat" cmpd="sng">
            <a:solidFill>
              <a:srgbClr val="99FF99"/>
            </a:solidFill>
            <a:prstDash val="solid"/>
            <a:miter lim="8000"/>
            <a:headEnd type="none" w="sm" len="sm"/>
            <a:tailEnd type="none" w="sm" len="sm"/>
          </a:ln>
        </p:spPr>
      </p:cxnSp>
      <p:cxnSp>
        <p:nvCxnSpPr>
          <p:cNvPr id="1019" name="Google Shape;1019;p26"/>
          <p:cNvCxnSpPr/>
          <p:nvPr/>
        </p:nvCxnSpPr>
        <p:spPr>
          <a:xfrm>
            <a:off x="3323331" y="1339559"/>
            <a:ext cx="0" cy="3343796"/>
          </a:xfrm>
          <a:prstGeom prst="straightConnector1">
            <a:avLst/>
          </a:prstGeom>
          <a:noFill/>
          <a:ln w="38100" cap="flat" cmpd="sng">
            <a:solidFill>
              <a:srgbClr val="99FF99"/>
            </a:solidFill>
            <a:prstDash val="solid"/>
            <a:miter lim="8000"/>
            <a:headEnd type="none" w="sm" len="sm"/>
            <a:tailEnd type="none" w="sm" len="sm"/>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27"/>
          <p:cNvSpPr txBox="1">
            <a:spLocks noGrp="1"/>
          </p:cNvSpPr>
          <p:nvPr>
            <p:ph type="title"/>
          </p:nvPr>
        </p:nvSpPr>
        <p:spPr>
          <a:xfrm>
            <a:off x="1068302" y="313346"/>
            <a:ext cx="7007403" cy="572697"/>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DA3B3B"/>
              </a:buClr>
              <a:buSzPts val="2400"/>
              <a:buFont typeface="Righteous"/>
              <a:buNone/>
            </a:pPr>
            <a:r>
              <a:rPr lang="en-US"/>
              <a:t>TREATMENT</a:t>
            </a:r>
            <a:endParaRPr/>
          </a:p>
        </p:txBody>
      </p:sp>
      <p:sp>
        <p:nvSpPr>
          <p:cNvPr id="1025" name="Google Shape;1025;p27"/>
          <p:cNvSpPr txBox="1">
            <a:spLocks noGrp="1"/>
          </p:cNvSpPr>
          <p:nvPr>
            <p:ph type="title" idx="4294967295"/>
          </p:nvPr>
        </p:nvSpPr>
        <p:spPr>
          <a:xfrm>
            <a:off x="775959" y="3140031"/>
            <a:ext cx="1728298" cy="625504"/>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FFFFFF"/>
              </a:buClr>
              <a:buSzPts val="1800"/>
              <a:buFont typeface="Righteous"/>
              <a:buNone/>
            </a:pPr>
            <a:r>
              <a:rPr lang="en-US" sz="1800">
                <a:solidFill>
                  <a:srgbClr val="FFFFFF"/>
                </a:solidFill>
              </a:rPr>
              <a:t>MERCURY</a:t>
            </a:r>
            <a:endParaRPr/>
          </a:p>
        </p:txBody>
      </p:sp>
      <p:sp>
        <p:nvSpPr>
          <p:cNvPr id="1026" name="Google Shape;1026;p27"/>
          <p:cNvSpPr txBox="1">
            <a:spLocks noGrp="1"/>
          </p:cNvSpPr>
          <p:nvPr>
            <p:ph type="subTitle" idx="4294967295"/>
          </p:nvPr>
        </p:nvSpPr>
        <p:spPr>
          <a:xfrm>
            <a:off x="775959" y="3697531"/>
            <a:ext cx="1728298" cy="793196"/>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FFFFFF"/>
                </a:solidFill>
                <a:latin typeface="Didact Gothic"/>
                <a:ea typeface="Didact Gothic"/>
                <a:cs typeface="Didact Gothic"/>
                <a:sym typeface="Didact Gothic"/>
              </a:rPr>
              <a:t>Mercury is the closest planet</a:t>
            </a:r>
            <a:endParaRPr/>
          </a:p>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FFFFFF"/>
                </a:solidFill>
                <a:latin typeface="Didact Gothic"/>
                <a:ea typeface="Didact Gothic"/>
                <a:cs typeface="Didact Gothic"/>
                <a:sym typeface="Didact Gothic"/>
              </a:rPr>
              <a:t>to the Sun</a:t>
            </a:r>
            <a:endParaRPr/>
          </a:p>
        </p:txBody>
      </p:sp>
      <p:sp>
        <p:nvSpPr>
          <p:cNvPr id="1027" name="Google Shape;1027;p27"/>
          <p:cNvSpPr txBox="1">
            <a:spLocks noGrp="1"/>
          </p:cNvSpPr>
          <p:nvPr>
            <p:ph type="title" idx="4294967295"/>
          </p:nvPr>
        </p:nvSpPr>
        <p:spPr>
          <a:xfrm>
            <a:off x="2723211" y="3140031"/>
            <a:ext cx="1728298" cy="625504"/>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FFFFFF"/>
              </a:buClr>
              <a:buSzPts val="1800"/>
              <a:buFont typeface="Righteous"/>
              <a:buNone/>
            </a:pPr>
            <a:r>
              <a:rPr lang="en-US" sz="1800">
                <a:solidFill>
                  <a:srgbClr val="FFFFFF"/>
                </a:solidFill>
              </a:rPr>
              <a:t>MARS</a:t>
            </a:r>
            <a:endParaRPr/>
          </a:p>
        </p:txBody>
      </p:sp>
      <p:sp>
        <p:nvSpPr>
          <p:cNvPr id="1028" name="Google Shape;1028;p27"/>
          <p:cNvSpPr txBox="1">
            <a:spLocks noGrp="1"/>
          </p:cNvSpPr>
          <p:nvPr>
            <p:ph type="subTitle" idx="4294967295"/>
          </p:nvPr>
        </p:nvSpPr>
        <p:spPr>
          <a:xfrm>
            <a:off x="2723211" y="3697531"/>
            <a:ext cx="1728298" cy="793196"/>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FFFFFF"/>
                </a:solidFill>
                <a:latin typeface="Didact Gothic"/>
                <a:ea typeface="Didact Gothic"/>
                <a:cs typeface="Didact Gothic"/>
                <a:sym typeface="Didact Gothic"/>
              </a:rPr>
              <a:t>Despite being red, Mars is actually a cold place</a:t>
            </a:r>
            <a:endParaRPr/>
          </a:p>
          <a:p>
            <a:pPr marL="0" marR="0" lvl="0" indent="0" algn="ctr" rtl="0">
              <a:lnSpc>
                <a:spcPct val="100000"/>
              </a:lnSpc>
              <a:spcBef>
                <a:spcPts val="0"/>
              </a:spcBef>
              <a:spcAft>
                <a:spcPts val="0"/>
              </a:spcAft>
              <a:buClr>
                <a:srgbClr val="000000"/>
              </a:buClr>
              <a:buSzPts val="1800"/>
              <a:buFont typeface="Didact Gothic"/>
              <a:buNone/>
            </a:pPr>
            <a:endParaRPr sz="1400" b="0" i="0" u="none" strike="noStrike" cap="none">
              <a:solidFill>
                <a:srgbClr val="FFFFFF"/>
              </a:solidFill>
              <a:latin typeface="Didact Gothic"/>
              <a:ea typeface="Didact Gothic"/>
              <a:cs typeface="Didact Gothic"/>
              <a:sym typeface="Didact Gothic"/>
            </a:endParaRPr>
          </a:p>
        </p:txBody>
      </p:sp>
      <p:sp>
        <p:nvSpPr>
          <p:cNvPr id="1029" name="Google Shape;1029;p27"/>
          <p:cNvSpPr txBox="1">
            <a:spLocks noGrp="1"/>
          </p:cNvSpPr>
          <p:nvPr>
            <p:ph type="title" idx="4294967295"/>
          </p:nvPr>
        </p:nvSpPr>
        <p:spPr>
          <a:xfrm>
            <a:off x="4670453" y="3140031"/>
            <a:ext cx="1728298" cy="625504"/>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FFFFFF"/>
              </a:buClr>
              <a:buSzPts val="1800"/>
              <a:buFont typeface="Righteous"/>
              <a:buNone/>
            </a:pPr>
            <a:r>
              <a:rPr lang="en-US" sz="1800">
                <a:solidFill>
                  <a:srgbClr val="FFFFFF"/>
                </a:solidFill>
              </a:rPr>
              <a:t>SATURN</a:t>
            </a:r>
            <a:endParaRPr/>
          </a:p>
        </p:txBody>
      </p:sp>
      <p:sp>
        <p:nvSpPr>
          <p:cNvPr id="1030" name="Google Shape;1030;p27"/>
          <p:cNvSpPr txBox="1">
            <a:spLocks noGrp="1"/>
          </p:cNvSpPr>
          <p:nvPr>
            <p:ph type="subTitle" idx="4294967295"/>
          </p:nvPr>
        </p:nvSpPr>
        <p:spPr>
          <a:xfrm>
            <a:off x="4670453" y="3697531"/>
            <a:ext cx="1728298" cy="793196"/>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FFFFFF"/>
                </a:solidFill>
                <a:latin typeface="Didact Gothic"/>
                <a:ea typeface="Didact Gothic"/>
                <a:cs typeface="Didact Gothic"/>
                <a:sym typeface="Didact Gothic"/>
              </a:rPr>
              <a:t>It’s composed mostly of hydrogen and helium</a:t>
            </a:r>
            <a:endParaRPr/>
          </a:p>
        </p:txBody>
      </p:sp>
      <p:sp>
        <p:nvSpPr>
          <p:cNvPr id="1031" name="Google Shape;1031;p27"/>
          <p:cNvSpPr txBox="1">
            <a:spLocks noGrp="1"/>
          </p:cNvSpPr>
          <p:nvPr>
            <p:ph type="title" idx="4294967295"/>
          </p:nvPr>
        </p:nvSpPr>
        <p:spPr>
          <a:xfrm>
            <a:off x="6617704" y="3140031"/>
            <a:ext cx="1728298" cy="625504"/>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FFFFFF"/>
              </a:buClr>
              <a:buSzPts val="1800"/>
              <a:buFont typeface="Righteous"/>
              <a:buNone/>
            </a:pPr>
            <a:r>
              <a:rPr lang="en-US" sz="1800">
                <a:solidFill>
                  <a:srgbClr val="FFFFFF"/>
                </a:solidFill>
              </a:rPr>
              <a:t>NEPTUNE</a:t>
            </a:r>
            <a:endParaRPr/>
          </a:p>
        </p:txBody>
      </p:sp>
      <p:sp>
        <p:nvSpPr>
          <p:cNvPr id="1032" name="Google Shape;1032;p27"/>
          <p:cNvSpPr txBox="1">
            <a:spLocks noGrp="1"/>
          </p:cNvSpPr>
          <p:nvPr>
            <p:ph type="subTitle" idx="4294967295"/>
          </p:nvPr>
        </p:nvSpPr>
        <p:spPr>
          <a:xfrm>
            <a:off x="6617704" y="3697531"/>
            <a:ext cx="1728298" cy="793196"/>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FFFFFF"/>
                </a:solidFill>
                <a:latin typeface="Didact Gothic"/>
                <a:ea typeface="Didact Gothic"/>
                <a:cs typeface="Didact Gothic"/>
                <a:sym typeface="Didact Gothic"/>
              </a:rPr>
              <a:t>Neptune is the farthest planet from the Sun</a:t>
            </a:r>
            <a:endParaRPr/>
          </a:p>
        </p:txBody>
      </p:sp>
      <p:grpSp>
        <p:nvGrpSpPr>
          <p:cNvPr id="1033" name="Google Shape;1033;p27"/>
          <p:cNvGrpSpPr/>
          <p:nvPr/>
        </p:nvGrpSpPr>
        <p:grpSpPr>
          <a:xfrm>
            <a:off x="7116768" y="1217613"/>
            <a:ext cx="725488" cy="2057400"/>
            <a:chOff x="4483" y="767"/>
            <a:chExt cx="457" cy="1296"/>
          </a:xfrm>
        </p:grpSpPr>
        <p:sp>
          <p:nvSpPr>
            <p:cNvPr id="1034" name="Google Shape;1034;p27"/>
            <p:cNvSpPr/>
            <p:nvPr/>
          </p:nvSpPr>
          <p:spPr>
            <a:xfrm>
              <a:off x="4602" y="1275"/>
              <a:ext cx="233" cy="397"/>
            </a:xfrm>
            <a:custGeom>
              <a:avLst/>
              <a:gdLst/>
              <a:ahLst/>
              <a:cxnLst/>
              <a:rect l="l" t="t" r="r" b="b"/>
              <a:pathLst>
                <a:path w="175" h="299" extrusionOk="0">
                  <a:moveTo>
                    <a:pt x="46" y="14"/>
                  </a:moveTo>
                  <a:cubicBezTo>
                    <a:pt x="54" y="12"/>
                    <a:pt x="59" y="5"/>
                    <a:pt x="68" y="5"/>
                  </a:cubicBezTo>
                  <a:cubicBezTo>
                    <a:pt x="78" y="0"/>
                    <a:pt x="89" y="2"/>
                    <a:pt x="100" y="2"/>
                  </a:cubicBezTo>
                  <a:cubicBezTo>
                    <a:pt x="107" y="14"/>
                    <a:pt x="115" y="25"/>
                    <a:pt x="126" y="33"/>
                  </a:cubicBezTo>
                  <a:cubicBezTo>
                    <a:pt x="128" y="35"/>
                    <a:pt x="130" y="38"/>
                    <a:pt x="130" y="40"/>
                  </a:cubicBezTo>
                  <a:cubicBezTo>
                    <a:pt x="132" y="54"/>
                    <a:pt x="136" y="67"/>
                    <a:pt x="137" y="80"/>
                  </a:cubicBezTo>
                  <a:cubicBezTo>
                    <a:pt x="130" y="95"/>
                    <a:pt x="139" y="109"/>
                    <a:pt x="141" y="123"/>
                  </a:cubicBezTo>
                  <a:cubicBezTo>
                    <a:pt x="149" y="174"/>
                    <a:pt x="162" y="223"/>
                    <a:pt x="172" y="274"/>
                  </a:cubicBezTo>
                  <a:cubicBezTo>
                    <a:pt x="174" y="281"/>
                    <a:pt x="175" y="289"/>
                    <a:pt x="163" y="288"/>
                  </a:cubicBezTo>
                  <a:cubicBezTo>
                    <a:pt x="158" y="287"/>
                    <a:pt x="157" y="291"/>
                    <a:pt x="154" y="294"/>
                  </a:cubicBezTo>
                  <a:cubicBezTo>
                    <a:pt x="131" y="290"/>
                    <a:pt x="108" y="295"/>
                    <a:pt x="85" y="297"/>
                  </a:cubicBezTo>
                  <a:cubicBezTo>
                    <a:pt x="59" y="299"/>
                    <a:pt x="33" y="299"/>
                    <a:pt x="8" y="297"/>
                  </a:cubicBezTo>
                  <a:cubicBezTo>
                    <a:pt x="0" y="294"/>
                    <a:pt x="2" y="287"/>
                    <a:pt x="2" y="281"/>
                  </a:cubicBezTo>
                  <a:cubicBezTo>
                    <a:pt x="7" y="249"/>
                    <a:pt x="11" y="216"/>
                    <a:pt x="16" y="184"/>
                  </a:cubicBezTo>
                  <a:cubicBezTo>
                    <a:pt x="18" y="173"/>
                    <a:pt x="18" y="162"/>
                    <a:pt x="18" y="152"/>
                  </a:cubicBezTo>
                  <a:cubicBezTo>
                    <a:pt x="18" y="126"/>
                    <a:pt x="20" y="101"/>
                    <a:pt x="26" y="76"/>
                  </a:cubicBezTo>
                  <a:cubicBezTo>
                    <a:pt x="27" y="73"/>
                    <a:pt x="30" y="70"/>
                    <a:pt x="27" y="67"/>
                  </a:cubicBezTo>
                  <a:cubicBezTo>
                    <a:pt x="30" y="48"/>
                    <a:pt x="33" y="29"/>
                    <a:pt x="46" y="14"/>
                  </a:cubicBezTo>
                  <a:close/>
                </a:path>
              </a:pathLst>
            </a:custGeom>
            <a:solidFill>
              <a:srgbClr val="A7D6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5" name="Google Shape;1035;p27"/>
            <p:cNvSpPr/>
            <p:nvPr/>
          </p:nvSpPr>
          <p:spPr>
            <a:xfrm>
              <a:off x="4556" y="767"/>
              <a:ext cx="384" cy="385"/>
            </a:xfrm>
            <a:custGeom>
              <a:avLst/>
              <a:gdLst/>
              <a:ahLst/>
              <a:cxnLst/>
              <a:rect l="l" t="t" r="r" b="b"/>
              <a:pathLst>
                <a:path w="288" h="290" extrusionOk="0">
                  <a:moveTo>
                    <a:pt x="211" y="285"/>
                  </a:moveTo>
                  <a:cubicBezTo>
                    <a:pt x="183" y="278"/>
                    <a:pt x="155" y="277"/>
                    <a:pt x="127" y="273"/>
                  </a:cubicBezTo>
                  <a:cubicBezTo>
                    <a:pt x="92" y="268"/>
                    <a:pt x="56" y="264"/>
                    <a:pt x="21" y="260"/>
                  </a:cubicBezTo>
                  <a:cubicBezTo>
                    <a:pt x="4" y="257"/>
                    <a:pt x="0" y="254"/>
                    <a:pt x="2" y="237"/>
                  </a:cubicBezTo>
                  <a:cubicBezTo>
                    <a:pt x="8" y="187"/>
                    <a:pt x="14" y="138"/>
                    <a:pt x="20" y="88"/>
                  </a:cubicBezTo>
                  <a:cubicBezTo>
                    <a:pt x="23" y="65"/>
                    <a:pt x="27" y="41"/>
                    <a:pt x="29" y="18"/>
                  </a:cubicBezTo>
                  <a:cubicBezTo>
                    <a:pt x="31" y="4"/>
                    <a:pt x="39" y="0"/>
                    <a:pt x="51" y="2"/>
                  </a:cubicBezTo>
                  <a:cubicBezTo>
                    <a:pt x="107" y="9"/>
                    <a:pt x="164" y="16"/>
                    <a:pt x="220" y="23"/>
                  </a:cubicBezTo>
                  <a:cubicBezTo>
                    <a:pt x="236" y="25"/>
                    <a:pt x="252" y="27"/>
                    <a:pt x="268" y="29"/>
                  </a:cubicBezTo>
                  <a:cubicBezTo>
                    <a:pt x="285" y="31"/>
                    <a:pt x="288" y="36"/>
                    <a:pt x="286" y="54"/>
                  </a:cubicBezTo>
                  <a:cubicBezTo>
                    <a:pt x="277" y="123"/>
                    <a:pt x="269" y="192"/>
                    <a:pt x="261" y="261"/>
                  </a:cubicBezTo>
                  <a:cubicBezTo>
                    <a:pt x="257" y="286"/>
                    <a:pt x="257" y="286"/>
                    <a:pt x="232" y="287"/>
                  </a:cubicBezTo>
                  <a:cubicBezTo>
                    <a:pt x="224" y="290"/>
                    <a:pt x="217" y="288"/>
                    <a:pt x="211" y="285"/>
                  </a:cubicBezTo>
                  <a:close/>
                </a:path>
              </a:pathLst>
            </a:custGeom>
            <a:solidFill>
              <a:srgbClr val="29B6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6" name="Google Shape;1036;p27"/>
            <p:cNvSpPr/>
            <p:nvPr/>
          </p:nvSpPr>
          <p:spPr>
            <a:xfrm>
              <a:off x="4611" y="1655"/>
              <a:ext cx="196" cy="196"/>
            </a:xfrm>
            <a:custGeom>
              <a:avLst/>
              <a:gdLst/>
              <a:ahLst/>
              <a:cxnLst/>
              <a:rect l="l" t="t" r="r" b="b"/>
              <a:pathLst>
                <a:path w="147" h="148" extrusionOk="0">
                  <a:moveTo>
                    <a:pt x="1" y="11"/>
                  </a:moveTo>
                  <a:cubicBezTo>
                    <a:pt x="3" y="10"/>
                    <a:pt x="5" y="9"/>
                    <a:pt x="7" y="9"/>
                  </a:cubicBezTo>
                  <a:cubicBezTo>
                    <a:pt x="51" y="10"/>
                    <a:pt x="93" y="4"/>
                    <a:pt x="136" y="2"/>
                  </a:cubicBezTo>
                  <a:cubicBezTo>
                    <a:pt x="141" y="2"/>
                    <a:pt x="147" y="0"/>
                    <a:pt x="147" y="8"/>
                  </a:cubicBezTo>
                  <a:cubicBezTo>
                    <a:pt x="142" y="48"/>
                    <a:pt x="136" y="88"/>
                    <a:pt x="130" y="128"/>
                  </a:cubicBezTo>
                  <a:cubicBezTo>
                    <a:pt x="121" y="139"/>
                    <a:pt x="106" y="138"/>
                    <a:pt x="94" y="144"/>
                  </a:cubicBezTo>
                  <a:cubicBezTo>
                    <a:pt x="83" y="148"/>
                    <a:pt x="78" y="142"/>
                    <a:pt x="77" y="131"/>
                  </a:cubicBezTo>
                  <a:cubicBezTo>
                    <a:pt x="75" y="118"/>
                    <a:pt x="74" y="104"/>
                    <a:pt x="71" y="91"/>
                  </a:cubicBezTo>
                  <a:cubicBezTo>
                    <a:pt x="70" y="101"/>
                    <a:pt x="67" y="110"/>
                    <a:pt x="64" y="120"/>
                  </a:cubicBezTo>
                  <a:cubicBezTo>
                    <a:pt x="63" y="126"/>
                    <a:pt x="60" y="132"/>
                    <a:pt x="52" y="131"/>
                  </a:cubicBezTo>
                  <a:cubicBezTo>
                    <a:pt x="41" y="129"/>
                    <a:pt x="30" y="130"/>
                    <a:pt x="20" y="124"/>
                  </a:cubicBezTo>
                  <a:cubicBezTo>
                    <a:pt x="19" y="123"/>
                    <a:pt x="18" y="123"/>
                    <a:pt x="17" y="123"/>
                  </a:cubicBezTo>
                  <a:cubicBezTo>
                    <a:pt x="11" y="89"/>
                    <a:pt x="10" y="54"/>
                    <a:pt x="0" y="20"/>
                  </a:cubicBezTo>
                  <a:cubicBezTo>
                    <a:pt x="0" y="17"/>
                    <a:pt x="1" y="14"/>
                    <a:pt x="1" y="11"/>
                  </a:cubicBezTo>
                  <a:close/>
                </a:path>
              </a:pathLst>
            </a:custGeom>
            <a:solidFill>
              <a:srgbClr val="0455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7" name="Google Shape;1037;p27"/>
            <p:cNvSpPr/>
            <p:nvPr/>
          </p:nvSpPr>
          <p:spPr>
            <a:xfrm>
              <a:off x="4632" y="1156"/>
              <a:ext cx="184" cy="260"/>
            </a:xfrm>
            <a:custGeom>
              <a:avLst/>
              <a:gdLst/>
              <a:ahLst/>
              <a:cxnLst/>
              <a:rect l="l" t="t" r="r" b="b"/>
              <a:pathLst>
                <a:path w="138" h="196" extrusionOk="0">
                  <a:moveTo>
                    <a:pt x="114" y="170"/>
                  </a:moveTo>
                  <a:cubicBezTo>
                    <a:pt x="108" y="161"/>
                    <a:pt x="105" y="152"/>
                    <a:pt x="106" y="141"/>
                  </a:cubicBezTo>
                  <a:cubicBezTo>
                    <a:pt x="107" y="130"/>
                    <a:pt x="101" y="123"/>
                    <a:pt x="93" y="118"/>
                  </a:cubicBezTo>
                  <a:cubicBezTo>
                    <a:pt x="83" y="112"/>
                    <a:pt x="78" y="104"/>
                    <a:pt x="77" y="93"/>
                  </a:cubicBezTo>
                  <a:cubicBezTo>
                    <a:pt x="72" y="84"/>
                    <a:pt x="75" y="74"/>
                    <a:pt x="75" y="65"/>
                  </a:cubicBezTo>
                  <a:cubicBezTo>
                    <a:pt x="74" y="47"/>
                    <a:pt x="61" y="33"/>
                    <a:pt x="43" y="33"/>
                  </a:cubicBezTo>
                  <a:cubicBezTo>
                    <a:pt x="40" y="32"/>
                    <a:pt x="39" y="35"/>
                    <a:pt x="38" y="37"/>
                  </a:cubicBezTo>
                  <a:cubicBezTo>
                    <a:pt x="35" y="47"/>
                    <a:pt x="31" y="56"/>
                    <a:pt x="33" y="66"/>
                  </a:cubicBezTo>
                  <a:cubicBezTo>
                    <a:pt x="35" y="72"/>
                    <a:pt x="34" y="78"/>
                    <a:pt x="33" y="85"/>
                  </a:cubicBezTo>
                  <a:cubicBezTo>
                    <a:pt x="31" y="100"/>
                    <a:pt x="18" y="106"/>
                    <a:pt x="4" y="99"/>
                  </a:cubicBezTo>
                  <a:cubicBezTo>
                    <a:pt x="0" y="97"/>
                    <a:pt x="0" y="95"/>
                    <a:pt x="2" y="92"/>
                  </a:cubicBezTo>
                  <a:cubicBezTo>
                    <a:pt x="11" y="80"/>
                    <a:pt x="12" y="65"/>
                    <a:pt x="15" y="50"/>
                  </a:cubicBezTo>
                  <a:cubicBezTo>
                    <a:pt x="19" y="16"/>
                    <a:pt x="50" y="0"/>
                    <a:pt x="71" y="0"/>
                  </a:cubicBezTo>
                  <a:cubicBezTo>
                    <a:pt x="101" y="0"/>
                    <a:pt x="124" y="28"/>
                    <a:pt x="123" y="60"/>
                  </a:cubicBezTo>
                  <a:cubicBezTo>
                    <a:pt x="122" y="80"/>
                    <a:pt x="120" y="99"/>
                    <a:pt x="129" y="118"/>
                  </a:cubicBezTo>
                  <a:cubicBezTo>
                    <a:pt x="135" y="131"/>
                    <a:pt x="138" y="145"/>
                    <a:pt x="134" y="160"/>
                  </a:cubicBezTo>
                  <a:cubicBezTo>
                    <a:pt x="134" y="171"/>
                    <a:pt x="136" y="183"/>
                    <a:pt x="133" y="196"/>
                  </a:cubicBezTo>
                  <a:cubicBezTo>
                    <a:pt x="123" y="188"/>
                    <a:pt x="120" y="178"/>
                    <a:pt x="114" y="170"/>
                  </a:cubicBezTo>
                  <a:close/>
                </a:path>
              </a:pathLst>
            </a:custGeom>
            <a:solidFill>
              <a:srgbClr val="101A2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8" name="Google Shape;1038;p27"/>
            <p:cNvSpPr/>
            <p:nvPr/>
          </p:nvSpPr>
          <p:spPr>
            <a:xfrm>
              <a:off x="4483" y="1132"/>
              <a:ext cx="180" cy="232"/>
            </a:xfrm>
            <a:custGeom>
              <a:avLst/>
              <a:gdLst/>
              <a:ahLst/>
              <a:cxnLst/>
              <a:rect l="l" t="t" r="r" b="b"/>
              <a:pathLst>
                <a:path w="135" h="175" extrusionOk="0">
                  <a:moveTo>
                    <a:pt x="135" y="122"/>
                  </a:moveTo>
                  <a:cubicBezTo>
                    <a:pt x="127" y="139"/>
                    <a:pt x="125" y="158"/>
                    <a:pt x="116" y="175"/>
                  </a:cubicBezTo>
                  <a:cubicBezTo>
                    <a:pt x="97" y="168"/>
                    <a:pt x="78" y="163"/>
                    <a:pt x="60" y="155"/>
                  </a:cubicBezTo>
                  <a:cubicBezTo>
                    <a:pt x="47" y="150"/>
                    <a:pt x="37" y="140"/>
                    <a:pt x="33" y="126"/>
                  </a:cubicBezTo>
                  <a:cubicBezTo>
                    <a:pt x="23" y="90"/>
                    <a:pt x="15" y="54"/>
                    <a:pt x="3" y="18"/>
                  </a:cubicBezTo>
                  <a:cubicBezTo>
                    <a:pt x="0" y="12"/>
                    <a:pt x="3" y="5"/>
                    <a:pt x="8" y="3"/>
                  </a:cubicBezTo>
                  <a:cubicBezTo>
                    <a:pt x="13" y="0"/>
                    <a:pt x="16" y="6"/>
                    <a:pt x="19" y="10"/>
                  </a:cubicBezTo>
                  <a:cubicBezTo>
                    <a:pt x="34" y="30"/>
                    <a:pt x="35" y="56"/>
                    <a:pt x="48" y="77"/>
                  </a:cubicBezTo>
                  <a:cubicBezTo>
                    <a:pt x="58" y="90"/>
                    <a:pt x="59" y="111"/>
                    <a:pt x="73" y="120"/>
                  </a:cubicBezTo>
                  <a:cubicBezTo>
                    <a:pt x="86" y="128"/>
                    <a:pt x="105" y="121"/>
                    <a:pt x="121" y="122"/>
                  </a:cubicBezTo>
                  <a:cubicBezTo>
                    <a:pt x="126" y="122"/>
                    <a:pt x="130" y="122"/>
                    <a:pt x="135" y="122"/>
                  </a:cubicBezTo>
                  <a:close/>
                </a:path>
              </a:pathLst>
            </a:custGeom>
            <a:solidFill>
              <a:srgbClr val="F3BDA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9" name="Google Shape;1039;p27"/>
            <p:cNvSpPr/>
            <p:nvPr/>
          </p:nvSpPr>
          <p:spPr>
            <a:xfrm>
              <a:off x="4804" y="1144"/>
              <a:ext cx="62" cy="232"/>
            </a:xfrm>
            <a:custGeom>
              <a:avLst/>
              <a:gdLst/>
              <a:ahLst/>
              <a:cxnLst/>
              <a:rect l="l" t="t" r="r" b="b"/>
              <a:pathLst>
                <a:path w="46" h="175" extrusionOk="0">
                  <a:moveTo>
                    <a:pt x="5" y="169"/>
                  </a:moveTo>
                  <a:cubicBezTo>
                    <a:pt x="3" y="155"/>
                    <a:pt x="2" y="141"/>
                    <a:pt x="0" y="127"/>
                  </a:cubicBezTo>
                  <a:cubicBezTo>
                    <a:pt x="8" y="120"/>
                    <a:pt x="5" y="110"/>
                    <a:pt x="7" y="102"/>
                  </a:cubicBezTo>
                  <a:cubicBezTo>
                    <a:pt x="13" y="78"/>
                    <a:pt x="16" y="53"/>
                    <a:pt x="21" y="29"/>
                  </a:cubicBezTo>
                  <a:cubicBezTo>
                    <a:pt x="23" y="20"/>
                    <a:pt x="24" y="10"/>
                    <a:pt x="25" y="1"/>
                  </a:cubicBezTo>
                  <a:cubicBezTo>
                    <a:pt x="32" y="0"/>
                    <a:pt x="39" y="0"/>
                    <a:pt x="46" y="3"/>
                  </a:cubicBezTo>
                  <a:cubicBezTo>
                    <a:pt x="34" y="47"/>
                    <a:pt x="46" y="90"/>
                    <a:pt x="44" y="134"/>
                  </a:cubicBezTo>
                  <a:cubicBezTo>
                    <a:pt x="43" y="141"/>
                    <a:pt x="44" y="147"/>
                    <a:pt x="40" y="154"/>
                  </a:cubicBezTo>
                  <a:cubicBezTo>
                    <a:pt x="29" y="173"/>
                    <a:pt x="27" y="175"/>
                    <a:pt x="5" y="169"/>
                  </a:cubicBezTo>
                  <a:close/>
                </a:path>
              </a:pathLst>
            </a:custGeom>
            <a:solidFill>
              <a:srgbClr val="F4BDA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0" name="Google Shape;1040;p27"/>
            <p:cNvSpPr/>
            <p:nvPr/>
          </p:nvSpPr>
          <p:spPr>
            <a:xfrm>
              <a:off x="4730" y="1824"/>
              <a:ext cx="68" cy="196"/>
            </a:xfrm>
            <a:custGeom>
              <a:avLst/>
              <a:gdLst/>
              <a:ahLst/>
              <a:cxnLst/>
              <a:rect l="l" t="t" r="r" b="b"/>
              <a:pathLst>
                <a:path w="51" h="147" extrusionOk="0">
                  <a:moveTo>
                    <a:pt x="6" y="13"/>
                  </a:moveTo>
                  <a:cubicBezTo>
                    <a:pt x="18" y="8"/>
                    <a:pt x="29" y="4"/>
                    <a:pt x="41" y="0"/>
                  </a:cubicBezTo>
                  <a:cubicBezTo>
                    <a:pt x="43" y="40"/>
                    <a:pt x="45" y="80"/>
                    <a:pt x="47" y="120"/>
                  </a:cubicBezTo>
                  <a:cubicBezTo>
                    <a:pt x="45" y="128"/>
                    <a:pt x="51" y="135"/>
                    <a:pt x="49" y="143"/>
                  </a:cubicBezTo>
                  <a:cubicBezTo>
                    <a:pt x="43" y="147"/>
                    <a:pt x="37" y="147"/>
                    <a:pt x="31" y="143"/>
                  </a:cubicBezTo>
                  <a:cubicBezTo>
                    <a:pt x="27" y="136"/>
                    <a:pt x="29" y="127"/>
                    <a:pt x="25" y="120"/>
                  </a:cubicBezTo>
                  <a:cubicBezTo>
                    <a:pt x="21" y="117"/>
                    <a:pt x="21" y="112"/>
                    <a:pt x="20" y="108"/>
                  </a:cubicBezTo>
                  <a:cubicBezTo>
                    <a:pt x="15" y="82"/>
                    <a:pt x="9" y="57"/>
                    <a:pt x="4" y="31"/>
                  </a:cubicBezTo>
                  <a:cubicBezTo>
                    <a:pt x="2" y="25"/>
                    <a:pt x="0" y="18"/>
                    <a:pt x="6" y="13"/>
                  </a:cubicBezTo>
                  <a:close/>
                </a:path>
              </a:pathLst>
            </a:custGeom>
            <a:solidFill>
              <a:srgbClr val="F4BD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1" name="Google Shape;1041;p27"/>
            <p:cNvSpPr/>
            <p:nvPr/>
          </p:nvSpPr>
          <p:spPr>
            <a:xfrm>
              <a:off x="4668" y="1185"/>
              <a:ext cx="70" cy="101"/>
            </a:xfrm>
            <a:custGeom>
              <a:avLst/>
              <a:gdLst/>
              <a:ahLst/>
              <a:cxnLst/>
              <a:rect l="l" t="t" r="r" b="b"/>
              <a:pathLst>
                <a:path w="52" h="76" extrusionOk="0">
                  <a:moveTo>
                    <a:pt x="6" y="63"/>
                  </a:moveTo>
                  <a:cubicBezTo>
                    <a:pt x="0" y="41"/>
                    <a:pt x="1" y="21"/>
                    <a:pt x="16" y="0"/>
                  </a:cubicBezTo>
                  <a:cubicBezTo>
                    <a:pt x="18" y="9"/>
                    <a:pt x="22" y="12"/>
                    <a:pt x="30" y="13"/>
                  </a:cubicBezTo>
                  <a:cubicBezTo>
                    <a:pt x="44" y="14"/>
                    <a:pt x="50" y="24"/>
                    <a:pt x="51" y="37"/>
                  </a:cubicBezTo>
                  <a:cubicBezTo>
                    <a:pt x="52" y="48"/>
                    <a:pt x="51" y="60"/>
                    <a:pt x="50" y="71"/>
                  </a:cubicBezTo>
                  <a:cubicBezTo>
                    <a:pt x="40" y="76"/>
                    <a:pt x="29" y="73"/>
                    <a:pt x="18" y="73"/>
                  </a:cubicBezTo>
                  <a:cubicBezTo>
                    <a:pt x="16" y="68"/>
                    <a:pt x="13" y="64"/>
                    <a:pt x="6" y="63"/>
                  </a:cubicBezTo>
                  <a:close/>
                </a:path>
              </a:pathLst>
            </a:custGeom>
            <a:solidFill>
              <a:srgbClr val="F3BD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2" name="Google Shape;1042;p27"/>
            <p:cNvSpPr/>
            <p:nvPr/>
          </p:nvSpPr>
          <p:spPr>
            <a:xfrm>
              <a:off x="4636" y="1819"/>
              <a:ext cx="47" cy="206"/>
            </a:xfrm>
            <a:custGeom>
              <a:avLst/>
              <a:gdLst/>
              <a:ahLst/>
              <a:cxnLst/>
              <a:rect l="l" t="t" r="r" b="b"/>
              <a:pathLst>
                <a:path w="35" h="155" extrusionOk="0">
                  <a:moveTo>
                    <a:pt x="33" y="5"/>
                  </a:moveTo>
                  <a:cubicBezTo>
                    <a:pt x="35" y="31"/>
                    <a:pt x="30" y="56"/>
                    <a:pt x="27" y="82"/>
                  </a:cubicBezTo>
                  <a:cubicBezTo>
                    <a:pt x="26" y="92"/>
                    <a:pt x="26" y="103"/>
                    <a:pt x="25" y="113"/>
                  </a:cubicBezTo>
                  <a:cubicBezTo>
                    <a:pt x="21" y="120"/>
                    <a:pt x="23" y="127"/>
                    <a:pt x="23" y="134"/>
                  </a:cubicBezTo>
                  <a:cubicBezTo>
                    <a:pt x="23" y="142"/>
                    <a:pt x="21" y="148"/>
                    <a:pt x="14" y="152"/>
                  </a:cubicBezTo>
                  <a:cubicBezTo>
                    <a:pt x="11" y="155"/>
                    <a:pt x="7" y="155"/>
                    <a:pt x="3" y="152"/>
                  </a:cubicBezTo>
                  <a:cubicBezTo>
                    <a:pt x="1" y="149"/>
                    <a:pt x="0" y="145"/>
                    <a:pt x="0" y="140"/>
                  </a:cubicBezTo>
                  <a:cubicBezTo>
                    <a:pt x="1" y="94"/>
                    <a:pt x="1" y="47"/>
                    <a:pt x="1" y="0"/>
                  </a:cubicBezTo>
                  <a:cubicBezTo>
                    <a:pt x="12" y="0"/>
                    <a:pt x="23" y="1"/>
                    <a:pt x="33" y="5"/>
                  </a:cubicBezTo>
                  <a:close/>
                </a:path>
              </a:pathLst>
            </a:custGeom>
            <a:solidFill>
              <a:srgbClr val="F2BE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3" name="Google Shape;1043;p27"/>
            <p:cNvSpPr/>
            <p:nvPr/>
          </p:nvSpPr>
          <p:spPr>
            <a:xfrm>
              <a:off x="4735" y="2014"/>
              <a:ext cx="68" cy="49"/>
            </a:xfrm>
            <a:custGeom>
              <a:avLst/>
              <a:gdLst/>
              <a:ahLst/>
              <a:cxnLst/>
              <a:rect l="l" t="t" r="r" b="b"/>
              <a:pathLst>
                <a:path w="51" h="37" extrusionOk="0">
                  <a:moveTo>
                    <a:pt x="27" y="0"/>
                  </a:moveTo>
                  <a:cubicBezTo>
                    <a:pt x="33" y="0"/>
                    <a:pt x="39" y="0"/>
                    <a:pt x="45" y="0"/>
                  </a:cubicBezTo>
                  <a:cubicBezTo>
                    <a:pt x="51" y="12"/>
                    <a:pt x="47" y="20"/>
                    <a:pt x="35" y="24"/>
                  </a:cubicBezTo>
                  <a:cubicBezTo>
                    <a:pt x="28" y="26"/>
                    <a:pt x="22" y="31"/>
                    <a:pt x="15" y="33"/>
                  </a:cubicBezTo>
                  <a:cubicBezTo>
                    <a:pt x="12" y="34"/>
                    <a:pt x="5" y="37"/>
                    <a:pt x="4" y="30"/>
                  </a:cubicBezTo>
                  <a:cubicBezTo>
                    <a:pt x="3" y="25"/>
                    <a:pt x="0" y="19"/>
                    <a:pt x="7" y="14"/>
                  </a:cubicBezTo>
                  <a:cubicBezTo>
                    <a:pt x="14" y="10"/>
                    <a:pt x="20" y="5"/>
                    <a:pt x="27" y="0"/>
                  </a:cubicBezTo>
                  <a:close/>
                </a:path>
              </a:pathLst>
            </a:custGeom>
            <a:solidFill>
              <a:srgbClr val="141E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4" name="Google Shape;1044;p27"/>
            <p:cNvSpPr/>
            <p:nvPr/>
          </p:nvSpPr>
          <p:spPr>
            <a:xfrm>
              <a:off x="4604" y="2021"/>
              <a:ext cx="67" cy="37"/>
            </a:xfrm>
            <a:custGeom>
              <a:avLst/>
              <a:gdLst/>
              <a:ahLst/>
              <a:cxnLst/>
              <a:rect l="l" t="t" r="r" b="b"/>
              <a:pathLst>
                <a:path w="50" h="28" extrusionOk="0">
                  <a:moveTo>
                    <a:pt x="27" y="0"/>
                  </a:moveTo>
                  <a:cubicBezTo>
                    <a:pt x="31" y="2"/>
                    <a:pt x="35" y="1"/>
                    <a:pt x="38" y="0"/>
                  </a:cubicBezTo>
                  <a:cubicBezTo>
                    <a:pt x="50" y="5"/>
                    <a:pt x="43" y="14"/>
                    <a:pt x="43" y="21"/>
                  </a:cubicBezTo>
                  <a:cubicBezTo>
                    <a:pt x="43" y="28"/>
                    <a:pt x="36" y="25"/>
                    <a:pt x="32" y="25"/>
                  </a:cubicBezTo>
                  <a:cubicBezTo>
                    <a:pt x="24" y="25"/>
                    <a:pt x="17" y="25"/>
                    <a:pt x="9" y="25"/>
                  </a:cubicBezTo>
                  <a:cubicBezTo>
                    <a:pt x="5" y="25"/>
                    <a:pt x="2" y="25"/>
                    <a:pt x="1" y="20"/>
                  </a:cubicBezTo>
                  <a:cubicBezTo>
                    <a:pt x="0" y="15"/>
                    <a:pt x="2" y="13"/>
                    <a:pt x="5" y="11"/>
                  </a:cubicBezTo>
                  <a:cubicBezTo>
                    <a:pt x="13" y="8"/>
                    <a:pt x="20" y="4"/>
                    <a:pt x="27" y="0"/>
                  </a:cubicBezTo>
                  <a:close/>
                </a:path>
              </a:pathLst>
            </a:custGeom>
            <a:solidFill>
              <a:srgbClr val="17223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5" name="Google Shape;1045;p27"/>
            <p:cNvSpPr/>
            <p:nvPr/>
          </p:nvSpPr>
          <p:spPr>
            <a:xfrm>
              <a:off x="4599" y="901"/>
              <a:ext cx="285" cy="213"/>
            </a:xfrm>
            <a:custGeom>
              <a:avLst/>
              <a:gdLst/>
              <a:ahLst/>
              <a:cxnLst/>
              <a:rect l="l" t="t" r="r" b="b"/>
              <a:pathLst>
                <a:path w="214" h="161" extrusionOk="0">
                  <a:moveTo>
                    <a:pt x="214" y="54"/>
                  </a:moveTo>
                  <a:cubicBezTo>
                    <a:pt x="211" y="73"/>
                    <a:pt x="208" y="99"/>
                    <a:pt x="204" y="124"/>
                  </a:cubicBezTo>
                  <a:cubicBezTo>
                    <a:pt x="203" y="130"/>
                    <a:pt x="202" y="137"/>
                    <a:pt x="203" y="143"/>
                  </a:cubicBezTo>
                  <a:cubicBezTo>
                    <a:pt x="204" y="156"/>
                    <a:pt x="197" y="161"/>
                    <a:pt x="185" y="160"/>
                  </a:cubicBezTo>
                  <a:cubicBezTo>
                    <a:pt x="167" y="159"/>
                    <a:pt x="148" y="156"/>
                    <a:pt x="129" y="153"/>
                  </a:cubicBezTo>
                  <a:cubicBezTo>
                    <a:pt x="104" y="150"/>
                    <a:pt x="79" y="146"/>
                    <a:pt x="53" y="144"/>
                  </a:cubicBezTo>
                  <a:cubicBezTo>
                    <a:pt x="39" y="143"/>
                    <a:pt x="25" y="138"/>
                    <a:pt x="10" y="138"/>
                  </a:cubicBezTo>
                  <a:cubicBezTo>
                    <a:pt x="2" y="138"/>
                    <a:pt x="0" y="132"/>
                    <a:pt x="1" y="125"/>
                  </a:cubicBezTo>
                  <a:cubicBezTo>
                    <a:pt x="3" y="103"/>
                    <a:pt x="4" y="82"/>
                    <a:pt x="7" y="61"/>
                  </a:cubicBezTo>
                  <a:cubicBezTo>
                    <a:pt x="10" y="44"/>
                    <a:pt x="11" y="28"/>
                    <a:pt x="14" y="12"/>
                  </a:cubicBezTo>
                  <a:cubicBezTo>
                    <a:pt x="16" y="2"/>
                    <a:pt x="21" y="0"/>
                    <a:pt x="29" y="0"/>
                  </a:cubicBezTo>
                  <a:cubicBezTo>
                    <a:pt x="51" y="3"/>
                    <a:pt x="73" y="6"/>
                    <a:pt x="95" y="8"/>
                  </a:cubicBezTo>
                  <a:cubicBezTo>
                    <a:pt x="127" y="13"/>
                    <a:pt x="160" y="17"/>
                    <a:pt x="193" y="22"/>
                  </a:cubicBezTo>
                  <a:cubicBezTo>
                    <a:pt x="214" y="25"/>
                    <a:pt x="214" y="25"/>
                    <a:pt x="214" y="54"/>
                  </a:cubicBezTo>
                  <a:close/>
                </a:path>
              </a:pathLst>
            </a:custGeom>
            <a:solidFill>
              <a:srgbClr val="9AA7A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6" name="Google Shape;1046;p27"/>
            <p:cNvSpPr/>
            <p:nvPr/>
          </p:nvSpPr>
          <p:spPr>
            <a:xfrm>
              <a:off x="4675" y="805"/>
              <a:ext cx="176" cy="90"/>
            </a:xfrm>
            <a:custGeom>
              <a:avLst/>
              <a:gdLst/>
              <a:ahLst/>
              <a:cxnLst/>
              <a:rect l="l" t="t" r="r" b="b"/>
              <a:pathLst>
                <a:path w="132" h="68" extrusionOk="0">
                  <a:moveTo>
                    <a:pt x="57" y="58"/>
                  </a:moveTo>
                  <a:cubicBezTo>
                    <a:pt x="49" y="58"/>
                    <a:pt x="40" y="65"/>
                    <a:pt x="33" y="59"/>
                  </a:cubicBezTo>
                  <a:cubicBezTo>
                    <a:pt x="23" y="51"/>
                    <a:pt x="14" y="41"/>
                    <a:pt x="5" y="31"/>
                  </a:cubicBezTo>
                  <a:cubicBezTo>
                    <a:pt x="0" y="27"/>
                    <a:pt x="7" y="24"/>
                    <a:pt x="9" y="22"/>
                  </a:cubicBezTo>
                  <a:cubicBezTo>
                    <a:pt x="34" y="0"/>
                    <a:pt x="81" y="0"/>
                    <a:pt x="108" y="22"/>
                  </a:cubicBezTo>
                  <a:cubicBezTo>
                    <a:pt x="132" y="41"/>
                    <a:pt x="131" y="41"/>
                    <a:pt x="106" y="58"/>
                  </a:cubicBezTo>
                  <a:cubicBezTo>
                    <a:pt x="92" y="68"/>
                    <a:pt x="80" y="68"/>
                    <a:pt x="67" y="58"/>
                  </a:cubicBezTo>
                  <a:cubicBezTo>
                    <a:pt x="58" y="53"/>
                    <a:pt x="67" y="44"/>
                    <a:pt x="63" y="36"/>
                  </a:cubicBezTo>
                  <a:cubicBezTo>
                    <a:pt x="63" y="35"/>
                    <a:pt x="62" y="38"/>
                    <a:pt x="63" y="37"/>
                  </a:cubicBezTo>
                  <a:cubicBezTo>
                    <a:pt x="67" y="35"/>
                    <a:pt x="63" y="51"/>
                    <a:pt x="57" y="58"/>
                  </a:cubicBezTo>
                  <a:close/>
                </a:path>
              </a:pathLst>
            </a:custGeom>
            <a:solidFill>
              <a:srgbClr val="ECEE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7" name="Google Shape;1047;p27"/>
            <p:cNvSpPr/>
            <p:nvPr/>
          </p:nvSpPr>
          <p:spPr>
            <a:xfrm>
              <a:off x="4751" y="853"/>
              <a:ext cx="13" cy="33"/>
            </a:xfrm>
            <a:custGeom>
              <a:avLst/>
              <a:gdLst/>
              <a:ahLst/>
              <a:cxnLst/>
              <a:rect l="l" t="t" r="r" b="b"/>
              <a:pathLst>
                <a:path w="10" h="25" extrusionOk="0">
                  <a:moveTo>
                    <a:pt x="0" y="22"/>
                  </a:moveTo>
                  <a:cubicBezTo>
                    <a:pt x="2" y="15"/>
                    <a:pt x="5" y="8"/>
                    <a:pt x="7" y="0"/>
                  </a:cubicBezTo>
                  <a:cubicBezTo>
                    <a:pt x="8" y="0"/>
                    <a:pt x="9" y="1"/>
                    <a:pt x="10" y="1"/>
                  </a:cubicBezTo>
                  <a:cubicBezTo>
                    <a:pt x="10" y="8"/>
                    <a:pt x="10" y="15"/>
                    <a:pt x="10" y="22"/>
                  </a:cubicBezTo>
                  <a:cubicBezTo>
                    <a:pt x="6" y="25"/>
                    <a:pt x="3" y="25"/>
                    <a:pt x="0" y="22"/>
                  </a:cubicBezTo>
                  <a:close/>
                </a:path>
              </a:pathLst>
            </a:custGeom>
            <a:solidFill>
              <a:srgbClr val="5363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48" name="Google Shape;1048;p27"/>
          <p:cNvGrpSpPr/>
          <p:nvPr/>
        </p:nvGrpSpPr>
        <p:grpSpPr>
          <a:xfrm>
            <a:off x="5105404" y="1485900"/>
            <a:ext cx="684213" cy="1803401"/>
            <a:chOff x="3216" y="936"/>
            <a:chExt cx="431" cy="1136"/>
          </a:xfrm>
        </p:grpSpPr>
        <p:sp>
          <p:nvSpPr>
            <p:cNvPr id="1049" name="Google Shape;1049;p27"/>
            <p:cNvSpPr/>
            <p:nvPr/>
          </p:nvSpPr>
          <p:spPr>
            <a:xfrm>
              <a:off x="3367" y="1118"/>
              <a:ext cx="231" cy="315"/>
            </a:xfrm>
            <a:custGeom>
              <a:avLst/>
              <a:gdLst/>
              <a:ahLst/>
              <a:cxnLst/>
              <a:rect l="l" t="t" r="r" b="b"/>
              <a:pathLst>
                <a:path w="140" h="193" extrusionOk="0">
                  <a:moveTo>
                    <a:pt x="3" y="59"/>
                  </a:moveTo>
                  <a:cubicBezTo>
                    <a:pt x="5" y="48"/>
                    <a:pt x="6" y="36"/>
                    <a:pt x="12" y="26"/>
                  </a:cubicBezTo>
                  <a:cubicBezTo>
                    <a:pt x="22" y="10"/>
                    <a:pt x="35" y="0"/>
                    <a:pt x="54" y="0"/>
                  </a:cubicBezTo>
                  <a:cubicBezTo>
                    <a:pt x="63" y="2"/>
                    <a:pt x="71" y="8"/>
                    <a:pt x="81" y="4"/>
                  </a:cubicBezTo>
                  <a:cubicBezTo>
                    <a:pt x="95" y="5"/>
                    <a:pt x="109" y="8"/>
                    <a:pt x="120" y="17"/>
                  </a:cubicBezTo>
                  <a:cubicBezTo>
                    <a:pt x="124" y="24"/>
                    <a:pt x="122" y="31"/>
                    <a:pt x="121" y="37"/>
                  </a:cubicBezTo>
                  <a:cubicBezTo>
                    <a:pt x="118" y="52"/>
                    <a:pt x="118" y="66"/>
                    <a:pt x="128" y="78"/>
                  </a:cubicBezTo>
                  <a:cubicBezTo>
                    <a:pt x="140" y="93"/>
                    <a:pt x="138" y="107"/>
                    <a:pt x="128" y="123"/>
                  </a:cubicBezTo>
                  <a:cubicBezTo>
                    <a:pt x="117" y="139"/>
                    <a:pt x="108" y="157"/>
                    <a:pt x="99" y="173"/>
                  </a:cubicBezTo>
                  <a:cubicBezTo>
                    <a:pt x="94" y="183"/>
                    <a:pt x="87" y="191"/>
                    <a:pt x="76" y="193"/>
                  </a:cubicBezTo>
                  <a:cubicBezTo>
                    <a:pt x="68" y="191"/>
                    <a:pt x="67" y="183"/>
                    <a:pt x="63" y="178"/>
                  </a:cubicBezTo>
                  <a:cubicBezTo>
                    <a:pt x="58" y="170"/>
                    <a:pt x="57" y="160"/>
                    <a:pt x="50" y="152"/>
                  </a:cubicBezTo>
                  <a:cubicBezTo>
                    <a:pt x="32" y="142"/>
                    <a:pt x="25" y="127"/>
                    <a:pt x="30" y="106"/>
                  </a:cubicBezTo>
                  <a:cubicBezTo>
                    <a:pt x="30" y="104"/>
                    <a:pt x="29" y="101"/>
                    <a:pt x="28" y="98"/>
                  </a:cubicBezTo>
                  <a:cubicBezTo>
                    <a:pt x="24" y="87"/>
                    <a:pt x="19" y="76"/>
                    <a:pt x="7" y="71"/>
                  </a:cubicBezTo>
                  <a:cubicBezTo>
                    <a:pt x="2" y="69"/>
                    <a:pt x="0" y="64"/>
                    <a:pt x="3" y="59"/>
                  </a:cubicBezTo>
                  <a:close/>
                </a:path>
              </a:pathLst>
            </a:custGeom>
            <a:solidFill>
              <a:srgbClr val="0355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0" name="Google Shape;1050;p27"/>
            <p:cNvSpPr/>
            <p:nvPr/>
          </p:nvSpPr>
          <p:spPr>
            <a:xfrm>
              <a:off x="3459" y="1516"/>
              <a:ext cx="155" cy="522"/>
            </a:xfrm>
            <a:custGeom>
              <a:avLst/>
              <a:gdLst/>
              <a:ahLst/>
              <a:cxnLst/>
              <a:rect l="l" t="t" r="r" b="b"/>
              <a:pathLst>
                <a:path w="94" h="319" extrusionOk="0">
                  <a:moveTo>
                    <a:pt x="68" y="312"/>
                  </a:moveTo>
                  <a:cubicBezTo>
                    <a:pt x="63" y="299"/>
                    <a:pt x="58" y="285"/>
                    <a:pt x="52" y="271"/>
                  </a:cubicBezTo>
                  <a:cubicBezTo>
                    <a:pt x="48" y="268"/>
                    <a:pt x="47" y="264"/>
                    <a:pt x="45" y="260"/>
                  </a:cubicBezTo>
                  <a:cubicBezTo>
                    <a:pt x="35" y="230"/>
                    <a:pt x="24" y="200"/>
                    <a:pt x="12" y="170"/>
                  </a:cubicBezTo>
                  <a:cubicBezTo>
                    <a:pt x="3" y="146"/>
                    <a:pt x="2" y="121"/>
                    <a:pt x="0" y="96"/>
                  </a:cubicBezTo>
                  <a:cubicBezTo>
                    <a:pt x="1" y="89"/>
                    <a:pt x="6" y="87"/>
                    <a:pt x="11" y="85"/>
                  </a:cubicBezTo>
                  <a:cubicBezTo>
                    <a:pt x="26" y="79"/>
                    <a:pt x="38" y="69"/>
                    <a:pt x="49" y="58"/>
                  </a:cubicBezTo>
                  <a:cubicBezTo>
                    <a:pt x="55" y="52"/>
                    <a:pt x="56" y="46"/>
                    <a:pt x="53" y="38"/>
                  </a:cubicBezTo>
                  <a:cubicBezTo>
                    <a:pt x="50" y="30"/>
                    <a:pt x="42" y="22"/>
                    <a:pt x="45" y="11"/>
                  </a:cubicBezTo>
                  <a:cubicBezTo>
                    <a:pt x="56" y="0"/>
                    <a:pt x="71" y="2"/>
                    <a:pt x="84" y="1"/>
                  </a:cubicBezTo>
                  <a:cubicBezTo>
                    <a:pt x="89" y="1"/>
                    <a:pt x="94" y="5"/>
                    <a:pt x="91" y="12"/>
                  </a:cubicBezTo>
                  <a:cubicBezTo>
                    <a:pt x="86" y="54"/>
                    <a:pt x="82" y="97"/>
                    <a:pt x="76" y="140"/>
                  </a:cubicBezTo>
                  <a:cubicBezTo>
                    <a:pt x="74" y="157"/>
                    <a:pt x="78" y="174"/>
                    <a:pt x="80" y="191"/>
                  </a:cubicBezTo>
                  <a:cubicBezTo>
                    <a:pt x="83" y="219"/>
                    <a:pt x="85" y="248"/>
                    <a:pt x="91" y="277"/>
                  </a:cubicBezTo>
                  <a:cubicBezTo>
                    <a:pt x="91" y="284"/>
                    <a:pt x="91" y="292"/>
                    <a:pt x="91" y="299"/>
                  </a:cubicBezTo>
                  <a:cubicBezTo>
                    <a:pt x="87" y="316"/>
                    <a:pt x="82" y="319"/>
                    <a:pt x="68" y="312"/>
                  </a:cubicBezTo>
                  <a:close/>
                </a:path>
              </a:pathLst>
            </a:custGeom>
            <a:solidFill>
              <a:srgbClr val="192F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1" name="Google Shape;1051;p27"/>
            <p:cNvSpPr/>
            <p:nvPr/>
          </p:nvSpPr>
          <p:spPr>
            <a:xfrm>
              <a:off x="3332" y="1592"/>
              <a:ext cx="126" cy="443"/>
            </a:xfrm>
            <a:custGeom>
              <a:avLst/>
              <a:gdLst/>
              <a:ahLst/>
              <a:cxnLst/>
              <a:rect l="l" t="t" r="r" b="b"/>
              <a:pathLst>
                <a:path w="76" h="271" extrusionOk="0">
                  <a:moveTo>
                    <a:pt x="57" y="205"/>
                  </a:moveTo>
                  <a:cubicBezTo>
                    <a:pt x="54" y="225"/>
                    <a:pt x="52" y="245"/>
                    <a:pt x="49" y="265"/>
                  </a:cubicBezTo>
                  <a:cubicBezTo>
                    <a:pt x="39" y="271"/>
                    <a:pt x="32" y="269"/>
                    <a:pt x="28" y="257"/>
                  </a:cubicBezTo>
                  <a:cubicBezTo>
                    <a:pt x="28" y="257"/>
                    <a:pt x="28" y="256"/>
                    <a:pt x="28" y="257"/>
                  </a:cubicBezTo>
                  <a:cubicBezTo>
                    <a:pt x="28" y="257"/>
                    <a:pt x="27" y="258"/>
                    <a:pt x="27" y="259"/>
                  </a:cubicBezTo>
                  <a:cubicBezTo>
                    <a:pt x="24" y="243"/>
                    <a:pt x="22" y="227"/>
                    <a:pt x="19" y="211"/>
                  </a:cubicBezTo>
                  <a:cubicBezTo>
                    <a:pt x="14" y="168"/>
                    <a:pt x="9" y="126"/>
                    <a:pt x="4" y="84"/>
                  </a:cubicBezTo>
                  <a:cubicBezTo>
                    <a:pt x="0" y="56"/>
                    <a:pt x="3" y="29"/>
                    <a:pt x="2" y="1"/>
                  </a:cubicBezTo>
                  <a:cubicBezTo>
                    <a:pt x="9" y="0"/>
                    <a:pt x="10" y="5"/>
                    <a:pt x="12" y="9"/>
                  </a:cubicBezTo>
                  <a:cubicBezTo>
                    <a:pt x="15" y="16"/>
                    <a:pt x="19" y="23"/>
                    <a:pt x="22" y="31"/>
                  </a:cubicBezTo>
                  <a:cubicBezTo>
                    <a:pt x="30" y="50"/>
                    <a:pt x="34" y="53"/>
                    <a:pt x="55" y="49"/>
                  </a:cubicBezTo>
                  <a:cubicBezTo>
                    <a:pt x="59" y="48"/>
                    <a:pt x="62" y="47"/>
                    <a:pt x="66" y="47"/>
                  </a:cubicBezTo>
                  <a:cubicBezTo>
                    <a:pt x="71" y="46"/>
                    <a:pt x="75" y="47"/>
                    <a:pt x="76" y="53"/>
                  </a:cubicBezTo>
                  <a:cubicBezTo>
                    <a:pt x="70" y="100"/>
                    <a:pt x="66" y="147"/>
                    <a:pt x="61" y="194"/>
                  </a:cubicBezTo>
                  <a:cubicBezTo>
                    <a:pt x="61" y="198"/>
                    <a:pt x="61" y="202"/>
                    <a:pt x="57" y="205"/>
                  </a:cubicBezTo>
                  <a:close/>
                </a:path>
              </a:pathLst>
            </a:custGeom>
            <a:solidFill>
              <a:srgbClr val="192F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2" name="Google Shape;1052;p27"/>
            <p:cNvSpPr/>
            <p:nvPr/>
          </p:nvSpPr>
          <p:spPr>
            <a:xfrm>
              <a:off x="3314" y="1484"/>
              <a:ext cx="249" cy="196"/>
            </a:xfrm>
            <a:custGeom>
              <a:avLst/>
              <a:gdLst/>
              <a:ahLst/>
              <a:cxnLst/>
              <a:rect l="l" t="t" r="r" b="b"/>
              <a:pathLst>
                <a:path w="151" h="120" extrusionOk="0">
                  <a:moveTo>
                    <a:pt x="85" y="117"/>
                  </a:moveTo>
                  <a:cubicBezTo>
                    <a:pt x="74" y="115"/>
                    <a:pt x="63" y="120"/>
                    <a:pt x="52" y="120"/>
                  </a:cubicBezTo>
                  <a:cubicBezTo>
                    <a:pt x="42" y="120"/>
                    <a:pt x="37" y="118"/>
                    <a:pt x="33" y="108"/>
                  </a:cubicBezTo>
                  <a:cubicBezTo>
                    <a:pt x="27" y="95"/>
                    <a:pt x="24" y="79"/>
                    <a:pt x="13" y="67"/>
                  </a:cubicBezTo>
                  <a:cubicBezTo>
                    <a:pt x="15" y="56"/>
                    <a:pt x="0" y="51"/>
                    <a:pt x="2" y="39"/>
                  </a:cubicBezTo>
                  <a:cubicBezTo>
                    <a:pt x="15" y="46"/>
                    <a:pt x="29" y="44"/>
                    <a:pt x="42" y="39"/>
                  </a:cubicBezTo>
                  <a:cubicBezTo>
                    <a:pt x="64" y="32"/>
                    <a:pt x="85" y="22"/>
                    <a:pt x="103" y="9"/>
                  </a:cubicBezTo>
                  <a:cubicBezTo>
                    <a:pt x="109" y="5"/>
                    <a:pt x="113" y="0"/>
                    <a:pt x="121" y="2"/>
                  </a:cubicBezTo>
                  <a:cubicBezTo>
                    <a:pt x="129" y="12"/>
                    <a:pt x="134" y="22"/>
                    <a:pt x="135" y="34"/>
                  </a:cubicBezTo>
                  <a:cubicBezTo>
                    <a:pt x="138" y="42"/>
                    <a:pt x="140" y="51"/>
                    <a:pt x="145" y="58"/>
                  </a:cubicBezTo>
                  <a:cubicBezTo>
                    <a:pt x="151" y="68"/>
                    <a:pt x="147" y="74"/>
                    <a:pt x="140" y="81"/>
                  </a:cubicBezTo>
                  <a:cubicBezTo>
                    <a:pt x="125" y="95"/>
                    <a:pt x="108" y="105"/>
                    <a:pt x="90" y="114"/>
                  </a:cubicBezTo>
                  <a:cubicBezTo>
                    <a:pt x="89" y="116"/>
                    <a:pt x="88" y="118"/>
                    <a:pt x="85" y="117"/>
                  </a:cubicBezTo>
                  <a:close/>
                </a:path>
              </a:pathLst>
            </a:custGeom>
            <a:solidFill>
              <a:srgbClr val="C9E7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3" name="Google Shape;1053;p27"/>
            <p:cNvSpPr/>
            <p:nvPr/>
          </p:nvSpPr>
          <p:spPr>
            <a:xfrm>
              <a:off x="3271" y="1363"/>
              <a:ext cx="246" cy="204"/>
            </a:xfrm>
            <a:custGeom>
              <a:avLst/>
              <a:gdLst/>
              <a:ahLst/>
              <a:cxnLst/>
              <a:rect l="l" t="t" r="r" b="b"/>
              <a:pathLst>
                <a:path w="149" h="125" extrusionOk="0">
                  <a:moveTo>
                    <a:pt x="146" y="77"/>
                  </a:moveTo>
                  <a:cubicBezTo>
                    <a:pt x="133" y="82"/>
                    <a:pt x="123" y="93"/>
                    <a:pt x="110" y="99"/>
                  </a:cubicBezTo>
                  <a:cubicBezTo>
                    <a:pt x="92" y="109"/>
                    <a:pt x="73" y="117"/>
                    <a:pt x="53" y="121"/>
                  </a:cubicBezTo>
                  <a:cubicBezTo>
                    <a:pt x="44" y="123"/>
                    <a:pt x="33" y="125"/>
                    <a:pt x="28" y="113"/>
                  </a:cubicBezTo>
                  <a:cubicBezTo>
                    <a:pt x="20" y="94"/>
                    <a:pt x="11" y="75"/>
                    <a:pt x="3" y="55"/>
                  </a:cubicBezTo>
                  <a:cubicBezTo>
                    <a:pt x="0" y="48"/>
                    <a:pt x="5" y="45"/>
                    <a:pt x="10" y="43"/>
                  </a:cubicBezTo>
                  <a:cubicBezTo>
                    <a:pt x="44" y="31"/>
                    <a:pt x="76" y="17"/>
                    <a:pt x="107" y="1"/>
                  </a:cubicBezTo>
                  <a:cubicBezTo>
                    <a:pt x="108" y="0"/>
                    <a:pt x="110" y="1"/>
                    <a:pt x="111" y="0"/>
                  </a:cubicBezTo>
                  <a:cubicBezTo>
                    <a:pt x="119" y="9"/>
                    <a:pt x="120" y="21"/>
                    <a:pt x="126" y="31"/>
                  </a:cubicBezTo>
                  <a:cubicBezTo>
                    <a:pt x="129" y="35"/>
                    <a:pt x="128" y="41"/>
                    <a:pt x="134" y="42"/>
                  </a:cubicBezTo>
                  <a:cubicBezTo>
                    <a:pt x="140" y="46"/>
                    <a:pt x="138" y="51"/>
                    <a:pt x="136" y="56"/>
                  </a:cubicBezTo>
                  <a:cubicBezTo>
                    <a:pt x="133" y="64"/>
                    <a:pt x="136" y="68"/>
                    <a:pt x="144" y="68"/>
                  </a:cubicBezTo>
                  <a:cubicBezTo>
                    <a:pt x="147" y="71"/>
                    <a:pt x="149" y="74"/>
                    <a:pt x="146" y="77"/>
                  </a:cubicBezTo>
                  <a:close/>
                </a:path>
              </a:pathLst>
            </a:custGeom>
            <a:solidFill>
              <a:srgbClr val="29B5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4" name="Google Shape;1054;p27"/>
            <p:cNvSpPr/>
            <p:nvPr/>
          </p:nvSpPr>
          <p:spPr>
            <a:xfrm>
              <a:off x="3318" y="936"/>
              <a:ext cx="258" cy="154"/>
            </a:xfrm>
            <a:custGeom>
              <a:avLst/>
              <a:gdLst/>
              <a:ahLst/>
              <a:cxnLst/>
              <a:rect l="l" t="t" r="r" b="b"/>
              <a:pathLst>
                <a:path w="157" h="94" extrusionOk="0">
                  <a:moveTo>
                    <a:pt x="48" y="71"/>
                  </a:moveTo>
                  <a:cubicBezTo>
                    <a:pt x="35" y="68"/>
                    <a:pt x="26" y="61"/>
                    <a:pt x="21" y="48"/>
                  </a:cubicBezTo>
                  <a:cubicBezTo>
                    <a:pt x="19" y="40"/>
                    <a:pt x="14" y="34"/>
                    <a:pt x="8" y="28"/>
                  </a:cubicBezTo>
                  <a:cubicBezTo>
                    <a:pt x="3" y="23"/>
                    <a:pt x="0" y="17"/>
                    <a:pt x="2" y="10"/>
                  </a:cubicBezTo>
                  <a:cubicBezTo>
                    <a:pt x="4" y="2"/>
                    <a:pt x="12" y="2"/>
                    <a:pt x="18" y="1"/>
                  </a:cubicBezTo>
                  <a:cubicBezTo>
                    <a:pt x="19" y="1"/>
                    <a:pt x="20" y="0"/>
                    <a:pt x="21" y="1"/>
                  </a:cubicBezTo>
                  <a:cubicBezTo>
                    <a:pt x="56" y="6"/>
                    <a:pt x="92" y="1"/>
                    <a:pt x="126" y="13"/>
                  </a:cubicBezTo>
                  <a:cubicBezTo>
                    <a:pt x="147" y="21"/>
                    <a:pt x="157" y="47"/>
                    <a:pt x="146" y="68"/>
                  </a:cubicBezTo>
                  <a:cubicBezTo>
                    <a:pt x="140" y="79"/>
                    <a:pt x="132" y="89"/>
                    <a:pt x="119" y="94"/>
                  </a:cubicBezTo>
                  <a:cubicBezTo>
                    <a:pt x="114" y="89"/>
                    <a:pt x="116" y="83"/>
                    <a:pt x="117" y="78"/>
                  </a:cubicBezTo>
                  <a:cubicBezTo>
                    <a:pt x="118" y="68"/>
                    <a:pt x="114" y="63"/>
                    <a:pt x="104" y="63"/>
                  </a:cubicBezTo>
                  <a:cubicBezTo>
                    <a:pt x="96" y="63"/>
                    <a:pt x="88" y="63"/>
                    <a:pt x="81" y="66"/>
                  </a:cubicBezTo>
                  <a:cubicBezTo>
                    <a:pt x="71" y="71"/>
                    <a:pt x="60" y="72"/>
                    <a:pt x="48" y="71"/>
                  </a:cubicBezTo>
                  <a:close/>
                </a:path>
              </a:pathLst>
            </a:custGeom>
            <a:solidFill>
              <a:srgbClr val="101A2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5" name="Google Shape;1055;p27"/>
            <p:cNvSpPr/>
            <p:nvPr/>
          </p:nvSpPr>
          <p:spPr>
            <a:xfrm>
              <a:off x="3216" y="1176"/>
              <a:ext cx="207" cy="192"/>
            </a:xfrm>
            <a:custGeom>
              <a:avLst/>
              <a:gdLst/>
              <a:ahLst/>
              <a:cxnLst/>
              <a:rect l="l" t="t" r="r" b="b"/>
              <a:pathLst>
                <a:path w="126" h="117" extrusionOk="0">
                  <a:moveTo>
                    <a:pt x="95" y="23"/>
                  </a:moveTo>
                  <a:cubicBezTo>
                    <a:pt x="96" y="26"/>
                    <a:pt x="94" y="30"/>
                    <a:pt x="99" y="31"/>
                  </a:cubicBezTo>
                  <a:cubicBezTo>
                    <a:pt x="114" y="35"/>
                    <a:pt x="119" y="48"/>
                    <a:pt x="123" y="61"/>
                  </a:cubicBezTo>
                  <a:cubicBezTo>
                    <a:pt x="126" y="68"/>
                    <a:pt x="124" y="73"/>
                    <a:pt x="118" y="75"/>
                  </a:cubicBezTo>
                  <a:cubicBezTo>
                    <a:pt x="84" y="88"/>
                    <a:pt x="52" y="105"/>
                    <a:pt x="18" y="117"/>
                  </a:cubicBezTo>
                  <a:cubicBezTo>
                    <a:pt x="6" y="103"/>
                    <a:pt x="0" y="88"/>
                    <a:pt x="8" y="70"/>
                  </a:cubicBezTo>
                  <a:cubicBezTo>
                    <a:pt x="12" y="61"/>
                    <a:pt x="14" y="51"/>
                    <a:pt x="19" y="42"/>
                  </a:cubicBezTo>
                  <a:cubicBezTo>
                    <a:pt x="23" y="37"/>
                    <a:pt x="26" y="30"/>
                    <a:pt x="17" y="25"/>
                  </a:cubicBezTo>
                  <a:cubicBezTo>
                    <a:pt x="14" y="23"/>
                    <a:pt x="17" y="20"/>
                    <a:pt x="17" y="17"/>
                  </a:cubicBezTo>
                  <a:cubicBezTo>
                    <a:pt x="27" y="6"/>
                    <a:pt x="40" y="3"/>
                    <a:pt x="53" y="0"/>
                  </a:cubicBezTo>
                  <a:cubicBezTo>
                    <a:pt x="57" y="18"/>
                    <a:pt x="73" y="21"/>
                    <a:pt x="88" y="26"/>
                  </a:cubicBezTo>
                  <a:cubicBezTo>
                    <a:pt x="92" y="27"/>
                    <a:pt x="93" y="24"/>
                    <a:pt x="95" y="23"/>
                  </a:cubicBezTo>
                  <a:close/>
                </a:path>
              </a:pathLst>
            </a:custGeom>
            <a:solidFill>
              <a:srgbClr val="C8E7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6" name="Google Shape;1056;p27"/>
            <p:cNvSpPr/>
            <p:nvPr/>
          </p:nvSpPr>
          <p:spPr>
            <a:xfrm>
              <a:off x="3482" y="1145"/>
              <a:ext cx="165" cy="337"/>
            </a:xfrm>
            <a:custGeom>
              <a:avLst/>
              <a:gdLst/>
              <a:ahLst/>
              <a:cxnLst/>
              <a:rect l="l" t="t" r="r" b="b"/>
              <a:pathLst>
                <a:path w="100" h="206" extrusionOk="0">
                  <a:moveTo>
                    <a:pt x="16" y="202"/>
                  </a:moveTo>
                  <a:cubicBezTo>
                    <a:pt x="12" y="204"/>
                    <a:pt x="7" y="206"/>
                    <a:pt x="4" y="201"/>
                  </a:cubicBezTo>
                  <a:cubicBezTo>
                    <a:pt x="0" y="197"/>
                    <a:pt x="2" y="193"/>
                    <a:pt x="5" y="189"/>
                  </a:cubicBezTo>
                  <a:cubicBezTo>
                    <a:pt x="8" y="184"/>
                    <a:pt x="8" y="180"/>
                    <a:pt x="6" y="175"/>
                  </a:cubicBezTo>
                  <a:cubicBezTo>
                    <a:pt x="17" y="169"/>
                    <a:pt x="24" y="160"/>
                    <a:pt x="29" y="149"/>
                  </a:cubicBezTo>
                  <a:cubicBezTo>
                    <a:pt x="39" y="130"/>
                    <a:pt x="50" y="111"/>
                    <a:pt x="61" y="93"/>
                  </a:cubicBezTo>
                  <a:cubicBezTo>
                    <a:pt x="65" y="86"/>
                    <a:pt x="66" y="80"/>
                    <a:pt x="61" y="74"/>
                  </a:cubicBezTo>
                  <a:cubicBezTo>
                    <a:pt x="42" y="52"/>
                    <a:pt x="45" y="26"/>
                    <a:pt x="50" y="0"/>
                  </a:cubicBezTo>
                  <a:cubicBezTo>
                    <a:pt x="66" y="17"/>
                    <a:pt x="75" y="39"/>
                    <a:pt x="88" y="58"/>
                  </a:cubicBezTo>
                  <a:cubicBezTo>
                    <a:pt x="98" y="71"/>
                    <a:pt x="100" y="85"/>
                    <a:pt x="97" y="101"/>
                  </a:cubicBezTo>
                  <a:cubicBezTo>
                    <a:pt x="95" y="110"/>
                    <a:pt x="86" y="114"/>
                    <a:pt x="85" y="122"/>
                  </a:cubicBezTo>
                  <a:cubicBezTo>
                    <a:pt x="73" y="140"/>
                    <a:pt x="57" y="155"/>
                    <a:pt x="44" y="172"/>
                  </a:cubicBezTo>
                  <a:cubicBezTo>
                    <a:pt x="38" y="179"/>
                    <a:pt x="32" y="186"/>
                    <a:pt x="26" y="194"/>
                  </a:cubicBezTo>
                  <a:cubicBezTo>
                    <a:pt x="24" y="198"/>
                    <a:pt x="22" y="203"/>
                    <a:pt x="16" y="202"/>
                  </a:cubicBezTo>
                  <a:close/>
                </a:path>
              </a:pathLst>
            </a:custGeom>
            <a:solidFill>
              <a:srgbClr val="F3BEA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7" name="Google Shape;1057;p27"/>
            <p:cNvSpPr/>
            <p:nvPr/>
          </p:nvSpPr>
          <p:spPr>
            <a:xfrm>
              <a:off x="3245" y="1276"/>
              <a:ext cx="209" cy="177"/>
            </a:xfrm>
            <a:custGeom>
              <a:avLst/>
              <a:gdLst/>
              <a:ahLst/>
              <a:cxnLst/>
              <a:rect l="l" t="t" r="r" b="b"/>
              <a:pathLst>
                <a:path w="127" h="108" extrusionOk="0">
                  <a:moveTo>
                    <a:pt x="0" y="56"/>
                  </a:moveTo>
                  <a:cubicBezTo>
                    <a:pt x="26" y="40"/>
                    <a:pt x="55" y="30"/>
                    <a:pt x="83" y="17"/>
                  </a:cubicBezTo>
                  <a:cubicBezTo>
                    <a:pt x="91" y="13"/>
                    <a:pt x="105" y="15"/>
                    <a:pt x="105" y="0"/>
                  </a:cubicBezTo>
                  <a:cubicBezTo>
                    <a:pt x="108" y="3"/>
                    <a:pt x="108" y="6"/>
                    <a:pt x="107" y="9"/>
                  </a:cubicBezTo>
                  <a:cubicBezTo>
                    <a:pt x="102" y="29"/>
                    <a:pt x="110" y="43"/>
                    <a:pt x="127" y="53"/>
                  </a:cubicBezTo>
                  <a:cubicBezTo>
                    <a:pt x="98" y="73"/>
                    <a:pt x="65" y="85"/>
                    <a:pt x="32" y="97"/>
                  </a:cubicBezTo>
                  <a:cubicBezTo>
                    <a:pt x="27" y="99"/>
                    <a:pt x="19" y="100"/>
                    <a:pt x="19" y="108"/>
                  </a:cubicBezTo>
                  <a:cubicBezTo>
                    <a:pt x="16" y="106"/>
                    <a:pt x="17" y="103"/>
                    <a:pt x="18" y="100"/>
                  </a:cubicBezTo>
                  <a:cubicBezTo>
                    <a:pt x="24" y="80"/>
                    <a:pt x="16" y="66"/>
                    <a:pt x="0" y="56"/>
                  </a:cubicBezTo>
                  <a:close/>
                </a:path>
              </a:pathLst>
            </a:custGeom>
            <a:solidFill>
              <a:srgbClr val="BCDCE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8" name="Google Shape;1058;p27"/>
            <p:cNvSpPr/>
            <p:nvPr/>
          </p:nvSpPr>
          <p:spPr>
            <a:xfrm>
              <a:off x="3509" y="1345"/>
              <a:ext cx="125" cy="194"/>
            </a:xfrm>
            <a:custGeom>
              <a:avLst/>
              <a:gdLst/>
              <a:ahLst/>
              <a:cxnLst/>
              <a:rect l="l" t="t" r="r" b="b"/>
              <a:pathLst>
                <a:path w="76" h="119" extrusionOk="0">
                  <a:moveTo>
                    <a:pt x="0" y="80"/>
                  </a:moveTo>
                  <a:cubicBezTo>
                    <a:pt x="19" y="53"/>
                    <a:pt x="42" y="29"/>
                    <a:pt x="63" y="3"/>
                  </a:cubicBezTo>
                  <a:cubicBezTo>
                    <a:pt x="65" y="1"/>
                    <a:pt x="66" y="0"/>
                    <a:pt x="69" y="0"/>
                  </a:cubicBezTo>
                  <a:cubicBezTo>
                    <a:pt x="69" y="33"/>
                    <a:pt x="74" y="66"/>
                    <a:pt x="72" y="100"/>
                  </a:cubicBezTo>
                  <a:cubicBezTo>
                    <a:pt x="72" y="105"/>
                    <a:pt x="76" y="114"/>
                    <a:pt x="64" y="112"/>
                  </a:cubicBezTo>
                  <a:cubicBezTo>
                    <a:pt x="63" y="112"/>
                    <a:pt x="62" y="115"/>
                    <a:pt x="61" y="117"/>
                  </a:cubicBezTo>
                  <a:cubicBezTo>
                    <a:pt x="61" y="113"/>
                    <a:pt x="59" y="109"/>
                    <a:pt x="56" y="110"/>
                  </a:cubicBezTo>
                  <a:cubicBezTo>
                    <a:pt x="42" y="111"/>
                    <a:pt x="28" y="109"/>
                    <a:pt x="17" y="119"/>
                  </a:cubicBezTo>
                  <a:cubicBezTo>
                    <a:pt x="12" y="109"/>
                    <a:pt x="7" y="98"/>
                    <a:pt x="2" y="88"/>
                  </a:cubicBezTo>
                  <a:cubicBezTo>
                    <a:pt x="2" y="86"/>
                    <a:pt x="1" y="83"/>
                    <a:pt x="0" y="80"/>
                  </a:cubicBezTo>
                  <a:close/>
                </a:path>
              </a:pathLst>
            </a:custGeom>
            <a:solidFill>
              <a:srgbClr val="0655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9" name="Google Shape;1059;p27"/>
            <p:cNvSpPr/>
            <p:nvPr/>
          </p:nvSpPr>
          <p:spPr>
            <a:xfrm>
              <a:off x="3397" y="1024"/>
              <a:ext cx="123" cy="115"/>
            </a:xfrm>
            <a:custGeom>
              <a:avLst/>
              <a:gdLst/>
              <a:ahLst/>
              <a:cxnLst/>
              <a:rect l="l" t="t" r="r" b="b"/>
              <a:pathLst>
                <a:path w="75" h="70" extrusionOk="0">
                  <a:moveTo>
                    <a:pt x="0" y="17"/>
                  </a:moveTo>
                  <a:cubicBezTo>
                    <a:pt x="9" y="17"/>
                    <a:pt x="17" y="15"/>
                    <a:pt x="25" y="11"/>
                  </a:cubicBezTo>
                  <a:cubicBezTo>
                    <a:pt x="30" y="9"/>
                    <a:pt x="35" y="7"/>
                    <a:pt x="41" y="6"/>
                  </a:cubicBezTo>
                  <a:cubicBezTo>
                    <a:pt x="68" y="0"/>
                    <a:pt x="75" y="6"/>
                    <a:pt x="71" y="34"/>
                  </a:cubicBezTo>
                  <a:cubicBezTo>
                    <a:pt x="71" y="36"/>
                    <a:pt x="71" y="38"/>
                    <a:pt x="71" y="40"/>
                  </a:cubicBezTo>
                  <a:cubicBezTo>
                    <a:pt x="65" y="46"/>
                    <a:pt x="61" y="52"/>
                    <a:pt x="63" y="61"/>
                  </a:cubicBezTo>
                  <a:cubicBezTo>
                    <a:pt x="53" y="70"/>
                    <a:pt x="47" y="69"/>
                    <a:pt x="36" y="57"/>
                  </a:cubicBezTo>
                  <a:cubicBezTo>
                    <a:pt x="36" y="54"/>
                    <a:pt x="36" y="52"/>
                    <a:pt x="33" y="52"/>
                  </a:cubicBezTo>
                  <a:cubicBezTo>
                    <a:pt x="24" y="50"/>
                    <a:pt x="19" y="44"/>
                    <a:pt x="18" y="36"/>
                  </a:cubicBezTo>
                  <a:cubicBezTo>
                    <a:pt x="17" y="24"/>
                    <a:pt x="12" y="18"/>
                    <a:pt x="0" y="17"/>
                  </a:cubicBezTo>
                  <a:close/>
                </a:path>
              </a:pathLst>
            </a:custGeom>
            <a:solidFill>
              <a:srgbClr val="F4BD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0" name="Google Shape;1060;p27"/>
            <p:cNvSpPr/>
            <p:nvPr/>
          </p:nvSpPr>
          <p:spPr>
            <a:xfrm>
              <a:off x="3220" y="1132"/>
              <a:ext cx="83" cy="72"/>
            </a:xfrm>
            <a:custGeom>
              <a:avLst/>
              <a:gdLst/>
              <a:ahLst/>
              <a:cxnLst/>
              <a:rect l="l" t="t" r="r" b="b"/>
              <a:pathLst>
                <a:path w="50" h="44" extrusionOk="0">
                  <a:moveTo>
                    <a:pt x="50" y="27"/>
                  </a:moveTo>
                  <a:cubicBezTo>
                    <a:pt x="39" y="35"/>
                    <a:pt x="26" y="38"/>
                    <a:pt x="14" y="44"/>
                  </a:cubicBezTo>
                  <a:cubicBezTo>
                    <a:pt x="4" y="42"/>
                    <a:pt x="2" y="34"/>
                    <a:pt x="1" y="26"/>
                  </a:cubicBezTo>
                  <a:cubicBezTo>
                    <a:pt x="0" y="17"/>
                    <a:pt x="9" y="16"/>
                    <a:pt x="15" y="13"/>
                  </a:cubicBezTo>
                  <a:cubicBezTo>
                    <a:pt x="18" y="12"/>
                    <a:pt x="20" y="10"/>
                    <a:pt x="23" y="9"/>
                  </a:cubicBezTo>
                  <a:cubicBezTo>
                    <a:pt x="43" y="0"/>
                    <a:pt x="50" y="5"/>
                    <a:pt x="50" y="27"/>
                  </a:cubicBezTo>
                  <a:close/>
                </a:path>
              </a:pathLst>
            </a:custGeom>
            <a:solidFill>
              <a:srgbClr val="1C31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1" name="Google Shape;1061;p27"/>
            <p:cNvSpPr/>
            <p:nvPr/>
          </p:nvSpPr>
          <p:spPr>
            <a:xfrm>
              <a:off x="3354" y="1996"/>
              <a:ext cx="66" cy="70"/>
            </a:xfrm>
            <a:custGeom>
              <a:avLst/>
              <a:gdLst/>
              <a:ahLst/>
              <a:cxnLst/>
              <a:rect l="l" t="t" r="r" b="b"/>
              <a:pathLst>
                <a:path w="40" h="43" extrusionOk="0">
                  <a:moveTo>
                    <a:pt x="14" y="12"/>
                  </a:moveTo>
                  <a:cubicBezTo>
                    <a:pt x="14" y="9"/>
                    <a:pt x="14" y="6"/>
                    <a:pt x="15" y="0"/>
                  </a:cubicBezTo>
                  <a:cubicBezTo>
                    <a:pt x="18" y="15"/>
                    <a:pt x="22" y="24"/>
                    <a:pt x="36" y="15"/>
                  </a:cubicBezTo>
                  <a:cubicBezTo>
                    <a:pt x="36" y="16"/>
                    <a:pt x="36" y="17"/>
                    <a:pt x="36" y="18"/>
                  </a:cubicBezTo>
                  <a:cubicBezTo>
                    <a:pt x="40" y="33"/>
                    <a:pt x="28" y="35"/>
                    <a:pt x="19" y="40"/>
                  </a:cubicBezTo>
                  <a:cubicBezTo>
                    <a:pt x="13" y="43"/>
                    <a:pt x="10" y="41"/>
                    <a:pt x="6" y="37"/>
                  </a:cubicBezTo>
                  <a:cubicBezTo>
                    <a:pt x="0" y="32"/>
                    <a:pt x="0" y="28"/>
                    <a:pt x="6" y="24"/>
                  </a:cubicBezTo>
                  <a:cubicBezTo>
                    <a:pt x="10" y="21"/>
                    <a:pt x="15" y="18"/>
                    <a:pt x="14" y="12"/>
                  </a:cubicBezTo>
                  <a:close/>
                </a:path>
              </a:pathLst>
            </a:custGeom>
            <a:solidFill>
              <a:srgbClr val="15203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2" name="Google Shape;1062;p27"/>
            <p:cNvSpPr/>
            <p:nvPr/>
          </p:nvSpPr>
          <p:spPr>
            <a:xfrm>
              <a:off x="3551" y="2005"/>
              <a:ext cx="61" cy="67"/>
            </a:xfrm>
            <a:custGeom>
              <a:avLst/>
              <a:gdLst/>
              <a:ahLst/>
              <a:cxnLst/>
              <a:rect l="l" t="t" r="r" b="b"/>
              <a:pathLst>
                <a:path w="37" h="41" extrusionOk="0">
                  <a:moveTo>
                    <a:pt x="12" y="13"/>
                  </a:moveTo>
                  <a:cubicBezTo>
                    <a:pt x="23" y="15"/>
                    <a:pt x="32" y="13"/>
                    <a:pt x="35" y="0"/>
                  </a:cubicBezTo>
                  <a:cubicBezTo>
                    <a:pt x="37" y="6"/>
                    <a:pt x="36" y="13"/>
                    <a:pt x="36" y="20"/>
                  </a:cubicBezTo>
                  <a:cubicBezTo>
                    <a:pt x="37" y="31"/>
                    <a:pt x="24" y="33"/>
                    <a:pt x="16" y="38"/>
                  </a:cubicBezTo>
                  <a:cubicBezTo>
                    <a:pt x="12" y="41"/>
                    <a:pt x="5" y="34"/>
                    <a:pt x="4" y="30"/>
                  </a:cubicBezTo>
                  <a:cubicBezTo>
                    <a:pt x="0" y="23"/>
                    <a:pt x="10" y="19"/>
                    <a:pt x="12" y="13"/>
                  </a:cubicBezTo>
                  <a:close/>
                </a:path>
              </a:pathLst>
            </a:custGeom>
            <a:solidFill>
              <a:srgbClr val="131F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3" name="Google Shape;1063;p27"/>
            <p:cNvSpPr/>
            <p:nvPr/>
          </p:nvSpPr>
          <p:spPr>
            <a:xfrm>
              <a:off x="3364" y="1420"/>
              <a:ext cx="56" cy="90"/>
            </a:xfrm>
            <a:custGeom>
              <a:avLst/>
              <a:gdLst/>
              <a:ahLst/>
              <a:cxnLst/>
              <a:rect l="l" t="t" r="r" b="b"/>
              <a:pathLst>
                <a:path w="34" h="55" extrusionOk="0">
                  <a:moveTo>
                    <a:pt x="23" y="0"/>
                  </a:moveTo>
                  <a:cubicBezTo>
                    <a:pt x="17" y="22"/>
                    <a:pt x="17" y="22"/>
                    <a:pt x="33" y="24"/>
                  </a:cubicBezTo>
                  <a:cubicBezTo>
                    <a:pt x="34" y="30"/>
                    <a:pt x="30" y="34"/>
                    <a:pt x="28" y="39"/>
                  </a:cubicBezTo>
                  <a:cubicBezTo>
                    <a:pt x="26" y="44"/>
                    <a:pt x="23" y="49"/>
                    <a:pt x="20" y="55"/>
                  </a:cubicBezTo>
                  <a:cubicBezTo>
                    <a:pt x="16" y="47"/>
                    <a:pt x="24" y="32"/>
                    <a:pt x="6" y="36"/>
                  </a:cubicBezTo>
                  <a:cubicBezTo>
                    <a:pt x="4" y="37"/>
                    <a:pt x="3" y="34"/>
                    <a:pt x="3" y="32"/>
                  </a:cubicBezTo>
                  <a:cubicBezTo>
                    <a:pt x="0" y="17"/>
                    <a:pt x="8" y="5"/>
                    <a:pt x="23" y="0"/>
                  </a:cubicBezTo>
                  <a:close/>
                </a:path>
              </a:pathLst>
            </a:custGeom>
            <a:solidFill>
              <a:srgbClr val="E6F3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64" name="Google Shape;1064;p27"/>
          <p:cNvGrpSpPr/>
          <p:nvPr/>
        </p:nvGrpSpPr>
        <p:grpSpPr>
          <a:xfrm>
            <a:off x="3243261" y="1209675"/>
            <a:ext cx="1047749" cy="2135188"/>
            <a:chOff x="2043" y="762"/>
            <a:chExt cx="660" cy="1345"/>
          </a:xfrm>
        </p:grpSpPr>
        <p:sp>
          <p:nvSpPr>
            <p:cNvPr id="1065" name="Google Shape;1065;p27"/>
            <p:cNvSpPr/>
            <p:nvPr/>
          </p:nvSpPr>
          <p:spPr>
            <a:xfrm>
              <a:off x="2157" y="1436"/>
              <a:ext cx="211" cy="352"/>
            </a:xfrm>
            <a:custGeom>
              <a:avLst/>
              <a:gdLst/>
              <a:ahLst/>
              <a:cxnLst/>
              <a:rect l="l" t="t" r="r" b="b"/>
              <a:pathLst>
                <a:path w="183" h="307" extrusionOk="0">
                  <a:moveTo>
                    <a:pt x="17" y="307"/>
                  </a:moveTo>
                  <a:cubicBezTo>
                    <a:pt x="17" y="296"/>
                    <a:pt x="16" y="286"/>
                    <a:pt x="7" y="278"/>
                  </a:cubicBezTo>
                  <a:cubicBezTo>
                    <a:pt x="2" y="273"/>
                    <a:pt x="0" y="266"/>
                    <a:pt x="0" y="259"/>
                  </a:cubicBezTo>
                  <a:cubicBezTo>
                    <a:pt x="0" y="198"/>
                    <a:pt x="3" y="137"/>
                    <a:pt x="20" y="79"/>
                  </a:cubicBezTo>
                  <a:cubicBezTo>
                    <a:pt x="23" y="69"/>
                    <a:pt x="30" y="61"/>
                    <a:pt x="28" y="50"/>
                  </a:cubicBezTo>
                  <a:cubicBezTo>
                    <a:pt x="35" y="36"/>
                    <a:pt x="43" y="22"/>
                    <a:pt x="55" y="11"/>
                  </a:cubicBezTo>
                  <a:cubicBezTo>
                    <a:pt x="63" y="6"/>
                    <a:pt x="71" y="0"/>
                    <a:pt x="82" y="4"/>
                  </a:cubicBezTo>
                  <a:cubicBezTo>
                    <a:pt x="90" y="19"/>
                    <a:pt x="98" y="8"/>
                    <a:pt x="107" y="5"/>
                  </a:cubicBezTo>
                  <a:cubicBezTo>
                    <a:pt x="116" y="9"/>
                    <a:pt x="126" y="6"/>
                    <a:pt x="135" y="9"/>
                  </a:cubicBezTo>
                  <a:cubicBezTo>
                    <a:pt x="135" y="21"/>
                    <a:pt x="134" y="33"/>
                    <a:pt x="139" y="45"/>
                  </a:cubicBezTo>
                  <a:cubicBezTo>
                    <a:pt x="141" y="50"/>
                    <a:pt x="142" y="55"/>
                    <a:pt x="147" y="58"/>
                  </a:cubicBezTo>
                  <a:cubicBezTo>
                    <a:pt x="155" y="89"/>
                    <a:pt x="165" y="120"/>
                    <a:pt x="171" y="151"/>
                  </a:cubicBezTo>
                  <a:cubicBezTo>
                    <a:pt x="178" y="186"/>
                    <a:pt x="182" y="221"/>
                    <a:pt x="183" y="257"/>
                  </a:cubicBezTo>
                  <a:cubicBezTo>
                    <a:pt x="183" y="268"/>
                    <a:pt x="181" y="278"/>
                    <a:pt x="166" y="280"/>
                  </a:cubicBezTo>
                  <a:cubicBezTo>
                    <a:pt x="156" y="282"/>
                    <a:pt x="164" y="293"/>
                    <a:pt x="160" y="299"/>
                  </a:cubicBezTo>
                  <a:cubicBezTo>
                    <a:pt x="159" y="299"/>
                    <a:pt x="158" y="299"/>
                    <a:pt x="158" y="298"/>
                  </a:cubicBezTo>
                  <a:cubicBezTo>
                    <a:pt x="153" y="279"/>
                    <a:pt x="139" y="282"/>
                    <a:pt x="125" y="284"/>
                  </a:cubicBezTo>
                  <a:cubicBezTo>
                    <a:pt x="103" y="288"/>
                    <a:pt x="81" y="291"/>
                    <a:pt x="59" y="296"/>
                  </a:cubicBezTo>
                  <a:cubicBezTo>
                    <a:pt x="53" y="297"/>
                    <a:pt x="46" y="299"/>
                    <a:pt x="40" y="298"/>
                  </a:cubicBezTo>
                  <a:cubicBezTo>
                    <a:pt x="30" y="297"/>
                    <a:pt x="23" y="300"/>
                    <a:pt x="17" y="307"/>
                  </a:cubicBezTo>
                  <a:close/>
                </a:path>
              </a:pathLst>
            </a:custGeom>
            <a:solidFill>
              <a:srgbClr val="9AA7A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6" name="Google Shape;1066;p27"/>
            <p:cNvSpPr/>
            <p:nvPr/>
          </p:nvSpPr>
          <p:spPr>
            <a:xfrm>
              <a:off x="2063" y="852"/>
              <a:ext cx="434" cy="172"/>
            </a:xfrm>
            <a:custGeom>
              <a:avLst/>
              <a:gdLst/>
              <a:ahLst/>
              <a:cxnLst/>
              <a:rect l="l" t="t" r="r" b="b"/>
              <a:pathLst>
                <a:path w="377" h="150" extrusionOk="0">
                  <a:moveTo>
                    <a:pt x="212" y="34"/>
                  </a:moveTo>
                  <a:cubicBezTo>
                    <a:pt x="224" y="38"/>
                    <a:pt x="232" y="29"/>
                    <a:pt x="242" y="27"/>
                  </a:cubicBezTo>
                  <a:cubicBezTo>
                    <a:pt x="308" y="12"/>
                    <a:pt x="359" y="58"/>
                    <a:pt x="373" y="112"/>
                  </a:cubicBezTo>
                  <a:cubicBezTo>
                    <a:pt x="374" y="116"/>
                    <a:pt x="375" y="120"/>
                    <a:pt x="376" y="124"/>
                  </a:cubicBezTo>
                  <a:cubicBezTo>
                    <a:pt x="377" y="132"/>
                    <a:pt x="371" y="134"/>
                    <a:pt x="367" y="138"/>
                  </a:cubicBezTo>
                  <a:cubicBezTo>
                    <a:pt x="357" y="140"/>
                    <a:pt x="347" y="143"/>
                    <a:pt x="337" y="145"/>
                  </a:cubicBezTo>
                  <a:cubicBezTo>
                    <a:pt x="335" y="145"/>
                    <a:pt x="332" y="145"/>
                    <a:pt x="330" y="145"/>
                  </a:cubicBezTo>
                  <a:cubicBezTo>
                    <a:pt x="313" y="144"/>
                    <a:pt x="296" y="145"/>
                    <a:pt x="279" y="148"/>
                  </a:cubicBezTo>
                  <a:cubicBezTo>
                    <a:pt x="275" y="148"/>
                    <a:pt x="271" y="148"/>
                    <a:pt x="267" y="148"/>
                  </a:cubicBezTo>
                  <a:cubicBezTo>
                    <a:pt x="252" y="147"/>
                    <a:pt x="237" y="148"/>
                    <a:pt x="222" y="148"/>
                  </a:cubicBezTo>
                  <a:cubicBezTo>
                    <a:pt x="219" y="148"/>
                    <a:pt x="217" y="147"/>
                    <a:pt x="215" y="147"/>
                  </a:cubicBezTo>
                  <a:cubicBezTo>
                    <a:pt x="196" y="145"/>
                    <a:pt x="177" y="141"/>
                    <a:pt x="159" y="150"/>
                  </a:cubicBezTo>
                  <a:cubicBezTo>
                    <a:pt x="153" y="150"/>
                    <a:pt x="154" y="142"/>
                    <a:pt x="149" y="142"/>
                  </a:cubicBezTo>
                  <a:cubicBezTo>
                    <a:pt x="133" y="137"/>
                    <a:pt x="116" y="140"/>
                    <a:pt x="100" y="137"/>
                  </a:cubicBezTo>
                  <a:cubicBezTo>
                    <a:pt x="97" y="137"/>
                    <a:pt x="94" y="136"/>
                    <a:pt x="91" y="136"/>
                  </a:cubicBezTo>
                  <a:cubicBezTo>
                    <a:pt x="74" y="134"/>
                    <a:pt x="57" y="130"/>
                    <a:pt x="39" y="128"/>
                  </a:cubicBezTo>
                  <a:cubicBezTo>
                    <a:pt x="37" y="128"/>
                    <a:pt x="35" y="128"/>
                    <a:pt x="32" y="127"/>
                  </a:cubicBezTo>
                  <a:cubicBezTo>
                    <a:pt x="27" y="125"/>
                    <a:pt x="22" y="123"/>
                    <a:pt x="17" y="122"/>
                  </a:cubicBezTo>
                  <a:cubicBezTo>
                    <a:pt x="6" y="120"/>
                    <a:pt x="0" y="113"/>
                    <a:pt x="0" y="102"/>
                  </a:cubicBezTo>
                  <a:cubicBezTo>
                    <a:pt x="4" y="96"/>
                    <a:pt x="10" y="93"/>
                    <a:pt x="13" y="86"/>
                  </a:cubicBezTo>
                  <a:cubicBezTo>
                    <a:pt x="38" y="32"/>
                    <a:pt x="96" y="0"/>
                    <a:pt x="163" y="32"/>
                  </a:cubicBezTo>
                  <a:cubicBezTo>
                    <a:pt x="169" y="35"/>
                    <a:pt x="176" y="39"/>
                    <a:pt x="183" y="34"/>
                  </a:cubicBezTo>
                  <a:cubicBezTo>
                    <a:pt x="192" y="31"/>
                    <a:pt x="202" y="31"/>
                    <a:pt x="212" y="34"/>
                  </a:cubicBezTo>
                  <a:close/>
                </a:path>
              </a:pathLst>
            </a:custGeom>
            <a:solidFill>
              <a:srgbClr val="C4D8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7" name="Google Shape;1067;p27"/>
            <p:cNvSpPr/>
            <p:nvPr/>
          </p:nvSpPr>
          <p:spPr>
            <a:xfrm>
              <a:off x="2043" y="969"/>
              <a:ext cx="469" cy="127"/>
            </a:xfrm>
            <a:custGeom>
              <a:avLst/>
              <a:gdLst/>
              <a:ahLst/>
              <a:cxnLst/>
              <a:rect l="l" t="t" r="r" b="b"/>
              <a:pathLst>
                <a:path w="407" h="111" extrusionOk="0">
                  <a:moveTo>
                    <a:pt x="354" y="40"/>
                  </a:moveTo>
                  <a:cubicBezTo>
                    <a:pt x="364" y="38"/>
                    <a:pt x="374" y="35"/>
                    <a:pt x="384" y="33"/>
                  </a:cubicBezTo>
                  <a:cubicBezTo>
                    <a:pt x="401" y="25"/>
                    <a:pt x="405" y="27"/>
                    <a:pt x="405" y="46"/>
                  </a:cubicBezTo>
                  <a:cubicBezTo>
                    <a:pt x="405" y="51"/>
                    <a:pt x="406" y="56"/>
                    <a:pt x="404" y="62"/>
                  </a:cubicBezTo>
                  <a:cubicBezTo>
                    <a:pt x="403" y="74"/>
                    <a:pt x="407" y="89"/>
                    <a:pt x="392" y="97"/>
                  </a:cubicBezTo>
                  <a:cubicBezTo>
                    <a:pt x="378" y="108"/>
                    <a:pt x="361" y="101"/>
                    <a:pt x="345" y="106"/>
                  </a:cubicBezTo>
                  <a:cubicBezTo>
                    <a:pt x="341" y="107"/>
                    <a:pt x="335" y="107"/>
                    <a:pt x="331" y="108"/>
                  </a:cubicBezTo>
                  <a:cubicBezTo>
                    <a:pt x="286" y="111"/>
                    <a:pt x="241" y="109"/>
                    <a:pt x="197" y="110"/>
                  </a:cubicBezTo>
                  <a:cubicBezTo>
                    <a:pt x="165" y="111"/>
                    <a:pt x="134" y="104"/>
                    <a:pt x="102" y="100"/>
                  </a:cubicBezTo>
                  <a:cubicBezTo>
                    <a:pt x="78" y="97"/>
                    <a:pt x="54" y="94"/>
                    <a:pt x="30" y="88"/>
                  </a:cubicBezTo>
                  <a:cubicBezTo>
                    <a:pt x="24" y="86"/>
                    <a:pt x="19" y="84"/>
                    <a:pt x="16" y="78"/>
                  </a:cubicBezTo>
                  <a:cubicBezTo>
                    <a:pt x="0" y="58"/>
                    <a:pt x="0" y="20"/>
                    <a:pt x="17" y="0"/>
                  </a:cubicBezTo>
                  <a:cubicBezTo>
                    <a:pt x="22" y="10"/>
                    <a:pt x="27" y="20"/>
                    <a:pt x="42" y="17"/>
                  </a:cubicBezTo>
                  <a:cubicBezTo>
                    <a:pt x="45" y="17"/>
                    <a:pt x="47" y="20"/>
                    <a:pt x="49" y="23"/>
                  </a:cubicBezTo>
                  <a:cubicBezTo>
                    <a:pt x="55" y="28"/>
                    <a:pt x="49" y="34"/>
                    <a:pt x="50" y="40"/>
                  </a:cubicBezTo>
                  <a:cubicBezTo>
                    <a:pt x="52" y="35"/>
                    <a:pt x="50" y="27"/>
                    <a:pt x="56" y="23"/>
                  </a:cubicBezTo>
                  <a:cubicBezTo>
                    <a:pt x="74" y="23"/>
                    <a:pt x="92" y="27"/>
                    <a:pt x="110" y="31"/>
                  </a:cubicBezTo>
                  <a:cubicBezTo>
                    <a:pt x="117" y="37"/>
                    <a:pt x="107" y="43"/>
                    <a:pt x="110" y="47"/>
                  </a:cubicBezTo>
                  <a:cubicBezTo>
                    <a:pt x="111" y="43"/>
                    <a:pt x="111" y="38"/>
                    <a:pt x="116" y="34"/>
                  </a:cubicBezTo>
                  <a:cubicBezTo>
                    <a:pt x="134" y="31"/>
                    <a:pt x="151" y="32"/>
                    <a:pt x="169" y="37"/>
                  </a:cubicBezTo>
                  <a:cubicBezTo>
                    <a:pt x="173" y="43"/>
                    <a:pt x="170" y="49"/>
                    <a:pt x="171" y="55"/>
                  </a:cubicBezTo>
                  <a:cubicBezTo>
                    <a:pt x="172" y="53"/>
                    <a:pt x="171" y="49"/>
                    <a:pt x="175" y="48"/>
                  </a:cubicBezTo>
                  <a:cubicBezTo>
                    <a:pt x="177" y="43"/>
                    <a:pt x="178" y="38"/>
                    <a:pt x="185" y="39"/>
                  </a:cubicBezTo>
                  <a:cubicBezTo>
                    <a:pt x="200" y="40"/>
                    <a:pt x="216" y="37"/>
                    <a:pt x="231" y="42"/>
                  </a:cubicBezTo>
                  <a:cubicBezTo>
                    <a:pt x="238" y="48"/>
                    <a:pt x="231" y="55"/>
                    <a:pt x="233" y="61"/>
                  </a:cubicBezTo>
                  <a:cubicBezTo>
                    <a:pt x="236" y="55"/>
                    <a:pt x="232" y="47"/>
                    <a:pt x="238" y="43"/>
                  </a:cubicBezTo>
                  <a:cubicBezTo>
                    <a:pt x="254" y="42"/>
                    <a:pt x="271" y="40"/>
                    <a:pt x="286" y="44"/>
                  </a:cubicBezTo>
                  <a:cubicBezTo>
                    <a:pt x="293" y="48"/>
                    <a:pt x="289" y="55"/>
                    <a:pt x="290" y="59"/>
                  </a:cubicBezTo>
                  <a:cubicBezTo>
                    <a:pt x="291" y="55"/>
                    <a:pt x="288" y="49"/>
                    <a:pt x="293" y="45"/>
                  </a:cubicBezTo>
                  <a:cubicBezTo>
                    <a:pt x="311" y="37"/>
                    <a:pt x="329" y="39"/>
                    <a:pt x="348" y="40"/>
                  </a:cubicBezTo>
                  <a:cubicBezTo>
                    <a:pt x="353" y="42"/>
                    <a:pt x="350" y="48"/>
                    <a:pt x="351" y="51"/>
                  </a:cubicBezTo>
                  <a:cubicBezTo>
                    <a:pt x="352" y="48"/>
                    <a:pt x="350" y="43"/>
                    <a:pt x="354" y="40"/>
                  </a:cubicBezTo>
                  <a:close/>
                </a:path>
              </a:pathLst>
            </a:custGeom>
            <a:solidFill>
              <a:srgbClr val="F9B1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8" name="Google Shape;1068;p27"/>
            <p:cNvSpPr/>
            <p:nvPr/>
          </p:nvSpPr>
          <p:spPr>
            <a:xfrm>
              <a:off x="2055" y="1080"/>
              <a:ext cx="438" cy="121"/>
            </a:xfrm>
            <a:custGeom>
              <a:avLst/>
              <a:gdLst/>
              <a:ahLst/>
              <a:cxnLst/>
              <a:rect l="l" t="t" r="r" b="b"/>
              <a:pathLst>
                <a:path w="381" h="105" extrusionOk="0">
                  <a:moveTo>
                    <a:pt x="34" y="86"/>
                  </a:moveTo>
                  <a:cubicBezTo>
                    <a:pt x="12" y="68"/>
                    <a:pt x="6" y="43"/>
                    <a:pt x="1" y="17"/>
                  </a:cubicBezTo>
                  <a:cubicBezTo>
                    <a:pt x="0" y="13"/>
                    <a:pt x="0" y="7"/>
                    <a:pt x="3" y="3"/>
                  </a:cubicBezTo>
                  <a:cubicBezTo>
                    <a:pt x="5" y="2"/>
                    <a:pt x="7" y="0"/>
                    <a:pt x="8" y="2"/>
                  </a:cubicBezTo>
                  <a:cubicBezTo>
                    <a:pt x="17" y="15"/>
                    <a:pt x="37" y="20"/>
                    <a:pt x="39" y="40"/>
                  </a:cubicBezTo>
                  <a:cubicBezTo>
                    <a:pt x="37" y="40"/>
                    <a:pt x="40" y="39"/>
                    <a:pt x="39" y="41"/>
                  </a:cubicBezTo>
                  <a:cubicBezTo>
                    <a:pt x="39" y="42"/>
                    <a:pt x="40" y="42"/>
                    <a:pt x="40" y="41"/>
                  </a:cubicBezTo>
                  <a:cubicBezTo>
                    <a:pt x="39" y="36"/>
                    <a:pt x="38" y="30"/>
                    <a:pt x="43" y="25"/>
                  </a:cubicBezTo>
                  <a:cubicBezTo>
                    <a:pt x="59" y="21"/>
                    <a:pt x="75" y="24"/>
                    <a:pt x="91" y="28"/>
                  </a:cubicBezTo>
                  <a:cubicBezTo>
                    <a:pt x="97" y="31"/>
                    <a:pt x="98" y="36"/>
                    <a:pt x="97" y="44"/>
                  </a:cubicBezTo>
                  <a:cubicBezTo>
                    <a:pt x="98" y="37"/>
                    <a:pt x="96" y="31"/>
                    <a:pt x="102" y="28"/>
                  </a:cubicBezTo>
                  <a:cubicBezTo>
                    <a:pt x="120" y="26"/>
                    <a:pt x="137" y="24"/>
                    <a:pt x="154" y="30"/>
                  </a:cubicBezTo>
                  <a:cubicBezTo>
                    <a:pt x="159" y="34"/>
                    <a:pt x="159" y="41"/>
                    <a:pt x="160" y="47"/>
                  </a:cubicBezTo>
                  <a:cubicBezTo>
                    <a:pt x="161" y="41"/>
                    <a:pt x="157" y="35"/>
                    <a:pt x="162" y="30"/>
                  </a:cubicBezTo>
                  <a:cubicBezTo>
                    <a:pt x="181" y="24"/>
                    <a:pt x="199" y="25"/>
                    <a:pt x="218" y="30"/>
                  </a:cubicBezTo>
                  <a:cubicBezTo>
                    <a:pt x="223" y="33"/>
                    <a:pt x="222" y="39"/>
                    <a:pt x="223" y="44"/>
                  </a:cubicBezTo>
                  <a:cubicBezTo>
                    <a:pt x="223" y="45"/>
                    <a:pt x="223" y="46"/>
                    <a:pt x="224" y="47"/>
                  </a:cubicBezTo>
                  <a:cubicBezTo>
                    <a:pt x="224" y="45"/>
                    <a:pt x="224" y="44"/>
                    <a:pt x="224" y="43"/>
                  </a:cubicBezTo>
                  <a:cubicBezTo>
                    <a:pt x="223" y="32"/>
                    <a:pt x="229" y="26"/>
                    <a:pt x="240" y="27"/>
                  </a:cubicBezTo>
                  <a:cubicBezTo>
                    <a:pt x="253" y="27"/>
                    <a:pt x="267" y="23"/>
                    <a:pt x="281" y="25"/>
                  </a:cubicBezTo>
                  <a:cubicBezTo>
                    <a:pt x="289" y="30"/>
                    <a:pt x="284" y="38"/>
                    <a:pt x="286" y="44"/>
                  </a:cubicBezTo>
                  <a:cubicBezTo>
                    <a:pt x="286" y="39"/>
                    <a:pt x="284" y="32"/>
                    <a:pt x="288" y="26"/>
                  </a:cubicBezTo>
                  <a:cubicBezTo>
                    <a:pt x="302" y="18"/>
                    <a:pt x="318" y="19"/>
                    <a:pt x="334" y="17"/>
                  </a:cubicBezTo>
                  <a:cubicBezTo>
                    <a:pt x="341" y="21"/>
                    <a:pt x="341" y="28"/>
                    <a:pt x="341" y="35"/>
                  </a:cubicBezTo>
                  <a:cubicBezTo>
                    <a:pt x="342" y="29"/>
                    <a:pt x="340" y="24"/>
                    <a:pt x="342" y="18"/>
                  </a:cubicBezTo>
                  <a:cubicBezTo>
                    <a:pt x="345" y="13"/>
                    <a:pt x="350" y="11"/>
                    <a:pt x="355" y="10"/>
                  </a:cubicBezTo>
                  <a:cubicBezTo>
                    <a:pt x="359" y="10"/>
                    <a:pt x="363" y="10"/>
                    <a:pt x="366" y="9"/>
                  </a:cubicBezTo>
                  <a:cubicBezTo>
                    <a:pt x="377" y="8"/>
                    <a:pt x="381" y="11"/>
                    <a:pt x="377" y="22"/>
                  </a:cubicBezTo>
                  <a:cubicBezTo>
                    <a:pt x="372" y="43"/>
                    <a:pt x="366" y="63"/>
                    <a:pt x="352" y="80"/>
                  </a:cubicBezTo>
                  <a:cubicBezTo>
                    <a:pt x="333" y="88"/>
                    <a:pt x="314" y="92"/>
                    <a:pt x="295" y="95"/>
                  </a:cubicBezTo>
                  <a:cubicBezTo>
                    <a:pt x="245" y="101"/>
                    <a:pt x="194" y="105"/>
                    <a:pt x="144" y="103"/>
                  </a:cubicBezTo>
                  <a:cubicBezTo>
                    <a:pt x="115" y="102"/>
                    <a:pt x="87" y="103"/>
                    <a:pt x="59" y="98"/>
                  </a:cubicBezTo>
                  <a:cubicBezTo>
                    <a:pt x="49" y="96"/>
                    <a:pt x="41" y="92"/>
                    <a:pt x="34" y="86"/>
                  </a:cubicBezTo>
                  <a:close/>
                </a:path>
              </a:pathLst>
            </a:custGeom>
            <a:solidFill>
              <a:srgbClr val="F9B1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9" name="Google Shape;1069;p27"/>
            <p:cNvSpPr/>
            <p:nvPr/>
          </p:nvSpPr>
          <p:spPr>
            <a:xfrm>
              <a:off x="2094" y="1172"/>
              <a:ext cx="369" cy="131"/>
            </a:xfrm>
            <a:custGeom>
              <a:avLst/>
              <a:gdLst/>
              <a:ahLst/>
              <a:cxnLst/>
              <a:rect l="l" t="t" r="r" b="b"/>
              <a:pathLst>
                <a:path w="321" h="114" extrusionOk="0">
                  <a:moveTo>
                    <a:pt x="0" y="6"/>
                  </a:moveTo>
                  <a:cubicBezTo>
                    <a:pt x="55" y="23"/>
                    <a:pt x="111" y="20"/>
                    <a:pt x="166" y="18"/>
                  </a:cubicBezTo>
                  <a:cubicBezTo>
                    <a:pt x="193" y="17"/>
                    <a:pt x="220" y="16"/>
                    <a:pt x="246" y="12"/>
                  </a:cubicBezTo>
                  <a:cubicBezTo>
                    <a:pt x="262" y="10"/>
                    <a:pt x="278" y="7"/>
                    <a:pt x="293" y="3"/>
                  </a:cubicBezTo>
                  <a:cubicBezTo>
                    <a:pt x="301" y="1"/>
                    <a:pt x="309" y="0"/>
                    <a:pt x="318" y="0"/>
                  </a:cubicBezTo>
                  <a:cubicBezTo>
                    <a:pt x="316" y="5"/>
                    <a:pt x="314" y="11"/>
                    <a:pt x="321" y="13"/>
                  </a:cubicBezTo>
                  <a:cubicBezTo>
                    <a:pt x="321" y="15"/>
                    <a:pt x="321" y="16"/>
                    <a:pt x="320" y="17"/>
                  </a:cubicBezTo>
                  <a:cubicBezTo>
                    <a:pt x="315" y="20"/>
                    <a:pt x="315" y="29"/>
                    <a:pt x="308" y="32"/>
                  </a:cubicBezTo>
                  <a:cubicBezTo>
                    <a:pt x="297" y="40"/>
                    <a:pt x="294" y="54"/>
                    <a:pt x="285" y="64"/>
                  </a:cubicBezTo>
                  <a:cubicBezTo>
                    <a:pt x="275" y="63"/>
                    <a:pt x="275" y="72"/>
                    <a:pt x="272" y="78"/>
                  </a:cubicBezTo>
                  <a:cubicBezTo>
                    <a:pt x="264" y="84"/>
                    <a:pt x="257" y="91"/>
                    <a:pt x="248" y="96"/>
                  </a:cubicBezTo>
                  <a:cubicBezTo>
                    <a:pt x="226" y="111"/>
                    <a:pt x="201" y="114"/>
                    <a:pt x="176" y="104"/>
                  </a:cubicBezTo>
                  <a:cubicBezTo>
                    <a:pt x="165" y="100"/>
                    <a:pt x="153" y="99"/>
                    <a:pt x="142" y="102"/>
                  </a:cubicBezTo>
                  <a:cubicBezTo>
                    <a:pt x="113" y="110"/>
                    <a:pt x="86" y="105"/>
                    <a:pt x="61" y="89"/>
                  </a:cubicBezTo>
                  <a:cubicBezTo>
                    <a:pt x="59" y="87"/>
                    <a:pt x="56" y="86"/>
                    <a:pt x="54" y="85"/>
                  </a:cubicBezTo>
                  <a:cubicBezTo>
                    <a:pt x="46" y="76"/>
                    <a:pt x="38" y="68"/>
                    <a:pt x="31" y="59"/>
                  </a:cubicBezTo>
                  <a:cubicBezTo>
                    <a:pt x="21" y="41"/>
                    <a:pt x="8" y="25"/>
                    <a:pt x="0" y="6"/>
                  </a:cubicBezTo>
                  <a:close/>
                </a:path>
              </a:pathLst>
            </a:custGeom>
            <a:solidFill>
              <a:srgbClr val="C3D8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0" name="Google Shape;1070;p27"/>
            <p:cNvSpPr/>
            <p:nvPr/>
          </p:nvSpPr>
          <p:spPr>
            <a:xfrm>
              <a:off x="2176" y="1755"/>
              <a:ext cx="172" cy="131"/>
            </a:xfrm>
            <a:custGeom>
              <a:avLst/>
              <a:gdLst/>
              <a:ahLst/>
              <a:cxnLst/>
              <a:rect l="l" t="t" r="r" b="b"/>
              <a:pathLst>
                <a:path w="150" h="114" extrusionOk="0">
                  <a:moveTo>
                    <a:pt x="1" y="29"/>
                  </a:moveTo>
                  <a:cubicBezTo>
                    <a:pt x="4" y="26"/>
                    <a:pt x="3" y="22"/>
                    <a:pt x="3" y="19"/>
                  </a:cubicBezTo>
                  <a:cubicBezTo>
                    <a:pt x="3" y="16"/>
                    <a:pt x="4" y="14"/>
                    <a:pt x="8" y="15"/>
                  </a:cubicBezTo>
                  <a:cubicBezTo>
                    <a:pt x="30" y="21"/>
                    <a:pt x="51" y="11"/>
                    <a:pt x="73" y="8"/>
                  </a:cubicBezTo>
                  <a:cubicBezTo>
                    <a:pt x="91" y="6"/>
                    <a:pt x="108" y="2"/>
                    <a:pt x="126" y="1"/>
                  </a:cubicBezTo>
                  <a:cubicBezTo>
                    <a:pt x="138" y="0"/>
                    <a:pt x="145" y="2"/>
                    <a:pt x="143" y="16"/>
                  </a:cubicBezTo>
                  <a:cubicBezTo>
                    <a:pt x="143" y="18"/>
                    <a:pt x="144" y="19"/>
                    <a:pt x="144" y="21"/>
                  </a:cubicBezTo>
                  <a:cubicBezTo>
                    <a:pt x="145" y="45"/>
                    <a:pt x="147" y="69"/>
                    <a:pt x="147" y="93"/>
                  </a:cubicBezTo>
                  <a:cubicBezTo>
                    <a:pt x="147" y="98"/>
                    <a:pt x="150" y="104"/>
                    <a:pt x="144" y="107"/>
                  </a:cubicBezTo>
                  <a:cubicBezTo>
                    <a:pt x="130" y="114"/>
                    <a:pt x="114" y="109"/>
                    <a:pt x="99" y="110"/>
                  </a:cubicBezTo>
                  <a:cubicBezTo>
                    <a:pt x="89" y="111"/>
                    <a:pt x="83" y="106"/>
                    <a:pt x="81" y="96"/>
                  </a:cubicBezTo>
                  <a:cubicBezTo>
                    <a:pt x="78" y="83"/>
                    <a:pt x="74" y="70"/>
                    <a:pt x="75" y="59"/>
                  </a:cubicBezTo>
                  <a:cubicBezTo>
                    <a:pt x="74" y="55"/>
                    <a:pt x="71" y="58"/>
                    <a:pt x="73" y="57"/>
                  </a:cubicBezTo>
                  <a:cubicBezTo>
                    <a:pt x="73" y="57"/>
                    <a:pt x="73" y="57"/>
                    <a:pt x="74" y="58"/>
                  </a:cubicBezTo>
                  <a:cubicBezTo>
                    <a:pt x="76" y="73"/>
                    <a:pt x="72" y="87"/>
                    <a:pt x="69" y="101"/>
                  </a:cubicBezTo>
                  <a:cubicBezTo>
                    <a:pt x="67" y="108"/>
                    <a:pt x="61" y="110"/>
                    <a:pt x="55" y="110"/>
                  </a:cubicBezTo>
                  <a:cubicBezTo>
                    <a:pt x="41" y="110"/>
                    <a:pt x="26" y="114"/>
                    <a:pt x="12" y="107"/>
                  </a:cubicBezTo>
                  <a:cubicBezTo>
                    <a:pt x="7" y="106"/>
                    <a:pt x="3" y="104"/>
                    <a:pt x="3" y="98"/>
                  </a:cubicBezTo>
                  <a:cubicBezTo>
                    <a:pt x="4" y="75"/>
                    <a:pt x="0" y="52"/>
                    <a:pt x="1" y="29"/>
                  </a:cubicBezTo>
                  <a:close/>
                </a:path>
              </a:pathLst>
            </a:custGeom>
            <a:solidFill>
              <a:srgbClr val="0455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1" name="Google Shape;1071;p27"/>
            <p:cNvSpPr/>
            <p:nvPr/>
          </p:nvSpPr>
          <p:spPr>
            <a:xfrm>
              <a:off x="2422" y="1187"/>
              <a:ext cx="281" cy="104"/>
            </a:xfrm>
            <a:custGeom>
              <a:avLst/>
              <a:gdLst/>
              <a:ahLst/>
              <a:cxnLst/>
              <a:rect l="l" t="t" r="r" b="b"/>
              <a:pathLst>
                <a:path w="244" h="91" extrusionOk="0">
                  <a:moveTo>
                    <a:pt x="0" y="51"/>
                  </a:moveTo>
                  <a:cubicBezTo>
                    <a:pt x="1" y="36"/>
                    <a:pt x="13" y="26"/>
                    <a:pt x="21" y="15"/>
                  </a:cubicBezTo>
                  <a:cubicBezTo>
                    <a:pt x="21" y="16"/>
                    <a:pt x="22" y="17"/>
                    <a:pt x="23" y="18"/>
                  </a:cubicBezTo>
                  <a:cubicBezTo>
                    <a:pt x="28" y="21"/>
                    <a:pt x="28" y="16"/>
                    <a:pt x="29" y="13"/>
                  </a:cubicBezTo>
                  <a:cubicBezTo>
                    <a:pt x="31" y="9"/>
                    <a:pt x="32" y="4"/>
                    <a:pt x="36" y="2"/>
                  </a:cubicBezTo>
                  <a:cubicBezTo>
                    <a:pt x="36" y="1"/>
                    <a:pt x="36" y="1"/>
                    <a:pt x="36" y="0"/>
                  </a:cubicBezTo>
                  <a:cubicBezTo>
                    <a:pt x="51" y="3"/>
                    <a:pt x="65" y="5"/>
                    <a:pt x="77" y="13"/>
                  </a:cubicBezTo>
                  <a:cubicBezTo>
                    <a:pt x="82" y="18"/>
                    <a:pt x="77" y="22"/>
                    <a:pt x="77" y="27"/>
                  </a:cubicBezTo>
                  <a:cubicBezTo>
                    <a:pt x="78" y="23"/>
                    <a:pt x="79" y="18"/>
                    <a:pt x="84" y="16"/>
                  </a:cubicBezTo>
                  <a:cubicBezTo>
                    <a:pt x="97" y="20"/>
                    <a:pt x="111" y="25"/>
                    <a:pt x="124" y="29"/>
                  </a:cubicBezTo>
                  <a:cubicBezTo>
                    <a:pt x="128" y="32"/>
                    <a:pt x="127" y="36"/>
                    <a:pt x="126" y="40"/>
                  </a:cubicBezTo>
                  <a:cubicBezTo>
                    <a:pt x="128" y="36"/>
                    <a:pt x="129" y="32"/>
                    <a:pt x="133" y="29"/>
                  </a:cubicBezTo>
                  <a:cubicBezTo>
                    <a:pt x="146" y="30"/>
                    <a:pt x="160" y="30"/>
                    <a:pt x="173" y="30"/>
                  </a:cubicBezTo>
                  <a:cubicBezTo>
                    <a:pt x="178" y="31"/>
                    <a:pt x="177" y="36"/>
                    <a:pt x="179" y="40"/>
                  </a:cubicBezTo>
                  <a:cubicBezTo>
                    <a:pt x="179" y="36"/>
                    <a:pt x="176" y="32"/>
                    <a:pt x="181" y="29"/>
                  </a:cubicBezTo>
                  <a:cubicBezTo>
                    <a:pt x="194" y="26"/>
                    <a:pt x="207" y="23"/>
                    <a:pt x="220" y="21"/>
                  </a:cubicBezTo>
                  <a:cubicBezTo>
                    <a:pt x="225" y="20"/>
                    <a:pt x="227" y="23"/>
                    <a:pt x="229" y="28"/>
                  </a:cubicBezTo>
                  <a:cubicBezTo>
                    <a:pt x="232" y="36"/>
                    <a:pt x="234" y="45"/>
                    <a:pt x="238" y="54"/>
                  </a:cubicBezTo>
                  <a:cubicBezTo>
                    <a:pt x="244" y="70"/>
                    <a:pt x="244" y="71"/>
                    <a:pt x="226" y="75"/>
                  </a:cubicBezTo>
                  <a:cubicBezTo>
                    <a:pt x="167" y="90"/>
                    <a:pt x="108" y="91"/>
                    <a:pt x="51" y="64"/>
                  </a:cubicBezTo>
                  <a:cubicBezTo>
                    <a:pt x="35" y="57"/>
                    <a:pt x="17" y="53"/>
                    <a:pt x="0" y="51"/>
                  </a:cubicBezTo>
                  <a:close/>
                </a:path>
              </a:pathLst>
            </a:custGeom>
            <a:solidFill>
              <a:srgbClr val="F8B1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2" name="Google Shape;1072;p27"/>
            <p:cNvSpPr/>
            <p:nvPr/>
          </p:nvSpPr>
          <p:spPr>
            <a:xfrm>
              <a:off x="2058" y="1058"/>
              <a:ext cx="406" cy="77"/>
            </a:xfrm>
            <a:custGeom>
              <a:avLst/>
              <a:gdLst/>
              <a:ahLst/>
              <a:cxnLst/>
              <a:rect l="l" t="t" r="r" b="b"/>
              <a:pathLst>
                <a:path w="353" h="67" extrusionOk="0">
                  <a:moveTo>
                    <a:pt x="279" y="47"/>
                  </a:moveTo>
                  <a:cubicBezTo>
                    <a:pt x="264" y="48"/>
                    <a:pt x="249" y="49"/>
                    <a:pt x="233" y="49"/>
                  </a:cubicBezTo>
                  <a:cubicBezTo>
                    <a:pt x="220" y="50"/>
                    <a:pt x="226" y="60"/>
                    <a:pt x="225" y="67"/>
                  </a:cubicBezTo>
                  <a:cubicBezTo>
                    <a:pt x="215" y="66"/>
                    <a:pt x="223" y="54"/>
                    <a:pt x="216" y="52"/>
                  </a:cubicBezTo>
                  <a:cubicBezTo>
                    <a:pt x="197" y="48"/>
                    <a:pt x="178" y="48"/>
                    <a:pt x="159" y="53"/>
                  </a:cubicBezTo>
                  <a:cubicBezTo>
                    <a:pt x="157" y="52"/>
                    <a:pt x="155" y="54"/>
                    <a:pt x="152" y="53"/>
                  </a:cubicBezTo>
                  <a:cubicBezTo>
                    <a:pt x="134" y="47"/>
                    <a:pt x="116" y="50"/>
                    <a:pt x="97" y="51"/>
                  </a:cubicBezTo>
                  <a:cubicBezTo>
                    <a:pt x="94" y="52"/>
                    <a:pt x="92" y="51"/>
                    <a:pt x="90" y="50"/>
                  </a:cubicBezTo>
                  <a:cubicBezTo>
                    <a:pt x="73" y="49"/>
                    <a:pt x="56" y="44"/>
                    <a:pt x="39" y="47"/>
                  </a:cubicBezTo>
                  <a:cubicBezTo>
                    <a:pt x="34" y="50"/>
                    <a:pt x="39" y="57"/>
                    <a:pt x="33" y="60"/>
                  </a:cubicBezTo>
                  <a:cubicBezTo>
                    <a:pt x="31" y="50"/>
                    <a:pt x="29" y="42"/>
                    <a:pt x="17" y="39"/>
                  </a:cubicBezTo>
                  <a:cubicBezTo>
                    <a:pt x="8" y="37"/>
                    <a:pt x="11" y="22"/>
                    <a:pt x="0" y="22"/>
                  </a:cubicBezTo>
                  <a:cubicBezTo>
                    <a:pt x="5" y="15"/>
                    <a:pt x="3" y="7"/>
                    <a:pt x="3" y="0"/>
                  </a:cubicBezTo>
                  <a:cubicBezTo>
                    <a:pt x="23" y="10"/>
                    <a:pt x="44" y="13"/>
                    <a:pt x="65" y="15"/>
                  </a:cubicBezTo>
                  <a:cubicBezTo>
                    <a:pt x="85" y="17"/>
                    <a:pt x="104" y="20"/>
                    <a:pt x="123" y="23"/>
                  </a:cubicBezTo>
                  <a:cubicBezTo>
                    <a:pt x="175" y="31"/>
                    <a:pt x="227" y="26"/>
                    <a:pt x="279" y="28"/>
                  </a:cubicBezTo>
                  <a:cubicBezTo>
                    <a:pt x="292" y="28"/>
                    <a:pt x="305" y="27"/>
                    <a:pt x="319" y="27"/>
                  </a:cubicBezTo>
                  <a:cubicBezTo>
                    <a:pt x="327" y="25"/>
                    <a:pt x="335" y="27"/>
                    <a:pt x="343" y="26"/>
                  </a:cubicBezTo>
                  <a:cubicBezTo>
                    <a:pt x="348" y="25"/>
                    <a:pt x="353" y="26"/>
                    <a:pt x="352" y="33"/>
                  </a:cubicBezTo>
                  <a:cubicBezTo>
                    <a:pt x="347" y="34"/>
                    <a:pt x="343" y="35"/>
                    <a:pt x="341" y="40"/>
                  </a:cubicBezTo>
                  <a:cubicBezTo>
                    <a:pt x="338" y="41"/>
                    <a:pt x="335" y="41"/>
                    <a:pt x="333" y="39"/>
                  </a:cubicBezTo>
                  <a:cubicBezTo>
                    <a:pt x="317" y="42"/>
                    <a:pt x="301" y="45"/>
                    <a:pt x="286" y="47"/>
                  </a:cubicBezTo>
                  <a:cubicBezTo>
                    <a:pt x="284" y="49"/>
                    <a:pt x="281" y="48"/>
                    <a:pt x="279" y="47"/>
                  </a:cubicBezTo>
                  <a:close/>
                </a:path>
              </a:pathLst>
            </a:custGeom>
            <a:solidFill>
              <a:srgbClr val="C4D7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3" name="Google Shape;1073;p27"/>
            <p:cNvSpPr/>
            <p:nvPr/>
          </p:nvSpPr>
          <p:spPr>
            <a:xfrm>
              <a:off x="2098" y="1240"/>
              <a:ext cx="124" cy="253"/>
            </a:xfrm>
            <a:custGeom>
              <a:avLst/>
              <a:gdLst/>
              <a:ahLst/>
              <a:cxnLst/>
              <a:rect l="l" t="t" r="r" b="b"/>
              <a:pathLst>
                <a:path w="107" h="221" extrusionOk="0">
                  <a:moveTo>
                    <a:pt x="27" y="0"/>
                  </a:moveTo>
                  <a:cubicBezTo>
                    <a:pt x="37" y="6"/>
                    <a:pt x="46" y="12"/>
                    <a:pt x="49" y="24"/>
                  </a:cubicBezTo>
                  <a:cubicBezTo>
                    <a:pt x="52" y="42"/>
                    <a:pt x="46" y="60"/>
                    <a:pt x="46" y="77"/>
                  </a:cubicBezTo>
                  <a:cubicBezTo>
                    <a:pt x="45" y="98"/>
                    <a:pt x="42" y="119"/>
                    <a:pt x="41" y="141"/>
                  </a:cubicBezTo>
                  <a:cubicBezTo>
                    <a:pt x="40" y="150"/>
                    <a:pt x="43" y="155"/>
                    <a:pt x="52" y="158"/>
                  </a:cubicBezTo>
                  <a:cubicBezTo>
                    <a:pt x="66" y="163"/>
                    <a:pt x="79" y="169"/>
                    <a:pt x="93" y="174"/>
                  </a:cubicBezTo>
                  <a:cubicBezTo>
                    <a:pt x="98" y="176"/>
                    <a:pt x="105" y="177"/>
                    <a:pt x="107" y="184"/>
                  </a:cubicBezTo>
                  <a:cubicBezTo>
                    <a:pt x="97" y="196"/>
                    <a:pt x="91" y="211"/>
                    <a:pt x="79" y="221"/>
                  </a:cubicBezTo>
                  <a:cubicBezTo>
                    <a:pt x="61" y="211"/>
                    <a:pt x="43" y="200"/>
                    <a:pt x="26" y="190"/>
                  </a:cubicBezTo>
                  <a:cubicBezTo>
                    <a:pt x="8" y="180"/>
                    <a:pt x="0" y="162"/>
                    <a:pt x="3" y="142"/>
                  </a:cubicBezTo>
                  <a:cubicBezTo>
                    <a:pt x="10" y="107"/>
                    <a:pt x="17" y="71"/>
                    <a:pt x="25" y="36"/>
                  </a:cubicBezTo>
                  <a:cubicBezTo>
                    <a:pt x="27" y="24"/>
                    <a:pt x="26" y="12"/>
                    <a:pt x="27" y="0"/>
                  </a:cubicBezTo>
                  <a:close/>
                </a:path>
              </a:pathLst>
            </a:custGeom>
            <a:solidFill>
              <a:srgbClr val="B27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4" name="Google Shape;1074;p27"/>
            <p:cNvSpPr/>
            <p:nvPr/>
          </p:nvSpPr>
          <p:spPr>
            <a:xfrm>
              <a:off x="2252" y="762"/>
              <a:ext cx="139" cy="132"/>
            </a:xfrm>
            <a:custGeom>
              <a:avLst/>
              <a:gdLst/>
              <a:ahLst/>
              <a:cxnLst/>
              <a:rect l="l" t="t" r="r" b="b"/>
              <a:pathLst>
                <a:path w="121" h="115" extrusionOk="0">
                  <a:moveTo>
                    <a:pt x="48" y="112"/>
                  </a:moveTo>
                  <a:cubicBezTo>
                    <a:pt x="38" y="115"/>
                    <a:pt x="28" y="115"/>
                    <a:pt x="19" y="112"/>
                  </a:cubicBezTo>
                  <a:cubicBezTo>
                    <a:pt x="3" y="98"/>
                    <a:pt x="0" y="82"/>
                    <a:pt x="11" y="61"/>
                  </a:cubicBezTo>
                  <a:cubicBezTo>
                    <a:pt x="27" y="30"/>
                    <a:pt x="54" y="15"/>
                    <a:pt x="87" y="9"/>
                  </a:cubicBezTo>
                  <a:cubicBezTo>
                    <a:pt x="96" y="7"/>
                    <a:pt x="109" y="0"/>
                    <a:pt x="115" y="7"/>
                  </a:cubicBezTo>
                  <a:cubicBezTo>
                    <a:pt x="121" y="14"/>
                    <a:pt x="111" y="26"/>
                    <a:pt x="107" y="35"/>
                  </a:cubicBezTo>
                  <a:cubicBezTo>
                    <a:pt x="94" y="65"/>
                    <a:pt x="79" y="95"/>
                    <a:pt x="48" y="112"/>
                  </a:cubicBezTo>
                  <a:close/>
                </a:path>
              </a:pathLst>
            </a:custGeom>
            <a:solidFill>
              <a:srgbClr val="29B6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5" name="Google Shape;1075;p27"/>
            <p:cNvSpPr/>
            <p:nvPr/>
          </p:nvSpPr>
          <p:spPr>
            <a:xfrm>
              <a:off x="2307" y="1256"/>
              <a:ext cx="100" cy="251"/>
            </a:xfrm>
            <a:custGeom>
              <a:avLst/>
              <a:gdLst/>
              <a:ahLst/>
              <a:cxnLst/>
              <a:rect l="l" t="t" r="r" b="b"/>
              <a:pathLst>
                <a:path w="87" h="219" extrusionOk="0">
                  <a:moveTo>
                    <a:pt x="64" y="19"/>
                  </a:moveTo>
                  <a:cubicBezTo>
                    <a:pt x="70" y="13"/>
                    <a:pt x="77" y="9"/>
                    <a:pt x="82" y="3"/>
                  </a:cubicBezTo>
                  <a:cubicBezTo>
                    <a:pt x="86" y="0"/>
                    <a:pt x="86" y="3"/>
                    <a:pt x="87" y="5"/>
                  </a:cubicBezTo>
                  <a:cubicBezTo>
                    <a:pt x="84" y="43"/>
                    <a:pt x="84" y="82"/>
                    <a:pt x="84" y="120"/>
                  </a:cubicBezTo>
                  <a:cubicBezTo>
                    <a:pt x="84" y="143"/>
                    <a:pt x="75" y="162"/>
                    <a:pt x="58" y="177"/>
                  </a:cubicBezTo>
                  <a:cubicBezTo>
                    <a:pt x="44" y="190"/>
                    <a:pt x="31" y="202"/>
                    <a:pt x="17" y="215"/>
                  </a:cubicBezTo>
                  <a:cubicBezTo>
                    <a:pt x="14" y="216"/>
                    <a:pt x="11" y="219"/>
                    <a:pt x="10" y="216"/>
                  </a:cubicBezTo>
                  <a:cubicBezTo>
                    <a:pt x="5" y="202"/>
                    <a:pt x="0" y="189"/>
                    <a:pt x="1" y="175"/>
                  </a:cubicBezTo>
                  <a:cubicBezTo>
                    <a:pt x="1" y="172"/>
                    <a:pt x="4" y="170"/>
                    <a:pt x="5" y="168"/>
                  </a:cubicBezTo>
                  <a:cubicBezTo>
                    <a:pt x="7" y="158"/>
                    <a:pt x="16" y="156"/>
                    <a:pt x="22" y="152"/>
                  </a:cubicBezTo>
                  <a:cubicBezTo>
                    <a:pt x="41" y="142"/>
                    <a:pt x="48" y="127"/>
                    <a:pt x="50" y="107"/>
                  </a:cubicBezTo>
                  <a:cubicBezTo>
                    <a:pt x="51" y="82"/>
                    <a:pt x="56" y="57"/>
                    <a:pt x="60" y="33"/>
                  </a:cubicBezTo>
                  <a:cubicBezTo>
                    <a:pt x="60" y="28"/>
                    <a:pt x="61" y="23"/>
                    <a:pt x="64" y="19"/>
                  </a:cubicBezTo>
                  <a:close/>
                </a:path>
              </a:pathLst>
            </a:custGeom>
            <a:solidFill>
              <a:srgbClr val="B17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6" name="Google Shape;1076;p27"/>
            <p:cNvSpPr/>
            <p:nvPr/>
          </p:nvSpPr>
          <p:spPr>
            <a:xfrm>
              <a:off x="2189" y="1878"/>
              <a:ext cx="58" cy="211"/>
            </a:xfrm>
            <a:custGeom>
              <a:avLst/>
              <a:gdLst/>
              <a:ahLst/>
              <a:cxnLst/>
              <a:rect l="l" t="t" r="r" b="b"/>
              <a:pathLst>
                <a:path w="50" h="184" extrusionOk="0">
                  <a:moveTo>
                    <a:pt x="0" y="0"/>
                  </a:moveTo>
                  <a:cubicBezTo>
                    <a:pt x="15" y="0"/>
                    <a:pt x="30" y="0"/>
                    <a:pt x="44" y="0"/>
                  </a:cubicBezTo>
                  <a:cubicBezTo>
                    <a:pt x="50" y="6"/>
                    <a:pt x="49" y="13"/>
                    <a:pt x="48" y="20"/>
                  </a:cubicBezTo>
                  <a:cubicBezTo>
                    <a:pt x="45" y="49"/>
                    <a:pt x="43" y="79"/>
                    <a:pt x="40" y="108"/>
                  </a:cubicBezTo>
                  <a:cubicBezTo>
                    <a:pt x="39" y="112"/>
                    <a:pt x="39" y="116"/>
                    <a:pt x="36" y="118"/>
                  </a:cubicBezTo>
                  <a:cubicBezTo>
                    <a:pt x="32" y="139"/>
                    <a:pt x="31" y="160"/>
                    <a:pt x="30" y="182"/>
                  </a:cubicBezTo>
                  <a:cubicBezTo>
                    <a:pt x="22" y="184"/>
                    <a:pt x="14" y="184"/>
                    <a:pt x="8" y="176"/>
                  </a:cubicBezTo>
                  <a:cubicBezTo>
                    <a:pt x="7" y="163"/>
                    <a:pt x="9" y="150"/>
                    <a:pt x="6" y="137"/>
                  </a:cubicBezTo>
                  <a:cubicBezTo>
                    <a:pt x="4" y="97"/>
                    <a:pt x="2" y="56"/>
                    <a:pt x="0" y="15"/>
                  </a:cubicBezTo>
                  <a:cubicBezTo>
                    <a:pt x="0" y="10"/>
                    <a:pt x="0" y="5"/>
                    <a:pt x="0" y="0"/>
                  </a:cubicBezTo>
                  <a:close/>
                </a:path>
              </a:pathLst>
            </a:custGeom>
            <a:solidFill>
              <a:srgbClr val="B276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7" name="Google Shape;1077;p27"/>
            <p:cNvSpPr/>
            <p:nvPr/>
          </p:nvSpPr>
          <p:spPr>
            <a:xfrm>
              <a:off x="2284" y="1878"/>
              <a:ext cx="64" cy="208"/>
            </a:xfrm>
            <a:custGeom>
              <a:avLst/>
              <a:gdLst/>
              <a:ahLst/>
              <a:cxnLst/>
              <a:rect l="l" t="t" r="r" b="b"/>
              <a:pathLst>
                <a:path w="56" h="182" extrusionOk="0">
                  <a:moveTo>
                    <a:pt x="4" y="0"/>
                  </a:moveTo>
                  <a:cubicBezTo>
                    <a:pt x="19" y="0"/>
                    <a:pt x="35" y="0"/>
                    <a:pt x="50" y="0"/>
                  </a:cubicBezTo>
                  <a:cubicBezTo>
                    <a:pt x="51" y="38"/>
                    <a:pt x="53" y="75"/>
                    <a:pt x="54" y="113"/>
                  </a:cubicBezTo>
                  <a:cubicBezTo>
                    <a:pt x="52" y="133"/>
                    <a:pt x="56" y="154"/>
                    <a:pt x="56" y="174"/>
                  </a:cubicBezTo>
                  <a:cubicBezTo>
                    <a:pt x="50" y="180"/>
                    <a:pt x="43" y="182"/>
                    <a:pt x="35" y="177"/>
                  </a:cubicBezTo>
                  <a:cubicBezTo>
                    <a:pt x="32" y="162"/>
                    <a:pt x="29" y="147"/>
                    <a:pt x="26" y="132"/>
                  </a:cubicBezTo>
                  <a:cubicBezTo>
                    <a:pt x="21" y="128"/>
                    <a:pt x="21" y="121"/>
                    <a:pt x="20" y="116"/>
                  </a:cubicBezTo>
                  <a:cubicBezTo>
                    <a:pt x="14" y="82"/>
                    <a:pt x="8" y="48"/>
                    <a:pt x="2" y="14"/>
                  </a:cubicBezTo>
                  <a:cubicBezTo>
                    <a:pt x="1" y="9"/>
                    <a:pt x="0" y="4"/>
                    <a:pt x="4" y="0"/>
                  </a:cubicBezTo>
                  <a:close/>
                </a:path>
              </a:pathLst>
            </a:custGeom>
            <a:solidFill>
              <a:srgbClr val="B27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8" name="Google Shape;1078;p27"/>
            <p:cNvSpPr/>
            <p:nvPr/>
          </p:nvSpPr>
          <p:spPr>
            <a:xfrm>
              <a:off x="2561" y="1219"/>
              <a:ext cx="14" cy="25"/>
            </a:xfrm>
            <a:custGeom>
              <a:avLst/>
              <a:gdLst/>
              <a:ahLst/>
              <a:cxnLst/>
              <a:rect l="l" t="t" r="r" b="b"/>
              <a:pathLst>
                <a:path w="12" h="22" extrusionOk="0">
                  <a:moveTo>
                    <a:pt x="12" y="1"/>
                  </a:moveTo>
                  <a:cubicBezTo>
                    <a:pt x="10" y="7"/>
                    <a:pt x="9" y="12"/>
                    <a:pt x="8" y="17"/>
                  </a:cubicBezTo>
                  <a:cubicBezTo>
                    <a:pt x="7" y="19"/>
                    <a:pt x="6" y="22"/>
                    <a:pt x="3" y="21"/>
                  </a:cubicBezTo>
                  <a:cubicBezTo>
                    <a:pt x="0" y="21"/>
                    <a:pt x="1" y="18"/>
                    <a:pt x="1" y="16"/>
                  </a:cubicBezTo>
                  <a:cubicBezTo>
                    <a:pt x="2" y="11"/>
                    <a:pt x="2" y="6"/>
                    <a:pt x="3" y="1"/>
                  </a:cubicBezTo>
                  <a:cubicBezTo>
                    <a:pt x="6" y="0"/>
                    <a:pt x="9" y="0"/>
                    <a:pt x="12" y="1"/>
                  </a:cubicBezTo>
                  <a:close/>
                </a:path>
              </a:pathLst>
            </a:custGeom>
            <a:solidFill>
              <a:srgbClr val="6B66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9" name="Google Shape;1079;p27"/>
            <p:cNvSpPr/>
            <p:nvPr/>
          </p:nvSpPr>
          <p:spPr>
            <a:xfrm>
              <a:off x="2317" y="2077"/>
              <a:ext cx="53" cy="27"/>
            </a:xfrm>
            <a:custGeom>
              <a:avLst/>
              <a:gdLst/>
              <a:ahLst/>
              <a:cxnLst/>
              <a:rect l="l" t="t" r="r" b="b"/>
              <a:pathLst>
                <a:path w="46" h="23" extrusionOk="0">
                  <a:moveTo>
                    <a:pt x="6" y="3"/>
                  </a:moveTo>
                  <a:cubicBezTo>
                    <a:pt x="13" y="2"/>
                    <a:pt x="20" y="1"/>
                    <a:pt x="27" y="0"/>
                  </a:cubicBezTo>
                  <a:cubicBezTo>
                    <a:pt x="32" y="4"/>
                    <a:pt x="37" y="7"/>
                    <a:pt x="43" y="11"/>
                  </a:cubicBezTo>
                  <a:cubicBezTo>
                    <a:pt x="46" y="13"/>
                    <a:pt x="45" y="16"/>
                    <a:pt x="44" y="19"/>
                  </a:cubicBezTo>
                  <a:cubicBezTo>
                    <a:pt x="44" y="23"/>
                    <a:pt x="41" y="23"/>
                    <a:pt x="38" y="22"/>
                  </a:cubicBezTo>
                  <a:cubicBezTo>
                    <a:pt x="29" y="21"/>
                    <a:pt x="19" y="21"/>
                    <a:pt x="10" y="19"/>
                  </a:cubicBezTo>
                  <a:cubicBezTo>
                    <a:pt x="0" y="16"/>
                    <a:pt x="7" y="8"/>
                    <a:pt x="6" y="3"/>
                  </a:cubicBezTo>
                  <a:close/>
                </a:path>
              </a:pathLst>
            </a:custGeom>
            <a:solidFill>
              <a:srgbClr val="141F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0" name="Google Shape;1080;p27"/>
            <p:cNvSpPr/>
            <p:nvPr/>
          </p:nvSpPr>
          <p:spPr>
            <a:xfrm>
              <a:off x="2178" y="2080"/>
              <a:ext cx="49" cy="27"/>
            </a:xfrm>
            <a:custGeom>
              <a:avLst/>
              <a:gdLst/>
              <a:ahLst/>
              <a:cxnLst/>
              <a:rect l="l" t="t" r="r" b="b"/>
              <a:pathLst>
                <a:path w="43" h="24" extrusionOk="0">
                  <a:moveTo>
                    <a:pt x="18" y="0"/>
                  </a:moveTo>
                  <a:cubicBezTo>
                    <a:pt x="26" y="2"/>
                    <a:pt x="33" y="4"/>
                    <a:pt x="40" y="6"/>
                  </a:cubicBezTo>
                  <a:cubicBezTo>
                    <a:pt x="43" y="17"/>
                    <a:pt x="39" y="21"/>
                    <a:pt x="28" y="21"/>
                  </a:cubicBezTo>
                  <a:cubicBezTo>
                    <a:pt x="21" y="21"/>
                    <a:pt x="15" y="22"/>
                    <a:pt x="9" y="23"/>
                  </a:cubicBezTo>
                  <a:cubicBezTo>
                    <a:pt x="6" y="23"/>
                    <a:pt x="2" y="24"/>
                    <a:pt x="1" y="20"/>
                  </a:cubicBezTo>
                  <a:cubicBezTo>
                    <a:pt x="0" y="16"/>
                    <a:pt x="0" y="13"/>
                    <a:pt x="4" y="11"/>
                  </a:cubicBezTo>
                  <a:cubicBezTo>
                    <a:pt x="9" y="8"/>
                    <a:pt x="14" y="4"/>
                    <a:pt x="18" y="0"/>
                  </a:cubicBezTo>
                  <a:close/>
                </a:path>
              </a:pathLst>
            </a:custGeom>
            <a:solidFill>
              <a:srgbClr val="121E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1" name="Google Shape;1081;p27"/>
            <p:cNvSpPr/>
            <p:nvPr/>
          </p:nvSpPr>
          <p:spPr>
            <a:xfrm>
              <a:off x="2225" y="1358"/>
              <a:ext cx="82" cy="99"/>
            </a:xfrm>
            <a:custGeom>
              <a:avLst/>
              <a:gdLst/>
              <a:ahLst/>
              <a:cxnLst/>
              <a:rect l="l" t="t" r="r" b="b"/>
              <a:pathLst>
                <a:path w="71" h="86" extrusionOk="0">
                  <a:moveTo>
                    <a:pt x="68" y="41"/>
                  </a:moveTo>
                  <a:cubicBezTo>
                    <a:pt x="65" y="55"/>
                    <a:pt x="51" y="61"/>
                    <a:pt x="46" y="74"/>
                  </a:cubicBezTo>
                  <a:cubicBezTo>
                    <a:pt x="43" y="80"/>
                    <a:pt x="41" y="86"/>
                    <a:pt x="33" y="84"/>
                  </a:cubicBezTo>
                  <a:cubicBezTo>
                    <a:pt x="27" y="83"/>
                    <a:pt x="22" y="82"/>
                    <a:pt x="24" y="74"/>
                  </a:cubicBezTo>
                  <a:cubicBezTo>
                    <a:pt x="24" y="72"/>
                    <a:pt x="25" y="70"/>
                    <a:pt x="23" y="69"/>
                  </a:cubicBezTo>
                  <a:cubicBezTo>
                    <a:pt x="5" y="63"/>
                    <a:pt x="1" y="49"/>
                    <a:pt x="2" y="32"/>
                  </a:cubicBezTo>
                  <a:cubicBezTo>
                    <a:pt x="0" y="27"/>
                    <a:pt x="2" y="22"/>
                    <a:pt x="4" y="18"/>
                  </a:cubicBezTo>
                  <a:cubicBezTo>
                    <a:pt x="11" y="6"/>
                    <a:pt x="31" y="0"/>
                    <a:pt x="48" y="5"/>
                  </a:cubicBezTo>
                  <a:cubicBezTo>
                    <a:pt x="61" y="9"/>
                    <a:pt x="71" y="22"/>
                    <a:pt x="71" y="36"/>
                  </a:cubicBezTo>
                  <a:cubicBezTo>
                    <a:pt x="71" y="38"/>
                    <a:pt x="70" y="39"/>
                    <a:pt x="68" y="41"/>
                  </a:cubicBezTo>
                  <a:close/>
                </a:path>
              </a:pathLst>
            </a:custGeom>
            <a:solidFill>
              <a:srgbClr val="B277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2" name="Google Shape;1082;p27"/>
            <p:cNvSpPr/>
            <p:nvPr/>
          </p:nvSpPr>
          <p:spPr>
            <a:xfrm>
              <a:off x="2307" y="1016"/>
              <a:ext cx="10" cy="34"/>
            </a:xfrm>
            <a:custGeom>
              <a:avLst/>
              <a:gdLst/>
              <a:ahLst/>
              <a:cxnLst/>
              <a:rect l="l" t="t" r="r" b="b"/>
              <a:pathLst>
                <a:path w="9" h="30" extrusionOk="0">
                  <a:moveTo>
                    <a:pt x="9" y="2"/>
                  </a:moveTo>
                  <a:cubicBezTo>
                    <a:pt x="9" y="9"/>
                    <a:pt x="9" y="17"/>
                    <a:pt x="8" y="25"/>
                  </a:cubicBezTo>
                  <a:cubicBezTo>
                    <a:pt x="8" y="27"/>
                    <a:pt x="7" y="30"/>
                    <a:pt x="3" y="30"/>
                  </a:cubicBezTo>
                  <a:cubicBezTo>
                    <a:pt x="0" y="29"/>
                    <a:pt x="0" y="26"/>
                    <a:pt x="0" y="24"/>
                  </a:cubicBezTo>
                  <a:cubicBezTo>
                    <a:pt x="1" y="16"/>
                    <a:pt x="1" y="9"/>
                    <a:pt x="2" y="1"/>
                  </a:cubicBezTo>
                  <a:cubicBezTo>
                    <a:pt x="5" y="0"/>
                    <a:pt x="7" y="0"/>
                    <a:pt x="9" y="2"/>
                  </a:cubicBezTo>
                  <a:close/>
                </a:path>
              </a:pathLst>
            </a:custGeom>
            <a:solidFill>
              <a:srgbClr val="746E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3" name="Google Shape;1083;p27"/>
            <p:cNvSpPr/>
            <p:nvPr/>
          </p:nvSpPr>
          <p:spPr>
            <a:xfrm>
              <a:off x="2230" y="1009"/>
              <a:ext cx="19" cy="34"/>
            </a:xfrm>
            <a:custGeom>
              <a:avLst/>
              <a:gdLst/>
              <a:ahLst/>
              <a:cxnLst/>
              <a:rect l="l" t="t" r="r" b="b"/>
              <a:pathLst>
                <a:path w="17" h="30" extrusionOk="0">
                  <a:moveTo>
                    <a:pt x="13" y="13"/>
                  </a:moveTo>
                  <a:cubicBezTo>
                    <a:pt x="10" y="18"/>
                    <a:pt x="15" y="30"/>
                    <a:pt x="7" y="29"/>
                  </a:cubicBezTo>
                  <a:cubicBezTo>
                    <a:pt x="0" y="28"/>
                    <a:pt x="7" y="18"/>
                    <a:pt x="6" y="12"/>
                  </a:cubicBezTo>
                  <a:cubicBezTo>
                    <a:pt x="6" y="9"/>
                    <a:pt x="6" y="5"/>
                    <a:pt x="7" y="2"/>
                  </a:cubicBezTo>
                  <a:cubicBezTo>
                    <a:pt x="17" y="0"/>
                    <a:pt x="11" y="9"/>
                    <a:pt x="13" y="13"/>
                  </a:cubicBezTo>
                  <a:close/>
                </a:path>
              </a:pathLst>
            </a:custGeom>
            <a:solidFill>
              <a:srgbClr val="6762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4" name="Google Shape;1084;p27"/>
            <p:cNvSpPr/>
            <p:nvPr/>
          </p:nvSpPr>
          <p:spPr>
            <a:xfrm>
              <a:off x="2371" y="1016"/>
              <a:ext cx="14" cy="37"/>
            </a:xfrm>
            <a:custGeom>
              <a:avLst/>
              <a:gdLst/>
              <a:ahLst/>
              <a:cxnLst/>
              <a:rect l="l" t="t" r="r" b="b"/>
              <a:pathLst>
                <a:path w="12" h="32" extrusionOk="0">
                  <a:moveTo>
                    <a:pt x="8" y="4"/>
                  </a:moveTo>
                  <a:cubicBezTo>
                    <a:pt x="6" y="12"/>
                    <a:pt x="12" y="21"/>
                    <a:pt x="7" y="32"/>
                  </a:cubicBezTo>
                  <a:cubicBezTo>
                    <a:pt x="0" y="22"/>
                    <a:pt x="4" y="12"/>
                    <a:pt x="1" y="3"/>
                  </a:cubicBezTo>
                  <a:cubicBezTo>
                    <a:pt x="4" y="0"/>
                    <a:pt x="6" y="1"/>
                    <a:pt x="8" y="4"/>
                  </a:cubicBezTo>
                  <a:close/>
                </a:path>
              </a:pathLst>
            </a:custGeom>
            <a:solidFill>
              <a:srgbClr val="3F553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5" name="Google Shape;1085;p27"/>
            <p:cNvSpPr/>
            <p:nvPr/>
          </p:nvSpPr>
          <p:spPr>
            <a:xfrm>
              <a:off x="2163" y="1003"/>
              <a:ext cx="14" cy="36"/>
            </a:xfrm>
            <a:custGeom>
              <a:avLst/>
              <a:gdLst/>
              <a:ahLst/>
              <a:cxnLst/>
              <a:rect l="l" t="t" r="r" b="b"/>
              <a:pathLst>
                <a:path w="12" h="31" extrusionOk="0">
                  <a:moveTo>
                    <a:pt x="12" y="4"/>
                  </a:moveTo>
                  <a:cubicBezTo>
                    <a:pt x="9" y="12"/>
                    <a:pt x="11" y="22"/>
                    <a:pt x="5" y="31"/>
                  </a:cubicBezTo>
                  <a:cubicBezTo>
                    <a:pt x="0" y="20"/>
                    <a:pt x="6" y="11"/>
                    <a:pt x="6" y="1"/>
                  </a:cubicBezTo>
                  <a:cubicBezTo>
                    <a:pt x="9" y="0"/>
                    <a:pt x="11" y="1"/>
                    <a:pt x="12" y="4"/>
                  </a:cubicBezTo>
                  <a:close/>
                </a:path>
              </a:pathLst>
            </a:custGeom>
            <a:solidFill>
              <a:srgbClr val="4C52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6" name="Google Shape;1086;p27"/>
            <p:cNvSpPr/>
            <p:nvPr/>
          </p:nvSpPr>
          <p:spPr>
            <a:xfrm>
              <a:off x="2233" y="1116"/>
              <a:ext cx="14" cy="32"/>
            </a:xfrm>
            <a:custGeom>
              <a:avLst/>
              <a:gdLst/>
              <a:ahLst/>
              <a:cxnLst/>
              <a:rect l="l" t="t" r="r" b="b"/>
              <a:pathLst>
                <a:path w="12" h="28" extrusionOk="0">
                  <a:moveTo>
                    <a:pt x="0" y="3"/>
                  </a:moveTo>
                  <a:cubicBezTo>
                    <a:pt x="3" y="1"/>
                    <a:pt x="5" y="0"/>
                    <a:pt x="7" y="3"/>
                  </a:cubicBezTo>
                  <a:cubicBezTo>
                    <a:pt x="7" y="10"/>
                    <a:pt x="12" y="18"/>
                    <a:pt x="7" y="28"/>
                  </a:cubicBezTo>
                  <a:cubicBezTo>
                    <a:pt x="1" y="19"/>
                    <a:pt x="1" y="11"/>
                    <a:pt x="0" y="3"/>
                  </a:cubicBezTo>
                  <a:close/>
                </a:path>
              </a:pathLst>
            </a:custGeom>
            <a:solidFill>
              <a:srgbClr val="6563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7" name="Google Shape;1087;p27"/>
            <p:cNvSpPr/>
            <p:nvPr/>
          </p:nvSpPr>
          <p:spPr>
            <a:xfrm>
              <a:off x="2307" y="1113"/>
              <a:ext cx="11" cy="36"/>
            </a:xfrm>
            <a:custGeom>
              <a:avLst/>
              <a:gdLst/>
              <a:ahLst/>
              <a:cxnLst/>
              <a:rect l="l" t="t" r="r" b="b"/>
              <a:pathLst>
                <a:path w="10" h="31" extrusionOk="0">
                  <a:moveTo>
                    <a:pt x="0" y="4"/>
                  </a:moveTo>
                  <a:cubicBezTo>
                    <a:pt x="4" y="0"/>
                    <a:pt x="6" y="3"/>
                    <a:pt x="6" y="7"/>
                  </a:cubicBezTo>
                  <a:cubicBezTo>
                    <a:pt x="7" y="11"/>
                    <a:pt x="6" y="15"/>
                    <a:pt x="9" y="19"/>
                  </a:cubicBezTo>
                  <a:cubicBezTo>
                    <a:pt x="8" y="22"/>
                    <a:pt x="10" y="27"/>
                    <a:pt x="5" y="31"/>
                  </a:cubicBezTo>
                  <a:cubicBezTo>
                    <a:pt x="0" y="22"/>
                    <a:pt x="1" y="13"/>
                    <a:pt x="0" y="4"/>
                  </a:cubicBezTo>
                  <a:close/>
                </a:path>
              </a:pathLst>
            </a:custGeom>
            <a:solidFill>
              <a:srgbClr val="5A542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8" name="Google Shape;1088;p27"/>
            <p:cNvSpPr/>
            <p:nvPr/>
          </p:nvSpPr>
          <p:spPr>
            <a:xfrm>
              <a:off x="2161" y="1116"/>
              <a:ext cx="11" cy="34"/>
            </a:xfrm>
            <a:custGeom>
              <a:avLst/>
              <a:gdLst/>
              <a:ahLst/>
              <a:cxnLst/>
              <a:rect l="l" t="t" r="r" b="b"/>
              <a:pathLst>
                <a:path w="10" h="30" extrusionOk="0">
                  <a:moveTo>
                    <a:pt x="1" y="0"/>
                  </a:moveTo>
                  <a:cubicBezTo>
                    <a:pt x="3" y="0"/>
                    <a:pt x="6" y="0"/>
                    <a:pt x="8" y="1"/>
                  </a:cubicBezTo>
                  <a:cubicBezTo>
                    <a:pt x="7" y="9"/>
                    <a:pt x="10" y="18"/>
                    <a:pt x="6" y="30"/>
                  </a:cubicBezTo>
                  <a:cubicBezTo>
                    <a:pt x="0" y="18"/>
                    <a:pt x="3" y="8"/>
                    <a:pt x="1" y="0"/>
                  </a:cubicBezTo>
                  <a:close/>
                </a:path>
              </a:pathLst>
            </a:custGeom>
            <a:solidFill>
              <a:srgbClr val="485C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9" name="Google Shape;1089;p27"/>
            <p:cNvSpPr/>
            <p:nvPr/>
          </p:nvSpPr>
          <p:spPr>
            <a:xfrm>
              <a:off x="2378" y="1112"/>
              <a:ext cx="9" cy="31"/>
            </a:xfrm>
            <a:custGeom>
              <a:avLst/>
              <a:gdLst/>
              <a:ahLst/>
              <a:cxnLst/>
              <a:rect l="l" t="t" r="r" b="b"/>
              <a:pathLst>
                <a:path w="8" h="27" extrusionOk="0">
                  <a:moveTo>
                    <a:pt x="1" y="0"/>
                  </a:moveTo>
                  <a:cubicBezTo>
                    <a:pt x="3" y="0"/>
                    <a:pt x="6" y="0"/>
                    <a:pt x="8" y="0"/>
                  </a:cubicBezTo>
                  <a:cubicBezTo>
                    <a:pt x="8" y="9"/>
                    <a:pt x="8" y="18"/>
                    <a:pt x="8" y="27"/>
                  </a:cubicBezTo>
                  <a:cubicBezTo>
                    <a:pt x="0" y="19"/>
                    <a:pt x="3" y="9"/>
                    <a:pt x="1" y="0"/>
                  </a:cubicBezTo>
                  <a:close/>
                </a:path>
              </a:pathLst>
            </a:custGeom>
            <a:solidFill>
              <a:srgbClr val="4757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0" name="Google Shape;1090;p27"/>
            <p:cNvSpPr/>
            <p:nvPr/>
          </p:nvSpPr>
          <p:spPr>
            <a:xfrm>
              <a:off x="2207" y="1317"/>
              <a:ext cx="119" cy="88"/>
            </a:xfrm>
            <a:custGeom>
              <a:avLst/>
              <a:gdLst/>
              <a:ahLst/>
              <a:cxnLst/>
              <a:rect l="l" t="t" r="r" b="b"/>
              <a:pathLst>
                <a:path w="104" h="77" extrusionOk="0">
                  <a:moveTo>
                    <a:pt x="84" y="77"/>
                  </a:moveTo>
                  <a:cubicBezTo>
                    <a:pt x="82" y="55"/>
                    <a:pt x="74" y="45"/>
                    <a:pt x="57" y="43"/>
                  </a:cubicBezTo>
                  <a:cubicBezTo>
                    <a:pt x="37" y="41"/>
                    <a:pt x="26" y="48"/>
                    <a:pt x="18" y="68"/>
                  </a:cubicBezTo>
                  <a:cubicBezTo>
                    <a:pt x="12" y="68"/>
                    <a:pt x="11" y="63"/>
                    <a:pt x="10" y="59"/>
                  </a:cubicBezTo>
                  <a:cubicBezTo>
                    <a:pt x="7" y="47"/>
                    <a:pt x="4" y="35"/>
                    <a:pt x="1" y="23"/>
                  </a:cubicBezTo>
                  <a:cubicBezTo>
                    <a:pt x="0" y="17"/>
                    <a:pt x="3" y="14"/>
                    <a:pt x="9" y="12"/>
                  </a:cubicBezTo>
                  <a:cubicBezTo>
                    <a:pt x="22" y="9"/>
                    <a:pt x="35" y="5"/>
                    <a:pt x="49" y="2"/>
                  </a:cubicBezTo>
                  <a:cubicBezTo>
                    <a:pt x="54" y="0"/>
                    <a:pt x="58" y="2"/>
                    <a:pt x="63" y="5"/>
                  </a:cubicBezTo>
                  <a:cubicBezTo>
                    <a:pt x="71" y="10"/>
                    <a:pt x="79" y="14"/>
                    <a:pt x="88" y="19"/>
                  </a:cubicBezTo>
                  <a:cubicBezTo>
                    <a:pt x="101" y="25"/>
                    <a:pt x="104" y="36"/>
                    <a:pt x="103" y="49"/>
                  </a:cubicBezTo>
                  <a:cubicBezTo>
                    <a:pt x="103" y="61"/>
                    <a:pt x="97" y="71"/>
                    <a:pt x="84" y="77"/>
                  </a:cubicBezTo>
                  <a:close/>
                </a:path>
              </a:pathLst>
            </a:custGeom>
            <a:solidFill>
              <a:srgbClr val="111A2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91" name="Google Shape;1091;p27"/>
          <p:cNvGrpSpPr/>
          <p:nvPr/>
        </p:nvGrpSpPr>
        <p:grpSpPr>
          <a:xfrm>
            <a:off x="1349375" y="1477962"/>
            <a:ext cx="946149" cy="1868488"/>
            <a:chOff x="850" y="931"/>
            <a:chExt cx="596" cy="1177"/>
          </a:xfrm>
        </p:grpSpPr>
        <p:sp>
          <p:nvSpPr>
            <p:cNvPr id="1092" name="Google Shape;1092;p27"/>
            <p:cNvSpPr/>
            <p:nvPr/>
          </p:nvSpPr>
          <p:spPr>
            <a:xfrm>
              <a:off x="850" y="931"/>
              <a:ext cx="506" cy="270"/>
            </a:xfrm>
            <a:custGeom>
              <a:avLst/>
              <a:gdLst/>
              <a:ahLst/>
              <a:cxnLst/>
              <a:rect l="l" t="t" r="r" b="b"/>
              <a:pathLst>
                <a:path w="381" h="204" extrusionOk="0">
                  <a:moveTo>
                    <a:pt x="205" y="130"/>
                  </a:moveTo>
                  <a:cubicBezTo>
                    <a:pt x="184" y="133"/>
                    <a:pt x="164" y="134"/>
                    <a:pt x="143" y="137"/>
                  </a:cubicBezTo>
                  <a:cubicBezTo>
                    <a:pt x="133" y="139"/>
                    <a:pt x="123" y="132"/>
                    <a:pt x="112" y="136"/>
                  </a:cubicBezTo>
                  <a:cubicBezTo>
                    <a:pt x="107" y="138"/>
                    <a:pt x="104" y="139"/>
                    <a:pt x="106" y="145"/>
                  </a:cubicBezTo>
                  <a:cubicBezTo>
                    <a:pt x="107" y="152"/>
                    <a:pt x="107" y="159"/>
                    <a:pt x="109" y="167"/>
                  </a:cubicBezTo>
                  <a:cubicBezTo>
                    <a:pt x="111" y="178"/>
                    <a:pt x="110" y="188"/>
                    <a:pt x="99" y="194"/>
                  </a:cubicBezTo>
                  <a:cubicBezTo>
                    <a:pt x="89" y="200"/>
                    <a:pt x="79" y="198"/>
                    <a:pt x="68" y="187"/>
                  </a:cubicBezTo>
                  <a:cubicBezTo>
                    <a:pt x="63" y="198"/>
                    <a:pt x="54" y="204"/>
                    <a:pt x="41" y="202"/>
                  </a:cubicBezTo>
                  <a:cubicBezTo>
                    <a:pt x="28" y="199"/>
                    <a:pt x="24" y="189"/>
                    <a:pt x="24" y="177"/>
                  </a:cubicBezTo>
                  <a:cubicBezTo>
                    <a:pt x="24" y="170"/>
                    <a:pt x="22" y="163"/>
                    <a:pt x="21" y="156"/>
                  </a:cubicBezTo>
                  <a:cubicBezTo>
                    <a:pt x="21" y="154"/>
                    <a:pt x="21" y="151"/>
                    <a:pt x="19" y="149"/>
                  </a:cubicBezTo>
                  <a:cubicBezTo>
                    <a:pt x="3" y="136"/>
                    <a:pt x="0" y="118"/>
                    <a:pt x="12" y="102"/>
                  </a:cubicBezTo>
                  <a:cubicBezTo>
                    <a:pt x="14" y="99"/>
                    <a:pt x="14" y="96"/>
                    <a:pt x="13" y="93"/>
                  </a:cubicBezTo>
                  <a:cubicBezTo>
                    <a:pt x="13" y="86"/>
                    <a:pt x="12" y="79"/>
                    <a:pt x="11" y="71"/>
                  </a:cubicBezTo>
                  <a:cubicBezTo>
                    <a:pt x="9" y="61"/>
                    <a:pt x="10" y="50"/>
                    <a:pt x="21" y="45"/>
                  </a:cubicBezTo>
                  <a:cubicBezTo>
                    <a:pt x="33" y="40"/>
                    <a:pt x="43" y="43"/>
                    <a:pt x="51" y="53"/>
                  </a:cubicBezTo>
                  <a:cubicBezTo>
                    <a:pt x="54" y="50"/>
                    <a:pt x="55" y="47"/>
                    <a:pt x="58" y="44"/>
                  </a:cubicBezTo>
                  <a:cubicBezTo>
                    <a:pt x="71" y="32"/>
                    <a:pt x="91" y="38"/>
                    <a:pt x="95" y="55"/>
                  </a:cubicBezTo>
                  <a:cubicBezTo>
                    <a:pt x="96" y="63"/>
                    <a:pt x="97" y="71"/>
                    <a:pt x="98" y="80"/>
                  </a:cubicBezTo>
                  <a:cubicBezTo>
                    <a:pt x="98" y="89"/>
                    <a:pt x="101" y="93"/>
                    <a:pt x="111" y="90"/>
                  </a:cubicBezTo>
                  <a:cubicBezTo>
                    <a:pt x="150" y="78"/>
                    <a:pt x="192" y="78"/>
                    <a:pt x="232" y="71"/>
                  </a:cubicBezTo>
                  <a:cubicBezTo>
                    <a:pt x="244" y="69"/>
                    <a:pt x="255" y="74"/>
                    <a:pt x="267" y="71"/>
                  </a:cubicBezTo>
                  <a:cubicBezTo>
                    <a:pt x="276" y="69"/>
                    <a:pt x="277" y="66"/>
                    <a:pt x="276" y="58"/>
                  </a:cubicBezTo>
                  <a:cubicBezTo>
                    <a:pt x="275" y="52"/>
                    <a:pt x="274" y="45"/>
                    <a:pt x="273" y="38"/>
                  </a:cubicBezTo>
                  <a:cubicBezTo>
                    <a:pt x="272" y="27"/>
                    <a:pt x="274" y="17"/>
                    <a:pt x="285" y="13"/>
                  </a:cubicBezTo>
                  <a:cubicBezTo>
                    <a:pt x="296" y="8"/>
                    <a:pt x="306" y="10"/>
                    <a:pt x="313" y="21"/>
                  </a:cubicBezTo>
                  <a:cubicBezTo>
                    <a:pt x="316" y="17"/>
                    <a:pt x="318" y="14"/>
                    <a:pt x="322" y="11"/>
                  </a:cubicBezTo>
                  <a:cubicBezTo>
                    <a:pt x="334" y="0"/>
                    <a:pt x="353" y="6"/>
                    <a:pt x="357" y="22"/>
                  </a:cubicBezTo>
                  <a:cubicBezTo>
                    <a:pt x="359" y="30"/>
                    <a:pt x="359" y="38"/>
                    <a:pt x="360" y="45"/>
                  </a:cubicBezTo>
                  <a:cubicBezTo>
                    <a:pt x="361" y="52"/>
                    <a:pt x="361" y="58"/>
                    <a:pt x="370" y="61"/>
                  </a:cubicBezTo>
                  <a:cubicBezTo>
                    <a:pt x="379" y="64"/>
                    <a:pt x="381" y="97"/>
                    <a:pt x="373" y="103"/>
                  </a:cubicBezTo>
                  <a:cubicBezTo>
                    <a:pt x="369" y="107"/>
                    <a:pt x="368" y="110"/>
                    <a:pt x="369" y="115"/>
                  </a:cubicBezTo>
                  <a:cubicBezTo>
                    <a:pt x="370" y="121"/>
                    <a:pt x="370" y="127"/>
                    <a:pt x="371" y="133"/>
                  </a:cubicBezTo>
                  <a:cubicBezTo>
                    <a:pt x="373" y="144"/>
                    <a:pt x="374" y="155"/>
                    <a:pt x="362" y="162"/>
                  </a:cubicBezTo>
                  <a:cubicBezTo>
                    <a:pt x="352" y="167"/>
                    <a:pt x="342" y="165"/>
                    <a:pt x="330" y="154"/>
                  </a:cubicBezTo>
                  <a:cubicBezTo>
                    <a:pt x="326" y="166"/>
                    <a:pt x="317" y="171"/>
                    <a:pt x="304" y="169"/>
                  </a:cubicBezTo>
                  <a:cubicBezTo>
                    <a:pt x="292" y="167"/>
                    <a:pt x="287" y="158"/>
                    <a:pt x="287" y="146"/>
                  </a:cubicBezTo>
                  <a:cubicBezTo>
                    <a:pt x="287" y="143"/>
                    <a:pt x="286" y="139"/>
                    <a:pt x="285" y="136"/>
                  </a:cubicBezTo>
                  <a:cubicBezTo>
                    <a:pt x="282" y="115"/>
                    <a:pt x="278" y="110"/>
                    <a:pt x="259" y="119"/>
                  </a:cubicBezTo>
                  <a:cubicBezTo>
                    <a:pt x="248" y="124"/>
                    <a:pt x="236" y="124"/>
                    <a:pt x="226" y="128"/>
                  </a:cubicBezTo>
                  <a:cubicBezTo>
                    <a:pt x="219" y="134"/>
                    <a:pt x="212" y="130"/>
                    <a:pt x="205" y="130"/>
                  </a:cubicBezTo>
                  <a:close/>
                </a:path>
              </a:pathLst>
            </a:custGeom>
            <a:solidFill>
              <a:srgbClr val="0355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3" name="Google Shape;1093;p27"/>
            <p:cNvSpPr/>
            <p:nvPr/>
          </p:nvSpPr>
          <p:spPr>
            <a:xfrm>
              <a:off x="941" y="1693"/>
              <a:ext cx="196" cy="394"/>
            </a:xfrm>
            <a:custGeom>
              <a:avLst/>
              <a:gdLst/>
              <a:ahLst/>
              <a:cxnLst/>
              <a:rect l="l" t="t" r="r" b="b"/>
              <a:pathLst>
                <a:path w="148" h="298" extrusionOk="0">
                  <a:moveTo>
                    <a:pt x="84" y="294"/>
                  </a:moveTo>
                  <a:cubicBezTo>
                    <a:pt x="84" y="283"/>
                    <a:pt x="84" y="272"/>
                    <a:pt x="84" y="260"/>
                  </a:cubicBezTo>
                  <a:cubicBezTo>
                    <a:pt x="79" y="255"/>
                    <a:pt x="80" y="248"/>
                    <a:pt x="80" y="242"/>
                  </a:cubicBezTo>
                  <a:cubicBezTo>
                    <a:pt x="80" y="206"/>
                    <a:pt x="80" y="169"/>
                    <a:pt x="80" y="133"/>
                  </a:cubicBezTo>
                  <a:cubicBezTo>
                    <a:pt x="80" y="122"/>
                    <a:pt x="78" y="111"/>
                    <a:pt x="77" y="99"/>
                  </a:cubicBezTo>
                  <a:cubicBezTo>
                    <a:pt x="78" y="111"/>
                    <a:pt x="76" y="122"/>
                    <a:pt x="72" y="133"/>
                  </a:cubicBezTo>
                  <a:cubicBezTo>
                    <a:pt x="61" y="169"/>
                    <a:pt x="50" y="205"/>
                    <a:pt x="37" y="241"/>
                  </a:cubicBezTo>
                  <a:cubicBezTo>
                    <a:pt x="36" y="245"/>
                    <a:pt x="35" y="249"/>
                    <a:pt x="31" y="252"/>
                  </a:cubicBezTo>
                  <a:cubicBezTo>
                    <a:pt x="26" y="264"/>
                    <a:pt x="22" y="276"/>
                    <a:pt x="18" y="287"/>
                  </a:cubicBezTo>
                  <a:cubicBezTo>
                    <a:pt x="10" y="292"/>
                    <a:pt x="6" y="287"/>
                    <a:pt x="1" y="283"/>
                  </a:cubicBezTo>
                  <a:cubicBezTo>
                    <a:pt x="0" y="270"/>
                    <a:pt x="5" y="259"/>
                    <a:pt x="6" y="246"/>
                  </a:cubicBezTo>
                  <a:cubicBezTo>
                    <a:pt x="13" y="206"/>
                    <a:pt x="20" y="166"/>
                    <a:pt x="27" y="126"/>
                  </a:cubicBezTo>
                  <a:cubicBezTo>
                    <a:pt x="30" y="114"/>
                    <a:pt x="24" y="104"/>
                    <a:pt x="22" y="93"/>
                  </a:cubicBezTo>
                  <a:cubicBezTo>
                    <a:pt x="17" y="71"/>
                    <a:pt x="12" y="49"/>
                    <a:pt x="6" y="27"/>
                  </a:cubicBezTo>
                  <a:cubicBezTo>
                    <a:pt x="4" y="20"/>
                    <a:pt x="7" y="13"/>
                    <a:pt x="3" y="6"/>
                  </a:cubicBezTo>
                  <a:cubicBezTo>
                    <a:pt x="6" y="2"/>
                    <a:pt x="11" y="2"/>
                    <a:pt x="16" y="2"/>
                  </a:cubicBezTo>
                  <a:cubicBezTo>
                    <a:pt x="34" y="1"/>
                    <a:pt x="52" y="0"/>
                    <a:pt x="69" y="2"/>
                  </a:cubicBezTo>
                  <a:cubicBezTo>
                    <a:pt x="71" y="2"/>
                    <a:pt x="72" y="3"/>
                    <a:pt x="73" y="3"/>
                  </a:cubicBezTo>
                  <a:cubicBezTo>
                    <a:pt x="94" y="8"/>
                    <a:pt x="95" y="8"/>
                    <a:pt x="93" y="30"/>
                  </a:cubicBezTo>
                  <a:cubicBezTo>
                    <a:pt x="92" y="37"/>
                    <a:pt x="96" y="40"/>
                    <a:pt x="102" y="42"/>
                  </a:cubicBezTo>
                  <a:cubicBezTo>
                    <a:pt x="113" y="44"/>
                    <a:pt x="124" y="46"/>
                    <a:pt x="135" y="48"/>
                  </a:cubicBezTo>
                  <a:cubicBezTo>
                    <a:pt x="140" y="49"/>
                    <a:pt x="146" y="48"/>
                    <a:pt x="148" y="55"/>
                  </a:cubicBezTo>
                  <a:cubicBezTo>
                    <a:pt x="143" y="56"/>
                    <a:pt x="140" y="57"/>
                    <a:pt x="139" y="63"/>
                  </a:cubicBezTo>
                  <a:cubicBezTo>
                    <a:pt x="129" y="127"/>
                    <a:pt x="119" y="192"/>
                    <a:pt x="108" y="257"/>
                  </a:cubicBezTo>
                  <a:cubicBezTo>
                    <a:pt x="108" y="258"/>
                    <a:pt x="108" y="259"/>
                    <a:pt x="108" y="260"/>
                  </a:cubicBezTo>
                  <a:cubicBezTo>
                    <a:pt x="106" y="271"/>
                    <a:pt x="103" y="282"/>
                    <a:pt x="101" y="293"/>
                  </a:cubicBezTo>
                  <a:cubicBezTo>
                    <a:pt x="95" y="298"/>
                    <a:pt x="90" y="298"/>
                    <a:pt x="84" y="294"/>
                  </a:cubicBezTo>
                  <a:close/>
                </a:path>
              </a:pathLst>
            </a:custGeom>
            <a:solidFill>
              <a:srgbClr val="9AA7A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4" name="Google Shape;1094;p27"/>
            <p:cNvSpPr/>
            <p:nvPr/>
          </p:nvSpPr>
          <p:spPr>
            <a:xfrm>
              <a:off x="926" y="1524"/>
              <a:ext cx="165" cy="181"/>
            </a:xfrm>
            <a:custGeom>
              <a:avLst/>
              <a:gdLst/>
              <a:ahLst/>
              <a:cxnLst/>
              <a:rect l="l" t="t" r="r" b="b"/>
              <a:pathLst>
                <a:path w="124" h="137" extrusionOk="0">
                  <a:moveTo>
                    <a:pt x="83" y="134"/>
                  </a:moveTo>
                  <a:cubicBezTo>
                    <a:pt x="60" y="134"/>
                    <a:pt x="37" y="134"/>
                    <a:pt x="14" y="134"/>
                  </a:cubicBezTo>
                  <a:cubicBezTo>
                    <a:pt x="4" y="135"/>
                    <a:pt x="0" y="133"/>
                    <a:pt x="4" y="121"/>
                  </a:cubicBezTo>
                  <a:cubicBezTo>
                    <a:pt x="15" y="82"/>
                    <a:pt x="28" y="44"/>
                    <a:pt x="32" y="4"/>
                  </a:cubicBezTo>
                  <a:cubicBezTo>
                    <a:pt x="38" y="0"/>
                    <a:pt x="42" y="4"/>
                    <a:pt x="47" y="7"/>
                  </a:cubicBezTo>
                  <a:cubicBezTo>
                    <a:pt x="69" y="20"/>
                    <a:pt x="92" y="34"/>
                    <a:pt x="114" y="48"/>
                  </a:cubicBezTo>
                  <a:cubicBezTo>
                    <a:pt x="119" y="51"/>
                    <a:pt x="124" y="54"/>
                    <a:pt x="124" y="61"/>
                  </a:cubicBezTo>
                  <a:cubicBezTo>
                    <a:pt x="122" y="79"/>
                    <a:pt x="117" y="95"/>
                    <a:pt x="114" y="112"/>
                  </a:cubicBezTo>
                  <a:cubicBezTo>
                    <a:pt x="109" y="137"/>
                    <a:pt x="109" y="137"/>
                    <a:pt x="83" y="134"/>
                  </a:cubicBezTo>
                  <a:close/>
                </a:path>
              </a:pathLst>
            </a:custGeom>
            <a:solidFill>
              <a:srgbClr val="192F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5" name="Google Shape;1095;p27"/>
            <p:cNvSpPr/>
            <p:nvPr/>
          </p:nvSpPr>
          <p:spPr>
            <a:xfrm>
              <a:off x="976" y="1340"/>
              <a:ext cx="150" cy="229"/>
            </a:xfrm>
            <a:custGeom>
              <a:avLst/>
              <a:gdLst/>
              <a:ahLst/>
              <a:cxnLst/>
              <a:rect l="l" t="t" r="r" b="b"/>
              <a:pathLst>
                <a:path w="113" h="173" extrusionOk="0">
                  <a:moveTo>
                    <a:pt x="95" y="37"/>
                  </a:moveTo>
                  <a:cubicBezTo>
                    <a:pt x="99" y="47"/>
                    <a:pt x="103" y="57"/>
                    <a:pt x="107" y="68"/>
                  </a:cubicBezTo>
                  <a:cubicBezTo>
                    <a:pt x="112" y="72"/>
                    <a:pt x="113" y="79"/>
                    <a:pt x="111" y="85"/>
                  </a:cubicBezTo>
                  <a:cubicBezTo>
                    <a:pt x="106" y="111"/>
                    <a:pt x="102" y="137"/>
                    <a:pt x="94" y="162"/>
                  </a:cubicBezTo>
                  <a:cubicBezTo>
                    <a:pt x="92" y="168"/>
                    <a:pt x="91" y="173"/>
                    <a:pt x="84" y="173"/>
                  </a:cubicBezTo>
                  <a:cubicBezTo>
                    <a:pt x="70" y="169"/>
                    <a:pt x="62" y="157"/>
                    <a:pt x="51" y="148"/>
                  </a:cubicBezTo>
                  <a:cubicBezTo>
                    <a:pt x="41" y="140"/>
                    <a:pt x="32" y="130"/>
                    <a:pt x="22" y="122"/>
                  </a:cubicBezTo>
                  <a:cubicBezTo>
                    <a:pt x="11" y="114"/>
                    <a:pt x="7" y="104"/>
                    <a:pt x="11" y="92"/>
                  </a:cubicBezTo>
                  <a:cubicBezTo>
                    <a:pt x="16" y="74"/>
                    <a:pt x="15" y="57"/>
                    <a:pt x="5" y="40"/>
                  </a:cubicBezTo>
                  <a:cubicBezTo>
                    <a:pt x="2" y="35"/>
                    <a:pt x="0" y="29"/>
                    <a:pt x="1" y="23"/>
                  </a:cubicBezTo>
                  <a:cubicBezTo>
                    <a:pt x="6" y="16"/>
                    <a:pt x="13" y="14"/>
                    <a:pt x="21" y="16"/>
                  </a:cubicBezTo>
                  <a:cubicBezTo>
                    <a:pt x="27" y="18"/>
                    <a:pt x="29" y="25"/>
                    <a:pt x="32" y="31"/>
                  </a:cubicBezTo>
                  <a:cubicBezTo>
                    <a:pt x="42" y="49"/>
                    <a:pt x="51" y="68"/>
                    <a:pt x="61" y="87"/>
                  </a:cubicBezTo>
                  <a:cubicBezTo>
                    <a:pt x="59" y="65"/>
                    <a:pt x="57" y="44"/>
                    <a:pt x="60" y="23"/>
                  </a:cubicBezTo>
                  <a:cubicBezTo>
                    <a:pt x="61" y="19"/>
                    <a:pt x="61" y="14"/>
                    <a:pt x="62" y="10"/>
                  </a:cubicBezTo>
                  <a:cubicBezTo>
                    <a:pt x="62" y="5"/>
                    <a:pt x="62" y="0"/>
                    <a:pt x="69" y="1"/>
                  </a:cubicBezTo>
                  <a:cubicBezTo>
                    <a:pt x="75" y="8"/>
                    <a:pt x="83" y="14"/>
                    <a:pt x="88" y="23"/>
                  </a:cubicBezTo>
                  <a:cubicBezTo>
                    <a:pt x="91" y="27"/>
                    <a:pt x="95" y="31"/>
                    <a:pt x="95" y="37"/>
                  </a:cubicBezTo>
                  <a:close/>
                </a:path>
              </a:pathLst>
            </a:custGeom>
            <a:solidFill>
              <a:srgbClr val="192F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6" name="Google Shape;1096;p27"/>
            <p:cNvSpPr/>
            <p:nvPr/>
          </p:nvSpPr>
          <p:spPr>
            <a:xfrm>
              <a:off x="1036" y="1393"/>
              <a:ext cx="410" cy="420"/>
            </a:xfrm>
            <a:custGeom>
              <a:avLst/>
              <a:gdLst/>
              <a:ahLst/>
              <a:cxnLst/>
              <a:rect l="l" t="t" r="r" b="b"/>
              <a:pathLst>
                <a:path w="309" h="318" extrusionOk="0">
                  <a:moveTo>
                    <a:pt x="0" y="233"/>
                  </a:moveTo>
                  <a:cubicBezTo>
                    <a:pt x="22" y="232"/>
                    <a:pt x="22" y="232"/>
                    <a:pt x="27" y="210"/>
                  </a:cubicBezTo>
                  <a:cubicBezTo>
                    <a:pt x="31" y="192"/>
                    <a:pt x="35" y="175"/>
                    <a:pt x="39" y="158"/>
                  </a:cubicBezTo>
                  <a:cubicBezTo>
                    <a:pt x="46" y="156"/>
                    <a:pt x="49" y="160"/>
                    <a:pt x="51" y="167"/>
                  </a:cubicBezTo>
                  <a:cubicBezTo>
                    <a:pt x="48" y="192"/>
                    <a:pt x="42" y="216"/>
                    <a:pt x="36" y="241"/>
                  </a:cubicBezTo>
                  <a:cubicBezTo>
                    <a:pt x="34" y="251"/>
                    <a:pt x="36" y="256"/>
                    <a:pt x="47" y="258"/>
                  </a:cubicBezTo>
                  <a:cubicBezTo>
                    <a:pt x="103" y="270"/>
                    <a:pt x="159" y="282"/>
                    <a:pt x="216" y="294"/>
                  </a:cubicBezTo>
                  <a:cubicBezTo>
                    <a:pt x="232" y="298"/>
                    <a:pt x="232" y="297"/>
                    <a:pt x="236" y="281"/>
                  </a:cubicBezTo>
                  <a:cubicBezTo>
                    <a:pt x="253" y="200"/>
                    <a:pt x="270" y="119"/>
                    <a:pt x="288" y="39"/>
                  </a:cubicBezTo>
                  <a:cubicBezTo>
                    <a:pt x="290" y="28"/>
                    <a:pt x="287" y="23"/>
                    <a:pt x="276" y="21"/>
                  </a:cubicBezTo>
                  <a:cubicBezTo>
                    <a:pt x="265" y="20"/>
                    <a:pt x="255" y="17"/>
                    <a:pt x="245" y="14"/>
                  </a:cubicBezTo>
                  <a:cubicBezTo>
                    <a:pt x="233" y="8"/>
                    <a:pt x="232" y="6"/>
                    <a:pt x="242" y="0"/>
                  </a:cubicBezTo>
                  <a:cubicBezTo>
                    <a:pt x="261" y="4"/>
                    <a:pt x="279" y="8"/>
                    <a:pt x="298" y="12"/>
                  </a:cubicBezTo>
                  <a:cubicBezTo>
                    <a:pt x="306" y="13"/>
                    <a:pt x="309" y="16"/>
                    <a:pt x="307" y="24"/>
                  </a:cubicBezTo>
                  <a:cubicBezTo>
                    <a:pt x="286" y="118"/>
                    <a:pt x="266" y="212"/>
                    <a:pt x="247" y="306"/>
                  </a:cubicBezTo>
                  <a:cubicBezTo>
                    <a:pt x="245" y="318"/>
                    <a:pt x="239" y="317"/>
                    <a:pt x="231" y="315"/>
                  </a:cubicBezTo>
                  <a:cubicBezTo>
                    <a:pt x="179" y="304"/>
                    <a:pt x="127" y="293"/>
                    <a:pt x="76" y="282"/>
                  </a:cubicBezTo>
                  <a:cubicBezTo>
                    <a:pt x="59" y="279"/>
                    <a:pt x="43" y="275"/>
                    <a:pt x="26" y="272"/>
                  </a:cubicBezTo>
                  <a:cubicBezTo>
                    <a:pt x="17" y="270"/>
                    <a:pt x="15" y="267"/>
                    <a:pt x="17" y="257"/>
                  </a:cubicBezTo>
                  <a:cubicBezTo>
                    <a:pt x="21" y="238"/>
                    <a:pt x="21" y="237"/>
                    <a:pt x="0" y="233"/>
                  </a:cubicBezTo>
                  <a:close/>
                </a:path>
              </a:pathLst>
            </a:custGeom>
            <a:solidFill>
              <a:srgbClr val="0F5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7" name="Google Shape;1097;p27"/>
            <p:cNvSpPr/>
            <p:nvPr/>
          </p:nvSpPr>
          <p:spPr>
            <a:xfrm>
              <a:off x="941" y="1201"/>
              <a:ext cx="147" cy="169"/>
            </a:xfrm>
            <a:custGeom>
              <a:avLst/>
              <a:gdLst/>
              <a:ahLst/>
              <a:cxnLst/>
              <a:rect l="l" t="t" r="r" b="b"/>
              <a:pathLst>
                <a:path w="111" h="128" extrusionOk="0">
                  <a:moveTo>
                    <a:pt x="48" y="123"/>
                  </a:moveTo>
                  <a:cubicBezTo>
                    <a:pt x="41" y="122"/>
                    <a:pt x="35" y="125"/>
                    <a:pt x="29" y="128"/>
                  </a:cubicBezTo>
                  <a:cubicBezTo>
                    <a:pt x="28" y="128"/>
                    <a:pt x="27" y="128"/>
                    <a:pt x="26" y="127"/>
                  </a:cubicBezTo>
                  <a:cubicBezTo>
                    <a:pt x="26" y="127"/>
                    <a:pt x="25" y="126"/>
                    <a:pt x="25" y="126"/>
                  </a:cubicBezTo>
                  <a:cubicBezTo>
                    <a:pt x="6" y="105"/>
                    <a:pt x="0" y="80"/>
                    <a:pt x="3" y="53"/>
                  </a:cubicBezTo>
                  <a:cubicBezTo>
                    <a:pt x="5" y="29"/>
                    <a:pt x="21" y="14"/>
                    <a:pt x="43" y="7"/>
                  </a:cubicBezTo>
                  <a:cubicBezTo>
                    <a:pt x="64" y="0"/>
                    <a:pt x="91" y="18"/>
                    <a:pt x="98" y="43"/>
                  </a:cubicBezTo>
                  <a:cubicBezTo>
                    <a:pt x="101" y="56"/>
                    <a:pt x="102" y="69"/>
                    <a:pt x="104" y="81"/>
                  </a:cubicBezTo>
                  <a:cubicBezTo>
                    <a:pt x="109" y="86"/>
                    <a:pt x="111" y="93"/>
                    <a:pt x="111" y="100"/>
                  </a:cubicBezTo>
                  <a:cubicBezTo>
                    <a:pt x="111" y="108"/>
                    <a:pt x="107" y="113"/>
                    <a:pt x="98" y="109"/>
                  </a:cubicBezTo>
                  <a:cubicBezTo>
                    <a:pt x="92" y="105"/>
                    <a:pt x="92" y="110"/>
                    <a:pt x="92" y="113"/>
                  </a:cubicBezTo>
                  <a:cubicBezTo>
                    <a:pt x="91" y="118"/>
                    <a:pt x="94" y="124"/>
                    <a:pt x="89" y="128"/>
                  </a:cubicBezTo>
                  <a:cubicBezTo>
                    <a:pt x="85" y="119"/>
                    <a:pt x="83" y="109"/>
                    <a:pt x="79" y="100"/>
                  </a:cubicBezTo>
                  <a:cubicBezTo>
                    <a:pt x="80" y="96"/>
                    <a:pt x="83" y="93"/>
                    <a:pt x="85" y="90"/>
                  </a:cubicBezTo>
                  <a:cubicBezTo>
                    <a:pt x="95" y="77"/>
                    <a:pt x="95" y="55"/>
                    <a:pt x="84" y="42"/>
                  </a:cubicBezTo>
                  <a:cubicBezTo>
                    <a:pt x="81" y="38"/>
                    <a:pt x="77" y="36"/>
                    <a:pt x="72" y="38"/>
                  </a:cubicBezTo>
                  <a:cubicBezTo>
                    <a:pt x="41" y="52"/>
                    <a:pt x="34" y="76"/>
                    <a:pt x="53" y="96"/>
                  </a:cubicBezTo>
                  <a:cubicBezTo>
                    <a:pt x="54" y="98"/>
                    <a:pt x="56" y="100"/>
                    <a:pt x="58" y="103"/>
                  </a:cubicBezTo>
                  <a:cubicBezTo>
                    <a:pt x="66" y="114"/>
                    <a:pt x="63" y="120"/>
                    <a:pt x="48" y="123"/>
                  </a:cubicBezTo>
                  <a:close/>
                </a:path>
              </a:pathLst>
            </a:custGeom>
            <a:solidFill>
              <a:srgbClr val="111A2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8" name="Google Shape;1098;p27"/>
            <p:cNvSpPr/>
            <p:nvPr/>
          </p:nvSpPr>
          <p:spPr>
            <a:xfrm>
              <a:off x="946" y="1369"/>
              <a:ext cx="180" cy="250"/>
            </a:xfrm>
            <a:custGeom>
              <a:avLst/>
              <a:gdLst/>
              <a:ahLst/>
              <a:cxnLst/>
              <a:rect l="l" t="t" r="r" b="b"/>
              <a:pathLst>
                <a:path w="136" h="189" extrusionOk="0">
                  <a:moveTo>
                    <a:pt x="22" y="0"/>
                  </a:moveTo>
                  <a:cubicBezTo>
                    <a:pt x="23" y="0"/>
                    <a:pt x="24" y="1"/>
                    <a:pt x="25" y="1"/>
                  </a:cubicBezTo>
                  <a:cubicBezTo>
                    <a:pt x="25" y="4"/>
                    <a:pt x="26" y="6"/>
                    <a:pt x="27" y="8"/>
                  </a:cubicBezTo>
                  <a:cubicBezTo>
                    <a:pt x="41" y="29"/>
                    <a:pt x="45" y="51"/>
                    <a:pt x="36" y="76"/>
                  </a:cubicBezTo>
                  <a:cubicBezTo>
                    <a:pt x="35" y="81"/>
                    <a:pt x="34" y="85"/>
                    <a:pt x="39" y="90"/>
                  </a:cubicBezTo>
                  <a:cubicBezTo>
                    <a:pt x="61" y="109"/>
                    <a:pt x="83" y="129"/>
                    <a:pt x="105" y="148"/>
                  </a:cubicBezTo>
                  <a:cubicBezTo>
                    <a:pt x="111" y="152"/>
                    <a:pt x="119" y="147"/>
                    <a:pt x="125" y="153"/>
                  </a:cubicBezTo>
                  <a:cubicBezTo>
                    <a:pt x="127" y="158"/>
                    <a:pt x="129" y="163"/>
                    <a:pt x="132" y="168"/>
                  </a:cubicBezTo>
                  <a:cubicBezTo>
                    <a:pt x="135" y="172"/>
                    <a:pt x="136" y="178"/>
                    <a:pt x="132" y="182"/>
                  </a:cubicBezTo>
                  <a:cubicBezTo>
                    <a:pt x="128" y="187"/>
                    <a:pt x="123" y="189"/>
                    <a:pt x="117" y="184"/>
                  </a:cubicBezTo>
                  <a:cubicBezTo>
                    <a:pt x="115" y="180"/>
                    <a:pt x="112" y="177"/>
                    <a:pt x="107" y="176"/>
                  </a:cubicBezTo>
                  <a:cubicBezTo>
                    <a:pt x="79" y="155"/>
                    <a:pt x="49" y="136"/>
                    <a:pt x="17" y="121"/>
                  </a:cubicBezTo>
                  <a:cubicBezTo>
                    <a:pt x="2" y="101"/>
                    <a:pt x="0" y="80"/>
                    <a:pt x="8" y="57"/>
                  </a:cubicBezTo>
                  <a:cubicBezTo>
                    <a:pt x="14" y="38"/>
                    <a:pt x="17" y="19"/>
                    <a:pt x="22" y="0"/>
                  </a:cubicBezTo>
                  <a:close/>
                </a:path>
              </a:pathLst>
            </a:custGeom>
            <a:solidFill>
              <a:srgbClr val="F3BEA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9" name="Google Shape;1099;p27"/>
            <p:cNvSpPr/>
            <p:nvPr/>
          </p:nvSpPr>
          <p:spPr>
            <a:xfrm>
              <a:off x="1071" y="1100"/>
              <a:ext cx="79" cy="289"/>
            </a:xfrm>
            <a:custGeom>
              <a:avLst/>
              <a:gdLst/>
              <a:ahLst/>
              <a:cxnLst/>
              <a:rect l="l" t="t" r="r" b="b"/>
              <a:pathLst>
                <a:path w="60" h="218" extrusionOk="0">
                  <a:moveTo>
                    <a:pt x="0" y="185"/>
                  </a:moveTo>
                  <a:cubicBezTo>
                    <a:pt x="9" y="184"/>
                    <a:pt x="12" y="181"/>
                    <a:pt x="9" y="172"/>
                  </a:cubicBezTo>
                  <a:cubicBezTo>
                    <a:pt x="7" y="168"/>
                    <a:pt x="7" y="162"/>
                    <a:pt x="6" y="157"/>
                  </a:cubicBezTo>
                  <a:cubicBezTo>
                    <a:pt x="20" y="137"/>
                    <a:pt x="20" y="113"/>
                    <a:pt x="24" y="91"/>
                  </a:cubicBezTo>
                  <a:cubicBezTo>
                    <a:pt x="29" y="65"/>
                    <a:pt x="37" y="40"/>
                    <a:pt x="36" y="14"/>
                  </a:cubicBezTo>
                  <a:cubicBezTo>
                    <a:pt x="35" y="9"/>
                    <a:pt x="41" y="7"/>
                    <a:pt x="39" y="2"/>
                  </a:cubicBezTo>
                  <a:cubicBezTo>
                    <a:pt x="46" y="0"/>
                    <a:pt x="53" y="0"/>
                    <a:pt x="60" y="0"/>
                  </a:cubicBezTo>
                  <a:cubicBezTo>
                    <a:pt x="47" y="49"/>
                    <a:pt x="55" y="99"/>
                    <a:pt x="52" y="148"/>
                  </a:cubicBezTo>
                  <a:cubicBezTo>
                    <a:pt x="50" y="174"/>
                    <a:pt x="36" y="196"/>
                    <a:pt x="24" y="218"/>
                  </a:cubicBezTo>
                  <a:cubicBezTo>
                    <a:pt x="16" y="207"/>
                    <a:pt x="8" y="196"/>
                    <a:pt x="0" y="185"/>
                  </a:cubicBezTo>
                  <a:close/>
                </a:path>
              </a:pathLst>
            </a:custGeom>
            <a:solidFill>
              <a:srgbClr val="F3BEA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0" name="Google Shape;1100;p27"/>
            <p:cNvSpPr/>
            <p:nvPr/>
          </p:nvSpPr>
          <p:spPr>
            <a:xfrm>
              <a:off x="1226" y="1322"/>
              <a:ext cx="134" cy="98"/>
            </a:xfrm>
            <a:custGeom>
              <a:avLst/>
              <a:gdLst/>
              <a:ahLst/>
              <a:cxnLst/>
              <a:rect l="l" t="t" r="r" b="b"/>
              <a:pathLst>
                <a:path w="101" h="74" extrusionOk="0">
                  <a:moveTo>
                    <a:pt x="99" y="53"/>
                  </a:moveTo>
                  <a:cubicBezTo>
                    <a:pt x="90" y="59"/>
                    <a:pt x="96" y="61"/>
                    <a:pt x="101" y="64"/>
                  </a:cubicBezTo>
                  <a:cubicBezTo>
                    <a:pt x="97" y="71"/>
                    <a:pt x="90" y="74"/>
                    <a:pt x="82" y="71"/>
                  </a:cubicBezTo>
                  <a:cubicBezTo>
                    <a:pt x="61" y="65"/>
                    <a:pt x="39" y="63"/>
                    <a:pt x="18" y="57"/>
                  </a:cubicBezTo>
                  <a:cubicBezTo>
                    <a:pt x="11" y="55"/>
                    <a:pt x="3" y="54"/>
                    <a:pt x="1" y="46"/>
                  </a:cubicBezTo>
                  <a:cubicBezTo>
                    <a:pt x="0" y="41"/>
                    <a:pt x="0" y="36"/>
                    <a:pt x="1" y="31"/>
                  </a:cubicBezTo>
                  <a:cubicBezTo>
                    <a:pt x="10" y="20"/>
                    <a:pt x="25" y="21"/>
                    <a:pt x="36" y="11"/>
                  </a:cubicBezTo>
                  <a:cubicBezTo>
                    <a:pt x="48" y="0"/>
                    <a:pt x="74" y="10"/>
                    <a:pt x="79" y="26"/>
                  </a:cubicBezTo>
                  <a:cubicBezTo>
                    <a:pt x="80" y="28"/>
                    <a:pt x="81" y="31"/>
                    <a:pt x="83" y="31"/>
                  </a:cubicBezTo>
                  <a:cubicBezTo>
                    <a:pt x="93" y="35"/>
                    <a:pt x="95" y="45"/>
                    <a:pt x="99" y="53"/>
                  </a:cubicBezTo>
                  <a:close/>
                </a:path>
              </a:pathLst>
            </a:custGeom>
            <a:solidFill>
              <a:srgbClr val="A8D6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1" name="Google Shape;1101;p27"/>
            <p:cNvSpPr/>
            <p:nvPr/>
          </p:nvSpPr>
          <p:spPr>
            <a:xfrm>
              <a:off x="1085" y="1345"/>
              <a:ext cx="150" cy="228"/>
            </a:xfrm>
            <a:custGeom>
              <a:avLst/>
              <a:gdLst/>
              <a:ahLst/>
              <a:cxnLst/>
              <a:rect l="l" t="t" r="r" b="b"/>
              <a:pathLst>
                <a:path w="113" h="172" extrusionOk="0">
                  <a:moveTo>
                    <a:pt x="107" y="14"/>
                  </a:moveTo>
                  <a:cubicBezTo>
                    <a:pt x="111" y="18"/>
                    <a:pt x="113" y="22"/>
                    <a:pt x="107" y="26"/>
                  </a:cubicBezTo>
                  <a:cubicBezTo>
                    <a:pt x="96" y="30"/>
                    <a:pt x="85" y="24"/>
                    <a:pt x="74" y="22"/>
                  </a:cubicBezTo>
                  <a:cubicBezTo>
                    <a:pt x="55" y="19"/>
                    <a:pt x="55" y="18"/>
                    <a:pt x="51" y="38"/>
                  </a:cubicBezTo>
                  <a:cubicBezTo>
                    <a:pt x="42" y="77"/>
                    <a:pt x="33" y="117"/>
                    <a:pt x="25" y="157"/>
                  </a:cubicBezTo>
                  <a:cubicBezTo>
                    <a:pt x="24" y="163"/>
                    <a:pt x="24" y="168"/>
                    <a:pt x="18" y="172"/>
                  </a:cubicBezTo>
                  <a:cubicBezTo>
                    <a:pt x="12" y="171"/>
                    <a:pt x="5" y="170"/>
                    <a:pt x="0" y="166"/>
                  </a:cubicBezTo>
                  <a:cubicBezTo>
                    <a:pt x="3" y="166"/>
                    <a:pt x="7" y="166"/>
                    <a:pt x="8" y="161"/>
                  </a:cubicBezTo>
                  <a:cubicBezTo>
                    <a:pt x="14" y="133"/>
                    <a:pt x="21" y="104"/>
                    <a:pt x="27" y="75"/>
                  </a:cubicBezTo>
                  <a:cubicBezTo>
                    <a:pt x="27" y="72"/>
                    <a:pt x="25" y="68"/>
                    <a:pt x="25" y="64"/>
                  </a:cubicBezTo>
                  <a:cubicBezTo>
                    <a:pt x="30" y="66"/>
                    <a:pt x="29" y="61"/>
                    <a:pt x="30" y="58"/>
                  </a:cubicBezTo>
                  <a:cubicBezTo>
                    <a:pt x="33" y="44"/>
                    <a:pt x="36" y="30"/>
                    <a:pt x="39" y="15"/>
                  </a:cubicBezTo>
                  <a:cubicBezTo>
                    <a:pt x="40" y="4"/>
                    <a:pt x="44" y="0"/>
                    <a:pt x="56" y="4"/>
                  </a:cubicBezTo>
                  <a:cubicBezTo>
                    <a:pt x="72" y="8"/>
                    <a:pt x="90" y="11"/>
                    <a:pt x="107" y="14"/>
                  </a:cubicBezTo>
                  <a:close/>
                </a:path>
              </a:pathLst>
            </a:custGeom>
            <a:solidFill>
              <a:srgbClr val="1053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2" name="Google Shape;1102;p27"/>
            <p:cNvSpPr/>
            <p:nvPr/>
          </p:nvSpPr>
          <p:spPr>
            <a:xfrm>
              <a:off x="1052" y="2081"/>
              <a:ext cx="36" cy="27"/>
            </a:xfrm>
            <a:custGeom>
              <a:avLst/>
              <a:gdLst/>
              <a:ahLst/>
              <a:cxnLst/>
              <a:rect l="l" t="t" r="r" b="b"/>
              <a:pathLst>
                <a:path w="27" h="21" extrusionOk="0">
                  <a:moveTo>
                    <a:pt x="0" y="1"/>
                  </a:moveTo>
                  <a:cubicBezTo>
                    <a:pt x="6" y="1"/>
                    <a:pt x="11" y="0"/>
                    <a:pt x="17" y="0"/>
                  </a:cubicBezTo>
                  <a:cubicBezTo>
                    <a:pt x="21" y="4"/>
                    <a:pt x="27" y="6"/>
                    <a:pt x="26" y="13"/>
                  </a:cubicBezTo>
                  <a:cubicBezTo>
                    <a:pt x="26" y="16"/>
                    <a:pt x="21" y="19"/>
                    <a:pt x="18" y="20"/>
                  </a:cubicBezTo>
                  <a:cubicBezTo>
                    <a:pt x="11" y="21"/>
                    <a:pt x="0" y="9"/>
                    <a:pt x="0" y="1"/>
                  </a:cubicBezTo>
                  <a:close/>
                </a:path>
              </a:pathLst>
            </a:custGeom>
            <a:solidFill>
              <a:srgbClr val="1B27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3" name="Google Shape;1103;p27"/>
            <p:cNvSpPr/>
            <p:nvPr/>
          </p:nvSpPr>
          <p:spPr>
            <a:xfrm>
              <a:off x="941" y="2067"/>
              <a:ext cx="35" cy="32"/>
            </a:xfrm>
            <a:custGeom>
              <a:avLst/>
              <a:gdLst/>
              <a:ahLst/>
              <a:cxnLst/>
              <a:rect l="l" t="t" r="r" b="b"/>
              <a:pathLst>
                <a:path w="27" h="24" extrusionOk="0">
                  <a:moveTo>
                    <a:pt x="1" y="0"/>
                  </a:moveTo>
                  <a:cubicBezTo>
                    <a:pt x="7" y="1"/>
                    <a:pt x="12" y="3"/>
                    <a:pt x="18" y="4"/>
                  </a:cubicBezTo>
                  <a:cubicBezTo>
                    <a:pt x="21" y="8"/>
                    <a:pt x="27" y="12"/>
                    <a:pt x="25" y="18"/>
                  </a:cubicBezTo>
                  <a:cubicBezTo>
                    <a:pt x="24" y="20"/>
                    <a:pt x="18" y="24"/>
                    <a:pt x="17" y="23"/>
                  </a:cubicBezTo>
                  <a:cubicBezTo>
                    <a:pt x="10" y="20"/>
                    <a:pt x="1" y="18"/>
                    <a:pt x="0" y="8"/>
                  </a:cubicBezTo>
                  <a:cubicBezTo>
                    <a:pt x="0" y="5"/>
                    <a:pt x="1" y="3"/>
                    <a:pt x="1" y="0"/>
                  </a:cubicBezTo>
                  <a:close/>
                </a:path>
              </a:pathLst>
            </a:custGeom>
            <a:solidFill>
              <a:srgbClr val="1722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4" name="Google Shape;1104;p27"/>
            <p:cNvSpPr/>
            <p:nvPr/>
          </p:nvSpPr>
          <p:spPr>
            <a:xfrm>
              <a:off x="1004" y="1321"/>
              <a:ext cx="59" cy="148"/>
            </a:xfrm>
            <a:custGeom>
              <a:avLst/>
              <a:gdLst/>
              <a:ahLst/>
              <a:cxnLst/>
              <a:rect l="l" t="t" r="r" b="b"/>
              <a:pathLst>
                <a:path w="44" h="112" extrusionOk="0">
                  <a:moveTo>
                    <a:pt x="0" y="32"/>
                  </a:moveTo>
                  <a:cubicBezTo>
                    <a:pt x="16" y="24"/>
                    <a:pt x="16" y="24"/>
                    <a:pt x="2" y="7"/>
                  </a:cubicBezTo>
                  <a:cubicBezTo>
                    <a:pt x="4" y="0"/>
                    <a:pt x="9" y="4"/>
                    <a:pt x="10" y="6"/>
                  </a:cubicBezTo>
                  <a:cubicBezTo>
                    <a:pt x="17" y="15"/>
                    <a:pt x="25" y="11"/>
                    <a:pt x="33" y="7"/>
                  </a:cubicBezTo>
                  <a:cubicBezTo>
                    <a:pt x="39" y="16"/>
                    <a:pt x="41" y="27"/>
                    <a:pt x="41" y="37"/>
                  </a:cubicBezTo>
                  <a:cubicBezTo>
                    <a:pt x="40" y="62"/>
                    <a:pt x="44" y="86"/>
                    <a:pt x="42" y="112"/>
                  </a:cubicBezTo>
                  <a:cubicBezTo>
                    <a:pt x="28" y="85"/>
                    <a:pt x="14" y="58"/>
                    <a:pt x="0" y="32"/>
                  </a:cubicBezTo>
                  <a:close/>
                </a:path>
              </a:pathLst>
            </a:custGeom>
            <a:solidFill>
              <a:srgbClr val="EBEC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5" name="Google Shape;1105;p27"/>
            <p:cNvSpPr/>
            <p:nvPr/>
          </p:nvSpPr>
          <p:spPr>
            <a:xfrm>
              <a:off x="1075" y="1362"/>
              <a:ext cx="353" cy="430"/>
            </a:xfrm>
            <a:custGeom>
              <a:avLst/>
              <a:gdLst/>
              <a:ahLst/>
              <a:cxnLst/>
              <a:rect l="l" t="t" r="r" b="b"/>
              <a:pathLst>
                <a:path w="266" h="325" extrusionOk="0">
                  <a:moveTo>
                    <a:pt x="26" y="159"/>
                  </a:moveTo>
                  <a:cubicBezTo>
                    <a:pt x="37" y="109"/>
                    <a:pt x="47" y="59"/>
                    <a:pt x="57" y="9"/>
                  </a:cubicBezTo>
                  <a:cubicBezTo>
                    <a:pt x="59" y="2"/>
                    <a:pt x="61" y="0"/>
                    <a:pt x="68" y="2"/>
                  </a:cubicBezTo>
                  <a:cubicBezTo>
                    <a:pt x="84" y="6"/>
                    <a:pt x="100" y="9"/>
                    <a:pt x="115" y="13"/>
                  </a:cubicBezTo>
                  <a:cubicBezTo>
                    <a:pt x="117" y="18"/>
                    <a:pt x="122" y="21"/>
                    <a:pt x="127" y="22"/>
                  </a:cubicBezTo>
                  <a:cubicBezTo>
                    <a:pt x="151" y="28"/>
                    <a:pt x="175" y="33"/>
                    <a:pt x="199" y="39"/>
                  </a:cubicBezTo>
                  <a:cubicBezTo>
                    <a:pt x="206" y="40"/>
                    <a:pt x="209" y="32"/>
                    <a:pt x="215" y="34"/>
                  </a:cubicBezTo>
                  <a:cubicBezTo>
                    <a:pt x="229" y="37"/>
                    <a:pt x="242" y="40"/>
                    <a:pt x="256" y="42"/>
                  </a:cubicBezTo>
                  <a:cubicBezTo>
                    <a:pt x="265" y="43"/>
                    <a:pt x="266" y="47"/>
                    <a:pt x="264" y="55"/>
                  </a:cubicBezTo>
                  <a:cubicBezTo>
                    <a:pt x="250" y="119"/>
                    <a:pt x="237" y="183"/>
                    <a:pt x="223" y="247"/>
                  </a:cubicBezTo>
                  <a:cubicBezTo>
                    <a:pt x="218" y="270"/>
                    <a:pt x="213" y="293"/>
                    <a:pt x="208" y="316"/>
                  </a:cubicBezTo>
                  <a:cubicBezTo>
                    <a:pt x="207" y="322"/>
                    <a:pt x="206" y="325"/>
                    <a:pt x="197" y="323"/>
                  </a:cubicBezTo>
                  <a:cubicBezTo>
                    <a:pt x="135" y="310"/>
                    <a:pt x="73" y="296"/>
                    <a:pt x="11" y="284"/>
                  </a:cubicBezTo>
                  <a:cubicBezTo>
                    <a:pt x="1" y="282"/>
                    <a:pt x="0" y="278"/>
                    <a:pt x="2" y="270"/>
                  </a:cubicBezTo>
                  <a:cubicBezTo>
                    <a:pt x="8" y="243"/>
                    <a:pt x="14" y="216"/>
                    <a:pt x="20" y="189"/>
                  </a:cubicBezTo>
                  <a:cubicBezTo>
                    <a:pt x="25" y="190"/>
                    <a:pt x="32" y="189"/>
                    <a:pt x="34" y="184"/>
                  </a:cubicBezTo>
                  <a:cubicBezTo>
                    <a:pt x="38" y="178"/>
                    <a:pt x="33" y="173"/>
                    <a:pt x="29" y="170"/>
                  </a:cubicBezTo>
                  <a:cubicBezTo>
                    <a:pt x="24" y="167"/>
                    <a:pt x="27" y="162"/>
                    <a:pt x="26" y="15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6" name="Google Shape;1106;p27"/>
            <p:cNvSpPr/>
            <p:nvPr/>
          </p:nvSpPr>
          <p:spPr>
            <a:xfrm>
              <a:off x="983" y="1234"/>
              <a:ext cx="86" cy="120"/>
            </a:xfrm>
            <a:custGeom>
              <a:avLst/>
              <a:gdLst/>
              <a:ahLst/>
              <a:cxnLst/>
              <a:rect l="l" t="t" r="r" b="b"/>
              <a:pathLst>
                <a:path w="65" h="91" extrusionOk="0">
                  <a:moveTo>
                    <a:pt x="49" y="73"/>
                  </a:moveTo>
                  <a:cubicBezTo>
                    <a:pt x="42" y="82"/>
                    <a:pt x="36" y="91"/>
                    <a:pt x="27" y="75"/>
                  </a:cubicBezTo>
                  <a:cubicBezTo>
                    <a:pt x="25" y="73"/>
                    <a:pt x="22" y="71"/>
                    <a:pt x="18" y="73"/>
                  </a:cubicBezTo>
                  <a:cubicBezTo>
                    <a:pt x="0" y="52"/>
                    <a:pt x="3" y="30"/>
                    <a:pt x="27" y="18"/>
                  </a:cubicBezTo>
                  <a:cubicBezTo>
                    <a:pt x="34" y="14"/>
                    <a:pt x="39" y="0"/>
                    <a:pt x="50" y="9"/>
                  </a:cubicBezTo>
                  <a:cubicBezTo>
                    <a:pt x="62" y="19"/>
                    <a:pt x="65" y="34"/>
                    <a:pt x="64" y="49"/>
                  </a:cubicBezTo>
                  <a:cubicBezTo>
                    <a:pt x="64" y="59"/>
                    <a:pt x="58" y="68"/>
                    <a:pt x="49" y="73"/>
                  </a:cubicBezTo>
                  <a:close/>
                </a:path>
              </a:pathLst>
            </a:custGeom>
            <a:solidFill>
              <a:srgbClr val="F4BDA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7" name="Google Shape;1107;p27"/>
            <p:cNvSpPr/>
            <p:nvPr/>
          </p:nvSpPr>
          <p:spPr>
            <a:xfrm>
              <a:off x="1276" y="1342"/>
              <a:ext cx="44" cy="19"/>
            </a:xfrm>
            <a:custGeom>
              <a:avLst/>
              <a:gdLst/>
              <a:ahLst/>
              <a:cxnLst/>
              <a:rect l="l" t="t" r="r" b="b"/>
              <a:pathLst>
                <a:path w="33" h="14" extrusionOk="0">
                  <a:moveTo>
                    <a:pt x="24" y="13"/>
                  </a:moveTo>
                  <a:cubicBezTo>
                    <a:pt x="19" y="12"/>
                    <a:pt x="13" y="11"/>
                    <a:pt x="7" y="9"/>
                  </a:cubicBezTo>
                  <a:cubicBezTo>
                    <a:pt x="4" y="8"/>
                    <a:pt x="0" y="7"/>
                    <a:pt x="2" y="3"/>
                  </a:cubicBezTo>
                  <a:cubicBezTo>
                    <a:pt x="3" y="0"/>
                    <a:pt x="6" y="0"/>
                    <a:pt x="9" y="0"/>
                  </a:cubicBezTo>
                  <a:cubicBezTo>
                    <a:pt x="14" y="2"/>
                    <a:pt x="20" y="3"/>
                    <a:pt x="26" y="4"/>
                  </a:cubicBezTo>
                  <a:cubicBezTo>
                    <a:pt x="29" y="5"/>
                    <a:pt x="33" y="5"/>
                    <a:pt x="32" y="10"/>
                  </a:cubicBezTo>
                  <a:cubicBezTo>
                    <a:pt x="31" y="14"/>
                    <a:pt x="27" y="13"/>
                    <a:pt x="24" y="13"/>
                  </a:cubicBezTo>
                  <a:close/>
                </a:path>
              </a:pathLst>
            </a:custGeom>
            <a:solidFill>
              <a:srgbClr val="F2F9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8" name="Google Shape;1108;p27"/>
            <p:cNvSpPr/>
            <p:nvPr/>
          </p:nvSpPr>
          <p:spPr>
            <a:xfrm>
              <a:off x="1213" y="1575"/>
              <a:ext cx="144" cy="49"/>
            </a:xfrm>
            <a:custGeom>
              <a:avLst/>
              <a:gdLst/>
              <a:ahLst/>
              <a:cxnLst/>
              <a:rect l="l" t="t" r="r" b="b"/>
              <a:pathLst>
                <a:path w="109" h="37" extrusionOk="0">
                  <a:moveTo>
                    <a:pt x="10" y="1"/>
                  </a:moveTo>
                  <a:cubicBezTo>
                    <a:pt x="24" y="3"/>
                    <a:pt x="38" y="6"/>
                    <a:pt x="51" y="9"/>
                  </a:cubicBezTo>
                  <a:cubicBezTo>
                    <a:pt x="68" y="12"/>
                    <a:pt x="84" y="16"/>
                    <a:pt x="101" y="19"/>
                  </a:cubicBezTo>
                  <a:cubicBezTo>
                    <a:pt x="108" y="21"/>
                    <a:pt x="109" y="24"/>
                    <a:pt x="108" y="30"/>
                  </a:cubicBezTo>
                  <a:cubicBezTo>
                    <a:pt x="107" y="36"/>
                    <a:pt x="103" y="37"/>
                    <a:pt x="98" y="35"/>
                  </a:cubicBezTo>
                  <a:cubicBezTo>
                    <a:pt x="68" y="29"/>
                    <a:pt x="39" y="23"/>
                    <a:pt x="9" y="16"/>
                  </a:cubicBezTo>
                  <a:cubicBezTo>
                    <a:pt x="5" y="15"/>
                    <a:pt x="0" y="14"/>
                    <a:pt x="1" y="7"/>
                  </a:cubicBezTo>
                  <a:cubicBezTo>
                    <a:pt x="2" y="2"/>
                    <a:pt x="6" y="0"/>
                    <a:pt x="10" y="1"/>
                  </a:cubicBezTo>
                  <a:close/>
                </a:path>
              </a:pathLst>
            </a:custGeom>
            <a:solidFill>
              <a:srgbClr val="DADD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9" name="Google Shape;1109;p27"/>
            <p:cNvSpPr/>
            <p:nvPr/>
          </p:nvSpPr>
          <p:spPr>
            <a:xfrm>
              <a:off x="1227" y="1496"/>
              <a:ext cx="145" cy="50"/>
            </a:xfrm>
            <a:custGeom>
              <a:avLst/>
              <a:gdLst/>
              <a:ahLst/>
              <a:cxnLst/>
              <a:rect l="l" t="t" r="r" b="b"/>
              <a:pathLst>
                <a:path w="109" h="38" extrusionOk="0">
                  <a:moveTo>
                    <a:pt x="101" y="36"/>
                  </a:moveTo>
                  <a:cubicBezTo>
                    <a:pt x="68" y="29"/>
                    <a:pt x="37" y="23"/>
                    <a:pt x="6" y="16"/>
                  </a:cubicBezTo>
                  <a:cubicBezTo>
                    <a:pt x="0" y="15"/>
                    <a:pt x="0" y="12"/>
                    <a:pt x="2" y="8"/>
                  </a:cubicBezTo>
                  <a:cubicBezTo>
                    <a:pt x="4" y="5"/>
                    <a:pt x="2" y="0"/>
                    <a:pt x="10" y="1"/>
                  </a:cubicBezTo>
                  <a:cubicBezTo>
                    <a:pt x="40" y="8"/>
                    <a:pt x="70" y="14"/>
                    <a:pt x="101" y="20"/>
                  </a:cubicBezTo>
                  <a:cubicBezTo>
                    <a:pt x="107" y="21"/>
                    <a:pt x="109" y="25"/>
                    <a:pt x="108" y="31"/>
                  </a:cubicBezTo>
                  <a:cubicBezTo>
                    <a:pt x="108" y="37"/>
                    <a:pt x="104" y="38"/>
                    <a:pt x="101" y="36"/>
                  </a:cubicBezTo>
                  <a:close/>
                </a:path>
              </a:pathLst>
            </a:custGeom>
            <a:solidFill>
              <a:srgbClr val="DADE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0" name="Google Shape;1110;p27"/>
            <p:cNvSpPr/>
            <p:nvPr/>
          </p:nvSpPr>
          <p:spPr>
            <a:xfrm>
              <a:off x="1193" y="1652"/>
              <a:ext cx="146" cy="49"/>
            </a:xfrm>
            <a:custGeom>
              <a:avLst/>
              <a:gdLst/>
              <a:ahLst/>
              <a:cxnLst/>
              <a:rect l="l" t="t" r="r" b="b"/>
              <a:pathLst>
                <a:path w="110" h="37" extrusionOk="0">
                  <a:moveTo>
                    <a:pt x="96" y="35"/>
                  </a:moveTo>
                  <a:cubicBezTo>
                    <a:pt x="70" y="27"/>
                    <a:pt x="39" y="26"/>
                    <a:pt x="10" y="15"/>
                  </a:cubicBezTo>
                  <a:cubicBezTo>
                    <a:pt x="6" y="14"/>
                    <a:pt x="0" y="15"/>
                    <a:pt x="3" y="7"/>
                  </a:cubicBezTo>
                  <a:cubicBezTo>
                    <a:pt x="5" y="1"/>
                    <a:pt x="9" y="0"/>
                    <a:pt x="15" y="1"/>
                  </a:cubicBezTo>
                  <a:cubicBezTo>
                    <a:pt x="34" y="5"/>
                    <a:pt x="53" y="10"/>
                    <a:pt x="72" y="14"/>
                  </a:cubicBezTo>
                  <a:cubicBezTo>
                    <a:pt x="82" y="16"/>
                    <a:pt x="93" y="18"/>
                    <a:pt x="103" y="20"/>
                  </a:cubicBezTo>
                  <a:cubicBezTo>
                    <a:pt x="109" y="22"/>
                    <a:pt x="110" y="26"/>
                    <a:pt x="109" y="31"/>
                  </a:cubicBezTo>
                  <a:cubicBezTo>
                    <a:pt x="108" y="36"/>
                    <a:pt x="104" y="37"/>
                    <a:pt x="96" y="35"/>
                  </a:cubicBezTo>
                  <a:close/>
                </a:path>
              </a:pathLst>
            </a:custGeom>
            <a:solidFill>
              <a:srgbClr val="DADD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1" name="Google Shape;1111;p27"/>
            <p:cNvSpPr/>
            <p:nvPr/>
          </p:nvSpPr>
          <p:spPr>
            <a:xfrm>
              <a:off x="1141" y="1542"/>
              <a:ext cx="54" cy="58"/>
            </a:xfrm>
            <a:custGeom>
              <a:avLst/>
              <a:gdLst/>
              <a:ahLst/>
              <a:cxnLst/>
              <a:rect l="l" t="t" r="r" b="b"/>
              <a:pathLst>
                <a:path w="41" h="44" extrusionOk="0">
                  <a:moveTo>
                    <a:pt x="38" y="26"/>
                  </a:moveTo>
                  <a:cubicBezTo>
                    <a:pt x="33" y="44"/>
                    <a:pt x="33" y="44"/>
                    <a:pt x="13" y="40"/>
                  </a:cubicBezTo>
                  <a:cubicBezTo>
                    <a:pt x="8" y="39"/>
                    <a:pt x="0" y="41"/>
                    <a:pt x="1" y="34"/>
                  </a:cubicBezTo>
                  <a:cubicBezTo>
                    <a:pt x="1" y="24"/>
                    <a:pt x="1" y="13"/>
                    <a:pt x="8" y="5"/>
                  </a:cubicBezTo>
                  <a:cubicBezTo>
                    <a:pt x="13" y="0"/>
                    <a:pt x="36" y="9"/>
                    <a:pt x="41" y="17"/>
                  </a:cubicBezTo>
                  <a:cubicBezTo>
                    <a:pt x="36" y="25"/>
                    <a:pt x="29" y="27"/>
                    <a:pt x="20" y="25"/>
                  </a:cubicBezTo>
                  <a:cubicBezTo>
                    <a:pt x="20" y="25"/>
                    <a:pt x="20" y="26"/>
                    <a:pt x="20" y="26"/>
                  </a:cubicBezTo>
                  <a:cubicBezTo>
                    <a:pt x="26" y="31"/>
                    <a:pt x="32" y="22"/>
                    <a:pt x="38" y="26"/>
                  </a:cubicBezTo>
                  <a:close/>
                </a:path>
              </a:pathLst>
            </a:custGeom>
            <a:solidFill>
              <a:srgbClr val="E5EA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2" name="Google Shape;1112;p27"/>
            <p:cNvSpPr/>
            <p:nvPr/>
          </p:nvSpPr>
          <p:spPr>
            <a:xfrm>
              <a:off x="1156" y="1473"/>
              <a:ext cx="54" cy="55"/>
            </a:xfrm>
            <a:custGeom>
              <a:avLst/>
              <a:gdLst/>
              <a:ahLst/>
              <a:cxnLst/>
              <a:rect l="l" t="t" r="r" b="b"/>
              <a:pathLst>
                <a:path w="41" h="41" extrusionOk="0">
                  <a:moveTo>
                    <a:pt x="35" y="24"/>
                  </a:moveTo>
                  <a:cubicBezTo>
                    <a:pt x="35" y="29"/>
                    <a:pt x="38" y="36"/>
                    <a:pt x="32" y="38"/>
                  </a:cubicBezTo>
                  <a:cubicBezTo>
                    <a:pt x="23" y="41"/>
                    <a:pt x="14" y="38"/>
                    <a:pt x="5" y="34"/>
                  </a:cubicBezTo>
                  <a:cubicBezTo>
                    <a:pt x="0" y="32"/>
                    <a:pt x="1" y="25"/>
                    <a:pt x="3" y="21"/>
                  </a:cubicBezTo>
                  <a:cubicBezTo>
                    <a:pt x="5" y="14"/>
                    <a:pt x="4" y="3"/>
                    <a:pt x="11" y="2"/>
                  </a:cubicBezTo>
                  <a:cubicBezTo>
                    <a:pt x="19" y="0"/>
                    <a:pt x="29" y="5"/>
                    <a:pt x="38" y="8"/>
                  </a:cubicBezTo>
                  <a:cubicBezTo>
                    <a:pt x="40" y="8"/>
                    <a:pt x="40" y="12"/>
                    <a:pt x="41" y="14"/>
                  </a:cubicBezTo>
                  <a:cubicBezTo>
                    <a:pt x="41" y="18"/>
                    <a:pt x="39" y="18"/>
                    <a:pt x="36" y="18"/>
                  </a:cubicBezTo>
                  <a:cubicBezTo>
                    <a:pt x="32" y="15"/>
                    <a:pt x="28" y="12"/>
                    <a:pt x="23" y="11"/>
                  </a:cubicBezTo>
                  <a:cubicBezTo>
                    <a:pt x="18" y="11"/>
                    <a:pt x="13" y="10"/>
                    <a:pt x="12" y="16"/>
                  </a:cubicBezTo>
                  <a:cubicBezTo>
                    <a:pt x="11" y="20"/>
                    <a:pt x="8" y="26"/>
                    <a:pt x="14" y="28"/>
                  </a:cubicBezTo>
                  <a:cubicBezTo>
                    <a:pt x="18" y="30"/>
                    <a:pt x="25" y="35"/>
                    <a:pt x="28" y="27"/>
                  </a:cubicBezTo>
                  <a:cubicBezTo>
                    <a:pt x="30" y="24"/>
                    <a:pt x="32" y="23"/>
                    <a:pt x="35" y="24"/>
                  </a:cubicBezTo>
                  <a:close/>
                </a:path>
              </a:pathLst>
            </a:custGeom>
            <a:solidFill>
              <a:srgbClr val="D3D5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3" name="Google Shape;1113;p27"/>
            <p:cNvSpPr/>
            <p:nvPr/>
          </p:nvSpPr>
          <p:spPr>
            <a:xfrm>
              <a:off x="1125" y="1617"/>
              <a:ext cx="52" cy="60"/>
            </a:xfrm>
            <a:custGeom>
              <a:avLst/>
              <a:gdLst/>
              <a:ahLst/>
              <a:cxnLst/>
              <a:rect l="l" t="t" r="r" b="b"/>
              <a:pathLst>
                <a:path w="39" h="45" extrusionOk="0">
                  <a:moveTo>
                    <a:pt x="39" y="21"/>
                  </a:moveTo>
                  <a:cubicBezTo>
                    <a:pt x="36" y="28"/>
                    <a:pt x="39" y="39"/>
                    <a:pt x="32" y="42"/>
                  </a:cubicBezTo>
                  <a:cubicBezTo>
                    <a:pt x="23" y="45"/>
                    <a:pt x="14" y="38"/>
                    <a:pt x="4" y="37"/>
                  </a:cubicBezTo>
                  <a:cubicBezTo>
                    <a:pt x="1" y="37"/>
                    <a:pt x="0" y="34"/>
                    <a:pt x="1" y="31"/>
                  </a:cubicBezTo>
                  <a:cubicBezTo>
                    <a:pt x="2" y="25"/>
                    <a:pt x="3" y="18"/>
                    <a:pt x="5" y="12"/>
                  </a:cubicBezTo>
                  <a:cubicBezTo>
                    <a:pt x="6" y="2"/>
                    <a:pt x="11" y="0"/>
                    <a:pt x="21" y="7"/>
                  </a:cubicBezTo>
                  <a:cubicBezTo>
                    <a:pt x="4" y="6"/>
                    <a:pt x="6" y="19"/>
                    <a:pt x="6" y="27"/>
                  </a:cubicBezTo>
                  <a:cubicBezTo>
                    <a:pt x="6" y="40"/>
                    <a:pt x="19" y="35"/>
                    <a:pt x="26" y="37"/>
                  </a:cubicBezTo>
                  <a:cubicBezTo>
                    <a:pt x="34" y="38"/>
                    <a:pt x="33" y="29"/>
                    <a:pt x="33" y="24"/>
                  </a:cubicBezTo>
                  <a:cubicBezTo>
                    <a:pt x="33" y="19"/>
                    <a:pt x="36" y="19"/>
                    <a:pt x="39" y="21"/>
                  </a:cubicBezTo>
                  <a:close/>
                </a:path>
              </a:pathLst>
            </a:custGeom>
            <a:solidFill>
              <a:srgbClr val="D8D8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4" name="Google Shape;1114;p27"/>
            <p:cNvSpPr/>
            <p:nvPr/>
          </p:nvSpPr>
          <p:spPr>
            <a:xfrm>
              <a:off x="1144" y="1625"/>
              <a:ext cx="66" cy="35"/>
            </a:xfrm>
            <a:custGeom>
              <a:avLst/>
              <a:gdLst/>
              <a:ahLst/>
              <a:cxnLst/>
              <a:rect l="l" t="t" r="r" b="b"/>
              <a:pathLst>
                <a:path w="50" h="26" extrusionOk="0">
                  <a:moveTo>
                    <a:pt x="25" y="15"/>
                  </a:moveTo>
                  <a:cubicBezTo>
                    <a:pt x="23" y="16"/>
                    <a:pt x="21" y="17"/>
                    <a:pt x="19" y="18"/>
                  </a:cubicBezTo>
                  <a:cubicBezTo>
                    <a:pt x="12" y="20"/>
                    <a:pt x="4" y="26"/>
                    <a:pt x="1" y="13"/>
                  </a:cubicBezTo>
                  <a:cubicBezTo>
                    <a:pt x="1" y="11"/>
                    <a:pt x="0" y="9"/>
                    <a:pt x="2" y="8"/>
                  </a:cubicBezTo>
                  <a:cubicBezTo>
                    <a:pt x="3" y="7"/>
                    <a:pt x="6" y="7"/>
                    <a:pt x="7" y="8"/>
                  </a:cubicBezTo>
                  <a:cubicBezTo>
                    <a:pt x="11" y="17"/>
                    <a:pt x="16" y="11"/>
                    <a:pt x="21" y="9"/>
                  </a:cubicBezTo>
                  <a:cubicBezTo>
                    <a:pt x="30" y="6"/>
                    <a:pt x="39" y="2"/>
                    <a:pt x="50" y="0"/>
                  </a:cubicBezTo>
                  <a:cubicBezTo>
                    <a:pt x="41" y="5"/>
                    <a:pt x="33" y="10"/>
                    <a:pt x="25" y="15"/>
                  </a:cubicBezTo>
                  <a:close/>
                </a:path>
              </a:pathLst>
            </a:custGeom>
            <a:solidFill>
              <a:srgbClr val="385F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5" name="Google Shape;1115;p27"/>
            <p:cNvSpPr/>
            <p:nvPr/>
          </p:nvSpPr>
          <p:spPr>
            <a:xfrm>
              <a:off x="1158" y="1554"/>
              <a:ext cx="65" cy="32"/>
            </a:xfrm>
            <a:custGeom>
              <a:avLst/>
              <a:gdLst/>
              <a:ahLst/>
              <a:cxnLst/>
              <a:rect l="l" t="t" r="r" b="b"/>
              <a:pathLst>
                <a:path w="49" h="24" extrusionOk="0">
                  <a:moveTo>
                    <a:pt x="25" y="17"/>
                  </a:moveTo>
                  <a:cubicBezTo>
                    <a:pt x="21" y="18"/>
                    <a:pt x="16" y="20"/>
                    <a:pt x="12" y="22"/>
                  </a:cubicBezTo>
                  <a:cubicBezTo>
                    <a:pt x="9" y="24"/>
                    <a:pt x="6" y="24"/>
                    <a:pt x="5" y="20"/>
                  </a:cubicBezTo>
                  <a:cubicBezTo>
                    <a:pt x="4" y="17"/>
                    <a:pt x="0" y="13"/>
                    <a:pt x="3" y="10"/>
                  </a:cubicBezTo>
                  <a:cubicBezTo>
                    <a:pt x="7" y="7"/>
                    <a:pt x="7" y="12"/>
                    <a:pt x="10" y="14"/>
                  </a:cubicBezTo>
                  <a:cubicBezTo>
                    <a:pt x="17" y="18"/>
                    <a:pt x="22" y="10"/>
                    <a:pt x="28" y="8"/>
                  </a:cubicBezTo>
                  <a:cubicBezTo>
                    <a:pt x="35" y="5"/>
                    <a:pt x="42" y="3"/>
                    <a:pt x="49" y="0"/>
                  </a:cubicBezTo>
                  <a:cubicBezTo>
                    <a:pt x="43" y="9"/>
                    <a:pt x="32" y="10"/>
                    <a:pt x="25" y="17"/>
                  </a:cubicBezTo>
                  <a:close/>
                </a:path>
              </a:pathLst>
            </a:custGeom>
            <a:solidFill>
              <a:srgbClr val="3B5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6" name="Google Shape;1116;p27"/>
            <p:cNvSpPr/>
            <p:nvPr/>
          </p:nvSpPr>
          <p:spPr>
            <a:xfrm>
              <a:off x="1177" y="1481"/>
              <a:ext cx="67" cy="35"/>
            </a:xfrm>
            <a:custGeom>
              <a:avLst/>
              <a:gdLst/>
              <a:ahLst/>
              <a:cxnLst/>
              <a:rect l="l" t="t" r="r" b="b"/>
              <a:pathLst>
                <a:path w="51" h="26" extrusionOk="0">
                  <a:moveTo>
                    <a:pt x="19" y="11"/>
                  </a:moveTo>
                  <a:cubicBezTo>
                    <a:pt x="21" y="10"/>
                    <a:pt x="23" y="9"/>
                    <a:pt x="25" y="8"/>
                  </a:cubicBezTo>
                  <a:cubicBezTo>
                    <a:pt x="34" y="7"/>
                    <a:pt x="41" y="0"/>
                    <a:pt x="51" y="1"/>
                  </a:cubicBezTo>
                  <a:cubicBezTo>
                    <a:pt x="40" y="7"/>
                    <a:pt x="29" y="13"/>
                    <a:pt x="19" y="18"/>
                  </a:cubicBezTo>
                  <a:cubicBezTo>
                    <a:pt x="17" y="19"/>
                    <a:pt x="14" y="19"/>
                    <a:pt x="13" y="21"/>
                  </a:cubicBezTo>
                  <a:cubicBezTo>
                    <a:pt x="8" y="26"/>
                    <a:pt x="5" y="23"/>
                    <a:pt x="2" y="18"/>
                  </a:cubicBezTo>
                  <a:cubicBezTo>
                    <a:pt x="0" y="16"/>
                    <a:pt x="0" y="12"/>
                    <a:pt x="2" y="9"/>
                  </a:cubicBezTo>
                  <a:cubicBezTo>
                    <a:pt x="4" y="5"/>
                    <a:pt x="8" y="7"/>
                    <a:pt x="11" y="8"/>
                  </a:cubicBezTo>
                  <a:cubicBezTo>
                    <a:pt x="14" y="8"/>
                    <a:pt x="16" y="10"/>
                    <a:pt x="19" y="11"/>
                  </a:cubicBezTo>
                  <a:close/>
                </a:path>
              </a:pathLst>
            </a:custGeom>
            <a:solidFill>
              <a:srgbClr val="3B5C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7" name="Google Shape;1117;p27"/>
            <p:cNvSpPr/>
            <p:nvPr/>
          </p:nvSpPr>
          <p:spPr>
            <a:xfrm>
              <a:off x="1161" y="1476"/>
              <a:ext cx="41" cy="46"/>
            </a:xfrm>
            <a:custGeom>
              <a:avLst/>
              <a:gdLst/>
              <a:ahLst/>
              <a:cxnLst/>
              <a:rect l="l" t="t" r="r" b="b"/>
              <a:pathLst>
                <a:path w="31" h="35" extrusionOk="0">
                  <a:moveTo>
                    <a:pt x="31" y="15"/>
                  </a:moveTo>
                  <a:cubicBezTo>
                    <a:pt x="29" y="17"/>
                    <a:pt x="26" y="18"/>
                    <a:pt x="24" y="17"/>
                  </a:cubicBezTo>
                  <a:cubicBezTo>
                    <a:pt x="21" y="16"/>
                    <a:pt x="20" y="10"/>
                    <a:pt x="16" y="12"/>
                  </a:cubicBezTo>
                  <a:cubicBezTo>
                    <a:pt x="13" y="13"/>
                    <a:pt x="14" y="16"/>
                    <a:pt x="15" y="18"/>
                  </a:cubicBezTo>
                  <a:cubicBezTo>
                    <a:pt x="17" y="22"/>
                    <a:pt x="17" y="29"/>
                    <a:pt x="25" y="25"/>
                  </a:cubicBezTo>
                  <a:cubicBezTo>
                    <a:pt x="28" y="27"/>
                    <a:pt x="29" y="30"/>
                    <a:pt x="27" y="32"/>
                  </a:cubicBezTo>
                  <a:cubicBezTo>
                    <a:pt x="24" y="35"/>
                    <a:pt x="3" y="30"/>
                    <a:pt x="2" y="26"/>
                  </a:cubicBezTo>
                  <a:cubicBezTo>
                    <a:pt x="0" y="22"/>
                    <a:pt x="7" y="3"/>
                    <a:pt x="9" y="5"/>
                  </a:cubicBezTo>
                  <a:cubicBezTo>
                    <a:pt x="16" y="9"/>
                    <a:pt x="30" y="0"/>
                    <a:pt x="31" y="1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28"/>
          <p:cNvSpPr txBox="1">
            <a:spLocks noGrp="1"/>
          </p:cNvSpPr>
          <p:nvPr>
            <p:ph type="title"/>
          </p:nvPr>
        </p:nvSpPr>
        <p:spPr>
          <a:xfrm>
            <a:off x="1068302" y="313346"/>
            <a:ext cx="7007403" cy="572697"/>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DA3B3B"/>
              </a:buClr>
              <a:buSzPts val="2400"/>
              <a:buFont typeface="Righteous"/>
              <a:buNone/>
            </a:pPr>
            <a:r>
              <a:rPr lang="en-US"/>
              <a:t>PATIENT MONITORING</a:t>
            </a:r>
            <a:endParaRPr/>
          </a:p>
        </p:txBody>
      </p:sp>
      <p:grpSp>
        <p:nvGrpSpPr>
          <p:cNvPr id="1123" name="Google Shape;1123;p28"/>
          <p:cNvGrpSpPr/>
          <p:nvPr/>
        </p:nvGrpSpPr>
        <p:grpSpPr>
          <a:xfrm>
            <a:off x="3909691" y="1508120"/>
            <a:ext cx="2364299" cy="125016"/>
            <a:chOff x="3909691" y="1508120"/>
            <a:chExt cx="2364299" cy="125016"/>
          </a:xfrm>
        </p:grpSpPr>
        <p:sp>
          <p:nvSpPr>
            <p:cNvPr id="1124" name="Google Shape;1124;p28"/>
            <p:cNvSpPr/>
            <p:nvPr/>
          </p:nvSpPr>
          <p:spPr>
            <a:xfrm rot="5400013">
              <a:off x="6148974" y="1508120"/>
              <a:ext cx="125016" cy="125016"/>
            </a:xfrm>
            <a:prstGeom prst="rect">
              <a:avLst/>
            </a:prstGeom>
            <a:solidFill>
              <a:srgbClr val="00000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25" name="Google Shape;1125;p28"/>
            <p:cNvSpPr/>
            <p:nvPr/>
          </p:nvSpPr>
          <p:spPr>
            <a:xfrm rot="5400013">
              <a:off x="5900029" y="1508120"/>
              <a:ext cx="125016" cy="125016"/>
            </a:xfrm>
            <a:prstGeom prst="rect">
              <a:avLst/>
            </a:prstGeom>
            <a:solidFill>
              <a:srgbClr val="00000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26" name="Google Shape;1126;p28"/>
            <p:cNvSpPr/>
            <p:nvPr/>
          </p:nvSpPr>
          <p:spPr>
            <a:xfrm rot="5400013">
              <a:off x="5651074" y="1508120"/>
              <a:ext cx="125016" cy="125016"/>
            </a:xfrm>
            <a:prstGeom prst="rect">
              <a:avLst/>
            </a:prstGeom>
            <a:solidFill>
              <a:srgbClr val="00000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27" name="Google Shape;1127;p28"/>
            <p:cNvSpPr/>
            <p:nvPr/>
          </p:nvSpPr>
          <p:spPr>
            <a:xfrm rot="5400013">
              <a:off x="5402129" y="1508120"/>
              <a:ext cx="125016" cy="125016"/>
            </a:xfrm>
            <a:prstGeom prst="rect">
              <a:avLst/>
            </a:prstGeom>
            <a:solidFill>
              <a:srgbClr val="00000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28" name="Google Shape;1128;p28"/>
            <p:cNvSpPr/>
            <p:nvPr/>
          </p:nvSpPr>
          <p:spPr>
            <a:xfrm rot="5400013">
              <a:off x="5154445" y="1508120"/>
              <a:ext cx="125016" cy="125016"/>
            </a:xfrm>
            <a:prstGeom prst="rect">
              <a:avLst/>
            </a:prstGeom>
            <a:solidFill>
              <a:srgbClr val="00000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29" name="Google Shape;1129;p28"/>
            <p:cNvSpPr/>
            <p:nvPr/>
          </p:nvSpPr>
          <p:spPr>
            <a:xfrm rot="5400013">
              <a:off x="4905491" y="1508120"/>
              <a:ext cx="125016" cy="125016"/>
            </a:xfrm>
            <a:prstGeom prst="rect">
              <a:avLst/>
            </a:prstGeom>
            <a:solidFill>
              <a:srgbClr val="DA3B3B"/>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30" name="Google Shape;1130;p28"/>
            <p:cNvSpPr/>
            <p:nvPr/>
          </p:nvSpPr>
          <p:spPr>
            <a:xfrm rot="5400013">
              <a:off x="4656536" y="1508120"/>
              <a:ext cx="125016" cy="125016"/>
            </a:xfrm>
            <a:prstGeom prst="rect">
              <a:avLst/>
            </a:prstGeom>
            <a:solidFill>
              <a:srgbClr val="DA3B3B"/>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31" name="Google Shape;1131;p28"/>
            <p:cNvSpPr/>
            <p:nvPr/>
          </p:nvSpPr>
          <p:spPr>
            <a:xfrm rot="5400013">
              <a:off x="4407591" y="1508120"/>
              <a:ext cx="125016" cy="125016"/>
            </a:xfrm>
            <a:prstGeom prst="rect">
              <a:avLst/>
            </a:prstGeom>
            <a:solidFill>
              <a:srgbClr val="DA3B3B"/>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32" name="Google Shape;1132;p28"/>
            <p:cNvSpPr/>
            <p:nvPr/>
          </p:nvSpPr>
          <p:spPr>
            <a:xfrm rot="5400013">
              <a:off x="4158645" y="1508120"/>
              <a:ext cx="125016" cy="125016"/>
            </a:xfrm>
            <a:prstGeom prst="rect">
              <a:avLst/>
            </a:prstGeom>
            <a:solidFill>
              <a:srgbClr val="DA3B3B"/>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33" name="Google Shape;1133;p28"/>
            <p:cNvSpPr/>
            <p:nvPr/>
          </p:nvSpPr>
          <p:spPr>
            <a:xfrm rot="5400013">
              <a:off x="3909691" y="1508120"/>
              <a:ext cx="125016" cy="125016"/>
            </a:xfrm>
            <a:prstGeom prst="rect">
              <a:avLst/>
            </a:prstGeom>
            <a:solidFill>
              <a:srgbClr val="DA3B3B"/>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1134" name="Google Shape;1134;p28"/>
          <p:cNvGrpSpPr/>
          <p:nvPr/>
        </p:nvGrpSpPr>
        <p:grpSpPr>
          <a:xfrm>
            <a:off x="3909691" y="1777456"/>
            <a:ext cx="2364299" cy="125016"/>
            <a:chOff x="3909691" y="1777456"/>
            <a:chExt cx="2364299" cy="125016"/>
          </a:xfrm>
        </p:grpSpPr>
        <p:sp>
          <p:nvSpPr>
            <p:cNvPr id="1135" name="Google Shape;1135;p28"/>
            <p:cNvSpPr/>
            <p:nvPr/>
          </p:nvSpPr>
          <p:spPr>
            <a:xfrm rot="5400013">
              <a:off x="6148974" y="1777456"/>
              <a:ext cx="125016" cy="125016"/>
            </a:xfrm>
            <a:prstGeom prst="rect">
              <a:avLst/>
            </a:prstGeom>
            <a:solidFill>
              <a:srgbClr val="00000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36" name="Google Shape;1136;p28"/>
            <p:cNvSpPr/>
            <p:nvPr/>
          </p:nvSpPr>
          <p:spPr>
            <a:xfrm rot="5400013">
              <a:off x="5900029" y="1777456"/>
              <a:ext cx="125016" cy="125016"/>
            </a:xfrm>
            <a:prstGeom prst="rect">
              <a:avLst/>
            </a:prstGeom>
            <a:solidFill>
              <a:srgbClr val="212121"/>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37" name="Google Shape;1137;p28"/>
            <p:cNvSpPr/>
            <p:nvPr/>
          </p:nvSpPr>
          <p:spPr>
            <a:xfrm rot="5400013">
              <a:off x="5651074" y="1777456"/>
              <a:ext cx="125016" cy="125016"/>
            </a:xfrm>
            <a:prstGeom prst="rect">
              <a:avLst/>
            </a:prstGeom>
            <a:solidFill>
              <a:srgbClr val="FF6B65"/>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38" name="Google Shape;1138;p28"/>
            <p:cNvSpPr/>
            <p:nvPr/>
          </p:nvSpPr>
          <p:spPr>
            <a:xfrm rot="5400013">
              <a:off x="5402129" y="1777456"/>
              <a:ext cx="125016" cy="125016"/>
            </a:xfrm>
            <a:prstGeom prst="rect">
              <a:avLst/>
            </a:prstGeom>
            <a:solidFill>
              <a:srgbClr val="FF6B65"/>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39" name="Google Shape;1139;p28"/>
            <p:cNvSpPr/>
            <p:nvPr/>
          </p:nvSpPr>
          <p:spPr>
            <a:xfrm rot="5400013">
              <a:off x="5154445" y="1777456"/>
              <a:ext cx="125016" cy="125016"/>
            </a:xfrm>
            <a:prstGeom prst="rect">
              <a:avLst/>
            </a:prstGeom>
            <a:solidFill>
              <a:srgbClr val="FF6B65"/>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40" name="Google Shape;1140;p28"/>
            <p:cNvSpPr/>
            <p:nvPr/>
          </p:nvSpPr>
          <p:spPr>
            <a:xfrm rot="5400013">
              <a:off x="4905491" y="1777456"/>
              <a:ext cx="125016" cy="125016"/>
            </a:xfrm>
            <a:prstGeom prst="rect">
              <a:avLst/>
            </a:prstGeom>
            <a:solidFill>
              <a:srgbClr val="FF6B65"/>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41" name="Google Shape;1141;p28"/>
            <p:cNvSpPr/>
            <p:nvPr/>
          </p:nvSpPr>
          <p:spPr>
            <a:xfrm rot="5400013">
              <a:off x="4656536" y="1777456"/>
              <a:ext cx="125016" cy="125016"/>
            </a:xfrm>
            <a:prstGeom prst="rect">
              <a:avLst/>
            </a:prstGeom>
            <a:solidFill>
              <a:srgbClr val="FF6B65"/>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42" name="Google Shape;1142;p28"/>
            <p:cNvSpPr/>
            <p:nvPr/>
          </p:nvSpPr>
          <p:spPr>
            <a:xfrm rot="5400013">
              <a:off x="4407591" y="1777456"/>
              <a:ext cx="125016" cy="125016"/>
            </a:xfrm>
            <a:prstGeom prst="rect">
              <a:avLst/>
            </a:prstGeom>
            <a:solidFill>
              <a:srgbClr val="FF6B65"/>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43" name="Google Shape;1143;p28"/>
            <p:cNvSpPr/>
            <p:nvPr/>
          </p:nvSpPr>
          <p:spPr>
            <a:xfrm rot="5400013">
              <a:off x="4158645" y="1777456"/>
              <a:ext cx="125016" cy="125016"/>
            </a:xfrm>
            <a:prstGeom prst="rect">
              <a:avLst/>
            </a:prstGeom>
            <a:solidFill>
              <a:srgbClr val="FF6B65"/>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44" name="Google Shape;1144;p28"/>
            <p:cNvSpPr/>
            <p:nvPr/>
          </p:nvSpPr>
          <p:spPr>
            <a:xfrm rot="5400013">
              <a:off x="3909691" y="1777456"/>
              <a:ext cx="125016" cy="125016"/>
            </a:xfrm>
            <a:prstGeom prst="rect">
              <a:avLst/>
            </a:prstGeom>
            <a:solidFill>
              <a:srgbClr val="FF6B65"/>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1145" name="Google Shape;1145;p28"/>
          <p:cNvGrpSpPr/>
          <p:nvPr/>
        </p:nvGrpSpPr>
        <p:grpSpPr>
          <a:xfrm>
            <a:off x="3909691" y="2046802"/>
            <a:ext cx="2364299" cy="125016"/>
            <a:chOff x="3909691" y="2046802"/>
            <a:chExt cx="2364299" cy="125016"/>
          </a:xfrm>
        </p:grpSpPr>
        <p:sp>
          <p:nvSpPr>
            <p:cNvPr id="1146" name="Google Shape;1146;p28"/>
            <p:cNvSpPr/>
            <p:nvPr/>
          </p:nvSpPr>
          <p:spPr>
            <a:xfrm rot="5400013">
              <a:off x="6148974" y="2046802"/>
              <a:ext cx="125016" cy="125016"/>
            </a:xfrm>
            <a:prstGeom prst="rect">
              <a:avLst/>
            </a:prstGeom>
            <a:solidFill>
              <a:srgbClr val="00000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47" name="Google Shape;1147;p28"/>
            <p:cNvSpPr/>
            <p:nvPr/>
          </p:nvSpPr>
          <p:spPr>
            <a:xfrm rot="5400013">
              <a:off x="5900029" y="2046802"/>
              <a:ext cx="125016" cy="125016"/>
            </a:xfrm>
            <a:prstGeom prst="rect">
              <a:avLst/>
            </a:prstGeom>
            <a:solidFill>
              <a:srgbClr val="00000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48" name="Google Shape;1148;p28"/>
            <p:cNvSpPr/>
            <p:nvPr/>
          </p:nvSpPr>
          <p:spPr>
            <a:xfrm rot="5400013">
              <a:off x="5651074" y="2046802"/>
              <a:ext cx="125016" cy="125016"/>
            </a:xfrm>
            <a:prstGeom prst="rect">
              <a:avLst/>
            </a:prstGeom>
            <a:solidFill>
              <a:srgbClr val="00000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49" name="Google Shape;1149;p28"/>
            <p:cNvSpPr/>
            <p:nvPr/>
          </p:nvSpPr>
          <p:spPr>
            <a:xfrm rot="5400013">
              <a:off x="5402129" y="2046802"/>
              <a:ext cx="125016" cy="125016"/>
            </a:xfrm>
            <a:prstGeom prst="rect">
              <a:avLst/>
            </a:prstGeom>
            <a:solidFill>
              <a:srgbClr val="00000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50" name="Google Shape;1150;p28"/>
            <p:cNvSpPr/>
            <p:nvPr/>
          </p:nvSpPr>
          <p:spPr>
            <a:xfrm rot="5400013">
              <a:off x="5154445" y="2046802"/>
              <a:ext cx="125016" cy="125016"/>
            </a:xfrm>
            <a:prstGeom prst="rect">
              <a:avLst/>
            </a:prstGeom>
            <a:solidFill>
              <a:srgbClr val="00000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51" name="Google Shape;1151;p28"/>
            <p:cNvSpPr/>
            <p:nvPr/>
          </p:nvSpPr>
          <p:spPr>
            <a:xfrm rot="5400013">
              <a:off x="4905491" y="2046802"/>
              <a:ext cx="125016" cy="125016"/>
            </a:xfrm>
            <a:prstGeom prst="rect">
              <a:avLst/>
            </a:prstGeom>
            <a:solidFill>
              <a:srgbClr val="00000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52" name="Google Shape;1152;p28"/>
            <p:cNvSpPr/>
            <p:nvPr/>
          </p:nvSpPr>
          <p:spPr>
            <a:xfrm rot="5400013">
              <a:off x="4656536" y="2046802"/>
              <a:ext cx="125016" cy="125016"/>
            </a:xfrm>
            <a:prstGeom prst="rect">
              <a:avLst/>
            </a:prstGeom>
            <a:solidFill>
              <a:srgbClr val="78909C"/>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53" name="Google Shape;1153;p28"/>
            <p:cNvSpPr/>
            <p:nvPr/>
          </p:nvSpPr>
          <p:spPr>
            <a:xfrm rot="5400013">
              <a:off x="4407591" y="2046802"/>
              <a:ext cx="125016" cy="125016"/>
            </a:xfrm>
            <a:prstGeom prst="rect">
              <a:avLst/>
            </a:prstGeom>
            <a:solidFill>
              <a:srgbClr val="78909C"/>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54" name="Google Shape;1154;p28"/>
            <p:cNvSpPr/>
            <p:nvPr/>
          </p:nvSpPr>
          <p:spPr>
            <a:xfrm rot="5400013">
              <a:off x="4158645" y="2046802"/>
              <a:ext cx="125016" cy="125016"/>
            </a:xfrm>
            <a:prstGeom prst="rect">
              <a:avLst/>
            </a:prstGeom>
            <a:solidFill>
              <a:srgbClr val="78909C"/>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55" name="Google Shape;1155;p28"/>
            <p:cNvSpPr/>
            <p:nvPr/>
          </p:nvSpPr>
          <p:spPr>
            <a:xfrm rot="5400013">
              <a:off x="3909691" y="2046802"/>
              <a:ext cx="125016" cy="125016"/>
            </a:xfrm>
            <a:prstGeom prst="rect">
              <a:avLst/>
            </a:prstGeom>
            <a:solidFill>
              <a:srgbClr val="78909C"/>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
        <p:nvSpPr>
          <p:cNvPr id="1156" name="Google Shape;1156;p28"/>
          <p:cNvSpPr txBox="1">
            <a:spLocks noGrp="1"/>
          </p:cNvSpPr>
          <p:nvPr>
            <p:ph type="subTitle" idx="4294967295"/>
          </p:nvPr>
        </p:nvSpPr>
        <p:spPr>
          <a:xfrm>
            <a:off x="3833804" y="1003398"/>
            <a:ext cx="2755498" cy="392698"/>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Venus has a beautiful name</a:t>
            </a:r>
            <a:endParaRPr/>
          </a:p>
        </p:txBody>
      </p:sp>
      <p:sp>
        <p:nvSpPr>
          <p:cNvPr id="1157" name="Google Shape;1157;p28"/>
          <p:cNvSpPr txBox="1">
            <a:spLocks noGrp="1"/>
          </p:cNvSpPr>
          <p:nvPr>
            <p:ph type="subTitle" idx="4294967295"/>
          </p:nvPr>
        </p:nvSpPr>
        <p:spPr>
          <a:xfrm>
            <a:off x="3818881" y="2586005"/>
            <a:ext cx="2755498" cy="392698"/>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Despite being red, Mars is cold</a:t>
            </a:r>
            <a:endParaRPr/>
          </a:p>
        </p:txBody>
      </p:sp>
      <p:grpSp>
        <p:nvGrpSpPr>
          <p:cNvPr id="1158" name="Google Shape;1158;p28"/>
          <p:cNvGrpSpPr/>
          <p:nvPr/>
        </p:nvGrpSpPr>
        <p:grpSpPr>
          <a:xfrm>
            <a:off x="3909983" y="3103592"/>
            <a:ext cx="719093" cy="726024"/>
            <a:chOff x="3909983" y="3103592"/>
            <a:chExt cx="719093" cy="726024"/>
          </a:xfrm>
        </p:grpSpPr>
        <p:sp>
          <p:nvSpPr>
            <p:cNvPr id="1159" name="Google Shape;1159;p28"/>
            <p:cNvSpPr/>
            <p:nvPr/>
          </p:nvSpPr>
          <p:spPr>
            <a:xfrm>
              <a:off x="3909983" y="3103592"/>
              <a:ext cx="719093" cy="72602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A3B3B"/>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60" name="Google Shape;1160;p28"/>
            <p:cNvSpPr/>
            <p:nvPr/>
          </p:nvSpPr>
          <p:spPr>
            <a:xfrm>
              <a:off x="3909983" y="3103592"/>
              <a:ext cx="719093" cy="726024"/>
            </a:xfrm>
            <a:custGeom>
              <a:avLst/>
              <a:gdLst/>
              <a:ahLst/>
              <a:cxnLst/>
              <a:rect l="l" t="t" r="r" b="b"/>
              <a:pathLst>
                <a:path w="120000" h="120000" extrusionOk="0">
                  <a:moveTo>
                    <a:pt x="120000" y="60000"/>
                  </a:moveTo>
                  <a:lnTo>
                    <a:pt x="120000" y="60000"/>
                  </a:lnTo>
                  <a:cubicBezTo>
                    <a:pt x="120000" y="89381"/>
                    <a:pt x="98723" y="114441"/>
                    <a:pt x="69731" y="119206"/>
                  </a:cubicBezTo>
                  <a:cubicBezTo>
                    <a:pt x="40738" y="123971"/>
                    <a:pt x="12560" y="107040"/>
                    <a:pt x="3156" y="79204"/>
                  </a:cubicBezTo>
                  <a:cubicBezTo>
                    <a:pt x="-6248" y="51368"/>
                    <a:pt x="5889" y="20817"/>
                    <a:pt x="31832" y="7023"/>
                  </a:cubicBezTo>
                  <a:lnTo>
                    <a:pt x="60000" y="60000"/>
                  </a:lnTo>
                  <a:close/>
                </a:path>
              </a:pathLst>
            </a:custGeom>
            <a:solidFill>
              <a:srgbClr val="212121"/>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1161" name="Google Shape;1161;p28"/>
          <p:cNvGrpSpPr/>
          <p:nvPr/>
        </p:nvGrpSpPr>
        <p:grpSpPr>
          <a:xfrm>
            <a:off x="4732645" y="3103259"/>
            <a:ext cx="719177" cy="726107"/>
            <a:chOff x="4732645" y="3103259"/>
            <a:chExt cx="719177" cy="726107"/>
          </a:xfrm>
        </p:grpSpPr>
        <p:sp>
          <p:nvSpPr>
            <p:cNvPr id="1162" name="Google Shape;1162;p28"/>
            <p:cNvSpPr/>
            <p:nvPr/>
          </p:nvSpPr>
          <p:spPr>
            <a:xfrm rot="-396">
              <a:off x="4732687" y="3103300"/>
              <a:ext cx="719093" cy="72602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FF6B65"/>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63" name="Google Shape;1163;p28"/>
            <p:cNvSpPr/>
            <p:nvPr/>
          </p:nvSpPr>
          <p:spPr>
            <a:xfrm rot="-396">
              <a:off x="4732687" y="3103300"/>
              <a:ext cx="719093" cy="726024"/>
            </a:xfrm>
            <a:custGeom>
              <a:avLst/>
              <a:gdLst/>
              <a:ahLst/>
              <a:cxnLst/>
              <a:rect l="l" t="t" r="r" b="b"/>
              <a:pathLst>
                <a:path w="120000" h="120000" extrusionOk="0">
                  <a:moveTo>
                    <a:pt x="120000" y="60000"/>
                  </a:moveTo>
                  <a:lnTo>
                    <a:pt x="120000" y="60000"/>
                  </a:lnTo>
                  <a:cubicBezTo>
                    <a:pt x="120000" y="85608"/>
                    <a:pt x="103747" y="108394"/>
                    <a:pt x="79534" y="116731"/>
                  </a:cubicBezTo>
                  <a:cubicBezTo>
                    <a:pt x="55321" y="125068"/>
                    <a:pt x="28485" y="117119"/>
                    <a:pt x="12719" y="96940"/>
                  </a:cubicBezTo>
                  <a:cubicBezTo>
                    <a:pt x="-3047" y="76760"/>
                    <a:pt x="-4267" y="48799"/>
                    <a:pt x="9680" y="27322"/>
                  </a:cubicBezTo>
                  <a:cubicBezTo>
                    <a:pt x="23627" y="5845"/>
                    <a:pt x="49668" y="-4413"/>
                    <a:pt x="74515" y="1782"/>
                  </a:cubicBezTo>
                  <a:lnTo>
                    <a:pt x="60000" y="60000"/>
                  </a:lnTo>
                  <a:close/>
                </a:path>
              </a:pathLst>
            </a:custGeom>
            <a:solidFill>
              <a:srgbClr val="212121"/>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1164" name="Google Shape;1164;p28"/>
          <p:cNvGrpSpPr/>
          <p:nvPr/>
        </p:nvGrpSpPr>
        <p:grpSpPr>
          <a:xfrm>
            <a:off x="5551752" y="3107067"/>
            <a:ext cx="726025" cy="719094"/>
            <a:chOff x="5551752" y="3107067"/>
            <a:chExt cx="726025" cy="719094"/>
          </a:xfrm>
        </p:grpSpPr>
        <p:sp>
          <p:nvSpPr>
            <p:cNvPr id="1165" name="Google Shape;1165;p28"/>
            <p:cNvSpPr/>
            <p:nvPr/>
          </p:nvSpPr>
          <p:spPr>
            <a:xfrm rot="-5399996">
              <a:off x="5555218" y="3103602"/>
              <a:ext cx="719093" cy="72602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78909C"/>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66" name="Google Shape;1166;p28"/>
            <p:cNvSpPr/>
            <p:nvPr/>
          </p:nvSpPr>
          <p:spPr>
            <a:xfrm rot="-5399996">
              <a:off x="5555218" y="3103602"/>
              <a:ext cx="719093" cy="726024"/>
            </a:xfrm>
            <a:custGeom>
              <a:avLst/>
              <a:gdLst/>
              <a:ahLst/>
              <a:cxnLst/>
              <a:rect l="l" t="t" r="r" b="b"/>
              <a:pathLst>
                <a:path w="120000" h="120000" extrusionOk="0">
                  <a:moveTo>
                    <a:pt x="120000" y="60000"/>
                  </a:moveTo>
                  <a:lnTo>
                    <a:pt x="120000" y="60000"/>
                  </a:lnTo>
                  <a:cubicBezTo>
                    <a:pt x="120000" y="83066"/>
                    <a:pt x="106778" y="104089"/>
                    <a:pt x="85988" y="114080"/>
                  </a:cubicBezTo>
                  <a:cubicBezTo>
                    <a:pt x="65198" y="124070"/>
                    <a:pt x="40522" y="121259"/>
                    <a:pt x="22513" y="106848"/>
                  </a:cubicBezTo>
                  <a:cubicBezTo>
                    <a:pt x="4503" y="92437"/>
                    <a:pt x="-3651" y="68977"/>
                    <a:pt x="1538" y="46503"/>
                  </a:cubicBezTo>
                  <a:lnTo>
                    <a:pt x="60000" y="60000"/>
                  </a:lnTo>
                  <a:close/>
                </a:path>
              </a:pathLst>
            </a:custGeom>
            <a:solidFill>
              <a:srgbClr val="212121"/>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
        <p:nvSpPr>
          <p:cNvPr id="1167" name="Google Shape;1167;p28"/>
          <p:cNvSpPr txBox="1">
            <a:spLocks noGrp="1"/>
          </p:cNvSpPr>
          <p:nvPr>
            <p:ph type="title" idx="4294967295"/>
          </p:nvPr>
        </p:nvSpPr>
        <p:spPr>
          <a:xfrm>
            <a:off x="3909983" y="4168603"/>
            <a:ext cx="719102" cy="392698"/>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000000"/>
              </a:buClr>
              <a:buSzPts val="1400"/>
              <a:buFont typeface="Righteous"/>
              <a:buNone/>
            </a:pPr>
            <a:r>
              <a:rPr lang="en-US" sz="1400"/>
              <a:t>33%</a:t>
            </a:r>
            <a:endParaRPr/>
          </a:p>
        </p:txBody>
      </p:sp>
      <p:sp>
        <p:nvSpPr>
          <p:cNvPr id="1168" name="Google Shape;1168;p28"/>
          <p:cNvSpPr txBox="1">
            <a:spLocks noGrp="1"/>
          </p:cNvSpPr>
          <p:nvPr>
            <p:ph type="title" idx="4294967295"/>
          </p:nvPr>
        </p:nvSpPr>
        <p:spPr>
          <a:xfrm>
            <a:off x="4732285" y="4168603"/>
            <a:ext cx="719102" cy="392698"/>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000000"/>
              </a:buClr>
              <a:buSzPts val="1400"/>
              <a:buFont typeface="Righteous"/>
              <a:buNone/>
            </a:pPr>
            <a:r>
              <a:rPr lang="en-US" sz="1400"/>
              <a:t>20%</a:t>
            </a:r>
            <a:endParaRPr/>
          </a:p>
        </p:txBody>
      </p:sp>
      <p:sp>
        <p:nvSpPr>
          <p:cNvPr id="1169" name="Google Shape;1169;p28"/>
          <p:cNvSpPr txBox="1">
            <a:spLocks noGrp="1"/>
          </p:cNvSpPr>
          <p:nvPr>
            <p:ph type="title" idx="4294967295"/>
          </p:nvPr>
        </p:nvSpPr>
        <p:spPr>
          <a:xfrm>
            <a:off x="5554586" y="4168603"/>
            <a:ext cx="719102" cy="392698"/>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000000"/>
              </a:buClr>
              <a:buSzPts val="1400"/>
              <a:buFont typeface="Righteous"/>
              <a:buNone/>
            </a:pPr>
            <a:r>
              <a:rPr lang="en-US" sz="1400"/>
              <a:t>47%</a:t>
            </a:r>
            <a:endParaRPr/>
          </a:p>
        </p:txBody>
      </p:sp>
      <p:cxnSp>
        <p:nvCxnSpPr>
          <p:cNvPr id="1170" name="Google Shape;1170;p28"/>
          <p:cNvCxnSpPr>
            <a:stCxn id="1160" idx="2"/>
          </p:cNvCxnSpPr>
          <p:nvPr/>
        </p:nvCxnSpPr>
        <p:spPr>
          <a:xfrm>
            <a:off x="4269525" y="3829616"/>
            <a:ext cx="0" cy="339000"/>
          </a:xfrm>
          <a:prstGeom prst="straightConnector1">
            <a:avLst/>
          </a:prstGeom>
          <a:noFill/>
          <a:ln w="19025" cap="flat" cmpd="sng">
            <a:solidFill>
              <a:srgbClr val="000000"/>
            </a:solidFill>
            <a:prstDash val="solid"/>
            <a:round/>
            <a:headEnd type="none" w="sm" len="sm"/>
            <a:tailEnd type="none" w="sm" len="sm"/>
          </a:ln>
        </p:spPr>
      </p:cxnSp>
      <p:cxnSp>
        <p:nvCxnSpPr>
          <p:cNvPr id="1171" name="Google Shape;1171;p28"/>
          <p:cNvCxnSpPr>
            <a:stCxn id="1163" idx="2"/>
          </p:cNvCxnSpPr>
          <p:nvPr/>
        </p:nvCxnSpPr>
        <p:spPr>
          <a:xfrm flipH="1">
            <a:off x="5091975" y="3829324"/>
            <a:ext cx="300" cy="339300"/>
          </a:xfrm>
          <a:prstGeom prst="straightConnector1">
            <a:avLst/>
          </a:prstGeom>
          <a:noFill/>
          <a:ln w="19025" cap="flat" cmpd="sng">
            <a:solidFill>
              <a:srgbClr val="000000"/>
            </a:solidFill>
            <a:prstDash val="solid"/>
            <a:round/>
            <a:headEnd type="none" w="sm" len="sm"/>
            <a:tailEnd type="none" w="sm" len="sm"/>
          </a:ln>
        </p:spPr>
      </p:cxnSp>
      <p:cxnSp>
        <p:nvCxnSpPr>
          <p:cNvPr id="1172" name="Google Shape;1172;p28"/>
          <p:cNvCxnSpPr>
            <a:stCxn id="1166" idx="3"/>
          </p:cNvCxnSpPr>
          <p:nvPr/>
        </p:nvCxnSpPr>
        <p:spPr>
          <a:xfrm flipH="1">
            <a:off x="5914159" y="3826160"/>
            <a:ext cx="600" cy="342300"/>
          </a:xfrm>
          <a:prstGeom prst="straightConnector1">
            <a:avLst/>
          </a:prstGeom>
          <a:noFill/>
          <a:ln w="19025" cap="flat" cmpd="sng">
            <a:solidFill>
              <a:srgbClr val="000000"/>
            </a:solidFill>
            <a:prstDash val="solid"/>
            <a:round/>
            <a:headEnd type="none" w="sm" len="sm"/>
            <a:tailEnd type="none" w="sm" len="sm"/>
          </a:ln>
        </p:spPr>
      </p:cxnSp>
      <p:sp>
        <p:nvSpPr>
          <p:cNvPr id="1173" name="Google Shape;1173;p28"/>
          <p:cNvSpPr txBox="1">
            <a:spLocks noGrp="1"/>
          </p:cNvSpPr>
          <p:nvPr>
            <p:ph type="subTitle" idx="4294967295"/>
          </p:nvPr>
        </p:nvSpPr>
        <p:spPr>
          <a:xfrm>
            <a:off x="6808055" y="1003398"/>
            <a:ext cx="2016599" cy="392698"/>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Saturn is the ringed one</a:t>
            </a:r>
            <a:endParaRPr/>
          </a:p>
        </p:txBody>
      </p:sp>
      <p:grpSp>
        <p:nvGrpSpPr>
          <p:cNvPr id="1174" name="Google Shape;1174;p28"/>
          <p:cNvGrpSpPr/>
          <p:nvPr/>
        </p:nvGrpSpPr>
        <p:grpSpPr>
          <a:xfrm>
            <a:off x="6910660" y="1508101"/>
            <a:ext cx="388217" cy="1806598"/>
            <a:chOff x="6910660" y="1508101"/>
            <a:chExt cx="388217" cy="1806598"/>
          </a:xfrm>
        </p:grpSpPr>
        <p:sp>
          <p:nvSpPr>
            <p:cNvPr id="1175" name="Google Shape;1175;p28"/>
            <p:cNvSpPr/>
            <p:nvPr/>
          </p:nvSpPr>
          <p:spPr>
            <a:xfrm>
              <a:off x="6910660" y="1508101"/>
              <a:ext cx="388199" cy="1806598"/>
            </a:xfrm>
            <a:prstGeom prst="rect">
              <a:avLst/>
            </a:prstGeom>
            <a:solidFill>
              <a:srgbClr val="00000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76" name="Google Shape;1176;p28"/>
            <p:cNvSpPr/>
            <p:nvPr/>
          </p:nvSpPr>
          <p:spPr>
            <a:xfrm>
              <a:off x="7037579" y="1896904"/>
              <a:ext cx="261298" cy="1417795"/>
            </a:xfrm>
            <a:prstGeom prst="rect">
              <a:avLst/>
            </a:prstGeom>
            <a:solidFill>
              <a:srgbClr val="DA3B3B"/>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1177" name="Google Shape;1177;p28"/>
          <p:cNvGrpSpPr/>
          <p:nvPr/>
        </p:nvGrpSpPr>
        <p:grpSpPr>
          <a:xfrm>
            <a:off x="7673580" y="1508101"/>
            <a:ext cx="388199" cy="1806699"/>
            <a:chOff x="7673580" y="1508101"/>
            <a:chExt cx="388199" cy="1806699"/>
          </a:xfrm>
        </p:grpSpPr>
        <p:sp>
          <p:nvSpPr>
            <p:cNvPr id="1178" name="Google Shape;1178;p28"/>
            <p:cNvSpPr/>
            <p:nvPr/>
          </p:nvSpPr>
          <p:spPr>
            <a:xfrm>
              <a:off x="7673580" y="1508101"/>
              <a:ext cx="388199" cy="1806598"/>
            </a:xfrm>
            <a:prstGeom prst="rect">
              <a:avLst/>
            </a:prstGeom>
            <a:solidFill>
              <a:srgbClr val="00000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79" name="Google Shape;1179;p28"/>
            <p:cNvSpPr/>
            <p:nvPr/>
          </p:nvSpPr>
          <p:spPr>
            <a:xfrm>
              <a:off x="7800481" y="2322402"/>
              <a:ext cx="261298" cy="992398"/>
            </a:xfrm>
            <a:prstGeom prst="rect">
              <a:avLst/>
            </a:prstGeom>
            <a:solidFill>
              <a:srgbClr val="FF6B65"/>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1180" name="Google Shape;1180;p28"/>
          <p:cNvGrpSpPr/>
          <p:nvPr/>
        </p:nvGrpSpPr>
        <p:grpSpPr>
          <a:xfrm>
            <a:off x="8436510" y="1508101"/>
            <a:ext cx="388199" cy="1806781"/>
            <a:chOff x="8436510" y="1508101"/>
            <a:chExt cx="388199" cy="1806781"/>
          </a:xfrm>
        </p:grpSpPr>
        <p:sp>
          <p:nvSpPr>
            <p:cNvPr id="1181" name="Google Shape;1181;p28"/>
            <p:cNvSpPr/>
            <p:nvPr/>
          </p:nvSpPr>
          <p:spPr>
            <a:xfrm>
              <a:off x="8436510" y="1508101"/>
              <a:ext cx="388199" cy="1806598"/>
            </a:xfrm>
            <a:prstGeom prst="rect">
              <a:avLst/>
            </a:prstGeom>
            <a:solidFill>
              <a:srgbClr val="00000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82" name="Google Shape;1182;p28"/>
            <p:cNvSpPr/>
            <p:nvPr/>
          </p:nvSpPr>
          <p:spPr>
            <a:xfrm>
              <a:off x="8563410" y="2113379"/>
              <a:ext cx="261298" cy="1201503"/>
            </a:xfrm>
            <a:prstGeom prst="rect">
              <a:avLst/>
            </a:prstGeom>
            <a:solidFill>
              <a:srgbClr val="78909C"/>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
        <p:nvSpPr>
          <p:cNvPr id="1183" name="Google Shape;1183;p28"/>
          <p:cNvSpPr/>
          <p:nvPr/>
        </p:nvSpPr>
        <p:spPr>
          <a:xfrm rot="5400013">
            <a:off x="8699609" y="3712071"/>
            <a:ext cx="125099" cy="125099"/>
          </a:xfrm>
          <a:prstGeom prst="rect">
            <a:avLst/>
          </a:prstGeom>
          <a:solidFill>
            <a:srgbClr val="DA3B3B"/>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84" name="Google Shape;1184;p28"/>
          <p:cNvSpPr txBox="1">
            <a:spLocks noGrp="1"/>
          </p:cNvSpPr>
          <p:nvPr>
            <p:ph type="subTitle" idx="4294967295"/>
          </p:nvPr>
        </p:nvSpPr>
        <p:spPr>
          <a:xfrm>
            <a:off x="7249079" y="3625669"/>
            <a:ext cx="1364101" cy="297902"/>
          </a:xfrm>
          <a:prstGeom prst="rect">
            <a:avLst/>
          </a:prstGeom>
          <a:noFill/>
          <a:ln>
            <a:noFill/>
          </a:ln>
        </p:spPr>
        <p:txBody>
          <a:bodyPr spcFirstLastPara="1" wrap="square" lIns="91400" tIns="91400" rIns="91400" bIns="91400" anchor="ctr" anchorCtr="0">
            <a:noAutofit/>
          </a:bodyPr>
          <a:lstStyle/>
          <a:p>
            <a:pPr marL="0" marR="0" lvl="0" indent="0" algn="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Week 1</a:t>
            </a:r>
            <a:endParaRPr/>
          </a:p>
        </p:txBody>
      </p:sp>
      <p:sp>
        <p:nvSpPr>
          <p:cNvPr id="1185" name="Google Shape;1185;p28"/>
          <p:cNvSpPr/>
          <p:nvPr/>
        </p:nvSpPr>
        <p:spPr>
          <a:xfrm rot="5400013">
            <a:off x="8699609" y="4009974"/>
            <a:ext cx="125099" cy="125099"/>
          </a:xfrm>
          <a:prstGeom prst="rect">
            <a:avLst/>
          </a:prstGeom>
          <a:solidFill>
            <a:srgbClr val="FF6B65"/>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86" name="Google Shape;1186;p28"/>
          <p:cNvSpPr txBox="1">
            <a:spLocks noGrp="1"/>
          </p:cNvSpPr>
          <p:nvPr>
            <p:ph type="subTitle" idx="4294967295"/>
          </p:nvPr>
        </p:nvSpPr>
        <p:spPr>
          <a:xfrm>
            <a:off x="7249079" y="3923571"/>
            <a:ext cx="1364101" cy="297902"/>
          </a:xfrm>
          <a:prstGeom prst="rect">
            <a:avLst/>
          </a:prstGeom>
          <a:noFill/>
          <a:ln>
            <a:noFill/>
          </a:ln>
        </p:spPr>
        <p:txBody>
          <a:bodyPr spcFirstLastPara="1" wrap="square" lIns="91400" tIns="91400" rIns="91400" bIns="91400" anchor="ctr" anchorCtr="0">
            <a:noAutofit/>
          </a:bodyPr>
          <a:lstStyle/>
          <a:p>
            <a:pPr marL="0" marR="0" lvl="0" indent="0" algn="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Week 2</a:t>
            </a:r>
            <a:endParaRPr/>
          </a:p>
        </p:txBody>
      </p:sp>
      <p:sp>
        <p:nvSpPr>
          <p:cNvPr id="1187" name="Google Shape;1187;p28"/>
          <p:cNvSpPr/>
          <p:nvPr/>
        </p:nvSpPr>
        <p:spPr>
          <a:xfrm rot="5400013">
            <a:off x="8699609" y="4313298"/>
            <a:ext cx="125099" cy="125099"/>
          </a:xfrm>
          <a:prstGeom prst="rect">
            <a:avLst/>
          </a:prstGeom>
          <a:solidFill>
            <a:srgbClr val="78909C"/>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88" name="Google Shape;1188;p28"/>
          <p:cNvSpPr txBox="1">
            <a:spLocks noGrp="1"/>
          </p:cNvSpPr>
          <p:nvPr>
            <p:ph type="subTitle" idx="4294967295"/>
          </p:nvPr>
        </p:nvSpPr>
        <p:spPr>
          <a:xfrm>
            <a:off x="7249079" y="4226896"/>
            <a:ext cx="1364101" cy="297902"/>
          </a:xfrm>
          <a:prstGeom prst="rect">
            <a:avLst/>
          </a:prstGeom>
          <a:noFill/>
          <a:ln>
            <a:noFill/>
          </a:ln>
        </p:spPr>
        <p:txBody>
          <a:bodyPr spcFirstLastPara="1" wrap="square" lIns="91400" tIns="91400" rIns="91400" bIns="91400" anchor="ctr" anchorCtr="0">
            <a:noAutofit/>
          </a:bodyPr>
          <a:lstStyle/>
          <a:p>
            <a:pPr marL="0" marR="0" lvl="0" indent="0" algn="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Week 3</a:t>
            </a:r>
            <a:endParaRPr/>
          </a:p>
        </p:txBody>
      </p:sp>
      <p:grpSp>
        <p:nvGrpSpPr>
          <p:cNvPr id="1189" name="Google Shape;1189;p28"/>
          <p:cNvGrpSpPr/>
          <p:nvPr/>
        </p:nvGrpSpPr>
        <p:grpSpPr>
          <a:xfrm>
            <a:off x="271463" y="1376363"/>
            <a:ext cx="3195637" cy="3195637"/>
            <a:chOff x="171" y="867"/>
            <a:chExt cx="2013" cy="2013"/>
          </a:xfrm>
        </p:grpSpPr>
        <p:sp>
          <p:nvSpPr>
            <p:cNvPr id="1190" name="Google Shape;1190;p28"/>
            <p:cNvSpPr/>
            <p:nvPr/>
          </p:nvSpPr>
          <p:spPr>
            <a:xfrm>
              <a:off x="171" y="867"/>
              <a:ext cx="2013" cy="2013"/>
            </a:xfrm>
            <a:custGeom>
              <a:avLst/>
              <a:gdLst/>
              <a:ahLst/>
              <a:cxnLst/>
              <a:rect l="l" t="t" r="r" b="b"/>
              <a:pathLst>
                <a:path w="344" h="344" extrusionOk="0">
                  <a:moveTo>
                    <a:pt x="172" y="344"/>
                  </a:moveTo>
                  <a:cubicBezTo>
                    <a:pt x="77" y="344"/>
                    <a:pt x="0" y="267"/>
                    <a:pt x="0" y="172"/>
                  </a:cubicBezTo>
                  <a:cubicBezTo>
                    <a:pt x="1" y="78"/>
                    <a:pt x="78" y="1"/>
                    <a:pt x="172" y="1"/>
                  </a:cubicBezTo>
                  <a:cubicBezTo>
                    <a:pt x="267" y="0"/>
                    <a:pt x="344" y="78"/>
                    <a:pt x="344" y="174"/>
                  </a:cubicBezTo>
                  <a:cubicBezTo>
                    <a:pt x="343" y="269"/>
                    <a:pt x="268" y="344"/>
                    <a:pt x="172" y="344"/>
                  </a:cubicBezTo>
                  <a:close/>
                  <a:moveTo>
                    <a:pt x="172" y="15"/>
                  </a:moveTo>
                  <a:cubicBezTo>
                    <a:pt x="87" y="14"/>
                    <a:pt x="15" y="85"/>
                    <a:pt x="14" y="171"/>
                  </a:cubicBezTo>
                  <a:cubicBezTo>
                    <a:pt x="13" y="258"/>
                    <a:pt x="84" y="330"/>
                    <a:pt x="170" y="331"/>
                  </a:cubicBezTo>
                  <a:cubicBezTo>
                    <a:pt x="258" y="332"/>
                    <a:pt x="330" y="262"/>
                    <a:pt x="330" y="174"/>
                  </a:cubicBezTo>
                  <a:cubicBezTo>
                    <a:pt x="330" y="86"/>
                    <a:pt x="261" y="15"/>
                    <a:pt x="172" y="15"/>
                  </a:cubicBezTo>
                  <a:close/>
                </a:path>
              </a:pathLst>
            </a:custGeom>
            <a:solidFill>
              <a:srgbClr val="15A1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1" name="Google Shape;1191;p28"/>
            <p:cNvSpPr/>
            <p:nvPr/>
          </p:nvSpPr>
          <p:spPr>
            <a:xfrm>
              <a:off x="826" y="1400"/>
              <a:ext cx="925" cy="737"/>
            </a:xfrm>
            <a:custGeom>
              <a:avLst/>
              <a:gdLst/>
              <a:ahLst/>
              <a:cxnLst/>
              <a:rect l="l" t="t" r="r" b="b"/>
              <a:pathLst>
                <a:path w="158" h="126" extrusionOk="0">
                  <a:moveTo>
                    <a:pt x="67" y="0"/>
                  </a:moveTo>
                  <a:cubicBezTo>
                    <a:pt x="99" y="16"/>
                    <a:pt x="127" y="29"/>
                    <a:pt x="158" y="43"/>
                  </a:cubicBezTo>
                  <a:cubicBezTo>
                    <a:pt x="146" y="70"/>
                    <a:pt x="136" y="95"/>
                    <a:pt x="124" y="119"/>
                  </a:cubicBezTo>
                  <a:cubicBezTo>
                    <a:pt x="123" y="123"/>
                    <a:pt x="115" y="125"/>
                    <a:pt x="110" y="125"/>
                  </a:cubicBezTo>
                  <a:cubicBezTo>
                    <a:pt x="83" y="125"/>
                    <a:pt x="56" y="126"/>
                    <a:pt x="29" y="124"/>
                  </a:cubicBezTo>
                  <a:cubicBezTo>
                    <a:pt x="23" y="124"/>
                    <a:pt x="14" y="117"/>
                    <a:pt x="12" y="110"/>
                  </a:cubicBezTo>
                  <a:cubicBezTo>
                    <a:pt x="6" y="93"/>
                    <a:pt x="0" y="74"/>
                    <a:pt x="0" y="56"/>
                  </a:cubicBezTo>
                  <a:cubicBezTo>
                    <a:pt x="0" y="45"/>
                    <a:pt x="9" y="31"/>
                    <a:pt x="18" y="24"/>
                  </a:cubicBezTo>
                  <a:cubicBezTo>
                    <a:pt x="34" y="13"/>
                    <a:pt x="53" y="7"/>
                    <a:pt x="67" y="0"/>
                  </a:cubicBezTo>
                  <a:close/>
                  <a:moveTo>
                    <a:pt x="4" y="49"/>
                  </a:moveTo>
                  <a:cubicBezTo>
                    <a:pt x="9" y="68"/>
                    <a:pt x="13" y="86"/>
                    <a:pt x="16" y="104"/>
                  </a:cubicBezTo>
                  <a:cubicBezTo>
                    <a:pt x="18" y="115"/>
                    <a:pt x="23" y="118"/>
                    <a:pt x="34" y="118"/>
                  </a:cubicBezTo>
                  <a:cubicBezTo>
                    <a:pt x="58" y="118"/>
                    <a:pt x="83" y="118"/>
                    <a:pt x="107" y="118"/>
                  </a:cubicBezTo>
                  <a:cubicBezTo>
                    <a:pt x="112" y="118"/>
                    <a:pt x="119" y="114"/>
                    <a:pt x="121" y="110"/>
                  </a:cubicBezTo>
                  <a:cubicBezTo>
                    <a:pt x="131" y="91"/>
                    <a:pt x="139" y="71"/>
                    <a:pt x="148" y="49"/>
                  </a:cubicBezTo>
                  <a:cubicBezTo>
                    <a:pt x="99" y="49"/>
                    <a:pt x="53" y="49"/>
                    <a:pt x="4" y="49"/>
                  </a:cubicBezTo>
                  <a:close/>
                  <a:moveTo>
                    <a:pt x="15" y="33"/>
                  </a:moveTo>
                  <a:cubicBezTo>
                    <a:pt x="15" y="35"/>
                    <a:pt x="15" y="37"/>
                    <a:pt x="16" y="39"/>
                  </a:cubicBezTo>
                  <a:cubicBezTo>
                    <a:pt x="38" y="39"/>
                    <a:pt x="61" y="39"/>
                    <a:pt x="85" y="39"/>
                  </a:cubicBezTo>
                  <a:cubicBezTo>
                    <a:pt x="81" y="28"/>
                    <a:pt x="76" y="18"/>
                    <a:pt x="71" y="6"/>
                  </a:cubicBezTo>
                  <a:cubicBezTo>
                    <a:pt x="51" y="15"/>
                    <a:pt x="33" y="24"/>
                    <a:pt x="15" y="33"/>
                  </a:cubicBezTo>
                  <a:close/>
                  <a:moveTo>
                    <a:pt x="88" y="21"/>
                  </a:moveTo>
                  <a:cubicBezTo>
                    <a:pt x="94" y="43"/>
                    <a:pt x="108" y="47"/>
                    <a:pt x="134" y="33"/>
                  </a:cubicBezTo>
                  <a:cubicBezTo>
                    <a:pt x="116" y="29"/>
                    <a:pt x="103" y="25"/>
                    <a:pt x="88" y="21"/>
                  </a:cubicBezTo>
                  <a:close/>
                </a:path>
              </a:pathLst>
            </a:custGeom>
            <a:solidFill>
              <a:srgbClr val="15A1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2" name="Google Shape;1192;p28"/>
            <p:cNvSpPr/>
            <p:nvPr/>
          </p:nvSpPr>
          <p:spPr>
            <a:xfrm>
              <a:off x="504" y="1417"/>
              <a:ext cx="1083" cy="808"/>
            </a:xfrm>
            <a:custGeom>
              <a:avLst/>
              <a:gdLst/>
              <a:ahLst/>
              <a:cxnLst/>
              <a:rect l="l" t="t" r="r" b="b"/>
              <a:pathLst>
                <a:path w="185" h="138" extrusionOk="0">
                  <a:moveTo>
                    <a:pt x="28" y="14"/>
                  </a:moveTo>
                  <a:cubicBezTo>
                    <a:pt x="18" y="14"/>
                    <a:pt x="10" y="13"/>
                    <a:pt x="0" y="12"/>
                  </a:cubicBezTo>
                  <a:cubicBezTo>
                    <a:pt x="21" y="0"/>
                    <a:pt x="32" y="5"/>
                    <a:pt x="37" y="25"/>
                  </a:cubicBezTo>
                  <a:cubicBezTo>
                    <a:pt x="44" y="53"/>
                    <a:pt x="51" y="81"/>
                    <a:pt x="57" y="109"/>
                  </a:cubicBezTo>
                  <a:cubicBezTo>
                    <a:pt x="60" y="124"/>
                    <a:pt x="66" y="131"/>
                    <a:pt x="83" y="130"/>
                  </a:cubicBezTo>
                  <a:cubicBezTo>
                    <a:pt x="117" y="129"/>
                    <a:pt x="151" y="130"/>
                    <a:pt x="185" y="135"/>
                  </a:cubicBezTo>
                  <a:cubicBezTo>
                    <a:pt x="181" y="135"/>
                    <a:pt x="177" y="137"/>
                    <a:pt x="172" y="137"/>
                  </a:cubicBezTo>
                  <a:cubicBezTo>
                    <a:pt x="141" y="137"/>
                    <a:pt x="110" y="137"/>
                    <a:pt x="78" y="137"/>
                  </a:cubicBezTo>
                  <a:cubicBezTo>
                    <a:pt x="63" y="138"/>
                    <a:pt x="55" y="133"/>
                    <a:pt x="52" y="117"/>
                  </a:cubicBezTo>
                  <a:cubicBezTo>
                    <a:pt x="45" y="83"/>
                    <a:pt x="36" y="49"/>
                    <a:pt x="28" y="14"/>
                  </a:cubicBezTo>
                  <a:close/>
                </a:path>
              </a:pathLst>
            </a:custGeom>
            <a:solidFill>
              <a:srgbClr val="15A1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3" name="Google Shape;1193;p28"/>
            <p:cNvSpPr/>
            <p:nvPr/>
          </p:nvSpPr>
          <p:spPr>
            <a:xfrm>
              <a:off x="1376" y="2254"/>
              <a:ext cx="235" cy="187"/>
            </a:xfrm>
            <a:custGeom>
              <a:avLst/>
              <a:gdLst/>
              <a:ahLst/>
              <a:cxnLst/>
              <a:rect l="l" t="t" r="r" b="b"/>
              <a:pathLst>
                <a:path w="40" h="32" extrusionOk="0">
                  <a:moveTo>
                    <a:pt x="40" y="16"/>
                  </a:moveTo>
                  <a:cubicBezTo>
                    <a:pt x="28" y="24"/>
                    <a:pt x="21" y="32"/>
                    <a:pt x="15" y="31"/>
                  </a:cubicBezTo>
                  <a:cubicBezTo>
                    <a:pt x="10" y="31"/>
                    <a:pt x="0" y="22"/>
                    <a:pt x="0" y="17"/>
                  </a:cubicBezTo>
                  <a:cubicBezTo>
                    <a:pt x="0" y="11"/>
                    <a:pt x="9" y="0"/>
                    <a:pt x="14" y="0"/>
                  </a:cubicBezTo>
                  <a:cubicBezTo>
                    <a:pt x="20" y="0"/>
                    <a:pt x="27" y="8"/>
                    <a:pt x="40" y="16"/>
                  </a:cubicBezTo>
                  <a:close/>
                </a:path>
              </a:pathLst>
            </a:custGeom>
            <a:solidFill>
              <a:srgbClr val="15A1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4" name="Google Shape;1194;p28"/>
            <p:cNvSpPr/>
            <p:nvPr/>
          </p:nvSpPr>
          <p:spPr>
            <a:xfrm>
              <a:off x="879" y="2248"/>
              <a:ext cx="234" cy="193"/>
            </a:xfrm>
            <a:custGeom>
              <a:avLst/>
              <a:gdLst/>
              <a:ahLst/>
              <a:cxnLst/>
              <a:rect l="l" t="t" r="r" b="b"/>
              <a:pathLst>
                <a:path w="40" h="33" extrusionOk="0">
                  <a:moveTo>
                    <a:pt x="40" y="17"/>
                  </a:moveTo>
                  <a:cubicBezTo>
                    <a:pt x="29" y="25"/>
                    <a:pt x="22" y="33"/>
                    <a:pt x="17" y="32"/>
                  </a:cubicBezTo>
                  <a:cubicBezTo>
                    <a:pt x="11" y="32"/>
                    <a:pt x="5" y="23"/>
                    <a:pt x="0" y="18"/>
                  </a:cubicBezTo>
                  <a:cubicBezTo>
                    <a:pt x="6" y="12"/>
                    <a:pt x="11" y="3"/>
                    <a:pt x="17" y="1"/>
                  </a:cubicBezTo>
                  <a:cubicBezTo>
                    <a:pt x="22" y="0"/>
                    <a:pt x="29" y="9"/>
                    <a:pt x="40" y="17"/>
                  </a:cubicBezTo>
                  <a:close/>
                </a:path>
              </a:pathLst>
            </a:custGeom>
            <a:solidFill>
              <a:srgbClr val="15A1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29"/>
          <p:cNvSpPr/>
          <p:nvPr/>
        </p:nvSpPr>
        <p:spPr>
          <a:xfrm>
            <a:off x="5540358" y="1056872"/>
            <a:ext cx="2313541" cy="3764429"/>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1F3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1200" name="Google Shape;1200;p29"/>
          <p:cNvSpPr txBox="1">
            <a:spLocks noGrp="1"/>
          </p:cNvSpPr>
          <p:nvPr>
            <p:ph type="body" idx="1"/>
          </p:nvPr>
        </p:nvSpPr>
        <p:spPr>
          <a:xfrm>
            <a:off x="699534" y="2425976"/>
            <a:ext cx="3683696" cy="2280897"/>
          </a:xfrm>
          <a:prstGeom prst="rect">
            <a:avLst/>
          </a:prstGeom>
          <a:noFill/>
          <a:ln>
            <a:noFill/>
          </a:ln>
        </p:spPr>
        <p:txBody>
          <a:bodyPr spcFirstLastPara="1" wrap="square" lIns="91400" tIns="91400" rIns="91400" bIns="91400" anchor="t" anchorCtr="0">
            <a:noAutofit/>
          </a:bodyPr>
          <a:lstStyle/>
          <a:p>
            <a:pPr marL="457200" lvl="0" indent="-317497" algn="l" rtl="0">
              <a:lnSpc>
                <a:spcPct val="100000"/>
              </a:lnSpc>
              <a:spcBef>
                <a:spcPts val="0"/>
              </a:spcBef>
              <a:spcAft>
                <a:spcPts val="0"/>
              </a:spcAft>
              <a:buSzPts val="1400"/>
              <a:buChar char="●"/>
            </a:pPr>
            <a:r>
              <a:rPr lang="en-US"/>
              <a:t>Here you can describe a reason to stop the treatment</a:t>
            </a:r>
            <a:endParaRPr/>
          </a:p>
          <a:p>
            <a:pPr marL="457200" lvl="0" indent="-317497" algn="l" rtl="0">
              <a:lnSpc>
                <a:spcPct val="100000"/>
              </a:lnSpc>
              <a:spcBef>
                <a:spcPts val="1000"/>
              </a:spcBef>
              <a:spcAft>
                <a:spcPts val="0"/>
              </a:spcAft>
              <a:buSzPts val="1400"/>
              <a:buChar char="●"/>
            </a:pPr>
            <a:r>
              <a:rPr lang="en-US"/>
              <a:t>Here you can describe a reason to stop the treatment</a:t>
            </a:r>
            <a:endParaRPr/>
          </a:p>
          <a:p>
            <a:pPr marL="457200" lvl="0" indent="-317497" algn="l" rtl="0">
              <a:lnSpc>
                <a:spcPct val="100000"/>
              </a:lnSpc>
              <a:spcBef>
                <a:spcPts val="1000"/>
              </a:spcBef>
              <a:spcAft>
                <a:spcPts val="0"/>
              </a:spcAft>
              <a:buSzPts val="1400"/>
              <a:buChar char="●"/>
            </a:pPr>
            <a:r>
              <a:rPr lang="en-US"/>
              <a:t>Here you can describe a reason to stop the treatment</a:t>
            </a:r>
            <a:endParaRPr/>
          </a:p>
          <a:p>
            <a:pPr marL="457200" lvl="0" indent="-317497" algn="l" rtl="0">
              <a:lnSpc>
                <a:spcPct val="100000"/>
              </a:lnSpc>
              <a:spcBef>
                <a:spcPts val="1000"/>
              </a:spcBef>
              <a:spcAft>
                <a:spcPts val="0"/>
              </a:spcAft>
              <a:buSzPts val="1400"/>
              <a:buChar char="●"/>
            </a:pPr>
            <a:r>
              <a:rPr lang="en-US"/>
              <a:t>Here you can describe a reason to stop the treatment</a:t>
            </a:r>
            <a:endParaRPr/>
          </a:p>
        </p:txBody>
      </p:sp>
      <p:sp>
        <p:nvSpPr>
          <p:cNvPr id="1201" name="Google Shape;1201;p29"/>
          <p:cNvSpPr txBox="1">
            <a:spLocks noGrp="1"/>
          </p:cNvSpPr>
          <p:nvPr>
            <p:ph type="title"/>
          </p:nvPr>
        </p:nvSpPr>
        <p:spPr>
          <a:xfrm>
            <a:off x="1136937" y="183456"/>
            <a:ext cx="7007403" cy="572697"/>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66CCFF"/>
              </a:buClr>
              <a:buSzPts val="2800"/>
              <a:buFont typeface="Righteous"/>
              <a:buNone/>
            </a:pPr>
            <a:r>
              <a:rPr lang="en-US" sz="2800">
                <a:solidFill>
                  <a:srgbClr val="66CCFF"/>
                </a:solidFill>
              </a:rPr>
              <a:t>CONTRAINDICATIONS AND INDICATIONS</a:t>
            </a:r>
            <a:endParaRPr/>
          </a:p>
        </p:txBody>
      </p:sp>
      <p:sp>
        <p:nvSpPr>
          <p:cNvPr id="1202" name="Google Shape;1202;p29"/>
          <p:cNvSpPr txBox="1">
            <a:spLocks noGrp="1"/>
          </p:cNvSpPr>
          <p:nvPr>
            <p:ph type="subTitle" idx="4294967295"/>
          </p:nvPr>
        </p:nvSpPr>
        <p:spPr>
          <a:xfrm>
            <a:off x="1187997" y="1399141"/>
            <a:ext cx="2313541" cy="930301"/>
          </a:xfrm>
          <a:prstGeom prst="rect">
            <a:avLst/>
          </a:prstGeom>
          <a:noFill/>
          <a:ln>
            <a:noFill/>
          </a:ln>
        </p:spPr>
        <p:txBody>
          <a:bodyPr spcFirstLastPara="1" wrap="square" lIns="91400" tIns="91400" rIns="91400" bIns="91400" anchor="b" anchorCtr="0">
            <a:noAutofit/>
          </a:bodyPr>
          <a:lstStyle/>
          <a:p>
            <a:pPr marL="0" marR="0" lvl="0" indent="0" algn="l" rtl="0">
              <a:lnSpc>
                <a:spcPct val="100000"/>
              </a:lnSpc>
              <a:spcBef>
                <a:spcPts val="0"/>
              </a:spcBef>
              <a:spcAft>
                <a:spcPts val="0"/>
              </a:spcAft>
              <a:buClr>
                <a:srgbClr val="000000"/>
              </a:buClr>
              <a:buSzPts val="1800"/>
              <a:buFont typeface="Didact Gothic"/>
              <a:buNone/>
            </a:pPr>
            <a:r>
              <a:rPr lang="en-US" sz="1800" b="0" i="0" u="none" strike="noStrike" cap="none">
                <a:solidFill>
                  <a:srgbClr val="59FFAA"/>
                </a:solidFill>
                <a:latin typeface="Righteous"/>
                <a:ea typeface="Righteous"/>
                <a:cs typeface="Righteous"/>
                <a:sym typeface="Righteous"/>
              </a:rPr>
              <a:t>WHY YOU SHOULD STOP THE TREATMENT</a:t>
            </a:r>
            <a:endParaRPr/>
          </a:p>
        </p:txBody>
      </p:sp>
      <p:sp>
        <p:nvSpPr>
          <p:cNvPr id="1203" name="Google Shape;1203;p29"/>
          <p:cNvSpPr/>
          <p:nvPr/>
        </p:nvSpPr>
        <p:spPr>
          <a:xfrm>
            <a:off x="5350099" y="4534802"/>
            <a:ext cx="2969596" cy="286499"/>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00000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1204" name="Google Shape;1204;p29"/>
          <p:cNvSpPr/>
          <p:nvPr/>
        </p:nvSpPr>
        <p:spPr>
          <a:xfrm>
            <a:off x="5502502" y="3414022"/>
            <a:ext cx="996952" cy="935038"/>
          </a:xfrm>
          <a:custGeom>
            <a:avLst/>
            <a:gdLst/>
            <a:ahLst/>
            <a:cxnLst/>
            <a:rect l="l" t="t" r="r" b="b"/>
            <a:pathLst>
              <a:path w="105" h="98" extrusionOk="0">
                <a:moveTo>
                  <a:pt x="11" y="66"/>
                </a:moveTo>
                <a:cubicBezTo>
                  <a:pt x="43" y="66"/>
                  <a:pt x="74" y="66"/>
                  <a:pt x="105" y="66"/>
                </a:cubicBezTo>
                <a:cubicBezTo>
                  <a:pt x="105" y="69"/>
                  <a:pt x="105" y="73"/>
                  <a:pt x="105" y="77"/>
                </a:cubicBezTo>
                <a:cubicBezTo>
                  <a:pt x="94" y="77"/>
                  <a:pt x="82" y="77"/>
                  <a:pt x="71" y="77"/>
                </a:cubicBezTo>
                <a:cubicBezTo>
                  <a:pt x="54" y="76"/>
                  <a:pt x="36" y="76"/>
                  <a:pt x="19" y="76"/>
                </a:cubicBezTo>
                <a:cubicBezTo>
                  <a:pt x="11" y="76"/>
                  <a:pt x="9" y="79"/>
                  <a:pt x="11" y="89"/>
                </a:cubicBezTo>
                <a:cubicBezTo>
                  <a:pt x="12" y="95"/>
                  <a:pt x="10" y="98"/>
                  <a:pt x="5" y="97"/>
                </a:cubicBezTo>
                <a:cubicBezTo>
                  <a:pt x="3" y="96"/>
                  <a:pt x="0" y="94"/>
                  <a:pt x="0" y="92"/>
                </a:cubicBezTo>
                <a:cubicBezTo>
                  <a:pt x="0" y="85"/>
                  <a:pt x="0" y="78"/>
                  <a:pt x="0" y="71"/>
                </a:cubicBezTo>
                <a:cubicBezTo>
                  <a:pt x="0" y="50"/>
                  <a:pt x="0" y="29"/>
                  <a:pt x="0" y="8"/>
                </a:cubicBezTo>
                <a:cubicBezTo>
                  <a:pt x="0" y="4"/>
                  <a:pt x="0" y="1"/>
                  <a:pt x="5" y="0"/>
                </a:cubicBezTo>
                <a:cubicBezTo>
                  <a:pt x="9" y="0"/>
                  <a:pt x="11" y="2"/>
                  <a:pt x="11" y="7"/>
                </a:cubicBezTo>
                <a:cubicBezTo>
                  <a:pt x="11" y="27"/>
                  <a:pt x="11" y="46"/>
                  <a:pt x="11" y="66"/>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05" name="Google Shape;1205;p29"/>
          <p:cNvSpPr/>
          <p:nvPr/>
        </p:nvSpPr>
        <p:spPr>
          <a:xfrm>
            <a:off x="5653314" y="3775978"/>
            <a:ext cx="846140" cy="219071"/>
          </a:xfrm>
          <a:custGeom>
            <a:avLst/>
            <a:gdLst/>
            <a:ahLst/>
            <a:cxnLst/>
            <a:rect l="l" t="t" r="r" b="b"/>
            <a:pathLst>
              <a:path w="89" h="23" extrusionOk="0">
                <a:moveTo>
                  <a:pt x="0" y="0"/>
                </a:moveTo>
                <a:cubicBezTo>
                  <a:pt x="30" y="0"/>
                  <a:pt x="59" y="0"/>
                  <a:pt x="89" y="0"/>
                </a:cubicBezTo>
                <a:cubicBezTo>
                  <a:pt x="89" y="8"/>
                  <a:pt x="89" y="15"/>
                  <a:pt x="89" y="23"/>
                </a:cubicBezTo>
                <a:cubicBezTo>
                  <a:pt x="87" y="23"/>
                  <a:pt x="84" y="23"/>
                  <a:pt x="82" y="23"/>
                </a:cubicBezTo>
                <a:cubicBezTo>
                  <a:pt x="60" y="23"/>
                  <a:pt x="37" y="23"/>
                  <a:pt x="15" y="23"/>
                </a:cubicBezTo>
                <a:cubicBezTo>
                  <a:pt x="0" y="23"/>
                  <a:pt x="0" y="23"/>
                  <a:pt x="0" y="7"/>
                </a:cubicBezTo>
                <a:cubicBezTo>
                  <a:pt x="0" y="5"/>
                  <a:pt x="0" y="3"/>
                  <a:pt x="0" y="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06" name="Google Shape;1206;p29"/>
          <p:cNvSpPr/>
          <p:nvPr/>
        </p:nvSpPr>
        <p:spPr>
          <a:xfrm>
            <a:off x="6974119" y="3775978"/>
            <a:ext cx="844548" cy="219071"/>
          </a:xfrm>
          <a:custGeom>
            <a:avLst/>
            <a:gdLst/>
            <a:ahLst/>
            <a:cxnLst/>
            <a:rect l="l" t="t" r="r" b="b"/>
            <a:pathLst>
              <a:path w="89" h="23" extrusionOk="0">
                <a:moveTo>
                  <a:pt x="0" y="23"/>
                </a:moveTo>
                <a:cubicBezTo>
                  <a:pt x="0" y="15"/>
                  <a:pt x="0" y="8"/>
                  <a:pt x="0" y="0"/>
                </a:cubicBezTo>
                <a:cubicBezTo>
                  <a:pt x="5" y="0"/>
                  <a:pt x="10" y="0"/>
                  <a:pt x="15" y="0"/>
                </a:cubicBezTo>
                <a:cubicBezTo>
                  <a:pt x="15" y="0"/>
                  <a:pt x="16" y="1"/>
                  <a:pt x="17" y="1"/>
                </a:cubicBezTo>
                <a:cubicBezTo>
                  <a:pt x="18" y="7"/>
                  <a:pt x="23" y="6"/>
                  <a:pt x="27" y="6"/>
                </a:cubicBezTo>
                <a:cubicBezTo>
                  <a:pt x="40" y="6"/>
                  <a:pt x="54" y="6"/>
                  <a:pt x="68" y="6"/>
                </a:cubicBezTo>
                <a:cubicBezTo>
                  <a:pt x="71" y="6"/>
                  <a:pt x="75" y="6"/>
                  <a:pt x="77" y="1"/>
                </a:cubicBezTo>
                <a:cubicBezTo>
                  <a:pt x="77" y="0"/>
                  <a:pt x="82" y="0"/>
                  <a:pt x="84" y="0"/>
                </a:cubicBezTo>
                <a:cubicBezTo>
                  <a:pt x="86" y="0"/>
                  <a:pt x="88" y="3"/>
                  <a:pt x="88" y="4"/>
                </a:cubicBezTo>
                <a:cubicBezTo>
                  <a:pt x="89" y="9"/>
                  <a:pt x="89" y="14"/>
                  <a:pt x="88" y="19"/>
                </a:cubicBezTo>
                <a:cubicBezTo>
                  <a:pt x="88" y="21"/>
                  <a:pt x="85" y="23"/>
                  <a:pt x="83" y="23"/>
                </a:cubicBezTo>
                <a:cubicBezTo>
                  <a:pt x="56" y="23"/>
                  <a:pt x="28" y="23"/>
                  <a:pt x="0" y="23"/>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07" name="Google Shape;1207;p29"/>
          <p:cNvSpPr/>
          <p:nvPr/>
        </p:nvSpPr>
        <p:spPr>
          <a:xfrm>
            <a:off x="6983638" y="3814072"/>
            <a:ext cx="977895" cy="525459"/>
          </a:xfrm>
          <a:custGeom>
            <a:avLst/>
            <a:gdLst/>
            <a:ahLst/>
            <a:cxnLst/>
            <a:rect l="l" t="t" r="r" b="b"/>
            <a:pathLst>
              <a:path w="103" h="55" extrusionOk="0">
                <a:moveTo>
                  <a:pt x="92" y="35"/>
                </a:moveTo>
                <a:cubicBezTo>
                  <a:pt x="61" y="35"/>
                  <a:pt x="30" y="35"/>
                  <a:pt x="0" y="35"/>
                </a:cubicBezTo>
                <a:cubicBezTo>
                  <a:pt x="0" y="31"/>
                  <a:pt x="0" y="28"/>
                  <a:pt x="0" y="23"/>
                </a:cubicBezTo>
                <a:cubicBezTo>
                  <a:pt x="30" y="23"/>
                  <a:pt x="61" y="23"/>
                  <a:pt x="92" y="23"/>
                </a:cubicBezTo>
                <a:cubicBezTo>
                  <a:pt x="92" y="17"/>
                  <a:pt x="92" y="12"/>
                  <a:pt x="92" y="7"/>
                </a:cubicBezTo>
                <a:cubicBezTo>
                  <a:pt x="92" y="2"/>
                  <a:pt x="94" y="0"/>
                  <a:pt x="98" y="0"/>
                </a:cubicBezTo>
                <a:cubicBezTo>
                  <a:pt x="102" y="0"/>
                  <a:pt x="103" y="3"/>
                  <a:pt x="103" y="7"/>
                </a:cubicBezTo>
                <a:cubicBezTo>
                  <a:pt x="103" y="20"/>
                  <a:pt x="103" y="34"/>
                  <a:pt x="103" y="48"/>
                </a:cubicBezTo>
                <a:cubicBezTo>
                  <a:pt x="103" y="52"/>
                  <a:pt x="103" y="55"/>
                  <a:pt x="98" y="55"/>
                </a:cubicBezTo>
                <a:cubicBezTo>
                  <a:pt x="93" y="55"/>
                  <a:pt x="92" y="52"/>
                  <a:pt x="92" y="48"/>
                </a:cubicBezTo>
                <a:cubicBezTo>
                  <a:pt x="92" y="44"/>
                  <a:pt x="92" y="40"/>
                  <a:pt x="92" y="35"/>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08" name="Google Shape;1208;p29"/>
          <p:cNvSpPr/>
          <p:nvPr/>
        </p:nvSpPr>
        <p:spPr>
          <a:xfrm>
            <a:off x="5653314" y="3566425"/>
            <a:ext cx="598483" cy="180978"/>
          </a:xfrm>
          <a:custGeom>
            <a:avLst/>
            <a:gdLst/>
            <a:ahLst/>
            <a:cxnLst/>
            <a:rect l="l" t="t" r="r" b="b"/>
            <a:pathLst>
              <a:path w="63" h="19" extrusionOk="0">
                <a:moveTo>
                  <a:pt x="2" y="19"/>
                </a:moveTo>
                <a:cubicBezTo>
                  <a:pt x="0" y="6"/>
                  <a:pt x="4" y="2"/>
                  <a:pt x="16" y="1"/>
                </a:cubicBezTo>
                <a:cubicBezTo>
                  <a:pt x="27" y="0"/>
                  <a:pt x="37" y="1"/>
                  <a:pt x="48" y="2"/>
                </a:cubicBezTo>
                <a:cubicBezTo>
                  <a:pt x="58" y="4"/>
                  <a:pt x="63" y="11"/>
                  <a:pt x="62" y="19"/>
                </a:cubicBezTo>
                <a:cubicBezTo>
                  <a:pt x="42" y="19"/>
                  <a:pt x="22" y="19"/>
                  <a:pt x="2" y="19"/>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1209" name="Google Shape;1209;p29"/>
          <p:cNvGrpSpPr/>
          <p:nvPr/>
        </p:nvGrpSpPr>
        <p:grpSpPr>
          <a:xfrm>
            <a:off x="6129570" y="2821884"/>
            <a:ext cx="1223960" cy="1831982"/>
            <a:chOff x="6129570" y="2821884"/>
            <a:chExt cx="1223960" cy="1831982"/>
          </a:xfrm>
        </p:grpSpPr>
        <p:sp>
          <p:nvSpPr>
            <p:cNvPr id="1210" name="Google Shape;1210;p29"/>
            <p:cNvSpPr/>
            <p:nvPr/>
          </p:nvSpPr>
          <p:spPr>
            <a:xfrm>
              <a:off x="6129570" y="2859987"/>
              <a:ext cx="1223960" cy="1793879"/>
            </a:xfrm>
            <a:custGeom>
              <a:avLst/>
              <a:gdLst/>
              <a:ahLst/>
              <a:cxnLst/>
              <a:rect l="l" t="t" r="r" b="b"/>
              <a:pathLst>
                <a:path w="129" h="188" extrusionOk="0">
                  <a:moveTo>
                    <a:pt x="61" y="113"/>
                  </a:moveTo>
                  <a:cubicBezTo>
                    <a:pt x="61" y="133"/>
                    <a:pt x="61" y="154"/>
                    <a:pt x="61" y="174"/>
                  </a:cubicBezTo>
                  <a:cubicBezTo>
                    <a:pt x="61" y="176"/>
                    <a:pt x="61" y="178"/>
                    <a:pt x="61" y="179"/>
                  </a:cubicBezTo>
                  <a:cubicBezTo>
                    <a:pt x="59" y="184"/>
                    <a:pt x="56" y="186"/>
                    <a:pt x="52" y="185"/>
                  </a:cubicBezTo>
                  <a:cubicBezTo>
                    <a:pt x="47" y="185"/>
                    <a:pt x="45" y="182"/>
                    <a:pt x="45" y="177"/>
                  </a:cubicBezTo>
                  <a:cubicBezTo>
                    <a:pt x="45" y="173"/>
                    <a:pt x="45" y="168"/>
                    <a:pt x="45" y="163"/>
                  </a:cubicBezTo>
                  <a:cubicBezTo>
                    <a:pt x="45" y="130"/>
                    <a:pt x="44" y="97"/>
                    <a:pt x="45" y="64"/>
                  </a:cubicBezTo>
                  <a:cubicBezTo>
                    <a:pt x="45" y="52"/>
                    <a:pt x="38" y="47"/>
                    <a:pt x="32" y="41"/>
                  </a:cubicBezTo>
                  <a:cubicBezTo>
                    <a:pt x="22" y="30"/>
                    <a:pt x="11" y="20"/>
                    <a:pt x="1" y="10"/>
                  </a:cubicBezTo>
                  <a:cubicBezTo>
                    <a:pt x="0" y="9"/>
                    <a:pt x="1" y="3"/>
                    <a:pt x="2" y="2"/>
                  </a:cubicBezTo>
                  <a:cubicBezTo>
                    <a:pt x="4" y="1"/>
                    <a:pt x="8" y="1"/>
                    <a:pt x="10" y="2"/>
                  </a:cubicBezTo>
                  <a:cubicBezTo>
                    <a:pt x="20" y="11"/>
                    <a:pt x="29" y="21"/>
                    <a:pt x="38" y="31"/>
                  </a:cubicBezTo>
                  <a:cubicBezTo>
                    <a:pt x="42" y="35"/>
                    <a:pt x="46" y="37"/>
                    <a:pt x="52" y="36"/>
                  </a:cubicBezTo>
                  <a:cubicBezTo>
                    <a:pt x="61" y="35"/>
                    <a:pt x="70" y="36"/>
                    <a:pt x="79" y="36"/>
                  </a:cubicBezTo>
                  <a:cubicBezTo>
                    <a:pt x="81" y="36"/>
                    <a:pt x="84" y="36"/>
                    <a:pt x="85" y="34"/>
                  </a:cubicBezTo>
                  <a:cubicBezTo>
                    <a:pt x="96" y="24"/>
                    <a:pt x="106" y="13"/>
                    <a:pt x="117" y="3"/>
                  </a:cubicBezTo>
                  <a:cubicBezTo>
                    <a:pt x="118" y="2"/>
                    <a:pt x="119" y="0"/>
                    <a:pt x="121" y="0"/>
                  </a:cubicBezTo>
                  <a:cubicBezTo>
                    <a:pt x="123" y="0"/>
                    <a:pt x="126" y="0"/>
                    <a:pt x="127" y="1"/>
                  </a:cubicBezTo>
                  <a:cubicBezTo>
                    <a:pt x="129" y="2"/>
                    <a:pt x="129" y="5"/>
                    <a:pt x="128" y="7"/>
                  </a:cubicBezTo>
                  <a:cubicBezTo>
                    <a:pt x="128" y="9"/>
                    <a:pt x="126" y="11"/>
                    <a:pt x="124" y="13"/>
                  </a:cubicBezTo>
                  <a:cubicBezTo>
                    <a:pt x="112" y="25"/>
                    <a:pt x="100" y="37"/>
                    <a:pt x="88" y="50"/>
                  </a:cubicBezTo>
                  <a:cubicBezTo>
                    <a:pt x="86" y="52"/>
                    <a:pt x="84" y="56"/>
                    <a:pt x="84" y="59"/>
                  </a:cubicBezTo>
                  <a:cubicBezTo>
                    <a:pt x="84" y="97"/>
                    <a:pt x="84" y="136"/>
                    <a:pt x="84" y="174"/>
                  </a:cubicBezTo>
                  <a:cubicBezTo>
                    <a:pt x="84" y="178"/>
                    <a:pt x="84" y="183"/>
                    <a:pt x="79" y="185"/>
                  </a:cubicBezTo>
                  <a:cubicBezTo>
                    <a:pt x="73" y="188"/>
                    <a:pt x="67" y="183"/>
                    <a:pt x="67" y="175"/>
                  </a:cubicBezTo>
                  <a:cubicBezTo>
                    <a:pt x="67" y="156"/>
                    <a:pt x="67" y="136"/>
                    <a:pt x="67" y="117"/>
                  </a:cubicBezTo>
                  <a:cubicBezTo>
                    <a:pt x="67" y="113"/>
                    <a:pt x="66" y="111"/>
                    <a:pt x="61" y="113"/>
                  </a:cubicBezTo>
                  <a:close/>
                </a:path>
              </a:pathLst>
            </a:cu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11" name="Google Shape;1211;p29"/>
            <p:cNvSpPr/>
            <p:nvPr/>
          </p:nvSpPr>
          <p:spPr>
            <a:xfrm>
              <a:off x="6575651" y="2821884"/>
              <a:ext cx="331790" cy="333371"/>
            </a:xfrm>
            <a:custGeom>
              <a:avLst/>
              <a:gdLst/>
              <a:ahLst/>
              <a:cxnLst/>
              <a:rect l="l" t="t" r="r" b="b"/>
              <a:pathLst>
                <a:path w="35" h="35" extrusionOk="0">
                  <a:moveTo>
                    <a:pt x="17" y="34"/>
                  </a:moveTo>
                  <a:cubicBezTo>
                    <a:pt x="8" y="35"/>
                    <a:pt x="0" y="27"/>
                    <a:pt x="0" y="17"/>
                  </a:cubicBezTo>
                  <a:cubicBezTo>
                    <a:pt x="0" y="8"/>
                    <a:pt x="8" y="0"/>
                    <a:pt x="17" y="0"/>
                  </a:cubicBezTo>
                  <a:cubicBezTo>
                    <a:pt x="27" y="0"/>
                    <a:pt x="35" y="8"/>
                    <a:pt x="34" y="17"/>
                  </a:cubicBezTo>
                  <a:cubicBezTo>
                    <a:pt x="34" y="27"/>
                    <a:pt x="27" y="34"/>
                    <a:pt x="17" y="34"/>
                  </a:cubicBezTo>
                  <a:close/>
                </a:path>
              </a:pathLst>
            </a:cu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
        <p:nvSpPr>
          <p:cNvPr id="1212" name="Google Shape;1212;p29"/>
          <p:cNvSpPr/>
          <p:nvPr/>
        </p:nvSpPr>
        <p:spPr>
          <a:xfrm>
            <a:off x="5264374" y="2736159"/>
            <a:ext cx="550861" cy="544516"/>
          </a:xfrm>
          <a:custGeom>
            <a:avLst/>
            <a:gdLst/>
            <a:ahLst/>
            <a:cxnLst/>
            <a:rect l="l" t="t" r="r" b="b"/>
            <a:pathLst>
              <a:path w="58" h="57" extrusionOk="0">
                <a:moveTo>
                  <a:pt x="50" y="46"/>
                </a:moveTo>
                <a:cubicBezTo>
                  <a:pt x="51" y="48"/>
                  <a:pt x="53" y="50"/>
                  <a:pt x="54" y="52"/>
                </a:cubicBezTo>
                <a:cubicBezTo>
                  <a:pt x="54" y="52"/>
                  <a:pt x="53" y="53"/>
                  <a:pt x="53" y="53"/>
                </a:cubicBezTo>
                <a:cubicBezTo>
                  <a:pt x="51" y="52"/>
                  <a:pt x="49" y="51"/>
                  <a:pt x="46" y="49"/>
                </a:cubicBezTo>
                <a:cubicBezTo>
                  <a:pt x="35" y="57"/>
                  <a:pt x="24" y="57"/>
                  <a:pt x="12" y="49"/>
                </a:cubicBezTo>
                <a:cubicBezTo>
                  <a:pt x="10" y="51"/>
                  <a:pt x="8" y="52"/>
                  <a:pt x="6" y="53"/>
                </a:cubicBezTo>
                <a:cubicBezTo>
                  <a:pt x="6" y="53"/>
                  <a:pt x="6" y="53"/>
                  <a:pt x="5" y="52"/>
                </a:cubicBezTo>
                <a:cubicBezTo>
                  <a:pt x="7" y="50"/>
                  <a:pt x="8" y="48"/>
                  <a:pt x="9" y="46"/>
                </a:cubicBezTo>
                <a:cubicBezTo>
                  <a:pt x="0" y="33"/>
                  <a:pt x="1" y="18"/>
                  <a:pt x="14" y="8"/>
                </a:cubicBezTo>
                <a:cubicBezTo>
                  <a:pt x="23" y="0"/>
                  <a:pt x="37" y="1"/>
                  <a:pt x="47" y="9"/>
                </a:cubicBezTo>
                <a:cubicBezTo>
                  <a:pt x="57" y="19"/>
                  <a:pt x="58" y="32"/>
                  <a:pt x="50" y="46"/>
                </a:cubicBezTo>
                <a:close/>
                <a:moveTo>
                  <a:pt x="9" y="30"/>
                </a:moveTo>
                <a:cubicBezTo>
                  <a:pt x="6" y="33"/>
                  <a:pt x="7" y="40"/>
                  <a:pt x="14" y="45"/>
                </a:cubicBezTo>
                <a:cubicBezTo>
                  <a:pt x="20" y="51"/>
                  <a:pt x="26" y="52"/>
                  <a:pt x="29" y="48"/>
                </a:cubicBezTo>
                <a:cubicBezTo>
                  <a:pt x="33" y="52"/>
                  <a:pt x="39" y="51"/>
                  <a:pt x="45" y="46"/>
                </a:cubicBezTo>
                <a:cubicBezTo>
                  <a:pt x="51" y="40"/>
                  <a:pt x="53" y="34"/>
                  <a:pt x="49" y="30"/>
                </a:cubicBezTo>
                <a:cubicBezTo>
                  <a:pt x="53" y="25"/>
                  <a:pt x="52" y="19"/>
                  <a:pt x="45" y="13"/>
                </a:cubicBezTo>
                <a:cubicBezTo>
                  <a:pt x="39" y="7"/>
                  <a:pt x="33" y="5"/>
                  <a:pt x="30" y="8"/>
                </a:cubicBezTo>
                <a:cubicBezTo>
                  <a:pt x="27" y="8"/>
                  <a:pt x="25" y="7"/>
                  <a:pt x="23" y="7"/>
                </a:cubicBezTo>
                <a:cubicBezTo>
                  <a:pt x="15" y="9"/>
                  <a:pt x="9" y="15"/>
                  <a:pt x="7" y="24"/>
                </a:cubicBezTo>
                <a:cubicBezTo>
                  <a:pt x="7" y="26"/>
                  <a:pt x="8" y="28"/>
                  <a:pt x="9" y="3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13" name="Google Shape;1213;p29"/>
          <p:cNvSpPr/>
          <p:nvPr/>
        </p:nvSpPr>
        <p:spPr>
          <a:xfrm>
            <a:off x="7174144" y="3709300"/>
            <a:ext cx="484183" cy="95253"/>
          </a:xfrm>
          <a:custGeom>
            <a:avLst/>
            <a:gdLst/>
            <a:ahLst/>
            <a:cxnLst/>
            <a:rect l="l" t="t" r="r" b="b"/>
            <a:pathLst>
              <a:path w="51" h="10" extrusionOk="0">
                <a:moveTo>
                  <a:pt x="25" y="10"/>
                </a:moveTo>
                <a:cubicBezTo>
                  <a:pt x="19" y="10"/>
                  <a:pt x="12" y="10"/>
                  <a:pt x="5" y="10"/>
                </a:cubicBezTo>
                <a:cubicBezTo>
                  <a:pt x="2" y="10"/>
                  <a:pt x="0" y="9"/>
                  <a:pt x="0" y="5"/>
                </a:cubicBezTo>
                <a:cubicBezTo>
                  <a:pt x="0" y="1"/>
                  <a:pt x="2" y="0"/>
                  <a:pt x="5" y="0"/>
                </a:cubicBezTo>
                <a:cubicBezTo>
                  <a:pt x="19" y="0"/>
                  <a:pt x="32" y="0"/>
                  <a:pt x="46" y="0"/>
                </a:cubicBezTo>
                <a:cubicBezTo>
                  <a:pt x="49" y="0"/>
                  <a:pt x="51" y="1"/>
                  <a:pt x="51" y="5"/>
                </a:cubicBezTo>
                <a:cubicBezTo>
                  <a:pt x="51" y="9"/>
                  <a:pt x="49" y="10"/>
                  <a:pt x="46" y="10"/>
                </a:cubicBezTo>
                <a:cubicBezTo>
                  <a:pt x="39" y="10"/>
                  <a:pt x="32" y="10"/>
                  <a:pt x="25" y="10"/>
                </a:cubicBezTo>
                <a:cubicBezTo>
                  <a:pt x="25" y="10"/>
                  <a:pt x="25" y="10"/>
                  <a:pt x="25" y="1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14" name="Google Shape;1214;p29"/>
          <p:cNvSpPr/>
          <p:nvPr/>
        </p:nvSpPr>
        <p:spPr>
          <a:xfrm>
            <a:off x="5643795" y="2698065"/>
            <a:ext cx="209553" cy="209553"/>
          </a:xfrm>
          <a:custGeom>
            <a:avLst/>
            <a:gdLst/>
            <a:ahLst/>
            <a:cxnLst/>
            <a:rect l="l" t="t" r="r" b="b"/>
            <a:pathLst>
              <a:path w="22" h="22" extrusionOk="0">
                <a:moveTo>
                  <a:pt x="17" y="22"/>
                </a:moveTo>
                <a:cubicBezTo>
                  <a:pt x="11" y="16"/>
                  <a:pt x="6" y="11"/>
                  <a:pt x="0" y="5"/>
                </a:cubicBezTo>
                <a:cubicBezTo>
                  <a:pt x="2" y="1"/>
                  <a:pt x="10" y="0"/>
                  <a:pt x="15" y="4"/>
                </a:cubicBezTo>
                <a:cubicBezTo>
                  <a:pt x="21" y="9"/>
                  <a:pt x="22" y="17"/>
                  <a:pt x="17" y="22"/>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15" name="Google Shape;1215;p29"/>
          <p:cNvSpPr/>
          <p:nvPr/>
        </p:nvSpPr>
        <p:spPr>
          <a:xfrm>
            <a:off x="5245327" y="2698065"/>
            <a:ext cx="209553" cy="200025"/>
          </a:xfrm>
          <a:custGeom>
            <a:avLst/>
            <a:gdLst/>
            <a:ahLst/>
            <a:cxnLst/>
            <a:rect l="l" t="t" r="r" b="b"/>
            <a:pathLst>
              <a:path w="22" h="21" extrusionOk="0">
                <a:moveTo>
                  <a:pt x="4" y="21"/>
                </a:moveTo>
                <a:cubicBezTo>
                  <a:pt x="0" y="17"/>
                  <a:pt x="0" y="10"/>
                  <a:pt x="5" y="6"/>
                </a:cubicBezTo>
                <a:cubicBezTo>
                  <a:pt x="9" y="0"/>
                  <a:pt x="16" y="0"/>
                  <a:pt x="22" y="4"/>
                </a:cubicBezTo>
                <a:cubicBezTo>
                  <a:pt x="16" y="10"/>
                  <a:pt x="10" y="15"/>
                  <a:pt x="4" y="21"/>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16" name="Google Shape;1216;p29"/>
          <p:cNvSpPr/>
          <p:nvPr/>
        </p:nvSpPr>
        <p:spPr>
          <a:xfrm>
            <a:off x="5492974" y="2840940"/>
            <a:ext cx="85725" cy="285750"/>
          </a:xfrm>
          <a:custGeom>
            <a:avLst/>
            <a:gdLst/>
            <a:ahLst/>
            <a:cxnLst/>
            <a:rect l="l" t="t" r="r" b="b"/>
            <a:pathLst>
              <a:path w="9" h="30" extrusionOk="0">
                <a:moveTo>
                  <a:pt x="0" y="30"/>
                </a:moveTo>
                <a:cubicBezTo>
                  <a:pt x="2" y="20"/>
                  <a:pt x="3" y="10"/>
                  <a:pt x="5" y="0"/>
                </a:cubicBezTo>
                <a:cubicBezTo>
                  <a:pt x="9" y="6"/>
                  <a:pt x="7" y="26"/>
                  <a:pt x="0" y="3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17" name="Google Shape;1217;p29"/>
          <p:cNvSpPr/>
          <p:nvPr/>
        </p:nvSpPr>
        <p:spPr>
          <a:xfrm>
            <a:off x="6293056" y="1364193"/>
            <a:ext cx="303215" cy="677863"/>
          </a:xfrm>
          <a:custGeom>
            <a:avLst/>
            <a:gdLst/>
            <a:ahLst/>
            <a:cxnLst/>
            <a:rect l="l" t="t" r="r" b="b"/>
            <a:pathLst>
              <a:path w="80" h="178" extrusionOk="0">
                <a:moveTo>
                  <a:pt x="40" y="178"/>
                </a:moveTo>
                <a:cubicBezTo>
                  <a:pt x="34" y="178"/>
                  <a:pt x="27" y="178"/>
                  <a:pt x="21" y="178"/>
                </a:cubicBezTo>
                <a:cubicBezTo>
                  <a:pt x="8" y="178"/>
                  <a:pt x="1" y="169"/>
                  <a:pt x="3" y="156"/>
                </a:cubicBezTo>
                <a:cubicBezTo>
                  <a:pt x="6" y="136"/>
                  <a:pt x="10" y="115"/>
                  <a:pt x="13" y="94"/>
                </a:cubicBezTo>
                <a:cubicBezTo>
                  <a:pt x="14" y="92"/>
                  <a:pt x="12" y="90"/>
                  <a:pt x="12" y="87"/>
                </a:cubicBezTo>
                <a:cubicBezTo>
                  <a:pt x="11" y="84"/>
                  <a:pt x="10" y="80"/>
                  <a:pt x="11" y="78"/>
                </a:cubicBezTo>
                <a:cubicBezTo>
                  <a:pt x="13" y="73"/>
                  <a:pt x="8" y="68"/>
                  <a:pt x="14" y="65"/>
                </a:cubicBezTo>
                <a:cubicBezTo>
                  <a:pt x="15" y="65"/>
                  <a:pt x="14" y="62"/>
                  <a:pt x="14" y="61"/>
                </a:cubicBezTo>
                <a:cubicBezTo>
                  <a:pt x="10" y="48"/>
                  <a:pt x="7" y="35"/>
                  <a:pt x="4" y="23"/>
                </a:cubicBezTo>
                <a:cubicBezTo>
                  <a:pt x="0" y="10"/>
                  <a:pt x="8" y="0"/>
                  <a:pt x="22" y="0"/>
                </a:cubicBezTo>
                <a:cubicBezTo>
                  <a:pt x="30" y="1"/>
                  <a:pt x="39" y="0"/>
                  <a:pt x="47" y="0"/>
                </a:cubicBezTo>
                <a:cubicBezTo>
                  <a:pt x="53" y="0"/>
                  <a:pt x="59" y="1"/>
                  <a:pt x="65" y="1"/>
                </a:cubicBezTo>
                <a:cubicBezTo>
                  <a:pt x="72" y="2"/>
                  <a:pt x="79" y="12"/>
                  <a:pt x="77" y="20"/>
                </a:cubicBezTo>
                <a:cubicBezTo>
                  <a:pt x="74" y="33"/>
                  <a:pt x="71" y="47"/>
                  <a:pt x="69" y="60"/>
                </a:cubicBezTo>
                <a:cubicBezTo>
                  <a:pt x="68" y="63"/>
                  <a:pt x="67" y="65"/>
                  <a:pt x="70" y="67"/>
                </a:cubicBezTo>
                <a:cubicBezTo>
                  <a:pt x="72" y="69"/>
                  <a:pt x="72" y="74"/>
                  <a:pt x="71" y="76"/>
                </a:cubicBezTo>
                <a:cubicBezTo>
                  <a:pt x="68" y="80"/>
                  <a:pt x="75" y="86"/>
                  <a:pt x="68" y="89"/>
                </a:cubicBezTo>
                <a:cubicBezTo>
                  <a:pt x="67" y="90"/>
                  <a:pt x="67" y="92"/>
                  <a:pt x="68" y="94"/>
                </a:cubicBezTo>
                <a:cubicBezTo>
                  <a:pt x="71" y="115"/>
                  <a:pt x="74" y="136"/>
                  <a:pt x="78" y="157"/>
                </a:cubicBezTo>
                <a:cubicBezTo>
                  <a:pt x="80" y="168"/>
                  <a:pt x="72" y="178"/>
                  <a:pt x="60" y="178"/>
                </a:cubicBezTo>
                <a:cubicBezTo>
                  <a:pt x="53" y="178"/>
                  <a:pt x="47" y="178"/>
                  <a:pt x="40" y="178"/>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18" name="Google Shape;1218;p29"/>
          <p:cNvSpPr/>
          <p:nvPr/>
        </p:nvSpPr>
        <p:spPr>
          <a:xfrm>
            <a:off x="6685169" y="1489612"/>
            <a:ext cx="444498" cy="582609"/>
          </a:xfrm>
          <a:custGeom>
            <a:avLst/>
            <a:gdLst/>
            <a:ahLst/>
            <a:cxnLst/>
            <a:rect l="l" t="t" r="r" b="b"/>
            <a:pathLst>
              <a:path w="117" h="153" extrusionOk="0">
                <a:moveTo>
                  <a:pt x="51" y="42"/>
                </a:moveTo>
                <a:cubicBezTo>
                  <a:pt x="52" y="34"/>
                  <a:pt x="51" y="33"/>
                  <a:pt x="45" y="35"/>
                </a:cubicBezTo>
                <a:cubicBezTo>
                  <a:pt x="38" y="36"/>
                  <a:pt x="32" y="34"/>
                  <a:pt x="28" y="29"/>
                </a:cubicBezTo>
                <a:cubicBezTo>
                  <a:pt x="24" y="26"/>
                  <a:pt x="22" y="21"/>
                  <a:pt x="19" y="17"/>
                </a:cubicBezTo>
                <a:cubicBezTo>
                  <a:pt x="17" y="14"/>
                  <a:pt x="15" y="11"/>
                  <a:pt x="13" y="8"/>
                </a:cubicBezTo>
                <a:cubicBezTo>
                  <a:pt x="31" y="0"/>
                  <a:pt x="50" y="11"/>
                  <a:pt x="52" y="31"/>
                </a:cubicBezTo>
                <a:cubicBezTo>
                  <a:pt x="54" y="28"/>
                  <a:pt x="55" y="26"/>
                  <a:pt x="57" y="24"/>
                </a:cubicBezTo>
                <a:cubicBezTo>
                  <a:pt x="58" y="22"/>
                  <a:pt x="59" y="20"/>
                  <a:pt x="61" y="19"/>
                </a:cubicBezTo>
                <a:cubicBezTo>
                  <a:pt x="62" y="18"/>
                  <a:pt x="65" y="19"/>
                  <a:pt x="66" y="19"/>
                </a:cubicBezTo>
                <a:cubicBezTo>
                  <a:pt x="66" y="21"/>
                  <a:pt x="66" y="23"/>
                  <a:pt x="65" y="24"/>
                </a:cubicBezTo>
                <a:cubicBezTo>
                  <a:pt x="61" y="29"/>
                  <a:pt x="58" y="35"/>
                  <a:pt x="59" y="42"/>
                </a:cubicBezTo>
                <a:cubicBezTo>
                  <a:pt x="64" y="41"/>
                  <a:pt x="70" y="40"/>
                  <a:pt x="75" y="39"/>
                </a:cubicBezTo>
                <a:cubicBezTo>
                  <a:pt x="90" y="37"/>
                  <a:pt x="102" y="44"/>
                  <a:pt x="107" y="58"/>
                </a:cubicBezTo>
                <a:cubicBezTo>
                  <a:pt x="117" y="82"/>
                  <a:pt x="113" y="106"/>
                  <a:pt x="101" y="128"/>
                </a:cubicBezTo>
                <a:cubicBezTo>
                  <a:pt x="97" y="135"/>
                  <a:pt x="91" y="141"/>
                  <a:pt x="84" y="146"/>
                </a:cubicBezTo>
                <a:cubicBezTo>
                  <a:pt x="77" y="152"/>
                  <a:pt x="68" y="152"/>
                  <a:pt x="60" y="147"/>
                </a:cubicBezTo>
                <a:cubicBezTo>
                  <a:pt x="59" y="147"/>
                  <a:pt x="56" y="146"/>
                  <a:pt x="55" y="147"/>
                </a:cubicBezTo>
                <a:cubicBezTo>
                  <a:pt x="43" y="153"/>
                  <a:pt x="34" y="151"/>
                  <a:pt x="24" y="143"/>
                </a:cubicBezTo>
                <a:cubicBezTo>
                  <a:pt x="13" y="133"/>
                  <a:pt x="7" y="119"/>
                  <a:pt x="4" y="105"/>
                </a:cubicBezTo>
                <a:cubicBezTo>
                  <a:pt x="1" y="91"/>
                  <a:pt x="0" y="78"/>
                  <a:pt x="5" y="64"/>
                </a:cubicBezTo>
                <a:cubicBezTo>
                  <a:pt x="11" y="44"/>
                  <a:pt x="26" y="35"/>
                  <a:pt x="47" y="41"/>
                </a:cubicBezTo>
                <a:cubicBezTo>
                  <a:pt x="48" y="41"/>
                  <a:pt x="50" y="41"/>
                  <a:pt x="51" y="42"/>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19" name="Google Shape;1219;p29"/>
          <p:cNvSpPr/>
          <p:nvPr/>
        </p:nvSpPr>
        <p:spPr>
          <a:xfrm>
            <a:off x="6353388" y="1253075"/>
            <a:ext cx="182559" cy="98426"/>
          </a:xfrm>
          <a:custGeom>
            <a:avLst/>
            <a:gdLst/>
            <a:ahLst/>
            <a:cxnLst/>
            <a:rect l="l" t="t" r="r" b="b"/>
            <a:pathLst>
              <a:path w="48" h="26" extrusionOk="0">
                <a:moveTo>
                  <a:pt x="18" y="17"/>
                </a:moveTo>
                <a:cubicBezTo>
                  <a:pt x="18" y="13"/>
                  <a:pt x="20" y="9"/>
                  <a:pt x="15" y="6"/>
                </a:cubicBezTo>
                <a:cubicBezTo>
                  <a:pt x="12" y="4"/>
                  <a:pt x="13" y="0"/>
                  <a:pt x="17" y="0"/>
                </a:cubicBezTo>
                <a:cubicBezTo>
                  <a:pt x="22" y="0"/>
                  <a:pt x="27" y="0"/>
                  <a:pt x="31" y="0"/>
                </a:cubicBezTo>
                <a:cubicBezTo>
                  <a:pt x="32" y="0"/>
                  <a:pt x="34" y="1"/>
                  <a:pt x="34" y="2"/>
                </a:cubicBezTo>
                <a:cubicBezTo>
                  <a:pt x="34" y="4"/>
                  <a:pt x="34" y="5"/>
                  <a:pt x="33" y="7"/>
                </a:cubicBezTo>
                <a:cubicBezTo>
                  <a:pt x="32" y="9"/>
                  <a:pt x="30" y="10"/>
                  <a:pt x="30" y="12"/>
                </a:cubicBezTo>
                <a:cubicBezTo>
                  <a:pt x="29" y="16"/>
                  <a:pt x="30" y="18"/>
                  <a:pt x="35" y="18"/>
                </a:cubicBezTo>
                <a:cubicBezTo>
                  <a:pt x="37" y="18"/>
                  <a:pt x="40" y="17"/>
                  <a:pt x="43" y="18"/>
                </a:cubicBezTo>
                <a:cubicBezTo>
                  <a:pt x="45" y="18"/>
                  <a:pt x="47" y="20"/>
                  <a:pt x="48" y="22"/>
                </a:cubicBezTo>
                <a:cubicBezTo>
                  <a:pt x="47" y="23"/>
                  <a:pt x="45" y="25"/>
                  <a:pt x="43" y="26"/>
                </a:cubicBezTo>
                <a:cubicBezTo>
                  <a:pt x="34" y="26"/>
                  <a:pt x="25" y="25"/>
                  <a:pt x="16" y="25"/>
                </a:cubicBezTo>
                <a:cubicBezTo>
                  <a:pt x="13" y="25"/>
                  <a:pt x="10" y="25"/>
                  <a:pt x="7" y="25"/>
                </a:cubicBezTo>
                <a:cubicBezTo>
                  <a:pt x="4" y="26"/>
                  <a:pt x="0" y="26"/>
                  <a:pt x="0" y="21"/>
                </a:cubicBezTo>
                <a:cubicBezTo>
                  <a:pt x="0" y="17"/>
                  <a:pt x="3" y="17"/>
                  <a:pt x="7" y="17"/>
                </a:cubicBezTo>
                <a:cubicBezTo>
                  <a:pt x="10" y="17"/>
                  <a:pt x="14" y="17"/>
                  <a:pt x="18" y="17"/>
                </a:cubicBezTo>
                <a:close/>
                <a:moveTo>
                  <a:pt x="23" y="16"/>
                </a:moveTo>
                <a:cubicBezTo>
                  <a:pt x="20" y="17"/>
                  <a:pt x="17" y="19"/>
                  <a:pt x="13" y="21"/>
                </a:cubicBezTo>
                <a:cubicBezTo>
                  <a:pt x="19" y="24"/>
                  <a:pt x="24" y="26"/>
                  <a:pt x="30" y="20"/>
                </a:cubicBezTo>
                <a:cubicBezTo>
                  <a:pt x="27" y="19"/>
                  <a:pt x="26" y="18"/>
                  <a:pt x="23" y="16"/>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1220" name="Google Shape;1220;p29"/>
          <p:cNvGrpSpPr/>
          <p:nvPr/>
        </p:nvGrpSpPr>
        <p:grpSpPr>
          <a:xfrm>
            <a:off x="5454880" y="1786957"/>
            <a:ext cx="679326" cy="679326"/>
            <a:chOff x="5454880" y="1786957"/>
            <a:chExt cx="679326" cy="679326"/>
          </a:xfrm>
        </p:grpSpPr>
        <p:sp>
          <p:nvSpPr>
            <p:cNvPr id="1221" name="Google Shape;1221;p29"/>
            <p:cNvSpPr/>
            <p:nvPr/>
          </p:nvSpPr>
          <p:spPr>
            <a:xfrm>
              <a:off x="5454880" y="1786957"/>
              <a:ext cx="679326" cy="679326"/>
            </a:xfrm>
            <a:custGeom>
              <a:avLst/>
              <a:gdLst/>
              <a:ahLst/>
              <a:cxnLst/>
              <a:rect l="l" t="t" r="r" b="b"/>
              <a:pathLst>
                <a:path w="268" h="268" extrusionOk="0">
                  <a:moveTo>
                    <a:pt x="266" y="131"/>
                  </a:moveTo>
                  <a:cubicBezTo>
                    <a:pt x="268" y="203"/>
                    <a:pt x="211" y="263"/>
                    <a:pt x="138" y="266"/>
                  </a:cubicBezTo>
                  <a:cubicBezTo>
                    <a:pt x="65" y="268"/>
                    <a:pt x="4" y="210"/>
                    <a:pt x="2" y="136"/>
                  </a:cubicBezTo>
                  <a:cubicBezTo>
                    <a:pt x="0" y="65"/>
                    <a:pt x="59" y="4"/>
                    <a:pt x="130" y="2"/>
                  </a:cubicBezTo>
                  <a:cubicBezTo>
                    <a:pt x="204" y="0"/>
                    <a:pt x="264" y="57"/>
                    <a:pt x="266" y="131"/>
                  </a:cubicBezTo>
                  <a:close/>
                  <a:moveTo>
                    <a:pt x="235" y="201"/>
                  </a:moveTo>
                  <a:cubicBezTo>
                    <a:pt x="237" y="197"/>
                    <a:pt x="238" y="195"/>
                    <a:pt x="239" y="193"/>
                  </a:cubicBezTo>
                  <a:cubicBezTo>
                    <a:pt x="252" y="170"/>
                    <a:pt x="258" y="145"/>
                    <a:pt x="254" y="119"/>
                  </a:cubicBezTo>
                  <a:cubicBezTo>
                    <a:pt x="249" y="78"/>
                    <a:pt x="228" y="48"/>
                    <a:pt x="192" y="27"/>
                  </a:cubicBezTo>
                  <a:cubicBezTo>
                    <a:pt x="172" y="16"/>
                    <a:pt x="150" y="12"/>
                    <a:pt x="128" y="12"/>
                  </a:cubicBezTo>
                  <a:cubicBezTo>
                    <a:pt x="126" y="12"/>
                    <a:pt x="124" y="12"/>
                    <a:pt x="123" y="12"/>
                  </a:cubicBezTo>
                  <a:cubicBezTo>
                    <a:pt x="119" y="7"/>
                    <a:pt x="115" y="8"/>
                    <a:pt x="111" y="10"/>
                  </a:cubicBezTo>
                  <a:cubicBezTo>
                    <a:pt x="111" y="12"/>
                    <a:pt x="110" y="13"/>
                    <a:pt x="109" y="13"/>
                  </a:cubicBezTo>
                  <a:cubicBezTo>
                    <a:pt x="103" y="16"/>
                    <a:pt x="97" y="17"/>
                    <a:pt x="91" y="20"/>
                  </a:cubicBezTo>
                  <a:cubicBezTo>
                    <a:pt x="83" y="24"/>
                    <a:pt x="76" y="28"/>
                    <a:pt x="67" y="33"/>
                  </a:cubicBezTo>
                  <a:cubicBezTo>
                    <a:pt x="123" y="89"/>
                    <a:pt x="179" y="145"/>
                    <a:pt x="235" y="201"/>
                  </a:cubicBezTo>
                  <a:close/>
                  <a:moveTo>
                    <a:pt x="199" y="235"/>
                  </a:moveTo>
                  <a:cubicBezTo>
                    <a:pt x="143" y="180"/>
                    <a:pt x="88" y="124"/>
                    <a:pt x="32" y="69"/>
                  </a:cubicBezTo>
                  <a:cubicBezTo>
                    <a:pt x="1" y="113"/>
                    <a:pt x="9" y="181"/>
                    <a:pt x="50" y="220"/>
                  </a:cubicBezTo>
                  <a:cubicBezTo>
                    <a:pt x="95" y="264"/>
                    <a:pt x="160" y="263"/>
                    <a:pt x="199" y="235"/>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22" name="Google Shape;1222;p29"/>
            <p:cNvSpPr/>
            <p:nvPr/>
          </p:nvSpPr>
          <p:spPr>
            <a:xfrm>
              <a:off x="5877808" y="2098868"/>
              <a:ext cx="89876" cy="71368"/>
            </a:xfrm>
            <a:custGeom>
              <a:avLst/>
              <a:gdLst/>
              <a:ahLst/>
              <a:cxnLst/>
              <a:rect l="l" t="t" r="r" b="b"/>
              <a:pathLst>
                <a:path w="35" h="28" extrusionOk="0">
                  <a:moveTo>
                    <a:pt x="34" y="28"/>
                  </a:moveTo>
                  <a:cubicBezTo>
                    <a:pt x="30" y="26"/>
                    <a:pt x="27" y="25"/>
                    <a:pt x="23" y="24"/>
                  </a:cubicBezTo>
                  <a:cubicBezTo>
                    <a:pt x="24" y="23"/>
                    <a:pt x="24" y="23"/>
                    <a:pt x="24" y="22"/>
                  </a:cubicBezTo>
                  <a:cubicBezTo>
                    <a:pt x="25" y="22"/>
                    <a:pt x="25" y="22"/>
                    <a:pt x="26" y="22"/>
                  </a:cubicBezTo>
                  <a:cubicBezTo>
                    <a:pt x="27" y="22"/>
                    <a:pt x="28" y="22"/>
                    <a:pt x="29" y="21"/>
                  </a:cubicBezTo>
                  <a:cubicBezTo>
                    <a:pt x="29" y="16"/>
                    <a:pt x="29" y="11"/>
                    <a:pt x="29" y="6"/>
                  </a:cubicBezTo>
                  <a:cubicBezTo>
                    <a:pt x="20" y="3"/>
                    <a:pt x="10" y="9"/>
                    <a:pt x="0" y="0"/>
                  </a:cubicBezTo>
                  <a:cubicBezTo>
                    <a:pt x="12" y="0"/>
                    <a:pt x="21" y="0"/>
                    <a:pt x="31" y="1"/>
                  </a:cubicBezTo>
                  <a:cubicBezTo>
                    <a:pt x="32" y="1"/>
                    <a:pt x="34" y="3"/>
                    <a:pt x="34" y="5"/>
                  </a:cubicBezTo>
                  <a:cubicBezTo>
                    <a:pt x="35" y="12"/>
                    <a:pt x="34" y="19"/>
                    <a:pt x="34" y="28"/>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23" name="Google Shape;1223;p29"/>
            <p:cNvSpPr/>
            <p:nvPr/>
          </p:nvSpPr>
          <p:spPr>
            <a:xfrm>
              <a:off x="5962390" y="1945559"/>
              <a:ext cx="58155" cy="129524"/>
            </a:xfrm>
            <a:custGeom>
              <a:avLst/>
              <a:gdLst/>
              <a:ahLst/>
              <a:cxnLst/>
              <a:rect l="l" t="t" r="r" b="b"/>
              <a:pathLst>
                <a:path w="23" h="51" extrusionOk="0">
                  <a:moveTo>
                    <a:pt x="18" y="51"/>
                  </a:moveTo>
                  <a:cubicBezTo>
                    <a:pt x="19" y="40"/>
                    <a:pt x="14" y="32"/>
                    <a:pt x="8" y="25"/>
                  </a:cubicBezTo>
                  <a:cubicBezTo>
                    <a:pt x="0" y="16"/>
                    <a:pt x="3" y="5"/>
                    <a:pt x="14" y="0"/>
                  </a:cubicBezTo>
                  <a:cubicBezTo>
                    <a:pt x="6" y="10"/>
                    <a:pt x="6" y="15"/>
                    <a:pt x="14" y="25"/>
                  </a:cubicBezTo>
                  <a:cubicBezTo>
                    <a:pt x="21" y="33"/>
                    <a:pt x="23" y="42"/>
                    <a:pt x="18" y="51"/>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24" name="Google Shape;1224;p29"/>
            <p:cNvSpPr/>
            <p:nvPr/>
          </p:nvSpPr>
          <p:spPr>
            <a:xfrm>
              <a:off x="5922742" y="1948202"/>
              <a:ext cx="55504" cy="124239"/>
            </a:xfrm>
            <a:custGeom>
              <a:avLst/>
              <a:gdLst/>
              <a:ahLst/>
              <a:cxnLst/>
              <a:rect l="l" t="t" r="r" b="b"/>
              <a:pathLst>
                <a:path w="22" h="49" extrusionOk="0">
                  <a:moveTo>
                    <a:pt x="12" y="0"/>
                  </a:moveTo>
                  <a:cubicBezTo>
                    <a:pt x="6" y="11"/>
                    <a:pt x="6" y="14"/>
                    <a:pt x="14" y="24"/>
                  </a:cubicBezTo>
                  <a:cubicBezTo>
                    <a:pt x="19" y="30"/>
                    <a:pt x="22" y="37"/>
                    <a:pt x="20" y="46"/>
                  </a:cubicBezTo>
                  <a:cubicBezTo>
                    <a:pt x="20" y="47"/>
                    <a:pt x="19" y="48"/>
                    <a:pt x="18" y="49"/>
                  </a:cubicBezTo>
                  <a:cubicBezTo>
                    <a:pt x="19" y="39"/>
                    <a:pt x="14" y="32"/>
                    <a:pt x="8" y="24"/>
                  </a:cubicBezTo>
                  <a:cubicBezTo>
                    <a:pt x="0" y="16"/>
                    <a:pt x="2" y="7"/>
                    <a:pt x="12" y="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25" name="Google Shape;1225;p29"/>
            <p:cNvSpPr/>
            <p:nvPr/>
          </p:nvSpPr>
          <p:spPr>
            <a:xfrm>
              <a:off x="6009967" y="2101510"/>
              <a:ext cx="13213" cy="66083"/>
            </a:xfrm>
            <a:custGeom>
              <a:avLst/>
              <a:gdLst/>
              <a:ahLst/>
              <a:cxnLst/>
              <a:rect l="l" t="t" r="r" b="b"/>
              <a:pathLst>
                <a:path w="5" h="26" extrusionOk="0">
                  <a:moveTo>
                    <a:pt x="0" y="0"/>
                  </a:moveTo>
                  <a:cubicBezTo>
                    <a:pt x="1" y="0"/>
                    <a:pt x="2" y="0"/>
                    <a:pt x="3" y="0"/>
                  </a:cubicBezTo>
                  <a:cubicBezTo>
                    <a:pt x="5" y="18"/>
                    <a:pt x="4" y="24"/>
                    <a:pt x="0" y="26"/>
                  </a:cubicBezTo>
                  <a:cubicBezTo>
                    <a:pt x="0" y="17"/>
                    <a:pt x="0" y="9"/>
                    <a:pt x="0" y="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26" name="Google Shape;1226;p29"/>
            <p:cNvSpPr/>
            <p:nvPr/>
          </p:nvSpPr>
          <p:spPr>
            <a:xfrm>
              <a:off x="5988826" y="2098868"/>
              <a:ext cx="13213" cy="68726"/>
            </a:xfrm>
            <a:custGeom>
              <a:avLst/>
              <a:gdLst/>
              <a:ahLst/>
              <a:cxnLst/>
              <a:rect l="l" t="t" r="r" b="b"/>
              <a:pathLst>
                <a:path w="5" h="27" extrusionOk="0">
                  <a:moveTo>
                    <a:pt x="2" y="0"/>
                  </a:moveTo>
                  <a:cubicBezTo>
                    <a:pt x="3" y="1"/>
                    <a:pt x="4" y="2"/>
                    <a:pt x="4" y="4"/>
                  </a:cubicBezTo>
                  <a:cubicBezTo>
                    <a:pt x="5" y="11"/>
                    <a:pt x="5" y="19"/>
                    <a:pt x="5" y="26"/>
                  </a:cubicBezTo>
                  <a:cubicBezTo>
                    <a:pt x="4" y="26"/>
                    <a:pt x="3" y="27"/>
                    <a:pt x="3" y="27"/>
                  </a:cubicBezTo>
                  <a:cubicBezTo>
                    <a:pt x="2" y="26"/>
                    <a:pt x="0" y="24"/>
                    <a:pt x="0" y="23"/>
                  </a:cubicBezTo>
                  <a:cubicBezTo>
                    <a:pt x="0" y="16"/>
                    <a:pt x="0" y="9"/>
                    <a:pt x="0" y="1"/>
                  </a:cubicBezTo>
                  <a:cubicBezTo>
                    <a:pt x="1" y="1"/>
                    <a:pt x="1" y="0"/>
                    <a:pt x="2" y="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27" name="Google Shape;1227;p29"/>
            <p:cNvSpPr/>
            <p:nvPr/>
          </p:nvSpPr>
          <p:spPr>
            <a:xfrm>
              <a:off x="5972961" y="2098868"/>
              <a:ext cx="10570" cy="68726"/>
            </a:xfrm>
            <a:custGeom>
              <a:avLst/>
              <a:gdLst/>
              <a:ahLst/>
              <a:cxnLst/>
              <a:rect l="l" t="t" r="r" b="b"/>
              <a:pathLst>
                <a:path w="5" h="27" extrusionOk="0">
                  <a:moveTo>
                    <a:pt x="5" y="1"/>
                  </a:moveTo>
                  <a:cubicBezTo>
                    <a:pt x="5" y="8"/>
                    <a:pt x="5" y="16"/>
                    <a:pt x="5" y="23"/>
                  </a:cubicBezTo>
                  <a:cubicBezTo>
                    <a:pt x="4" y="24"/>
                    <a:pt x="3" y="26"/>
                    <a:pt x="3" y="27"/>
                  </a:cubicBezTo>
                  <a:cubicBezTo>
                    <a:pt x="2" y="25"/>
                    <a:pt x="0" y="24"/>
                    <a:pt x="0" y="23"/>
                  </a:cubicBezTo>
                  <a:cubicBezTo>
                    <a:pt x="0" y="16"/>
                    <a:pt x="0" y="10"/>
                    <a:pt x="0" y="3"/>
                  </a:cubicBezTo>
                  <a:cubicBezTo>
                    <a:pt x="0" y="2"/>
                    <a:pt x="2" y="1"/>
                    <a:pt x="3" y="0"/>
                  </a:cubicBezTo>
                  <a:cubicBezTo>
                    <a:pt x="4" y="0"/>
                    <a:pt x="4" y="1"/>
                    <a:pt x="5" y="1"/>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28" name="Google Shape;1228;p29"/>
            <p:cNvSpPr/>
            <p:nvPr/>
          </p:nvSpPr>
          <p:spPr>
            <a:xfrm>
              <a:off x="5565897" y="2098868"/>
              <a:ext cx="158593" cy="66083"/>
            </a:xfrm>
            <a:custGeom>
              <a:avLst/>
              <a:gdLst/>
              <a:ahLst/>
              <a:cxnLst/>
              <a:rect l="l" t="t" r="r" b="b"/>
              <a:pathLst>
                <a:path w="62" h="26" extrusionOk="0">
                  <a:moveTo>
                    <a:pt x="44" y="21"/>
                  </a:moveTo>
                  <a:cubicBezTo>
                    <a:pt x="49" y="22"/>
                    <a:pt x="54" y="22"/>
                    <a:pt x="58" y="23"/>
                  </a:cubicBezTo>
                  <a:cubicBezTo>
                    <a:pt x="59" y="23"/>
                    <a:pt x="60" y="25"/>
                    <a:pt x="62" y="26"/>
                  </a:cubicBezTo>
                  <a:cubicBezTo>
                    <a:pt x="41" y="26"/>
                    <a:pt x="21" y="26"/>
                    <a:pt x="0" y="26"/>
                  </a:cubicBezTo>
                  <a:cubicBezTo>
                    <a:pt x="0" y="18"/>
                    <a:pt x="0" y="10"/>
                    <a:pt x="0" y="0"/>
                  </a:cubicBezTo>
                  <a:cubicBezTo>
                    <a:pt x="6" y="0"/>
                    <a:pt x="11" y="0"/>
                    <a:pt x="16" y="0"/>
                  </a:cubicBezTo>
                  <a:cubicBezTo>
                    <a:pt x="21" y="0"/>
                    <a:pt x="26" y="0"/>
                    <a:pt x="31" y="0"/>
                  </a:cubicBezTo>
                  <a:cubicBezTo>
                    <a:pt x="39" y="0"/>
                    <a:pt x="44" y="5"/>
                    <a:pt x="44" y="13"/>
                  </a:cubicBezTo>
                  <a:cubicBezTo>
                    <a:pt x="44" y="16"/>
                    <a:pt x="44" y="19"/>
                    <a:pt x="44" y="21"/>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1229" name="Google Shape;1229;p29"/>
          <p:cNvGrpSpPr/>
          <p:nvPr/>
        </p:nvGrpSpPr>
        <p:grpSpPr>
          <a:xfrm>
            <a:off x="7243337" y="1671687"/>
            <a:ext cx="912653" cy="929643"/>
            <a:chOff x="7243337" y="1671687"/>
            <a:chExt cx="912653" cy="929643"/>
          </a:xfrm>
        </p:grpSpPr>
        <p:sp>
          <p:nvSpPr>
            <p:cNvPr id="1230" name="Google Shape;1230;p29"/>
            <p:cNvSpPr/>
            <p:nvPr/>
          </p:nvSpPr>
          <p:spPr>
            <a:xfrm>
              <a:off x="7243337" y="1671687"/>
              <a:ext cx="912653" cy="929643"/>
            </a:xfrm>
            <a:custGeom>
              <a:avLst/>
              <a:gdLst/>
              <a:ahLst/>
              <a:cxnLst/>
              <a:rect l="l" t="t" r="r" b="b"/>
              <a:pathLst>
                <a:path w="265" h="271" extrusionOk="0">
                  <a:moveTo>
                    <a:pt x="133" y="269"/>
                  </a:moveTo>
                  <a:cubicBezTo>
                    <a:pt x="61" y="271"/>
                    <a:pt x="0" y="212"/>
                    <a:pt x="0" y="139"/>
                  </a:cubicBezTo>
                  <a:cubicBezTo>
                    <a:pt x="0" y="65"/>
                    <a:pt x="56" y="11"/>
                    <a:pt x="121" y="6"/>
                  </a:cubicBezTo>
                  <a:cubicBezTo>
                    <a:pt x="204" y="0"/>
                    <a:pt x="263" y="65"/>
                    <a:pt x="264" y="134"/>
                  </a:cubicBezTo>
                  <a:cubicBezTo>
                    <a:pt x="265" y="209"/>
                    <a:pt x="208" y="268"/>
                    <a:pt x="133" y="269"/>
                  </a:cubicBezTo>
                  <a:close/>
                  <a:moveTo>
                    <a:pt x="233" y="203"/>
                  </a:moveTo>
                  <a:cubicBezTo>
                    <a:pt x="262" y="162"/>
                    <a:pt x="262" y="94"/>
                    <a:pt x="215" y="49"/>
                  </a:cubicBezTo>
                  <a:cubicBezTo>
                    <a:pt x="169" y="6"/>
                    <a:pt x="103" y="9"/>
                    <a:pt x="66" y="37"/>
                  </a:cubicBezTo>
                  <a:cubicBezTo>
                    <a:pt x="122" y="92"/>
                    <a:pt x="177" y="147"/>
                    <a:pt x="233" y="203"/>
                  </a:cubicBezTo>
                  <a:close/>
                  <a:moveTo>
                    <a:pt x="199" y="238"/>
                  </a:moveTo>
                  <a:cubicBezTo>
                    <a:pt x="150" y="189"/>
                    <a:pt x="101" y="141"/>
                    <a:pt x="53" y="92"/>
                  </a:cubicBezTo>
                  <a:cubicBezTo>
                    <a:pt x="54" y="90"/>
                    <a:pt x="56" y="89"/>
                    <a:pt x="58" y="86"/>
                  </a:cubicBezTo>
                  <a:cubicBezTo>
                    <a:pt x="50" y="91"/>
                    <a:pt x="50" y="91"/>
                    <a:pt x="44" y="84"/>
                  </a:cubicBezTo>
                  <a:cubicBezTo>
                    <a:pt x="40" y="80"/>
                    <a:pt x="35" y="76"/>
                    <a:pt x="31" y="72"/>
                  </a:cubicBezTo>
                  <a:cubicBezTo>
                    <a:pt x="2" y="114"/>
                    <a:pt x="3" y="181"/>
                    <a:pt x="49" y="226"/>
                  </a:cubicBezTo>
                  <a:cubicBezTo>
                    <a:pt x="92" y="266"/>
                    <a:pt x="156" y="268"/>
                    <a:pt x="199" y="238"/>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31" name="Google Shape;1231;p29"/>
            <p:cNvSpPr/>
            <p:nvPr/>
          </p:nvSpPr>
          <p:spPr>
            <a:xfrm>
              <a:off x="7665680" y="1780912"/>
              <a:ext cx="152915" cy="339818"/>
            </a:xfrm>
            <a:custGeom>
              <a:avLst/>
              <a:gdLst/>
              <a:ahLst/>
              <a:cxnLst/>
              <a:rect l="l" t="t" r="r" b="b"/>
              <a:pathLst>
                <a:path w="44" h="99" extrusionOk="0">
                  <a:moveTo>
                    <a:pt x="0" y="54"/>
                  </a:moveTo>
                  <a:cubicBezTo>
                    <a:pt x="10" y="53"/>
                    <a:pt x="8" y="46"/>
                    <a:pt x="8" y="40"/>
                  </a:cubicBezTo>
                  <a:cubicBezTo>
                    <a:pt x="8" y="31"/>
                    <a:pt x="8" y="22"/>
                    <a:pt x="8" y="14"/>
                  </a:cubicBezTo>
                  <a:cubicBezTo>
                    <a:pt x="8" y="11"/>
                    <a:pt x="7" y="9"/>
                    <a:pt x="7" y="7"/>
                  </a:cubicBezTo>
                  <a:cubicBezTo>
                    <a:pt x="5" y="4"/>
                    <a:pt x="6" y="1"/>
                    <a:pt x="9" y="1"/>
                  </a:cubicBezTo>
                  <a:cubicBezTo>
                    <a:pt x="14" y="0"/>
                    <a:pt x="20" y="1"/>
                    <a:pt x="25" y="1"/>
                  </a:cubicBezTo>
                  <a:cubicBezTo>
                    <a:pt x="26" y="1"/>
                    <a:pt x="28" y="4"/>
                    <a:pt x="28" y="6"/>
                  </a:cubicBezTo>
                  <a:cubicBezTo>
                    <a:pt x="27" y="10"/>
                    <a:pt x="26" y="14"/>
                    <a:pt x="26" y="19"/>
                  </a:cubicBezTo>
                  <a:cubicBezTo>
                    <a:pt x="25" y="28"/>
                    <a:pt x="26" y="37"/>
                    <a:pt x="26" y="47"/>
                  </a:cubicBezTo>
                  <a:cubicBezTo>
                    <a:pt x="25" y="50"/>
                    <a:pt x="26" y="51"/>
                    <a:pt x="29" y="52"/>
                  </a:cubicBezTo>
                  <a:cubicBezTo>
                    <a:pt x="41" y="57"/>
                    <a:pt x="44" y="62"/>
                    <a:pt x="44" y="75"/>
                  </a:cubicBezTo>
                  <a:cubicBezTo>
                    <a:pt x="44" y="83"/>
                    <a:pt x="44" y="90"/>
                    <a:pt x="44" y="99"/>
                  </a:cubicBezTo>
                  <a:cubicBezTo>
                    <a:pt x="30" y="84"/>
                    <a:pt x="15" y="69"/>
                    <a:pt x="0" y="54"/>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32" name="Google Shape;1232;p29"/>
            <p:cNvSpPr/>
            <p:nvPr/>
          </p:nvSpPr>
          <p:spPr>
            <a:xfrm>
              <a:off x="7842863" y="2069762"/>
              <a:ext cx="140781" cy="208748"/>
            </a:xfrm>
            <a:custGeom>
              <a:avLst/>
              <a:gdLst/>
              <a:ahLst/>
              <a:cxnLst/>
              <a:rect l="l" t="t" r="r" b="b"/>
              <a:pathLst>
                <a:path w="41" h="61" extrusionOk="0">
                  <a:moveTo>
                    <a:pt x="40" y="61"/>
                  </a:moveTo>
                  <a:cubicBezTo>
                    <a:pt x="27" y="48"/>
                    <a:pt x="14" y="36"/>
                    <a:pt x="2" y="23"/>
                  </a:cubicBezTo>
                  <a:cubicBezTo>
                    <a:pt x="5" y="18"/>
                    <a:pt x="5" y="12"/>
                    <a:pt x="2" y="7"/>
                  </a:cubicBezTo>
                  <a:cubicBezTo>
                    <a:pt x="0" y="3"/>
                    <a:pt x="1" y="1"/>
                    <a:pt x="5" y="1"/>
                  </a:cubicBezTo>
                  <a:cubicBezTo>
                    <a:pt x="10" y="0"/>
                    <a:pt x="15" y="0"/>
                    <a:pt x="21" y="1"/>
                  </a:cubicBezTo>
                  <a:cubicBezTo>
                    <a:pt x="22" y="1"/>
                    <a:pt x="23" y="4"/>
                    <a:pt x="23" y="6"/>
                  </a:cubicBezTo>
                  <a:cubicBezTo>
                    <a:pt x="22" y="11"/>
                    <a:pt x="21" y="15"/>
                    <a:pt x="21" y="19"/>
                  </a:cubicBezTo>
                  <a:cubicBezTo>
                    <a:pt x="21" y="20"/>
                    <a:pt x="23" y="22"/>
                    <a:pt x="24" y="23"/>
                  </a:cubicBezTo>
                  <a:cubicBezTo>
                    <a:pt x="36" y="27"/>
                    <a:pt x="41" y="34"/>
                    <a:pt x="40" y="47"/>
                  </a:cubicBezTo>
                  <a:cubicBezTo>
                    <a:pt x="39" y="51"/>
                    <a:pt x="40" y="56"/>
                    <a:pt x="40" y="61"/>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33" name="Google Shape;1233;p29"/>
            <p:cNvSpPr/>
            <p:nvPr/>
          </p:nvSpPr>
          <p:spPr>
            <a:xfrm>
              <a:off x="7454508" y="2115875"/>
              <a:ext cx="393219" cy="325252"/>
            </a:xfrm>
            <a:custGeom>
              <a:avLst/>
              <a:gdLst/>
              <a:ahLst/>
              <a:cxnLst/>
              <a:rect l="l" t="t" r="r" b="b"/>
              <a:pathLst>
                <a:path w="115" h="95" extrusionOk="0">
                  <a:moveTo>
                    <a:pt x="35" y="83"/>
                  </a:moveTo>
                  <a:cubicBezTo>
                    <a:pt x="39" y="83"/>
                    <a:pt x="43" y="83"/>
                    <a:pt x="47" y="83"/>
                  </a:cubicBezTo>
                  <a:cubicBezTo>
                    <a:pt x="47" y="85"/>
                    <a:pt x="47" y="86"/>
                    <a:pt x="47" y="89"/>
                  </a:cubicBezTo>
                  <a:cubicBezTo>
                    <a:pt x="37" y="89"/>
                    <a:pt x="26" y="89"/>
                    <a:pt x="15" y="89"/>
                  </a:cubicBezTo>
                  <a:cubicBezTo>
                    <a:pt x="15" y="87"/>
                    <a:pt x="15" y="85"/>
                    <a:pt x="15" y="83"/>
                  </a:cubicBezTo>
                  <a:cubicBezTo>
                    <a:pt x="19" y="83"/>
                    <a:pt x="23" y="83"/>
                    <a:pt x="28" y="83"/>
                  </a:cubicBezTo>
                  <a:cubicBezTo>
                    <a:pt x="28" y="76"/>
                    <a:pt x="28" y="70"/>
                    <a:pt x="28" y="64"/>
                  </a:cubicBezTo>
                  <a:cubicBezTo>
                    <a:pt x="28" y="63"/>
                    <a:pt x="27" y="62"/>
                    <a:pt x="26" y="62"/>
                  </a:cubicBezTo>
                  <a:cubicBezTo>
                    <a:pt x="13" y="56"/>
                    <a:pt x="8" y="45"/>
                    <a:pt x="4" y="33"/>
                  </a:cubicBezTo>
                  <a:cubicBezTo>
                    <a:pt x="1" y="23"/>
                    <a:pt x="0" y="12"/>
                    <a:pt x="1" y="0"/>
                  </a:cubicBezTo>
                  <a:cubicBezTo>
                    <a:pt x="8" y="0"/>
                    <a:pt x="14" y="0"/>
                    <a:pt x="20" y="0"/>
                  </a:cubicBezTo>
                  <a:cubicBezTo>
                    <a:pt x="21" y="0"/>
                    <a:pt x="23" y="2"/>
                    <a:pt x="24" y="3"/>
                  </a:cubicBezTo>
                  <a:cubicBezTo>
                    <a:pt x="54" y="33"/>
                    <a:pt x="84" y="63"/>
                    <a:pt x="114" y="93"/>
                  </a:cubicBezTo>
                  <a:cubicBezTo>
                    <a:pt x="115" y="93"/>
                    <a:pt x="115" y="94"/>
                    <a:pt x="115" y="95"/>
                  </a:cubicBezTo>
                  <a:cubicBezTo>
                    <a:pt x="111" y="94"/>
                    <a:pt x="107" y="93"/>
                    <a:pt x="103" y="93"/>
                  </a:cubicBezTo>
                  <a:cubicBezTo>
                    <a:pt x="98" y="92"/>
                    <a:pt x="94" y="91"/>
                    <a:pt x="90" y="91"/>
                  </a:cubicBezTo>
                  <a:cubicBezTo>
                    <a:pt x="80" y="91"/>
                    <a:pt x="70" y="90"/>
                    <a:pt x="60" y="90"/>
                  </a:cubicBezTo>
                  <a:cubicBezTo>
                    <a:pt x="55" y="90"/>
                    <a:pt x="53" y="88"/>
                    <a:pt x="54" y="83"/>
                  </a:cubicBezTo>
                  <a:cubicBezTo>
                    <a:pt x="54" y="73"/>
                    <a:pt x="54" y="64"/>
                    <a:pt x="54" y="54"/>
                  </a:cubicBezTo>
                  <a:cubicBezTo>
                    <a:pt x="54" y="52"/>
                    <a:pt x="54" y="50"/>
                    <a:pt x="54" y="47"/>
                  </a:cubicBezTo>
                  <a:cubicBezTo>
                    <a:pt x="48" y="53"/>
                    <a:pt x="42" y="58"/>
                    <a:pt x="35" y="64"/>
                  </a:cubicBezTo>
                  <a:cubicBezTo>
                    <a:pt x="35" y="69"/>
                    <a:pt x="35" y="75"/>
                    <a:pt x="35" y="83"/>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
        <p:nvSpPr>
          <p:cNvPr id="1234" name="Google Shape;1234;p29"/>
          <p:cNvSpPr/>
          <p:nvPr/>
        </p:nvSpPr>
        <p:spPr>
          <a:xfrm>
            <a:off x="7978999" y="2894917"/>
            <a:ext cx="233364" cy="334963"/>
          </a:xfrm>
          <a:custGeom>
            <a:avLst/>
            <a:gdLst/>
            <a:ahLst/>
            <a:cxnLst/>
            <a:rect l="l" t="t" r="r" b="b"/>
            <a:pathLst>
              <a:path w="101" h="144" extrusionOk="0">
                <a:moveTo>
                  <a:pt x="0" y="106"/>
                </a:moveTo>
                <a:cubicBezTo>
                  <a:pt x="27" y="106"/>
                  <a:pt x="53" y="106"/>
                  <a:pt x="79" y="106"/>
                </a:cubicBezTo>
                <a:cubicBezTo>
                  <a:pt x="79" y="83"/>
                  <a:pt x="79" y="62"/>
                  <a:pt x="79" y="39"/>
                </a:cubicBezTo>
                <a:cubicBezTo>
                  <a:pt x="53" y="39"/>
                  <a:pt x="27" y="39"/>
                  <a:pt x="0" y="39"/>
                </a:cubicBezTo>
                <a:cubicBezTo>
                  <a:pt x="0" y="31"/>
                  <a:pt x="0" y="23"/>
                  <a:pt x="0" y="15"/>
                </a:cubicBezTo>
                <a:cubicBezTo>
                  <a:pt x="1" y="8"/>
                  <a:pt x="7" y="2"/>
                  <a:pt x="14" y="1"/>
                </a:cubicBezTo>
                <a:cubicBezTo>
                  <a:pt x="16" y="0"/>
                  <a:pt x="18" y="0"/>
                  <a:pt x="21" y="0"/>
                </a:cubicBezTo>
                <a:cubicBezTo>
                  <a:pt x="41" y="0"/>
                  <a:pt x="61" y="0"/>
                  <a:pt x="81" y="0"/>
                </a:cubicBezTo>
                <a:cubicBezTo>
                  <a:pt x="94" y="0"/>
                  <a:pt x="101" y="7"/>
                  <a:pt x="101" y="19"/>
                </a:cubicBezTo>
                <a:cubicBezTo>
                  <a:pt x="101" y="55"/>
                  <a:pt x="101" y="90"/>
                  <a:pt x="101" y="125"/>
                </a:cubicBezTo>
                <a:cubicBezTo>
                  <a:pt x="101" y="137"/>
                  <a:pt x="94" y="144"/>
                  <a:pt x="82" y="144"/>
                </a:cubicBezTo>
                <a:cubicBezTo>
                  <a:pt x="61" y="144"/>
                  <a:pt x="40" y="144"/>
                  <a:pt x="19" y="144"/>
                </a:cubicBezTo>
                <a:cubicBezTo>
                  <a:pt x="7" y="144"/>
                  <a:pt x="0" y="137"/>
                  <a:pt x="0" y="125"/>
                </a:cubicBezTo>
                <a:cubicBezTo>
                  <a:pt x="0" y="119"/>
                  <a:pt x="0" y="113"/>
                  <a:pt x="0" y="106"/>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35" name="Google Shape;1235;p29"/>
          <p:cNvSpPr/>
          <p:nvPr/>
        </p:nvSpPr>
        <p:spPr>
          <a:xfrm>
            <a:off x="7788502" y="3010799"/>
            <a:ext cx="171450" cy="219071"/>
          </a:xfrm>
          <a:custGeom>
            <a:avLst/>
            <a:gdLst/>
            <a:ahLst/>
            <a:cxnLst/>
            <a:rect l="l" t="t" r="r" b="b"/>
            <a:pathLst>
              <a:path w="75" h="94" extrusionOk="0">
                <a:moveTo>
                  <a:pt x="33" y="5"/>
                </a:moveTo>
                <a:cubicBezTo>
                  <a:pt x="36" y="8"/>
                  <a:pt x="40" y="10"/>
                  <a:pt x="43" y="14"/>
                </a:cubicBezTo>
                <a:cubicBezTo>
                  <a:pt x="49" y="24"/>
                  <a:pt x="54" y="34"/>
                  <a:pt x="60" y="45"/>
                </a:cubicBezTo>
                <a:cubicBezTo>
                  <a:pt x="63" y="50"/>
                  <a:pt x="67" y="55"/>
                  <a:pt x="70" y="61"/>
                </a:cubicBezTo>
                <a:cubicBezTo>
                  <a:pt x="75" y="71"/>
                  <a:pt x="72" y="83"/>
                  <a:pt x="62" y="89"/>
                </a:cubicBezTo>
                <a:cubicBezTo>
                  <a:pt x="52" y="94"/>
                  <a:pt x="40" y="92"/>
                  <a:pt x="34" y="82"/>
                </a:cubicBezTo>
                <a:cubicBezTo>
                  <a:pt x="24" y="65"/>
                  <a:pt x="14" y="48"/>
                  <a:pt x="5" y="31"/>
                </a:cubicBezTo>
                <a:cubicBezTo>
                  <a:pt x="0" y="23"/>
                  <a:pt x="3" y="13"/>
                  <a:pt x="9" y="7"/>
                </a:cubicBezTo>
                <a:cubicBezTo>
                  <a:pt x="16" y="0"/>
                  <a:pt x="25" y="0"/>
                  <a:pt x="34" y="5"/>
                </a:cubicBezTo>
                <a:cubicBezTo>
                  <a:pt x="32" y="5"/>
                  <a:pt x="30" y="4"/>
                  <a:pt x="29" y="4"/>
                </a:cubicBezTo>
                <a:cubicBezTo>
                  <a:pt x="21" y="2"/>
                  <a:pt x="14" y="4"/>
                  <a:pt x="9" y="10"/>
                </a:cubicBezTo>
                <a:cubicBezTo>
                  <a:pt x="4" y="16"/>
                  <a:pt x="3" y="22"/>
                  <a:pt x="6" y="29"/>
                </a:cubicBezTo>
                <a:cubicBezTo>
                  <a:pt x="11" y="38"/>
                  <a:pt x="16" y="47"/>
                  <a:pt x="21" y="55"/>
                </a:cubicBezTo>
                <a:cubicBezTo>
                  <a:pt x="31" y="50"/>
                  <a:pt x="41" y="45"/>
                  <a:pt x="51" y="40"/>
                </a:cubicBezTo>
                <a:cubicBezTo>
                  <a:pt x="54" y="38"/>
                  <a:pt x="53" y="36"/>
                  <a:pt x="52" y="34"/>
                </a:cubicBezTo>
                <a:cubicBezTo>
                  <a:pt x="46" y="24"/>
                  <a:pt x="40" y="15"/>
                  <a:pt x="33" y="5"/>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36" name="Google Shape;1236;p29"/>
          <p:cNvSpPr/>
          <p:nvPr/>
        </p:nvSpPr>
        <p:spPr>
          <a:xfrm>
            <a:off x="8010756" y="2837767"/>
            <a:ext cx="166685" cy="42867"/>
          </a:xfrm>
          <a:custGeom>
            <a:avLst/>
            <a:gdLst/>
            <a:ahLst/>
            <a:cxnLst/>
            <a:rect l="l" t="t" r="r" b="b"/>
            <a:pathLst>
              <a:path w="72" h="19" extrusionOk="0">
                <a:moveTo>
                  <a:pt x="37" y="19"/>
                </a:moveTo>
                <a:cubicBezTo>
                  <a:pt x="27" y="19"/>
                  <a:pt x="17" y="19"/>
                  <a:pt x="7" y="19"/>
                </a:cubicBezTo>
                <a:cubicBezTo>
                  <a:pt x="2" y="19"/>
                  <a:pt x="1" y="17"/>
                  <a:pt x="1" y="13"/>
                </a:cubicBezTo>
                <a:cubicBezTo>
                  <a:pt x="1" y="0"/>
                  <a:pt x="0" y="0"/>
                  <a:pt x="13" y="0"/>
                </a:cubicBezTo>
                <a:cubicBezTo>
                  <a:pt x="31" y="0"/>
                  <a:pt x="48" y="1"/>
                  <a:pt x="65" y="0"/>
                </a:cubicBezTo>
                <a:cubicBezTo>
                  <a:pt x="70" y="0"/>
                  <a:pt x="72" y="2"/>
                  <a:pt x="72" y="7"/>
                </a:cubicBezTo>
                <a:cubicBezTo>
                  <a:pt x="71" y="19"/>
                  <a:pt x="72" y="19"/>
                  <a:pt x="60" y="19"/>
                </a:cubicBezTo>
                <a:cubicBezTo>
                  <a:pt x="52" y="19"/>
                  <a:pt x="44" y="19"/>
                  <a:pt x="37" y="19"/>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37" name="Google Shape;1237;p29"/>
          <p:cNvSpPr/>
          <p:nvPr/>
        </p:nvSpPr>
        <p:spPr>
          <a:xfrm>
            <a:off x="7683730" y="3090178"/>
            <a:ext cx="136529" cy="65086"/>
          </a:xfrm>
          <a:custGeom>
            <a:avLst/>
            <a:gdLst/>
            <a:ahLst/>
            <a:cxnLst/>
            <a:rect l="l" t="t" r="r" b="b"/>
            <a:pathLst>
              <a:path w="59" h="28" extrusionOk="0">
                <a:moveTo>
                  <a:pt x="59" y="28"/>
                </a:moveTo>
                <a:cubicBezTo>
                  <a:pt x="39" y="28"/>
                  <a:pt x="21" y="28"/>
                  <a:pt x="2" y="28"/>
                </a:cubicBezTo>
                <a:cubicBezTo>
                  <a:pt x="0" y="16"/>
                  <a:pt x="13" y="3"/>
                  <a:pt x="28" y="2"/>
                </a:cubicBezTo>
                <a:cubicBezTo>
                  <a:pt x="43" y="0"/>
                  <a:pt x="57" y="12"/>
                  <a:pt x="59" y="28"/>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38" name="Google Shape;1238;p29"/>
          <p:cNvSpPr/>
          <p:nvPr/>
        </p:nvSpPr>
        <p:spPr>
          <a:xfrm>
            <a:off x="7686903" y="3166375"/>
            <a:ext cx="133346" cy="65086"/>
          </a:xfrm>
          <a:custGeom>
            <a:avLst/>
            <a:gdLst/>
            <a:ahLst/>
            <a:cxnLst/>
            <a:rect l="l" t="t" r="r" b="b"/>
            <a:pathLst>
              <a:path w="58" h="28" extrusionOk="0">
                <a:moveTo>
                  <a:pt x="58" y="0"/>
                </a:moveTo>
                <a:cubicBezTo>
                  <a:pt x="56" y="16"/>
                  <a:pt x="43" y="28"/>
                  <a:pt x="28" y="27"/>
                </a:cubicBezTo>
                <a:cubicBezTo>
                  <a:pt x="13" y="26"/>
                  <a:pt x="1" y="15"/>
                  <a:pt x="0" y="0"/>
                </a:cubicBezTo>
                <a:cubicBezTo>
                  <a:pt x="19" y="0"/>
                  <a:pt x="38" y="0"/>
                  <a:pt x="58" y="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
          <p:cNvSpPr txBox="1">
            <a:spLocks noGrp="1"/>
          </p:cNvSpPr>
          <p:nvPr>
            <p:ph type="title"/>
          </p:nvPr>
        </p:nvSpPr>
        <p:spPr>
          <a:xfrm>
            <a:off x="127138" y="232083"/>
            <a:ext cx="3196202" cy="572697"/>
          </a:xfrm>
          <a:prstGeom prst="rect">
            <a:avLst/>
          </a:prstGeom>
          <a:noFill/>
          <a:ln>
            <a:noFill/>
          </a:ln>
        </p:spPr>
        <p:txBody>
          <a:bodyPr spcFirstLastPara="1" wrap="square" lIns="91400" tIns="91400" rIns="91400" bIns="91400" anchor="ctr" anchorCtr="1">
            <a:noAutofit/>
          </a:bodyPr>
          <a:lstStyle/>
          <a:p>
            <a:pPr marL="0" lvl="0" indent="0" algn="ctr" rtl="0">
              <a:lnSpc>
                <a:spcPct val="100000"/>
              </a:lnSpc>
              <a:spcBef>
                <a:spcPts val="0"/>
              </a:spcBef>
              <a:spcAft>
                <a:spcPts val="0"/>
              </a:spcAft>
              <a:buClr>
                <a:srgbClr val="00B0F0"/>
              </a:buClr>
              <a:buSzPts val="3600"/>
              <a:buFont typeface="Righteous"/>
              <a:buNone/>
            </a:pPr>
            <a:r>
              <a:rPr lang="en-US" sz="3600">
                <a:solidFill>
                  <a:srgbClr val="00B0F0"/>
                </a:solidFill>
              </a:rPr>
              <a:t>CONTENTS</a:t>
            </a:r>
            <a:endParaRPr/>
          </a:p>
        </p:txBody>
      </p:sp>
      <p:sp>
        <p:nvSpPr>
          <p:cNvPr id="364" name="Google Shape;364;p3"/>
          <p:cNvSpPr txBox="1">
            <a:spLocks noGrp="1"/>
          </p:cNvSpPr>
          <p:nvPr>
            <p:ph type="title" idx="4294967295"/>
          </p:nvPr>
        </p:nvSpPr>
        <p:spPr>
          <a:xfrm>
            <a:off x="873654" y="3436781"/>
            <a:ext cx="2113498" cy="625504"/>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000000"/>
              </a:buClr>
              <a:buSzPts val="1800"/>
              <a:buFont typeface="Righteous"/>
              <a:buNone/>
            </a:pPr>
            <a:r>
              <a:rPr lang="en-US" sz="1800"/>
              <a:t>About the Patient</a:t>
            </a:r>
            <a:endParaRPr/>
          </a:p>
        </p:txBody>
      </p:sp>
      <p:sp>
        <p:nvSpPr>
          <p:cNvPr id="365" name="Google Shape;365;p3"/>
          <p:cNvSpPr txBox="1">
            <a:spLocks noGrp="1"/>
          </p:cNvSpPr>
          <p:nvPr>
            <p:ph type="subTitle" idx="4294967295"/>
          </p:nvPr>
        </p:nvSpPr>
        <p:spPr>
          <a:xfrm>
            <a:off x="873654" y="3994282"/>
            <a:ext cx="2113498" cy="793196"/>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Here you could describe the topic of the section</a:t>
            </a:r>
            <a:endParaRPr/>
          </a:p>
        </p:txBody>
      </p:sp>
      <p:sp>
        <p:nvSpPr>
          <p:cNvPr id="366" name="Google Shape;366;p3"/>
          <p:cNvSpPr txBox="1">
            <a:spLocks noGrp="1"/>
          </p:cNvSpPr>
          <p:nvPr>
            <p:ph type="title" idx="4294967295"/>
          </p:nvPr>
        </p:nvSpPr>
        <p:spPr>
          <a:xfrm>
            <a:off x="873654" y="3065736"/>
            <a:ext cx="2113498" cy="625504"/>
          </a:xfrm>
          <a:prstGeom prst="rect">
            <a:avLst/>
          </a:prstGeom>
          <a:noFill/>
          <a:ln>
            <a:noFill/>
          </a:ln>
        </p:spPr>
        <p:txBody>
          <a:bodyPr spcFirstLastPara="1" wrap="square" lIns="91400" tIns="91400" rIns="91400" bIns="91400" anchor="ctr" anchorCtr="1">
            <a:noAutofit/>
          </a:bodyPr>
          <a:lstStyle/>
          <a:p>
            <a:pPr marL="0" lvl="0" indent="0" algn="ctr" rtl="0">
              <a:lnSpc>
                <a:spcPct val="100000"/>
              </a:lnSpc>
              <a:spcBef>
                <a:spcPts val="0"/>
              </a:spcBef>
              <a:spcAft>
                <a:spcPts val="0"/>
              </a:spcAft>
              <a:buClr>
                <a:srgbClr val="00B0F0"/>
              </a:buClr>
              <a:buSzPts val="2400"/>
              <a:buFont typeface="Righteous"/>
              <a:buNone/>
            </a:pPr>
            <a:r>
              <a:rPr lang="en-US" sz="2400">
                <a:solidFill>
                  <a:srgbClr val="00B0F0"/>
                </a:solidFill>
              </a:rPr>
              <a:t>01</a:t>
            </a:r>
            <a:endParaRPr/>
          </a:p>
        </p:txBody>
      </p:sp>
      <p:sp>
        <p:nvSpPr>
          <p:cNvPr id="367" name="Google Shape;367;p3"/>
          <p:cNvSpPr txBox="1">
            <a:spLocks noGrp="1"/>
          </p:cNvSpPr>
          <p:nvPr>
            <p:ph type="title" idx="4294967295"/>
          </p:nvPr>
        </p:nvSpPr>
        <p:spPr>
          <a:xfrm>
            <a:off x="3595932" y="3436781"/>
            <a:ext cx="2113498" cy="625504"/>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000000"/>
              </a:buClr>
              <a:buSzPts val="1800"/>
              <a:buFont typeface="Righteous"/>
              <a:buNone/>
            </a:pPr>
            <a:r>
              <a:rPr lang="en-US" sz="1800"/>
              <a:t>Diagnosis</a:t>
            </a:r>
            <a:endParaRPr/>
          </a:p>
        </p:txBody>
      </p:sp>
      <p:sp>
        <p:nvSpPr>
          <p:cNvPr id="368" name="Google Shape;368;p3"/>
          <p:cNvSpPr txBox="1">
            <a:spLocks noGrp="1"/>
          </p:cNvSpPr>
          <p:nvPr>
            <p:ph type="subTitle" idx="4294967295"/>
          </p:nvPr>
        </p:nvSpPr>
        <p:spPr>
          <a:xfrm>
            <a:off x="3595932" y="3994282"/>
            <a:ext cx="2113498" cy="793196"/>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Here you could describe the topic of the section</a:t>
            </a:r>
            <a:endParaRPr/>
          </a:p>
          <a:p>
            <a:pPr marL="0" marR="0" lvl="0" indent="0" algn="ctr" rtl="0">
              <a:lnSpc>
                <a:spcPct val="100000"/>
              </a:lnSpc>
              <a:spcBef>
                <a:spcPts val="0"/>
              </a:spcBef>
              <a:spcAft>
                <a:spcPts val="0"/>
              </a:spcAft>
              <a:buClr>
                <a:srgbClr val="000000"/>
              </a:buClr>
              <a:buSzPts val="1800"/>
              <a:buFont typeface="Didact Gothic"/>
              <a:buNone/>
            </a:pPr>
            <a:endParaRPr sz="1400" b="0" i="0" u="none" strike="noStrike" cap="none">
              <a:solidFill>
                <a:srgbClr val="000000"/>
              </a:solidFill>
              <a:latin typeface="Didact Gothic"/>
              <a:ea typeface="Didact Gothic"/>
              <a:cs typeface="Didact Gothic"/>
              <a:sym typeface="Didact Gothic"/>
            </a:endParaRPr>
          </a:p>
        </p:txBody>
      </p:sp>
      <p:sp>
        <p:nvSpPr>
          <p:cNvPr id="369" name="Google Shape;369;p3"/>
          <p:cNvSpPr txBox="1">
            <a:spLocks noGrp="1"/>
          </p:cNvSpPr>
          <p:nvPr>
            <p:ph type="title" idx="4294967295"/>
          </p:nvPr>
        </p:nvSpPr>
        <p:spPr>
          <a:xfrm>
            <a:off x="3595932" y="3065736"/>
            <a:ext cx="2113498" cy="625504"/>
          </a:xfrm>
          <a:prstGeom prst="rect">
            <a:avLst/>
          </a:prstGeom>
          <a:noFill/>
          <a:ln>
            <a:noFill/>
          </a:ln>
        </p:spPr>
        <p:txBody>
          <a:bodyPr spcFirstLastPara="1" wrap="square" lIns="91400" tIns="91400" rIns="91400" bIns="91400" anchor="ctr" anchorCtr="1">
            <a:noAutofit/>
          </a:bodyPr>
          <a:lstStyle/>
          <a:p>
            <a:pPr marL="0" lvl="0" indent="0" algn="ctr" rtl="0">
              <a:lnSpc>
                <a:spcPct val="100000"/>
              </a:lnSpc>
              <a:spcBef>
                <a:spcPts val="0"/>
              </a:spcBef>
              <a:spcAft>
                <a:spcPts val="0"/>
              </a:spcAft>
              <a:buClr>
                <a:srgbClr val="00B0F0"/>
              </a:buClr>
              <a:buSzPts val="2400"/>
              <a:buFont typeface="Righteous"/>
              <a:buNone/>
            </a:pPr>
            <a:r>
              <a:rPr lang="en-US" sz="2400">
                <a:solidFill>
                  <a:srgbClr val="00B0F0"/>
                </a:solidFill>
              </a:rPr>
              <a:t>03</a:t>
            </a:r>
            <a:endParaRPr/>
          </a:p>
        </p:txBody>
      </p:sp>
      <p:sp>
        <p:nvSpPr>
          <p:cNvPr id="370" name="Google Shape;370;p3"/>
          <p:cNvSpPr txBox="1">
            <a:spLocks noGrp="1"/>
          </p:cNvSpPr>
          <p:nvPr>
            <p:ph type="title" idx="4294967295"/>
          </p:nvPr>
        </p:nvSpPr>
        <p:spPr>
          <a:xfrm>
            <a:off x="6318211" y="3436781"/>
            <a:ext cx="2113498" cy="625504"/>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000000"/>
              </a:buClr>
              <a:buSzPts val="1800"/>
              <a:buFont typeface="Righteous"/>
              <a:buNone/>
            </a:pPr>
            <a:r>
              <a:rPr lang="en-US" sz="1800"/>
              <a:t>Monitoring</a:t>
            </a:r>
            <a:endParaRPr/>
          </a:p>
        </p:txBody>
      </p:sp>
      <p:sp>
        <p:nvSpPr>
          <p:cNvPr id="371" name="Google Shape;371;p3"/>
          <p:cNvSpPr txBox="1">
            <a:spLocks noGrp="1"/>
          </p:cNvSpPr>
          <p:nvPr>
            <p:ph type="subTitle" idx="4294967295"/>
          </p:nvPr>
        </p:nvSpPr>
        <p:spPr>
          <a:xfrm>
            <a:off x="6318211" y="3994282"/>
            <a:ext cx="2113498" cy="793196"/>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Here you could describe the topic of the section</a:t>
            </a:r>
            <a:endParaRPr/>
          </a:p>
          <a:p>
            <a:pPr marL="0" marR="0" lvl="0" indent="0" algn="ctr" rtl="0">
              <a:lnSpc>
                <a:spcPct val="100000"/>
              </a:lnSpc>
              <a:spcBef>
                <a:spcPts val="0"/>
              </a:spcBef>
              <a:spcAft>
                <a:spcPts val="0"/>
              </a:spcAft>
              <a:buClr>
                <a:srgbClr val="000000"/>
              </a:buClr>
              <a:buSzPts val="1800"/>
              <a:buFont typeface="Didact Gothic"/>
              <a:buNone/>
            </a:pPr>
            <a:endParaRPr sz="1400" b="0" i="0" u="none" strike="noStrike" cap="none">
              <a:solidFill>
                <a:srgbClr val="000000"/>
              </a:solidFill>
              <a:latin typeface="Didact Gothic"/>
              <a:ea typeface="Didact Gothic"/>
              <a:cs typeface="Didact Gothic"/>
              <a:sym typeface="Didact Gothic"/>
            </a:endParaRPr>
          </a:p>
        </p:txBody>
      </p:sp>
      <p:sp>
        <p:nvSpPr>
          <p:cNvPr id="372" name="Google Shape;372;p3"/>
          <p:cNvSpPr txBox="1">
            <a:spLocks noGrp="1"/>
          </p:cNvSpPr>
          <p:nvPr>
            <p:ph type="title" idx="4294967295"/>
          </p:nvPr>
        </p:nvSpPr>
        <p:spPr>
          <a:xfrm>
            <a:off x="6318211" y="3065736"/>
            <a:ext cx="2113498" cy="625504"/>
          </a:xfrm>
          <a:prstGeom prst="rect">
            <a:avLst/>
          </a:prstGeom>
          <a:noFill/>
          <a:ln>
            <a:noFill/>
          </a:ln>
        </p:spPr>
        <p:txBody>
          <a:bodyPr spcFirstLastPara="1" wrap="square" lIns="91400" tIns="91400" rIns="91400" bIns="91400" anchor="ctr" anchorCtr="1">
            <a:noAutofit/>
          </a:bodyPr>
          <a:lstStyle/>
          <a:p>
            <a:pPr marL="0" lvl="0" indent="0" algn="ctr" rtl="0">
              <a:lnSpc>
                <a:spcPct val="100000"/>
              </a:lnSpc>
              <a:spcBef>
                <a:spcPts val="0"/>
              </a:spcBef>
              <a:spcAft>
                <a:spcPts val="0"/>
              </a:spcAft>
              <a:buClr>
                <a:srgbClr val="00B0F0"/>
              </a:buClr>
              <a:buSzPts val="2400"/>
              <a:buFont typeface="Righteous"/>
              <a:buNone/>
            </a:pPr>
            <a:r>
              <a:rPr lang="en-US" sz="2400">
                <a:solidFill>
                  <a:srgbClr val="00B0F0"/>
                </a:solidFill>
              </a:rPr>
              <a:t>05</a:t>
            </a:r>
            <a:endParaRPr/>
          </a:p>
        </p:txBody>
      </p:sp>
      <p:sp>
        <p:nvSpPr>
          <p:cNvPr id="373" name="Google Shape;373;p3"/>
          <p:cNvSpPr txBox="1">
            <a:spLocks noGrp="1"/>
          </p:cNvSpPr>
          <p:nvPr>
            <p:ph type="title" idx="4294967295"/>
          </p:nvPr>
        </p:nvSpPr>
        <p:spPr>
          <a:xfrm>
            <a:off x="3595932" y="1501984"/>
            <a:ext cx="2113498" cy="625504"/>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000000"/>
              </a:buClr>
              <a:buSzPts val="1800"/>
              <a:buFont typeface="Righteous"/>
              <a:buNone/>
            </a:pPr>
            <a:r>
              <a:rPr lang="en-US" sz="1800"/>
              <a:t>Discussion</a:t>
            </a:r>
            <a:endParaRPr/>
          </a:p>
        </p:txBody>
      </p:sp>
      <p:sp>
        <p:nvSpPr>
          <p:cNvPr id="374" name="Google Shape;374;p3"/>
          <p:cNvSpPr txBox="1">
            <a:spLocks noGrp="1"/>
          </p:cNvSpPr>
          <p:nvPr>
            <p:ph type="subTitle" idx="4294967295"/>
          </p:nvPr>
        </p:nvSpPr>
        <p:spPr>
          <a:xfrm>
            <a:off x="3595932" y="2059484"/>
            <a:ext cx="2113498" cy="793196"/>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Here you could describe the topic of the section</a:t>
            </a:r>
            <a:endParaRPr/>
          </a:p>
          <a:p>
            <a:pPr marL="0" marR="0" lvl="0" indent="0" algn="ctr" rtl="0">
              <a:lnSpc>
                <a:spcPct val="100000"/>
              </a:lnSpc>
              <a:spcBef>
                <a:spcPts val="0"/>
              </a:spcBef>
              <a:spcAft>
                <a:spcPts val="0"/>
              </a:spcAft>
              <a:buClr>
                <a:srgbClr val="000000"/>
              </a:buClr>
              <a:buSzPts val="1800"/>
              <a:buFont typeface="Didact Gothic"/>
              <a:buNone/>
            </a:pPr>
            <a:endParaRPr sz="1400" b="0" i="0" u="none" strike="noStrike" cap="none">
              <a:solidFill>
                <a:srgbClr val="000000"/>
              </a:solidFill>
              <a:latin typeface="Didact Gothic"/>
              <a:ea typeface="Didact Gothic"/>
              <a:cs typeface="Didact Gothic"/>
              <a:sym typeface="Didact Gothic"/>
            </a:endParaRPr>
          </a:p>
        </p:txBody>
      </p:sp>
      <p:sp>
        <p:nvSpPr>
          <p:cNvPr id="375" name="Google Shape;375;p3"/>
          <p:cNvSpPr txBox="1">
            <a:spLocks noGrp="1"/>
          </p:cNvSpPr>
          <p:nvPr>
            <p:ph type="title" idx="4294967295"/>
          </p:nvPr>
        </p:nvSpPr>
        <p:spPr>
          <a:xfrm>
            <a:off x="3595932" y="1130939"/>
            <a:ext cx="2113498" cy="625504"/>
          </a:xfrm>
          <a:prstGeom prst="rect">
            <a:avLst/>
          </a:prstGeom>
          <a:noFill/>
          <a:ln>
            <a:noFill/>
          </a:ln>
        </p:spPr>
        <p:txBody>
          <a:bodyPr spcFirstLastPara="1" wrap="square" lIns="91400" tIns="91400" rIns="91400" bIns="91400" anchor="ctr" anchorCtr="1">
            <a:noAutofit/>
          </a:bodyPr>
          <a:lstStyle/>
          <a:p>
            <a:pPr marL="0" lvl="0" indent="0" algn="ctr" rtl="0">
              <a:lnSpc>
                <a:spcPct val="100000"/>
              </a:lnSpc>
              <a:spcBef>
                <a:spcPts val="0"/>
              </a:spcBef>
              <a:spcAft>
                <a:spcPts val="0"/>
              </a:spcAft>
              <a:buClr>
                <a:srgbClr val="00B0F0"/>
              </a:buClr>
              <a:buSzPts val="2400"/>
              <a:buFont typeface="Righteous"/>
              <a:buNone/>
            </a:pPr>
            <a:r>
              <a:rPr lang="en-US" sz="2400">
                <a:solidFill>
                  <a:srgbClr val="00B0F0"/>
                </a:solidFill>
              </a:rPr>
              <a:t>02</a:t>
            </a:r>
            <a:endParaRPr/>
          </a:p>
        </p:txBody>
      </p:sp>
      <p:sp>
        <p:nvSpPr>
          <p:cNvPr id="376" name="Google Shape;376;p3"/>
          <p:cNvSpPr txBox="1">
            <a:spLocks noGrp="1"/>
          </p:cNvSpPr>
          <p:nvPr>
            <p:ph type="title" idx="4294967295"/>
          </p:nvPr>
        </p:nvSpPr>
        <p:spPr>
          <a:xfrm>
            <a:off x="6318211" y="1501984"/>
            <a:ext cx="2113498" cy="625504"/>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000000"/>
              </a:buClr>
              <a:buSzPts val="1800"/>
              <a:buFont typeface="Righteous"/>
              <a:buNone/>
            </a:pPr>
            <a:r>
              <a:rPr lang="en-US" sz="1800"/>
              <a:t>Treatment</a:t>
            </a:r>
            <a:endParaRPr/>
          </a:p>
        </p:txBody>
      </p:sp>
      <p:sp>
        <p:nvSpPr>
          <p:cNvPr id="377" name="Google Shape;377;p3"/>
          <p:cNvSpPr txBox="1">
            <a:spLocks noGrp="1"/>
          </p:cNvSpPr>
          <p:nvPr>
            <p:ph type="subTitle" idx="4294967295"/>
          </p:nvPr>
        </p:nvSpPr>
        <p:spPr>
          <a:xfrm>
            <a:off x="6318211" y="2059484"/>
            <a:ext cx="2113498" cy="793196"/>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Here you could describe the topic of the section</a:t>
            </a:r>
            <a:endParaRPr/>
          </a:p>
          <a:p>
            <a:pPr marL="0" marR="0" lvl="0" indent="0" algn="ctr" rtl="0">
              <a:lnSpc>
                <a:spcPct val="100000"/>
              </a:lnSpc>
              <a:spcBef>
                <a:spcPts val="0"/>
              </a:spcBef>
              <a:spcAft>
                <a:spcPts val="0"/>
              </a:spcAft>
              <a:buClr>
                <a:srgbClr val="000000"/>
              </a:buClr>
              <a:buSzPts val="1800"/>
              <a:buFont typeface="Didact Gothic"/>
              <a:buNone/>
            </a:pPr>
            <a:endParaRPr sz="1400" b="0" i="0" u="none" strike="noStrike" cap="none">
              <a:solidFill>
                <a:srgbClr val="000000"/>
              </a:solidFill>
              <a:latin typeface="Didact Gothic"/>
              <a:ea typeface="Didact Gothic"/>
              <a:cs typeface="Didact Gothic"/>
              <a:sym typeface="Didact Gothic"/>
            </a:endParaRPr>
          </a:p>
        </p:txBody>
      </p:sp>
      <p:sp>
        <p:nvSpPr>
          <p:cNvPr id="378" name="Google Shape;378;p3"/>
          <p:cNvSpPr txBox="1">
            <a:spLocks noGrp="1"/>
          </p:cNvSpPr>
          <p:nvPr>
            <p:ph type="title" idx="4294967295"/>
          </p:nvPr>
        </p:nvSpPr>
        <p:spPr>
          <a:xfrm>
            <a:off x="6318211" y="1130939"/>
            <a:ext cx="2113498" cy="625504"/>
          </a:xfrm>
          <a:prstGeom prst="rect">
            <a:avLst/>
          </a:prstGeom>
          <a:noFill/>
          <a:ln>
            <a:noFill/>
          </a:ln>
        </p:spPr>
        <p:txBody>
          <a:bodyPr spcFirstLastPara="1" wrap="square" lIns="91400" tIns="91400" rIns="91400" bIns="91400" anchor="ctr" anchorCtr="1">
            <a:noAutofit/>
          </a:bodyPr>
          <a:lstStyle/>
          <a:p>
            <a:pPr marL="0" lvl="0" indent="0" algn="ctr" rtl="0">
              <a:lnSpc>
                <a:spcPct val="100000"/>
              </a:lnSpc>
              <a:spcBef>
                <a:spcPts val="0"/>
              </a:spcBef>
              <a:spcAft>
                <a:spcPts val="0"/>
              </a:spcAft>
              <a:buClr>
                <a:srgbClr val="00B0F0"/>
              </a:buClr>
              <a:buSzPts val="2400"/>
              <a:buFont typeface="Righteous"/>
              <a:buNone/>
            </a:pPr>
            <a:r>
              <a:rPr lang="en-US" sz="2400">
                <a:solidFill>
                  <a:srgbClr val="00B0F0"/>
                </a:solidFill>
              </a:rPr>
              <a:t>04</a:t>
            </a:r>
            <a:endParaRPr/>
          </a:p>
        </p:txBody>
      </p:sp>
      <p:pic>
        <p:nvPicPr>
          <p:cNvPr id="379" name="Google Shape;379;p3"/>
          <p:cNvPicPr preferRelativeResize="0"/>
          <p:nvPr/>
        </p:nvPicPr>
        <p:blipFill rotWithShape="1">
          <a:blip r:embed="rId3">
            <a:alphaModFix/>
          </a:blip>
          <a:srcRect/>
          <a:stretch/>
        </p:blipFill>
        <p:spPr>
          <a:xfrm>
            <a:off x="787627" y="1030217"/>
            <a:ext cx="2323673" cy="1981239"/>
          </a:xfrm>
          <a:prstGeom prst="rect">
            <a:avLst/>
          </a:prstGeom>
          <a:noFill/>
          <a:ln>
            <a:noFill/>
          </a:ln>
        </p:spPr>
      </p:pic>
      <p:cxnSp>
        <p:nvCxnSpPr>
          <p:cNvPr id="380" name="Google Shape;380;p3"/>
          <p:cNvCxnSpPr/>
          <p:nvPr/>
        </p:nvCxnSpPr>
        <p:spPr>
          <a:xfrm>
            <a:off x="639430" y="3065736"/>
            <a:ext cx="7792279" cy="0"/>
          </a:xfrm>
          <a:prstGeom prst="straightConnector1">
            <a:avLst/>
          </a:prstGeom>
          <a:noFill/>
          <a:ln w="38100" cap="flat" cmpd="sng">
            <a:solidFill>
              <a:srgbClr val="00B0FF"/>
            </a:solidFill>
            <a:prstDash val="solid"/>
            <a:miter lim="8000"/>
            <a:headEnd type="none" w="sm" len="sm"/>
            <a:tailEnd type="none" w="sm" len="sm"/>
          </a:ln>
        </p:spPr>
      </p:cxnSp>
      <p:cxnSp>
        <p:nvCxnSpPr>
          <p:cNvPr id="381" name="Google Shape;381;p3"/>
          <p:cNvCxnSpPr/>
          <p:nvPr/>
        </p:nvCxnSpPr>
        <p:spPr>
          <a:xfrm>
            <a:off x="5923720" y="1443682"/>
            <a:ext cx="0" cy="3343805"/>
          </a:xfrm>
          <a:prstGeom prst="straightConnector1">
            <a:avLst/>
          </a:prstGeom>
          <a:noFill/>
          <a:ln w="38100" cap="flat" cmpd="sng">
            <a:solidFill>
              <a:srgbClr val="99FF99"/>
            </a:solidFill>
            <a:prstDash val="solid"/>
            <a:miter lim="8000"/>
            <a:headEnd type="none" w="sm" len="sm"/>
            <a:tailEnd type="none" w="sm" len="sm"/>
          </a:ln>
        </p:spPr>
      </p:cxnSp>
      <p:cxnSp>
        <p:nvCxnSpPr>
          <p:cNvPr id="382" name="Google Shape;382;p3"/>
          <p:cNvCxnSpPr/>
          <p:nvPr/>
        </p:nvCxnSpPr>
        <p:spPr>
          <a:xfrm>
            <a:off x="3323331" y="1339559"/>
            <a:ext cx="0" cy="3343796"/>
          </a:xfrm>
          <a:prstGeom prst="straightConnector1">
            <a:avLst/>
          </a:prstGeom>
          <a:noFill/>
          <a:ln w="38100" cap="flat" cmpd="sng">
            <a:solidFill>
              <a:srgbClr val="99FF99"/>
            </a:solidFill>
            <a:prstDash val="solid"/>
            <a:miter lim="8000"/>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30"/>
          <p:cNvSpPr/>
          <p:nvPr/>
        </p:nvSpPr>
        <p:spPr>
          <a:xfrm>
            <a:off x="3503166" y="1248412"/>
            <a:ext cx="2060362" cy="3753365"/>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1F3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1244" name="Google Shape;1244;p30"/>
          <p:cNvSpPr txBox="1">
            <a:spLocks noGrp="1"/>
          </p:cNvSpPr>
          <p:nvPr>
            <p:ph type="title"/>
          </p:nvPr>
        </p:nvSpPr>
        <p:spPr>
          <a:xfrm>
            <a:off x="1068302" y="313346"/>
            <a:ext cx="7007403" cy="572697"/>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00B0FF"/>
              </a:buClr>
              <a:buSzPts val="2400"/>
              <a:buFont typeface="Righteous"/>
              <a:buNone/>
            </a:pPr>
            <a:r>
              <a:rPr lang="en-US">
                <a:solidFill>
                  <a:srgbClr val="00B0FF"/>
                </a:solidFill>
              </a:rPr>
              <a:t>POST-PREVENTION</a:t>
            </a:r>
            <a:endParaRPr/>
          </a:p>
        </p:txBody>
      </p:sp>
      <p:sp>
        <p:nvSpPr>
          <p:cNvPr id="1245" name="Google Shape;1245;p30"/>
          <p:cNvSpPr txBox="1">
            <a:spLocks noGrp="1"/>
          </p:cNvSpPr>
          <p:nvPr>
            <p:ph type="title" idx="4294967295"/>
          </p:nvPr>
        </p:nvSpPr>
        <p:spPr>
          <a:xfrm>
            <a:off x="892298" y="1978276"/>
            <a:ext cx="2218498" cy="411297"/>
          </a:xfrm>
          <a:prstGeom prst="rect">
            <a:avLst/>
          </a:prstGeom>
          <a:noFill/>
          <a:ln>
            <a:noFill/>
          </a:ln>
        </p:spPr>
        <p:txBody>
          <a:bodyPr spcFirstLastPara="1" wrap="square" lIns="91400" tIns="91400" rIns="91400" bIns="91400" anchor="b" anchorCtr="0">
            <a:noAutofit/>
          </a:bodyPr>
          <a:lstStyle/>
          <a:p>
            <a:pPr marL="0" lvl="0" indent="0" algn="r" rtl="0">
              <a:lnSpc>
                <a:spcPct val="100000"/>
              </a:lnSpc>
              <a:spcBef>
                <a:spcPts val="0"/>
              </a:spcBef>
              <a:spcAft>
                <a:spcPts val="0"/>
              </a:spcAft>
              <a:buClr>
                <a:srgbClr val="00B0FF"/>
              </a:buClr>
              <a:buSzPts val="1800"/>
              <a:buFont typeface="Righteous"/>
              <a:buNone/>
            </a:pPr>
            <a:r>
              <a:rPr lang="en-US" sz="1800">
                <a:solidFill>
                  <a:srgbClr val="00B0FF"/>
                </a:solidFill>
              </a:rPr>
              <a:t>MARS</a:t>
            </a:r>
            <a:endParaRPr/>
          </a:p>
        </p:txBody>
      </p:sp>
      <p:sp>
        <p:nvSpPr>
          <p:cNvPr id="1246" name="Google Shape;1246;p30"/>
          <p:cNvSpPr txBox="1">
            <a:spLocks noGrp="1"/>
          </p:cNvSpPr>
          <p:nvPr>
            <p:ph type="subTitle" idx="4294967295"/>
          </p:nvPr>
        </p:nvSpPr>
        <p:spPr>
          <a:xfrm>
            <a:off x="892298" y="2321670"/>
            <a:ext cx="2218498" cy="625504"/>
          </a:xfrm>
          <a:prstGeom prst="rect">
            <a:avLst/>
          </a:prstGeom>
          <a:noFill/>
          <a:ln>
            <a:noFill/>
          </a:ln>
        </p:spPr>
        <p:txBody>
          <a:bodyPr spcFirstLastPara="1" wrap="square" lIns="91400" tIns="91400" rIns="91400" bIns="91400" anchor="t" anchorCtr="0">
            <a:noAutofit/>
          </a:bodyPr>
          <a:lstStyle/>
          <a:p>
            <a:pPr marL="0" marR="0" lvl="0" indent="0" algn="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Despite being red, Mars is actually a cold place</a:t>
            </a:r>
            <a:endParaRPr/>
          </a:p>
        </p:txBody>
      </p:sp>
      <p:sp>
        <p:nvSpPr>
          <p:cNvPr id="1247" name="Google Shape;1247;p30"/>
          <p:cNvSpPr txBox="1">
            <a:spLocks noGrp="1"/>
          </p:cNvSpPr>
          <p:nvPr>
            <p:ph type="title" idx="4294967295"/>
          </p:nvPr>
        </p:nvSpPr>
        <p:spPr>
          <a:xfrm>
            <a:off x="892298" y="3458653"/>
            <a:ext cx="2218498" cy="411297"/>
          </a:xfrm>
          <a:prstGeom prst="rect">
            <a:avLst/>
          </a:prstGeom>
          <a:noFill/>
          <a:ln>
            <a:noFill/>
          </a:ln>
        </p:spPr>
        <p:txBody>
          <a:bodyPr spcFirstLastPara="1" wrap="square" lIns="91400" tIns="91400" rIns="91400" bIns="91400" anchor="b" anchorCtr="0">
            <a:noAutofit/>
          </a:bodyPr>
          <a:lstStyle/>
          <a:p>
            <a:pPr marL="0" lvl="0" indent="0" algn="r" rtl="0">
              <a:lnSpc>
                <a:spcPct val="100000"/>
              </a:lnSpc>
              <a:spcBef>
                <a:spcPts val="0"/>
              </a:spcBef>
              <a:spcAft>
                <a:spcPts val="0"/>
              </a:spcAft>
              <a:buClr>
                <a:srgbClr val="00B0FF"/>
              </a:buClr>
              <a:buSzPts val="1800"/>
              <a:buFont typeface="Righteous"/>
              <a:buNone/>
            </a:pPr>
            <a:r>
              <a:rPr lang="en-US" sz="1800">
                <a:solidFill>
                  <a:srgbClr val="00B0FF"/>
                </a:solidFill>
              </a:rPr>
              <a:t>VENUS</a:t>
            </a:r>
            <a:endParaRPr/>
          </a:p>
        </p:txBody>
      </p:sp>
      <p:sp>
        <p:nvSpPr>
          <p:cNvPr id="1248" name="Google Shape;1248;p30"/>
          <p:cNvSpPr txBox="1">
            <a:spLocks noGrp="1"/>
          </p:cNvSpPr>
          <p:nvPr>
            <p:ph type="subTitle" idx="4294967295"/>
          </p:nvPr>
        </p:nvSpPr>
        <p:spPr>
          <a:xfrm>
            <a:off x="892298" y="3802047"/>
            <a:ext cx="2218498" cy="625504"/>
          </a:xfrm>
          <a:prstGeom prst="rect">
            <a:avLst/>
          </a:prstGeom>
          <a:noFill/>
          <a:ln>
            <a:noFill/>
          </a:ln>
        </p:spPr>
        <p:txBody>
          <a:bodyPr spcFirstLastPara="1" wrap="square" lIns="91400" tIns="91400" rIns="91400" bIns="91400" anchor="t" anchorCtr="0">
            <a:noAutofit/>
          </a:bodyPr>
          <a:lstStyle/>
          <a:p>
            <a:pPr marL="0" marR="0" lvl="0" indent="0" algn="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Venus is the second planet from the Sun</a:t>
            </a:r>
            <a:endParaRPr/>
          </a:p>
          <a:p>
            <a:pPr marL="0" marR="0" lvl="0" indent="0" algn="r" rtl="0">
              <a:lnSpc>
                <a:spcPct val="100000"/>
              </a:lnSpc>
              <a:spcBef>
                <a:spcPts val="0"/>
              </a:spcBef>
              <a:spcAft>
                <a:spcPts val="0"/>
              </a:spcAft>
              <a:buClr>
                <a:srgbClr val="000000"/>
              </a:buClr>
              <a:buSzPts val="1800"/>
              <a:buFont typeface="Didact Gothic"/>
              <a:buNone/>
            </a:pPr>
            <a:endParaRPr sz="1400" b="0" i="0" u="none" strike="noStrike" cap="none">
              <a:solidFill>
                <a:srgbClr val="000000"/>
              </a:solidFill>
              <a:latin typeface="Didact Gothic"/>
              <a:ea typeface="Didact Gothic"/>
              <a:cs typeface="Didact Gothic"/>
              <a:sym typeface="Didact Gothic"/>
            </a:endParaRPr>
          </a:p>
        </p:txBody>
      </p:sp>
      <p:sp>
        <p:nvSpPr>
          <p:cNvPr id="1249" name="Google Shape;1249;p30"/>
          <p:cNvSpPr txBox="1">
            <a:spLocks noGrp="1"/>
          </p:cNvSpPr>
          <p:nvPr>
            <p:ph type="title" idx="4294967295"/>
          </p:nvPr>
        </p:nvSpPr>
        <p:spPr>
          <a:xfrm>
            <a:off x="6033202" y="1978276"/>
            <a:ext cx="2218498" cy="411297"/>
          </a:xfrm>
          <a:prstGeom prst="rect">
            <a:avLst/>
          </a:prstGeom>
          <a:noFill/>
          <a:ln>
            <a:noFill/>
          </a:ln>
        </p:spPr>
        <p:txBody>
          <a:bodyPr spcFirstLastPara="1" wrap="square" lIns="91400" tIns="91400" rIns="91400" bIns="91400" anchor="b" anchorCtr="0">
            <a:noAutofit/>
          </a:bodyPr>
          <a:lstStyle/>
          <a:p>
            <a:pPr marL="0" lvl="0" indent="0" algn="l" rtl="0">
              <a:lnSpc>
                <a:spcPct val="100000"/>
              </a:lnSpc>
              <a:spcBef>
                <a:spcPts val="0"/>
              </a:spcBef>
              <a:spcAft>
                <a:spcPts val="0"/>
              </a:spcAft>
              <a:buClr>
                <a:srgbClr val="00B0FF"/>
              </a:buClr>
              <a:buSzPts val="1800"/>
              <a:buFont typeface="Righteous"/>
              <a:buNone/>
            </a:pPr>
            <a:r>
              <a:rPr lang="en-US" sz="1800">
                <a:solidFill>
                  <a:srgbClr val="00B0FF"/>
                </a:solidFill>
              </a:rPr>
              <a:t>NEPTUNE</a:t>
            </a:r>
            <a:endParaRPr/>
          </a:p>
        </p:txBody>
      </p:sp>
      <p:sp>
        <p:nvSpPr>
          <p:cNvPr id="1250" name="Google Shape;1250;p30"/>
          <p:cNvSpPr txBox="1">
            <a:spLocks noGrp="1"/>
          </p:cNvSpPr>
          <p:nvPr>
            <p:ph type="subTitle" idx="4294967295"/>
          </p:nvPr>
        </p:nvSpPr>
        <p:spPr>
          <a:xfrm>
            <a:off x="6033202" y="2321670"/>
            <a:ext cx="2218498" cy="625504"/>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Neptune is the farthest planet from the Sun</a:t>
            </a:r>
            <a:endParaRPr/>
          </a:p>
        </p:txBody>
      </p:sp>
      <p:sp>
        <p:nvSpPr>
          <p:cNvPr id="1251" name="Google Shape;1251;p30"/>
          <p:cNvSpPr txBox="1">
            <a:spLocks noGrp="1"/>
          </p:cNvSpPr>
          <p:nvPr>
            <p:ph type="title" idx="4294967295"/>
          </p:nvPr>
        </p:nvSpPr>
        <p:spPr>
          <a:xfrm>
            <a:off x="6033202" y="3458653"/>
            <a:ext cx="2218498" cy="411297"/>
          </a:xfrm>
          <a:prstGeom prst="rect">
            <a:avLst/>
          </a:prstGeom>
          <a:noFill/>
          <a:ln>
            <a:noFill/>
          </a:ln>
        </p:spPr>
        <p:txBody>
          <a:bodyPr spcFirstLastPara="1" wrap="square" lIns="91400" tIns="91400" rIns="91400" bIns="91400" anchor="b" anchorCtr="0">
            <a:noAutofit/>
          </a:bodyPr>
          <a:lstStyle/>
          <a:p>
            <a:pPr marL="0" lvl="0" indent="0" algn="l" rtl="0">
              <a:lnSpc>
                <a:spcPct val="100000"/>
              </a:lnSpc>
              <a:spcBef>
                <a:spcPts val="0"/>
              </a:spcBef>
              <a:spcAft>
                <a:spcPts val="0"/>
              </a:spcAft>
              <a:buClr>
                <a:srgbClr val="00B0FF"/>
              </a:buClr>
              <a:buSzPts val="1800"/>
              <a:buFont typeface="Righteous"/>
              <a:buNone/>
            </a:pPr>
            <a:r>
              <a:rPr lang="en-US" sz="1800">
                <a:solidFill>
                  <a:srgbClr val="00B0FF"/>
                </a:solidFill>
              </a:rPr>
              <a:t>MERCURY</a:t>
            </a:r>
            <a:endParaRPr/>
          </a:p>
        </p:txBody>
      </p:sp>
      <p:sp>
        <p:nvSpPr>
          <p:cNvPr id="1252" name="Google Shape;1252;p30"/>
          <p:cNvSpPr txBox="1">
            <a:spLocks noGrp="1"/>
          </p:cNvSpPr>
          <p:nvPr>
            <p:ph type="subTitle" idx="4294967295"/>
          </p:nvPr>
        </p:nvSpPr>
        <p:spPr>
          <a:xfrm>
            <a:off x="6033202" y="3802047"/>
            <a:ext cx="2218498" cy="625504"/>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Mercury is the closest planet to the Sun</a:t>
            </a:r>
            <a:endParaRPr/>
          </a:p>
        </p:txBody>
      </p:sp>
      <p:sp>
        <p:nvSpPr>
          <p:cNvPr id="1253" name="Google Shape;1253;p30"/>
          <p:cNvSpPr/>
          <p:nvPr/>
        </p:nvSpPr>
        <p:spPr>
          <a:xfrm>
            <a:off x="3370953" y="1939899"/>
            <a:ext cx="1003197" cy="987597"/>
          </a:xfrm>
          <a:prstGeom prst="rect">
            <a:avLst/>
          </a:prstGeom>
          <a:solidFill>
            <a:srgbClr val="99FF99"/>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54" name="Google Shape;1254;p30"/>
          <p:cNvSpPr/>
          <p:nvPr/>
        </p:nvSpPr>
        <p:spPr>
          <a:xfrm>
            <a:off x="4769848" y="1939899"/>
            <a:ext cx="1003197" cy="987597"/>
          </a:xfrm>
          <a:prstGeom prst="rect">
            <a:avLst/>
          </a:prstGeom>
          <a:solidFill>
            <a:srgbClr val="99FF99"/>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55" name="Google Shape;1255;p30"/>
          <p:cNvSpPr/>
          <p:nvPr/>
        </p:nvSpPr>
        <p:spPr>
          <a:xfrm>
            <a:off x="4769848" y="3417999"/>
            <a:ext cx="1003197" cy="987597"/>
          </a:xfrm>
          <a:prstGeom prst="rect">
            <a:avLst/>
          </a:prstGeom>
          <a:solidFill>
            <a:srgbClr val="99FF99"/>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56" name="Google Shape;1256;p30"/>
          <p:cNvSpPr/>
          <p:nvPr/>
        </p:nvSpPr>
        <p:spPr>
          <a:xfrm>
            <a:off x="3370953" y="3417999"/>
            <a:ext cx="1003197" cy="987597"/>
          </a:xfrm>
          <a:prstGeom prst="rect">
            <a:avLst/>
          </a:prstGeom>
          <a:solidFill>
            <a:srgbClr val="99FF99"/>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1257" name="Google Shape;1257;p30"/>
          <p:cNvGrpSpPr/>
          <p:nvPr/>
        </p:nvGrpSpPr>
        <p:grpSpPr>
          <a:xfrm>
            <a:off x="3680213" y="3719568"/>
            <a:ext cx="384678" cy="384468"/>
            <a:chOff x="3680213" y="3719568"/>
            <a:chExt cx="384678" cy="384468"/>
          </a:xfrm>
        </p:grpSpPr>
        <p:sp>
          <p:nvSpPr>
            <p:cNvPr id="1258" name="Google Shape;1258;p30"/>
            <p:cNvSpPr/>
            <p:nvPr/>
          </p:nvSpPr>
          <p:spPr>
            <a:xfrm>
              <a:off x="3835533" y="3872831"/>
              <a:ext cx="74102" cy="70500"/>
            </a:xfrm>
            <a:custGeom>
              <a:avLst/>
              <a:gdLst/>
              <a:ahLst/>
              <a:cxnLst/>
              <a:rect l="l" t="t" r="r" b="b"/>
              <a:pathLst>
                <a:path w="3705" h="3525" extrusionOk="0">
                  <a:moveTo>
                    <a:pt x="1853" y="1"/>
                  </a:moveTo>
                  <a:lnTo>
                    <a:pt x="1" y="1347"/>
                  </a:lnTo>
                  <a:lnTo>
                    <a:pt x="706" y="3524"/>
                  </a:lnTo>
                  <a:lnTo>
                    <a:pt x="2997" y="3524"/>
                  </a:lnTo>
                  <a:lnTo>
                    <a:pt x="3705" y="1347"/>
                  </a:lnTo>
                  <a:lnTo>
                    <a:pt x="1853" y="1"/>
                  </a:ln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435D74"/>
                </a:solidFill>
                <a:latin typeface="Arial"/>
                <a:ea typeface="Arial"/>
                <a:cs typeface="Arial"/>
                <a:sym typeface="Arial"/>
              </a:endParaRPr>
            </a:p>
          </p:txBody>
        </p:sp>
        <p:sp>
          <p:nvSpPr>
            <p:cNvPr id="1259" name="Google Shape;1259;p30"/>
            <p:cNvSpPr/>
            <p:nvPr/>
          </p:nvSpPr>
          <p:spPr>
            <a:xfrm>
              <a:off x="3680213" y="3728054"/>
              <a:ext cx="384678" cy="375982"/>
            </a:xfrm>
            <a:custGeom>
              <a:avLst/>
              <a:gdLst/>
              <a:ahLst/>
              <a:cxnLst/>
              <a:rect l="l" t="t" r="r" b="b"/>
              <a:pathLst>
                <a:path w="19234" h="18799" extrusionOk="0">
                  <a:moveTo>
                    <a:pt x="9617" y="5978"/>
                  </a:moveTo>
                  <a:cubicBezTo>
                    <a:pt x="9734" y="5978"/>
                    <a:pt x="9851" y="6014"/>
                    <a:pt x="9950" y="6087"/>
                  </a:cubicBezTo>
                  <a:lnTo>
                    <a:pt x="12464" y="7914"/>
                  </a:lnTo>
                  <a:cubicBezTo>
                    <a:pt x="12663" y="8059"/>
                    <a:pt x="12745" y="8312"/>
                    <a:pt x="12669" y="8547"/>
                  </a:cubicBezTo>
                  <a:lnTo>
                    <a:pt x="11709" y="11504"/>
                  </a:lnTo>
                  <a:cubicBezTo>
                    <a:pt x="11633" y="11736"/>
                    <a:pt x="11417" y="11892"/>
                    <a:pt x="11173" y="11892"/>
                  </a:cubicBezTo>
                  <a:lnTo>
                    <a:pt x="8062" y="11892"/>
                  </a:lnTo>
                  <a:cubicBezTo>
                    <a:pt x="7818" y="11892"/>
                    <a:pt x="7601" y="11736"/>
                    <a:pt x="7526" y="11504"/>
                  </a:cubicBezTo>
                  <a:lnTo>
                    <a:pt x="6565" y="8547"/>
                  </a:lnTo>
                  <a:cubicBezTo>
                    <a:pt x="6490" y="8312"/>
                    <a:pt x="6571" y="8059"/>
                    <a:pt x="6770" y="7914"/>
                  </a:cubicBezTo>
                  <a:lnTo>
                    <a:pt x="9285" y="6087"/>
                  </a:lnTo>
                  <a:cubicBezTo>
                    <a:pt x="9384" y="6014"/>
                    <a:pt x="9501" y="5978"/>
                    <a:pt x="9617" y="5978"/>
                  </a:cubicBezTo>
                  <a:close/>
                  <a:moveTo>
                    <a:pt x="6785" y="1"/>
                  </a:moveTo>
                  <a:lnTo>
                    <a:pt x="6785" y="1"/>
                  </a:lnTo>
                  <a:cubicBezTo>
                    <a:pt x="5289" y="462"/>
                    <a:pt x="3928" y="1284"/>
                    <a:pt x="2822" y="2395"/>
                  </a:cubicBezTo>
                  <a:cubicBezTo>
                    <a:pt x="2431" y="2783"/>
                    <a:pt x="2076" y="3208"/>
                    <a:pt x="1756" y="3656"/>
                  </a:cubicBezTo>
                  <a:lnTo>
                    <a:pt x="3072" y="3834"/>
                  </a:lnTo>
                  <a:cubicBezTo>
                    <a:pt x="3289" y="3864"/>
                    <a:pt x="3467" y="4015"/>
                    <a:pt x="3533" y="4220"/>
                  </a:cubicBezTo>
                  <a:lnTo>
                    <a:pt x="4497" y="7177"/>
                  </a:lnTo>
                  <a:cubicBezTo>
                    <a:pt x="4572" y="7408"/>
                    <a:pt x="4488" y="7664"/>
                    <a:pt x="4289" y="7809"/>
                  </a:cubicBezTo>
                  <a:lnTo>
                    <a:pt x="1775" y="9637"/>
                  </a:lnTo>
                  <a:cubicBezTo>
                    <a:pt x="1677" y="9708"/>
                    <a:pt x="1560" y="9743"/>
                    <a:pt x="1444" y="9743"/>
                  </a:cubicBezTo>
                  <a:cubicBezTo>
                    <a:pt x="1351" y="9743"/>
                    <a:pt x="1259" y="9721"/>
                    <a:pt x="1175" y="9676"/>
                  </a:cubicBezTo>
                  <a:lnTo>
                    <a:pt x="7" y="9047"/>
                  </a:lnTo>
                  <a:cubicBezTo>
                    <a:pt x="7" y="9092"/>
                    <a:pt x="7" y="9140"/>
                    <a:pt x="7" y="9188"/>
                  </a:cubicBezTo>
                  <a:cubicBezTo>
                    <a:pt x="1" y="11269"/>
                    <a:pt x="675" y="13292"/>
                    <a:pt x="1925" y="14955"/>
                  </a:cubicBezTo>
                  <a:lnTo>
                    <a:pt x="2500" y="13756"/>
                  </a:lnTo>
                  <a:cubicBezTo>
                    <a:pt x="2594" y="13560"/>
                    <a:pt x="2792" y="13437"/>
                    <a:pt x="3009" y="13437"/>
                  </a:cubicBezTo>
                  <a:lnTo>
                    <a:pt x="6120" y="13437"/>
                  </a:lnTo>
                  <a:cubicBezTo>
                    <a:pt x="6364" y="13437"/>
                    <a:pt x="6580" y="13594"/>
                    <a:pt x="6656" y="13828"/>
                  </a:cubicBezTo>
                  <a:lnTo>
                    <a:pt x="7616" y="16786"/>
                  </a:lnTo>
                  <a:cubicBezTo>
                    <a:pt x="7683" y="16990"/>
                    <a:pt x="7625" y="17216"/>
                    <a:pt x="7469" y="17367"/>
                  </a:cubicBezTo>
                  <a:lnTo>
                    <a:pt x="6508" y="18288"/>
                  </a:lnTo>
                  <a:cubicBezTo>
                    <a:pt x="7515" y="18628"/>
                    <a:pt x="8566" y="18799"/>
                    <a:pt x="9616" y="18799"/>
                  </a:cubicBezTo>
                  <a:cubicBezTo>
                    <a:pt x="10667" y="18799"/>
                    <a:pt x="11718" y="18628"/>
                    <a:pt x="12726" y="18288"/>
                  </a:cubicBezTo>
                  <a:lnTo>
                    <a:pt x="11763" y="17367"/>
                  </a:lnTo>
                  <a:cubicBezTo>
                    <a:pt x="11606" y="17216"/>
                    <a:pt x="11549" y="16990"/>
                    <a:pt x="11615" y="16786"/>
                  </a:cubicBezTo>
                  <a:lnTo>
                    <a:pt x="12576" y="13828"/>
                  </a:lnTo>
                  <a:cubicBezTo>
                    <a:pt x="12651" y="13594"/>
                    <a:pt x="12868" y="13437"/>
                    <a:pt x="13115" y="13437"/>
                  </a:cubicBezTo>
                  <a:lnTo>
                    <a:pt x="16223" y="13437"/>
                  </a:lnTo>
                  <a:cubicBezTo>
                    <a:pt x="16439" y="13437"/>
                    <a:pt x="16638" y="13560"/>
                    <a:pt x="16731" y="13756"/>
                  </a:cubicBezTo>
                  <a:lnTo>
                    <a:pt x="17307" y="14955"/>
                  </a:lnTo>
                  <a:cubicBezTo>
                    <a:pt x="18559" y="13292"/>
                    <a:pt x="19234" y="11269"/>
                    <a:pt x="19228" y="9188"/>
                  </a:cubicBezTo>
                  <a:cubicBezTo>
                    <a:pt x="19228" y="9140"/>
                    <a:pt x="19228" y="9092"/>
                    <a:pt x="19225" y="9044"/>
                  </a:cubicBezTo>
                  <a:lnTo>
                    <a:pt x="18059" y="9673"/>
                  </a:lnTo>
                  <a:cubicBezTo>
                    <a:pt x="17975" y="9719"/>
                    <a:pt x="17883" y="9742"/>
                    <a:pt x="17791" y="9742"/>
                  </a:cubicBezTo>
                  <a:cubicBezTo>
                    <a:pt x="17674" y="9742"/>
                    <a:pt x="17557" y="9705"/>
                    <a:pt x="17457" y="9634"/>
                  </a:cubicBezTo>
                  <a:lnTo>
                    <a:pt x="14943" y="7806"/>
                  </a:lnTo>
                  <a:cubicBezTo>
                    <a:pt x="14744" y="7661"/>
                    <a:pt x="14663" y="7408"/>
                    <a:pt x="14738" y="7174"/>
                  </a:cubicBezTo>
                  <a:lnTo>
                    <a:pt x="15702" y="4220"/>
                  </a:lnTo>
                  <a:cubicBezTo>
                    <a:pt x="15768" y="4012"/>
                    <a:pt x="15945" y="3864"/>
                    <a:pt x="16162" y="3834"/>
                  </a:cubicBezTo>
                  <a:lnTo>
                    <a:pt x="17478" y="3656"/>
                  </a:lnTo>
                  <a:cubicBezTo>
                    <a:pt x="17162" y="3208"/>
                    <a:pt x="16804" y="2783"/>
                    <a:pt x="16415" y="2395"/>
                  </a:cubicBezTo>
                  <a:cubicBezTo>
                    <a:pt x="15307" y="1284"/>
                    <a:pt x="13946" y="462"/>
                    <a:pt x="12449" y="1"/>
                  </a:cubicBezTo>
                  <a:lnTo>
                    <a:pt x="12449" y="1"/>
                  </a:lnTo>
                  <a:lnTo>
                    <a:pt x="12690" y="1311"/>
                  </a:lnTo>
                  <a:cubicBezTo>
                    <a:pt x="12726" y="1524"/>
                    <a:pt x="12642" y="1741"/>
                    <a:pt x="12464" y="1868"/>
                  </a:cubicBezTo>
                  <a:lnTo>
                    <a:pt x="9950" y="3696"/>
                  </a:lnTo>
                  <a:cubicBezTo>
                    <a:pt x="9851" y="3768"/>
                    <a:pt x="9734" y="3804"/>
                    <a:pt x="9618" y="3804"/>
                  </a:cubicBezTo>
                  <a:cubicBezTo>
                    <a:pt x="9501" y="3804"/>
                    <a:pt x="9385" y="3768"/>
                    <a:pt x="9288" y="3696"/>
                  </a:cubicBezTo>
                  <a:lnTo>
                    <a:pt x="6770" y="1868"/>
                  </a:lnTo>
                  <a:cubicBezTo>
                    <a:pt x="6596" y="1741"/>
                    <a:pt x="6508" y="1524"/>
                    <a:pt x="6547" y="1311"/>
                  </a:cubicBezTo>
                  <a:lnTo>
                    <a:pt x="6785" y="1"/>
                  </a:ln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435D74"/>
                </a:solidFill>
                <a:latin typeface="Arial"/>
                <a:ea typeface="Arial"/>
                <a:cs typeface="Arial"/>
                <a:sym typeface="Arial"/>
              </a:endParaRPr>
            </a:p>
          </p:txBody>
        </p:sp>
        <p:sp>
          <p:nvSpPr>
            <p:cNvPr id="1260" name="Google Shape;1260;p30"/>
            <p:cNvSpPr/>
            <p:nvPr/>
          </p:nvSpPr>
          <p:spPr>
            <a:xfrm>
              <a:off x="3999055" y="3822256"/>
              <a:ext cx="63797" cy="76023"/>
            </a:xfrm>
            <a:custGeom>
              <a:avLst/>
              <a:gdLst/>
              <a:ahLst/>
              <a:cxnLst/>
              <a:rect l="l" t="t" r="r" b="b"/>
              <a:pathLst>
                <a:path w="3190" h="3801" extrusionOk="0">
                  <a:moveTo>
                    <a:pt x="2184" y="0"/>
                  </a:moveTo>
                  <a:lnTo>
                    <a:pt x="723" y="196"/>
                  </a:lnTo>
                  <a:lnTo>
                    <a:pt x="0" y="2424"/>
                  </a:lnTo>
                  <a:lnTo>
                    <a:pt x="1895" y="3801"/>
                  </a:lnTo>
                  <a:lnTo>
                    <a:pt x="3189" y="3102"/>
                  </a:lnTo>
                  <a:cubicBezTo>
                    <a:pt x="3036" y="2018"/>
                    <a:pt x="2696" y="967"/>
                    <a:pt x="2184" y="0"/>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435D74"/>
                </a:solidFill>
                <a:latin typeface="Arial"/>
                <a:ea typeface="Arial"/>
                <a:cs typeface="Arial"/>
                <a:sym typeface="Arial"/>
              </a:endParaRPr>
            </a:p>
          </p:txBody>
        </p:sp>
        <p:sp>
          <p:nvSpPr>
            <p:cNvPr id="1261" name="Google Shape;1261;p30"/>
            <p:cNvSpPr/>
            <p:nvPr/>
          </p:nvSpPr>
          <p:spPr>
            <a:xfrm>
              <a:off x="3936235" y="4019373"/>
              <a:ext cx="74102" cy="64940"/>
            </a:xfrm>
            <a:custGeom>
              <a:avLst/>
              <a:gdLst/>
              <a:ahLst/>
              <a:cxnLst/>
              <a:rect l="l" t="t" r="r" b="b"/>
              <a:pathLst>
                <a:path w="3705" h="3247" extrusionOk="0">
                  <a:moveTo>
                    <a:pt x="723" y="0"/>
                  </a:moveTo>
                  <a:lnTo>
                    <a:pt x="1" y="2229"/>
                  </a:lnTo>
                  <a:lnTo>
                    <a:pt x="1067" y="3246"/>
                  </a:lnTo>
                  <a:cubicBezTo>
                    <a:pt x="2009" y="2780"/>
                    <a:pt x="2870" y="2162"/>
                    <a:pt x="3614" y="1416"/>
                  </a:cubicBezTo>
                  <a:cubicBezTo>
                    <a:pt x="3644" y="1388"/>
                    <a:pt x="3674" y="1355"/>
                    <a:pt x="3705" y="1325"/>
                  </a:cubicBezTo>
                  <a:lnTo>
                    <a:pt x="3069" y="0"/>
                  </a:ln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435D74"/>
                </a:solidFill>
                <a:latin typeface="Arial"/>
                <a:ea typeface="Arial"/>
                <a:cs typeface="Arial"/>
                <a:sym typeface="Arial"/>
              </a:endParaRPr>
            </a:p>
          </p:txBody>
        </p:sp>
        <p:sp>
          <p:nvSpPr>
            <p:cNvPr id="1262" name="Google Shape;1262;p30"/>
            <p:cNvSpPr/>
            <p:nvPr/>
          </p:nvSpPr>
          <p:spPr>
            <a:xfrm>
              <a:off x="3734793" y="4019428"/>
              <a:ext cx="74075" cy="64876"/>
            </a:xfrm>
            <a:custGeom>
              <a:avLst/>
              <a:gdLst/>
              <a:ahLst/>
              <a:cxnLst/>
              <a:rect l="l" t="t" r="r" b="b"/>
              <a:pathLst>
                <a:path w="3704" h="3244" extrusionOk="0">
                  <a:moveTo>
                    <a:pt x="635" y="0"/>
                  </a:moveTo>
                  <a:lnTo>
                    <a:pt x="0" y="1322"/>
                  </a:lnTo>
                  <a:cubicBezTo>
                    <a:pt x="30" y="1355"/>
                    <a:pt x="60" y="1385"/>
                    <a:pt x="93" y="1416"/>
                  </a:cubicBezTo>
                  <a:cubicBezTo>
                    <a:pt x="834" y="2162"/>
                    <a:pt x="1695" y="2780"/>
                    <a:pt x="2638" y="3243"/>
                  </a:cubicBezTo>
                  <a:lnTo>
                    <a:pt x="3704" y="2229"/>
                  </a:lnTo>
                  <a:lnTo>
                    <a:pt x="2981" y="0"/>
                  </a:ln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435D74"/>
                </a:solidFill>
                <a:latin typeface="Arial"/>
                <a:ea typeface="Arial"/>
                <a:cs typeface="Arial"/>
                <a:sym typeface="Arial"/>
              </a:endParaRPr>
            </a:p>
          </p:txBody>
        </p:sp>
        <p:sp>
          <p:nvSpPr>
            <p:cNvPr id="1263" name="Google Shape;1263;p30"/>
            <p:cNvSpPr/>
            <p:nvPr/>
          </p:nvSpPr>
          <p:spPr>
            <a:xfrm>
              <a:off x="3682270" y="3822256"/>
              <a:ext cx="63861" cy="76078"/>
            </a:xfrm>
            <a:custGeom>
              <a:avLst/>
              <a:gdLst/>
              <a:ahLst/>
              <a:cxnLst/>
              <a:rect l="l" t="t" r="r" b="b"/>
              <a:pathLst>
                <a:path w="3193" h="3804" extrusionOk="0">
                  <a:moveTo>
                    <a:pt x="1009" y="0"/>
                  </a:moveTo>
                  <a:cubicBezTo>
                    <a:pt x="497" y="967"/>
                    <a:pt x="154" y="2018"/>
                    <a:pt x="0" y="3105"/>
                  </a:cubicBezTo>
                  <a:lnTo>
                    <a:pt x="1295" y="3804"/>
                  </a:lnTo>
                  <a:lnTo>
                    <a:pt x="3192" y="2424"/>
                  </a:lnTo>
                  <a:lnTo>
                    <a:pt x="2467" y="196"/>
                  </a:lnTo>
                  <a:lnTo>
                    <a:pt x="1009" y="0"/>
                  </a:ln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435D74"/>
                </a:solidFill>
                <a:latin typeface="Arial"/>
                <a:ea typeface="Arial"/>
                <a:cs typeface="Arial"/>
                <a:sym typeface="Arial"/>
              </a:endParaRPr>
            </a:p>
          </p:txBody>
        </p:sp>
        <p:sp>
          <p:nvSpPr>
            <p:cNvPr id="1264" name="Google Shape;1264;p30"/>
            <p:cNvSpPr/>
            <p:nvPr/>
          </p:nvSpPr>
          <p:spPr>
            <a:xfrm>
              <a:off x="3834636" y="3719568"/>
              <a:ext cx="75840" cy="59280"/>
            </a:xfrm>
            <a:custGeom>
              <a:avLst/>
              <a:gdLst/>
              <a:ahLst/>
              <a:cxnLst/>
              <a:rect l="l" t="t" r="r" b="b"/>
              <a:pathLst>
                <a:path w="3792" h="2964" extrusionOk="0">
                  <a:moveTo>
                    <a:pt x="1897" y="1"/>
                  </a:moveTo>
                  <a:cubicBezTo>
                    <a:pt x="1351" y="1"/>
                    <a:pt x="805" y="47"/>
                    <a:pt x="266" y="139"/>
                  </a:cubicBezTo>
                  <a:lnTo>
                    <a:pt x="1" y="1587"/>
                  </a:lnTo>
                  <a:lnTo>
                    <a:pt x="1898" y="2963"/>
                  </a:lnTo>
                  <a:lnTo>
                    <a:pt x="3792" y="1587"/>
                  </a:lnTo>
                  <a:lnTo>
                    <a:pt x="3530" y="139"/>
                  </a:lnTo>
                  <a:cubicBezTo>
                    <a:pt x="2989" y="47"/>
                    <a:pt x="2443" y="1"/>
                    <a:pt x="1897" y="1"/>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435D74"/>
                </a:solidFill>
                <a:latin typeface="Arial"/>
                <a:ea typeface="Arial"/>
                <a:cs typeface="Arial"/>
                <a:sym typeface="Arial"/>
              </a:endParaRPr>
            </a:p>
          </p:txBody>
        </p:sp>
      </p:grpSp>
      <p:grpSp>
        <p:nvGrpSpPr>
          <p:cNvPr id="1265" name="Google Shape;1265;p30"/>
          <p:cNvGrpSpPr/>
          <p:nvPr/>
        </p:nvGrpSpPr>
        <p:grpSpPr>
          <a:xfrm>
            <a:off x="5066205" y="2233275"/>
            <a:ext cx="410483" cy="400836"/>
            <a:chOff x="5066205" y="2233275"/>
            <a:chExt cx="410483" cy="400836"/>
          </a:xfrm>
        </p:grpSpPr>
        <p:sp>
          <p:nvSpPr>
            <p:cNvPr id="1266" name="Google Shape;1266;p30"/>
            <p:cNvSpPr/>
            <p:nvPr/>
          </p:nvSpPr>
          <p:spPr>
            <a:xfrm>
              <a:off x="5242127" y="2426150"/>
              <a:ext cx="117280" cy="87508"/>
            </a:xfrm>
            <a:custGeom>
              <a:avLst/>
              <a:gdLst/>
              <a:ahLst/>
              <a:cxnLst/>
              <a:rect l="l" t="t" r="r" b="b"/>
              <a:pathLst>
                <a:path w="3466" h="2586" extrusionOk="0">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67" name="Google Shape;1267;p30"/>
            <p:cNvSpPr/>
            <p:nvPr/>
          </p:nvSpPr>
          <p:spPr>
            <a:xfrm>
              <a:off x="5066205" y="2233275"/>
              <a:ext cx="410483" cy="400836"/>
            </a:xfrm>
            <a:custGeom>
              <a:avLst/>
              <a:gdLst/>
              <a:ahLst/>
              <a:cxnLst/>
              <a:rect l="l" t="t" r="r" b="b"/>
              <a:pathLst>
                <a:path w="12131" h="11846" extrusionOk="0">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1268" name="Google Shape;1268;p30"/>
          <p:cNvGrpSpPr/>
          <p:nvPr/>
        </p:nvGrpSpPr>
        <p:grpSpPr>
          <a:xfrm>
            <a:off x="5058241" y="3711750"/>
            <a:ext cx="426421" cy="400095"/>
            <a:chOff x="5058241" y="3711750"/>
            <a:chExt cx="426421" cy="400095"/>
          </a:xfrm>
        </p:grpSpPr>
        <p:sp>
          <p:nvSpPr>
            <p:cNvPr id="1269" name="Google Shape;1269;p30"/>
            <p:cNvSpPr/>
            <p:nvPr/>
          </p:nvSpPr>
          <p:spPr>
            <a:xfrm>
              <a:off x="5288505" y="3713607"/>
              <a:ext cx="196157" cy="182889"/>
            </a:xfrm>
            <a:custGeom>
              <a:avLst/>
              <a:gdLst/>
              <a:ahLst/>
              <a:cxnLst/>
              <a:rect l="l" t="t" r="r" b="b"/>
              <a:pathLst>
                <a:path w="5797" h="5405" extrusionOk="0">
                  <a:moveTo>
                    <a:pt x="2317" y="1"/>
                  </a:moveTo>
                  <a:cubicBezTo>
                    <a:pt x="1515" y="1"/>
                    <a:pt x="685" y="309"/>
                    <a:pt x="0" y="993"/>
                  </a:cubicBezTo>
                  <a:lnTo>
                    <a:pt x="1008" y="1970"/>
                  </a:lnTo>
                  <a:cubicBezTo>
                    <a:pt x="1398" y="1581"/>
                    <a:pt x="1864" y="1407"/>
                    <a:pt x="2313" y="1407"/>
                  </a:cubicBezTo>
                  <a:cubicBezTo>
                    <a:pt x="2771" y="1407"/>
                    <a:pt x="3210" y="1588"/>
                    <a:pt x="3529" y="1907"/>
                  </a:cubicBezTo>
                  <a:cubicBezTo>
                    <a:pt x="3623" y="2002"/>
                    <a:pt x="3623" y="2254"/>
                    <a:pt x="3529" y="2380"/>
                  </a:cubicBezTo>
                  <a:cubicBezTo>
                    <a:pt x="3450" y="2427"/>
                    <a:pt x="3348" y="2450"/>
                    <a:pt x="3249" y="2450"/>
                  </a:cubicBezTo>
                  <a:cubicBezTo>
                    <a:pt x="3151" y="2450"/>
                    <a:pt x="3056" y="2427"/>
                    <a:pt x="2993" y="2380"/>
                  </a:cubicBezTo>
                  <a:cubicBezTo>
                    <a:pt x="2804" y="2175"/>
                    <a:pt x="2552" y="2057"/>
                    <a:pt x="2284" y="2057"/>
                  </a:cubicBezTo>
                  <a:cubicBezTo>
                    <a:pt x="2016" y="2057"/>
                    <a:pt x="1733" y="2175"/>
                    <a:pt x="1481" y="2443"/>
                  </a:cubicBezTo>
                  <a:lnTo>
                    <a:pt x="4411" y="5404"/>
                  </a:lnTo>
                  <a:cubicBezTo>
                    <a:pt x="5797" y="4018"/>
                    <a:pt x="5640" y="2065"/>
                    <a:pt x="4505" y="899"/>
                  </a:cubicBezTo>
                  <a:cubicBezTo>
                    <a:pt x="3931" y="325"/>
                    <a:pt x="3139" y="1"/>
                    <a:pt x="2317" y="1"/>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70" name="Google Shape;1270;p30"/>
            <p:cNvSpPr/>
            <p:nvPr/>
          </p:nvSpPr>
          <p:spPr>
            <a:xfrm>
              <a:off x="5217072" y="3860194"/>
              <a:ext cx="106619" cy="104525"/>
            </a:xfrm>
            <a:custGeom>
              <a:avLst/>
              <a:gdLst/>
              <a:ahLst/>
              <a:cxnLst/>
              <a:rect l="l" t="t" r="r" b="b"/>
              <a:pathLst>
                <a:path w="3151" h="3089" extrusionOk="0">
                  <a:moveTo>
                    <a:pt x="1339" y="1"/>
                  </a:moveTo>
                  <a:cubicBezTo>
                    <a:pt x="1253" y="1"/>
                    <a:pt x="1166" y="32"/>
                    <a:pt x="1103" y="95"/>
                  </a:cubicBezTo>
                  <a:lnTo>
                    <a:pt x="126" y="1072"/>
                  </a:lnTo>
                  <a:cubicBezTo>
                    <a:pt x="0" y="1198"/>
                    <a:pt x="0" y="1387"/>
                    <a:pt x="126" y="1545"/>
                  </a:cubicBezTo>
                  <a:lnTo>
                    <a:pt x="1576" y="2994"/>
                  </a:lnTo>
                  <a:cubicBezTo>
                    <a:pt x="1639" y="3057"/>
                    <a:pt x="1725" y="3088"/>
                    <a:pt x="1812" y="3088"/>
                  </a:cubicBezTo>
                  <a:cubicBezTo>
                    <a:pt x="1899" y="3088"/>
                    <a:pt x="1985" y="3057"/>
                    <a:pt x="2048" y="2994"/>
                  </a:cubicBezTo>
                  <a:lnTo>
                    <a:pt x="3025" y="2017"/>
                  </a:lnTo>
                  <a:cubicBezTo>
                    <a:pt x="3151" y="1891"/>
                    <a:pt x="3151" y="1671"/>
                    <a:pt x="3025" y="1545"/>
                  </a:cubicBezTo>
                  <a:lnTo>
                    <a:pt x="1576" y="95"/>
                  </a:lnTo>
                  <a:cubicBezTo>
                    <a:pt x="1513" y="32"/>
                    <a:pt x="1426" y="1"/>
                    <a:pt x="1339" y="1"/>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71" name="Google Shape;1271;p30"/>
            <p:cNvSpPr/>
            <p:nvPr/>
          </p:nvSpPr>
          <p:spPr>
            <a:xfrm>
              <a:off x="5058241" y="3928445"/>
              <a:ext cx="196157" cy="182313"/>
            </a:xfrm>
            <a:custGeom>
              <a:avLst/>
              <a:gdLst/>
              <a:ahLst/>
              <a:cxnLst/>
              <a:rect l="l" t="t" r="r" b="b"/>
              <a:pathLst>
                <a:path w="5797" h="5388" extrusionOk="0">
                  <a:moveTo>
                    <a:pt x="1355" y="0"/>
                  </a:moveTo>
                  <a:cubicBezTo>
                    <a:pt x="0" y="1386"/>
                    <a:pt x="158" y="3340"/>
                    <a:pt x="1292" y="4474"/>
                  </a:cubicBezTo>
                  <a:cubicBezTo>
                    <a:pt x="1890" y="5072"/>
                    <a:pt x="2710" y="5388"/>
                    <a:pt x="3497" y="5388"/>
                  </a:cubicBezTo>
                  <a:cubicBezTo>
                    <a:pt x="4348" y="5388"/>
                    <a:pt x="5135" y="5072"/>
                    <a:pt x="5797" y="4411"/>
                  </a:cubicBezTo>
                  <a:lnTo>
                    <a:pt x="4820" y="3434"/>
                  </a:lnTo>
                  <a:cubicBezTo>
                    <a:pt x="4431" y="3824"/>
                    <a:pt x="3964" y="3997"/>
                    <a:pt x="3516" y="3997"/>
                  </a:cubicBezTo>
                  <a:cubicBezTo>
                    <a:pt x="3058" y="3997"/>
                    <a:pt x="2619" y="3816"/>
                    <a:pt x="2300" y="3497"/>
                  </a:cubicBezTo>
                  <a:cubicBezTo>
                    <a:pt x="2174" y="3371"/>
                    <a:pt x="2174" y="3151"/>
                    <a:pt x="2300" y="3025"/>
                  </a:cubicBezTo>
                  <a:cubicBezTo>
                    <a:pt x="2347" y="2962"/>
                    <a:pt x="2434" y="2930"/>
                    <a:pt x="2524" y="2930"/>
                  </a:cubicBezTo>
                  <a:cubicBezTo>
                    <a:pt x="2615" y="2930"/>
                    <a:pt x="2710" y="2962"/>
                    <a:pt x="2773" y="3025"/>
                  </a:cubicBezTo>
                  <a:cubicBezTo>
                    <a:pt x="2962" y="3229"/>
                    <a:pt x="3214" y="3348"/>
                    <a:pt x="3481" y="3348"/>
                  </a:cubicBezTo>
                  <a:cubicBezTo>
                    <a:pt x="3749" y="3348"/>
                    <a:pt x="4033" y="3229"/>
                    <a:pt x="4285" y="2962"/>
                  </a:cubicBezTo>
                  <a:lnTo>
                    <a:pt x="1355" y="0"/>
                  </a:ln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72" name="Google Shape;1272;p30"/>
            <p:cNvSpPr/>
            <p:nvPr/>
          </p:nvSpPr>
          <p:spPr>
            <a:xfrm>
              <a:off x="5061423" y="3711750"/>
              <a:ext cx="421108" cy="400095"/>
            </a:xfrm>
            <a:custGeom>
              <a:avLst/>
              <a:gdLst/>
              <a:ahLst/>
              <a:cxnLst/>
              <a:rect l="l" t="t" r="r" b="b"/>
              <a:pathLst>
                <a:path w="12445" h="11824" extrusionOk="0">
                  <a:moveTo>
                    <a:pt x="3419" y="1356"/>
                  </a:moveTo>
                  <a:cubicBezTo>
                    <a:pt x="3506" y="1356"/>
                    <a:pt x="3592" y="1379"/>
                    <a:pt x="3655" y="1426"/>
                  </a:cubicBezTo>
                  <a:cubicBezTo>
                    <a:pt x="3781" y="1552"/>
                    <a:pt x="3781" y="1741"/>
                    <a:pt x="3655" y="1899"/>
                  </a:cubicBezTo>
                  <a:cubicBezTo>
                    <a:pt x="3592" y="1962"/>
                    <a:pt x="3506" y="1994"/>
                    <a:pt x="3419" y="1994"/>
                  </a:cubicBezTo>
                  <a:cubicBezTo>
                    <a:pt x="3332" y="1994"/>
                    <a:pt x="3246" y="1962"/>
                    <a:pt x="3183" y="1899"/>
                  </a:cubicBezTo>
                  <a:cubicBezTo>
                    <a:pt x="3057" y="1804"/>
                    <a:pt x="3057" y="1552"/>
                    <a:pt x="3183" y="1426"/>
                  </a:cubicBezTo>
                  <a:cubicBezTo>
                    <a:pt x="3246" y="1379"/>
                    <a:pt x="3332" y="1356"/>
                    <a:pt x="3419" y="1356"/>
                  </a:cubicBezTo>
                  <a:close/>
                  <a:moveTo>
                    <a:pt x="4364" y="2277"/>
                  </a:moveTo>
                  <a:cubicBezTo>
                    <a:pt x="4451" y="2277"/>
                    <a:pt x="4537" y="2309"/>
                    <a:pt x="4600" y="2372"/>
                  </a:cubicBezTo>
                  <a:cubicBezTo>
                    <a:pt x="4726" y="2498"/>
                    <a:pt x="4726" y="2718"/>
                    <a:pt x="4600" y="2844"/>
                  </a:cubicBezTo>
                  <a:cubicBezTo>
                    <a:pt x="4537" y="2907"/>
                    <a:pt x="4451" y="2939"/>
                    <a:pt x="4364" y="2939"/>
                  </a:cubicBezTo>
                  <a:cubicBezTo>
                    <a:pt x="4277" y="2939"/>
                    <a:pt x="4191" y="2907"/>
                    <a:pt x="4128" y="2844"/>
                  </a:cubicBezTo>
                  <a:cubicBezTo>
                    <a:pt x="4002" y="2750"/>
                    <a:pt x="4002" y="2529"/>
                    <a:pt x="4128" y="2372"/>
                  </a:cubicBezTo>
                  <a:cubicBezTo>
                    <a:pt x="4191" y="2309"/>
                    <a:pt x="4277" y="2277"/>
                    <a:pt x="4364" y="2277"/>
                  </a:cubicBezTo>
                  <a:close/>
                  <a:moveTo>
                    <a:pt x="3179" y="2561"/>
                  </a:moveTo>
                  <a:cubicBezTo>
                    <a:pt x="3269" y="2561"/>
                    <a:pt x="3356" y="2592"/>
                    <a:pt x="3403" y="2655"/>
                  </a:cubicBezTo>
                  <a:cubicBezTo>
                    <a:pt x="3529" y="2781"/>
                    <a:pt x="3529" y="2970"/>
                    <a:pt x="3403" y="3128"/>
                  </a:cubicBezTo>
                  <a:cubicBezTo>
                    <a:pt x="3356" y="3191"/>
                    <a:pt x="3269" y="3222"/>
                    <a:pt x="3179" y="3222"/>
                  </a:cubicBezTo>
                  <a:cubicBezTo>
                    <a:pt x="3088" y="3222"/>
                    <a:pt x="2994" y="3191"/>
                    <a:pt x="2931" y="3128"/>
                  </a:cubicBezTo>
                  <a:cubicBezTo>
                    <a:pt x="2836" y="3002"/>
                    <a:pt x="2836" y="2781"/>
                    <a:pt x="2931" y="2655"/>
                  </a:cubicBezTo>
                  <a:cubicBezTo>
                    <a:pt x="2994" y="2592"/>
                    <a:pt x="3088" y="2561"/>
                    <a:pt x="3179" y="2561"/>
                  </a:cubicBezTo>
                  <a:close/>
                  <a:moveTo>
                    <a:pt x="1970" y="2813"/>
                  </a:moveTo>
                  <a:cubicBezTo>
                    <a:pt x="2056" y="2813"/>
                    <a:pt x="2143" y="2844"/>
                    <a:pt x="2206" y="2907"/>
                  </a:cubicBezTo>
                  <a:cubicBezTo>
                    <a:pt x="2300" y="3002"/>
                    <a:pt x="2300" y="3254"/>
                    <a:pt x="2206" y="3380"/>
                  </a:cubicBezTo>
                  <a:cubicBezTo>
                    <a:pt x="2143" y="3427"/>
                    <a:pt x="2048" y="3451"/>
                    <a:pt x="1958" y="3451"/>
                  </a:cubicBezTo>
                  <a:cubicBezTo>
                    <a:pt x="1867" y="3451"/>
                    <a:pt x="1781" y="3427"/>
                    <a:pt x="1733" y="3380"/>
                  </a:cubicBezTo>
                  <a:cubicBezTo>
                    <a:pt x="1607" y="3254"/>
                    <a:pt x="1607" y="3002"/>
                    <a:pt x="1733" y="2907"/>
                  </a:cubicBezTo>
                  <a:cubicBezTo>
                    <a:pt x="1796" y="2844"/>
                    <a:pt x="1883" y="2813"/>
                    <a:pt x="1970" y="2813"/>
                  </a:cubicBezTo>
                  <a:close/>
                  <a:moveTo>
                    <a:pt x="2946" y="3789"/>
                  </a:moveTo>
                  <a:cubicBezTo>
                    <a:pt x="3033" y="3789"/>
                    <a:pt x="3120" y="3821"/>
                    <a:pt x="3183" y="3884"/>
                  </a:cubicBezTo>
                  <a:cubicBezTo>
                    <a:pt x="3309" y="4010"/>
                    <a:pt x="3309" y="4199"/>
                    <a:pt x="3183" y="4356"/>
                  </a:cubicBezTo>
                  <a:cubicBezTo>
                    <a:pt x="3120" y="4419"/>
                    <a:pt x="3033" y="4451"/>
                    <a:pt x="2946" y="4451"/>
                  </a:cubicBezTo>
                  <a:cubicBezTo>
                    <a:pt x="2860" y="4451"/>
                    <a:pt x="2773" y="4419"/>
                    <a:pt x="2710" y="4356"/>
                  </a:cubicBezTo>
                  <a:cubicBezTo>
                    <a:pt x="2584" y="4230"/>
                    <a:pt x="2584" y="4010"/>
                    <a:pt x="2710" y="3884"/>
                  </a:cubicBezTo>
                  <a:cubicBezTo>
                    <a:pt x="2773" y="3821"/>
                    <a:pt x="2860" y="3789"/>
                    <a:pt x="2946" y="3789"/>
                  </a:cubicBezTo>
                  <a:close/>
                  <a:moveTo>
                    <a:pt x="9480" y="7381"/>
                  </a:moveTo>
                  <a:cubicBezTo>
                    <a:pt x="9570" y="7381"/>
                    <a:pt x="9657" y="7412"/>
                    <a:pt x="9704" y="7475"/>
                  </a:cubicBezTo>
                  <a:cubicBezTo>
                    <a:pt x="9830" y="7570"/>
                    <a:pt x="9830" y="7822"/>
                    <a:pt x="9704" y="7948"/>
                  </a:cubicBezTo>
                  <a:cubicBezTo>
                    <a:pt x="9657" y="7995"/>
                    <a:pt x="9570" y="8019"/>
                    <a:pt x="9480" y="8019"/>
                  </a:cubicBezTo>
                  <a:cubicBezTo>
                    <a:pt x="9389" y="8019"/>
                    <a:pt x="9295" y="7995"/>
                    <a:pt x="9232" y="7948"/>
                  </a:cubicBezTo>
                  <a:cubicBezTo>
                    <a:pt x="9074" y="7822"/>
                    <a:pt x="9074" y="7633"/>
                    <a:pt x="9232" y="7475"/>
                  </a:cubicBezTo>
                  <a:cubicBezTo>
                    <a:pt x="9295" y="7412"/>
                    <a:pt x="9389" y="7381"/>
                    <a:pt x="9480" y="7381"/>
                  </a:cubicBezTo>
                  <a:close/>
                  <a:moveTo>
                    <a:pt x="5955" y="3640"/>
                  </a:moveTo>
                  <a:cubicBezTo>
                    <a:pt x="6223" y="3640"/>
                    <a:pt x="6491" y="3742"/>
                    <a:pt x="6680" y="3947"/>
                  </a:cubicBezTo>
                  <a:lnTo>
                    <a:pt x="8129" y="5396"/>
                  </a:lnTo>
                  <a:cubicBezTo>
                    <a:pt x="8538" y="5806"/>
                    <a:pt x="8538" y="6467"/>
                    <a:pt x="8129" y="6877"/>
                  </a:cubicBezTo>
                  <a:lnTo>
                    <a:pt x="7152" y="7853"/>
                  </a:lnTo>
                  <a:cubicBezTo>
                    <a:pt x="6963" y="8058"/>
                    <a:pt x="6695" y="8161"/>
                    <a:pt x="6428" y="8161"/>
                  </a:cubicBezTo>
                  <a:cubicBezTo>
                    <a:pt x="6160" y="8161"/>
                    <a:pt x="5892" y="8058"/>
                    <a:pt x="5703" y="7853"/>
                  </a:cubicBezTo>
                  <a:lnTo>
                    <a:pt x="4254" y="6404"/>
                  </a:lnTo>
                  <a:cubicBezTo>
                    <a:pt x="3844" y="5995"/>
                    <a:pt x="3844" y="5333"/>
                    <a:pt x="4254" y="4955"/>
                  </a:cubicBezTo>
                  <a:lnTo>
                    <a:pt x="5230" y="3947"/>
                  </a:lnTo>
                  <a:cubicBezTo>
                    <a:pt x="5419" y="3742"/>
                    <a:pt x="5687" y="3640"/>
                    <a:pt x="5955" y="3640"/>
                  </a:cubicBezTo>
                  <a:close/>
                  <a:moveTo>
                    <a:pt x="10464" y="8357"/>
                  </a:moveTo>
                  <a:cubicBezTo>
                    <a:pt x="10555" y="8357"/>
                    <a:pt x="10649" y="8389"/>
                    <a:pt x="10712" y="8452"/>
                  </a:cubicBezTo>
                  <a:cubicBezTo>
                    <a:pt x="10807" y="8578"/>
                    <a:pt x="10807" y="8799"/>
                    <a:pt x="10712" y="8925"/>
                  </a:cubicBezTo>
                  <a:cubicBezTo>
                    <a:pt x="10649" y="8988"/>
                    <a:pt x="10555" y="9019"/>
                    <a:pt x="10464" y="9019"/>
                  </a:cubicBezTo>
                  <a:cubicBezTo>
                    <a:pt x="10374" y="9019"/>
                    <a:pt x="10287" y="8988"/>
                    <a:pt x="10240" y="8925"/>
                  </a:cubicBezTo>
                  <a:cubicBezTo>
                    <a:pt x="10082" y="8799"/>
                    <a:pt x="10082" y="8610"/>
                    <a:pt x="10240" y="8452"/>
                  </a:cubicBezTo>
                  <a:cubicBezTo>
                    <a:pt x="10287" y="8389"/>
                    <a:pt x="10374" y="8357"/>
                    <a:pt x="10464" y="8357"/>
                  </a:cubicBezTo>
                  <a:close/>
                  <a:moveTo>
                    <a:pt x="9247" y="8602"/>
                  </a:moveTo>
                  <a:cubicBezTo>
                    <a:pt x="9334" y="8602"/>
                    <a:pt x="9421" y="8625"/>
                    <a:pt x="9484" y="8673"/>
                  </a:cubicBezTo>
                  <a:cubicBezTo>
                    <a:pt x="9610" y="8799"/>
                    <a:pt x="9610" y="9051"/>
                    <a:pt x="9484" y="9145"/>
                  </a:cubicBezTo>
                  <a:cubicBezTo>
                    <a:pt x="9421" y="9208"/>
                    <a:pt x="9334" y="9240"/>
                    <a:pt x="9247" y="9240"/>
                  </a:cubicBezTo>
                  <a:cubicBezTo>
                    <a:pt x="9161" y="9240"/>
                    <a:pt x="9074" y="9208"/>
                    <a:pt x="9011" y="9145"/>
                  </a:cubicBezTo>
                  <a:cubicBezTo>
                    <a:pt x="8854" y="9051"/>
                    <a:pt x="8854" y="8830"/>
                    <a:pt x="9011" y="8673"/>
                  </a:cubicBezTo>
                  <a:cubicBezTo>
                    <a:pt x="9074" y="8625"/>
                    <a:pt x="9161" y="8602"/>
                    <a:pt x="9247" y="8602"/>
                  </a:cubicBezTo>
                  <a:close/>
                  <a:moveTo>
                    <a:pt x="8030" y="8862"/>
                  </a:moveTo>
                  <a:cubicBezTo>
                    <a:pt x="8121" y="8862"/>
                    <a:pt x="8208" y="8893"/>
                    <a:pt x="8255" y="8956"/>
                  </a:cubicBezTo>
                  <a:cubicBezTo>
                    <a:pt x="8381" y="9082"/>
                    <a:pt x="8381" y="9303"/>
                    <a:pt x="8255" y="9429"/>
                  </a:cubicBezTo>
                  <a:cubicBezTo>
                    <a:pt x="8192" y="9492"/>
                    <a:pt x="8105" y="9523"/>
                    <a:pt x="8019" y="9523"/>
                  </a:cubicBezTo>
                  <a:cubicBezTo>
                    <a:pt x="7932" y="9523"/>
                    <a:pt x="7845" y="9492"/>
                    <a:pt x="7782" y="9429"/>
                  </a:cubicBezTo>
                  <a:cubicBezTo>
                    <a:pt x="7656" y="9303"/>
                    <a:pt x="7656" y="9082"/>
                    <a:pt x="7782" y="8956"/>
                  </a:cubicBezTo>
                  <a:cubicBezTo>
                    <a:pt x="7845" y="8893"/>
                    <a:pt x="7940" y="8862"/>
                    <a:pt x="8030" y="8862"/>
                  </a:cubicBezTo>
                  <a:close/>
                  <a:moveTo>
                    <a:pt x="8964" y="9862"/>
                  </a:moveTo>
                  <a:cubicBezTo>
                    <a:pt x="9050" y="9862"/>
                    <a:pt x="9137" y="9885"/>
                    <a:pt x="9200" y="9933"/>
                  </a:cubicBezTo>
                  <a:cubicBezTo>
                    <a:pt x="9326" y="10059"/>
                    <a:pt x="9326" y="10279"/>
                    <a:pt x="9200" y="10405"/>
                  </a:cubicBezTo>
                  <a:cubicBezTo>
                    <a:pt x="9137" y="10468"/>
                    <a:pt x="9050" y="10500"/>
                    <a:pt x="8964" y="10500"/>
                  </a:cubicBezTo>
                  <a:cubicBezTo>
                    <a:pt x="8877" y="10500"/>
                    <a:pt x="8791" y="10468"/>
                    <a:pt x="8727" y="10405"/>
                  </a:cubicBezTo>
                  <a:cubicBezTo>
                    <a:pt x="8601" y="10311"/>
                    <a:pt x="8601" y="10059"/>
                    <a:pt x="8727" y="9933"/>
                  </a:cubicBezTo>
                  <a:cubicBezTo>
                    <a:pt x="8791" y="9885"/>
                    <a:pt x="8877" y="9862"/>
                    <a:pt x="8964" y="9862"/>
                  </a:cubicBezTo>
                  <a:close/>
                  <a:moveTo>
                    <a:pt x="3415" y="1"/>
                  </a:moveTo>
                  <a:cubicBezTo>
                    <a:pt x="2616" y="1"/>
                    <a:pt x="1812" y="308"/>
                    <a:pt x="1198" y="922"/>
                  </a:cubicBezTo>
                  <a:cubicBezTo>
                    <a:pt x="1" y="2151"/>
                    <a:pt x="1" y="4104"/>
                    <a:pt x="1198" y="5333"/>
                  </a:cubicBezTo>
                  <a:lnTo>
                    <a:pt x="6806" y="10941"/>
                  </a:lnTo>
                  <a:cubicBezTo>
                    <a:pt x="7404" y="11508"/>
                    <a:pt x="8223" y="11823"/>
                    <a:pt x="9011" y="11823"/>
                  </a:cubicBezTo>
                  <a:cubicBezTo>
                    <a:pt x="9799" y="11823"/>
                    <a:pt x="10618" y="11508"/>
                    <a:pt x="11216" y="10941"/>
                  </a:cubicBezTo>
                  <a:cubicBezTo>
                    <a:pt x="12445" y="9712"/>
                    <a:pt x="12445" y="7727"/>
                    <a:pt x="11216" y="6530"/>
                  </a:cubicBezTo>
                  <a:lnTo>
                    <a:pt x="5609" y="922"/>
                  </a:lnTo>
                  <a:cubicBezTo>
                    <a:pt x="5010" y="308"/>
                    <a:pt x="4214" y="1"/>
                    <a:pt x="3415" y="1"/>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
        <p:nvSpPr>
          <p:cNvPr id="1273" name="Google Shape;1273;p30"/>
          <p:cNvSpPr/>
          <p:nvPr/>
        </p:nvSpPr>
        <p:spPr>
          <a:xfrm>
            <a:off x="3672129" y="2234464"/>
            <a:ext cx="400836" cy="398468"/>
          </a:xfrm>
          <a:custGeom>
            <a:avLst/>
            <a:gdLst/>
            <a:ahLst/>
            <a:cxnLst/>
            <a:rect l="l" t="t" r="r" b="b"/>
            <a:pathLst>
              <a:path w="11846" h="11776" extrusionOk="0">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31"/>
          <p:cNvSpPr txBox="1">
            <a:spLocks noGrp="1"/>
          </p:cNvSpPr>
          <p:nvPr>
            <p:ph type="title"/>
          </p:nvPr>
        </p:nvSpPr>
        <p:spPr>
          <a:xfrm>
            <a:off x="1068302" y="313346"/>
            <a:ext cx="7007403" cy="572697"/>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00B0FF"/>
              </a:buClr>
              <a:buSzPts val="2400"/>
              <a:buFont typeface="Righteous"/>
              <a:buNone/>
            </a:pPr>
            <a:r>
              <a:rPr lang="en-US">
                <a:solidFill>
                  <a:srgbClr val="00B0FF"/>
                </a:solidFill>
              </a:rPr>
              <a:t>CASE TIMELINE</a:t>
            </a:r>
            <a:endParaRPr/>
          </a:p>
        </p:txBody>
      </p:sp>
      <p:sp>
        <p:nvSpPr>
          <p:cNvPr id="1279" name="Google Shape;1279;p31"/>
          <p:cNvSpPr txBox="1">
            <a:spLocks noGrp="1"/>
          </p:cNvSpPr>
          <p:nvPr>
            <p:ph type="title" idx="4294967295"/>
          </p:nvPr>
        </p:nvSpPr>
        <p:spPr>
          <a:xfrm>
            <a:off x="1354208" y="1942039"/>
            <a:ext cx="1802401" cy="347700"/>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FFFFFF"/>
              </a:buClr>
              <a:buSzPts val="1600"/>
              <a:buFont typeface="Righteous"/>
              <a:buNone/>
            </a:pPr>
            <a:r>
              <a:rPr lang="en-US" sz="1600">
                <a:solidFill>
                  <a:srgbClr val="FFFFFF"/>
                </a:solidFill>
              </a:rPr>
              <a:t>WEEK 1</a:t>
            </a:r>
            <a:endParaRPr/>
          </a:p>
        </p:txBody>
      </p:sp>
      <p:sp>
        <p:nvSpPr>
          <p:cNvPr id="1280" name="Google Shape;1280;p31"/>
          <p:cNvSpPr txBox="1">
            <a:spLocks noGrp="1"/>
          </p:cNvSpPr>
          <p:nvPr>
            <p:ph type="subTitle" idx="4294967295"/>
          </p:nvPr>
        </p:nvSpPr>
        <p:spPr>
          <a:xfrm>
            <a:off x="1354198" y="2289712"/>
            <a:ext cx="1802401" cy="793196"/>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FFFFFF"/>
                </a:solidFill>
                <a:latin typeface="Didact Gothic"/>
                <a:ea typeface="Didact Gothic"/>
                <a:cs typeface="Didact Gothic"/>
                <a:sym typeface="Didact Gothic"/>
              </a:rPr>
              <a:t>Venus has a beautiful name</a:t>
            </a:r>
            <a:endParaRPr/>
          </a:p>
        </p:txBody>
      </p:sp>
      <p:sp>
        <p:nvSpPr>
          <p:cNvPr id="1281" name="Google Shape;1281;p31"/>
          <p:cNvSpPr txBox="1">
            <a:spLocks noGrp="1"/>
          </p:cNvSpPr>
          <p:nvPr>
            <p:ph type="title" idx="4294967295"/>
          </p:nvPr>
        </p:nvSpPr>
        <p:spPr>
          <a:xfrm>
            <a:off x="2898602" y="3673958"/>
            <a:ext cx="1802401" cy="347700"/>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FFFFFF"/>
              </a:buClr>
              <a:buSzPts val="1600"/>
              <a:buFont typeface="Righteous"/>
              <a:buNone/>
            </a:pPr>
            <a:r>
              <a:rPr lang="en-US" sz="1600">
                <a:solidFill>
                  <a:srgbClr val="FFFFFF"/>
                </a:solidFill>
              </a:rPr>
              <a:t>WEEK 2</a:t>
            </a:r>
            <a:endParaRPr/>
          </a:p>
        </p:txBody>
      </p:sp>
      <p:sp>
        <p:nvSpPr>
          <p:cNvPr id="1282" name="Google Shape;1282;p31"/>
          <p:cNvSpPr txBox="1">
            <a:spLocks noGrp="1"/>
          </p:cNvSpPr>
          <p:nvPr>
            <p:ph type="subTitle" idx="4294967295"/>
          </p:nvPr>
        </p:nvSpPr>
        <p:spPr>
          <a:xfrm>
            <a:off x="2898602" y="4021631"/>
            <a:ext cx="1802401" cy="793196"/>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FFFFFF"/>
                </a:solidFill>
                <a:latin typeface="Didact Gothic"/>
                <a:ea typeface="Didact Gothic"/>
                <a:cs typeface="Didact Gothic"/>
                <a:sym typeface="Didact Gothic"/>
              </a:rPr>
              <a:t>Mars is full of iron oxide dust</a:t>
            </a:r>
            <a:endParaRPr/>
          </a:p>
        </p:txBody>
      </p:sp>
      <p:sp>
        <p:nvSpPr>
          <p:cNvPr id="1283" name="Google Shape;1283;p31"/>
          <p:cNvSpPr txBox="1">
            <a:spLocks noGrp="1"/>
          </p:cNvSpPr>
          <p:nvPr>
            <p:ph type="title" idx="4294967295"/>
          </p:nvPr>
        </p:nvSpPr>
        <p:spPr>
          <a:xfrm>
            <a:off x="4443005" y="1942039"/>
            <a:ext cx="1802401" cy="347700"/>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FFFFFF"/>
              </a:buClr>
              <a:buSzPts val="1600"/>
              <a:buFont typeface="Righteous"/>
              <a:buNone/>
            </a:pPr>
            <a:r>
              <a:rPr lang="en-US" sz="1600">
                <a:solidFill>
                  <a:srgbClr val="FFFFFF"/>
                </a:solidFill>
              </a:rPr>
              <a:t>WEEK 3</a:t>
            </a:r>
            <a:endParaRPr/>
          </a:p>
        </p:txBody>
      </p:sp>
      <p:sp>
        <p:nvSpPr>
          <p:cNvPr id="1284" name="Google Shape;1284;p31"/>
          <p:cNvSpPr txBox="1">
            <a:spLocks noGrp="1"/>
          </p:cNvSpPr>
          <p:nvPr>
            <p:ph type="subTitle" idx="4294967295"/>
          </p:nvPr>
        </p:nvSpPr>
        <p:spPr>
          <a:xfrm>
            <a:off x="4442996" y="2289712"/>
            <a:ext cx="1802401" cy="793196"/>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FFFFFF"/>
                </a:solidFill>
                <a:latin typeface="Didact Gothic"/>
                <a:ea typeface="Didact Gothic"/>
                <a:cs typeface="Didact Gothic"/>
                <a:sym typeface="Didact Gothic"/>
              </a:rPr>
              <a:t>Jupiter is the biggest planet </a:t>
            </a:r>
            <a:endParaRPr/>
          </a:p>
          <a:p>
            <a:pPr marL="0" marR="0" lvl="0" indent="0" algn="ctr" rtl="0">
              <a:lnSpc>
                <a:spcPct val="100000"/>
              </a:lnSpc>
              <a:spcBef>
                <a:spcPts val="1600"/>
              </a:spcBef>
              <a:spcAft>
                <a:spcPts val="0"/>
              </a:spcAft>
              <a:buClr>
                <a:srgbClr val="000000"/>
              </a:buClr>
              <a:buSzPts val="1800"/>
              <a:buFont typeface="Didact Gothic"/>
              <a:buNone/>
            </a:pPr>
            <a:endParaRPr sz="1400" b="0" i="0" u="none" strike="noStrike" cap="none">
              <a:solidFill>
                <a:srgbClr val="FFFFFF"/>
              </a:solidFill>
              <a:latin typeface="Didact Gothic"/>
              <a:ea typeface="Didact Gothic"/>
              <a:cs typeface="Didact Gothic"/>
              <a:sym typeface="Didact Gothic"/>
            </a:endParaRPr>
          </a:p>
        </p:txBody>
      </p:sp>
      <p:sp>
        <p:nvSpPr>
          <p:cNvPr id="1285" name="Google Shape;1285;p31"/>
          <p:cNvSpPr txBox="1">
            <a:spLocks noGrp="1"/>
          </p:cNvSpPr>
          <p:nvPr>
            <p:ph type="title" idx="4294967295"/>
          </p:nvPr>
        </p:nvSpPr>
        <p:spPr>
          <a:xfrm>
            <a:off x="5987399" y="3673958"/>
            <a:ext cx="1802401" cy="347700"/>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FFFFFF"/>
              </a:buClr>
              <a:buSzPts val="1600"/>
              <a:buFont typeface="Righteous"/>
              <a:buNone/>
            </a:pPr>
            <a:r>
              <a:rPr lang="en-US" sz="1600">
                <a:solidFill>
                  <a:srgbClr val="FFFFFF"/>
                </a:solidFill>
              </a:rPr>
              <a:t>WEEK 4</a:t>
            </a:r>
            <a:endParaRPr/>
          </a:p>
        </p:txBody>
      </p:sp>
      <p:sp>
        <p:nvSpPr>
          <p:cNvPr id="1286" name="Google Shape;1286;p31"/>
          <p:cNvSpPr txBox="1">
            <a:spLocks noGrp="1"/>
          </p:cNvSpPr>
          <p:nvPr>
            <p:ph type="subTitle" idx="4294967295"/>
          </p:nvPr>
        </p:nvSpPr>
        <p:spPr>
          <a:xfrm>
            <a:off x="5987399" y="4021622"/>
            <a:ext cx="1802401" cy="793196"/>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FFFFFF"/>
                </a:solidFill>
                <a:latin typeface="Didact Gothic"/>
                <a:ea typeface="Didact Gothic"/>
                <a:cs typeface="Didact Gothic"/>
                <a:sym typeface="Didact Gothic"/>
              </a:rPr>
              <a:t>Pluto is a dwarf planet</a:t>
            </a:r>
            <a:endParaRPr/>
          </a:p>
        </p:txBody>
      </p:sp>
      <p:sp>
        <p:nvSpPr>
          <p:cNvPr id="1287" name="Google Shape;1287;p31"/>
          <p:cNvSpPr/>
          <p:nvPr/>
        </p:nvSpPr>
        <p:spPr>
          <a:xfrm>
            <a:off x="2162098" y="3196321"/>
            <a:ext cx="186601" cy="186601"/>
          </a:xfrm>
          <a:prstGeom prst="rect">
            <a:avLst/>
          </a:pr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88" name="Google Shape;1288;p31"/>
          <p:cNvSpPr/>
          <p:nvPr/>
        </p:nvSpPr>
        <p:spPr>
          <a:xfrm>
            <a:off x="3706502" y="3196321"/>
            <a:ext cx="186601" cy="186601"/>
          </a:xfrm>
          <a:prstGeom prst="rect">
            <a:avLst/>
          </a:pr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89" name="Google Shape;1289;p31"/>
          <p:cNvSpPr/>
          <p:nvPr/>
        </p:nvSpPr>
        <p:spPr>
          <a:xfrm>
            <a:off x="5250896" y="3196321"/>
            <a:ext cx="186601" cy="186601"/>
          </a:xfrm>
          <a:prstGeom prst="rect">
            <a:avLst/>
          </a:pr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90" name="Google Shape;1290;p31"/>
          <p:cNvSpPr/>
          <p:nvPr/>
        </p:nvSpPr>
        <p:spPr>
          <a:xfrm>
            <a:off x="6795299" y="3196321"/>
            <a:ext cx="186601" cy="186601"/>
          </a:xfrm>
          <a:prstGeom prst="rect">
            <a:avLst/>
          </a:pr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91" name="Google Shape;1291;p31"/>
          <p:cNvSpPr/>
          <p:nvPr/>
        </p:nvSpPr>
        <p:spPr>
          <a:xfrm>
            <a:off x="1910099" y="3823746"/>
            <a:ext cx="690600" cy="690600"/>
          </a:xfrm>
          <a:prstGeom prst="rect">
            <a:avLst/>
          </a:prstGeom>
          <a:noFill/>
          <a:ln w="19025" cap="flat" cmpd="sng">
            <a:solidFill>
              <a:srgbClr val="FFFFFF"/>
            </a:solidFill>
            <a:prstDash val="solid"/>
            <a:round/>
            <a:headEnd type="none" w="sm" len="sm"/>
            <a:tailEnd type="none" w="sm" len="sm"/>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92" name="Google Shape;1292;p31"/>
          <p:cNvSpPr/>
          <p:nvPr/>
        </p:nvSpPr>
        <p:spPr>
          <a:xfrm>
            <a:off x="4998896" y="3823746"/>
            <a:ext cx="690600" cy="690600"/>
          </a:xfrm>
          <a:prstGeom prst="rect">
            <a:avLst/>
          </a:prstGeom>
          <a:noFill/>
          <a:ln w="19025" cap="flat" cmpd="sng">
            <a:solidFill>
              <a:srgbClr val="FFFFFF"/>
            </a:solidFill>
            <a:prstDash val="solid"/>
            <a:round/>
            <a:headEnd type="none" w="sm" len="sm"/>
            <a:tailEnd type="none" w="sm" len="sm"/>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93" name="Google Shape;1293;p31"/>
          <p:cNvSpPr/>
          <p:nvPr/>
        </p:nvSpPr>
        <p:spPr>
          <a:xfrm>
            <a:off x="3454502" y="2084950"/>
            <a:ext cx="690600" cy="690600"/>
          </a:xfrm>
          <a:prstGeom prst="rect">
            <a:avLst/>
          </a:prstGeom>
          <a:noFill/>
          <a:ln w="19025" cap="flat" cmpd="sng">
            <a:solidFill>
              <a:srgbClr val="FFFFFF"/>
            </a:solidFill>
            <a:prstDash val="solid"/>
            <a:round/>
            <a:headEnd type="none" w="sm" len="sm"/>
            <a:tailEnd type="none" w="sm" len="sm"/>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94" name="Google Shape;1294;p31"/>
          <p:cNvSpPr/>
          <p:nvPr/>
        </p:nvSpPr>
        <p:spPr>
          <a:xfrm>
            <a:off x="6543300" y="2084950"/>
            <a:ext cx="690600" cy="690600"/>
          </a:xfrm>
          <a:prstGeom prst="rect">
            <a:avLst/>
          </a:prstGeom>
          <a:noFill/>
          <a:ln w="19025" cap="flat" cmpd="sng">
            <a:solidFill>
              <a:srgbClr val="FFFFFF"/>
            </a:solidFill>
            <a:prstDash val="solid"/>
            <a:round/>
            <a:headEnd type="none" w="sm" len="sm"/>
            <a:tailEnd type="none" w="sm" len="sm"/>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cxnSp>
        <p:nvCxnSpPr>
          <p:cNvPr id="1295" name="Google Shape;1295;p31"/>
          <p:cNvCxnSpPr>
            <a:stCxn id="1287" idx="2"/>
            <a:endCxn id="1291" idx="0"/>
          </p:cNvCxnSpPr>
          <p:nvPr/>
        </p:nvCxnSpPr>
        <p:spPr>
          <a:xfrm>
            <a:off x="2255399" y="3382922"/>
            <a:ext cx="0" cy="440700"/>
          </a:xfrm>
          <a:prstGeom prst="straightConnector1">
            <a:avLst/>
          </a:prstGeom>
          <a:noFill/>
          <a:ln w="19025" cap="flat" cmpd="sng">
            <a:solidFill>
              <a:srgbClr val="FFFFFF"/>
            </a:solidFill>
            <a:prstDash val="solid"/>
            <a:round/>
            <a:headEnd type="none" w="sm" len="sm"/>
            <a:tailEnd type="none" w="sm" len="sm"/>
          </a:ln>
        </p:spPr>
      </p:cxnSp>
      <p:cxnSp>
        <p:nvCxnSpPr>
          <p:cNvPr id="1296" name="Google Shape;1296;p31"/>
          <p:cNvCxnSpPr>
            <a:stCxn id="1293" idx="2"/>
            <a:endCxn id="1288" idx="0"/>
          </p:cNvCxnSpPr>
          <p:nvPr/>
        </p:nvCxnSpPr>
        <p:spPr>
          <a:xfrm>
            <a:off x="3799802" y="2775550"/>
            <a:ext cx="0" cy="420900"/>
          </a:xfrm>
          <a:prstGeom prst="straightConnector1">
            <a:avLst/>
          </a:prstGeom>
          <a:noFill/>
          <a:ln w="19025" cap="flat" cmpd="sng">
            <a:solidFill>
              <a:srgbClr val="FFFFFF"/>
            </a:solidFill>
            <a:prstDash val="solid"/>
            <a:round/>
            <a:headEnd type="none" w="sm" len="sm"/>
            <a:tailEnd type="none" w="sm" len="sm"/>
          </a:ln>
        </p:spPr>
      </p:cxnSp>
      <p:cxnSp>
        <p:nvCxnSpPr>
          <p:cNvPr id="1297" name="Google Shape;1297;p31"/>
          <p:cNvCxnSpPr>
            <a:endCxn id="1292" idx="0"/>
          </p:cNvCxnSpPr>
          <p:nvPr/>
        </p:nvCxnSpPr>
        <p:spPr>
          <a:xfrm>
            <a:off x="5344196" y="3383046"/>
            <a:ext cx="0" cy="440700"/>
          </a:xfrm>
          <a:prstGeom prst="straightConnector1">
            <a:avLst/>
          </a:prstGeom>
          <a:noFill/>
          <a:ln w="19025" cap="flat" cmpd="sng">
            <a:solidFill>
              <a:srgbClr val="FFFFFF"/>
            </a:solidFill>
            <a:prstDash val="solid"/>
            <a:round/>
            <a:headEnd type="none" w="sm" len="sm"/>
            <a:tailEnd type="none" w="sm" len="sm"/>
          </a:ln>
        </p:spPr>
      </p:cxnSp>
      <p:cxnSp>
        <p:nvCxnSpPr>
          <p:cNvPr id="1298" name="Google Shape;1298;p31"/>
          <p:cNvCxnSpPr>
            <a:stCxn id="1294" idx="2"/>
            <a:endCxn id="1290" idx="0"/>
          </p:cNvCxnSpPr>
          <p:nvPr/>
        </p:nvCxnSpPr>
        <p:spPr>
          <a:xfrm>
            <a:off x="6888600" y="2775550"/>
            <a:ext cx="0" cy="420900"/>
          </a:xfrm>
          <a:prstGeom prst="straightConnector1">
            <a:avLst/>
          </a:prstGeom>
          <a:noFill/>
          <a:ln w="19025" cap="flat" cmpd="sng">
            <a:solidFill>
              <a:srgbClr val="FFFFFF"/>
            </a:solidFill>
            <a:prstDash val="solid"/>
            <a:round/>
            <a:headEnd type="none" w="sm" len="sm"/>
            <a:tailEnd type="none" w="sm" len="sm"/>
          </a:ln>
        </p:spPr>
      </p:cxnSp>
      <p:grpSp>
        <p:nvGrpSpPr>
          <p:cNvPr id="1299" name="Google Shape;1299;p31"/>
          <p:cNvGrpSpPr/>
          <p:nvPr/>
        </p:nvGrpSpPr>
        <p:grpSpPr>
          <a:xfrm>
            <a:off x="2079464" y="4055501"/>
            <a:ext cx="351879" cy="227091"/>
            <a:chOff x="2079464" y="4055501"/>
            <a:chExt cx="351879" cy="227091"/>
          </a:xfrm>
        </p:grpSpPr>
        <p:sp>
          <p:nvSpPr>
            <p:cNvPr id="1300" name="Google Shape;1300;p31"/>
            <p:cNvSpPr/>
            <p:nvPr/>
          </p:nvSpPr>
          <p:spPr>
            <a:xfrm>
              <a:off x="2368469" y="4179128"/>
              <a:ext cx="62874" cy="81902"/>
            </a:xfrm>
            <a:custGeom>
              <a:avLst/>
              <a:gdLst/>
              <a:ahLst/>
              <a:cxnLst/>
              <a:rect l="l" t="t" r="r" b="b"/>
              <a:pathLst>
                <a:path w="2111" h="2750" extrusionOk="0">
                  <a:moveTo>
                    <a:pt x="1067" y="0"/>
                  </a:moveTo>
                  <a:cubicBezTo>
                    <a:pt x="953" y="0"/>
                    <a:pt x="835" y="55"/>
                    <a:pt x="756" y="166"/>
                  </a:cubicBezTo>
                  <a:cubicBezTo>
                    <a:pt x="536" y="481"/>
                    <a:pt x="0" y="1300"/>
                    <a:pt x="0" y="1741"/>
                  </a:cubicBezTo>
                  <a:cubicBezTo>
                    <a:pt x="0" y="2308"/>
                    <a:pt x="473" y="2749"/>
                    <a:pt x="1040" y="2749"/>
                  </a:cubicBezTo>
                  <a:cubicBezTo>
                    <a:pt x="1638" y="2749"/>
                    <a:pt x="2048" y="2276"/>
                    <a:pt x="2048" y="1741"/>
                  </a:cubicBezTo>
                  <a:cubicBezTo>
                    <a:pt x="2111" y="1300"/>
                    <a:pt x="1575" y="481"/>
                    <a:pt x="1355" y="166"/>
                  </a:cubicBezTo>
                  <a:cubicBezTo>
                    <a:pt x="1292" y="55"/>
                    <a:pt x="1182" y="0"/>
                    <a:pt x="1067" y="0"/>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01" name="Google Shape;1301;p31"/>
            <p:cNvSpPr/>
            <p:nvPr/>
          </p:nvSpPr>
          <p:spPr>
            <a:xfrm>
              <a:off x="2079464" y="4055501"/>
              <a:ext cx="349081" cy="227091"/>
            </a:xfrm>
            <a:custGeom>
              <a:avLst/>
              <a:gdLst/>
              <a:ahLst/>
              <a:cxnLst/>
              <a:rect l="l" t="t" r="r" b="b"/>
              <a:pathLst>
                <a:path w="11721" h="7625" extrusionOk="0">
                  <a:moveTo>
                    <a:pt x="10775" y="2048"/>
                  </a:moveTo>
                  <a:cubicBezTo>
                    <a:pt x="10964" y="2048"/>
                    <a:pt x="11122" y="2206"/>
                    <a:pt x="11122" y="2426"/>
                  </a:cubicBezTo>
                  <a:cubicBezTo>
                    <a:pt x="11122" y="2615"/>
                    <a:pt x="10964" y="2773"/>
                    <a:pt x="10775" y="2773"/>
                  </a:cubicBezTo>
                  <a:lnTo>
                    <a:pt x="9830" y="2773"/>
                  </a:lnTo>
                  <a:lnTo>
                    <a:pt x="9988" y="2048"/>
                  </a:lnTo>
                  <a:close/>
                  <a:moveTo>
                    <a:pt x="4474" y="2773"/>
                  </a:moveTo>
                  <a:cubicBezTo>
                    <a:pt x="4663" y="2773"/>
                    <a:pt x="4821" y="2930"/>
                    <a:pt x="4821" y="3119"/>
                  </a:cubicBezTo>
                  <a:cubicBezTo>
                    <a:pt x="4821" y="3308"/>
                    <a:pt x="4663" y="3466"/>
                    <a:pt x="4474" y="3466"/>
                  </a:cubicBezTo>
                  <a:cubicBezTo>
                    <a:pt x="4285" y="3466"/>
                    <a:pt x="4128" y="3308"/>
                    <a:pt x="4128" y="3119"/>
                  </a:cubicBezTo>
                  <a:cubicBezTo>
                    <a:pt x="4128" y="2930"/>
                    <a:pt x="4285" y="2773"/>
                    <a:pt x="4474" y="2773"/>
                  </a:cubicBezTo>
                  <a:close/>
                  <a:moveTo>
                    <a:pt x="4474" y="4159"/>
                  </a:moveTo>
                  <a:cubicBezTo>
                    <a:pt x="4663" y="4159"/>
                    <a:pt x="4821" y="4317"/>
                    <a:pt x="4821" y="4506"/>
                  </a:cubicBezTo>
                  <a:cubicBezTo>
                    <a:pt x="4821" y="4695"/>
                    <a:pt x="4663" y="4852"/>
                    <a:pt x="4474" y="4852"/>
                  </a:cubicBezTo>
                  <a:cubicBezTo>
                    <a:pt x="4285" y="4852"/>
                    <a:pt x="4128" y="4695"/>
                    <a:pt x="4128" y="4506"/>
                  </a:cubicBezTo>
                  <a:cubicBezTo>
                    <a:pt x="4128" y="4317"/>
                    <a:pt x="4285" y="4159"/>
                    <a:pt x="4474" y="4159"/>
                  </a:cubicBezTo>
                  <a:close/>
                  <a:moveTo>
                    <a:pt x="4474" y="5514"/>
                  </a:moveTo>
                  <a:cubicBezTo>
                    <a:pt x="4663" y="5514"/>
                    <a:pt x="4821" y="5671"/>
                    <a:pt x="4821" y="5892"/>
                  </a:cubicBezTo>
                  <a:cubicBezTo>
                    <a:pt x="4821" y="6081"/>
                    <a:pt x="4663" y="6238"/>
                    <a:pt x="4474" y="6238"/>
                  </a:cubicBezTo>
                  <a:cubicBezTo>
                    <a:pt x="4285" y="6238"/>
                    <a:pt x="4128" y="6081"/>
                    <a:pt x="4128" y="5892"/>
                  </a:cubicBezTo>
                  <a:cubicBezTo>
                    <a:pt x="4128" y="5671"/>
                    <a:pt x="4285" y="5514"/>
                    <a:pt x="4474" y="5514"/>
                  </a:cubicBezTo>
                  <a:close/>
                  <a:moveTo>
                    <a:pt x="3088" y="0"/>
                  </a:moveTo>
                  <a:cubicBezTo>
                    <a:pt x="1355" y="0"/>
                    <a:pt x="1" y="1418"/>
                    <a:pt x="1" y="3119"/>
                  </a:cubicBezTo>
                  <a:lnTo>
                    <a:pt x="1" y="4506"/>
                  </a:lnTo>
                  <a:cubicBezTo>
                    <a:pt x="1" y="6238"/>
                    <a:pt x="1418" y="7625"/>
                    <a:pt x="3088" y="7625"/>
                  </a:cubicBezTo>
                  <a:lnTo>
                    <a:pt x="6554" y="7625"/>
                  </a:lnTo>
                  <a:cubicBezTo>
                    <a:pt x="7152" y="7625"/>
                    <a:pt x="7593" y="7152"/>
                    <a:pt x="7593" y="6585"/>
                  </a:cubicBezTo>
                  <a:cubicBezTo>
                    <a:pt x="7593" y="6459"/>
                    <a:pt x="7562" y="6301"/>
                    <a:pt x="7499" y="6207"/>
                  </a:cubicBezTo>
                  <a:cubicBezTo>
                    <a:pt x="7940" y="6081"/>
                    <a:pt x="8255" y="5671"/>
                    <a:pt x="8255" y="5199"/>
                  </a:cubicBezTo>
                  <a:cubicBezTo>
                    <a:pt x="8255" y="5104"/>
                    <a:pt x="8223" y="4947"/>
                    <a:pt x="8192" y="4821"/>
                  </a:cubicBezTo>
                  <a:cubicBezTo>
                    <a:pt x="8633" y="4695"/>
                    <a:pt x="8948" y="4317"/>
                    <a:pt x="8948" y="3844"/>
                  </a:cubicBezTo>
                  <a:cubicBezTo>
                    <a:pt x="8948" y="3718"/>
                    <a:pt x="8885" y="3592"/>
                    <a:pt x="8854" y="3466"/>
                  </a:cubicBezTo>
                  <a:lnTo>
                    <a:pt x="10712" y="3466"/>
                  </a:lnTo>
                  <a:cubicBezTo>
                    <a:pt x="11311" y="3466"/>
                    <a:pt x="11721" y="2993"/>
                    <a:pt x="11721" y="2458"/>
                  </a:cubicBezTo>
                  <a:cubicBezTo>
                    <a:pt x="11721" y="1891"/>
                    <a:pt x="11342" y="1387"/>
                    <a:pt x="10775" y="1387"/>
                  </a:cubicBezTo>
                  <a:lnTo>
                    <a:pt x="6554" y="1387"/>
                  </a:lnTo>
                  <a:cubicBezTo>
                    <a:pt x="6806" y="1103"/>
                    <a:pt x="6932" y="757"/>
                    <a:pt x="6932" y="379"/>
                  </a:cubicBezTo>
                  <a:cubicBezTo>
                    <a:pt x="6932" y="158"/>
                    <a:pt x="6774" y="0"/>
                    <a:pt x="6554" y="0"/>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1302" name="Google Shape;1302;p31"/>
          <p:cNvGrpSpPr/>
          <p:nvPr/>
        </p:nvGrpSpPr>
        <p:grpSpPr>
          <a:xfrm>
            <a:off x="5199680" y="3992645"/>
            <a:ext cx="289033" cy="352829"/>
            <a:chOff x="5199680" y="3992645"/>
            <a:chExt cx="289033" cy="352829"/>
          </a:xfrm>
        </p:grpSpPr>
        <p:sp>
          <p:nvSpPr>
            <p:cNvPr id="1303" name="Google Shape;1303;p31"/>
            <p:cNvSpPr/>
            <p:nvPr/>
          </p:nvSpPr>
          <p:spPr>
            <a:xfrm>
              <a:off x="5199680" y="4056433"/>
              <a:ext cx="123892" cy="134197"/>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04" name="Google Shape;1304;p31"/>
            <p:cNvSpPr/>
            <p:nvPr/>
          </p:nvSpPr>
          <p:spPr>
            <a:xfrm>
              <a:off x="5364821" y="4147453"/>
              <a:ext cx="123892" cy="135157"/>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05" name="Google Shape;1305;p31"/>
            <p:cNvSpPr/>
            <p:nvPr/>
          </p:nvSpPr>
          <p:spPr>
            <a:xfrm>
              <a:off x="5199680" y="4211241"/>
              <a:ext cx="123892" cy="134233"/>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06" name="Google Shape;1306;p31"/>
            <p:cNvSpPr/>
            <p:nvPr/>
          </p:nvSpPr>
          <p:spPr>
            <a:xfrm>
              <a:off x="5364821" y="3992645"/>
              <a:ext cx="123892" cy="135120"/>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1307" name="Google Shape;1307;p31"/>
          <p:cNvGrpSpPr/>
          <p:nvPr/>
        </p:nvGrpSpPr>
        <p:grpSpPr>
          <a:xfrm>
            <a:off x="6711723" y="2253374"/>
            <a:ext cx="353754" cy="353753"/>
            <a:chOff x="6711723" y="2253374"/>
            <a:chExt cx="353754" cy="353753"/>
          </a:xfrm>
        </p:grpSpPr>
        <p:sp>
          <p:nvSpPr>
            <p:cNvPr id="1308" name="Google Shape;1308;p31"/>
            <p:cNvSpPr/>
            <p:nvPr/>
          </p:nvSpPr>
          <p:spPr>
            <a:xfrm>
              <a:off x="6960376" y="2419438"/>
              <a:ext cx="82588" cy="102303"/>
            </a:xfrm>
            <a:custGeom>
              <a:avLst/>
              <a:gdLst/>
              <a:ahLst/>
              <a:cxnLst/>
              <a:rect l="l" t="t" r="r" b="b"/>
              <a:pathLst>
                <a:path w="2773" h="3435" extrusionOk="0">
                  <a:moveTo>
                    <a:pt x="0" y="1"/>
                  </a:moveTo>
                  <a:lnTo>
                    <a:pt x="0" y="3435"/>
                  </a:lnTo>
                  <a:lnTo>
                    <a:pt x="2773" y="3435"/>
                  </a:lnTo>
                  <a:lnTo>
                    <a:pt x="2773" y="2741"/>
                  </a:lnTo>
                  <a:lnTo>
                    <a:pt x="1040" y="2741"/>
                  </a:lnTo>
                  <a:cubicBezTo>
                    <a:pt x="851" y="2741"/>
                    <a:pt x="693" y="2584"/>
                    <a:pt x="693" y="2395"/>
                  </a:cubicBezTo>
                  <a:cubicBezTo>
                    <a:pt x="693" y="2206"/>
                    <a:pt x="851" y="2048"/>
                    <a:pt x="1040" y="2048"/>
                  </a:cubicBezTo>
                  <a:lnTo>
                    <a:pt x="2773" y="2048"/>
                  </a:lnTo>
                  <a:lnTo>
                    <a:pt x="2773" y="1324"/>
                  </a:lnTo>
                  <a:lnTo>
                    <a:pt x="1040" y="1324"/>
                  </a:lnTo>
                  <a:cubicBezTo>
                    <a:pt x="851" y="1324"/>
                    <a:pt x="693" y="1166"/>
                    <a:pt x="693" y="977"/>
                  </a:cubicBezTo>
                  <a:cubicBezTo>
                    <a:pt x="693" y="851"/>
                    <a:pt x="851" y="694"/>
                    <a:pt x="1040" y="694"/>
                  </a:cubicBezTo>
                  <a:lnTo>
                    <a:pt x="2773" y="694"/>
                  </a:lnTo>
                  <a:lnTo>
                    <a:pt x="2773" y="1"/>
                  </a:ln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09" name="Google Shape;1309;p31"/>
            <p:cNvSpPr/>
            <p:nvPr/>
          </p:nvSpPr>
          <p:spPr>
            <a:xfrm>
              <a:off x="6837435" y="2253374"/>
              <a:ext cx="228042" cy="353753"/>
            </a:xfrm>
            <a:custGeom>
              <a:avLst/>
              <a:gdLst/>
              <a:ahLst/>
              <a:cxnLst/>
              <a:rect l="l" t="t" r="r" b="b"/>
              <a:pathLst>
                <a:path w="7657" h="11878" extrusionOk="0">
                  <a:moveTo>
                    <a:pt x="2049" y="693"/>
                  </a:moveTo>
                  <a:lnTo>
                    <a:pt x="2049" y="2773"/>
                  </a:lnTo>
                  <a:lnTo>
                    <a:pt x="1356" y="2773"/>
                  </a:lnTo>
                  <a:lnTo>
                    <a:pt x="1356" y="693"/>
                  </a:lnTo>
                  <a:close/>
                  <a:moveTo>
                    <a:pt x="3435" y="693"/>
                  </a:moveTo>
                  <a:lnTo>
                    <a:pt x="3435" y="2773"/>
                  </a:lnTo>
                  <a:lnTo>
                    <a:pt x="2710" y="2773"/>
                  </a:lnTo>
                  <a:lnTo>
                    <a:pt x="2710" y="693"/>
                  </a:lnTo>
                  <a:close/>
                  <a:moveTo>
                    <a:pt x="4821" y="693"/>
                  </a:moveTo>
                  <a:lnTo>
                    <a:pt x="4821" y="2773"/>
                  </a:lnTo>
                  <a:lnTo>
                    <a:pt x="4097" y="2773"/>
                  </a:lnTo>
                  <a:lnTo>
                    <a:pt x="4097" y="693"/>
                  </a:lnTo>
                  <a:close/>
                  <a:moveTo>
                    <a:pt x="6176" y="693"/>
                  </a:moveTo>
                  <a:lnTo>
                    <a:pt x="6176" y="2773"/>
                  </a:lnTo>
                  <a:lnTo>
                    <a:pt x="5483" y="2773"/>
                  </a:lnTo>
                  <a:lnTo>
                    <a:pt x="5483" y="693"/>
                  </a:lnTo>
                  <a:close/>
                  <a:moveTo>
                    <a:pt x="1041" y="0"/>
                  </a:moveTo>
                  <a:cubicBezTo>
                    <a:pt x="442" y="0"/>
                    <a:pt x="1" y="473"/>
                    <a:pt x="1" y="1040"/>
                  </a:cubicBezTo>
                  <a:lnTo>
                    <a:pt x="1" y="3119"/>
                  </a:lnTo>
                  <a:cubicBezTo>
                    <a:pt x="1" y="3308"/>
                    <a:pt x="158" y="3466"/>
                    <a:pt x="379" y="3466"/>
                  </a:cubicBezTo>
                  <a:lnTo>
                    <a:pt x="726" y="3466"/>
                  </a:lnTo>
                  <a:lnTo>
                    <a:pt x="726" y="4883"/>
                  </a:lnTo>
                  <a:lnTo>
                    <a:pt x="2458" y="4883"/>
                  </a:lnTo>
                  <a:cubicBezTo>
                    <a:pt x="2647" y="4883"/>
                    <a:pt x="2805" y="5041"/>
                    <a:pt x="2805" y="5262"/>
                  </a:cubicBezTo>
                  <a:lnTo>
                    <a:pt x="2805" y="9420"/>
                  </a:lnTo>
                  <a:cubicBezTo>
                    <a:pt x="2805" y="9609"/>
                    <a:pt x="2647" y="9767"/>
                    <a:pt x="2458" y="9767"/>
                  </a:cubicBezTo>
                  <a:lnTo>
                    <a:pt x="2112" y="9767"/>
                  </a:lnTo>
                  <a:cubicBezTo>
                    <a:pt x="2112" y="10523"/>
                    <a:pt x="1797" y="11247"/>
                    <a:pt x="1261" y="11751"/>
                  </a:cubicBezTo>
                  <a:cubicBezTo>
                    <a:pt x="1419" y="11815"/>
                    <a:pt x="1576" y="11878"/>
                    <a:pt x="1734" y="11878"/>
                  </a:cubicBezTo>
                  <a:lnTo>
                    <a:pt x="5924" y="11878"/>
                  </a:lnTo>
                  <a:cubicBezTo>
                    <a:pt x="6522" y="11878"/>
                    <a:pt x="6932" y="11405"/>
                    <a:pt x="6932" y="10838"/>
                  </a:cubicBezTo>
                  <a:lnTo>
                    <a:pt x="6932" y="9798"/>
                  </a:lnTo>
                  <a:lnTo>
                    <a:pt x="3813" y="9798"/>
                  </a:lnTo>
                  <a:cubicBezTo>
                    <a:pt x="3624" y="9798"/>
                    <a:pt x="3467" y="9672"/>
                    <a:pt x="3467" y="9452"/>
                  </a:cubicBezTo>
                  <a:lnTo>
                    <a:pt x="3467" y="5293"/>
                  </a:lnTo>
                  <a:cubicBezTo>
                    <a:pt x="3467" y="5104"/>
                    <a:pt x="3624" y="4946"/>
                    <a:pt x="3813" y="4946"/>
                  </a:cubicBezTo>
                  <a:lnTo>
                    <a:pt x="6932" y="4946"/>
                  </a:lnTo>
                  <a:lnTo>
                    <a:pt x="6932" y="3529"/>
                  </a:lnTo>
                  <a:lnTo>
                    <a:pt x="7310" y="3529"/>
                  </a:lnTo>
                  <a:cubicBezTo>
                    <a:pt x="7499" y="3529"/>
                    <a:pt x="7657" y="3371"/>
                    <a:pt x="7657" y="3151"/>
                  </a:cubicBezTo>
                  <a:lnTo>
                    <a:pt x="7657" y="1040"/>
                  </a:lnTo>
                  <a:lnTo>
                    <a:pt x="7625" y="1040"/>
                  </a:lnTo>
                  <a:cubicBezTo>
                    <a:pt x="7625" y="441"/>
                    <a:pt x="7153" y="0"/>
                    <a:pt x="6585" y="0"/>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10" name="Google Shape;1310;p31"/>
            <p:cNvSpPr/>
            <p:nvPr/>
          </p:nvSpPr>
          <p:spPr>
            <a:xfrm>
              <a:off x="6711723" y="2459800"/>
              <a:ext cx="82588" cy="114482"/>
            </a:xfrm>
            <a:custGeom>
              <a:avLst/>
              <a:gdLst/>
              <a:ahLst/>
              <a:cxnLst/>
              <a:rect l="l" t="t" r="r" b="b"/>
              <a:pathLst>
                <a:path w="2773" h="3844" extrusionOk="0">
                  <a:moveTo>
                    <a:pt x="2143" y="0"/>
                  </a:moveTo>
                  <a:cubicBezTo>
                    <a:pt x="1008" y="0"/>
                    <a:pt x="63" y="945"/>
                    <a:pt x="63" y="2080"/>
                  </a:cubicBezTo>
                  <a:cubicBezTo>
                    <a:pt x="0" y="2804"/>
                    <a:pt x="378" y="3434"/>
                    <a:pt x="914" y="3844"/>
                  </a:cubicBezTo>
                  <a:cubicBezTo>
                    <a:pt x="788" y="3529"/>
                    <a:pt x="725" y="3151"/>
                    <a:pt x="725" y="2804"/>
                  </a:cubicBezTo>
                  <a:cubicBezTo>
                    <a:pt x="725" y="1544"/>
                    <a:pt x="1576" y="473"/>
                    <a:pt x="2773" y="126"/>
                  </a:cubicBezTo>
                  <a:cubicBezTo>
                    <a:pt x="2584" y="63"/>
                    <a:pt x="2332" y="0"/>
                    <a:pt x="2143" y="0"/>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11" name="Google Shape;1311;p31"/>
            <p:cNvSpPr/>
            <p:nvPr/>
          </p:nvSpPr>
          <p:spPr>
            <a:xfrm>
              <a:off x="6753008" y="2481361"/>
              <a:ext cx="124815" cy="123892"/>
            </a:xfrm>
            <a:custGeom>
              <a:avLst/>
              <a:gdLst/>
              <a:ahLst/>
              <a:cxnLst/>
              <a:rect l="l" t="t" r="r" b="b"/>
              <a:pathLst>
                <a:path w="4191" h="4160" extrusionOk="0">
                  <a:moveTo>
                    <a:pt x="2080" y="694"/>
                  </a:moveTo>
                  <a:cubicBezTo>
                    <a:pt x="2836" y="694"/>
                    <a:pt x="3466" y="1324"/>
                    <a:pt x="3466" y="2080"/>
                  </a:cubicBezTo>
                  <a:cubicBezTo>
                    <a:pt x="3466" y="2364"/>
                    <a:pt x="3403" y="2584"/>
                    <a:pt x="3246" y="2836"/>
                  </a:cubicBezTo>
                  <a:lnTo>
                    <a:pt x="1292" y="915"/>
                  </a:lnTo>
                  <a:cubicBezTo>
                    <a:pt x="1576" y="788"/>
                    <a:pt x="1828" y="694"/>
                    <a:pt x="2080" y="694"/>
                  </a:cubicBezTo>
                  <a:close/>
                  <a:moveTo>
                    <a:pt x="2111" y="1"/>
                  </a:moveTo>
                  <a:cubicBezTo>
                    <a:pt x="946" y="1"/>
                    <a:pt x="1" y="946"/>
                    <a:pt x="1" y="2080"/>
                  </a:cubicBezTo>
                  <a:cubicBezTo>
                    <a:pt x="1" y="3214"/>
                    <a:pt x="946" y="4160"/>
                    <a:pt x="2111" y="4160"/>
                  </a:cubicBezTo>
                  <a:cubicBezTo>
                    <a:pt x="3246" y="4160"/>
                    <a:pt x="4191" y="3214"/>
                    <a:pt x="4191" y="2080"/>
                  </a:cubicBezTo>
                  <a:cubicBezTo>
                    <a:pt x="4191" y="946"/>
                    <a:pt x="3246" y="1"/>
                    <a:pt x="2111" y="1"/>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12" name="Google Shape;1312;p31"/>
            <p:cNvSpPr/>
            <p:nvPr/>
          </p:nvSpPr>
          <p:spPr>
            <a:xfrm>
              <a:off x="6857149" y="2420389"/>
              <a:ext cx="41303" cy="103226"/>
            </a:xfrm>
            <a:custGeom>
              <a:avLst/>
              <a:gdLst/>
              <a:ahLst/>
              <a:cxnLst/>
              <a:rect l="l" t="t" r="r" b="b"/>
              <a:pathLst>
                <a:path w="1387" h="3466" extrusionOk="0">
                  <a:moveTo>
                    <a:pt x="1" y="0"/>
                  </a:moveTo>
                  <a:lnTo>
                    <a:pt x="1" y="1764"/>
                  </a:lnTo>
                  <a:cubicBezTo>
                    <a:pt x="631" y="2111"/>
                    <a:pt x="1072" y="2709"/>
                    <a:pt x="1261" y="3466"/>
                  </a:cubicBezTo>
                  <a:lnTo>
                    <a:pt x="1387" y="3466"/>
                  </a:lnTo>
                  <a:lnTo>
                    <a:pt x="1387" y="0"/>
                  </a:ln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1313" name="Google Shape;1313;p31"/>
          <p:cNvGrpSpPr/>
          <p:nvPr/>
        </p:nvGrpSpPr>
        <p:grpSpPr>
          <a:xfrm>
            <a:off x="3622441" y="2251956"/>
            <a:ext cx="354713" cy="356589"/>
            <a:chOff x="3622441" y="2251956"/>
            <a:chExt cx="354713" cy="356589"/>
          </a:xfrm>
        </p:grpSpPr>
        <p:sp>
          <p:nvSpPr>
            <p:cNvPr id="1314" name="Google Shape;1314;p31"/>
            <p:cNvSpPr/>
            <p:nvPr/>
          </p:nvSpPr>
          <p:spPr>
            <a:xfrm>
              <a:off x="3622441" y="2422730"/>
              <a:ext cx="183017" cy="185815"/>
            </a:xfrm>
            <a:custGeom>
              <a:avLst/>
              <a:gdLst/>
              <a:ahLst/>
              <a:cxnLst/>
              <a:rect l="l" t="t" r="r" b="b"/>
              <a:pathLst>
                <a:path w="6145" h="6239" extrusionOk="0">
                  <a:moveTo>
                    <a:pt x="3183" y="1"/>
                  </a:moveTo>
                  <a:lnTo>
                    <a:pt x="2490" y="725"/>
                  </a:lnTo>
                  <a:cubicBezTo>
                    <a:pt x="2206" y="1009"/>
                    <a:pt x="1986" y="1387"/>
                    <a:pt x="1860" y="1828"/>
                  </a:cubicBezTo>
                  <a:cubicBezTo>
                    <a:pt x="1608" y="2742"/>
                    <a:pt x="1229" y="3435"/>
                    <a:pt x="725" y="4002"/>
                  </a:cubicBezTo>
                  <a:lnTo>
                    <a:pt x="316" y="4411"/>
                  </a:lnTo>
                  <a:cubicBezTo>
                    <a:pt x="127" y="4632"/>
                    <a:pt x="1" y="4884"/>
                    <a:pt x="1" y="5167"/>
                  </a:cubicBezTo>
                  <a:cubicBezTo>
                    <a:pt x="1" y="5451"/>
                    <a:pt x="127" y="5734"/>
                    <a:pt x="316" y="5923"/>
                  </a:cubicBezTo>
                  <a:cubicBezTo>
                    <a:pt x="505" y="6113"/>
                    <a:pt x="788" y="6239"/>
                    <a:pt x="1072" y="6239"/>
                  </a:cubicBezTo>
                  <a:cubicBezTo>
                    <a:pt x="1355" y="6113"/>
                    <a:pt x="1608" y="5986"/>
                    <a:pt x="1765" y="5797"/>
                  </a:cubicBezTo>
                  <a:lnTo>
                    <a:pt x="2206" y="5419"/>
                  </a:lnTo>
                  <a:cubicBezTo>
                    <a:pt x="2710" y="4884"/>
                    <a:pt x="3435" y="4506"/>
                    <a:pt x="4380" y="4254"/>
                  </a:cubicBezTo>
                  <a:cubicBezTo>
                    <a:pt x="4664" y="4191"/>
                    <a:pt x="4916" y="4033"/>
                    <a:pt x="5168" y="3876"/>
                  </a:cubicBezTo>
                  <a:lnTo>
                    <a:pt x="4664" y="3372"/>
                  </a:lnTo>
                  <a:cubicBezTo>
                    <a:pt x="4537" y="3246"/>
                    <a:pt x="4537" y="2994"/>
                    <a:pt x="4664" y="2899"/>
                  </a:cubicBezTo>
                  <a:cubicBezTo>
                    <a:pt x="4711" y="2836"/>
                    <a:pt x="4797" y="2805"/>
                    <a:pt x="4888" y="2805"/>
                  </a:cubicBezTo>
                  <a:cubicBezTo>
                    <a:pt x="4979" y="2805"/>
                    <a:pt x="5073" y="2836"/>
                    <a:pt x="5136" y="2899"/>
                  </a:cubicBezTo>
                  <a:lnTo>
                    <a:pt x="5672" y="3435"/>
                  </a:lnTo>
                  <a:lnTo>
                    <a:pt x="6144" y="2962"/>
                  </a:lnTo>
                  <a:lnTo>
                    <a:pt x="3183" y="1"/>
                  </a:ln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15" name="Google Shape;1315;p31"/>
            <p:cNvSpPr/>
            <p:nvPr/>
          </p:nvSpPr>
          <p:spPr>
            <a:xfrm>
              <a:off x="3735049" y="2251956"/>
              <a:ext cx="242105" cy="241182"/>
            </a:xfrm>
            <a:custGeom>
              <a:avLst/>
              <a:gdLst/>
              <a:ahLst/>
              <a:cxnLst/>
              <a:rect l="l" t="t" r="r" b="b"/>
              <a:pathLst>
                <a:path w="8129" h="8098" extrusionOk="0">
                  <a:moveTo>
                    <a:pt x="1891" y="2364"/>
                  </a:moveTo>
                  <a:cubicBezTo>
                    <a:pt x="1985" y="2364"/>
                    <a:pt x="2048" y="2395"/>
                    <a:pt x="2143" y="2490"/>
                  </a:cubicBezTo>
                  <a:lnTo>
                    <a:pt x="5545" y="5892"/>
                  </a:lnTo>
                  <a:cubicBezTo>
                    <a:pt x="5671" y="6018"/>
                    <a:pt x="5671" y="6239"/>
                    <a:pt x="5545" y="6365"/>
                  </a:cubicBezTo>
                  <a:cubicBezTo>
                    <a:pt x="5498" y="6428"/>
                    <a:pt x="5411" y="6459"/>
                    <a:pt x="5321" y="6459"/>
                  </a:cubicBezTo>
                  <a:cubicBezTo>
                    <a:pt x="5230" y="6459"/>
                    <a:pt x="5136" y="6428"/>
                    <a:pt x="5073" y="6365"/>
                  </a:cubicBezTo>
                  <a:lnTo>
                    <a:pt x="1670" y="2962"/>
                  </a:lnTo>
                  <a:cubicBezTo>
                    <a:pt x="1544" y="2836"/>
                    <a:pt x="1544" y="2647"/>
                    <a:pt x="1670" y="2490"/>
                  </a:cubicBezTo>
                  <a:cubicBezTo>
                    <a:pt x="1733" y="2395"/>
                    <a:pt x="1828" y="2364"/>
                    <a:pt x="1891" y="2364"/>
                  </a:cubicBezTo>
                  <a:close/>
                  <a:moveTo>
                    <a:pt x="6742" y="1"/>
                  </a:moveTo>
                  <a:cubicBezTo>
                    <a:pt x="6333" y="1"/>
                    <a:pt x="6018" y="158"/>
                    <a:pt x="5766" y="379"/>
                  </a:cubicBezTo>
                  <a:lnTo>
                    <a:pt x="4128" y="2017"/>
                  </a:lnTo>
                  <a:cubicBezTo>
                    <a:pt x="3938" y="2206"/>
                    <a:pt x="3679" y="2301"/>
                    <a:pt x="3415" y="2301"/>
                  </a:cubicBezTo>
                  <a:cubicBezTo>
                    <a:pt x="3151" y="2301"/>
                    <a:pt x="2883" y="2206"/>
                    <a:pt x="2678" y="2017"/>
                  </a:cubicBezTo>
                  <a:cubicBezTo>
                    <a:pt x="2489" y="1812"/>
                    <a:pt x="2229" y="1710"/>
                    <a:pt x="1965" y="1710"/>
                  </a:cubicBezTo>
                  <a:cubicBezTo>
                    <a:pt x="1702" y="1710"/>
                    <a:pt x="1434" y="1812"/>
                    <a:pt x="1229" y="2017"/>
                  </a:cubicBezTo>
                  <a:cubicBezTo>
                    <a:pt x="851" y="2395"/>
                    <a:pt x="851" y="3057"/>
                    <a:pt x="1229" y="3466"/>
                  </a:cubicBezTo>
                  <a:lnTo>
                    <a:pt x="1481" y="3687"/>
                  </a:lnTo>
                  <a:lnTo>
                    <a:pt x="0" y="5167"/>
                  </a:lnTo>
                  <a:lnTo>
                    <a:pt x="2962" y="8097"/>
                  </a:lnTo>
                  <a:lnTo>
                    <a:pt x="3403" y="7625"/>
                  </a:lnTo>
                  <a:lnTo>
                    <a:pt x="2836" y="7089"/>
                  </a:lnTo>
                  <a:cubicBezTo>
                    <a:pt x="2710" y="6963"/>
                    <a:pt x="2710" y="6743"/>
                    <a:pt x="2836" y="6617"/>
                  </a:cubicBezTo>
                  <a:cubicBezTo>
                    <a:pt x="2899" y="6554"/>
                    <a:pt x="2985" y="6522"/>
                    <a:pt x="3072" y="6522"/>
                  </a:cubicBezTo>
                  <a:cubicBezTo>
                    <a:pt x="3159" y="6522"/>
                    <a:pt x="3245" y="6554"/>
                    <a:pt x="3308" y="6617"/>
                  </a:cubicBezTo>
                  <a:lnTo>
                    <a:pt x="3875" y="7152"/>
                  </a:lnTo>
                  <a:lnTo>
                    <a:pt x="4380" y="6648"/>
                  </a:lnTo>
                  <a:lnTo>
                    <a:pt x="4600" y="6900"/>
                  </a:lnTo>
                  <a:cubicBezTo>
                    <a:pt x="4821" y="7089"/>
                    <a:pt x="5073" y="7215"/>
                    <a:pt x="5356" y="7215"/>
                  </a:cubicBezTo>
                  <a:cubicBezTo>
                    <a:pt x="5640" y="7215"/>
                    <a:pt x="5923" y="7089"/>
                    <a:pt x="6112" y="6900"/>
                  </a:cubicBezTo>
                  <a:cubicBezTo>
                    <a:pt x="6490" y="6491"/>
                    <a:pt x="6490" y="5829"/>
                    <a:pt x="6112" y="5420"/>
                  </a:cubicBezTo>
                  <a:cubicBezTo>
                    <a:pt x="5703" y="5041"/>
                    <a:pt x="5703" y="4380"/>
                    <a:pt x="6112" y="3970"/>
                  </a:cubicBezTo>
                  <a:lnTo>
                    <a:pt x="7719" y="2364"/>
                  </a:lnTo>
                  <a:cubicBezTo>
                    <a:pt x="8003" y="2080"/>
                    <a:pt x="8129" y="1733"/>
                    <a:pt x="8129" y="1387"/>
                  </a:cubicBezTo>
                  <a:cubicBezTo>
                    <a:pt x="8129" y="1009"/>
                    <a:pt x="7971" y="662"/>
                    <a:pt x="7719" y="379"/>
                  </a:cubicBezTo>
                  <a:cubicBezTo>
                    <a:pt x="7436" y="127"/>
                    <a:pt x="7120" y="1"/>
                    <a:pt x="6742" y="1"/>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32"/>
          <p:cNvSpPr/>
          <p:nvPr/>
        </p:nvSpPr>
        <p:spPr>
          <a:xfrm>
            <a:off x="0" y="0"/>
            <a:ext cx="9144000" cy="5143499"/>
          </a:xfrm>
          <a:prstGeom prst="rect">
            <a:avLst/>
          </a:prstGeom>
          <a:solidFill>
            <a:srgbClr val="B9F9E8"/>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21" name="Google Shape;1321;p32"/>
          <p:cNvSpPr txBox="1">
            <a:spLocks noGrp="1"/>
          </p:cNvSpPr>
          <p:nvPr>
            <p:ph type="body" idx="4294967295"/>
          </p:nvPr>
        </p:nvSpPr>
        <p:spPr>
          <a:xfrm>
            <a:off x="2740347" y="3588901"/>
            <a:ext cx="3663296" cy="1730995"/>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SzPts val="1800"/>
              <a:buNone/>
            </a:pPr>
            <a:r>
              <a:rPr lang="en-US" sz="1400">
                <a:solidFill>
                  <a:srgbClr val="FFFFFF"/>
                </a:solidFill>
              </a:rPr>
              <a:t>Jupiter is a gas giant, the biggest planet in the Solar System and the fourth-brightest object in the night sky. It’s named after the Roman god of the skies and lightning. It’s composed mainly of hydrogen and helium</a:t>
            </a:r>
            <a:endParaRPr/>
          </a:p>
        </p:txBody>
      </p:sp>
      <p:sp>
        <p:nvSpPr>
          <p:cNvPr id="1322" name="Google Shape;1322;p32"/>
          <p:cNvSpPr txBox="1">
            <a:spLocks noGrp="1"/>
          </p:cNvSpPr>
          <p:nvPr>
            <p:ph type="title"/>
          </p:nvPr>
        </p:nvSpPr>
        <p:spPr>
          <a:xfrm>
            <a:off x="1068302" y="3016203"/>
            <a:ext cx="7007403" cy="572697"/>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FFFFFF"/>
              </a:buClr>
              <a:buSzPts val="2400"/>
              <a:buFont typeface="Righteous"/>
              <a:buNone/>
            </a:pPr>
            <a:r>
              <a:rPr lang="en-US">
                <a:solidFill>
                  <a:srgbClr val="FFFFFF"/>
                </a:solidFill>
              </a:rPr>
              <a:t>CONCLUSIONS</a:t>
            </a:r>
            <a:endParaRPr/>
          </a:p>
        </p:txBody>
      </p:sp>
      <p:sp>
        <p:nvSpPr>
          <p:cNvPr id="1323" name="Google Shape;1323;p32"/>
          <p:cNvSpPr/>
          <p:nvPr/>
        </p:nvSpPr>
        <p:spPr>
          <a:xfrm>
            <a:off x="6483352" y="561971"/>
            <a:ext cx="2070101" cy="20923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24" name="Google Shape;1324;p32"/>
          <p:cNvSpPr/>
          <p:nvPr/>
        </p:nvSpPr>
        <p:spPr>
          <a:xfrm>
            <a:off x="6483352" y="561971"/>
            <a:ext cx="2070101" cy="2100267"/>
          </a:xfrm>
          <a:custGeom>
            <a:avLst/>
            <a:gdLst/>
            <a:ahLst/>
            <a:cxnLst/>
            <a:rect l="l" t="t" r="r" b="b"/>
            <a:pathLst>
              <a:path w="549" h="557" extrusionOk="0">
                <a:moveTo>
                  <a:pt x="273" y="1"/>
                </a:moveTo>
                <a:cubicBezTo>
                  <a:pt x="123" y="0"/>
                  <a:pt x="0" y="126"/>
                  <a:pt x="0" y="279"/>
                </a:cubicBezTo>
                <a:cubicBezTo>
                  <a:pt x="0" y="429"/>
                  <a:pt x="119" y="551"/>
                  <a:pt x="269" y="554"/>
                </a:cubicBezTo>
                <a:cubicBezTo>
                  <a:pt x="417" y="557"/>
                  <a:pt x="547" y="428"/>
                  <a:pt x="548" y="279"/>
                </a:cubicBezTo>
                <a:cubicBezTo>
                  <a:pt x="549" y="129"/>
                  <a:pt x="422" y="1"/>
                  <a:pt x="273" y="1"/>
                </a:cubicBezTo>
                <a:close/>
                <a:moveTo>
                  <a:pt x="272" y="505"/>
                </a:moveTo>
                <a:cubicBezTo>
                  <a:pt x="147" y="504"/>
                  <a:pt x="53" y="407"/>
                  <a:pt x="54" y="282"/>
                </a:cubicBezTo>
                <a:cubicBezTo>
                  <a:pt x="54" y="156"/>
                  <a:pt x="149" y="62"/>
                  <a:pt x="275" y="63"/>
                </a:cubicBezTo>
                <a:cubicBezTo>
                  <a:pt x="399" y="64"/>
                  <a:pt x="498" y="163"/>
                  <a:pt x="496" y="285"/>
                </a:cubicBezTo>
                <a:cubicBezTo>
                  <a:pt x="494" y="406"/>
                  <a:pt x="393" y="506"/>
                  <a:pt x="272" y="50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25" name="Google Shape;1325;p32"/>
          <p:cNvSpPr/>
          <p:nvPr/>
        </p:nvSpPr>
        <p:spPr>
          <a:xfrm>
            <a:off x="6927851" y="1104896"/>
            <a:ext cx="1104896" cy="1135063"/>
          </a:xfrm>
          <a:custGeom>
            <a:avLst/>
            <a:gdLst/>
            <a:ahLst/>
            <a:cxnLst/>
            <a:rect l="l" t="t" r="r" b="b"/>
            <a:pathLst>
              <a:path w="293" h="301" extrusionOk="0">
                <a:moveTo>
                  <a:pt x="293" y="98"/>
                </a:moveTo>
                <a:cubicBezTo>
                  <a:pt x="292" y="103"/>
                  <a:pt x="292" y="107"/>
                  <a:pt x="291" y="111"/>
                </a:cubicBezTo>
                <a:cubicBezTo>
                  <a:pt x="285" y="196"/>
                  <a:pt x="201" y="301"/>
                  <a:pt x="145" y="296"/>
                </a:cubicBezTo>
                <a:cubicBezTo>
                  <a:pt x="84" y="292"/>
                  <a:pt x="0" y="170"/>
                  <a:pt x="3" y="90"/>
                </a:cubicBezTo>
                <a:cubicBezTo>
                  <a:pt x="4" y="59"/>
                  <a:pt x="12" y="28"/>
                  <a:pt x="43" y="14"/>
                </a:cubicBezTo>
                <a:cubicBezTo>
                  <a:pt x="76" y="0"/>
                  <a:pt x="107" y="8"/>
                  <a:pt x="129" y="38"/>
                </a:cubicBezTo>
                <a:cubicBezTo>
                  <a:pt x="144" y="57"/>
                  <a:pt x="154" y="60"/>
                  <a:pt x="170" y="37"/>
                </a:cubicBezTo>
                <a:cubicBezTo>
                  <a:pt x="191" y="8"/>
                  <a:pt x="224" y="1"/>
                  <a:pt x="257" y="15"/>
                </a:cubicBezTo>
                <a:cubicBezTo>
                  <a:pt x="293" y="31"/>
                  <a:pt x="292" y="66"/>
                  <a:pt x="293" y="98"/>
                </a:cubicBezTo>
                <a:close/>
              </a:path>
            </a:pathLst>
          </a:custGeom>
          <a:solidFill>
            <a:srgbClr val="98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26" name="Google Shape;1326;p32"/>
          <p:cNvSpPr/>
          <p:nvPr/>
        </p:nvSpPr>
        <p:spPr>
          <a:xfrm>
            <a:off x="7437436" y="1463670"/>
            <a:ext cx="460372" cy="504821"/>
          </a:xfrm>
          <a:custGeom>
            <a:avLst/>
            <a:gdLst/>
            <a:ahLst/>
            <a:cxnLst/>
            <a:rect l="l" t="t" r="r" b="b"/>
            <a:pathLst>
              <a:path w="122" h="134" extrusionOk="0">
                <a:moveTo>
                  <a:pt x="12" y="69"/>
                </a:moveTo>
                <a:cubicBezTo>
                  <a:pt x="42" y="56"/>
                  <a:pt x="24" y="15"/>
                  <a:pt x="55" y="0"/>
                </a:cubicBezTo>
                <a:cubicBezTo>
                  <a:pt x="60" y="39"/>
                  <a:pt x="105" y="26"/>
                  <a:pt x="122" y="53"/>
                </a:cubicBezTo>
                <a:cubicBezTo>
                  <a:pt x="40" y="80"/>
                  <a:pt x="40" y="80"/>
                  <a:pt x="29" y="134"/>
                </a:cubicBezTo>
                <a:cubicBezTo>
                  <a:pt x="1" y="127"/>
                  <a:pt x="13" y="97"/>
                  <a:pt x="0" y="84"/>
                </a:cubicBezTo>
                <a:cubicBezTo>
                  <a:pt x="3" y="78"/>
                  <a:pt x="4" y="71"/>
                  <a:pt x="12" y="69"/>
                </a:cubicBezTo>
                <a:close/>
              </a:path>
            </a:pathLst>
          </a:custGeom>
          <a:solidFill>
            <a:srgbClr val="F9CBC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27" name="Google Shape;1327;p32"/>
          <p:cNvSpPr/>
          <p:nvPr/>
        </p:nvSpPr>
        <p:spPr>
          <a:xfrm>
            <a:off x="7094536" y="1392238"/>
            <a:ext cx="403222" cy="387348"/>
          </a:xfrm>
          <a:custGeom>
            <a:avLst/>
            <a:gdLst/>
            <a:ahLst/>
            <a:cxnLst/>
            <a:rect l="l" t="t" r="r" b="b"/>
            <a:pathLst>
              <a:path w="107" h="103" extrusionOk="0">
                <a:moveTo>
                  <a:pt x="103" y="88"/>
                </a:moveTo>
                <a:cubicBezTo>
                  <a:pt x="99" y="93"/>
                  <a:pt x="95" y="98"/>
                  <a:pt x="91" y="103"/>
                </a:cubicBezTo>
                <a:cubicBezTo>
                  <a:pt x="84" y="88"/>
                  <a:pt x="99" y="45"/>
                  <a:pt x="54" y="76"/>
                </a:cubicBezTo>
                <a:cubicBezTo>
                  <a:pt x="44" y="84"/>
                  <a:pt x="22" y="76"/>
                  <a:pt x="0" y="75"/>
                </a:cubicBezTo>
                <a:cubicBezTo>
                  <a:pt x="55" y="48"/>
                  <a:pt x="55" y="48"/>
                  <a:pt x="78" y="0"/>
                </a:cubicBezTo>
                <a:cubicBezTo>
                  <a:pt x="107" y="24"/>
                  <a:pt x="100" y="57"/>
                  <a:pt x="103" y="88"/>
                </a:cubicBezTo>
                <a:close/>
              </a:path>
            </a:pathLst>
          </a:custGeom>
          <a:solidFill>
            <a:srgbClr val="FAD7D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28" name="Google Shape;1328;p32"/>
          <p:cNvSpPr/>
          <p:nvPr/>
        </p:nvSpPr>
        <p:spPr>
          <a:xfrm>
            <a:off x="493711" y="403222"/>
            <a:ext cx="2176464" cy="1584326"/>
          </a:xfrm>
          <a:custGeom>
            <a:avLst/>
            <a:gdLst/>
            <a:ahLst/>
            <a:cxnLst/>
            <a:rect l="l" t="t" r="r" b="b"/>
            <a:pathLst>
              <a:path w="577" h="420" extrusionOk="0">
                <a:moveTo>
                  <a:pt x="0" y="230"/>
                </a:moveTo>
                <a:cubicBezTo>
                  <a:pt x="48" y="78"/>
                  <a:pt x="209" y="0"/>
                  <a:pt x="357" y="58"/>
                </a:cubicBezTo>
                <a:cubicBezTo>
                  <a:pt x="503" y="114"/>
                  <a:pt x="577" y="295"/>
                  <a:pt x="508" y="420"/>
                </a:cubicBezTo>
                <a:cubicBezTo>
                  <a:pt x="476" y="388"/>
                  <a:pt x="490" y="347"/>
                  <a:pt x="489" y="310"/>
                </a:cubicBezTo>
                <a:cubicBezTo>
                  <a:pt x="489" y="272"/>
                  <a:pt x="477" y="244"/>
                  <a:pt x="441" y="228"/>
                </a:cubicBezTo>
                <a:cubicBezTo>
                  <a:pt x="407" y="204"/>
                  <a:pt x="386" y="209"/>
                  <a:pt x="380" y="254"/>
                </a:cubicBezTo>
                <a:cubicBezTo>
                  <a:pt x="377" y="277"/>
                  <a:pt x="379" y="302"/>
                  <a:pt x="352" y="315"/>
                </a:cubicBezTo>
                <a:cubicBezTo>
                  <a:pt x="287" y="327"/>
                  <a:pt x="221" y="326"/>
                  <a:pt x="155" y="316"/>
                </a:cubicBezTo>
                <a:cubicBezTo>
                  <a:pt x="126" y="303"/>
                  <a:pt x="127" y="275"/>
                  <a:pt x="126" y="250"/>
                </a:cubicBezTo>
                <a:cubicBezTo>
                  <a:pt x="124" y="201"/>
                  <a:pt x="100" y="204"/>
                  <a:pt x="68" y="225"/>
                </a:cubicBezTo>
                <a:cubicBezTo>
                  <a:pt x="46" y="237"/>
                  <a:pt x="24" y="245"/>
                  <a:pt x="0" y="23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29" name="Google Shape;1329;p32"/>
          <p:cNvSpPr/>
          <p:nvPr/>
        </p:nvSpPr>
        <p:spPr>
          <a:xfrm>
            <a:off x="542925" y="1655758"/>
            <a:ext cx="1851029" cy="1025527"/>
          </a:xfrm>
          <a:custGeom>
            <a:avLst/>
            <a:gdLst/>
            <a:ahLst/>
            <a:cxnLst/>
            <a:rect l="l" t="t" r="r" b="b"/>
            <a:pathLst>
              <a:path w="491" h="272" extrusionOk="0">
                <a:moveTo>
                  <a:pt x="491" y="99"/>
                </a:moveTo>
                <a:cubicBezTo>
                  <a:pt x="453" y="196"/>
                  <a:pt x="368" y="255"/>
                  <a:pt x="279" y="262"/>
                </a:cubicBezTo>
                <a:cubicBezTo>
                  <a:pt x="163" y="272"/>
                  <a:pt x="55" y="222"/>
                  <a:pt x="0" y="103"/>
                </a:cubicBezTo>
                <a:cubicBezTo>
                  <a:pt x="19" y="84"/>
                  <a:pt x="37" y="93"/>
                  <a:pt x="55" y="102"/>
                </a:cubicBezTo>
                <a:cubicBezTo>
                  <a:pt x="86" y="122"/>
                  <a:pt x="107" y="120"/>
                  <a:pt x="113" y="78"/>
                </a:cubicBezTo>
                <a:cubicBezTo>
                  <a:pt x="116" y="54"/>
                  <a:pt x="112" y="26"/>
                  <a:pt x="141" y="12"/>
                </a:cubicBezTo>
                <a:cubicBezTo>
                  <a:pt x="206" y="0"/>
                  <a:pt x="271" y="1"/>
                  <a:pt x="336" y="11"/>
                </a:cubicBezTo>
                <a:cubicBezTo>
                  <a:pt x="367" y="23"/>
                  <a:pt x="364" y="51"/>
                  <a:pt x="367" y="76"/>
                </a:cubicBezTo>
                <a:cubicBezTo>
                  <a:pt x="373" y="116"/>
                  <a:pt x="393" y="122"/>
                  <a:pt x="425" y="102"/>
                </a:cubicBezTo>
                <a:cubicBezTo>
                  <a:pt x="447" y="90"/>
                  <a:pt x="469" y="82"/>
                  <a:pt x="491" y="9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1330" name="Google Shape;1330;p32"/>
          <p:cNvGrpSpPr/>
          <p:nvPr/>
        </p:nvGrpSpPr>
        <p:grpSpPr>
          <a:xfrm>
            <a:off x="414342" y="1085850"/>
            <a:ext cx="2017705" cy="1119189"/>
            <a:chOff x="414342" y="1085850"/>
            <a:chExt cx="2017705" cy="1119189"/>
          </a:xfrm>
        </p:grpSpPr>
        <p:sp>
          <p:nvSpPr>
            <p:cNvPr id="1331" name="Google Shape;1331;p32"/>
            <p:cNvSpPr/>
            <p:nvPr/>
          </p:nvSpPr>
          <p:spPr>
            <a:xfrm>
              <a:off x="414342" y="1101723"/>
              <a:ext cx="603247" cy="982659"/>
            </a:xfrm>
            <a:custGeom>
              <a:avLst/>
              <a:gdLst/>
              <a:ahLst/>
              <a:cxnLst/>
              <a:rect l="l" t="t" r="r" b="b"/>
              <a:pathLst>
                <a:path w="160" h="261" extrusionOk="0">
                  <a:moveTo>
                    <a:pt x="85" y="261"/>
                  </a:moveTo>
                  <a:cubicBezTo>
                    <a:pt x="70" y="247"/>
                    <a:pt x="52" y="250"/>
                    <a:pt x="34" y="250"/>
                  </a:cubicBezTo>
                  <a:cubicBezTo>
                    <a:pt x="0" y="184"/>
                    <a:pt x="8" y="114"/>
                    <a:pt x="21" y="45"/>
                  </a:cubicBezTo>
                  <a:cubicBezTo>
                    <a:pt x="42" y="36"/>
                    <a:pt x="67" y="46"/>
                    <a:pt x="85" y="28"/>
                  </a:cubicBezTo>
                  <a:cubicBezTo>
                    <a:pt x="103" y="60"/>
                    <a:pt x="143" y="0"/>
                    <a:pt x="154" y="42"/>
                  </a:cubicBezTo>
                  <a:cubicBezTo>
                    <a:pt x="160" y="68"/>
                    <a:pt x="130" y="86"/>
                    <a:pt x="115" y="106"/>
                  </a:cubicBezTo>
                  <a:cubicBezTo>
                    <a:pt x="100" y="127"/>
                    <a:pt x="104" y="151"/>
                    <a:pt x="102" y="175"/>
                  </a:cubicBezTo>
                  <a:cubicBezTo>
                    <a:pt x="100" y="204"/>
                    <a:pt x="110" y="236"/>
                    <a:pt x="85" y="261"/>
                  </a:cubicBezTo>
                  <a:close/>
                </a:path>
              </a:pathLst>
            </a:custGeom>
            <a:solidFill>
              <a:srgbClr val="6861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32" name="Google Shape;1332;p32"/>
            <p:cNvSpPr/>
            <p:nvPr/>
          </p:nvSpPr>
          <p:spPr>
            <a:xfrm>
              <a:off x="2039934" y="1206495"/>
              <a:ext cx="392113" cy="877888"/>
            </a:xfrm>
            <a:custGeom>
              <a:avLst/>
              <a:gdLst/>
              <a:ahLst/>
              <a:cxnLst/>
              <a:rect l="l" t="t" r="r" b="b"/>
              <a:pathLst>
                <a:path w="104" h="233" extrusionOk="0">
                  <a:moveTo>
                    <a:pt x="94" y="218"/>
                  </a:moveTo>
                  <a:cubicBezTo>
                    <a:pt x="74" y="223"/>
                    <a:pt x="50" y="216"/>
                    <a:pt x="32" y="233"/>
                  </a:cubicBezTo>
                  <a:cubicBezTo>
                    <a:pt x="0" y="155"/>
                    <a:pt x="0" y="78"/>
                    <a:pt x="32" y="0"/>
                  </a:cubicBezTo>
                  <a:cubicBezTo>
                    <a:pt x="93" y="6"/>
                    <a:pt x="104" y="43"/>
                    <a:pt x="97" y="97"/>
                  </a:cubicBezTo>
                  <a:cubicBezTo>
                    <a:pt x="93" y="133"/>
                    <a:pt x="98" y="170"/>
                    <a:pt x="98" y="207"/>
                  </a:cubicBezTo>
                  <a:cubicBezTo>
                    <a:pt x="97" y="210"/>
                    <a:pt x="96" y="214"/>
                    <a:pt x="94" y="218"/>
                  </a:cubicBezTo>
                  <a:close/>
                </a:path>
              </a:pathLst>
            </a:custGeom>
            <a:solidFill>
              <a:srgbClr val="685C5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33" name="Google Shape;1333;p32"/>
            <p:cNvSpPr/>
            <p:nvPr/>
          </p:nvSpPr>
          <p:spPr>
            <a:xfrm>
              <a:off x="1809753" y="1085850"/>
              <a:ext cx="350836" cy="1119189"/>
            </a:xfrm>
            <a:custGeom>
              <a:avLst/>
              <a:gdLst/>
              <a:ahLst/>
              <a:cxnLst/>
              <a:rect l="l" t="t" r="r" b="b"/>
              <a:pathLst>
                <a:path w="93" h="297" extrusionOk="0">
                  <a:moveTo>
                    <a:pt x="93" y="32"/>
                  </a:moveTo>
                  <a:cubicBezTo>
                    <a:pt x="93" y="110"/>
                    <a:pt x="93" y="187"/>
                    <a:pt x="93" y="265"/>
                  </a:cubicBezTo>
                  <a:cubicBezTo>
                    <a:pt x="82" y="288"/>
                    <a:pt x="64" y="297"/>
                    <a:pt x="41" y="287"/>
                  </a:cubicBezTo>
                  <a:cubicBezTo>
                    <a:pt x="21" y="279"/>
                    <a:pt x="13" y="262"/>
                    <a:pt x="14" y="240"/>
                  </a:cubicBezTo>
                  <a:cubicBezTo>
                    <a:pt x="15" y="219"/>
                    <a:pt x="14" y="197"/>
                    <a:pt x="13" y="176"/>
                  </a:cubicBezTo>
                  <a:cubicBezTo>
                    <a:pt x="0" y="158"/>
                    <a:pt x="0" y="139"/>
                    <a:pt x="13" y="121"/>
                  </a:cubicBezTo>
                  <a:cubicBezTo>
                    <a:pt x="14" y="100"/>
                    <a:pt x="15" y="78"/>
                    <a:pt x="14" y="57"/>
                  </a:cubicBezTo>
                  <a:cubicBezTo>
                    <a:pt x="13" y="35"/>
                    <a:pt x="21" y="18"/>
                    <a:pt x="41" y="10"/>
                  </a:cubicBezTo>
                  <a:cubicBezTo>
                    <a:pt x="64" y="0"/>
                    <a:pt x="82" y="9"/>
                    <a:pt x="93" y="32"/>
                  </a:cubicBezTo>
                  <a:close/>
                </a:path>
              </a:pathLst>
            </a:custGeom>
            <a:solidFill>
              <a:srgbClr val="4D433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34" name="Google Shape;1334;p32"/>
            <p:cNvSpPr/>
            <p:nvPr/>
          </p:nvSpPr>
          <p:spPr>
            <a:xfrm>
              <a:off x="674690" y="1090614"/>
              <a:ext cx="411159" cy="1111252"/>
            </a:xfrm>
            <a:custGeom>
              <a:avLst/>
              <a:gdLst/>
              <a:ahLst/>
              <a:cxnLst/>
              <a:rect l="l" t="t" r="r" b="b"/>
              <a:pathLst>
                <a:path w="109" h="295" extrusionOk="0">
                  <a:moveTo>
                    <a:pt x="16" y="264"/>
                  </a:moveTo>
                  <a:cubicBezTo>
                    <a:pt x="16" y="253"/>
                    <a:pt x="16" y="243"/>
                    <a:pt x="16" y="232"/>
                  </a:cubicBezTo>
                  <a:cubicBezTo>
                    <a:pt x="16" y="163"/>
                    <a:pt x="0" y="89"/>
                    <a:pt x="75" y="40"/>
                  </a:cubicBezTo>
                  <a:cubicBezTo>
                    <a:pt x="58" y="51"/>
                    <a:pt x="41" y="63"/>
                    <a:pt x="24" y="75"/>
                  </a:cubicBezTo>
                  <a:cubicBezTo>
                    <a:pt x="11" y="60"/>
                    <a:pt x="20" y="45"/>
                    <a:pt x="16" y="31"/>
                  </a:cubicBezTo>
                  <a:cubicBezTo>
                    <a:pt x="27" y="8"/>
                    <a:pt x="46" y="0"/>
                    <a:pt x="69" y="8"/>
                  </a:cubicBezTo>
                  <a:cubicBezTo>
                    <a:pt x="94" y="17"/>
                    <a:pt x="96" y="39"/>
                    <a:pt x="95" y="62"/>
                  </a:cubicBezTo>
                  <a:cubicBezTo>
                    <a:pt x="95" y="81"/>
                    <a:pt x="95" y="100"/>
                    <a:pt x="96" y="120"/>
                  </a:cubicBezTo>
                  <a:cubicBezTo>
                    <a:pt x="109" y="138"/>
                    <a:pt x="109" y="157"/>
                    <a:pt x="96" y="175"/>
                  </a:cubicBezTo>
                  <a:cubicBezTo>
                    <a:pt x="95" y="197"/>
                    <a:pt x="94" y="218"/>
                    <a:pt x="95" y="240"/>
                  </a:cubicBezTo>
                  <a:cubicBezTo>
                    <a:pt x="96" y="261"/>
                    <a:pt x="90" y="279"/>
                    <a:pt x="69" y="287"/>
                  </a:cubicBezTo>
                  <a:cubicBezTo>
                    <a:pt x="45" y="295"/>
                    <a:pt x="27" y="288"/>
                    <a:pt x="16" y="264"/>
                  </a:cubicBezTo>
                  <a:close/>
                </a:path>
              </a:pathLst>
            </a:custGeom>
            <a:solidFill>
              <a:srgbClr val="4D433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35" name="Google Shape;1335;p32"/>
            <p:cNvSpPr/>
            <p:nvPr/>
          </p:nvSpPr>
          <p:spPr>
            <a:xfrm>
              <a:off x="1036636" y="1543050"/>
              <a:ext cx="822329" cy="206370"/>
            </a:xfrm>
            <a:custGeom>
              <a:avLst/>
              <a:gdLst/>
              <a:ahLst/>
              <a:cxnLst/>
              <a:rect l="l" t="t" r="r" b="b"/>
              <a:pathLst>
                <a:path w="218" h="55" extrusionOk="0">
                  <a:moveTo>
                    <a:pt x="0" y="55"/>
                  </a:moveTo>
                  <a:cubicBezTo>
                    <a:pt x="0" y="37"/>
                    <a:pt x="0" y="18"/>
                    <a:pt x="0" y="0"/>
                  </a:cubicBezTo>
                  <a:cubicBezTo>
                    <a:pt x="73" y="0"/>
                    <a:pt x="145" y="0"/>
                    <a:pt x="218" y="0"/>
                  </a:cubicBezTo>
                  <a:cubicBezTo>
                    <a:pt x="218" y="18"/>
                    <a:pt x="218" y="37"/>
                    <a:pt x="218" y="55"/>
                  </a:cubicBezTo>
                  <a:cubicBezTo>
                    <a:pt x="145" y="55"/>
                    <a:pt x="73" y="55"/>
                    <a:pt x="0" y="55"/>
                  </a:cubicBezTo>
                  <a:close/>
                </a:path>
              </a:pathLst>
            </a:custGeom>
            <a:solidFill>
              <a:srgbClr val="6B5B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
        <p:nvSpPr>
          <p:cNvPr id="1336" name="Google Shape;1336;p32"/>
          <p:cNvSpPr/>
          <p:nvPr/>
        </p:nvSpPr>
        <p:spPr>
          <a:xfrm>
            <a:off x="4779961" y="719139"/>
            <a:ext cx="471492" cy="1081085"/>
          </a:xfrm>
          <a:custGeom>
            <a:avLst/>
            <a:gdLst/>
            <a:ahLst/>
            <a:cxnLst/>
            <a:rect l="l" t="t" r="r" b="b"/>
            <a:pathLst>
              <a:path w="366" h="842" extrusionOk="0">
                <a:moveTo>
                  <a:pt x="139" y="842"/>
                </a:moveTo>
                <a:cubicBezTo>
                  <a:pt x="110" y="790"/>
                  <a:pt x="81" y="737"/>
                  <a:pt x="51" y="685"/>
                </a:cubicBezTo>
                <a:cubicBezTo>
                  <a:pt x="35" y="631"/>
                  <a:pt x="11" y="578"/>
                  <a:pt x="20" y="519"/>
                </a:cubicBezTo>
                <a:cubicBezTo>
                  <a:pt x="50" y="488"/>
                  <a:pt x="82" y="459"/>
                  <a:pt x="99" y="417"/>
                </a:cubicBezTo>
                <a:cubicBezTo>
                  <a:pt x="127" y="362"/>
                  <a:pt x="108" y="307"/>
                  <a:pt x="101" y="251"/>
                </a:cubicBezTo>
                <a:cubicBezTo>
                  <a:pt x="96" y="168"/>
                  <a:pt x="43" y="106"/>
                  <a:pt x="4" y="38"/>
                </a:cubicBezTo>
                <a:cubicBezTo>
                  <a:pt x="1" y="25"/>
                  <a:pt x="0" y="12"/>
                  <a:pt x="8" y="0"/>
                </a:cubicBezTo>
                <a:cubicBezTo>
                  <a:pt x="174" y="46"/>
                  <a:pt x="268" y="165"/>
                  <a:pt x="310" y="322"/>
                </a:cubicBezTo>
                <a:cubicBezTo>
                  <a:pt x="366" y="528"/>
                  <a:pt x="301" y="703"/>
                  <a:pt x="139" y="84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37" name="Google Shape;1337;p32"/>
          <p:cNvSpPr/>
          <p:nvPr/>
        </p:nvSpPr>
        <p:spPr>
          <a:xfrm>
            <a:off x="4102098" y="692145"/>
            <a:ext cx="835020" cy="436561"/>
          </a:xfrm>
          <a:custGeom>
            <a:avLst/>
            <a:gdLst/>
            <a:ahLst/>
            <a:cxnLst/>
            <a:rect l="l" t="t" r="r" b="b"/>
            <a:pathLst>
              <a:path w="649" h="340" extrusionOk="0">
                <a:moveTo>
                  <a:pt x="539" y="55"/>
                </a:moveTo>
                <a:cubicBezTo>
                  <a:pt x="586" y="104"/>
                  <a:pt x="612" y="164"/>
                  <a:pt x="638" y="224"/>
                </a:cubicBezTo>
                <a:cubicBezTo>
                  <a:pt x="645" y="241"/>
                  <a:pt x="649" y="256"/>
                  <a:pt x="638" y="272"/>
                </a:cubicBezTo>
                <a:cubicBezTo>
                  <a:pt x="621" y="300"/>
                  <a:pt x="594" y="306"/>
                  <a:pt x="564" y="305"/>
                </a:cubicBezTo>
                <a:cubicBezTo>
                  <a:pt x="548" y="301"/>
                  <a:pt x="531" y="298"/>
                  <a:pt x="526" y="277"/>
                </a:cubicBezTo>
                <a:cubicBezTo>
                  <a:pt x="526" y="297"/>
                  <a:pt x="532" y="318"/>
                  <a:pt x="514" y="335"/>
                </a:cubicBezTo>
                <a:cubicBezTo>
                  <a:pt x="423" y="334"/>
                  <a:pt x="379" y="302"/>
                  <a:pt x="337" y="204"/>
                </a:cubicBezTo>
                <a:cubicBezTo>
                  <a:pt x="309" y="302"/>
                  <a:pt x="244" y="340"/>
                  <a:pt x="151" y="336"/>
                </a:cubicBezTo>
                <a:cubicBezTo>
                  <a:pt x="147" y="331"/>
                  <a:pt x="140" y="326"/>
                  <a:pt x="142" y="320"/>
                </a:cubicBezTo>
                <a:cubicBezTo>
                  <a:pt x="152" y="270"/>
                  <a:pt x="122" y="307"/>
                  <a:pt x="110" y="305"/>
                </a:cubicBezTo>
                <a:cubicBezTo>
                  <a:pt x="78" y="306"/>
                  <a:pt x="50" y="295"/>
                  <a:pt x="28" y="272"/>
                </a:cubicBezTo>
                <a:cubicBezTo>
                  <a:pt x="0" y="210"/>
                  <a:pt x="44" y="163"/>
                  <a:pt x="63" y="112"/>
                </a:cubicBezTo>
                <a:cubicBezTo>
                  <a:pt x="70" y="91"/>
                  <a:pt x="85" y="71"/>
                  <a:pt x="105" y="57"/>
                </a:cubicBezTo>
                <a:cubicBezTo>
                  <a:pt x="107" y="59"/>
                  <a:pt x="107" y="59"/>
                  <a:pt x="107" y="59"/>
                </a:cubicBezTo>
                <a:cubicBezTo>
                  <a:pt x="130" y="32"/>
                  <a:pt x="159" y="16"/>
                  <a:pt x="196" y="19"/>
                </a:cubicBezTo>
                <a:cubicBezTo>
                  <a:pt x="226" y="24"/>
                  <a:pt x="237" y="48"/>
                  <a:pt x="254" y="68"/>
                </a:cubicBezTo>
                <a:cubicBezTo>
                  <a:pt x="298" y="120"/>
                  <a:pt x="348" y="116"/>
                  <a:pt x="385" y="58"/>
                </a:cubicBezTo>
                <a:cubicBezTo>
                  <a:pt x="396" y="40"/>
                  <a:pt x="400" y="17"/>
                  <a:pt x="424" y="8"/>
                </a:cubicBezTo>
                <a:cubicBezTo>
                  <a:pt x="472" y="0"/>
                  <a:pt x="510" y="16"/>
                  <a:pt x="539" y="55"/>
                </a:cubicBezTo>
                <a:close/>
              </a:path>
            </a:pathLst>
          </a:custGeom>
          <a:solidFill>
            <a:srgbClr val="E9513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38" name="Google Shape;1338;p32"/>
          <p:cNvSpPr/>
          <p:nvPr/>
        </p:nvSpPr>
        <p:spPr>
          <a:xfrm>
            <a:off x="3814767" y="765179"/>
            <a:ext cx="492120" cy="1100132"/>
          </a:xfrm>
          <a:custGeom>
            <a:avLst/>
            <a:gdLst/>
            <a:ahLst/>
            <a:cxnLst/>
            <a:rect l="l" t="t" r="r" b="b"/>
            <a:pathLst>
              <a:path w="382" h="857" extrusionOk="0">
                <a:moveTo>
                  <a:pt x="328" y="0"/>
                </a:moveTo>
                <a:cubicBezTo>
                  <a:pt x="306" y="52"/>
                  <a:pt x="283" y="104"/>
                  <a:pt x="262" y="157"/>
                </a:cubicBezTo>
                <a:cubicBezTo>
                  <a:pt x="255" y="174"/>
                  <a:pt x="246" y="192"/>
                  <a:pt x="259" y="211"/>
                </a:cubicBezTo>
                <a:cubicBezTo>
                  <a:pt x="276" y="242"/>
                  <a:pt x="262" y="273"/>
                  <a:pt x="255" y="303"/>
                </a:cubicBezTo>
                <a:cubicBezTo>
                  <a:pt x="248" y="337"/>
                  <a:pt x="254" y="365"/>
                  <a:pt x="285" y="385"/>
                </a:cubicBezTo>
                <a:cubicBezTo>
                  <a:pt x="304" y="422"/>
                  <a:pt x="336" y="449"/>
                  <a:pt x="356" y="484"/>
                </a:cubicBezTo>
                <a:cubicBezTo>
                  <a:pt x="366" y="509"/>
                  <a:pt x="358" y="534"/>
                  <a:pt x="353" y="559"/>
                </a:cubicBezTo>
                <a:cubicBezTo>
                  <a:pt x="344" y="600"/>
                  <a:pt x="344" y="639"/>
                  <a:pt x="360" y="678"/>
                </a:cubicBezTo>
                <a:cubicBezTo>
                  <a:pt x="359" y="738"/>
                  <a:pt x="382" y="796"/>
                  <a:pt x="372" y="857"/>
                </a:cubicBezTo>
                <a:cubicBezTo>
                  <a:pt x="23" y="667"/>
                  <a:pt x="0" y="216"/>
                  <a:pt x="32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39" name="Google Shape;1339;p32"/>
          <p:cNvSpPr/>
          <p:nvPr/>
        </p:nvSpPr>
        <p:spPr>
          <a:xfrm>
            <a:off x="4248146" y="2886074"/>
            <a:ext cx="666753" cy="139702"/>
          </a:xfrm>
          <a:custGeom>
            <a:avLst/>
            <a:gdLst/>
            <a:ahLst/>
            <a:cxnLst/>
            <a:rect l="l" t="t" r="r" b="b"/>
            <a:pathLst>
              <a:path w="517" h="109" extrusionOk="0">
                <a:moveTo>
                  <a:pt x="295" y="0"/>
                </a:moveTo>
                <a:cubicBezTo>
                  <a:pt x="359" y="1"/>
                  <a:pt x="423" y="9"/>
                  <a:pt x="485" y="25"/>
                </a:cubicBezTo>
                <a:cubicBezTo>
                  <a:pt x="500" y="29"/>
                  <a:pt x="517" y="34"/>
                  <a:pt x="514" y="53"/>
                </a:cubicBezTo>
                <a:cubicBezTo>
                  <a:pt x="513" y="67"/>
                  <a:pt x="498" y="72"/>
                  <a:pt x="485" y="75"/>
                </a:cubicBezTo>
                <a:cubicBezTo>
                  <a:pt x="334" y="109"/>
                  <a:pt x="183" y="109"/>
                  <a:pt x="32" y="76"/>
                </a:cubicBezTo>
                <a:cubicBezTo>
                  <a:pt x="18" y="73"/>
                  <a:pt x="0" y="69"/>
                  <a:pt x="0" y="50"/>
                </a:cubicBezTo>
                <a:cubicBezTo>
                  <a:pt x="0" y="32"/>
                  <a:pt x="18" y="29"/>
                  <a:pt x="32" y="24"/>
                </a:cubicBezTo>
                <a:cubicBezTo>
                  <a:pt x="84" y="10"/>
                  <a:pt x="137" y="5"/>
                  <a:pt x="191" y="2"/>
                </a:cubicBezTo>
                <a:cubicBezTo>
                  <a:pt x="231" y="48"/>
                  <a:pt x="255" y="75"/>
                  <a:pt x="295" y="0"/>
                </a:cubicBezTo>
                <a:close/>
              </a:path>
            </a:pathLst>
          </a:custGeom>
          <a:solidFill>
            <a:srgbClr val="2FB5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1340" name="Google Shape;1340;p32"/>
          <p:cNvGrpSpPr/>
          <p:nvPr/>
        </p:nvGrpSpPr>
        <p:grpSpPr>
          <a:xfrm>
            <a:off x="4111627" y="184151"/>
            <a:ext cx="939791" cy="2784465"/>
            <a:chOff x="4111627" y="184151"/>
            <a:chExt cx="939791" cy="2784465"/>
          </a:xfrm>
        </p:grpSpPr>
        <p:sp>
          <p:nvSpPr>
            <p:cNvPr id="1341" name="Google Shape;1341;p32"/>
            <p:cNvSpPr/>
            <p:nvPr/>
          </p:nvSpPr>
          <p:spPr>
            <a:xfrm>
              <a:off x="4244973" y="1592263"/>
              <a:ext cx="806445" cy="1104896"/>
            </a:xfrm>
            <a:custGeom>
              <a:avLst/>
              <a:gdLst/>
              <a:ahLst/>
              <a:cxnLst/>
              <a:rect l="l" t="t" r="r" b="b"/>
              <a:pathLst>
                <a:path w="627" h="860" extrusionOk="0">
                  <a:moveTo>
                    <a:pt x="184" y="824"/>
                  </a:moveTo>
                  <a:cubicBezTo>
                    <a:pt x="109" y="627"/>
                    <a:pt x="49" y="426"/>
                    <a:pt x="38" y="213"/>
                  </a:cubicBezTo>
                  <a:cubicBezTo>
                    <a:pt x="17" y="155"/>
                    <a:pt x="0" y="96"/>
                    <a:pt x="21" y="34"/>
                  </a:cubicBezTo>
                  <a:cubicBezTo>
                    <a:pt x="35" y="20"/>
                    <a:pt x="52" y="21"/>
                    <a:pt x="69" y="25"/>
                  </a:cubicBezTo>
                  <a:cubicBezTo>
                    <a:pt x="200" y="54"/>
                    <a:pt x="329" y="44"/>
                    <a:pt x="455" y="0"/>
                  </a:cubicBezTo>
                  <a:cubicBezTo>
                    <a:pt x="523" y="33"/>
                    <a:pt x="543" y="95"/>
                    <a:pt x="555" y="162"/>
                  </a:cubicBezTo>
                  <a:cubicBezTo>
                    <a:pt x="627" y="275"/>
                    <a:pt x="588" y="374"/>
                    <a:pt x="515" y="467"/>
                  </a:cubicBezTo>
                  <a:cubicBezTo>
                    <a:pt x="475" y="519"/>
                    <a:pt x="449" y="583"/>
                    <a:pt x="388" y="616"/>
                  </a:cubicBezTo>
                  <a:cubicBezTo>
                    <a:pt x="359" y="604"/>
                    <a:pt x="327" y="599"/>
                    <a:pt x="316" y="564"/>
                  </a:cubicBezTo>
                  <a:cubicBezTo>
                    <a:pt x="315" y="512"/>
                    <a:pt x="352" y="478"/>
                    <a:pt x="374" y="438"/>
                  </a:cubicBezTo>
                  <a:cubicBezTo>
                    <a:pt x="422" y="353"/>
                    <a:pt x="422" y="335"/>
                    <a:pt x="357" y="262"/>
                  </a:cubicBezTo>
                  <a:cubicBezTo>
                    <a:pt x="331" y="235"/>
                    <a:pt x="306" y="207"/>
                    <a:pt x="271" y="179"/>
                  </a:cubicBezTo>
                  <a:cubicBezTo>
                    <a:pt x="256" y="215"/>
                    <a:pt x="251" y="247"/>
                    <a:pt x="252" y="281"/>
                  </a:cubicBezTo>
                  <a:cubicBezTo>
                    <a:pt x="228" y="398"/>
                    <a:pt x="260" y="511"/>
                    <a:pt x="279" y="624"/>
                  </a:cubicBezTo>
                  <a:cubicBezTo>
                    <a:pt x="294" y="684"/>
                    <a:pt x="293" y="745"/>
                    <a:pt x="292" y="806"/>
                  </a:cubicBezTo>
                  <a:cubicBezTo>
                    <a:pt x="263" y="852"/>
                    <a:pt x="227" y="860"/>
                    <a:pt x="184" y="824"/>
                  </a:cubicBezTo>
                  <a:close/>
                </a:path>
              </a:pathLst>
            </a:custGeom>
            <a:solidFill>
              <a:srgbClr val="7B85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42" name="Google Shape;1342;p32"/>
            <p:cNvSpPr/>
            <p:nvPr/>
          </p:nvSpPr>
          <p:spPr>
            <a:xfrm>
              <a:off x="4240209" y="184151"/>
              <a:ext cx="555626" cy="584201"/>
            </a:xfrm>
            <a:custGeom>
              <a:avLst/>
              <a:gdLst/>
              <a:ahLst/>
              <a:cxnLst/>
              <a:rect l="l" t="t" r="r" b="b"/>
              <a:pathLst>
                <a:path w="432" h="455" extrusionOk="0">
                  <a:moveTo>
                    <a:pt x="94" y="426"/>
                  </a:moveTo>
                  <a:cubicBezTo>
                    <a:pt x="60" y="426"/>
                    <a:pt x="32" y="448"/>
                    <a:pt x="0" y="455"/>
                  </a:cubicBezTo>
                  <a:cubicBezTo>
                    <a:pt x="30" y="358"/>
                    <a:pt x="53" y="261"/>
                    <a:pt x="56" y="159"/>
                  </a:cubicBezTo>
                  <a:cubicBezTo>
                    <a:pt x="59" y="64"/>
                    <a:pt x="114" y="9"/>
                    <a:pt x="198" y="5"/>
                  </a:cubicBezTo>
                  <a:cubicBezTo>
                    <a:pt x="294" y="0"/>
                    <a:pt x="361" y="52"/>
                    <a:pt x="370" y="149"/>
                  </a:cubicBezTo>
                  <a:cubicBezTo>
                    <a:pt x="378" y="241"/>
                    <a:pt x="389" y="332"/>
                    <a:pt x="428" y="417"/>
                  </a:cubicBezTo>
                  <a:cubicBezTo>
                    <a:pt x="429" y="428"/>
                    <a:pt x="431" y="440"/>
                    <a:pt x="432" y="451"/>
                  </a:cubicBezTo>
                  <a:cubicBezTo>
                    <a:pt x="396" y="435"/>
                    <a:pt x="360" y="415"/>
                    <a:pt x="319" y="412"/>
                  </a:cubicBezTo>
                  <a:cubicBezTo>
                    <a:pt x="308" y="408"/>
                    <a:pt x="296" y="413"/>
                    <a:pt x="286" y="406"/>
                  </a:cubicBezTo>
                  <a:cubicBezTo>
                    <a:pt x="274" y="398"/>
                    <a:pt x="264" y="388"/>
                    <a:pt x="260" y="373"/>
                  </a:cubicBezTo>
                  <a:cubicBezTo>
                    <a:pt x="261" y="348"/>
                    <a:pt x="282" y="333"/>
                    <a:pt x="291" y="313"/>
                  </a:cubicBezTo>
                  <a:cubicBezTo>
                    <a:pt x="293" y="307"/>
                    <a:pt x="296" y="302"/>
                    <a:pt x="299" y="297"/>
                  </a:cubicBezTo>
                  <a:cubicBezTo>
                    <a:pt x="312" y="267"/>
                    <a:pt x="328" y="237"/>
                    <a:pt x="301" y="207"/>
                  </a:cubicBezTo>
                  <a:cubicBezTo>
                    <a:pt x="274" y="176"/>
                    <a:pt x="248" y="145"/>
                    <a:pt x="209" y="192"/>
                  </a:cubicBezTo>
                  <a:cubicBezTo>
                    <a:pt x="203" y="199"/>
                    <a:pt x="195" y="202"/>
                    <a:pt x="188" y="207"/>
                  </a:cubicBezTo>
                  <a:cubicBezTo>
                    <a:pt x="103" y="260"/>
                    <a:pt x="103" y="260"/>
                    <a:pt x="157" y="346"/>
                  </a:cubicBezTo>
                  <a:cubicBezTo>
                    <a:pt x="163" y="356"/>
                    <a:pt x="168" y="365"/>
                    <a:pt x="169" y="376"/>
                  </a:cubicBezTo>
                  <a:cubicBezTo>
                    <a:pt x="167" y="397"/>
                    <a:pt x="159" y="413"/>
                    <a:pt x="140" y="423"/>
                  </a:cubicBezTo>
                  <a:cubicBezTo>
                    <a:pt x="125" y="432"/>
                    <a:pt x="109" y="419"/>
                    <a:pt x="94" y="426"/>
                  </a:cubicBezTo>
                  <a:close/>
                </a:path>
              </a:pathLst>
            </a:custGeom>
            <a:solidFill>
              <a:srgbClr val="5D25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43" name="Google Shape;1343;p32"/>
            <p:cNvSpPr/>
            <p:nvPr/>
          </p:nvSpPr>
          <p:spPr>
            <a:xfrm>
              <a:off x="4486275" y="2668584"/>
              <a:ext cx="161921" cy="300032"/>
            </a:xfrm>
            <a:custGeom>
              <a:avLst/>
              <a:gdLst/>
              <a:ahLst/>
              <a:cxnLst/>
              <a:rect l="l" t="t" r="r" b="b"/>
              <a:pathLst>
                <a:path w="126" h="234" extrusionOk="0">
                  <a:moveTo>
                    <a:pt x="111" y="169"/>
                  </a:moveTo>
                  <a:cubicBezTo>
                    <a:pt x="109" y="197"/>
                    <a:pt x="126" y="234"/>
                    <a:pt x="73" y="233"/>
                  </a:cubicBezTo>
                  <a:cubicBezTo>
                    <a:pt x="32" y="232"/>
                    <a:pt x="0" y="223"/>
                    <a:pt x="7" y="171"/>
                  </a:cubicBezTo>
                  <a:cubicBezTo>
                    <a:pt x="34" y="121"/>
                    <a:pt x="17" y="66"/>
                    <a:pt x="21" y="13"/>
                  </a:cubicBezTo>
                  <a:cubicBezTo>
                    <a:pt x="42" y="2"/>
                    <a:pt x="64" y="0"/>
                    <a:pt x="86" y="11"/>
                  </a:cubicBezTo>
                  <a:cubicBezTo>
                    <a:pt x="94" y="64"/>
                    <a:pt x="91" y="118"/>
                    <a:pt x="111" y="169"/>
                  </a:cubicBezTo>
                  <a:close/>
                </a:path>
              </a:pathLst>
            </a:custGeom>
            <a:solidFill>
              <a:srgbClr val="F7B78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44" name="Google Shape;1344;p32"/>
            <p:cNvSpPr/>
            <p:nvPr/>
          </p:nvSpPr>
          <p:spPr>
            <a:xfrm>
              <a:off x="4581528" y="2314574"/>
              <a:ext cx="163513" cy="352428"/>
            </a:xfrm>
            <a:custGeom>
              <a:avLst/>
              <a:gdLst/>
              <a:ahLst/>
              <a:cxnLst/>
              <a:rect l="l" t="t" r="r" b="b"/>
              <a:pathLst>
                <a:path w="126" h="274" extrusionOk="0">
                  <a:moveTo>
                    <a:pt x="61" y="0"/>
                  </a:moveTo>
                  <a:cubicBezTo>
                    <a:pt x="83" y="18"/>
                    <a:pt x="104" y="35"/>
                    <a:pt x="126" y="53"/>
                  </a:cubicBezTo>
                  <a:cubicBezTo>
                    <a:pt x="68" y="93"/>
                    <a:pt x="33" y="142"/>
                    <a:pt x="46" y="218"/>
                  </a:cubicBezTo>
                  <a:cubicBezTo>
                    <a:pt x="49" y="236"/>
                    <a:pt x="47" y="260"/>
                    <a:pt x="26" y="274"/>
                  </a:cubicBezTo>
                  <a:cubicBezTo>
                    <a:pt x="16" y="267"/>
                    <a:pt x="18" y="258"/>
                    <a:pt x="20" y="249"/>
                  </a:cubicBezTo>
                  <a:cubicBezTo>
                    <a:pt x="24" y="187"/>
                    <a:pt x="6" y="127"/>
                    <a:pt x="0" y="66"/>
                  </a:cubicBezTo>
                  <a:cubicBezTo>
                    <a:pt x="17" y="40"/>
                    <a:pt x="25" y="7"/>
                    <a:pt x="61" y="0"/>
                  </a:cubicBezTo>
                  <a:close/>
                </a:path>
              </a:pathLst>
            </a:custGeom>
            <a:solidFill>
              <a:srgbClr val="F7B89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45" name="Google Shape;1345;p32"/>
            <p:cNvSpPr/>
            <p:nvPr/>
          </p:nvSpPr>
          <p:spPr>
            <a:xfrm>
              <a:off x="4479929" y="2635245"/>
              <a:ext cx="136529" cy="49213"/>
            </a:xfrm>
            <a:custGeom>
              <a:avLst/>
              <a:gdLst/>
              <a:ahLst/>
              <a:cxnLst/>
              <a:rect l="l" t="t" r="r" b="b"/>
              <a:pathLst>
                <a:path w="105" h="39" extrusionOk="0">
                  <a:moveTo>
                    <a:pt x="99" y="0"/>
                  </a:moveTo>
                  <a:cubicBezTo>
                    <a:pt x="101" y="8"/>
                    <a:pt x="103" y="17"/>
                    <a:pt x="105" y="25"/>
                  </a:cubicBezTo>
                  <a:cubicBezTo>
                    <a:pt x="100" y="29"/>
                    <a:pt x="95" y="33"/>
                    <a:pt x="90" y="37"/>
                  </a:cubicBezTo>
                  <a:cubicBezTo>
                    <a:pt x="68" y="38"/>
                    <a:pt x="47" y="39"/>
                    <a:pt x="25" y="39"/>
                  </a:cubicBezTo>
                  <a:cubicBezTo>
                    <a:pt x="17" y="31"/>
                    <a:pt x="0" y="30"/>
                    <a:pt x="1" y="12"/>
                  </a:cubicBezTo>
                  <a:cubicBezTo>
                    <a:pt x="36" y="28"/>
                    <a:pt x="69" y="23"/>
                    <a:pt x="99" y="0"/>
                  </a:cubicBezTo>
                  <a:close/>
                </a:path>
              </a:pathLst>
            </a:custGeom>
            <a:solidFill>
              <a:srgbClr val="5C6B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46" name="Google Shape;1346;p32"/>
            <p:cNvSpPr/>
            <p:nvPr/>
          </p:nvSpPr>
          <p:spPr>
            <a:xfrm>
              <a:off x="4221163" y="1068384"/>
              <a:ext cx="646115" cy="625477"/>
            </a:xfrm>
            <a:custGeom>
              <a:avLst/>
              <a:gdLst/>
              <a:ahLst/>
              <a:cxnLst/>
              <a:rect l="l" t="t" r="r" b="b"/>
              <a:pathLst>
                <a:path w="503" h="487" extrusionOk="0">
                  <a:moveTo>
                    <a:pt x="45" y="442"/>
                  </a:moveTo>
                  <a:cubicBezTo>
                    <a:pt x="15" y="421"/>
                    <a:pt x="0" y="400"/>
                    <a:pt x="17" y="358"/>
                  </a:cubicBezTo>
                  <a:cubicBezTo>
                    <a:pt x="30" y="324"/>
                    <a:pt x="27" y="284"/>
                    <a:pt x="31" y="246"/>
                  </a:cubicBezTo>
                  <a:cubicBezTo>
                    <a:pt x="12" y="208"/>
                    <a:pt x="33" y="168"/>
                    <a:pt x="26" y="129"/>
                  </a:cubicBezTo>
                  <a:cubicBezTo>
                    <a:pt x="42" y="87"/>
                    <a:pt x="89" y="96"/>
                    <a:pt x="116" y="74"/>
                  </a:cubicBezTo>
                  <a:cubicBezTo>
                    <a:pt x="206" y="0"/>
                    <a:pt x="293" y="12"/>
                    <a:pt x="382" y="76"/>
                  </a:cubicBezTo>
                  <a:cubicBezTo>
                    <a:pt x="403" y="91"/>
                    <a:pt x="431" y="94"/>
                    <a:pt x="446" y="117"/>
                  </a:cubicBezTo>
                  <a:cubicBezTo>
                    <a:pt x="466" y="160"/>
                    <a:pt x="478" y="203"/>
                    <a:pt x="462" y="250"/>
                  </a:cubicBezTo>
                  <a:cubicBezTo>
                    <a:pt x="461" y="306"/>
                    <a:pt x="503" y="355"/>
                    <a:pt x="486" y="413"/>
                  </a:cubicBezTo>
                  <a:cubicBezTo>
                    <a:pt x="343" y="487"/>
                    <a:pt x="195" y="478"/>
                    <a:pt x="45" y="442"/>
                  </a:cubicBezTo>
                  <a:close/>
                </a:path>
              </a:pathLst>
            </a:custGeom>
            <a:solidFill>
              <a:srgbClr val="EA513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47" name="Google Shape;1347;p32"/>
            <p:cNvSpPr/>
            <p:nvPr/>
          </p:nvSpPr>
          <p:spPr>
            <a:xfrm>
              <a:off x="4548189" y="1782759"/>
              <a:ext cx="165104" cy="149220"/>
            </a:xfrm>
            <a:custGeom>
              <a:avLst/>
              <a:gdLst/>
              <a:ahLst/>
              <a:cxnLst/>
              <a:rect l="l" t="t" r="r" b="b"/>
              <a:pathLst>
                <a:path w="128" h="117" extrusionOk="0">
                  <a:moveTo>
                    <a:pt x="128" y="103"/>
                  </a:moveTo>
                  <a:cubicBezTo>
                    <a:pt x="86" y="108"/>
                    <a:pt x="43" y="112"/>
                    <a:pt x="0" y="117"/>
                  </a:cubicBezTo>
                  <a:cubicBezTo>
                    <a:pt x="3" y="79"/>
                    <a:pt x="0" y="20"/>
                    <a:pt x="23" y="12"/>
                  </a:cubicBezTo>
                  <a:cubicBezTo>
                    <a:pt x="57" y="0"/>
                    <a:pt x="79" y="54"/>
                    <a:pt x="108" y="78"/>
                  </a:cubicBezTo>
                  <a:cubicBezTo>
                    <a:pt x="116" y="85"/>
                    <a:pt x="122" y="94"/>
                    <a:pt x="128" y="103"/>
                  </a:cubicBezTo>
                  <a:close/>
                </a:path>
              </a:pathLst>
            </a:custGeom>
            <a:solidFill>
              <a:srgbClr val="37B6B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48" name="Google Shape;1348;p32"/>
            <p:cNvSpPr/>
            <p:nvPr/>
          </p:nvSpPr>
          <p:spPr>
            <a:xfrm>
              <a:off x="4111627" y="915991"/>
              <a:ext cx="871542" cy="363538"/>
            </a:xfrm>
            <a:custGeom>
              <a:avLst/>
              <a:gdLst/>
              <a:ahLst/>
              <a:cxnLst/>
              <a:rect l="l" t="t" r="r" b="b"/>
              <a:pathLst>
                <a:path w="676" h="283" extrusionOk="0">
                  <a:moveTo>
                    <a:pt x="522" y="237"/>
                  </a:moveTo>
                  <a:cubicBezTo>
                    <a:pt x="464" y="209"/>
                    <a:pt x="405" y="183"/>
                    <a:pt x="349" y="152"/>
                  </a:cubicBezTo>
                  <a:cubicBezTo>
                    <a:pt x="334" y="144"/>
                    <a:pt x="326" y="140"/>
                    <a:pt x="311" y="152"/>
                  </a:cubicBezTo>
                  <a:cubicBezTo>
                    <a:pt x="253" y="194"/>
                    <a:pt x="185" y="216"/>
                    <a:pt x="120" y="243"/>
                  </a:cubicBezTo>
                  <a:cubicBezTo>
                    <a:pt x="104" y="274"/>
                    <a:pt x="76" y="276"/>
                    <a:pt x="46" y="273"/>
                  </a:cubicBezTo>
                  <a:cubicBezTo>
                    <a:pt x="0" y="271"/>
                    <a:pt x="3" y="237"/>
                    <a:pt x="6" y="207"/>
                  </a:cubicBezTo>
                  <a:cubicBezTo>
                    <a:pt x="10" y="169"/>
                    <a:pt x="21" y="132"/>
                    <a:pt x="28" y="94"/>
                  </a:cubicBezTo>
                  <a:cubicBezTo>
                    <a:pt x="53" y="102"/>
                    <a:pt x="75" y="120"/>
                    <a:pt x="103" y="119"/>
                  </a:cubicBezTo>
                  <a:cubicBezTo>
                    <a:pt x="125" y="139"/>
                    <a:pt x="105" y="157"/>
                    <a:pt x="101" y="177"/>
                  </a:cubicBezTo>
                  <a:cubicBezTo>
                    <a:pt x="110" y="154"/>
                    <a:pt x="127" y="156"/>
                    <a:pt x="145" y="159"/>
                  </a:cubicBezTo>
                  <a:cubicBezTo>
                    <a:pt x="232" y="141"/>
                    <a:pt x="308" y="109"/>
                    <a:pt x="329" y="0"/>
                  </a:cubicBezTo>
                  <a:cubicBezTo>
                    <a:pt x="354" y="101"/>
                    <a:pt x="420" y="141"/>
                    <a:pt x="507" y="156"/>
                  </a:cubicBezTo>
                  <a:cubicBezTo>
                    <a:pt x="517" y="150"/>
                    <a:pt x="527" y="152"/>
                    <a:pt x="537" y="155"/>
                  </a:cubicBezTo>
                  <a:cubicBezTo>
                    <a:pt x="539" y="149"/>
                    <a:pt x="565" y="187"/>
                    <a:pt x="550" y="148"/>
                  </a:cubicBezTo>
                  <a:cubicBezTo>
                    <a:pt x="546" y="138"/>
                    <a:pt x="550" y="128"/>
                    <a:pt x="557" y="119"/>
                  </a:cubicBezTo>
                  <a:cubicBezTo>
                    <a:pt x="584" y="121"/>
                    <a:pt x="606" y="105"/>
                    <a:pt x="630" y="98"/>
                  </a:cubicBezTo>
                  <a:cubicBezTo>
                    <a:pt x="645" y="157"/>
                    <a:pt x="676" y="216"/>
                    <a:pt x="627" y="274"/>
                  </a:cubicBezTo>
                  <a:cubicBezTo>
                    <a:pt x="585" y="283"/>
                    <a:pt x="550" y="271"/>
                    <a:pt x="522" y="237"/>
                  </a:cubicBezTo>
                  <a:close/>
                </a:path>
              </a:pathLst>
            </a:custGeom>
            <a:solidFill>
              <a:srgbClr val="F8B68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49" name="Google Shape;1349;p32"/>
            <p:cNvSpPr/>
            <p:nvPr/>
          </p:nvSpPr>
          <p:spPr>
            <a:xfrm>
              <a:off x="4784726" y="1220788"/>
              <a:ext cx="134938" cy="168277"/>
            </a:xfrm>
            <a:custGeom>
              <a:avLst/>
              <a:gdLst/>
              <a:ahLst/>
              <a:cxnLst/>
              <a:rect l="l" t="t" r="r" b="b"/>
              <a:pathLst>
                <a:path w="105" h="132" extrusionOk="0">
                  <a:moveTo>
                    <a:pt x="0" y="0"/>
                  </a:moveTo>
                  <a:cubicBezTo>
                    <a:pt x="35" y="13"/>
                    <a:pt x="70" y="25"/>
                    <a:pt x="105" y="37"/>
                  </a:cubicBezTo>
                  <a:cubicBezTo>
                    <a:pt x="89" y="78"/>
                    <a:pt x="66" y="113"/>
                    <a:pt x="24" y="132"/>
                  </a:cubicBezTo>
                  <a:cubicBezTo>
                    <a:pt x="16" y="88"/>
                    <a:pt x="8" y="44"/>
                    <a:pt x="0" y="0"/>
                  </a:cubicBezTo>
                  <a:close/>
                </a:path>
              </a:pathLst>
            </a:custGeom>
            <a:solidFill>
              <a:srgbClr val="622B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50" name="Google Shape;1350;p32"/>
            <p:cNvSpPr/>
            <p:nvPr/>
          </p:nvSpPr>
          <p:spPr>
            <a:xfrm>
              <a:off x="4360865" y="700092"/>
              <a:ext cx="288922" cy="152403"/>
            </a:xfrm>
            <a:custGeom>
              <a:avLst/>
              <a:gdLst/>
              <a:ahLst/>
              <a:cxnLst/>
              <a:rect l="l" t="t" r="r" b="b"/>
              <a:pathLst>
                <a:path w="225" h="119" extrusionOk="0">
                  <a:moveTo>
                    <a:pt x="199" y="0"/>
                  </a:moveTo>
                  <a:cubicBezTo>
                    <a:pt x="207" y="3"/>
                    <a:pt x="216" y="7"/>
                    <a:pt x="225" y="10"/>
                  </a:cubicBezTo>
                  <a:cubicBezTo>
                    <a:pt x="219" y="19"/>
                    <a:pt x="212" y="27"/>
                    <a:pt x="209" y="37"/>
                  </a:cubicBezTo>
                  <a:cubicBezTo>
                    <a:pt x="194" y="81"/>
                    <a:pt x="166" y="112"/>
                    <a:pt x="119" y="116"/>
                  </a:cubicBezTo>
                  <a:cubicBezTo>
                    <a:pt x="72" y="119"/>
                    <a:pt x="46" y="90"/>
                    <a:pt x="26" y="51"/>
                  </a:cubicBezTo>
                  <a:cubicBezTo>
                    <a:pt x="21" y="40"/>
                    <a:pt x="9" y="33"/>
                    <a:pt x="0" y="24"/>
                  </a:cubicBezTo>
                  <a:cubicBezTo>
                    <a:pt x="11" y="12"/>
                    <a:pt x="24" y="11"/>
                    <a:pt x="39" y="14"/>
                  </a:cubicBezTo>
                  <a:cubicBezTo>
                    <a:pt x="48" y="20"/>
                    <a:pt x="55" y="28"/>
                    <a:pt x="62" y="36"/>
                  </a:cubicBezTo>
                  <a:cubicBezTo>
                    <a:pt x="103" y="83"/>
                    <a:pt x="126" y="83"/>
                    <a:pt x="165" y="37"/>
                  </a:cubicBezTo>
                  <a:cubicBezTo>
                    <a:pt x="176" y="25"/>
                    <a:pt x="181" y="7"/>
                    <a:pt x="199" y="0"/>
                  </a:cubicBezTo>
                  <a:close/>
                </a:path>
              </a:pathLst>
            </a:custGeom>
            <a:solidFill>
              <a:srgbClr val="CE47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51" name="Google Shape;1351;p32"/>
            <p:cNvSpPr/>
            <p:nvPr/>
          </p:nvSpPr>
          <p:spPr>
            <a:xfrm>
              <a:off x="4765679" y="1028700"/>
              <a:ext cx="74615" cy="111127"/>
            </a:xfrm>
            <a:custGeom>
              <a:avLst/>
              <a:gdLst/>
              <a:ahLst/>
              <a:cxnLst/>
              <a:rect l="l" t="t" r="r" b="b"/>
              <a:pathLst>
                <a:path w="58" h="86" extrusionOk="0">
                  <a:moveTo>
                    <a:pt x="50" y="31"/>
                  </a:moveTo>
                  <a:cubicBezTo>
                    <a:pt x="53" y="49"/>
                    <a:pt x="55" y="67"/>
                    <a:pt x="58" y="86"/>
                  </a:cubicBezTo>
                  <a:cubicBezTo>
                    <a:pt x="35" y="86"/>
                    <a:pt x="16" y="84"/>
                    <a:pt x="0" y="68"/>
                  </a:cubicBezTo>
                  <a:cubicBezTo>
                    <a:pt x="0" y="46"/>
                    <a:pt x="0" y="25"/>
                    <a:pt x="0" y="2"/>
                  </a:cubicBezTo>
                  <a:cubicBezTo>
                    <a:pt x="24" y="0"/>
                    <a:pt x="26" y="37"/>
                    <a:pt x="50" y="31"/>
                  </a:cubicBezTo>
                  <a:close/>
                </a:path>
              </a:pathLst>
            </a:custGeom>
            <a:solidFill>
              <a:srgbClr val="6227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52" name="Google Shape;1352;p32"/>
            <p:cNvSpPr/>
            <p:nvPr/>
          </p:nvSpPr>
          <p:spPr>
            <a:xfrm>
              <a:off x="4232272" y="1047746"/>
              <a:ext cx="66678" cy="92070"/>
            </a:xfrm>
            <a:custGeom>
              <a:avLst/>
              <a:gdLst/>
              <a:ahLst/>
              <a:cxnLst/>
              <a:rect l="l" t="t" r="r" b="b"/>
              <a:pathLst>
                <a:path w="52" h="72" extrusionOk="0">
                  <a:moveTo>
                    <a:pt x="52" y="56"/>
                  </a:moveTo>
                  <a:cubicBezTo>
                    <a:pt x="38" y="69"/>
                    <a:pt x="21" y="72"/>
                    <a:pt x="0" y="71"/>
                  </a:cubicBezTo>
                  <a:cubicBezTo>
                    <a:pt x="4" y="52"/>
                    <a:pt x="7" y="34"/>
                    <a:pt x="10" y="16"/>
                  </a:cubicBezTo>
                  <a:cubicBezTo>
                    <a:pt x="23" y="11"/>
                    <a:pt x="35" y="6"/>
                    <a:pt x="50" y="0"/>
                  </a:cubicBezTo>
                  <a:cubicBezTo>
                    <a:pt x="50" y="19"/>
                    <a:pt x="51" y="38"/>
                    <a:pt x="52" y="56"/>
                  </a:cubicBezTo>
                  <a:close/>
                </a:path>
              </a:pathLst>
            </a:custGeom>
            <a:solidFill>
              <a:srgbClr val="692F1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53" name="Google Shape;1353;p32"/>
            <p:cNvSpPr/>
            <p:nvPr/>
          </p:nvSpPr>
          <p:spPr>
            <a:xfrm>
              <a:off x="4300542" y="776289"/>
              <a:ext cx="58741" cy="55558"/>
            </a:xfrm>
            <a:custGeom>
              <a:avLst/>
              <a:gdLst/>
              <a:ahLst/>
              <a:cxnLst/>
              <a:rect l="l" t="t" r="r" b="b"/>
              <a:pathLst>
                <a:path w="46" h="43" extrusionOk="0">
                  <a:moveTo>
                    <a:pt x="17" y="0"/>
                  </a:moveTo>
                  <a:cubicBezTo>
                    <a:pt x="25" y="9"/>
                    <a:pt x="37" y="17"/>
                    <a:pt x="42" y="28"/>
                  </a:cubicBezTo>
                  <a:cubicBezTo>
                    <a:pt x="46" y="37"/>
                    <a:pt x="36" y="43"/>
                    <a:pt x="27" y="42"/>
                  </a:cubicBezTo>
                  <a:cubicBezTo>
                    <a:pt x="12" y="41"/>
                    <a:pt x="2" y="33"/>
                    <a:pt x="1" y="18"/>
                  </a:cubicBezTo>
                  <a:cubicBezTo>
                    <a:pt x="0" y="9"/>
                    <a:pt x="6" y="2"/>
                    <a:pt x="17" y="0"/>
                  </a:cubicBezTo>
                  <a:close/>
                </a:path>
              </a:pathLst>
            </a:custGeom>
            <a:solidFill>
              <a:srgbClr val="F081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54" name="Google Shape;1354;p32"/>
            <p:cNvSpPr/>
            <p:nvPr/>
          </p:nvSpPr>
          <p:spPr>
            <a:xfrm>
              <a:off x="4171949" y="1227133"/>
              <a:ext cx="125409" cy="157157"/>
            </a:xfrm>
            <a:custGeom>
              <a:avLst/>
              <a:gdLst/>
              <a:ahLst/>
              <a:cxnLst/>
              <a:rect l="l" t="t" r="r" b="b"/>
              <a:pathLst>
                <a:path w="98" h="122" extrusionOk="0">
                  <a:moveTo>
                    <a:pt x="0" y="30"/>
                  </a:moveTo>
                  <a:cubicBezTo>
                    <a:pt x="25" y="20"/>
                    <a:pt x="49" y="10"/>
                    <a:pt x="74" y="0"/>
                  </a:cubicBezTo>
                  <a:cubicBezTo>
                    <a:pt x="98" y="42"/>
                    <a:pt x="74" y="82"/>
                    <a:pt x="69" y="122"/>
                  </a:cubicBezTo>
                  <a:cubicBezTo>
                    <a:pt x="32" y="102"/>
                    <a:pt x="11" y="70"/>
                    <a:pt x="0" y="30"/>
                  </a:cubicBezTo>
                  <a:close/>
                </a:path>
              </a:pathLst>
            </a:custGeom>
            <a:solidFill>
              <a:srgbClr val="6229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55" name="Google Shape;1355;p32"/>
            <p:cNvSpPr/>
            <p:nvPr/>
          </p:nvSpPr>
          <p:spPr>
            <a:xfrm>
              <a:off x="4340227" y="357192"/>
              <a:ext cx="344491" cy="357182"/>
            </a:xfrm>
            <a:custGeom>
              <a:avLst/>
              <a:gdLst/>
              <a:ahLst/>
              <a:cxnLst/>
              <a:rect l="l" t="t" r="r" b="b"/>
              <a:pathLst>
                <a:path w="268" h="278" extrusionOk="0">
                  <a:moveTo>
                    <a:pt x="227" y="177"/>
                  </a:moveTo>
                  <a:cubicBezTo>
                    <a:pt x="229" y="208"/>
                    <a:pt x="196" y="216"/>
                    <a:pt x="188" y="240"/>
                  </a:cubicBezTo>
                  <a:cubicBezTo>
                    <a:pt x="153" y="276"/>
                    <a:pt x="119" y="278"/>
                    <a:pt x="84" y="241"/>
                  </a:cubicBezTo>
                  <a:cubicBezTo>
                    <a:pt x="68" y="220"/>
                    <a:pt x="51" y="201"/>
                    <a:pt x="37" y="180"/>
                  </a:cubicBezTo>
                  <a:cubicBezTo>
                    <a:pt x="0" y="120"/>
                    <a:pt x="6" y="104"/>
                    <a:pt x="68" y="78"/>
                  </a:cubicBezTo>
                  <a:cubicBezTo>
                    <a:pt x="88" y="70"/>
                    <a:pt x="106" y="58"/>
                    <a:pt x="123" y="45"/>
                  </a:cubicBezTo>
                  <a:cubicBezTo>
                    <a:pt x="141" y="31"/>
                    <a:pt x="157" y="15"/>
                    <a:pt x="174" y="0"/>
                  </a:cubicBezTo>
                  <a:cubicBezTo>
                    <a:pt x="198" y="29"/>
                    <a:pt x="237" y="50"/>
                    <a:pt x="253" y="80"/>
                  </a:cubicBezTo>
                  <a:cubicBezTo>
                    <a:pt x="268" y="106"/>
                    <a:pt x="256" y="150"/>
                    <a:pt x="227" y="178"/>
                  </a:cubicBezTo>
                  <a:cubicBezTo>
                    <a:pt x="219" y="170"/>
                    <a:pt x="212" y="163"/>
                    <a:pt x="203" y="152"/>
                  </a:cubicBezTo>
                  <a:cubicBezTo>
                    <a:pt x="211" y="163"/>
                    <a:pt x="220" y="170"/>
                    <a:pt x="227" y="177"/>
                  </a:cubicBezTo>
                  <a:close/>
                </a:path>
              </a:pathLst>
            </a:custGeom>
            <a:solidFill>
              <a:srgbClr val="F7B58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56" name="Google Shape;1356;p32"/>
            <p:cNvSpPr/>
            <p:nvPr/>
          </p:nvSpPr>
          <p:spPr>
            <a:xfrm>
              <a:off x="4411659" y="665161"/>
              <a:ext cx="204789" cy="157157"/>
            </a:xfrm>
            <a:custGeom>
              <a:avLst/>
              <a:gdLst/>
              <a:ahLst/>
              <a:cxnLst/>
              <a:rect l="l" t="t" r="r" b="b"/>
              <a:pathLst>
                <a:path w="160" h="122" extrusionOk="0">
                  <a:moveTo>
                    <a:pt x="29" y="1"/>
                  </a:moveTo>
                  <a:cubicBezTo>
                    <a:pt x="64" y="16"/>
                    <a:pt x="98" y="13"/>
                    <a:pt x="133" y="0"/>
                  </a:cubicBezTo>
                  <a:cubicBezTo>
                    <a:pt x="142" y="9"/>
                    <a:pt x="151" y="18"/>
                    <a:pt x="160" y="27"/>
                  </a:cubicBezTo>
                  <a:cubicBezTo>
                    <a:pt x="156" y="37"/>
                    <a:pt x="153" y="48"/>
                    <a:pt x="148" y="57"/>
                  </a:cubicBezTo>
                  <a:cubicBezTo>
                    <a:pt x="131" y="90"/>
                    <a:pt x="111" y="122"/>
                    <a:pt x="67" y="117"/>
                  </a:cubicBezTo>
                  <a:cubicBezTo>
                    <a:pt x="22" y="112"/>
                    <a:pt x="9" y="78"/>
                    <a:pt x="0" y="41"/>
                  </a:cubicBezTo>
                  <a:cubicBezTo>
                    <a:pt x="17" y="33"/>
                    <a:pt x="21" y="15"/>
                    <a:pt x="29" y="1"/>
                  </a:cubicBezTo>
                  <a:close/>
                </a:path>
              </a:pathLst>
            </a:custGeom>
            <a:solidFill>
              <a:srgbClr val="F3976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57" name="Google Shape;1357;p32"/>
            <p:cNvSpPr/>
            <p:nvPr/>
          </p:nvSpPr>
          <p:spPr>
            <a:xfrm>
              <a:off x="4352928" y="276221"/>
              <a:ext cx="195260" cy="157157"/>
            </a:xfrm>
            <a:custGeom>
              <a:avLst/>
              <a:gdLst/>
              <a:ahLst/>
              <a:cxnLst/>
              <a:rect l="l" t="t" r="r" b="b"/>
              <a:pathLst>
                <a:path w="151" h="123" extrusionOk="0">
                  <a:moveTo>
                    <a:pt x="0" y="123"/>
                  </a:moveTo>
                  <a:cubicBezTo>
                    <a:pt x="80" y="118"/>
                    <a:pt x="47" y="22"/>
                    <a:pt x="103" y="0"/>
                  </a:cubicBezTo>
                  <a:cubicBezTo>
                    <a:pt x="99" y="32"/>
                    <a:pt x="108" y="44"/>
                    <a:pt x="151" y="12"/>
                  </a:cubicBezTo>
                  <a:cubicBezTo>
                    <a:pt x="117" y="89"/>
                    <a:pt x="70" y="121"/>
                    <a:pt x="0" y="123"/>
                  </a:cubicBezTo>
                  <a:close/>
                </a:path>
              </a:pathLst>
            </a:custGeom>
            <a:solidFill>
              <a:srgbClr val="813A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58" name="Google Shape;1358;p32"/>
            <p:cNvSpPr/>
            <p:nvPr/>
          </p:nvSpPr>
          <p:spPr>
            <a:xfrm>
              <a:off x="4600575" y="320670"/>
              <a:ext cx="65086" cy="79379"/>
            </a:xfrm>
            <a:custGeom>
              <a:avLst/>
              <a:gdLst/>
              <a:ahLst/>
              <a:cxnLst/>
              <a:rect l="l" t="t" r="r" b="b"/>
              <a:pathLst>
                <a:path w="51" h="61" extrusionOk="0">
                  <a:moveTo>
                    <a:pt x="51" y="60"/>
                  </a:moveTo>
                  <a:cubicBezTo>
                    <a:pt x="23" y="61"/>
                    <a:pt x="9" y="45"/>
                    <a:pt x="0" y="21"/>
                  </a:cubicBezTo>
                  <a:cubicBezTo>
                    <a:pt x="43" y="0"/>
                    <a:pt x="43" y="34"/>
                    <a:pt x="51" y="60"/>
                  </a:cubicBezTo>
                  <a:close/>
                </a:path>
              </a:pathLst>
            </a:custGeom>
            <a:solidFill>
              <a:srgbClr val="7F39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59" name="Google Shape;1359;p32"/>
            <p:cNvSpPr/>
            <p:nvPr/>
          </p:nvSpPr>
          <p:spPr>
            <a:xfrm>
              <a:off x="4484683" y="1381128"/>
              <a:ext cx="58741" cy="47621"/>
            </a:xfrm>
            <a:custGeom>
              <a:avLst/>
              <a:gdLst/>
              <a:ahLst/>
              <a:cxnLst/>
              <a:rect l="l" t="t" r="r" b="b"/>
              <a:pathLst>
                <a:path w="46" h="37" extrusionOk="0">
                  <a:moveTo>
                    <a:pt x="26" y="36"/>
                  </a:moveTo>
                  <a:cubicBezTo>
                    <a:pt x="13" y="37"/>
                    <a:pt x="4" y="30"/>
                    <a:pt x="2" y="19"/>
                  </a:cubicBezTo>
                  <a:cubicBezTo>
                    <a:pt x="0" y="9"/>
                    <a:pt x="7" y="3"/>
                    <a:pt x="17" y="3"/>
                  </a:cubicBezTo>
                  <a:cubicBezTo>
                    <a:pt x="27" y="2"/>
                    <a:pt x="40" y="0"/>
                    <a:pt x="43" y="14"/>
                  </a:cubicBezTo>
                  <a:cubicBezTo>
                    <a:pt x="46" y="27"/>
                    <a:pt x="35" y="32"/>
                    <a:pt x="26" y="36"/>
                  </a:cubicBezTo>
                  <a:close/>
                </a:path>
              </a:pathLst>
            </a:custGeom>
            <a:solidFill>
              <a:srgbClr val="F0845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60" name="Google Shape;1360;p32"/>
            <p:cNvSpPr/>
            <p:nvPr/>
          </p:nvSpPr>
          <p:spPr>
            <a:xfrm>
              <a:off x="4573591" y="522286"/>
              <a:ext cx="58741" cy="65086"/>
            </a:xfrm>
            <a:custGeom>
              <a:avLst/>
              <a:gdLst/>
              <a:ahLst/>
              <a:cxnLst/>
              <a:rect l="l" t="t" r="r" b="b"/>
              <a:pathLst>
                <a:path w="46" h="50" extrusionOk="0">
                  <a:moveTo>
                    <a:pt x="46" y="48"/>
                  </a:moveTo>
                  <a:cubicBezTo>
                    <a:pt x="14" y="50"/>
                    <a:pt x="0" y="34"/>
                    <a:pt x="3" y="2"/>
                  </a:cubicBezTo>
                  <a:cubicBezTo>
                    <a:pt x="37" y="0"/>
                    <a:pt x="46" y="20"/>
                    <a:pt x="46" y="49"/>
                  </a:cubicBezTo>
                  <a:cubicBezTo>
                    <a:pt x="46" y="49"/>
                    <a:pt x="46" y="48"/>
                    <a:pt x="46" y="48"/>
                  </a:cubicBezTo>
                  <a:close/>
                </a:path>
              </a:pathLst>
            </a:custGeom>
            <a:solidFill>
              <a:srgbClr val="EC85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
        <p:nvSpPr>
          <p:cNvPr id="1361" name="Google Shape;1361;p32"/>
          <p:cNvSpPr/>
          <p:nvPr/>
        </p:nvSpPr>
        <p:spPr>
          <a:xfrm>
            <a:off x="392113" y="2797177"/>
            <a:ext cx="2268534" cy="2174872"/>
          </a:xfrm>
          <a:custGeom>
            <a:avLst/>
            <a:gdLst/>
            <a:ahLst/>
            <a:cxnLst/>
            <a:rect l="l" t="t" r="r" b="b"/>
            <a:pathLst>
              <a:path w="602" h="577" extrusionOk="0">
                <a:moveTo>
                  <a:pt x="444" y="48"/>
                </a:moveTo>
                <a:cubicBezTo>
                  <a:pt x="559" y="119"/>
                  <a:pt x="602" y="262"/>
                  <a:pt x="545" y="386"/>
                </a:cubicBezTo>
                <a:cubicBezTo>
                  <a:pt x="488" y="512"/>
                  <a:pt x="348" y="577"/>
                  <a:pt x="217" y="537"/>
                </a:cubicBezTo>
                <a:cubicBezTo>
                  <a:pt x="87" y="498"/>
                  <a:pt x="0" y="366"/>
                  <a:pt x="20" y="240"/>
                </a:cubicBezTo>
                <a:cubicBezTo>
                  <a:pt x="44" y="93"/>
                  <a:pt x="155" y="0"/>
                  <a:pt x="303" y="2"/>
                </a:cubicBezTo>
                <a:cubicBezTo>
                  <a:pt x="311" y="52"/>
                  <a:pt x="310" y="101"/>
                  <a:pt x="297" y="150"/>
                </a:cubicBezTo>
                <a:cubicBezTo>
                  <a:pt x="276" y="174"/>
                  <a:pt x="253" y="157"/>
                  <a:pt x="231" y="154"/>
                </a:cubicBezTo>
                <a:cubicBezTo>
                  <a:pt x="161" y="144"/>
                  <a:pt x="118" y="177"/>
                  <a:pt x="111" y="247"/>
                </a:cubicBezTo>
                <a:cubicBezTo>
                  <a:pt x="105" y="305"/>
                  <a:pt x="121" y="358"/>
                  <a:pt x="145" y="410"/>
                </a:cubicBezTo>
                <a:cubicBezTo>
                  <a:pt x="184" y="496"/>
                  <a:pt x="265" y="481"/>
                  <a:pt x="336" y="487"/>
                </a:cubicBezTo>
                <a:cubicBezTo>
                  <a:pt x="392" y="492"/>
                  <a:pt x="420" y="451"/>
                  <a:pt x="443" y="407"/>
                </a:cubicBezTo>
                <a:cubicBezTo>
                  <a:pt x="467" y="361"/>
                  <a:pt x="482" y="312"/>
                  <a:pt x="480" y="258"/>
                </a:cubicBezTo>
                <a:cubicBezTo>
                  <a:pt x="477" y="186"/>
                  <a:pt x="460" y="167"/>
                  <a:pt x="388" y="161"/>
                </a:cubicBezTo>
                <a:cubicBezTo>
                  <a:pt x="373" y="159"/>
                  <a:pt x="358" y="160"/>
                  <a:pt x="343" y="155"/>
                </a:cubicBezTo>
                <a:cubicBezTo>
                  <a:pt x="325" y="148"/>
                  <a:pt x="315" y="135"/>
                  <a:pt x="322" y="116"/>
                </a:cubicBezTo>
                <a:cubicBezTo>
                  <a:pt x="329" y="97"/>
                  <a:pt x="346" y="100"/>
                  <a:pt x="360" y="101"/>
                </a:cubicBezTo>
                <a:cubicBezTo>
                  <a:pt x="401" y="103"/>
                  <a:pt x="438" y="100"/>
                  <a:pt x="444" y="4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1362" name="Google Shape;1362;p32"/>
          <p:cNvGrpSpPr/>
          <p:nvPr/>
        </p:nvGrpSpPr>
        <p:grpSpPr>
          <a:xfrm>
            <a:off x="681035" y="2803522"/>
            <a:ext cx="1617665" cy="1954209"/>
            <a:chOff x="681035" y="2803522"/>
            <a:chExt cx="1617665" cy="1954209"/>
          </a:xfrm>
        </p:grpSpPr>
        <p:sp>
          <p:nvSpPr>
            <p:cNvPr id="1363" name="Google Shape;1363;p32"/>
            <p:cNvSpPr/>
            <p:nvPr/>
          </p:nvSpPr>
          <p:spPr>
            <a:xfrm>
              <a:off x="1447796" y="2808286"/>
              <a:ext cx="719139" cy="622304"/>
            </a:xfrm>
            <a:custGeom>
              <a:avLst/>
              <a:gdLst/>
              <a:ahLst/>
              <a:cxnLst/>
              <a:rect l="l" t="t" r="r" b="b"/>
              <a:pathLst>
                <a:path w="191" h="165" extrusionOk="0">
                  <a:moveTo>
                    <a:pt x="164" y="45"/>
                  </a:moveTo>
                  <a:cubicBezTo>
                    <a:pt x="191" y="99"/>
                    <a:pt x="170" y="118"/>
                    <a:pt x="92" y="117"/>
                  </a:cubicBezTo>
                  <a:cubicBezTo>
                    <a:pt x="80" y="117"/>
                    <a:pt x="29" y="82"/>
                    <a:pt x="56" y="143"/>
                  </a:cubicBezTo>
                  <a:cubicBezTo>
                    <a:pt x="59" y="165"/>
                    <a:pt x="45" y="159"/>
                    <a:pt x="33" y="157"/>
                  </a:cubicBezTo>
                  <a:cubicBezTo>
                    <a:pt x="0" y="104"/>
                    <a:pt x="37" y="52"/>
                    <a:pt x="37" y="0"/>
                  </a:cubicBezTo>
                  <a:cubicBezTo>
                    <a:pt x="84" y="1"/>
                    <a:pt x="126" y="17"/>
                    <a:pt x="164" y="45"/>
                  </a:cubicBezTo>
                  <a:close/>
                </a:path>
              </a:pathLst>
            </a:custGeom>
            <a:solidFill>
              <a:srgbClr val="67B17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64" name="Google Shape;1364;p32"/>
            <p:cNvSpPr/>
            <p:nvPr/>
          </p:nvSpPr>
          <p:spPr>
            <a:xfrm>
              <a:off x="1431922" y="2803522"/>
              <a:ext cx="287341" cy="615948"/>
            </a:xfrm>
            <a:custGeom>
              <a:avLst/>
              <a:gdLst/>
              <a:ahLst/>
              <a:cxnLst/>
              <a:rect l="l" t="t" r="r" b="b"/>
              <a:pathLst>
                <a:path w="76" h="163" extrusionOk="0">
                  <a:moveTo>
                    <a:pt x="41" y="1"/>
                  </a:moveTo>
                  <a:cubicBezTo>
                    <a:pt x="50" y="13"/>
                    <a:pt x="76" y="21"/>
                    <a:pt x="59" y="40"/>
                  </a:cubicBezTo>
                  <a:cubicBezTo>
                    <a:pt x="27" y="76"/>
                    <a:pt x="44" y="115"/>
                    <a:pt x="43" y="153"/>
                  </a:cubicBezTo>
                  <a:cubicBezTo>
                    <a:pt x="30" y="162"/>
                    <a:pt x="19" y="163"/>
                    <a:pt x="10" y="149"/>
                  </a:cubicBezTo>
                  <a:cubicBezTo>
                    <a:pt x="14" y="99"/>
                    <a:pt x="0" y="47"/>
                    <a:pt x="27" y="0"/>
                  </a:cubicBezTo>
                  <a:cubicBezTo>
                    <a:pt x="31" y="0"/>
                    <a:pt x="36" y="1"/>
                    <a:pt x="41" y="1"/>
                  </a:cubicBezTo>
                  <a:close/>
                </a:path>
              </a:pathLst>
            </a:custGeom>
            <a:solidFill>
              <a:srgbClr val="5C241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65" name="Google Shape;1365;p32"/>
            <p:cNvSpPr/>
            <p:nvPr/>
          </p:nvSpPr>
          <p:spPr>
            <a:xfrm>
              <a:off x="681035" y="3252785"/>
              <a:ext cx="1617665" cy="1504946"/>
            </a:xfrm>
            <a:custGeom>
              <a:avLst/>
              <a:gdLst/>
              <a:ahLst/>
              <a:cxnLst/>
              <a:rect l="l" t="t" r="r" b="b"/>
              <a:pathLst>
                <a:path w="429" h="399" extrusionOk="0">
                  <a:moveTo>
                    <a:pt x="209" y="30"/>
                  </a:moveTo>
                  <a:cubicBezTo>
                    <a:pt x="220" y="31"/>
                    <a:pt x="231" y="33"/>
                    <a:pt x="241" y="34"/>
                  </a:cubicBezTo>
                  <a:cubicBezTo>
                    <a:pt x="247" y="31"/>
                    <a:pt x="253" y="28"/>
                    <a:pt x="259" y="25"/>
                  </a:cubicBezTo>
                  <a:cubicBezTo>
                    <a:pt x="281" y="24"/>
                    <a:pt x="302" y="21"/>
                    <a:pt x="324" y="21"/>
                  </a:cubicBezTo>
                  <a:cubicBezTo>
                    <a:pt x="381" y="20"/>
                    <a:pt x="412" y="52"/>
                    <a:pt x="419" y="106"/>
                  </a:cubicBezTo>
                  <a:cubicBezTo>
                    <a:pt x="429" y="188"/>
                    <a:pt x="407" y="264"/>
                    <a:pt x="359" y="331"/>
                  </a:cubicBezTo>
                  <a:cubicBezTo>
                    <a:pt x="328" y="374"/>
                    <a:pt x="286" y="399"/>
                    <a:pt x="230" y="379"/>
                  </a:cubicBezTo>
                  <a:cubicBezTo>
                    <a:pt x="212" y="372"/>
                    <a:pt x="197" y="378"/>
                    <a:pt x="180" y="379"/>
                  </a:cubicBezTo>
                  <a:cubicBezTo>
                    <a:pt x="115" y="384"/>
                    <a:pt x="62" y="337"/>
                    <a:pt x="32" y="250"/>
                  </a:cubicBezTo>
                  <a:cubicBezTo>
                    <a:pt x="0" y="154"/>
                    <a:pt x="11" y="67"/>
                    <a:pt x="60" y="33"/>
                  </a:cubicBezTo>
                  <a:cubicBezTo>
                    <a:pt x="109" y="0"/>
                    <a:pt x="159" y="15"/>
                    <a:pt x="209" y="30"/>
                  </a:cubicBezTo>
                  <a:close/>
                </a:path>
              </a:pathLst>
            </a:custGeom>
            <a:solidFill>
              <a:srgbClr val="EA513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66" name="Google Shape;1366;p32"/>
            <p:cNvSpPr/>
            <p:nvPr/>
          </p:nvSpPr>
          <p:spPr>
            <a:xfrm>
              <a:off x="754059" y="3444873"/>
              <a:ext cx="282577" cy="731840"/>
            </a:xfrm>
            <a:custGeom>
              <a:avLst/>
              <a:gdLst/>
              <a:ahLst/>
              <a:cxnLst/>
              <a:rect l="l" t="t" r="r" b="b"/>
              <a:pathLst>
                <a:path w="75" h="194" extrusionOk="0">
                  <a:moveTo>
                    <a:pt x="74" y="0"/>
                  </a:moveTo>
                  <a:cubicBezTo>
                    <a:pt x="53" y="58"/>
                    <a:pt x="34" y="111"/>
                    <a:pt x="67" y="165"/>
                  </a:cubicBezTo>
                  <a:cubicBezTo>
                    <a:pt x="72" y="172"/>
                    <a:pt x="75" y="181"/>
                    <a:pt x="65" y="187"/>
                  </a:cubicBezTo>
                  <a:cubicBezTo>
                    <a:pt x="55" y="194"/>
                    <a:pt x="45" y="190"/>
                    <a:pt x="36" y="183"/>
                  </a:cubicBezTo>
                  <a:cubicBezTo>
                    <a:pt x="0" y="150"/>
                    <a:pt x="20" y="34"/>
                    <a:pt x="74" y="0"/>
                  </a:cubicBezTo>
                  <a:close/>
                </a:path>
              </a:pathLst>
            </a:custGeom>
            <a:solidFill>
              <a:srgbClr val="F1865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67" name="Google Shape;1367;p32"/>
            <p:cNvSpPr/>
            <p:nvPr/>
          </p:nvSpPr>
          <p:spPr>
            <a:xfrm>
              <a:off x="990596" y="4278313"/>
              <a:ext cx="139702" cy="166685"/>
            </a:xfrm>
            <a:custGeom>
              <a:avLst/>
              <a:gdLst/>
              <a:ahLst/>
              <a:cxnLst/>
              <a:rect l="l" t="t" r="r" b="b"/>
              <a:pathLst>
                <a:path w="37" h="44" extrusionOk="0">
                  <a:moveTo>
                    <a:pt x="21" y="44"/>
                  </a:moveTo>
                  <a:cubicBezTo>
                    <a:pt x="8" y="38"/>
                    <a:pt x="0" y="29"/>
                    <a:pt x="2" y="14"/>
                  </a:cubicBezTo>
                  <a:cubicBezTo>
                    <a:pt x="3" y="4"/>
                    <a:pt x="11" y="0"/>
                    <a:pt x="20" y="3"/>
                  </a:cubicBezTo>
                  <a:cubicBezTo>
                    <a:pt x="31" y="8"/>
                    <a:pt x="37" y="17"/>
                    <a:pt x="37" y="29"/>
                  </a:cubicBezTo>
                  <a:cubicBezTo>
                    <a:pt x="37" y="38"/>
                    <a:pt x="32" y="44"/>
                    <a:pt x="21" y="44"/>
                  </a:cubicBezTo>
                  <a:close/>
                </a:path>
              </a:pathLst>
            </a:custGeom>
            <a:solidFill>
              <a:srgbClr val="EF7C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
        <p:nvSpPr>
          <p:cNvPr id="1368" name="Google Shape;1368;p32"/>
          <p:cNvSpPr/>
          <p:nvPr/>
        </p:nvSpPr>
        <p:spPr>
          <a:xfrm>
            <a:off x="6584951" y="2808286"/>
            <a:ext cx="2081210" cy="20923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69" name="Google Shape;1369;p32"/>
          <p:cNvSpPr/>
          <p:nvPr/>
        </p:nvSpPr>
        <p:spPr>
          <a:xfrm>
            <a:off x="6897684" y="2695578"/>
            <a:ext cx="1458916" cy="447671"/>
          </a:xfrm>
          <a:custGeom>
            <a:avLst/>
            <a:gdLst/>
            <a:ahLst/>
            <a:cxnLst/>
            <a:rect l="l" t="t" r="r" b="b"/>
            <a:pathLst>
              <a:path w="387" h="119" extrusionOk="0">
                <a:moveTo>
                  <a:pt x="387" y="116"/>
                </a:moveTo>
                <a:cubicBezTo>
                  <a:pt x="353" y="117"/>
                  <a:pt x="319" y="118"/>
                  <a:pt x="286" y="119"/>
                </a:cubicBezTo>
                <a:cubicBezTo>
                  <a:pt x="226" y="91"/>
                  <a:pt x="166" y="95"/>
                  <a:pt x="105" y="118"/>
                </a:cubicBezTo>
                <a:cubicBezTo>
                  <a:pt x="70" y="117"/>
                  <a:pt x="35" y="116"/>
                  <a:pt x="0" y="115"/>
                </a:cubicBezTo>
                <a:cubicBezTo>
                  <a:pt x="110" y="0"/>
                  <a:pt x="272" y="1"/>
                  <a:pt x="387" y="11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70" name="Google Shape;1370;p32"/>
          <p:cNvSpPr/>
          <p:nvPr/>
        </p:nvSpPr>
        <p:spPr>
          <a:xfrm>
            <a:off x="8428033" y="3222629"/>
            <a:ext cx="317497" cy="1247771"/>
          </a:xfrm>
          <a:custGeom>
            <a:avLst/>
            <a:gdLst/>
            <a:ahLst/>
            <a:cxnLst/>
            <a:rect l="l" t="t" r="r" b="b"/>
            <a:pathLst>
              <a:path w="84" h="331" extrusionOk="0">
                <a:moveTo>
                  <a:pt x="0" y="331"/>
                </a:moveTo>
                <a:cubicBezTo>
                  <a:pt x="0" y="221"/>
                  <a:pt x="1" y="110"/>
                  <a:pt x="1" y="0"/>
                </a:cubicBezTo>
                <a:cubicBezTo>
                  <a:pt x="84" y="103"/>
                  <a:pt x="84" y="231"/>
                  <a:pt x="0" y="33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71" name="Google Shape;1371;p32"/>
          <p:cNvSpPr/>
          <p:nvPr/>
        </p:nvSpPr>
        <p:spPr>
          <a:xfrm>
            <a:off x="6516691" y="3227383"/>
            <a:ext cx="287341" cy="1236661"/>
          </a:xfrm>
          <a:custGeom>
            <a:avLst/>
            <a:gdLst/>
            <a:ahLst/>
            <a:cxnLst/>
            <a:rect l="l" t="t" r="r" b="b"/>
            <a:pathLst>
              <a:path w="76" h="328" extrusionOk="0">
                <a:moveTo>
                  <a:pt x="76" y="0"/>
                </a:moveTo>
                <a:cubicBezTo>
                  <a:pt x="76" y="110"/>
                  <a:pt x="76" y="219"/>
                  <a:pt x="76" y="328"/>
                </a:cubicBezTo>
                <a:cubicBezTo>
                  <a:pt x="0" y="228"/>
                  <a:pt x="0" y="105"/>
                  <a:pt x="76"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1372" name="Google Shape;1372;p32"/>
          <p:cNvGrpSpPr/>
          <p:nvPr/>
        </p:nvGrpSpPr>
        <p:grpSpPr>
          <a:xfrm>
            <a:off x="6683377" y="2921005"/>
            <a:ext cx="1854202" cy="2020888"/>
            <a:chOff x="6683377" y="2921005"/>
            <a:chExt cx="1854202" cy="2020888"/>
          </a:xfrm>
        </p:grpSpPr>
        <p:sp>
          <p:nvSpPr>
            <p:cNvPr id="1373" name="Google Shape;1373;p32"/>
            <p:cNvSpPr/>
            <p:nvPr/>
          </p:nvSpPr>
          <p:spPr>
            <a:xfrm>
              <a:off x="6683377" y="3046415"/>
              <a:ext cx="1854202" cy="1797052"/>
            </a:xfrm>
            <a:custGeom>
              <a:avLst/>
              <a:gdLst/>
              <a:ahLst/>
              <a:cxnLst/>
              <a:rect l="l" t="t" r="r" b="b"/>
              <a:pathLst>
                <a:path w="492" h="477" extrusionOk="0">
                  <a:moveTo>
                    <a:pt x="124" y="454"/>
                  </a:moveTo>
                  <a:cubicBezTo>
                    <a:pt x="67" y="460"/>
                    <a:pt x="25" y="446"/>
                    <a:pt x="32" y="376"/>
                  </a:cubicBezTo>
                  <a:cubicBezTo>
                    <a:pt x="0" y="267"/>
                    <a:pt x="3" y="158"/>
                    <a:pt x="32" y="48"/>
                  </a:cubicBezTo>
                  <a:cubicBezTo>
                    <a:pt x="41" y="39"/>
                    <a:pt x="49" y="31"/>
                    <a:pt x="57" y="22"/>
                  </a:cubicBezTo>
                  <a:cubicBezTo>
                    <a:pt x="88" y="7"/>
                    <a:pt x="120" y="0"/>
                    <a:pt x="153" y="14"/>
                  </a:cubicBezTo>
                  <a:cubicBezTo>
                    <a:pt x="181" y="33"/>
                    <a:pt x="165" y="61"/>
                    <a:pt x="166" y="86"/>
                  </a:cubicBezTo>
                  <a:cubicBezTo>
                    <a:pt x="170" y="144"/>
                    <a:pt x="199" y="176"/>
                    <a:pt x="254" y="175"/>
                  </a:cubicBezTo>
                  <a:cubicBezTo>
                    <a:pt x="306" y="175"/>
                    <a:pt x="338" y="140"/>
                    <a:pt x="339" y="83"/>
                  </a:cubicBezTo>
                  <a:cubicBezTo>
                    <a:pt x="340" y="60"/>
                    <a:pt x="325" y="35"/>
                    <a:pt x="349" y="16"/>
                  </a:cubicBezTo>
                  <a:cubicBezTo>
                    <a:pt x="382" y="1"/>
                    <a:pt x="413" y="6"/>
                    <a:pt x="444" y="23"/>
                  </a:cubicBezTo>
                  <a:cubicBezTo>
                    <a:pt x="451" y="31"/>
                    <a:pt x="457" y="39"/>
                    <a:pt x="464" y="47"/>
                  </a:cubicBezTo>
                  <a:cubicBezTo>
                    <a:pt x="492" y="157"/>
                    <a:pt x="491" y="268"/>
                    <a:pt x="463" y="378"/>
                  </a:cubicBezTo>
                  <a:cubicBezTo>
                    <a:pt x="478" y="456"/>
                    <a:pt x="426" y="455"/>
                    <a:pt x="373" y="455"/>
                  </a:cubicBezTo>
                  <a:cubicBezTo>
                    <a:pt x="290" y="475"/>
                    <a:pt x="207" y="477"/>
                    <a:pt x="124" y="454"/>
                  </a:cubicBezTo>
                  <a:close/>
                </a:path>
              </a:pathLst>
            </a:custGeom>
            <a:solidFill>
              <a:srgbClr val="8576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74" name="Google Shape;1374;p32"/>
            <p:cNvSpPr/>
            <p:nvPr/>
          </p:nvSpPr>
          <p:spPr>
            <a:xfrm>
              <a:off x="7150095" y="4757742"/>
              <a:ext cx="939802" cy="184151"/>
            </a:xfrm>
            <a:custGeom>
              <a:avLst/>
              <a:gdLst/>
              <a:ahLst/>
              <a:cxnLst/>
              <a:rect l="l" t="t" r="r" b="b"/>
              <a:pathLst>
                <a:path w="249" h="49" extrusionOk="0">
                  <a:moveTo>
                    <a:pt x="0" y="0"/>
                  </a:moveTo>
                  <a:cubicBezTo>
                    <a:pt x="83" y="0"/>
                    <a:pt x="166" y="0"/>
                    <a:pt x="249" y="1"/>
                  </a:cubicBezTo>
                  <a:cubicBezTo>
                    <a:pt x="166" y="49"/>
                    <a:pt x="83" y="49"/>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75" name="Google Shape;1375;p32"/>
            <p:cNvSpPr/>
            <p:nvPr/>
          </p:nvSpPr>
          <p:spPr>
            <a:xfrm>
              <a:off x="7150095" y="2921005"/>
              <a:ext cx="935038" cy="882652"/>
            </a:xfrm>
            <a:custGeom>
              <a:avLst/>
              <a:gdLst/>
              <a:ahLst/>
              <a:cxnLst/>
              <a:rect l="l" t="t" r="r" b="b"/>
              <a:pathLst>
                <a:path w="248" h="234" extrusionOk="0">
                  <a:moveTo>
                    <a:pt x="38" y="58"/>
                  </a:moveTo>
                  <a:cubicBezTo>
                    <a:pt x="111" y="0"/>
                    <a:pt x="141" y="0"/>
                    <a:pt x="219" y="59"/>
                  </a:cubicBezTo>
                  <a:cubicBezTo>
                    <a:pt x="248" y="151"/>
                    <a:pt x="217" y="220"/>
                    <a:pt x="144" y="226"/>
                  </a:cubicBezTo>
                  <a:cubicBezTo>
                    <a:pt x="44" y="234"/>
                    <a:pt x="0" y="164"/>
                    <a:pt x="38" y="58"/>
                  </a:cubicBezTo>
                  <a:close/>
                </a:path>
              </a:pathLst>
            </a:custGeom>
            <a:solidFill>
              <a:srgbClr val="52454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76" name="Google Shape;1376;p32"/>
            <p:cNvSpPr/>
            <p:nvPr/>
          </p:nvSpPr>
          <p:spPr>
            <a:xfrm>
              <a:off x="6980236" y="3524253"/>
              <a:ext cx="49213" cy="1047746"/>
            </a:xfrm>
            <a:custGeom>
              <a:avLst/>
              <a:gdLst/>
              <a:ahLst/>
              <a:cxnLst/>
              <a:rect l="l" t="t" r="r" b="b"/>
              <a:pathLst>
                <a:path w="13" h="278" extrusionOk="0">
                  <a:moveTo>
                    <a:pt x="13" y="0"/>
                  </a:moveTo>
                  <a:cubicBezTo>
                    <a:pt x="13" y="92"/>
                    <a:pt x="13" y="185"/>
                    <a:pt x="13" y="278"/>
                  </a:cubicBezTo>
                  <a:cubicBezTo>
                    <a:pt x="8" y="278"/>
                    <a:pt x="4" y="278"/>
                    <a:pt x="0" y="278"/>
                  </a:cubicBezTo>
                  <a:cubicBezTo>
                    <a:pt x="0" y="185"/>
                    <a:pt x="0" y="93"/>
                    <a:pt x="0" y="0"/>
                  </a:cubicBezTo>
                  <a:cubicBezTo>
                    <a:pt x="4" y="0"/>
                    <a:pt x="8" y="0"/>
                    <a:pt x="13" y="0"/>
                  </a:cubicBezTo>
                  <a:close/>
                </a:path>
              </a:pathLst>
            </a:custGeom>
            <a:solidFill>
              <a:srgbClr val="564C4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77" name="Google Shape;1377;p32"/>
            <p:cNvSpPr/>
            <p:nvPr/>
          </p:nvSpPr>
          <p:spPr>
            <a:xfrm>
              <a:off x="8205789" y="3524253"/>
              <a:ext cx="49213" cy="1047746"/>
            </a:xfrm>
            <a:custGeom>
              <a:avLst/>
              <a:gdLst/>
              <a:ahLst/>
              <a:cxnLst/>
              <a:rect l="l" t="t" r="r" b="b"/>
              <a:pathLst>
                <a:path w="13" h="278" extrusionOk="0">
                  <a:moveTo>
                    <a:pt x="0" y="278"/>
                  </a:moveTo>
                  <a:cubicBezTo>
                    <a:pt x="0" y="185"/>
                    <a:pt x="0" y="92"/>
                    <a:pt x="0" y="0"/>
                  </a:cubicBezTo>
                  <a:cubicBezTo>
                    <a:pt x="5" y="0"/>
                    <a:pt x="9" y="0"/>
                    <a:pt x="13" y="0"/>
                  </a:cubicBezTo>
                  <a:cubicBezTo>
                    <a:pt x="13" y="93"/>
                    <a:pt x="13" y="185"/>
                    <a:pt x="13" y="278"/>
                  </a:cubicBezTo>
                  <a:cubicBezTo>
                    <a:pt x="9" y="278"/>
                    <a:pt x="5" y="278"/>
                    <a:pt x="0" y="278"/>
                  </a:cubicBezTo>
                  <a:close/>
                </a:path>
              </a:pathLst>
            </a:custGeom>
            <a:solidFill>
              <a:srgbClr val="594E4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78" name="Google Shape;1378;p32"/>
            <p:cNvSpPr/>
            <p:nvPr/>
          </p:nvSpPr>
          <p:spPr>
            <a:xfrm>
              <a:off x="7953378" y="3800475"/>
              <a:ext cx="46040" cy="771525"/>
            </a:xfrm>
            <a:custGeom>
              <a:avLst/>
              <a:gdLst/>
              <a:ahLst/>
              <a:cxnLst/>
              <a:rect l="l" t="t" r="r" b="b"/>
              <a:pathLst>
                <a:path w="12" h="205" extrusionOk="0">
                  <a:moveTo>
                    <a:pt x="0" y="205"/>
                  </a:moveTo>
                  <a:cubicBezTo>
                    <a:pt x="0" y="137"/>
                    <a:pt x="0" y="69"/>
                    <a:pt x="0" y="1"/>
                  </a:cubicBezTo>
                  <a:cubicBezTo>
                    <a:pt x="4" y="0"/>
                    <a:pt x="8" y="0"/>
                    <a:pt x="12" y="0"/>
                  </a:cubicBezTo>
                  <a:cubicBezTo>
                    <a:pt x="12" y="68"/>
                    <a:pt x="12" y="136"/>
                    <a:pt x="12" y="204"/>
                  </a:cubicBezTo>
                  <a:cubicBezTo>
                    <a:pt x="8" y="204"/>
                    <a:pt x="4" y="205"/>
                    <a:pt x="0" y="205"/>
                  </a:cubicBezTo>
                  <a:close/>
                </a:path>
              </a:pathLst>
            </a:custGeom>
            <a:solidFill>
              <a:srgbClr val="564B4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79" name="Google Shape;1379;p32"/>
            <p:cNvSpPr/>
            <p:nvPr/>
          </p:nvSpPr>
          <p:spPr>
            <a:xfrm>
              <a:off x="7180261" y="3803647"/>
              <a:ext cx="98426" cy="768352"/>
            </a:xfrm>
            <a:custGeom>
              <a:avLst/>
              <a:gdLst/>
              <a:ahLst/>
              <a:cxnLst/>
              <a:rect l="l" t="t" r="r" b="b"/>
              <a:pathLst>
                <a:path w="26" h="204" extrusionOk="0">
                  <a:moveTo>
                    <a:pt x="26" y="0"/>
                  </a:moveTo>
                  <a:cubicBezTo>
                    <a:pt x="26" y="68"/>
                    <a:pt x="26" y="136"/>
                    <a:pt x="26" y="204"/>
                  </a:cubicBezTo>
                  <a:cubicBezTo>
                    <a:pt x="0" y="137"/>
                    <a:pt x="6" y="68"/>
                    <a:pt x="6" y="0"/>
                  </a:cubicBezTo>
                  <a:cubicBezTo>
                    <a:pt x="13" y="0"/>
                    <a:pt x="19" y="0"/>
                    <a:pt x="26" y="0"/>
                  </a:cubicBezTo>
                  <a:close/>
                </a:path>
              </a:pathLst>
            </a:custGeom>
            <a:solidFill>
              <a:srgbClr val="594E4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80" name="Google Shape;1380;p32"/>
            <p:cNvSpPr/>
            <p:nvPr/>
          </p:nvSpPr>
          <p:spPr>
            <a:xfrm>
              <a:off x="7421563" y="3962396"/>
              <a:ext cx="147639" cy="609603"/>
            </a:xfrm>
            <a:custGeom>
              <a:avLst/>
              <a:gdLst/>
              <a:ahLst/>
              <a:cxnLst/>
              <a:rect l="l" t="t" r="r" b="b"/>
              <a:pathLst>
                <a:path w="39" h="162" extrusionOk="0">
                  <a:moveTo>
                    <a:pt x="19" y="162"/>
                  </a:moveTo>
                  <a:cubicBezTo>
                    <a:pt x="0" y="108"/>
                    <a:pt x="3" y="54"/>
                    <a:pt x="15" y="0"/>
                  </a:cubicBezTo>
                  <a:cubicBezTo>
                    <a:pt x="39" y="53"/>
                    <a:pt x="29" y="108"/>
                    <a:pt x="19" y="162"/>
                  </a:cubicBezTo>
                  <a:close/>
                </a:path>
              </a:pathLst>
            </a:custGeom>
            <a:solidFill>
              <a:srgbClr val="5A4F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81" name="Google Shape;1381;p32"/>
            <p:cNvSpPr/>
            <p:nvPr/>
          </p:nvSpPr>
          <p:spPr>
            <a:xfrm>
              <a:off x="7723186" y="3965579"/>
              <a:ext cx="76196" cy="595310"/>
            </a:xfrm>
            <a:custGeom>
              <a:avLst/>
              <a:gdLst/>
              <a:ahLst/>
              <a:cxnLst/>
              <a:rect l="l" t="t" r="r" b="b"/>
              <a:pathLst>
                <a:path w="20" h="158" extrusionOk="0">
                  <a:moveTo>
                    <a:pt x="9" y="0"/>
                  </a:moveTo>
                  <a:cubicBezTo>
                    <a:pt x="20" y="53"/>
                    <a:pt x="18" y="105"/>
                    <a:pt x="10" y="158"/>
                  </a:cubicBezTo>
                  <a:cubicBezTo>
                    <a:pt x="0" y="105"/>
                    <a:pt x="1" y="53"/>
                    <a:pt x="9" y="0"/>
                  </a:cubicBezTo>
                  <a:close/>
                </a:path>
              </a:pathLst>
            </a:custGeom>
            <a:solidFill>
              <a:srgbClr val="4D44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82" name="Google Shape;1382;p32"/>
            <p:cNvSpPr/>
            <p:nvPr/>
          </p:nvSpPr>
          <p:spPr>
            <a:xfrm>
              <a:off x="7286625" y="3041651"/>
              <a:ext cx="677863" cy="674690"/>
            </a:xfrm>
            <a:custGeom>
              <a:avLst/>
              <a:gdLst/>
              <a:ahLst/>
              <a:cxnLst/>
              <a:rect l="l" t="t" r="r" b="b"/>
              <a:pathLst>
                <a:path w="180" h="179" extrusionOk="0">
                  <a:moveTo>
                    <a:pt x="178" y="93"/>
                  </a:moveTo>
                  <a:cubicBezTo>
                    <a:pt x="176" y="137"/>
                    <a:pt x="132" y="179"/>
                    <a:pt x="89" y="179"/>
                  </a:cubicBezTo>
                  <a:cubicBezTo>
                    <a:pt x="43" y="179"/>
                    <a:pt x="0" y="131"/>
                    <a:pt x="3" y="85"/>
                  </a:cubicBezTo>
                  <a:cubicBezTo>
                    <a:pt x="6" y="41"/>
                    <a:pt x="51" y="0"/>
                    <a:pt x="94" y="3"/>
                  </a:cubicBezTo>
                  <a:cubicBezTo>
                    <a:pt x="141" y="6"/>
                    <a:pt x="180" y="48"/>
                    <a:pt x="178" y="93"/>
                  </a:cubicBezTo>
                  <a:close/>
                </a:path>
              </a:pathLst>
            </a:custGeom>
            <a:solidFill>
              <a:srgbClr val="9BD6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87" name="Google Shape;1387;p33"/>
          <p:cNvSpPr/>
          <p:nvPr/>
        </p:nvSpPr>
        <p:spPr>
          <a:xfrm>
            <a:off x="5922724" y="575742"/>
            <a:ext cx="2313541" cy="4214579"/>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1F3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1388" name="Google Shape;1388;p33"/>
          <p:cNvSpPr txBox="1">
            <a:spLocks noGrp="1"/>
          </p:cNvSpPr>
          <p:nvPr>
            <p:ph type="body" idx="1"/>
          </p:nvPr>
        </p:nvSpPr>
        <p:spPr>
          <a:xfrm>
            <a:off x="763496" y="1986250"/>
            <a:ext cx="5361904" cy="2536801"/>
          </a:xfrm>
          <a:prstGeom prst="rect">
            <a:avLst/>
          </a:prstGeom>
          <a:noFill/>
          <a:ln>
            <a:noFill/>
          </a:ln>
        </p:spPr>
        <p:txBody>
          <a:bodyPr spcFirstLastPara="1" wrap="square" lIns="91400" tIns="91400" rIns="91400" bIns="91400" anchor="t" anchorCtr="0">
            <a:noAutofit/>
          </a:bodyPr>
          <a:lstStyle/>
          <a:p>
            <a:pPr marL="457200" lvl="0" indent="-317497" algn="l" rtl="0">
              <a:lnSpc>
                <a:spcPct val="100000"/>
              </a:lnSpc>
              <a:spcBef>
                <a:spcPts val="0"/>
              </a:spcBef>
              <a:spcAft>
                <a:spcPts val="0"/>
              </a:spcAft>
              <a:buSzPts val="1400"/>
              <a:buChar char="●"/>
            </a:pPr>
            <a:r>
              <a:rPr lang="en-US"/>
              <a:t>AUTHOR (YEAR). </a:t>
            </a:r>
            <a:r>
              <a:rPr lang="en-US" i="1"/>
              <a:t>Title of the publication</a:t>
            </a:r>
            <a:r>
              <a:rPr lang="en-US"/>
              <a:t>. Publisher</a:t>
            </a:r>
            <a:endParaRPr/>
          </a:p>
          <a:p>
            <a:pPr marL="457200" lvl="0" indent="-317497" algn="l" rtl="0">
              <a:lnSpc>
                <a:spcPct val="100000"/>
              </a:lnSpc>
              <a:spcBef>
                <a:spcPts val="1000"/>
              </a:spcBef>
              <a:spcAft>
                <a:spcPts val="0"/>
              </a:spcAft>
              <a:buSzPts val="1400"/>
              <a:buChar char="●"/>
            </a:pPr>
            <a:r>
              <a:rPr lang="en-US"/>
              <a:t>AUTHOR (YEAR). </a:t>
            </a:r>
            <a:r>
              <a:rPr lang="en-US" i="1"/>
              <a:t>Title of the publication</a:t>
            </a:r>
            <a:r>
              <a:rPr lang="en-US"/>
              <a:t>. Publisher</a:t>
            </a:r>
            <a:endParaRPr/>
          </a:p>
          <a:p>
            <a:pPr marL="457200" lvl="0" indent="-317497" algn="l" rtl="0">
              <a:lnSpc>
                <a:spcPct val="100000"/>
              </a:lnSpc>
              <a:spcBef>
                <a:spcPts val="1000"/>
              </a:spcBef>
              <a:spcAft>
                <a:spcPts val="0"/>
              </a:spcAft>
              <a:buSzPts val="1400"/>
              <a:buChar char="●"/>
            </a:pPr>
            <a:r>
              <a:rPr lang="en-US"/>
              <a:t>AUTHOR (YEAR). </a:t>
            </a:r>
            <a:r>
              <a:rPr lang="en-US" i="1"/>
              <a:t>Title of the publication</a:t>
            </a:r>
            <a:r>
              <a:rPr lang="en-US"/>
              <a:t>. Publisher</a:t>
            </a:r>
            <a:endParaRPr/>
          </a:p>
          <a:p>
            <a:pPr marL="457200" lvl="0" indent="-317497" algn="l" rtl="0">
              <a:lnSpc>
                <a:spcPct val="100000"/>
              </a:lnSpc>
              <a:spcBef>
                <a:spcPts val="1000"/>
              </a:spcBef>
              <a:spcAft>
                <a:spcPts val="0"/>
              </a:spcAft>
              <a:buSzPts val="1400"/>
              <a:buChar char="●"/>
            </a:pPr>
            <a:r>
              <a:rPr lang="en-US"/>
              <a:t>AUTHOR (YEAR). </a:t>
            </a:r>
            <a:r>
              <a:rPr lang="en-US" i="1"/>
              <a:t>Title of the publication</a:t>
            </a:r>
            <a:r>
              <a:rPr lang="en-US"/>
              <a:t>. Publisher</a:t>
            </a:r>
            <a:endParaRPr/>
          </a:p>
          <a:p>
            <a:pPr marL="457200" lvl="0" indent="-317497" algn="l" rtl="0">
              <a:lnSpc>
                <a:spcPct val="100000"/>
              </a:lnSpc>
              <a:spcBef>
                <a:spcPts val="1000"/>
              </a:spcBef>
              <a:spcAft>
                <a:spcPts val="0"/>
              </a:spcAft>
              <a:buSzPts val="1400"/>
              <a:buChar char="●"/>
            </a:pPr>
            <a:r>
              <a:rPr lang="en-US"/>
              <a:t>AUTHOR (YEAR). </a:t>
            </a:r>
            <a:r>
              <a:rPr lang="en-US" i="1"/>
              <a:t>Title of the publication</a:t>
            </a:r>
            <a:r>
              <a:rPr lang="en-US"/>
              <a:t>. Publisher</a:t>
            </a:r>
            <a:endParaRPr/>
          </a:p>
          <a:p>
            <a:pPr marL="457200" lvl="0" indent="-317497" algn="l" rtl="0">
              <a:lnSpc>
                <a:spcPct val="100000"/>
              </a:lnSpc>
              <a:spcBef>
                <a:spcPts val="1000"/>
              </a:spcBef>
              <a:spcAft>
                <a:spcPts val="0"/>
              </a:spcAft>
              <a:buSzPts val="1400"/>
              <a:buChar char="●"/>
            </a:pPr>
            <a:r>
              <a:rPr lang="en-US"/>
              <a:t>AUTHOR (YEAR). </a:t>
            </a:r>
            <a:r>
              <a:rPr lang="en-US" i="1"/>
              <a:t>Title of the publication</a:t>
            </a:r>
            <a:r>
              <a:rPr lang="en-US"/>
              <a:t>. Publisher</a:t>
            </a:r>
            <a:endParaRPr/>
          </a:p>
        </p:txBody>
      </p:sp>
      <p:sp>
        <p:nvSpPr>
          <p:cNvPr id="1389" name="Google Shape;1389;p33"/>
          <p:cNvSpPr txBox="1">
            <a:spLocks noGrp="1"/>
          </p:cNvSpPr>
          <p:nvPr>
            <p:ph type="title"/>
          </p:nvPr>
        </p:nvSpPr>
        <p:spPr>
          <a:xfrm>
            <a:off x="973159" y="994647"/>
            <a:ext cx="7007403" cy="572697"/>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Clr>
                <a:srgbClr val="59FFAA"/>
              </a:buClr>
              <a:buSzPts val="3600"/>
              <a:buFont typeface="Righteous"/>
              <a:buNone/>
            </a:pPr>
            <a:r>
              <a:rPr lang="en-US" sz="3600">
                <a:solidFill>
                  <a:srgbClr val="59FFAA"/>
                </a:solidFill>
              </a:rPr>
              <a:t>REFERENCES</a:t>
            </a:r>
            <a:endParaRPr/>
          </a:p>
        </p:txBody>
      </p:sp>
      <p:grpSp>
        <p:nvGrpSpPr>
          <p:cNvPr id="1390" name="Google Shape;1390;p33"/>
          <p:cNvGrpSpPr/>
          <p:nvPr/>
        </p:nvGrpSpPr>
        <p:grpSpPr>
          <a:xfrm>
            <a:off x="6172200" y="558801"/>
            <a:ext cx="1808163" cy="4510087"/>
            <a:chOff x="3888" y="352"/>
            <a:chExt cx="1139" cy="2841"/>
          </a:xfrm>
        </p:grpSpPr>
        <p:sp>
          <p:nvSpPr>
            <p:cNvPr id="1391" name="Google Shape;1391;p33"/>
            <p:cNvSpPr/>
            <p:nvPr/>
          </p:nvSpPr>
          <p:spPr>
            <a:xfrm>
              <a:off x="3888" y="374"/>
              <a:ext cx="491" cy="615"/>
            </a:xfrm>
            <a:custGeom>
              <a:avLst/>
              <a:gdLst/>
              <a:ahLst/>
              <a:cxnLst/>
              <a:rect l="l" t="t" r="r" b="b"/>
              <a:pathLst>
                <a:path w="131" h="165" extrusionOk="0">
                  <a:moveTo>
                    <a:pt x="125" y="0"/>
                  </a:moveTo>
                  <a:cubicBezTo>
                    <a:pt x="131" y="0"/>
                    <a:pt x="129" y="5"/>
                    <a:pt x="128" y="8"/>
                  </a:cubicBezTo>
                  <a:cubicBezTo>
                    <a:pt x="125" y="38"/>
                    <a:pt x="121" y="68"/>
                    <a:pt x="118" y="98"/>
                  </a:cubicBezTo>
                  <a:cubicBezTo>
                    <a:pt x="116" y="112"/>
                    <a:pt x="115" y="126"/>
                    <a:pt x="114" y="141"/>
                  </a:cubicBezTo>
                  <a:cubicBezTo>
                    <a:pt x="112" y="156"/>
                    <a:pt x="112" y="156"/>
                    <a:pt x="98" y="159"/>
                  </a:cubicBezTo>
                  <a:cubicBezTo>
                    <a:pt x="86" y="162"/>
                    <a:pt x="74" y="160"/>
                    <a:pt x="62" y="162"/>
                  </a:cubicBezTo>
                  <a:cubicBezTo>
                    <a:pt x="54" y="164"/>
                    <a:pt x="47" y="165"/>
                    <a:pt x="40" y="161"/>
                  </a:cubicBezTo>
                  <a:cubicBezTo>
                    <a:pt x="11" y="154"/>
                    <a:pt x="16" y="161"/>
                    <a:pt x="13" y="131"/>
                  </a:cubicBezTo>
                  <a:cubicBezTo>
                    <a:pt x="9" y="92"/>
                    <a:pt x="4" y="53"/>
                    <a:pt x="0" y="15"/>
                  </a:cubicBezTo>
                  <a:cubicBezTo>
                    <a:pt x="0" y="11"/>
                    <a:pt x="0" y="7"/>
                    <a:pt x="0" y="3"/>
                  </a:cubicBezTo>
                  <a:cubicBezTo>
                    <a:pt x="5" y="0"/>
                    <a:pt x="10" y="0"/>
                    <a:pt x="16" y="1"/>
                  </a:cubicBezTo>
                  <a:cubicBezTo>
                    <a:pt x="52" y="4"/>
                    <a:pt x="87" y="3"/>
                    <a:pt x="122" y="1"/>
                  </a:cubicBezTo>
                  <a:cubicBezTo>
                    <a:pt x="123" y="1"/>
                    <a:pt x="124" y="0"/>
                    <a:pt x="125" y="0"/>
                  </a:cubicBezTo>
                  <a:close/>
                </a:path>
              </a:pathLst>
            </a:custGeom>
            <a:solidFill>
              <a:srgbClr val="77C3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2" name="Google Shape;1392;p33"/>
            <p:cNvSpPr/>
            <p:nvPr/>
          </p:nvSpPr>
          <p:spPr>
            <a:xfrm>
              <a:off x="4016" y="2471"/>
              <a:ext cx="326" cy="703"/>
            </a:xfrm>
            <a:custGeom>
              <a:avLst/>
              <a:gdLst/>
              <a:ahLst/>
              <a:cxnLst/>
              <a:rect l="l" t="t" r="r" b="b"/>
              <a:pathLst>
                <a:path w="87" h="189" extrusionOk="0">
                  <a:moveTo>
                    <a:pt x="51" y="123"/>
                  </a:moveTo>
                  <a:cubicBezTo>
                    <a:pt x="45" y="140"/>
                    <a:pt x="38" y="156"/>
                    <a:pt x="37" y="175"/>
                  </a:cubicBezTo>
                  <a:cubicBezTo>
                    <a:pt x="36" y="182"/>
                    <a:pt x="30" y="183"/>
                    <a:pt x="25" y="186"/>
                  </a:cubicBezTo>
                  <a:cubicBezTo>
                    <a:pt x="19" y="189"/>
                    <a:pt x="12" y="189"/>
                    <a:pt x="5" y="188"/>
                  </a:cubicBezTo>
                  <a:cubicBezTo>
                    <a:pt x="0" y="188"/>
                    <a:pt x="0" y="185"/>
                    <a:pt x="2" y="182"/>
                  </a:cubicBezTo>
                  <a:cubicBezTo>
                    <a:pt x="3" y="180"/>
                    <a:pt x="5" y="178"/>
                    <a:pt x="7" y="177"/>
                  </a:cubicBezTo>
                  <a:cubicBezTo>
                    <a:pt x="22" y="172"/>
                    <a:pt x="24" y="158"/>
                    <a:pt x="25" y="145"/>
                  </a:cubicBezTo>
                  <a:cubicBezTo>
                    <a:pt x="26" y="138"/>
                    <a:pt x="29" y="131"/>
                    <a:pt x="26" y="124"/>
                  </a:cubicBezTo>
                  <a:cubicBezTo>
                    <a:pt x="31" y="117"/>
                    <a:pt x="30" y="109"/>
                    <a:pt x="31" y="102"/>
                  </a:cubicBezTo>
                  <a:cubicBezTo>
                    <a:pt x="35" y="69"/>
                    <a:pt x="39" y="37"/>
                    <a:pt x="44" y="4"/>
                  </a:cubicBezTo>
                  <a:cubicBezTo>
                    <a:pt x="50" y="0"/>
                    <a:pt x="56" y="4"/>
                    <a:pt x="62" y="4"/>
                  </a:cubicBezTo>
                  <a:cubicBezTo>
                    <a:pt x="70" y="4"/>
                    <a:pt x="78" y="2"/>
                    <a:pt x="85" y="6"/>
                  </a:cubicBezTo>
                  <a:cubicBezTo>
                    <a:pt x="87" y="9"/>
                    <a:pt x="86" y="12"/>
                    <a:pt x="85" y="15"/>
                  </a:cubicBezTo>
                  <a:cubicBezTo>
                    <a:pt x="75" y="48"/>
                    <a:pt x="65" y="82"/>
                    <a:pt x="55" y="115"/>
                  </a:cubicBezTo>
                  <a:cubicBezTo>
                    <a:pt x="54" y="118"/>
                    <a:pt x="54" y="121"/>
                    <a:pt x="51" y="123"/>
                  </a:cubicBezTo>
                  <a:close/>
                </a:path>
              </a:pathLst>
            </a:custGeom>
            <a:solidFill>
              <a:srgbClr val="3343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3" name="Google Shape;1393;p33"/>
            <p:cNvSpPr/>
            <p:nvPr/>
          </p:nvSpPr>
          <p:spPr>
            <a:xfrm>
              <a:off x="4402" y="937"/>
              <a:ext cx="438" cy="320"/>
            </a:xfrm>
            <a:custGeom>
              <a:avLst/>
              <a:gdLst/>
              <a:ahLst/>
              <a:cxnLst/>
              <a:rect l="l" t="t" r="r" b="b"/>
              <a:pathLst>
                <a:path w="117" h="86" extrusionOk="0">
                  <a:moveTo>
                    <a:pt x="87" y="12"/>
                  </a:moveTo>
                  <a:cubicBezTo>
                    <a:pt x="90" y="15"/>
                    <a:pt x="94" y="18"/>
                    <a:pt x="97" y="21"/>
                  </a:cubicBezTo>
                  <a:cubicBezTo>
                    <a:pt x="103" y="24"/>
                    <a:pt x="105" y="31"/>
                    <a:pt x="106" y="37"/>
                  </a:cubicBezTo>
                  <a:cubicBezTo>
                    <a:pt x="110" y="50"/>
                    <a:pt x="112" y="64"/>
                    <a:pt x="115" y="77"/>
                  </a:cubicBezTo>
                  <a:cubicBezTo>
                    <a:pt x="117" y="84"/>
                    <a:pt x="114" y="86"/>
                    <a:pt x="107" y="85"/>
                  </a:cubicBezTo>
                  <a:cubicBezTo>
                    <a:pt x="99" y="84"/>
                    <a:pt x="91" y="81"/>
                    <a:pt x="84" y="76"/>
                  </a:cubicBezTo>
                  <a:cubicBezTo>
                    <a:pt x="79" y="73"/>
                    <a:pt x="76" y="74"/>
                    <a:pt x="72" y="78"/>
                  </a:cubicBezTo>
                  <a:cubicBezTo>
                    <a:pt x="69" y="81"/>
                    <a:pt x="66" y="86"/>
                    <a:pt x="60" y="85"/>
                  </a:cubicBezTo>
                  <a:cubicBezTo>
                    <a:pt x="56" y="79"/>
                    <a:pt x="61" y="76"/>
                    <a:pt x="64" y="72"/>
                  </a:cubicBezTo>
                  <a:cubicBezTo>
                    <a:pt x="68" y="66"/>
                    <a:pt x="67" y="61"/>
                    <a:pt x="62" y="56"/>
                  </a:cubicBezTo>
                  <a:cubicBezTo>
                    <a:pt x="54" y="48"/>
                    <a:pt x="45" y="41"/>
                    <a:pt x="39" y="30"/>
                  </a:cubicBezTo>
                  <a:cubicBezTo>
                    <a:pt x="30" y="41"/>
                    <a:pt x="26" y="54"/>
                    <a:pt x="26" y="69"/>
                  </a:cubicBezTo>
                  <a:cubicBezTo>
                    <a:pt x="26" y="73"/>
                    <a:pt x="26" y="79"/>
                    <a:pt x="18" y="76"/>
                  </a:cubicBezTo>
                  <a:cubicBezTo>
                    <a:pt x="3" y="63"/>
                    <a:pt x="0" y="39"/>
                    <a:pt x="11" y="22"/>
                  </a:cubicBezTo>
                  <a:cubicBezTo>
                    <a:pt x="18" y="12"/>
                    <a:pt x="26" y="9"/>
                    <a:pt x="39" y="15"/>
                  </a:cubicBezTo>
                  <a:cubicBezTo>
                    <a:pt x="41" y="16"/>
                    <a:pt x="41" y="14"/>
                    <a:pt x="42" y="13"/>
                  </a:cubicBezTo>
                  <a:cubicBezTo>
                    <a:pt x="56" y="0"/>
                    <a:pt x="69" y="0"/>
                    <a:pt x="87" y="12"/>
                  </a:cubicBezTo>
                  <a:close/>
                </a:path>
              </a:pathLst>
            </a:custGeom>
            <a:solidFill>
              <a:srgbClr val="3343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4" name="Google Shape;1394;p33"/>
            <p:cNvSpPr/>
            <p:nvPr/>
          </p:nvSpPr>
          <p:spPr>
            <a:xfrm>
              <a:off x="3888" y="352"/>
              <a:ext cx="472" cy="45"/>
            </a:xfrm>
            <a:custGeom>
              <a:avLst/>
              <a:gdLst/>
              <a:ahLst/>
              <a:cxnLst/>
              <a:rect l="l" t="t" r="r" b="b"/>
              <a:pathLst>
                <a:path w="126" h="12" extrusionOk="0">
                  <a:moveTo>
                    <a:pt x="125" y="6"/>
                  </a:moveTo>
                  <a:cubicBezTo>
                    <a:pt x="125" y="7"/>
                    <a:pt x="126" y="9"/>
                    <a:pt x="124" y="9"/>
                  </a:cubicBezTo>
                  <a:cubicBezTo>
                    <a:pt x="117" y="10"/>
                    <a:pt x="109" y="11"/>
                    <a:pt x="102" y="11"/>
                  </a:cubicBezTo>
                  <a:cubicBezTo>
                    <a:pt x="68" y="11"/>
                    <a:pt x="34" y="12"/>
                    <a:pt x="0" y="9"/>
                  </a:cubicBezTo>
                  <a:cubicBezTo>
                    <a:pt x="0" y="3"/>
                    <a:pt x="5" y="5"/>
                    <a:pt x="8" y="4"/>
                  </a:cubicBezTo>
                  <a:cubicBezTo>
                    <a:pt x="47" y="1"/>
                    <a:pt x="86" y="0"/>
                    <a:pt x="125" y="6"/>
                  </a:cubicBezTo>
                  <a:close/>
                </a:path>
              </a:pathLst>
            </a:custGeom>
            <a:solidFill>
              <a:srgbClr val="64B3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5" name="Google Shape;1395;p33"/>
            <p:cNvSpPr/>
            <p:nvPr/>
          </p:nvSpPr>
          <p:spPr>
            <a:xfrm>
              <a:off x="4038" y="970"/>
              <a:ext cx="83" cy="60"/>
            </a:xfrm>
            <a:custGeom>
              <a:avLst/>
              <a:gdLst/>
              <a:ahLst/>
              <a:cxnLst/>
              <a:rect l="l" t="t" r="r" b="b"/>
              <a:pathLst>
                <a:path w="22" h="16" extrusionOk="0">
                  <a:moveTo>
                    <a:pt x="0" y="1"/>
                  </a:moveTo>
                  <a:cubicBezTo>
                    <a:pt x="7" y="1"/>
                    <a:pt x="15" y="0"/>
                    <a:pt x="22" y="2"/>
                  </a:cubicBezTo>
                  <a:cubicBezTo>
                    <a:pt x="20" y="6"/>
                    <a:pt x="17" y="10"/>
                    <a:pt x="18" y="15"/>
                  </a:cubicBezTo>
                  <a:cubicBezTo>
                    <a:pt x="13" y="15"/>
                    <a:pt x="8" y="16"/>
                    <a:pt x="4" y="16"/>
                  </a:cubicBezTo>
                  <a:cubicBezTo>
                    <a:pt x="0" y="11"/>
                    <a:pt x="1" y="6"/>
                    <a:pt x="0" y="1"/>
                  </a:cubicBezTo>
                  <a:close/>
                </a:path>
              </a:pathLst>
            </a:custGeom>
            <a:solidFill>
              <a:srgbClr val="EFC2A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6" name="Google Shape;1396;p33"/>
            <p:cNvSpPr/>
            <p:nvPr/>
          </p:nvSpPr>
          <p:spPr>
            <a:xfrm>
              <a:off x="4446" y="2478"/>
              <a:ext cx="199" cy="715"/>
            </a:xfrm>
            <a:custGeom>
              <a:avLst/>
              <a:gdLst/>
              <a:ahLst/>
              <a:cxnLst/>
              <a:rect l="l" t="t" r="r" b="b"/>
              <a:pathLst>
                <a:path w="53" h="192" extrusionOk="0">
                  <a:moveTo>
                    <a:pt x="49" y="4"/>
                  </a:moveTo>
                  <a:cubicBezTo>
                    <a:pt x="48" y="44"/>
                    <a:pt x="46" y="83"/>
                    <a:pt x="44" y="123"/>
                  </a:cubicBezTo>
                  <a:cubicBezTo>
                    <a:pt x="41" y="142"/>
                    <a:pt x="37" y="161"/>
                    <a:pt x="47" y="180"/>
                  </a:cubicBezTo>
                  <a:cubicBezTo>
                    <a:pt x="53" y="192"/>
                    <a:pt x="40" y="186"/>
                    <a:pt x="37" y="188"/>
                  </a:cubicBezTo>
                  <a:cubicBezTo>
                    <a:pt x="29" y="184"/>
                    <a:pt x="26" y="177"/>
                    <a:pt x="26" y="169"/>
                  </a:cubicBezTo>
                  <a:cubicBezTo>
                    <a:pt x="27" y="155"/>
                    <a:pt x="23" y="142"/>
                    <a:pt x="20" y="129"/>
                  </a:cubicBezTo>
                  <a:cubicBezTo>
                    <a:pt x="16" y="125"/>
                    <a:pt x="16" y="120"/>
                    <a:pt x="15" y="116"/>
                  </a:cubicBezTo>
                  <a:cubicBezTo>
                    <a:pt x="9" y="81"/>
                    <a:pt x="6" y="45"/>
                    <a:pt x="1" y="10"/>
                  </a:cubicBezTo>
                  <a:cubicBezTo>
                    <a:pt x="0" y="6"/>
                    <a:pt x="0" y="3"/>
                    <a:pt x="3" y="0"/>
                  </a:cubicBezTo>
                  <a:cubicBezTo>
                    <a:pt x="18" y="0"/>
                    <a:pt x="34" y="5"/>
                    <a:pt x="49" y="4"/>
                  </a:cubicBezTo>
                  <a:close/>
                </a:path>
              </a:pathLst>
            </a:custGeom>
            <a:solidFill>
              <a:srgbClr val="3343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7" name="Google Shape;1397;p33"/>
            <p:cNvSpPr/>
            <p:nvPr/>
          </p:nvSpPr>
          <p:spPr>
            <a:xfrm>
              <a:off x="3922" y="467"/>
              <a:ext cx="408" cy="492"/>
            </a:xfrm>
            <a:custGeom>
              <a:avLst/>
              <a:gdLst/>
              <a:ahLst/>
              <a:cxnLst/>
              <a:rect l="l" t="t" r="r" b="b"/>
              <a:pathLst>
                <a:path w="109" h="132" extrusionOk="0">
                  <a:moveTo>
                    <a:pt x="57" y="1"/>
                  </a:moveTo>
                  <a:cubicBezTo>
                    <a:pt x="69" y="0"/>
                    <a:pt x="84" y="3"/>
                    <a:pt x="100" y="3"/>
                  </a:cubicBezTo>
                  <a:cubicBezTo>
                    <a:pt x="108" y="3"/>
                    <a:pt x="109" y="7"/>
                    <a:pt x="108" y="13"/>
                  </a:cubicBezTo>
                  <a:cubicBezTo>
                    <a:pt x="106" y="29"/>
                    <a:pt x="104" y="45"/>
                    <a:pt x="102" y="61"/>
                  </a:cubicBezTo>
                  <a:cubicBezTo>
                    <a:pt x="100" y="81"/>
                    <a:pt x="97" y="100"/>
                    <a:pt x="95" y="120"/>
                  </a:cubicBezTo>
                  <a:cubicBezTo>
                    <a:pt x="95" y="125"/>
                    <a:pt x="93" y="127"/>
                    <a:pt x="89" y="128"/>
                  </a:cubicBezTo>
                  <a:cubicBezTo>
                    <a:pt x="66" y="132"/>
                    <a:pt x="44" y="131"/>
                    <a:pt x="21" y="128"/>
                  </a:cubicBezTo>
                  <a:cubicBezTo>
                    <a:pt x="17" y="127"/>
                    <a:pt x="15" y="125"/>
                    <a:pt x="15" y="121"/>
                  </a:cubicBezTo>
                  <a:cubicBezTo>
                    <a:pt x="13" y="101"/>
                    <a:pt x="10" y="81"/>
                    <a:pt x="8" y="62"/>
                  </a:cubicBezTo>
                  <a:cubicBezTo>
                    <a:pt x="6" y="47"/>
                    <a:pt x="5" y="33"/>
                    <a:pt x="2" y="19"/>
                  </a:cubicBezTo>
                  <a:cubicBezTo>
                    <a:pt x="0" y="5"/>
                    <a:pt x="1" y="4"/>
                    <a:pt x="14" y="3"/>
                  </a:cubicBezTo>
                  <a:cubicBezTo>
                    <a:pt x="27" y="1"/>
                    <a:pt x="40" y="1"/>
                    <a:pt x="57" y="1"/>
                  </a:cubicBezTo>
                  <a:close/>
                </a:path>
              </a:pathLst>
            </a:custGeom>
            <a:solidFill>
              <a:srgbClr val="CEE9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8" name="Google Shape;1398;p33"/>
            <p:cNvSpPr/>
            <p:nvPr/>
          </p:nvSpPr>
          <p:spPr>
            <a:xfrm>
              <a:off x="4020" y="1015"/>
              <a:ext cx="700" cy="1139"/>
            </a:xfrm>
            <a:custGeom>
              <a:avLst/>
              <a:gdLst/>
              <a:ahLst/>
              <a:cxnLst/>
              <a:rect l="l" t="t" r="r" b="b"/>
              <a:pathLst>
                <a:path w="187" h="306" extrusionOk="0">
                  <a:moveTo>
                    <a:pt x="23" y="3"/>
                  </a:moveTo>
                  <a:cubicBezTo>
                    <a:pt x="28" y="4"/>
                    <a:pt x="27" y="9"/>
                    <a:pt x="28" y="12"/>
                  </a:cubicBezTo>
                  <a:cubicBezTo>
                    <a:pt x="30" y="30"/>
                    <a:pt x="32" y="48"/>
                    <a:pt x="34" y="67"/>
                  </a:cubicBezTo>
                  <a:cubicBezTo>
                    <a:pt x="35" y="72"/>
                    <a:pt x="37" y="75"/>
                    <a:pt x="43" y="76"/>
                  </a:cubicBezTo>
                  <a:cubicBezTo>
                    <a:pt x="69" y="77"/>
                    <a:pt x="95" y="82"/>
                    <a:pt x="121" y="79"/>
                  </a:cubicBezTo>
                  <a:cubicBezTo>
                    <a:pt x="125" y="79"/>
                    <a:pt x="125" y="83"/>
                    <a:pt x="126" y="86"/>
                  </a:cubicBezTo>
                  <a:cubicBezTo>
                    <a:pt x="127" y="89"/>
                    <a:pt x="129" y="91"/>
                    <a:pt x="133" y="92"/>
                  </a:cubicBezTo>
                  <a:cubicBezTo>
                    <a:pt x="136" y="92"/>
                    <a:pt x="138" y="89"/>
                    <a:pt x="139" y="87"/>
                  </a:cubicBezTo>
                  <a:cubicBezTo>
                    <a:pt x="140" y="84"/>
                    <a:pt x="142" y="82"/>
                    <a:pt x="145" y="82"/>
                  </a:cubicBezTo>
                  <a:cubicBezTo>
                    <a:pt x="164" y="89"/>
                    <a:pt x="181" y="99"/>
                    <a:pt x="186" y="121"/>
                  </a:cubicBezTo>
                  <a:cubicBezTo>
                    <a:pt x="186" y="124"/>
                    <a:pt x="187" y="127"/>
                    <a:pt x="185" y="130"/>
                  </a:cubicBezTo>
                  <a:cubicBezTo>
                    <a:pt x="180" y="132"/>
                    <a:pt x="175" y="129"/>
                    <a:pt x="172" y="126"/>
                  </a:cubicBezTo>
                  <a:cubicBezTo>
                    <a:pt x="146" y="110"/>
                    <a:pt x="117" y="126"/>
                    <a:pt x="106" y="148"/>
                  </a:cubicBezTo>
                  <a:cubicBezTo>
                    <a:pt x="97" y="167"/>
                    <a:pt x="94" y="187"/>
                    <a:pt x="97" y="209"/>
                  </a:cubicBezTo>
                  <a:cubicBezTo>
                    <a:pt x="100" y="223"/>
                    <a:pt x="102" y="238"/>
                    <a:pt x="110" y="251"/>
                  </a:cubicBezTo>
                  <a:cubicBezTo>
                    <a:pt x="120" y="269"/>
                    <a:pt x="133" y="281"/>
                    <a:pt x="155" y="281"/>
                  </a:cubicBezTo>
                  <a:cubicBezTo>
                    <a:pt x="167" y="281"/>
                    <a:pt x="177" y="285"/>
                    <a:pt x="185" y="293"/>
                  </a:cubicBezTo>
                  <a:cubicBezTo>
                    <a:pt x="187" y="298"/>
                    <a:pt x="184" y="301"/>
                    <a:pt x="180" y="304"/>
                  </a:cubicBezTo>
                  <a:cubicBezTo>
                    <a:pt x="172" y="306"/>
                    <a:pt x="164" y="304"/>
                    <a:pt x="156" y="303"/>
                  </a:cubicBezTo>
                  <a:cubicBezTo>
                    <a:pt x="129" y="300"/>
                    <a:pt x="103" y="298"/>
                    <a:pt x="77" y="294"/>
                  </a:cubicBezTo>
                  <a:cubicBezTo>
                    <a:pt x="75" y="294"/>
                    <a:pt x="74" y="294"/>
                    <a:pt x="73" y="294"/>
                  </a:cubicBezTo>
                  <a:cubicBezTo>
                    <a:pt x="45" y="287"/>
                    <a:pt x="49" y="289"/>
                    <a:pt x="50" y="262"/>
                  </a:cubicBezTo>
                  <a:cubicBezTo>
                    <a:pt x="59" y="224"/>
                    <a:pt x="56" y="185"/>
                    <a:pt x="64" y="147"/>
                  </a:cubicBezTo>
                  <a:cubicBezTo>
                    <a:pt x="65" y="138"/>
                    <a:pt x="63" y="133"/>
                    <a:pt x="55" y="128"/>
                  </a:cubicBezTo>
                  <a:cubicBezTo>
                    <a:pt x="39" y="119"/>
                    <a:pt x="24" y="109"/>
                    <a:pt x="9" y="99"/>
                  </a:cubicBezTo>
                  <a:cubicBezTo>
                    <a:pt x="3" y="95"/>
                    <a:pt x="0" y="91"/>
                    <a:pt x="0" y="84"/>
                  </a:cubicBezTo>
                  <a:cubicBezTo>
                    <a:pt x="2" y="61"/>
                    <a:pt x="4" y="38"/>
                    <a:pt x="3" y="15"/>
                  </a:cubicBezTo>
                  <a:cubicBezTo>
                    <a:pt x="3" y="10"/>
                    <a:pt x="6" y="7"/>
                    <a:pt x="9" y="4"/>
                  </a:cubicBezTo>
                  <a:cubicBezTo>
                    <a:pt x="13" y="0"/>
                    <a:pt x="18" y="2"/>
                    <a:pt x="23" y="3"/>
                  </a:cubicBezTo>
                  <a:close/>
                </a:path>
              </a:pathLst>
            </a:custGeom>
            <a:solidFill>
              <a:srgbClr val="4350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9" name="Google Shape;1399;p33"/>
            <p:cNvSpPr/>
            <p:nvPr/>
          </p:nvSpPr>
          <p:spPr>
            <a:xfrm>
              <a:off x="4106" y="1990"/>
              <a:ext cx="621" cy="518"/>
            </a:xfrm>
            <a:custGeom>
              <a:avLst/>
              <a:gdLst/>
              <a:ahLst/>
              <a:cxnLst/>
              <a:rect l="l" t="t" r="r" b="b"/>
              <a:pathLst>
                <a:path w="166" h="139" extrusionOk="0">
                  <a:moveTo>
                    <a:pt x="27" y="0"/>
                  </a:moveTo>
                  <a:cubicBezTo>
                    <a:pt x="27" y="24"/>
                    <a:pt x="27" y="25"/>
                    <a:pt x="52" y="29"/>
                  </a:cubicBezTo>
                  <a:cubicBezTo>
                    <a:pt x="87" y="34"/>
                    <a:pt x="122" y="39"/>
                    <a:pt x="158" y="39"/>
                  </a:cubicBezTo>
                  <a:cubicBezTo>
                    <a:pt x="162" y="41"/>
                    <a:pt x="162" y="45"/>
                    <a:pt x="163" y="49"/>
                  </a:cubicBezTo>
                  <a:cubicBezTo>
                    <a:pt x="166" y="73"/>
                    <a:pt x="165" y="97"/>
                    <a:pt x="162" y="121"/>
                  </a:cubicBezTo>
                  <a:cubicBezTo>
                    <a:pt x="160" y="137"/>
                    <a:pt x="159" y="138"/>
                    <a:pt x="142" y="138"/>
                  </a:cubicBezTo>
                  <a:cubicBezTo>
                    <a:pt x="126" y="139"/>
                    <a:pt x="111" y="135"/>
                    <a:pt x="95" y="134"/>
                  </a:cubicBezTo>
                  <a:cubicBezTo>
                    <a:pt x="90" y="133"/>
                    <a:pt x="86" y="132"/>
                    <a:pt x="85" y="125"/>
                  </a:cubicBezTo>
                  <a:cubicBezTo>
                    <a:pt x="79" y="136"/>
                    <a:pt x="70" y="136"/>
                    <a:pt x="60" y="136"/>
                  </a:cubicBezTo>
                  <a:cubicBezTo>
                    <a:pt x="47" y="135"/>
                    <a:pt x="33" y="137"/>
                    <a:pt x="20" y="133"/>
                  </a:cubicBezTo>
                  <a:cubicBezTo>
                    <a:pt x="19" y="133"/>
                    <a:pt x="19" y="132"/>
                    <a:pt x="18" y="132"/>
                  </a:cubicBezTo>
                  <a:cubicBezTo>
                    <a:pt x="0" y="127"/>
                    <a:pt x="0" y="127"/>
                    <a:pt x="5" y="109"/>
                  </a:cubicBezTo>
                  <a:cubicBezTo>
                    <a:pt x="11" y="81"/>
                    <a:pt x="17" y="54"/>
                    <a:pt x="24" y="27"/>
                  </a:cubicBezTo>
                  <a:cubicBezTo>
                    <a:pt x="26" y="18"/>
                    <a:pt x="22" y="9"/>
                    <a:pt x="27" y="0"/>
                  </a:cubicBezTo>
                  <a:close/>
                </a:path>
              </a:pathLst>
            </a:custGeom>
            <a:solidFill>
              <a:srgbClr val="C3CDD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0" name="Google Shape;1400;p33"/>
            <p:cNvSpPr/>
            <p:nvPr/>
          </p:nvSpPr>
          <p:spPr>
            <a:xfrm>
              <a:off x="4469" y="1033"/>
              <a:ext cx="198" cy="339"/>
            </a:xfrm>
            <a:custGeom>
              <a:avLst/>
              <a:gdLst/>
              <a:ahLst/>
              <a:cxnLst/>
              <a:rect l="l" t="t" r="r" b="b"/>
              <a:pathLst>
                <a:path w="53" h="91" extrusionOk="0">
                  <a:moveTo>
                    <a:pt x="0" y="50"/>
                  </a:moveTo>
                  <a:cubicBezTo>
                    <a:pt x="7" y="51"/>
                    <a:pt x="6" y="46"/>
                    <a:pt x="6" y="42"/>
                  </a:cubicBezTo>
                  <a:cubicBezTo>
                    <a:pt x="7" y="21"/>
                    <a:pt x="8" y="16"/>
                    <a:pt x="22" y="0"/>
                  </a:cubicBezTo>
                  <a:cubicBezTo>
                    <a:pt x="27" y="13"/>
                    <a:pt x="37" y="21"/>
                    <a:pt x="47" y="30"/>
                  </a:cubicBezTo>
                  <a:cubicBezTo>
                    <a:pt x="53" y="35"/>
                    <a:pt x="53" y="39"/>
                    <a:pt x="49" y="45"/>
                  </a:cubicBezTo>
                  <a:cubicBezTo>
                    <a:pt x="47" y="49"/>
                    <a:pt x="42" y="53"/>
                    <a:pt x="42" y="59"/>
                  </a:cubicBezTo>
                  <a:cubicBezTo>
                    <a:pt x="41" y="65"/>
                    <a:pt x="35" y="66"/>
                    <a:pt x="32" y="70"/>
                  </a:cubicBezTo>
                  <a:cubicBezTo>
                    <a:pt x="29" y="73"/>
                    <a:pt x="25" y="74"/>
                    <a:pt x="25" y="78"/>
                  </a:cubicBezTo>
                  <a:cubicBezTo>
                    <a:pt x="24" y="79"/>
                    <a:pt x="22" y="79"/>
                    <a:pt x="22" y="80"/>
                  </a:cubicBezTo>
                  <a:cubicBezTo>
                    <a:pt x="21" y="86"/>
                    <a:pt x="19" y="91"/>
                    <a:pt x="13" y="90"/>
                  </a:cubicBezTo>
                  <a:cubicBezTo>
                    <a:pt x="7" y="89"/>
                    <a:pt x="3" y="84"/>
                    <a:pt x="3" y="78"/>
                  </a:cubicBezTo>
                  <a:cubicBezTo>
                    <a:pt x="3" y="76"/>
                    <a:pt x="3" y="75"/>
                    <a:pt x="1" y="74"/>
                  </a:cubicBezTo>
                  <a:cubicBezTo>
                    <a:pt x="6" y="72"/>
                    <a:pt x="7" y="69"/>
                    <a:pt x="4" y="64"/>
                  </a:cubicBezTo>
                  <a:cubicBezTo>
                    <a:pt x="1" y="60"/>
                    <a:pt x="0" y="55"/>
                    <a:pt x="0" y="50"/>
                  </a:cubicBezTo>
                  <a:close/>
                </a:path>
              </a:pathLst>
            </a:custGeom>
            <a:solidFill>
              <a:srgbClr val="F8BFA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1" name="Google Shape;1401;p33"/>
            <p:cNvSpPr/>
            <p:nvPr/>
          </p:nvSpPr>
          <p:spPr>
            <a:xfrm>
              <a:off x="4345" y="1435"/>
              <a:ext cx="682" cy="671"/>
            </a:xfrm>
            <a:custGeom>
              <a:avLst/>
              <a:gdLst/>
              <a:ahLst/>
              <a:cxnLst/>
              <a:rect l="l" t="t" r="r" b="b"/>
              <a:pathLst>
                <a:path w="182" h="180" extrusionOk="0">
                  <a:moveTo>
                    <a:pt x="113" y="20"/>
                  </a:moveTo>
                  <a:cubicBezTo>
                    <a:pt x="116" y="19"/>
                    <a:pt x="118" y="19"/>
                    <a:pt x="121" y="19"/>
                  </a:cubicBezTo>
                  <a:cubicBezTo>
                    <a:pt x="153" y="13"/>
                    <a:pt x="180" y="35"/>
                    <a:pt x="181" y="68"/>
                  </a:cubicBezTo>
                  <a:cubicBezTo>
                    <a:pt x="182" y="99"/>
                    <a:pt x="168" y="125"/>
                    <a:pt x="149" y="149"/>
                  </a:cubicBezTo>
                  <a:cubicBezTo>
                    <a:pt x="148" y="152"/>
                    <a:pt x="145" y="152"/>
                    <a:pt x="142" y="152"/>
                  </a:cubicBezTo>
                  <a:cubicBezTo>
                    <a:pt x="140" y="152"/>
                    <a:pt x="138" y="152"/>
                    <a:pt x="137" y="154"/>
                  </a:cubicBezTo>
                  <a:cubicBezTo>
                    <a:pt x="136" y="158"/>
                    <a:pt x="133" y="158"/>
                    <a:pt x="130" y="156"/>
                  </a:cubicBezTo>
                  <a:cubicBezTo>
                    <a:pt x="128" y="154"/>
                    <a:pt x="126" y="152"/>
                    <a:pt x="124" y="155"/>
                  </a:cubicBezTo>
                  <a:cubicBezTo>
                    <a:pt x="121" y="157"/>
                    <a:pt x="121" y="160"/>
                    <a:pt x="122" y="163"/>
                  </a:cubicBezTo>
                  <a:cubicBezTo>
                    <a:pt x="123" y="166"/>
                    <a:pt x="127" y="168"/>
                    <a:pt x="124" y="172"/>
                  </a:cubicBezTo>
                  <a:cubicBezTo>
                    <a:pt x="116" y="178"/>
                    <a:pt x="107" y="179"/>
                    <a:pt x="97" y="180"/>
                  </a:cubicBezTo>
                  <a:cubicBezTo>
                    <a:pt x="85" y="173"/>
                    <a:pt x="73" y="170"/>
                    <a:pt x="59" y="170"/>
                  </a:cubicBezTo>
                  <a:cubicBezTo>
                    <a:pt x="42" y="170"/>
                    <a:pt x="31" y="158"/>
                    <a:pt x="24" y="145"/>
                  </a:cubicBezTo>
                  <a:cubicBezTo>
                    <a:pt x="6" y="112"/>
                    <a:pt x="0" y="76"/>
                    <a:pt x="14" y="40"/>
                  </a:cubicBezTo>
                  <a:cubicBezTo>
                    <a:pt x="22" y="19"/>
                    <a:pt x="44" y="0"/>
                    <a:pt x="73" y="5"/>
                  </a:cubicBezTo>
                  <a:cubicBezTo>
                    <a:pt x="81" y="7"/>
                    <a:pt x="87" y="13"/>
                    <a:pt x="94" y="15"/>
                  </a:cubicBezTo>
                  <a:cubicBezTo>
                    <a:pt x="95" y="16"/>
                    <a:pt x="96" y="16"/>
                    <a:pt x="98" y="16"/>
                  </a:cubicBezTo>
                  <a:cubicBezTo>
                    <a:pt x="103" y="16"/>
                    <a:pt x="108" y="17"/>
                    <a:pt x="113" y="20"/>
                  </a:cubicBezTo>
                  <a:close/>
                </a:path>
              </a:pathLst>
            </a:custGeom>
            <a:solidFill>
              <a:srgbClr val="EA4F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2" name="Google Shape;1402;p33"/>
            <p:cNvSpPr/>
            <p:nvPr/>
          </p:nvSpPr>
          <p:spPr>
            <a:xfrm>
              <a:off x="4709" y="1342"/>
              <a:ext cx="213" cy="172"/>
            </a:xfrm>
            <a:custGeom>
              <a:avLst/>
              <a:gdLst/>
              <a:ahLst/>
              <a:cxnLst/>
              <a:rect l="l" t="t" r="r" b="b"/>
              <a:pathLst>
                <a:path w="57" h="46" extrusionOk="0">
                  <a:moveTo>
                    <a:pt x="16" y="45"/>
                  </a:moveTo>
                  <a:cubicBezTo>
                    <a:pt x="10" y="46"/>
                    <a:pt x="5" y="44"/>
                    <a:pt x="1" y="41"/>
                  </a:cubicBezTo>
                  <a:cubicBezTo>
                    <a:pt x="0" y="38"/>
                    <a:pt x="0" y="36"/>
                    <a:pt x="0" y="34"/>
                  </a:cubicBezTo>
                  <a:cubicBezTo>
                    <a:pt x="0" y="17"/>
                    <a:pt x="11" y="8"/>
                    <a:pt x="25" y="3"/>
                  </a:cubicBezTo>
                  <a:cubicBezTo>
                    <a:pt x="33" y="1"/>
                    <a:pt x="42" y="0"/>
                    <a:pt x="50" y="0"/>
                  </a:cubicBezTo>
                  <a:cubicBezTo>
                    <a:pt x="55" y="0"/>
                    <a:pt x="57" y="1"/>
                    <a:pt x="55" y="6"/>
                  </a:cubicBezTo>
                  <a:cubicBezTo>
                    <a:pt x="45" y="22"/>
                    <a:pt x="35" y="38"/>
                    <a:pt x="16" y="45"/>
                  </a:cubicBezTo>
                  <a:close/>
                </a:path>
              </a:pathLst>
            </a:custGeom>
            <a:solidFill>
              <a:srgbClr val="5EBB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3" name="Google Shape;1403;p33"/>
            <p:cNvSpPr/>
            <p:nvPr/>
          </p:nvSpPr>
          <p:spPr>
            <a:xfrm>
              <a:off x="4783" y="1968"/>
              <a:ext cx="132" cy="130"/>
            </a:xfrm>
            <a:custGeom>
              <a:avLst/>
              <a:gdLst/>
              <a:ahLst/>
              <a:cxnLst/>
              <a:rect l="l" t="t" r="r" b="b"/>
              <a:pathLst>
                <a:path w="35" h="35" extrusionOk="0">
                  <a:moveTo>
                    <a:pt x="7" y="29"/>
                  </a:moveTo>
                  <a:cubicBezTo>
                    <a:pt x="8" y="27"/>
                    <a:pt x="7" y="25"/>
                    <a:pt x="5" y="24"/>
                  </a:cubicBezTo>
                  <a:cubicBezTo>
                    <a:pt x="1" y="19"/>
                    <a:pt x="0" y="14"/>
                    <a:pt x="5" y="9"/>
                  </a:cubicBezTo>
                  <a:cubicBezTo>
                    <a:pt x="12" y="3"/>
                    <a:pt x="13" y="12"/>
                    <a:pt x="17" y="13"/>
                  </a:cubicBezTo>
                  <a:cubicBezTo>
                    <a:pt x="20" y="11"/>
                    <a:pt x="16" y="0"/>
                    <a:pt x="25" y="8"/>
                  </a:cubicBezTo>
                  <a:cubicBezTo>
                    <a:pt x="32" y="13"/>
                    <a:pt x="35" y="21"/>
                    <a:pt x="31" y="27"/>
                  </a:cubicBezTo>
                  <a:cubicBezTo>
                    <a:pt x="27" y="33"/>
                    <a:pt x="22" y="35"/>
                    <a:pt x="15" y="31"/>
                  </a:cubicBezTo>
                  <a:cubicBezTo>
                    <a:pt x="13" y="28"/>
                    <a:pt x="10" y="29"/>
                    <a:pt x="7" y="29"/>
                  </a:cubicBezTo>
                  <a:close/>
                </a:path>
              </a:pathLst>
            </a:custGeom>
            <a:solidFill>
              <a:srgbClr val="F6BE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4" name="Google Shape;1404;p33"/>
            <p:cNvSpPr/>
            <p:nvPr/>
          </p:nvSpPr>
          <p:spPr>
            <a:xfrm>
              <a:off x="4840" y="1990"/>
              <a:ext cx="101" cy="119"/>
            </a:xfrm>
            <a:custGeom>
              <a:avLst/>
              <a:gdLst/>
              <a:ahLst/>
              <a:cxnLst/>
              <a:rect l="l" t="t" r="r" b="b"/>
              <a:pathLst>
                <a:path w="27" h="32" extrusionOk="0">
                  <a:moveTo>
                    <a:pt x="0" y="25"/>
                  </a:moveTo>
                  <a:cubicBezTo>
                    <a:pt x="17" y="24"/>
                    <a:pt x="20" y="17"/>
                    <a:pt x="10" y="2"/>
                  </a:cubicBezTo>
                  <a:cubicBezTo>
                    <a:pt x="12" y="1"/>
                    <a:pt x="15" y="0"/>
                    <a:pt x="17" y="0"/>
                  </a:cubicBezTo>
                  <a:cubicBezTo>
                    <a:pt x="27" y="9"/>
                    <a:pt x="26" y="23"/>
                    <a:pt x="14" y="29"/>
                  </a:cubicBezTo>
                  <a:cubicBezTo>
                    <a:pt x="8" y="31"/>
                    <a:pt x="3" y="32"/>
                    <a:pt x="0" y="25"/>
                  </a:cubicBezTo>
                  <a:close/>
                </a:path>
              </a:pathLst>
            </a:custGeom>
            <a:solidFill>
              <a:srgbClr val="5254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5" name="Google Shape;1405;p33"/>
            <p:cNvSpPr/>
            <p:nvPr/>
          </p:nvSpPr>
          <p:spPr>
            <a:xfrm>
              <a:off x="4147" y="654"/>
              <a:ext cx="78" cy="100"/>
            </a:xfrm>
            <a:custGeom>
              <a:avLst/>
              <a:gdLst/>
              <a:ahLst/>
              <a:cxnLst/>
              <a:rect l="l" t="t" r="r" b="b"/>
              <a:pathLst>
                <a:path w="21" h="27" extrusionOk="0">
                  <a:moveTo>
                    <a:pt x="0" y="14"/>
                  </a:moveTo>
                  <a:cubicBezTo>
                    <a:pt x="2" y="9"/>
                    <a:pt x="0" y="1"/>
                    <a:pt x="10" y="0"/>
                  </a:cubicBezTo>
                  <a:cubicBezTo>
                    <a:pt x="16" y="0"/>
                    <a:pt x="21" y="7"/>
                    <a:pt x="21" y="14"/>
                  </a:cubicBezTo>
                  <a:cubicBezTo>
                    <a:pt x="20" y="21"/>
                    <a:pt x="17" y="26"/>
                    <a:pt x="10" y="27"/>
                  </a:cubicBezTo>
                  <a:cubicBezTo>
                    <a:pt x="5" y="27"/>
                    <a:pt x="0" y="20"/>
                    <a:pt x="0" y="14"/>
                  </a:cubicBezTo>
                  <a:close/>
                </a:path>
              </a:pathLst>
            </a:custGeom>
            <a:solidFill>
              <a:srgbClr val="E6F3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6" name="Google Shape;1406;p33"/>
            <p:cNvSpPr/>
            <p:nvPr/>
          </p:nvSpPr>
          <p:spPr>
            <a:xfrm>
              <a:off x="4034" y="646"/>
              <a:ext cx="72" cy="104"/>
            </a:xfrm>
            <a:custGeom>
              <a:avLst/>
              <a:gdLst/>
              <a:ahLst/>
              <a:cxnLst/>
              <a:rect l="l" t="t" r="r" b="b"/>
              <a:pathLst>
                <a:path w="19" h="28" extrusionOk="0">
                  <a:moveTo>
                    <a:pt x="1" y="25"/>
                  </a:moveTo>
                  <a:cubicBezTo>
                    <a:pt x="0" y="17"/>
                    <a:pt x="0" y="10"/>
                    <a:pt x="1" y="3"/>
                  </a:cubicBezTo>
                  <a:cubicBezTo>
                    <a:pt x="6" y="5"/>
                    <a:pt x="2" y="12"/>
                    <a:pt x="9" y="12"/>
                  </a:cubicBezTo>
                  <a:cubicBezTo>
                    <a:pt x="18" y="11"/>
                    <a:pt x="11" y="3"/>
                    <a:pt x="15" y="0"/>
                  </a:cubicBezTo>
                  <a:cubicBezTo>
                    <a:pt x="19" y="8"/>
                    <a:pt x="18" y="16"/>
                    <a:pt x="14" y="28"/>
                  </a:cubicBezTo>
                  <a:cubicBezTo>
                    <a:pt x="9" y="25"/>
                    <a:pt x="16" y="17"/>
                    <a:pt x="8" y="16"/>
                  </a:cubicBezTo>
                  <a:cubicBezTo>
                    <a:pt x="2" y="15"/>
                    <a:pt x="6" y="22"/>
                    <a:pt x="1" y="25"/>
                  </a:cubicBezTo>
                  <a:close/>
                </a:path>
              </a:pathLst>
            </a:custGeom>
            <a:solidFill>
              <a:srgbClr val="F0F8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1" name="Google Shape;1411;p34"/>
          <p:cNvSpPr txBox="1">
            <a:spLocks noGrp="1"/>
          </p:cNvSpPr>
          <p:nvPr>
            <p:ph type="title"/>
          </p:nvPr>
        </p:nvSpPr>
        <p:spPr>
          <a:xfrm>
            <a:off x="1068302" y="313346"/>
            <a:ext cx="7007403" cy="572697"/>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00B0FF"/>
              </a:buClr>
              <a:buSzPts val="2400"/>
              <a:buFont typeface="Righteous"/>
              <a:buNone/>
            </a:pPr>
            <a:r>
              <a:rPr lang="en-US">
                <a:solidFill>
                  <a:srgbClr val="00B0FF"/>
                </a:solidFill>
              </a:rPr>
              <a:t>OUR</a:t>
            </a:r>
            <a:r>
              <a:rPr lang="en-US"/>
              <a:t> </a:t>
            </a:r>
            <a:r>
              <a:rPr lang="en-US">
                <a:solidFill>
                  <a:srgbClr val="000000"/>
                </a:solidFill>
              </a:rPr>
              <a:t>TEAM</a:t>
            </a:r>
            <a:endParaRPr/>
          </a:p>
        </p:txBody>
      </p:sp>
      <p:sp>
        <p:nvSpPr>
          <p:cNvPr id="1412" name="Google Shape;1412;p34"/>
          <p:cNvSpPr/>
          <p:nvPr/>
        </p:nvSpPr>
        <p:spPr>
          <a:xfrm>
            <a:off x="671645" y="3448476"/>
            <a:ext cx="1878899" cy="1106396"/>
          </a:xfrm>
          <a:prstGeom prst="rect">
            <a:avLst/>
          </a:pr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413" name="Google Shape;1413;p34"/>
          <p:cNvSpPr txBox="1">
            <a:spLocks noGrp="1"/>
          </p:cNvSpPr>
          <p:nvPr>
            <p:ph type="title" idx="4294967295"/>
          </p:nvPr>
        </p:nvSpPr>
        <p:spPr>
          <a:xfrm>
            <a:off x="845015" y="3522040"/>
            <a:ext cx="1556400" cy="411297"/>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Clr>
                <a:srgbClr val="FFFFFF"/>
              </a:buClr>
              <a:buSzPts val="1600"/>
              <a:buFont typeface="Righteous"/>
              <a:buNone/>
            </a:pPr>
            <a:r>
              <a:rPr lang="en-US" sz="1600">
                <a:solidFill>
                  <a:srgbClr val="FFFFFF"/>
                </a:solidFill>
              </a:rPr>
              <a:t>JANE DOE</a:t>
            </a:r>
            <a:endParaRPr/>
          </a:p>
        </p:txBody>
      </p:sp>
      <p:sp>
        <p:nvSpPr>
          <p:cNvPr id="1414" name="Google Shape;1414;p34"/>
          <p:cNvSpPr txBox="1">
            <a:spLocks noGrp="1"/>
          </p:cNvSpPr>
          <p:nvPr>
            <p:ph type="subTitle" idx="4294967295"/>
          </p:nvPr>
        </p:nvSpPr>
        <p:spPr>
          <a:xfrm>
            <a:off x="845015" y="3865433"/>
            <a:ext cx="1556400" cy="625504"/>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800"/>
              <a:buFont typeface="Didact Gothic"/>
              <a:buNone/>
            </a:pPr>
            <a:r>
              <a:rPr lang="en-US" sz="1400" b="0" i="0" u="none" strike="noStrike" cap="none">
                <a:solidFill>
                  <a:srgbClr val="FFFFFF"/>
                </a:solidFill>
                <a:latin typeface="Didact Gothic"/>
                <a:ea typeface="Didact Gothic"/>
                <a:cs typeface="Didact Gothic"/>
                <a:sym typeface="Didact Gothic"/>
              </a:rPr>
              <a:t>You can replace these images</a:t>
            </a:r>
            <a:endParaRPr/>
          </a:p>
        </p:txBody>
      </p:sp>
      <p:sp>
        <p:nvSpPr>
          <p:cNvPr id="1415" name="Google Shape;1415;p34"/>
          <p:cNvSpPr/>
          <p:nvPr/>
        </p:nvSpPr>
        <p:spPr>
          <a:xfrm>
            <a:off x="6696516" y="990990"/>
            <a:ext cx="1878899" cy="1106396"/>
          </a:xfrm>
          <a:prstGeom prst="rect">
            <a:avLst/>
          </a:prstGeom>
          <a:solidFill>
            <a:srgbClr val="92D05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416" name="Google Shape;1416;p34"/>
          <p:cNvSpPr txBox="1">
            <a:spLocks noGrp="1"/>
          </p:cNvSpPr>
          <p:nvPr>
            <p:ph type="title" idx="4294967295"/>
          </p:nvPr>
        </p:nvSpPr>
        <p:spPr>
          <a:xfrm>
            <a:off x="6845646" y="1067872"/>
            <a:ext cx="1556400" cy="411297"/>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Clr>
                <a:srgbClr val="FFFFFF"/>
              </a:buClr>
              <a:buSzPts val="1600"/>
              <a:buFont typeface="Righteous"/>
              <a:buNone/>
            </a:pPr>
            <a:r>
              <a:rPr lang="en-US" sz="1600">
                <a:solidFill>
                  <a:srgbClr val="FFFFFF"/>
                </a:solidFill>
              </a:rPr>
              <a:t>JOHN JAMES</a:t>
            </a:r>
            <a:endParaRPr/>
          </a:p>
        </p:txBody>
      </p:sp>
      <p:sp>
        <p:nvSpPr>
          <p:cNvPr id="1417" name="Google Shape;1417;p34"/>
          <p:cNvSpPr txBox="1">
            <a:spLocks noGrp="1"/>
          </p:cNvSpPr>
          <p:nvPr>
            <p:ph type="subTitle" idx="4294967295"/>
          </p:nvPr>
        </p:nvSpPr>
        <p:spPr>
          <a:xfrm>
            <a:off x="6845646" y="1411266"/>
            <a:ext cx="1556400" cy="625504"/>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800"/>
              <a:buFont typeface="Didact Gothic"/>
              <a:buNone/>
            </a:pPr>
            <a:r>
              <a:rPr lang="en-US" sz="1400" b="0" i="0" u="none" strike="noStrike" cap="none">
                <a:solidFill>
                  <a:srgbClr val="FFFFFF"/>
                </a:solidFill>
                <a:latin typeface="Didact Gothic"/>
                <a:ea typeface="Didact Gothic"/>
                <a:cs typeface="Didact Gothic"/>
                <a:sym typeface="Didact Gothic"/>
              </a:rPr>
              <a:t>Add pictures of your team</a:t>
            </a:r>
            <a:endParaRPr/>
          </a:p>
        </p:txBody>
      </p:sp>
      <p:sp>
        <p:nvSpPr>
          <p:cNvPr id="1418" name="Google Shape;1418;p34"/>
          <p:cNvSpPr txBox="1"/>
          <p:nvPr/>
        </p:nvSpPr>
        <p:spPr>
          <a:xfrm>
            <a:off x="652150" y="888751"/>
            <a:ext cx="1812523" cy="1730995"/>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600"/>
              <a:buFont typeface="Didact Gothic"/>
              <a:buNone/>
            </a:pPr>
            <a:r>
              <a:rPr lang="en-US" sz="1600" b="0" i="0" u="none" strike="noStrike" cap="none">
                <a:solidFill>
                  <a:srgbClr val="000000"/>
                </a:solidFill>
                <a:latin typeface="Didact Gothic"/>
                <a:ea typeface="Didact Gothic"/>
                <a:cs typeface="Didact Gothic"/>
                <a:sym typeface="Didact Gothic"/>
              </a:rPr>
              <a:t>Jupiter is a gas giant, the biggest planet in the Solar System and the god of the skies and lightning. It’s composed mainly of hydrogen and helium</a:t>
            </a:r>
            <a:endParaRPr/>
          </a:p>
        </p:txBody>
      </p:sp>
      <p:sp>
        <p:nvSpPr>
          <p:cNvPr id="1419" name="Google Shape;1419;p34"/>
          <p:cNvSpPr txBox="1"/>
          <p:nvPr/>
        </p:nvSpPr>
        <p:spPr>
          <a:xfrm>
            <a:off x="6762884" y="2202332"/>
            <a:ext cx="1812523" cy="1730995"/>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600"/>
              <a:buFont typeface="Didact Gothic"/>
              <a:buNone/>
            </a:pPr>
            <a:r>
              <a:rPr lang="en-US" sz="1600" b="0" i="0" u="none" strike="noStrike" cap="none">
                <a:solidFill>
                  <a:srgbClr val="000000"/>
                </a:solidFill>
                <a:latin typeface="Didact Gothic"/>
                <a:ea typeface="Didact Gothic"/>
                <a:cs typeface="Didact Gothic"/>
                <a:sym typeface="Didact Gothic"/>
              </a:rPr>
              <a:t>Jupiter is a gas giant, the biggest planet in the Solar System and the god of the skies and lightning. It’s composed mainly of hydrogen and helium</a:t>
            </a:r>
            <a:endParaRPr/>
          </a:p>
        </p:txBody>
      </p:sp>
      <p:pic>
        <p:nvPicPr>
          <p:cNvPr id="1420" name="Google Shape;1420;p34"/>
          <p:cNvPicPr preferRelativeResize="0"/>
          <p:nvPr/>
        </p:nvPicPr>
        <p:blipFill rotWithShape="1">
          <a:blip r:embed="rId3">
            <a:alphaModFix/>
          </a:blip>
          <a:srcRect/>
          <a:stretch/>
        </p:blipFill>
        <p:spPr>
          <a:xfrm>
            <a:off x="2929472" y="2202332"/>
            <a:ext cx="3454493" cy="231608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mt="18000"/>
          </a:blip>
          <a:stretch>
            <a:fillRect/>
          </a:stretch>
        </a:blipFill>
        <a:effectLst/>
      </p:bgPr>
    </p:bg>
    <p:spTree>
      <p:nvGrpSpPr>
        <p:cNvPr id="1" name="Shape 1424"/>
        <p:cNvGrpSpPr/>
        <p:nvPr/>
      </p:nvGrpSpPr>
      <p:grpSpPr>
        <a:xfrm>
          <a:off x="0" y="0"/>
          <a:ext cx="0" cy="0"/>
          <a:chOff x="0" y="0"/>
          <a:chExt cx="0" cy="0"/>
        </a:xfrm>
      </p:grpSpPr>
      <p:sp>
        <p:nvSpPr>
          <p:cNvPr id="1425" name="Google Shape;1425;p35"/>
          <p:cNvSpPr txBox="1">
            <a:spLocks noGrp="1"/>
          </p:cNvSpPr>
          <p:nvPr>
            <p:ph type="title"/>
          </p:nvPr>
        </p:nvSpPr>
        <p:spPr>
          <a:xfrm>
            <a:off x="2251865" y="2909995"/>
            <a:ext cx="4467721" cy="901497"/>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00B0F0"/>
              </a:buClr>
              <a:buSzPts val="7200"/>
              <a:buFont typeface="Righteous"/>
              <a:buNone/>
            </a:pPr>
            <a:r>
              <a:rPr lang="en-US" sz="7200">
                <a:solidFill>
                  <a:srgbClr val="00B0F0"/>
                </a:solidFill>
              </a:rPr>
              <a:t>THANKS!</a:t>
            </a:r>
            <a:endParaRPr/>
          </a:p>
        </p:txBody>
      </p:sp>
      <p:grpSp>
        <p:nvGrpSpPr>
          <p:cNvPr id="1426" name="Google Shape;1426;p35"/>
          <p:cNvGrpSpPr/>
          <p:nvPr/>
        </p:nvGrpSpPr>
        <p:grpSpPr>
          <a:xfrm>
            <a:off x="3550029" y="3757315"/>
            <a:ext cx="1808747" cy="718124"/>
            <a:chOff x="3550029" y="3757315"/>
            <a:chExt cx="1808747" cy="718124"/>
          </a:xfrm>
        </p:grpSpPr>
        <p:sp>
          <p:nvSpPr>
            <p:cNvPr id="1427" name="Google Shape;1427;p35"/>
            <p:cNvSpPr txBox="1"/>
            <p:nvPr/>
          </p:nvSpPr>
          <p:spPr>
            <a:xfrm>
              <a:off x="3553047" y="3967609"/>
              <a:ext cx="1805729" cy="507830"/>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404040"/>
                </a:buClr>
                <a:buSzPts val="900"/>
                <a:buFont typeface="Arial"/>
                <a:buNone/>
              </a:pPr>
              <a:r>
                <a:rPr lang="en-US" sz="900" b="0" i="0" u="none" strike="noStrike" cap="none">
                  <a:solidFill>
                    <a:srgbClr val="404040"/>
                  </a:solidFill>
                  <a:latin typeface="Arial"/>
                  <a:ea typeface="Arial"/>
                  <a:cs typeface="Arial"/>
                  <a:sym typeface="Arial"/>
                </a:rPr>
                <a:t>Get a modern PowerPoint  Presentation that is beautifully designed.  </a:t>
              </a:r>
              <a:endParaRPr/>
            </a:p>
          </p:txBody>
        </p:sp>
        <p:sp>
          <p:nvSpPr>
            <p:cNvPr id="1428" name="Google Shape;1428;p35"/>
            <p:cNvSpPr txBox="1"/>
            <p:nvPr/>
          </p:nvSpPr>
          <p:spPr>
            <a:xfrm>
              <a:off x="3550029" y="3757315"/>
              <a:ext cx="1808738" cy="230831"/>
            </a:xfrm>
            <a:prstGeom prst="rect">
              <a:avLst/>
            </a:prstGeom>
            <a:noFill/>
            <a:ln>
              <a:noFill/>
            </a:ln>
          </p:spPr>
          <p:txBody>
            <a:bodyPr spcFirstLastPara="1" wrap="square" lIns="67500" tIns="45700" rIns="80975" bIns="45700" anchor="t" anchorCtr="1">
              <a:spAutoFit/>
            </a:bodyPr>
            <a:lstStyle/>
            <a:p>
              <a:pPr marL="0" marR="0" lvl="0" indent="0" algn="ctr" rtl="0">
                <a:lnSpc>
                  <a:spcPct val="100000"/>
                </a:lnSpc>
                <a:spcBef>
                  <a:spcPts val="0"/>
                </a:spcBef>
                <a:spcAft>
                  <a:spcPts val="0"/>
                </a:spcAft>
                <a:buClr>
                  <a:srgbClr val="99FF99"/>
                </a:buClr>
                <a:buSzPts val="900"/>
                <a:buFont typeface="Arial"/>
                <a:buNone/>
              </a:pPr>
              <a:r>
                <a:rPr lang="en-US" sz="900" b="1" i="0" u="none" strike="noStrike" cap="none">
                  <a:solidFill>
                    <a:srgbClr val="99FF99"/>
                  </a:solidFill>
                  <a:latin typeface="Arial"/>
                  <a:ea typeface="Arial"/>
                  <a:cs typeface="Arial"/>
                  <a:sym typeface="Arial"/>
                </a:rPr>
                <a:t>Contents Here</a:t>
              </a:r>
              <a:endParaRPr/>
            </a:p>
          </p:txBody>
        </p:sp>
      </p:grpSp>
      <p:sp>
        <p:nvSpPr>
          <p:cNvPr id="1429" name="Google Shape;1429;p35"/>
          <p:cNvSpPr/>
          <p:nvPr/>
        </p:nvSpPr>
        <p:spPr>
          <a:xfrm>
            <a:off x="2223500" y="71734"/>
            <a:ext cx="4696998" cy="4696998"/>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noFill/>
          <a:ln w="57150" cap="flat" cmpd="sng">
            <a:solidFill>
              <a:srgbClr val="66CCFF"/>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FFFFF"/>
              </a:solidFill>
              <a:latin typeface="Arial"/>
              <a:ea typeface="Arial"/>
              <a:cs typeface="Arial"/>
              <a:sym typeface="Arial"/>
            </a:endParaRPr>
          </a:p>
        </p:txBody>
      </p:sp>
      <p:grpSp>
        <p:nvGrpSpPr>
          <p:cNvPr id="1430" name="Google Shape;1430;p35"/>
          <p:cNvGrpSpPr/>
          <p:nvPr/>
        </p:nvGrpSpPr>
        <p:grpSpPr>
          <a:xfrm>
            <a:off x="2251075" y="373062"/>
            <a:ext cx="4411663" cy="2287588"/>
            <a:chOff x="1418" y="235"/>
            <a:chExt cx="2779" cy="1441"/>
          </a:xfrm>
        </p:grpSpPr>
        <p:grpSp>
          <p:nvGrpSpPr>
            <p:cNvPr id="1431" name="Google Shape;1431;p35"/>
            <p:cNvGrpSpPr/>
            <p:nvPr/>
          </p:nvGrpSpPr>
          <p:grpSpPr>
            <a:xfrm>
              <a:off x="1418" y="235"/>
              <a:ext cx="2779" cy="1441"/>
              <a:chOff x="1418" y="235"/>
              <a:chExt cx="2779" cy="1441"/>
            </a:xfrm>
          </p:grpSpPr>
          <p:sp>
            <p:nvSpPr>
              <p:cNvPr id="1432" name="Google Shape;1432;p35"/>
              <p:cNvSpPr/>
              <p:nvPr/>
            </p:nvSpPr>
            <p:spPr>
              <a:xfrm>
                <a:off x="3690" y="1275"/>
                <a:ext cx="356" cy="370"/>
              </a:xfrm>
              <a:custGeom>
                <a:avLst/>
                <a:gdLst/>
                <a:ahLst/>
                <a:cxnLst/>
                <a:rect l="l" t="t" r="r" b="b"/>
                <a:pathLst>
                  <a:path w="413" h="428" extrusionOk="0">
                    <a:moveTo>
                      <a:pt x="376" y="411"/>
                    </a:moveTo>
                    <a:cubicBezTo>
                      <a:pt x="366" y="416"/>
                      <a:pt x="355" y="413"/>
                      <a:pt x="345" y="414"/>
                    </a:cubicBezTo>
                    <a:cubicBezTo>
                      <a:pt x="332" y="412"/>
                      <a:pt x="320" y="409"/>
                      <a:pt x="312" y="397"/>
                    </a:cubicBezTo>
                    <a:cubicBezTo>
                      <a:pt x="306" y="389"/>
                      <a:pt x="300" y="388"/>
                      <a:pt x="295" y="398"/>
                    </a:cubicBezTo>
                    <a:cubicBezTo>
                      <a:pt x="291" y="405"/>
                      <a:pt x="285" y="411"/>
                      <a:pt x="277" y="414"/>
                    </a:cubicBezTo>
                    <a:cubicBezTo>
                      <a:pt x="253" y="422"/>
                      <a:pt x="230" y="423"/>
                      <a:pt x="212" y="402"/>
                    </a:cubicBezTo>
                    <a:cubicBezTo>
                      <a:pt x="204" y="393"/>
                      <a:pt x="199" y="394"/>
                      <a:pt x="191" y="403"/>
                    </a:cubicBezTo>
                    <a:cubicBezTo>
                      <a:pt x="174" y="425"/>
                      <a:pt x="133" y="428"/>
                      <a:pt x="113" y="409"/>
                    </a:cubicBezTo>
                    <a:cubicBezTo>
                      <a:pt x="102" y="398"/>
                      <a:pt x="95" y="398"/>
                      <a:pt x="86" y="410"/>
                    </a:cubicBezTo>
                    <a:cubicBezTo>
                      <a:pt x="82" y="416"/>
                      <a:pt x="75" y="420"/>
                      <a:pt x="68" y="422"/>
                    </a:cubicBezTo>
                    <a:cubicBezTo>
                      <a:pt x="53" y="422"/>
                      <a:pt x="38" y="424"/>
                      <a:pt x="23" y="419"/>
                    </a:cubicBezTo>
                    <a:cubicBezTo>
                      <a:pt x="13" y="408"/>
                      <a:pt x="2" y="397"/>
                      <a:pt x="1" y="380"/>
                    </a:cubicBezTo>
                    <a:cubicBezTo>
                      <a:pt x="0" y="358"/>
                      <a:pt x="11" y="342"/>
                      <a:pt x="35" y="332"/>
                    </a:cubicBezTo>
                    <a:cubicBezTo>
                      <a:pt x="39" y="330"/>
                      <a:pt x="45" y="331"/>
                      <a:pt x="45" y="324"/>
                    </a:cubicBezTo>
                    <a:cubicBezTo>
                      <a:pt x="44" y="317"/>
                      <a:pt x="38" y="319"/>
                      <a:pt x="34" y="319"/>
                    </a:cubicBezTo>
                    <a:cubicBezTo>
                      <a:pt x="22" y="320"/>
                      <a:pt x="21" y="314"/>
                      <a:pt x="21" y="305"/>
                    </a:cubicBezTo>
                    <a:cubicBezTo>
                      <a:pt x="19" y="261"/>
                      <a:pt x="22" y="217"/>
                      <a:pt x="31" y="174"/>
                    </a:cubicBezTo>
                    <a:cubicBezTo>
                      <a:pt x="41" y="125"/>
                      <a:pt x="44" y="75"/>
                      <a:pt x="38" y="25"/>
                    </a:cubicBezTo>
                    <a:cubicBezTo>
                      <a:pt x="35" y="9"/>
                      <a:pt x="40" y="5"/>
                      <a:pt x="56" y="5"/>
                    </a:cubicBezTo>
                    <a:cubicBezTo>
                      <a:pt x="91" y="5"/>
                      <a:pt x="126" y="4"/>
                      <a:pt x="161" y="2"/>
                    </a:cubicBezTo>
                    <a:cubicBezTo>
                      <a:pt x="181" y="0"/>
                      <a:pt x="189" y="5"/>
                      <a:pt x="184" y="25"/>
                    </a:cubicBezTo>
                    <a:cubicBezTo>
                      <a:pt x="183" y="29"/>
                      <a:pt x="184" y="32"/>
                      <a:pt x="183" y="35"/>
                    </a:cubicBezTo>
                    <a:cubicBezTo>
                      <a:pt x="179" y="45"/>
                      <a:pt x="169" y="44"/>
                      <a:pt x="161" y="44"/>
                    </a:cubicBezTo>
                    <a:cubicBezTo>
                      <a:pt x="145" y="45"/>
                      <a:pt x="129" y="44"/>
                      <a:pt x="113" y="45"/>
                    </a:cubicBezTo>
                    <a:cubicBezTo>
                      <a:pt x="95" y="46"/>
                      <a:pt x="88" y="54"/>
                      <a:pt x="87" y="73"/>
                    </a:cubicBezTo>
                    <a:cubicBezTo>
                      <a:pt x="87" y="92"/>
                      <a:pt x="94" y="99"/>
                      <a:pt x="114" y="100"/>
                    </a:cubicBezTo>
                    <a:cubicBezTo>
                      <a:pt x="131" y="102"/>
                      <a:pt x="148" y="100"/>
                      <a:pt x="165" y="101"/>
                    </a:cubicBezTo>
                    <a:cubicBezTo>
                      <a:pt x="174" y="101"/>
                      <a:pt x="183" y="100"/>
                      <a:pt x="189" y="107"/>
                    </a:cubicBezTo>
                    <a:cubicBezTo>
                      <a:pt x="193" y="123"/>
                      <a:pt x="199" y="137"/>
                      <a:pt x="208" y="150"/>
                    </a:cubicBezTo>
                    <a:cubicBezTo>
                      <a:pt x="213" y="160"/>
                      <a:pt x="204" y="163"/>
                      <a:pt x="200" y="168"/>
                    </a:cubicBezTo>
                    <a:cubicBezTo>
                      <a:pt x="193" y="176"/>
                      <a:pt x="185" y="183"/>
                      <a:pt x="178" y="191"/>
                    </a:cubicBezTo>
                    <a:cubicBezTo>
                      <a:pt x="171" y="199"/>
                      <a:pt x="167" y="208"/>
                      <a:pt x="177" y="217"/>
                    </a:cubicBezTo>
                    <a:cubicBezTo>
                      <a:pt x="186" y="226"/>
                      <a:pt x="195" y="225"/>
                      <a:pt x="203" y="217"/>
                    </a:cubicBezTo>
                    <a:cubicBezTo>
                      <a:pt x="206" y="214"/>
                      <a:pt x="208" y="212"/>
                      <a:pt x="211" y="210"/>
                    </a:cubicBezTo>
                    <a:cubicBezTo>
                      <a:pt x="216" y="207"/>
                      <a:pt x="220" y="203"/>
                      <a:pt x="225" y="200"/>
                    </a:cubicBezTo>
                    <a:cubicBezTo>
                      <a:pt x="232" y="196"/>
                      <a:pt x="236" y="199"/>
                      <a:pt x="236" y="207"/>
                    </a:cubicBezTo>
                    <a:cubicBezTo>
                      <a:pt x="233" y="216"/>
                      <a:pt x="230" y="225"/>
                      <a:pt x="227" y="233"/>
                    </a:cubicBezTo>
                    <a:cubicBezTo>
                      <a:pt x="223" y="243"/>
                      <a:pt x="226" y="250"/>
                      <a:pt x="235" y="254"/>
                    </a:cubicBezTo>
                    <a:cubicBezTo>
                      <a:pt x="245" y="259"/>
                      <a:pt x="253" y="257"/>
                      <a:pt x="258" y="246"/>
                    </a:cubicBezTo>
                    <a:cubicBezTo>
                      <a:pt x="263" y="236"/>
                      <a:pt x="268" y="226"/>
                      <a:pt x="273" y="216"/>
                    </a:cubicBezTo>
                    <a:cubicBezTo>
                      <a:pt x="276" y="208"/>
                      <a:pt x="279" y="199"/>
                      <a:pt x="289" y="198"/>
                    </a:cubicBezTo>
                    <a:cubicBezTo>
                      <a:pt x="348" y="205"/>
                      <a:pt x="376" y="228"/>
                      <a:pt x="384" y="277"/>
                    </a:cubicBezTo>
                    <a:cubicBezTo>
                      <a:pt x="388" y="302"/>
                      <a:pt x="384" y="309"/>
                      <a:pt x="360" y="316"/>
                    </a:cubicBezTo>
                    <a:cubicBezTo>
                      <a:pt x="360" y="321"/>
                      <a:pt x="365" y="321"/>
                      <a:pt x="368" y="322"/>
                    </a:cubicBezTo>
                    <a:cubicBezTo>
                      <a:pt x="406" y="337"/>
                      <a:pt x="413" y="378"/>
                      <a:pt x="382" y="404"/>
                    </a:cubicBezTo>
                    <a:cubicBezTo>
                      <a:pt x="380" y="406"/>
                      <a:pt x="376" y="407"/>
                      <a:pt x="376" y="411"/>
                    </a:cubicBezTo>
                    <a:close/>
                  </a:path>
                </a:pathLst>
              </a:custGeom>
              <a:solidFill>
                <a:srgbClr val="1372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3" name="Google Shape;1433;p35"/>
              <p:cNvSpPr/>
              <p:nvPr/>
            </p:nvSpPr>
            <p:spPr>
              <a:xfrm>
                <a:off x="2201" y="622"/>
                <a:ext cx="117" cy="550"/>
              </a:xfrm>
              <a:custGeom>
                <a:avLst/>
                <a:gdLst/>
                <a:ahLst/>
                <a:cxnLst/>
                <a:rect l="l" t="t" r="r" b="b"/>
                <a:pathLst>
                  <a:path w="136" h="638" extrusionOk="0">
                    <a:moveTo>
                      <a:pt x="14" y="292"/>
                    </a:moveTo>
                    <a:cubicBezTo>
                      <a:pt x="4" y="245"/>
                      <a:pt x="5" y="196"/>
                      <a:pt x="2" y="148"/>
                    </a:cubicBezTo>
                    <a:cubicBezTo>
                      <a:pt x="1" y="138"/>
                      <a:pt x="8" y="140"/>
                      <a:pt x="14" y="140"/>
                    </a:cubicBezTo>
                    <a:cubicBezTo>
                      <a:pt x="30" y="139"/>
                      <a:pt x="46" y="144"/>
                      <a:pt x="67" y="135"/>
                    </a:cubicBezTo>
                    <a:cubicBezTo>
                      <a:pt x="47" y="133"/>
                      <a:pt x="32" y="132"/>
                      <a:pt x="17" y="132"/>
                    </a:cubicBezTo>
                    <a:cubicBezTo>
                      <a:pt x="5" y="131"/>
                      <a:pt x="0" y="126"/>
                      <a:pt x="0" y="113"/>
                    </a:cubicBezTo>
                    <a:cubicBezTo>
                      <a:pt x="1" y="91"/>
                      <a:pt x="2" y="69"/>
                      <a:pt x="7" y="48"/>
                    </a:cubicBezTo>
                    <a:cubicBezTo>
                      <a:pt x="12" y="30"/>
                      <a:pt x="21" y="15"/>
                      <a:pt x="37" y="5"/>
                    </a:cubicBezTo>
                    <a:cubicBezTo>
                      <a:pt x="43" y="0"/>
                      <a:pt x="45" y="6"/>
                      <a:pt x="48" y="9"/>
                    </a:cubicBezTo>
                    <a:cubicBezTo>
                      <a:pt x="60" y="19"/>
                      <a:pt x="74" y="17"/>
                      <a:pt x="87" y="11"/>
                    </a:cubicBezTo>
                    <a:cubicBezTo>
                      <a:pt x="89" y="7"/>
                      <a:pt x="91" y="3"/>
                      <a:pt x="97" y="5"/>
                    </a:cubicBezTo>
                    <a:cubicBezTo>
                      <a:pt x="126" y="22"/>
                      <a:pt x="131" y="51"/>
                      <a:pt x="133" y="80"/>
                    </a:cubicBezTo>
                    <a:cubicBezTo>
                      <a:pt x="136" y="113"/>
                      <a:pt x="134" y="146"/>
                      <a:pt x="133" y="178"/>
                    </a:cubicBezTo>
                    <a:cubicBezTo>
                      <a:pt x="132" y="191"/>
                      <a:pt x="127" y="198"/>
                      <a:pt x="114" y="198"/>
                    </a:cubicBezTo>
                    <a:cubicBezTo>
                      <a:pt x="101" y="199"/>
                      <a:pt x="88" y="200"/>
                      <a:pt x="73" y="201"/>
                    </a:cubicBezTo>
                    <a:cubicBezTo>
                      <a:pt x="86" y="211"/>
                      <a:pt x="100" y="207"/>
                      <a:pt x="113" y="206"/>
                    </a:cubicBezTo>
                    <a:cubicBezTo>
                      <a:pt x="125" y="206"/>
                      <a:pt x="131" y="208"/>
                      <a:pt x="129" y="221"/>
                    </a:cubicBezTo>
                    <a:cubicBezTo>
                      <a:pt x="125" y="265"/>
                      <a:pt x="122" y="309"/>
                      <a:pt x="118" y="353"/>
                    </a:cubicBezTo>
                    <a:cubicBezTo>
                      <a:pt x="118" y="361"/>
                      <a:pt x="115" y="365"/>
                      <a:pt x="106" y="365"/>
                    </a:cubicBezTo>
                    <a:cubicBezTo>
                      <a:pt x="96" y="366"/>
                      <a:pt x="86" y="367"/>
                      <a:pt x="71" y="369"/>
                    </a:cubicBezTo>
                    <a:cubicBezTo>
                      <a:pt x="78" y="371"/>
                      <a:pt x="80" y="372"/>
                      <a:pt x="81" y="372"/>
                    </a:cubicBezTo>
                    <a:cubicBezTo>
                      <a:pt x="117" y="376"/>
                      <a:pt x="117" y="376"/>
                      <a:pt x="113" y="411"/>
                    </a:cubicBezTo>
                    <a:cubicBezTo>
                      <a:pt x="106" y="475"/>
                      <a:pt x="99" y="540"/>
                      <a:pt x="85" y="603"/>
                    </a:cubicBezTo>
                    <a:cubicBezTo>
                      <a:pt x="82" y="616"/>
                      <a:pt x="83" y="638"/>
                      <a:pt x="67" y="638"/>
                    </a:cubicBezTo>
                    <a:cubicBezTo>
                      <a:pt x="54" y="638"/>
                      <a:pt x="53" y="616"/>
                      <a:pt x="50" y="603"/>
                    </a:cubicBezTo>
                    <a:cubicBezTo>
                      <a:pt x="38" y="554"/>
                      <a:pt x="33" y="503"/>
                      <a:pt x="27" y="453"/>
                    </a:cubicBezTo>
                    <a:cubicBezTo>
                      <a:pt x="26" y="444"/>
                      <a:pt x="28" y="440"/>
                      <a:pt x="38" y="440"/>
                    </a:cubicBezTo>
                    <a:cubicBezTo>
                      <a:pt x="44" y="440"/>
                      <a:pt x="50" y="441"/>
                      <a:pt x="54" y="434"/>
                    </a:cubicBezTo>
                    <a:cubicBezTo>
                      <a:pt x="24" y="431"/>
                      <a:pt x="24" y="431"/>
                      <a:pt x="21" y="399"/>
                    </a:cubicBezTo>
                    <a:cubicBezTo>
                      <a:pt x="19" y="373"/>
                      <a:pt x="17" y="347"/>
                      <a:pt x="14" y="322"/>
                    </a:cubicBezTo>
                    <a:cubicBezTo>
                      <a:pt x="12" y="308"/>
                      <a:pt x="15" y="301"/>
                      <a:pt x="30" y="303"/>
                    </a:cubicBezTo>
                    <a:cubicBezTo>
                      <a:pt x="38" y="305"/>
                      <a:pt x="46" y="302"/>
                      <a:pt x="53" y="299"/>
                    </a:cubicBezTo>
                    <a:cubicBezTo>
                      <a:pt x="55" y="292"/>
                      <a:pt x="49" y="294"/>
                      <a:pt x="46" y="294"/>
                    </a:cubicBezTo>
                    <a:cubicBezTo>
                      <a:pt x="35" y="293"/>
                      <a:pt x="24" y="296"/>
                      <a:pt x="14" y="292"/>
                    </a:cubicBezTo>
                    <a:close/>
                  </a:path>
                </a:pathLst>
              </a:custGeom>
              <a:solidFill>
                <a:srgbClr val="EC62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4" name="Google Shape;1434;p35"/>
              <p:cNvSpPr/>
              <p:nvPr/>
            </p:nvSpPr>
            <p:spPr>
              <a:xfrm>
                <a:off x="1819" y="605"/>
                <a:ext cx="331" cy="330"/>
              </a:xfrm>
              <a:custGeom>
                <a:avLst/>
                <a:gdLst/>
                <a:ahLst/>
                <a:cxnLst/>
                <a:rect l="l" t="t" r="r" b="b"/>
                <a:pathLst>
                  <a:path w="384" h="383" extrusionOk="0">
                    <a:moveTo>
                      <a:pt x="1" y="191"/>
                    </a:moveTo>
                    <a:cubicBezTo>
                      <a:pt x="1" y="85"/>
                      <a:pt x="86" y="0"/>
                      <a:pt x="193" y="0"/>
                    </a:cubicBezTo>
                    <a:cubicBezTo>
                      <a:pt x="297" y="1"/>
                      <a:pt x="383" y="86"/>
                      <a:pt x="383" y="191"/>
                    </a:cubicBezTo>
                    <a:cubicBezTo>
                      <a:pt x="384" y="297"/>
                      <a:pt x="297" y="383"/>
                      <a:pt x="192" y="383"/>
                    </a:cubicBezTo>
                    <a:cubicBezTo>
                      <a:pt x="85" y="383"/>
                      <a:pt x="0" y="298"/>
                      <a:pt x="1" y="191"/>
                    </a:cubicBezTo>
                    <a:close/>
                  </a:path>
                </a:pathLst>
              </a:custGeom>
              <a:solidFill>
                <a:srgbClr val="593C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5" name="Google Shape;1435;p35"/>
              <p:cNvSpPr/>
              <p:nvPr/>
            </p:nvSpPr>
            <p:spPr>
              <a:xfrm>
                <a:off x="2027" y="359"/>
                <a:ext cx="454" cy="268"/>
              </a:xfrm>
              <a:custGeom>
                <a:avLst/>
                <a:gdLst/>
                <a:ahLst/>
                <a:cxnLst/>
                <a:rect l="l" t="t" r="r" b="b"/>
                <a:pathLst>
                  <a:path w="526" h="310" extrusionOk="0">
                    <a:moveTo>
                      <a:pt x="234" y="305"/>
                    </a:moveTo>
                    <a:cubicBezTo>
                      <a:pt x="228" y="303"/>
                      <a:pt x="221" y="301"/>
                      <a:pt x="215" y="299"/>
                    </a:cubicBezTo>
                    <a:cubicBezTo>
                      <a:pt x="209" y="296"/>
                      <a:pt x="198" y="299"/>
                      <a:pt x="196" y="291"/>
                    </a:cubicBezTo>
                    <a:cubicBezTo>
                      <a:pt x="194" y="282"/>
                      <a:pt x="205" y="279"/>
                      <a:pt x="209" y="273"/>
                    </a:cubicBezTo>
                    <a:cubicBezTo>
                      <a:pt x="206" y="267"/>
                      <a:pt x="199" y="269"/>
                      <a:pt x="194" y="266"/>
                    </a:cubicBezTo>
                    <a:cubicBezTo>
                      <a:pt x="159" y="245"/>
                      <a:pt x="124" y="260"/>
                      <a:pt x="89" y="259"/>
                    </a:cubicBezTo>
                    <a:cubicBezTo>
                      <a:pt x="57" y="257"/>
                      <a:pt x="31" y="273"/>
                      <a:pt x="0" y="271"/>
                    </a:cubicBezTo>
                    <a:cubicBezTo>
                      <a:pt x="0" y="259"/>
                      <a:pt x="8" y="253"/>
                      <a:pt x="15" y="245"/>
                    </a:cubicBezTo>
                    <a:cubicBezTo>
                      <a:pt x="23" y="237"/>
                      <a:pt x="36" y="237"/>
                      <a:pt x="38" y="220"/>
                    </a:cubicBezTo>
                    <a:cubicBezTo>
                      <a:pt x="39" y="212"/>
                      <a:pt x="59" y="214"/>
                      <a:pt x="71" y="213"/>
                    </a:cubicBezTo>
                    <a:cubicBezTo>
                      <a:pt x="80" y="212"/>
                      <a:pt x="92" y="219"/>
                      <a:pt x="98" y="205"/>
                    </a:cubicBezTo>
                    <a:cubicBezTo>
                      <a:pt x="99" y="203"/>
                      <a:pt x="108" y="205"/>
                      <a:pt x="113" y="206"/>
                    </a:cubicBezTo>
                    <a:cubicBezTo>
                      <a:pt x="129" y="207"/>
                      <a:pt x="144" y="219"/>
                      <a:pt x="161" y="205"/>
                    </a:cubicBezTo>
                    <a:cubicBezTo>
                      <a:pt x="167" y="200"/>
                      <a:pt x="177" y="214"/>
                      <a:pt x="186" y="218"/>
                    </a:cubicBezTo>
                    <a:cubicBezTo>
                      <a:pt x="193" y="222"/>
                      <a:pt x="200" y="234"/>
                      <a:pt x="208" y="225"/>
                    </a:cubicBezTo>
                    <a:cubicBezTo>
                      <a:pt x="215" y="217"/>
                      <a:pt x="202" y="212"/>
                      <a:pt x="198" y="205"/>
                    </a:cubicBezTo>
                    <a:cubicBezTo>
                      <a:pt x="194" y="200"/>
                      <a:pt x="189" y="196"/>
                      <a:pt x="184" y="191"/>
                    </a:cubicBezTo>
                    <a:cubicBezTo>
                      <a:pt x="177" y="185"/>
                      <a:pt x="171" y="180"/>
                      <a:pt x="184" y="172"/>
                    </a:cubicBezTo>
                    <a:cubicBezTo>
                      <a:pt x="196" y="165"/>
                      <a:pt x="191" y="154"/>
                      <a:pt x="182" y="147"/>
                    </a:cubicBezTo>
                    <a:cubicBezTo>
                      <a:pt x="171" y="138"/>
                      <a:pt x="158" y="131"/>
                      <a:pt x="145" y="121"/>
                    </a:cubicBezTo>
                    <a:cubicBezTo>
                      <a:pt x="165" y="115"/>
                      <a:pt x="158" y="106"/>
                      <a:pt x="149" y="95"/>
                    </a:cubicBezTo>
                    <a:cubicBezTo>
                      <a:pt x="132" y="73"/>
                      <a:pt x="114" y="53"/>
                      <a:pt x="93" y="30"/>
                    </a:cubicBezTo>
                    <a:cubicBezTo>
                      <a:pt x="119" y="25"/>
                      <a:pt x="140" y="33"/>
                      <a:pt x="159" y="45"/>
                    </a:cubicBezTo>
                    <a:cubicBezTo>
                      <a:pt x="171" y="54"/>
                      <a:pt x="177" y="52"/>
                      <a:pt x="181" y="36"/>
                    </a:cubicBezTo>
                    <a:cubicBezTo>
                      <a:pt x="193" y="55"/>
                      <a:pt x="190" y="76"/>
                      <a:pt x="200" y="94"/>
                    </a:cubicBezTo>
                    <a:cubicBezTo>
                      <a:pt x="208" y="92"/>
                      <a:pt x="208" y="81"/>
                      <a:pt x="217" y="78"/>
                    </a:cubicBezTo>
                    <a:cubicBezTo>
                      <a:pt x="219" y="97"/>
                      <a:pt x="221" y="116"/>
                      <a:pt x="223" y="134"/>
                    </a:cubicBezTo>
                    <a:cubicBezTo>
                      <a:pt x="224" y="141"/>
                      <a:pt x="223" y="152"/>
                      <a:pt x="229" y="154"/>
                    </a:cubicBezTo>
                    <a:cubicBezTo>
                      <a:pt x="238" y="158"/>
                      <a:pt x="239" y="146"/>
                      <a:pt x="245" y="142"/>
                    </a:cubicBezTo>
                    <a:cubicBezTo>
                      <a:pt x="246" y="140"/>
                      <a:pt x="248" y="138"/>
                      <a:pt x="252" y="135"/>
                    </a:cubicBezTo>
                    <a:cubicBezTo>
                      <a:pt x="257" y="161"/>
                      <a:pt x="251" y="186"/>
                      <a:pt x="261" y="210"/>
                    </a:cubicBezTo>
                    <a:cubicBezTo>
                      <a:pt x="270" y="180"/>
                      <a:pt x="264" y="149"/>
                      <a:pt x="271" y="119"/>
                    </a:cubicBezTo>
                    <a:cubicBezTo>
                      <a:pt x="282" y="124"/>
                      <a:pt x="283" y="137"/>
                      <a:pt x="295" y="142"/>
                    </a:cubicBezTo>
                    <a:cubicBezTo>
                      <a:pt x="305" y="114"/>
                      <a:pt x="305" y="85"/>
                      <a:pt x="308" y="56"/>
                    </a:cubicBezTo>
                    <a:cubicBezTo>
                      <a:pt x="318" y="57"/>
                      <a:pt x="316" y="70"/>
                      <a:pt x="328" y="75"/>
                    </a:cubicBezTo>
                    <a:cubicBezTo>
                      <a:pt x="333" y="53"/>
                      <a:pt x="338" y="32"/>
                      <a:pt x="345" y="6"/>
                    </a:cubicBezTo>
                    <a:cubicBezTo>
                      <a:pt x="350" y="30"/>
                      <a:pt x="359" y="30"/>
                      <a:pt x="374" y="19"/>
                    </a:cubicBezTo>
                    <a:cubicBezTo>
                      <a:pt x="393" y="7"/>
                      <a:pt x="414" y="0"/>
                      <a:pt x="440" y="5"/>
                    </a:cubicBezTo>
                    <a:cubicBezTo>
                      <a:pt x="423" y="25"/>
                      <a:pt x="407" y="43"/>
                      <a:pt x="391" y="62"/>
                    </a:cubicBezTo>
                    <a:cubicBezTo>
                      <a:pt x="387" y="67"/>
                      <a:pt x="383" y="74"/>
                      <a:pt x="378" y="79"/>
                    </a:cubicBezTo>
                    <a:cubicBezTo>
                      <a:pt x="368" y="90"/>
                      <a:pt x="365" y="99"/>
                      <a:pt x="389" y="101"/>
                    </a:cubicBezTo>
                    <a:cubicBezTo>
                      <a:pt x="374" y="111"/>
                      <a:pt x="363" y="118"/>
                      <a:pt x="352" y="126"/>
                    </a:cubicBezTo>
                    <a:cubicBezTo>
                      <a:pt x="333" y="140"/>
                      <a:pt x="332" y="147"/>
                      <a:pt x="350" y="162"/>
                    </a:cubicBezTo>
                    <a:cubicBezTo>
                      <a:pt x="355" y="166"/>
                      <a:pt x="351" y="168"/>
                      <a:pt x="351" y="172"/>
                    </a:cubicBezTo>
                    <a:cubicBezTo>
                      <a:pt x="345" y="186"/>
                      <a:pt x="331" y="194"/>
                      <a:pt x="322" y="207"/>
                    </a:cubicBezTo>
                    <a:cubicBezTo>
                      <a:pt x="330" y="201"/>
                      <a:pt x="335" y="194"/>
                      <a:pt x="341" y="187"/>
                    </a:cubicBezTo>
                    <a:cubicBezTo>
                      <a:pt x="345" y="182"/>
                      <a:pt x="349" y="174"/>
                      <a:pt x="358" y="181"/>
                    </a:cubicBezTo>
                    <a:cubicBezTo>
                      <a:pt x="366" y="193"/>
                      <a:pt x="375" y="186"/>
                      <a:pt x="382" y="181"/>
                    </a:cubicBezTo>
                    <a:cubicBezTo>
                      <a:pt x="409" y="163"/>
                      <a:pt x="442" y="175"/>
                      <a:pt x="471" y="165"/>
                    </a:cubicBezTo>
                    <a:cubicBezTo>
                      <a:pt x="472" y="165"/>
                      <a:pt x="474" y="165"/>
                      <a:pt x="475" y="165"/>
                    </a:cubicBezTo>
                    <a:cubicBezTo>
                      <a:pt x="484" y="188"/>
                      <a:pt x="517" y="183"/>
                      <a:pt x="526" y="206"/>
                    </a:cubicBezTo>
                    <a:cubicBezTo>
                      <a:pt x="526" y="207"/>
                      <a:pt x="526" y="208"/>
                      <a:pt x="526" y="211"/>
                    </a:cubicBezTo>
                    <a:cubicBezTo>
                      <a:pt x="506" y="211"/>
                      <a:pt x="484" y="207"/>
                      <a:pt x="465" y="211"/>
                    </a:cubicBezTo>
                    <a:cubicBezTo>
                      <a:pt x="431" y="220"/>
                      <a:pt x="396" y="219"/>
                      <a:pt x="362" y="228"/>
                    </a:cubicBezTo>
                    <a:cubicBezTo>
                      <a:pt x="359" y="229"/>
                      <a:pt x="354" y="231"/>
                      <a:pt x="358" y="234"/>
                    </a:cubicBezTo>
                    <a:cubicBezTo>
                      <a:pt x="369" y="241"/>
                      <a:pt x="359" y="241"/>
                      <a:pt x="355" y="242"/>
                    </a:cubicBezTo>
                    <a:cubicBezTo>
                      <a:pt x="343" y="247"/>
                      <a:pt x="331" y="251"/>
                      <a:pt x="320" y="261"/>
                    </a:cubicBezTo>
                    <a:cubicBezTo>
                      <a:pt x="325" y="263"/>
                      <a:pt x="328" y="264"/>
                      <a:pt x="331" y="265"/>
                    </a:cubicBezTo>
                    <a:cubicBezTo>
                      <a:pt x="336" y="267"/>
                      <a:pt x="340" y="270"/>
                      <a:pt x="341" y="275"/>
                    </a:cubicBezTo>
                    <a:cubicBezTo>
                      <a:pt x="342" y="281"/>
                      <a:pt x="335" y="281"/>
                      <a:pt x="331" y="283"/>
                    </a:cubicBezTo>
                    <a:cubicBezTo>
                      <a:pt x="322" y="289"/>
                      <a:pt x="312" y="295"/>
                      <a:pt x="302" y="300"/>
                    </a:cubicBezTo>
                    <a:cubicBezTo>
                      <a:pt x="300" y="300"/>
                      <a:pt x="287" y="304"/>
                      <a:pt x="284" y="306"/>
                    </a:cubicBezTo>
                    <a:cubicBezTo>
                      <a:pt x="279" y="310"/>
                      <a:pt x="273" y="310"/>
                      <a:pt x="269" y="304"/>
                    </a:cubicBezTo>
                    <a:cubicBezTo>
                      <a:pt x="267" y="294"/>
                      <a:pt x="276" y="286"/>
                      <a:pt x="275" y="277"/>
                    </a:cubicBezTo>
                    <a:cubicBezTo>
                      <a:pt x="273" y="285"/>
                      <a:pt x="271" y="295"/>
                      <a:pt x="263" y="302"/>
                    </a:cubicBezTo>
                    <a:cubicBezTo>
                      <a:pt x="254" y="303"/>
                      <a:pt x="245" y="308"/>
                      <a:pt x="234" y="305"/>
                    </a:cubicBezTo>
                    <a:close/>
                  </a:path>
                </a:pathLst>
              </a:custGeom>
              <a:solidFill>
                <a:srgbClr val="85BE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6" name="Google Shape;1436;p35"/>
              <p:cNvSpPr/>
              <p:nvPr/>
            </p:nvSpPr>
            <p:spPr>
              <a:xfrm>
                <a:off x="2908" y="450"/>
                <a:ext cx="478" cy="239"/>
              </a:xfrm>
              <a:custGeom>
                <a:avLst/>
                <a:gdLst/>
                <a:ahLst/>
                <a:cxnLst/>
                <a:rect l="l" t="t" r="r" b="b"/>
                <a:pathLst>
                  <a:path w="555" h="277" extrusionOk="0">
                    <a:moveTo>
                      <a:pt x="377" y="183"/>
                    </a:moveTo>
                    <a:cubicBezTo>
                      <a:pt x="359" y="187"/>
                      <a:pt x="346" y="183"/>
                      <a:pt x="347" y="160"/>
                    </a:cubicBezTo>
                    <a:cubicBezTo>
                      <a:pt x="336" y="166"/>
                      <a:pt x="351" y="181"/>
                      <a:pt x="334" y="184"/>
                    </a:cubicBezTo>
                    <a:cubicBezTo>
                      <a:pt x="313" y="189"/>
                      <a:pt x="319" y="168"/>
                      <a:pt x="313" y="160"/>
                    </a:cubicBezTo>
                    <a:cubicBezTo>
                      <a:pt x="304" y="166"/>
                      <a:pt x="319" y="180"/>
                      <a:pt x="302" y="182"/>
                    </a:cubicBezTo>
                    <a:cubicBezTo>
                      <a:pt x="280" y="183"/>
                      <a:pt x="283" y="165"/>
                      <a:pt x="280" y="152"/>
                    </a:cubicBezTo>
                    <a:cubicBezTo>
                      <a:pt x="266" y="156"/>
                      <a:pt x="287" y="174"/>
                      <a:pt x="269" y="174"/>
                    </a:cubicBezTo>
                    <a:cubicBezTo>
                      <a:pt x="253" y="173"/>
                      <a:pt x="258" y="158"/>
                      <a:pt x="255" y="148"/>
                    </a:cubicBezTo>
                    <a:cubicBezTo>
                      <a:pt x="249" y="153"/>
                      <a:pt x="256" y="160"/>
                      <a:pt x="251" y="165"/>
                    </a:cubicBezTo>
                    <a:cubicBezTo>
                      <a:pt x="236" y="164"/>
                      <a:pt x="235" y="152"/>
                      <a:pt x="234" y="140"/>
                    </a:cubicBezTo>
                    <a:cubicBezTo>
                      <a:pt x="233" y="138"/>
                      <a:pt x="233" y="136"/>
                      <a:pt x="232" y="130"/>
                    </a:cubicBezTo>
                    <a:cubicBezTo>
                      <a:pt x="231" y="139"/>
                      <a:pt x="230" y="144"/>
                      <a:pt x="229" y="149"/>
                    </a:cubicBezTo>
                    <a:cubicBezTo>
                      <a:pt x="206" y="119"/>
                      <a:pt x="217" y="65"/>
                      <a:pt x="252" y="40"/>
                    </a:cubicBezTo>
                    <a:cubicBezTo>
                      <a:pt x="279" y="21"/>
                      <a:pt x="310" y="13"/>
                      <a:pt x="341" y="7"/>
                    </a:cubicBezTo>
                    <a:cubicBezTo>
                      <a:pt x="372" y="1"/>
                      <a:pt x="404" y="0"/>
                      <a:pt x="435" y="2"/>
                    </a:cubicBezTo>
                    <a:cubicBezTo>
                      <a:pt x="513" y="7"/>
                      <a:pt x="555" y="54"/>
                      <a:pt x="552" y="132"/>
                    </a:cubicBezTo>
                    <a:cubicBezTo>
                      <a:pt x="550" y="155"/>
                      <a:pt x="549" y="179"/>
                      <a:pt x="535" y="199"/>
                    </a:cubicBezTo>
                    <a:cubicBezTo>
                      <a:pt x="531" y="206"/>
                      <a:pt x="527" y="210"/>
                      <a:pt x="521" y="194"/>
                    </a:cubicBezTo>
                    <a:cubicBezTo>
                      <a:pt x="524" y="211"/>
                      <a:pt x="522" y="223"/>
                      <a:pt x="509" y="227"/>
                    </a:cubicBezTo>
                    <a:cubicBezTo>
                      <a:pt x="502" y="230"/>
                      <a:pt x="508" y="219"/>
                      <a:pt x="502" y="218"/>
                    </a:cubicBezTo>
                    <a:cubicBezTo>
                      <a:pt x="503" y="229"/>
                      <a:pt x="501" y="239"/>
                      <a:pt x="490" y="242"/>
                    </a:cubicBezTo>
                    <a:cubicBezTo>
                      <a:pt x="479" y="246"/>
                      <a:pt x="485" y="232"/>
                      <a:pt x="476" y="229"/>
                    </a:cubicBezTo>
                    <a:cubicBezTo>
                      <a:pt x="482" y="250"/>
                      <a:pt x="468" y="255"/>
                      <a:pt x="454" y="259"/>
                    </a:cubicBezTo>
                    <a:cubicBezTo>
                      <a:pt x="438" y="265"/>
                      <a:pt x="450" y="245"/>
                      <a:pt x="439" y="245"/>
                    </a:cubicBezTo>
                    <a:cubicBezTo>
                      <a:pt x="442" y="264"/>
                      <a:pt x="430" y="268"/>
                      <a:pt x="414" y="271"/>
                    </a:cubicBezTo>
                    <a:cubicBezTo>
                      <a:pt x="397" y="274"/>
                      <a:pt x="405" y="257"/>
                      <a:pt x="396" y="248"/>
                    </a:cubicBezTo>
                    <a:cubicBezTo>
                      <a:pt x="399" y="269"/>
                      <a:pt x="393" y="276"/>
                      <a:pt x="375" y="276"/>
                    </a:cubicBezTo>
                    <a:cubicBezTo>
                      <a:pt x="360" y="276"/>
                      <a:pt x="355" y="271"/>
                      <a:pt x="358" y="253"/>
                    </a:cubicBezTo>
                    <a:cubicBezTo>
                      <a:pt x="347" y="261"/>
                      <a:pt x="357" y="277"/>
                      <a:pt x="339" y="276"/>
                    </a:cubicBezTo>
                    <a:cubicBezTo>
                      <a:pt x="321" y="275"/>
                      <a:pt x="317" y="265"/>
                      <a:pt x="316" y="252"/>
                    </a:cubicBezTo>
                    <a:cubicBezTo>
                      <a:pt x="306" y="256"/>
                      <a:pt x="320" y="271"/>
                      <a:pt x="306" y="270"/>
                    </a:cubicBezTo>
                    <a:cubicBezTo>
                      <a:pt x="291" y="269"/>
                      <a:pt x="280" y="263"/>
                      <a:pt x="281" y="245"/>
                    </a:cubicBezTo>
                    <a:cubicBezTo>
                      <a:pt x="275" y="250"/>
                      <a:pt x="283" y="260"/>
                      <a:pt x="274" y="260"/>
                    </a:cubicBezTo>
                    <a:cubicBezTo>
                      <a:pt x="261" y="260"/>
                      <a:pt x="263" y="247"/>
                      <a:pt x="261" y="239"/>
                    </a:cubicBezTo>
                    <a:cubicBezTo>
                      <a:pt x="255" y="241"/>
                      <a:pt x="263" y="252"/>
                      <a:pt x="254" y="251"/>
                    </a:cubicBezTo>
                    <a:cubicBezTo>
                      <a:pt x="242" y="250"/>
                      <a:pt x="240" y="240"/>
                      <a:pt x="240" y="230"/>
                    </a:cubicBezTo>
                    <a:cubicBezTo>
                      <a:pt x="235" y="232"/>
                      <a:pt x="241" y="242"/>
                      <a:pt x="233" y="240"/>
                    </a:cubicBezTo>
                    <a:cubicBezTo>
                      <a:pt x="219" y="236"/>
                      <a:pt x="217" y="224"/>
                      <a:pt x="215" y="211"/>
                    </a:cubicBezTo>
                    <a:cubicBezTo>
                      <a:pt x="214" y="216"/>
                      <a:pt x="213" y="220"/>
                      <a:pt x="213" y="225"/>
                    </a:cubicBezTo>
                    <a:cubicBezTo>
                      <a:pt x="199" y="220"/>
                      <a:pt x="195" y="210"/>
                      <a:pt x="198" y="194"/>
                    </a:cubicBezTo>
                    <a:cubicBezTo>
                      <a:pt x="191" y="209"/>
                      <a:pt x="182" y="207"/>
                      <a:pt x="177" y="195"/>
                    </a:cubicBezTo>
                    <a:cubicBezTo>
                      <a:pt x="175" y="188"/>
                      <a:pt x="178" y="180"/>
                      <a:pt x="172" y="174"/>
                    </a:cubicBezTo>
                    <a:cubicBezTo>
                      <a:pt x="165" y="175"/>
                      <a:pt x="173" y="188"/>
                      <a:pt x="164" y="186"/>
                    </a:cubicBezTo>
                    <a:cubicBezTo>
                      <a:pt x="150" y="182"/>
                      <a:pt x="152" y="167"/>
                      <a:pt x="149" y="156"/>
                    </a:cubicBezTo>
                    <a:cubicBezTo>
                      <a:pt x="140" y="157"/>
                      <a:pt x="149" y="170"/>
                      <a:pt x="141" y="168"/>
                    </a:cubicBezTo>
                    <a:cubicBezTo>
                      <a:pt x="126" y="165"/>
                      <a:pt x="119" y="154"/>
                      <a:pt x="118" y="138"/>
                    </a:cubicBezTo>
                    <a:cubicBezTo>
                      <a:pt x="109" y="139"/>
                      <a:pt x="119" y="153"/>
                      <a:pt x="107" y="151"/>
                    </a:cubicBezTo>
                    <a:cubicBezTo>
                      <a:pt x="94" y="149"/>
                      <a:pt x="90" y="140"/>
                      <a:pt x="90" y="128"/>
                    </a:cubicBezTo>
                    <a:cubicBezTo>
                      <a:pt x="82" y="131"/>
                      <a:pt x="90" y="143"/>
                      <a:pt x="78" y="141"/>
                    </a:cubicBezTo>
                    <a:cubicBezTo>
                      <a:pt x="65" y="139"/>
                      <a:pt x="57" y="135"/>
                      <a:pt x="57" y="118"/>
                    </a:cubicBezTo>
                    <a:cubicBezTo>
                      <a:pt x="51" y="125"/>
                      <a:pt x="56" y="136"/>
                      <a:pt x="43" y="136"/>
                    </a:cubicBezTo>
                    <a:cubicBezTo>
                      <a:pt x="28" y="135"/>
                      <a:pt x="24" y="127"/>
                      <a:pt x="24" y="114"/>
                    </a:cubicBezTo>
                    <a:cubicBezTo>
                      <a:pt x="16" y="119"/>
                      <a:pt x="20" y="124"/>
                      <a:pt x="19" y="128"/>
                    </a:cubicBezTo>
                    <a:cubicBezTo>
                      <a:pt x="18" y="136"/>
                      <a:pt x="11" y="136"/>
                      <a:pt x="7" y="133"/>
                    </a:cubicBezTo>
                    <a:cubicBezTo>
                      <a:pt x="0" y="126"/>
                      <a:pt x="2" y="116"/>
                      <a:pt x="2" y="107"/>
                    </a:cubicBezTo>
                    <a:cubicBezTo>
                      <a:pt x="3" y="98"/>
                      <a:pt x="10" y="99"/>
                      <a:pt x="16" y="99"/>
                    </a:cubicBezTo>
                    <a:cubicBezTo>
                      <a:pt x="77" y="96"/>
                      <a:pt x="129" y="117"/>
                      <a:pt x="175" y="157"/>
                    </a:cubicBezTo>
                    <a:cubicBezTo>
                      <a:pt x="206" y="184"/>
                      <a:pt x="238" y="211"/>
                      <a:pt x="277" y="225"/>
                    </a:cubicBezTo>
                    <a:cubicBezTo>
                      <a:pt x="356" y="254"/>
                      <a:pt x="433" y="245"/>
                      <a:pt x="503" y="201"/>
                    </a:cubicBezTo>
                    <a:cubicBezTo>
                      <a:pt x="555" y="169"/>
                      <a:pt x="555" y="143"/>
                      <a:pt x="529" y="89"/>
                    </a:cubicBezTo>
                    <a:cubicBezTo>
                      <a:pt x="522" y="74"/>
                      <a:pt x="509" y="62"/>
                      <a:pt x="511" y="42"/>
                    </a:cubicBezTo>
                    <a:cubicBezTo>
                      <a:pt x="501" y="46"/>
                      <a:pt x="514" y="60"/>
                      <a:pt x="503" y="59"/>
                    </a:cubicBezTo>
                    <a:cubicBezTo>
                      <a:pt x="488" y="56"/>
                      <a:pt x="491" y="41"/>
                      <a:pt x="487" y="26"/>
                    </a:cubicBezTo>
                    <a:cubicBezTo>
                      <a:pt x="487" y="46"/>
                      <a:pt x="484" y="58"/>
                      <a:pt x="469" y="38"/>
                    </a:cubicBezTo>
                    <a:cubicBezTo>
                      <a:pt x="466" y="33"/>
                      <a:pt x="469" y="24"/>
                      <a:pt x="464" y="18"/>
                    </a:cubicBezTo>
                    <a:cubicBezTo>
                      <a:pt x="454" y="23"/>
                      <a:pt x="471" y="39"/>
                      <a:pt x="454" y="40"/>
                    </a:cubicBezTo>
                    <a:cubicBezTo>
                      <a:pt x="434" y="42"/>
                      <a:pt x="426" y="32"/>
                      <a:pt x="427" y="11"/>
                    </a:cubicBezTo>
                    <a:cubicBezTo>
                      <a:pt x="416" y="18"/>
                      <a:pt x="431" y="35"/>
                      <a:pt x="411" y="37"/>
                    </a:cubicBezTo>
                    <a:cubicBezTo>
                      <a:pt x="390" y="38"/>
                      <a:pt x="388" y="26"/>
                      <a:pt x="384" y="11"/>
                    </a:cubicBezTo>
                    <a:cubicBezTo>
                      <a:pt x="385" y="28"/>
                      <a:pt x="381" y="38"/>
                      <a:pt x="361" y="39"/>
                    </a:cubicBezTo>
                    <a:cubicBezTo>
                      <a:pt x="342" y="40"/>
                      <a:pt x="354" y="22"/>
                      <a:pt x="344" y="16"/>
                    </a:cubicBezTo>
                    <a:cubicBezTo>
                      <a:pt x="343" y="32"/>
                      <a:pt x="341" y="46"/>
                      <a:pt x="321" y="45"/>
                    </a:cubicBezTo>
                    <a:cubicBezTo>
                      <a:pt x="306" y="45"/>
                      <a:pt x="319" y="30"/>
                      <a:pt x="309" y="25"/>
                    </a:cubicBezTo>
                    <a:cubicBezTo>
                      <a:pt x="304" y="35"/>
                      <a:pt x="312" y="55"/>
                      <a:pt x="291" y="54"/>
                    </a:cubicBezTo>
                    <a:cubicBezTo>
                      <a:pt x="281" y="54"/>
                      <a:pt x="288" y="44"/>
                      <a:pt x="281" y="40"/>
                    </a:cubicBezTo>
                    <a:cubicBezTo>
                      <a:pt x="282" y="51"/>
                      <a:pt x="282" y="61"/>
                      <a:pt x="269" y="63"/>
                    </a:cubicBezTo>
                    <a:cubicBezTo>
                      <a:pt x="258" y="65"/>
                      <a:pt x="264" y="53"/>
                      <a:pt x="259" y="50"/>
                    </a:cubicBezTo>
                    <a:cubicBezTo>
                      <a:pt x="257" y="59"/>
                      <a:pt x="261" y="71"/>
                      <a:pt x="248" y="75"/>
                    </a:cubicBezTo>
                    <a:cubicBezTo>
                      <a:pt x="239" y="79"/>
                      <a:pt x="243" y="69"/>
                      <a:pt x="239" y="65"/>
                    </a:cubicBezTo>
                    <a:cubicBezTo>
                      <a:pt x="237" y="74"/>
                      <a:pt x="241" y="83"/>
                      <a:pt x="234" y="89"/>
                    </a:cubicBezTo>
                    <a:cubicBezTo>
                      <a:pt x="220" y="102"/>
                      <a:pt x="227" y="111"/>
                      <a:pt x="238" y="121"/>
                    </a:cubicBezTo>
                    <a:cubicBezTo>
                      <a:pt x="247" y="129"/>
                      <a:pt x="258" y="134"/>
                      <a:pt x="269" y="137"/>
                    </a:cubicBezTo>
                    <a:cubicBezTo>
                      <a:pt x="319" y="153"/>
                      <a:pt x="369" y="154"/>
                      <a:pt x="419" y="139"/>
                    </a:cubicBezTo>
                    <a:cubicBezTo>
                      <a:pt x="430" y="136"/>
                      <a:pt x="441" y="130"/>
                      <a:pt x="451" y="123"/>
                    </a:cubicBezTo>
                    <a:cubicBezTo>
                      <a:pt x="458" y="117"/>
                      <a:pt x="458" y="111"/>
                      <a:pt x="450" y="107"/>
                    </a:cubicBezTo>
                    <a:cubicBezTo>
                      <a:pt x="438" y="102"/>
                      <a:pt x="435" y="93"/>
                      <a:pt x="437" y="80"/>
                    </a:cubicBezTo>
                    <a:cubicBezTo>
                      <a:pt x="430" y="86"/>
                      <a:pt x="439" y="97"/>
                      <a:pt x="427" y="98"/>
                    </a:cubicBezTo>
                    <a:cubicBezTo>
                      <a:pt x="409" y="100"/>
                      <a:pt x="408" y="85"/>
                      <a:pt x="405" y="72"/>
                    </a:cubicBezTo>
                    <a:cubicBezTo>
                      <a:pt x="397" y="78"/>
                      <a:pt x="409" y="95"/>
                      <a:pt x="390" y="95"/>
                    </a:cubicBezTo>
                    <a:cubicBezTo>
                      <a:pt x="372" y="95"/>
                      <a:pt x="381" y="80"/>
                      <a:pt x="375" y="72"/>
                    </a:cubicBezTo>
                    <a:cubicBezTo>
                      <a:pt x="364" y="77"/>
                      <a:pt x="381" y="97"/>
                      <a:pt x="361" y="96"/>
                    </a:cubicBezTo>
                    <a:cubicBezTo>
                      <a:pt x="346" y="95"/>
                      <a:pt x="353" y="82"/>
                      <a:pt x="348" y="76"/>
                    </a:cubicBezTo>
                    <a:cubicBezTo>
                      <a:pt x="346" y="77"/>
                      <a:pt x="344" y="77"/>
                      <a:pt x="344" y="78"/>
                    </a:cubicBezTo>
                    <a:cubicBezTo>
                      <a:pt x="341" y="85"/>
                      <a:pt x="352" y="97"/>
                      <a:pt x="336" y="99"/>
                    </a:cubicBezTo>
                    <a:cubicBezTo>
                      <a:pt x="325" y="100"/>
                      <a:pt x="328" y="90"/>
                      <a:pt x="327" y="84"/>
                    </a:cubicBezTo>
                    <a:cubicBezTo>
                      <a:pt x="326" y="74"/>
                      <a:pt x="324" y="64"/>
                      <a:pt x="340" y="63"/>
                    </a:cubicBezTo>
                    <a:cubicBezTo>
                      <a:pt x="366" y="61"/>
                      <a:pt x="393" y="57"/>
                      <a:pt x="419" y="61"/>
                    </a:cubicBezTo>
                    <a:cubicBezTo>
                      <a:pt x="465" y="67"/>
                      <a:pt x="483" y="106"/>
                      <a:pt x="457" y="146"/>
                    </a:cubicBezTo>
                    <a:cubicBezTo>
                      <a:pt x="455" y="149"/>
                      <a:pt x="452" y="152"/>
                      <a:pt x="449" y="155"/>
                    </a:cubicBezTo>
                    <a:cubicBezTo>
                      <a:pt x="440" y="151"/>
                      <a:pt x="440" y="159"/>
                      <a:pt x="438" y="163"/>
                    </a:cubicBezTo>
                    <a:cubicBezTo>
                      <a:pt x="433" y="167"/>
                      <a:pt x="429" y="174"/>
                      <a:pt x="421" y="167"/>
                    </a:cubicBezTo>
                    <a:cubicBezTo>
                      <a:pt x="417" y="164"/>
                      <a:pt x="417" y="164"/>
                      <a:pt x="414" y="175"/>
                    </a:cubicBezTo>
                    <a:cubicBezTo>
                      <a:pt x="404" y="174"/>
                      <a:pt x="388" y="193"/>
                      <a:pt x="385" y="167"/>
                    </a:cubicBezTo>
                    <a:cubicBezTo>
                      <a:pt x="384" y="168"/>
                      <a:pt x="379" y="178"/>
                      <a:pt x="377" y="183"/>
                    </a:cubicBezTo>
                    <a:close/>
                  </a:path>
                </a:pathLst>
              </a:custGeom>
              <a:solidFill>
                <a:srgbClr val="1870A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7" name="Google Shape;1437;p35"/>
              <p:cNvSpPr/>
              <p:nvPr/>
            </p:nvSpPr>
            <p:spPr>
              <a:xfrm>
                <a:off x="3887" y="1213"/>
                <a:ext cx="179" cy="183"/>
              </a:xfrm>
              <a:custGeom>
                <a:avLst/>
                <a:gdLst/>
                <a:ahLst/>
                <a:cxnLst/>
                <a:rect l="l" t="t" r="r" b="b"/>
                <a:pathLst>
                  <a:path w="208" h="212" extrusionOk="0">
                    <a:moveTo>
                      <a:pt x="189" y="195"/>
                    </a:moveTo>
                    <a:cubicBezTo>
                      <a:pt x="150" y="212"/>
                      <a:pt x="112" y="212"/>
                      <a:pt x="77" y="184"/>
                    </a:cubicBezTo>
                    <a:cubicBezTo>
                      <a:pt x="67" y="176"/>
                      <a:pt x="54" y="174"/>
                      <a:pt x="42" y="171"/>
                    </a:cubicBezTo>
                    <a:cubicBezTo>
                      <a:pt x="23" y="168"/>
                      <a:pt x="13" y="156"/>
                      <a:pt x="8" y="139"/>
                    </a:cubicBezTo>
                    <a:cubicBezTo>
                      <a:pt x="2" y="114"/>
                      <a:pt x="0" y="90"/>
                      <a:pt x="3" y="65"/>
                    </a:cubicBezTo>
                    <a:cubicBezTo>
                      <a:pt x="7" y="29"/>
                      <a:pt x="18" y="17"/>
                      <a:pt x="53" y="7"/>
                    </a:cubicBezTo>
                    <a:cubicBezTo>
                      <a:pt x="60" y="5"/>
                      <a:pt x="68" y="4"/>
                      <a:pt x="76" y="2"/>
                    </a:cubicBezTo>
                    <a:cubicBezTo>
                      <a:pt x="83" y="0"/>
                      <a:pt x="90" y="0"/>
                      <a:pt x="98" y="2"/>
                    </a:cubicBezTo>
                    <a:cubicBezTo>
                      <a:pt x="109" y="8"/>
                      <a:pt x="123" y="12"/>
                      <a:pt x="136" y="15"/>
                    </a:cubicBezTo>
                    <a:cubicBezTo>
                      <a:pt x="141" y="16"/>
                      <a:pt x="144" y="19"/>
                      <a:pt x="148" y="22"/>
                    </a:cubicBezTo>
                    <a:cubicBezTo>
                      <a:pt x="159" y="30"/>
                      <a:pt x="169" y="40"/>
                      <a:pt x="182" y="44"/>
                    </a:cubicBezTo>
                    <a:cubicBezTo>
                      <a:pt x="185" y="45"/>
                      <a:pt x="187" y="47"/>
                      <a:pt x="188" y="50"/>
                    </a:cubicBezTo>
                    <a:cubicBezTo>
                      <a:pt x="189" y="52"/>
                      <a:pt x="190" y="54"/>
                      <a:pt x="190" y="55"/>
                    </a:cubicBezTo>
                    <a:cubicBezTo>
                      <a:pt x="196" y="73"/>
                      <a:pt x="207" y="89"/>
                      <a:pt x="208" y="108"/>
                    </a:cubicBezTo>
                    <a:cubicBezTo>
                      <a:pt x="206" y="120"/>
                      <a:pt x="207" y="132"/>
                      <a:pt x="206" y="144"/>
                    </a:cubicBezTo>
                    <a:cubicBezTo>
                      <a:pt x="206" y="147"/>
                      <a:pt x="206" y="150"/>
                      <a:pt x="205" y="153"/>
                    </a:cubicBezTo>
                    <a:cubicBezTo>
                      <a:pt x="204" y="156"/>
                      <a:pt x="202" y="160"/>
                      <a:pt x="201" y="163"/>
                    </a:cubicBezTo>
                    <a:cubicBezTo>
                      <a:pt x="197" y="174"/>
                      <a:pt x="202" y="187"/>
                      <a:pt x="189" y="195"/>
                    </a:cubicBezTo>
                    <a:close/>
                  </a:path>
                </a:pathLst>
              </a:custGeom>
              <a:solidFill>
                <a:srgbClr val="EC62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8" name="Google Shape;1438;p35"/>
              <p:cNvSpPr/>
              <p:nvPr/>
            </p:nvSpPr>
            <p:spPr>
              <a:xfrm>
                <a:off x="2790" y="623"/>
                <a:ext cx="132" cy="282"/>
              </a:xfrm>
              <a:custGeom>
                <a:avLst/>
                <a:gdLst/>
                <a:ahLst/>
                <a:cxnLst/>
                <a:rect l="l" t="t" r="r" b="b"/>
                <a:pathLst>
                  <a:path w="153" h="327" extrusionOk="0">
                    <a:moveTo>
                      <a:pt x="148" y="302"/>
                    </a:moveTo>
                    <a:cubicBezTo>
                      <a:pt x="110" y="319"/>
                      <a:pt x="71" y="327"/>
                      <a:pt x="30" y="311"/>
                    </a:cubicBezTo>
                    <a:cubicBezTo>
                      <a:pt x="24" y="306"/>
                      <a:pt x="22" y="299"/>
                      <a:pt x="20" y="291"/>
                    </a:cubicBezTo>
                    <a:cubicBezTo>
                      <a:pt x="0" y="207"/>
                      <a:pt x="6" y="124"/>
                      <a:pt x="33" y="42"/>
                    </a:cubicBezTo>
                    <a:cubicBezTo>
                      <a:pt x="43" y="10"/>
                      <a:pt x="80" y="0"/>
                      <a:pt x="106" y="19"/>
                    </a:cubicBezTo>
                    <a:cubicBezTo>
                      <a:pt x="113" y="25"/>
                      <a:pt x="114" y="32"/>
                      <a:pt x="112" y="39"/>
                    </a:cubicBezTo>
                    <a:cubicBezTo>
                      <a:pt x="93" y="96"/>
                      <a:pt x="107" y="151"/>
                      <a:pt x="126" y="205"/>
                    </a:cubicBezTo>
                    <a:cubicBezTo>
                      <a:pt x="134" y="228"/>
                      <a:pt x="142" y="251"/>
                      <a:pt x="148" y="275"/>
                    </a:cubicBezTo>
                    <a:cubicBezTo>
                      <a:pt x="151" y="284"/>
                      <a:pt x="153" y="293"/>
                      <a:pt x="148" y="302"/>
                    </a:cubicBezTo>
                    <a:close/>
                  </a:path>
                </a:pathLst>
              </a:custGeom>
              <a:solidFill>
                <a:srgbClr val="EC62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9" name="Google Shape;1439;p35"/>
              <p:cNvSpPr/>
              <p:nvPr/>
            </p:nvSpPr>
            <p:spPr>
              <a:xfrm>
                <a:off x="2791" y="241"/>
                <a:ext cx="217" cy="193"/>
              </a:xfrm>
              <a:custGeom>
                <a:avLst/>
                <a:gdLst/>
                <a:ahLst/>
                <a:cxnLst/>
                <a:rect l="l" t="t" r="r" b="b"/>
                <a:pathLst>
                  <a:path w="251" h="223" extrusionOk="0">
                    <a:moveTo>
                      <a:pt x="4" y="222"/>
                    </a:moveTo>
                    <a:cubicBezTo>
                      <a:pt x="0" y="218"/>
                      <a:pt x="0" y="213"/>
                      <a:pt x="0" y="209"/>
                    </a:cubicBezTo>
                    <a:cubicBezTo>
                      <a:pt x="0" y="158"/>
                      <a:pt x="0" y="108"/>
                      <a:pt x="1" y="57"/>
                    </a:cubicBezTo>
                    <a:cubicBezTo>
                      <a:pt x="5" y="42"/>
                      <a:pt x="1" y="26"/>
                      <a:pt x="3" y="11"/>
                    </a:cubicBezTo>
                    <a:cubicBezTo>
                      <a:pt x="3" y="7"/>
                      <a:pt x="1" y="0"/>
                      <a:pt x="10" y="2"/>
                    </a:cubicBezTo>
                    <a:cubicBezTo>
                      <a:pt x="15" y="8"/>
                      <a:pt x="14" y="16"/>
                      <a:pt x="15" y="23"/>
                    </a:cubicBezTo>
                    <a:cubicBezTo>
                      <a:pt x="16" y="46"/>
                      <a:pt x="17" y="47"/>
                      <a:pt x="41" y="47"/>
                    </a:cubicBezTo>
                    <a:cubicBezTo>
                      <a:pt x="87" y="47"/>
                      <a:pt x="134" y="47"/>
                      <a:pt x="180" y="47"/>
                    </a:cubicBezTo>
                    <a:cubicBezTo>
                      <a:pt x="200" y="47"/>
                      <a:pt x="221" y="44"/>
                      <a:pt x="241" y="49"/>
                    </a:cubicBezTo>
                    <a:cubicBezTo>
                      <a:pt x="251" y="74"/>
                      <a:pt x="245" y="100"/>
                      <a:pt x="245" y="126"/>
                    </a:cubicBezTo>
                    <a:cubicBezTo>
                      <a:pt x="242" y="141"/>
                      <a:pt x="239" y="156"/>
                      <a:pt x="238" y="171"/>
                    </a:cubicBezTo>
                    <a:cubicBezTo>
                      <a:pt x="237" y="190"/>
                      <a:pt x="227" y="202"/>
                      <a:pt x="210" y="209"/>
                    </a:cubicBezTo>
                    <a:cubicBezTo>
                      <a:pt x="203" y="212"/>
                      <a:pt x="196" y="216"/>
                      <a:pt x="188" y="216"/>
                    </a:cubicBezTo>
                    <a:cubicBezTo>
                      <a:pt x="141" y="219"/>
                      <a:pt x="94" y="223"/>
                      <a:pt x="47" y="213"/>
                    </a:cubicBezTo>
                    <a:cubicBezTo>
                      <a:pt x="23" y="208"/>
                      <a:pt x="13" y="195"/>
                      <a:pt x="10" y="171"/>
                    </a:cubicBezTo>
                    <a:cubicBezTo>
                      <a:pt x="11" y="176"/>
                      <a:pt x="11" y="180"/>
                      <a:pt x="12" y="185"/>
                    </a:cubicBezTo>
                    <a:cubicBezTo>
                      <a:pt x="8" y="197"/>
                      <a:pt x="15" y="211"/>
                      <a:pt x="4" y="222"/>
                    </a:cubicBezTo>
                    <a:close/>
                  </a:path>
                </a:pathLst>
              </a:custGeom>
              <a:solidFill>
                <a:srgbClr val="A7CE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0" name="Google Shape;1440;p35"/>
              <p:cNvSpPr/>
              <p:nvPr/>
            </p:nvSpPr>
            <p:spPr>
              <a:xfrm>
                <a:off x="2879" y="642"/>
                <a:ext cx="141" cy="240"/>
              </a:xfrm>
              <a:custGeom>
                <a:avLst/>
                <a:gdLst/>
                <a:ahLst/>
                <a:cxnLst/>
                <a:rect l="l" t="t" r="r" b="b"/>
                <a:pathLst>
                  <a:path w="163" h="278" extrusionOk="0">
                    <a:moveTo>
                      <a:pt x="159" y="93"/>
                    </a:moveTo>
                    <a:cubicBezTo>
                      <a:pt x="163" y="171"/>
                      <a:pt x="130" y="229"/>
                      <a:pt x="66" y="272"/>
                    </a:cubicBezTo>
                    <a:cubicBezTo>
                      <a:pt x="55" y="278"/>
                      <a:pt x="52" y="268"/>
                      <a:pt x="50" y="261"/>
                    </a:cubicBezTo>
                    <a:cubicBezTo>
                      <a:pt x="35" y="206"/>
                      <a:pt x="10" y="153"/>
                      <a:pt x="3" y="95"/>
                    </a:cubicBezTo>
                    <a:cubicBezTo>
                      <a:pt x="0" y="72"/>
                      <a:pt x="2" y="49"/>
                      <a:pt x="8" y="27"/>
                    </a:cubicBezTo>
                    <a:cubicBezTo>
                      <a:pt x="14" y="5"/>
                      <a:pt x="23" y="0"/>
                      <a:pt x="45" y="9"/>
                    </a:cubicBezTo>
                    <a:cubicBezTo>
                      <a:pt x="89" y="28"/>
                      <a:pt x="131" y="51"/>
                      <a:pt x="159" y="93"/>
                    </a:cubicBezTo>
                    <a:close/>
                  </a:path>
                </a:pathLst>
              </a:custGeom>
              <a:solidFill>
                <a:srgbClr val="EC62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1" name="Google Shape;1441;p35"/>
              <p:cNvSpPr/>
              <p:nvPr/>
            </p:nvSpPr>
            <p:spPr>
              <a:xfrm>
                <a:off x="3617" y="611"/>
                <a:ext cx="498" cy="418"/>
              </a:xfrm>
              <a:custGeom>
                <a:avLst/>
                <a:gdLst/>
                <a:ahLst/>
                <a:cxnLst/>
                <a:rect l="l" t="t" r="r" b="b"/>
                <a:pathLst>
                  <a:path w="577" h="484" extrusionOk="0">
                    <a:moveTo>
                      <a:pt x="143" y="207"/>
                    </a:moveTo>
                    <a:cubicBezTo>
                      <a:pt x="149" y="234"/>
                      <a:pt x="163" y="257"/>
                      <a:pt x="178" y="279"/>
                    </a:cubicBezTo>
                    <a:cubicBezTo>
                      <a:pt x="188" y="293"/>
                      <a:pt x="198" y="307"/>
                      <a:pt x="205" y="323"/>
                    </a:cubicBezTo>
                    <a:cubicBezTo>
                      <a:pt x="215" y="347"/>
                      <a:pt x="212" y="370"/>
                      <a:pt x="196" y="386"/>
                    </a:cubicBezTo>
                    <a:cubicBezTo>
                      <a:pt x="179" y="403"/>
                      <a:pt x="155" y="407"/>
                      <a:pt x="131" y="397"/>
                    </a:cubicBezTo>
                    <a:cubicBezTo>
                      <a:pt x="105" y="387"/>
                      <a:pt x="86" y="367"/>
                      <a:pt x="77" y="341"/>
                    </a:cubicBezTo>
                    <a:cubicBezTo>
                      <a:pt x="51" y="265"/>
                      <a:pt x="60" y="192"/>
                      <a:pt x="110" y="130"/>
                    </a:cubicBezTo>
                    <a:cubicBezTo>
                      <a:pt x="178" y="47"/>
                      <a:pt x="297" y="52"/>
                      <a:pt x="369" y="140"/>
                    </a:cubicBezTo>
                    <a:cubicBezTo>
                      <a:pt x="426" y="211"/>
                      <a:pt x="437" y="293"/>
                      <a:pt x="400" y="377"/>
                    </a:cubicBezTo>
                    <a:cubicBezTo>
                      <a:pt x="371" y="443"/>
                      <a:pt x="312" y="471"/>
                      <a:pt x="243" y="479"/>
                    </a:cubicBezTo>
                    <a:cubicBezTo>
                      <a:pt x="206" y="484"/>
                      <a:pt x="168" y="482"/>
                      <a:pt x="131" y="470"/>
                    </a:cubicBezTo>
                    <a:cubicBezTo>
                      <a:pt x="58" y="446"/>
                      <a:pt x="24" y="391"/>
                      <a:pt x="12" y="320"/>
                    </a:cubicBezTo>
                    <a:cubicBezTo>
                      <a:pt x="0" y="249"/>
                      <a:pt x="12" y="181"/>
                      <a:pt x="48" y="118"/>
                    </a:cubicBezTo>
                    <a:cubicBezTo>
                      <a:pt x="94" y="39"/>
                      <a:pt x="188" y="0"/>
                      <a:pt x="280" y="18"/>
                    </a:cubicBezTo>
                    <a:cubicBezTo>
                      <a:pt x="364" y="34"/>
                      <a:pt x="432" y="79"/>
                      <a:pt x="495" y="132"/>
                    </a:cubicBezTo>
                    <a:cubicBezTo>
                      <a:pt x="519" y="152"/>
                      <a:pt x="542" y="174"/>
                      <a:pt x="564" y="195"/>
                    </a:cubicBezTo>
                    <a:cubicBezTo>
                      <a:pt x="568" y="199"/>
                      <a:pt x="577" y="203"/>
                      <a:pt x="571" y="209"/>
                    </a:cubicBezTo>
                    <a:cubicBezTo>
                      <a:pt x="565" y="214"/>
                      <a:pt x="561" y="205"/>
                      <a:pt x="557" y="201"/>
                    </a:cubicBezTo>
                    <a:cubicBezTo>
                      <a:pt x="512" y="159"/>
                      <a:pt x="466" y="117"/>
                      <a:pt x="413" y="84"/>
                    </a:cubicBezTo>
                    <a:cubicBezTo>
                      <a:pt x="364" y="53"/>
                      <a:pt x="312" y="29"/>
                      <a:pt x="254" y="25"/>
                    </a:cubicBezTo>
                    <a:cubicBezTo>
                      <a:pt x="140" y="17"/>
                      <a:pt x="54" y="82"/>
                      <a:pt x="27" y="196"/>
                    </a:cubicBezTo>
                    <a:cubicBezTo>
                      <a:pt x="16" y="241"/>
                      <a:pt x="14" y="287"/>
                      <a:pt x="25" y="333"/>
                    </a:cubicBezTo>
                    <a:cubicBezTo>
                      <a:pt x="42" y="407"/>
                      <a:pt x="86" y="453"/>
                      <a:pt x="162" y="467"/>
                    </a:cubicBezTo>
                    <a:cubicBezTo>
                      <a:pt x="216" y="476"/>
                      <a:pt x="267" y="471"/>
                      <a:pt x="316" y="448"/>
                    </a:cubicBezTo>
                    <a:cubicBezTo>
                      <a:pt x="369" y="422"/>
                      <a:pt x="398" y="378"/>
                      <a:pt x="408" y="320"/>
                    </a:cubicBezTo>
                    <a:cubicBezTo>
                      <a:pt x="422" y="236"/>
                      <a:pt x="382" y="145"/>
                      <a:pt x="312" y="104"/>
                    </a:cubicBezTo>
                    <a:cubicBezTo>
                      <a:pt x="232" y="58"/>
                      <a:pt x="135" y="87"/>
                      <a:pt x="96" y="171"/>
                    </a:cubicBezTo>
                    <a:cubicBezTo>
                      <a:pt x="70" y="228"/>
                      <a:pt x="63" y="287"/>
                      <a:pt x="91" y="346"/>
                    </a:cubicBezTo>
                    <a:cubicBezTo>
                      <a:pt x="104" y="372"/>
                      <a:pt x="124" y="390"/>
                      <a:pt x="154" y="392"/>
                    </a:cubicBezTo>
                    <a:cubicBezTo>
                      <a:pt x="188" y="393"/>
                      <a:pt x="209" y="364"/>
                      <a:pt x="198" y="332"/>
                    </a:cubicBezTo>
                    <a:cubicBezTo>
                      <a:pt x="191" y="313"/>
                      <a:pt x="178" y="298"/>
                      <a:pt x="167" y="281"/>
                    </a:cubicBezTo>
                    <a:cubicBezTo>
                      <a:pt x="155" y="262"/>
                      <a:pt x="141" y="244"/>
                      <a:pt x="138" y="221"/>
                    </a:cubicBezTo>
                    <a:cubicBezTo>
                      <a:pt x="137" y="215"/>
                      <a:pt x="132" y="208"/>
                      <a:pt x="143" y="207"/>
                    </a:cubicBezTo>
                    <a:close/>
                  </a:path>
                </a:pathLst>
              </a:custGeom>
              <a:solidFill>
                <a:srgbClr val="8BB7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2" name="Google Shape;1442;p35"/>
              <p:cNvSpPr/>
              <p:nvPr/>
            </p:nvSpPr>
            <p:spPr>
              <a:xfrm>
                <a:off x="2527" y="287"/>
                <a:ext cx="239" cy="323"/>
              </a:xfrm>
              <a:custGeom>
                <a:avLst/>
                <a:gdLst/>
                <a:ahLst/>
                <a:cxnLst/>
                <a:rect l="l" t="t" r="r" b="b"/>
                <a:pathLst>
                  <a:path w="278" h="374" extrusionOk="0">
                    <a:moveTo>
                      <a:pt x="91" y="357"/>
                    </a:moveTo>
                    <a:cubicBezTo>
                      <a:pt x="38" y="327"/>
                      <a:pt x="12" y="279"/>
                      <a:pt x="5" y="221"/>
                    </a:cubicBezTo>
                    <a:cubicBezTo>
                      <a:pt x="0" y="174"/>
                      <a:pt x="4" y="127"/>
                      <a:pt x="24" y="83"/>
                    </a:cubicBezTo>
                    <a:cubicBezTo>
                      <a:pt x="58" y="3"/>
                      <a:pt x="188" y="0"/>
                      <a:pt x="233" y="68"/>
                    </a:cubicBezTo>
                    <a:cubicBezTo>
                      <a:pt x="270" y="124"/>
                      <a:pt x="278" y="269"/>
                      <a:pt x="209" y="330"/>
                    </a:cubicBezTo>
                    <a:cubicBezTo>
                      <a:pt x="198" y="340"/>
                      <a:pt x="187" y="348"/>
                      <a:pt x="175" y="355"/>
                    </a:cubicBezTo>
                    <a:cubicBezTo>
                      <a:pt x="152" y="373"/>
                      <a:pt x="116" y="374"/>
                      <a:pt x="91" y="357"/>
                    </a:cubicBezTo>
                    <a:close/>
                  </a:path>
                </a:pathLst>
              </a:custGeom>
              <a:solidFill>
                <a:srgbClr val="36A8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3" name="Google Shape;1443;p35"/>
              <p:cNvSpPr/>
              <p:nvPr/>
            </p:nvSpPr>
            <p:spPr>
              <a:xfrm>
                <a:off x="3421" y="471"/>
                <a:ext cx="384" cy="126"/>
              </a:xfrm>
              <a:custGeom>
                <a:avLst/>
                <a:gdLst/>
                <a:ahLst/>
                <a:cxnLst/>
                <a:rect l="l" t="t" r="r" b="b"/>
                <a:pathLst>
                  <a:path w="446" h="146" extrusionOk="0">
                    <a:moveTo>
                      <a:pt x="28" y="141"/>
                    </a:moveTo>
                    <a:cubicBezTo>
                      <a:pt x="26" y="125"/>
                      <a:pt x="25" y="108"/>
                      <a:pt x="22" y="92"/>
                    </a:cubicBezTo>
                    <a:cubicBezTo>
                      <a:pt x="21" y="81"/>
                      <a:pt x="16" y="72"/>
                      <a:pt x="8" y="64"/>
                    </a:cubicBezTo>
                    <a:cubicBezTo>
                      <a:pt x="5" y="61"/>
                      <a:pt x="0" y="58"/>
                      <a:pt x="3" y="52"/>
                    </a:cubicBezTo>
                    <a:cubicBezTo>
                      <a:pt x="6" y="48"/>
                      <a:pt x="11" y="47"/>
                      <a:pt x="16" y="48"/>
                    </a:cubicBezTo>
                    <a:cubicBezTo>
                      <a:pt x="25" y="50"/>
                      <a:pt x="35" y="51"/>
                      <a:pt x="43" y="55"/>
                    </a:cubicBezTo>
                    <a:cubicBezTo>
                      <a:pt x="101" y="85"/>
                      <a:pt x="149" y="65"/>
                      <a:pt x="195" y="28"/>
                    </a:cubicBezTo>
                    <a:cubicBezTo>
                      <a:pt x="209" y="20"/>
                      <a:pt x="223" y="25"/>
                      <a:pt x="237" y="27"/>
                    </a:cubicBezTo>
                    <a:cubicBezTo>
                      <a:pt x="260" y="31"/>
                      <a:pt x="284" y="37"/>
                      <a:pt x="308" y="38"/>
                    </a:cubicBezTo>
                    <a:cubicBezTo>
                      <a:pt x="329" y="38"/>
                      <a:pt x="350" y="36"/>
                      <a:pt x="370" y="27"/>
                    </a:cubicBezTo>
                    <a:cubicBezTo>
                      <a:pt x="371" y="24"/>
                      <a:pt x="371" y="18"/>
                      <a:pt x="373" y="18"/>
                    </a:cubicBezTo>
                    <a:cubicBezTo>
                      <a:pt x="397" y="14"/>
                      <a:pt x="420" y="0"/>
                      <a:pt x="445" y="12"/>
                    </a:cubicBezTo>
                    <a:cubicBezTo>
                      <a:pt x="446" y="35"/>
                      <a:pt x="430" y="48"/>
                      <a:pt x="414" y="60"/>
                    </a:cubicBezTo>
                    <a:cubicBezTo>
                      <a:pt x="370" y="91"/>
                      <a:pt x="321" y="106"/>
                      <a:pt x="267" y="105"/>
                    </a:cubicBezTo>
                    <a:cubicBezTo>
                      <a:pt x="237" y="104"/>
                      <a:pt x="207" y="103"/>
                      <a:pt x="176" y="101"/>
                    </a:cubicBezTo>
                    <a:cubicBezTo>
                      <a:pt x="128" y="98"/>
                      <a:pt x="81" y="104"/>
                      <a:pt x="44" y="139"/>
                    </a:cubicBezTo>
                    <a:cubicBezTo>
                      <a:pt x="39" y="143"/>
                      <a:pt x="34" y="146"/>
                      <a:pt x="28" y="141"/>
                    </a:cubicBezTo>
                    <a:close/>
                  </a:path>
                </a:pathLst>
              </a:custGeom>
              <a:solidFill>
                <a:srgbClr val="5B3D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4" name="Google Shape;1444;p35"/>
              <p:cNvSpPr/>
              <p:nvPr/>
            </p:nvSpPr>
            <p:spPr>
              <a:xfrm>
                <a:off x="2790" y="256"/>
                <a:ext cx="275" cy="232"/>
              </a:xfrm>
              <a:custGeom>
                <a:avLst/>
                <a:gdLst/>
                <a:ahLst/>
                <a:cxnLst/>
                <a:rect l="l" t="t" r="r" b="b"/>
                <a:pathLst>
                  <a:path w="319" h="269" extrusionOk="0">
                    <a:moveTo>
                      <a:pt x="5" y="205"/>
                    </a:moveTo>
                    <a:cubicBezTo>
                      <a:pt x="8" y="193"/>
                      <a:pt x="0" y="180"/>
                      <a:pt x="9" y="168"/>
                    </a:cubicBezTo>
                    <a:cubicBezTo>
                      <a:pt x="31" y="195"/>
                      <a:pt x="61" y="200"/>
                      <a:pt x="93" y="200"/>
                    </a:cubicBezTo>
                    <a:cubicBezTo>
                      <a:pt x="119" y="200"/>
                      <a:pt x="145" y="201"/>
                      <a:pt x="170" y="200"/>
                    </a:cubicBezTo>
                    <a:cubicBezTo>
                      <a:pt x="210" y="198"/>
                      <a:pt x="236" y="183"/>
                      <a:pt x="238" y="158"/>
                    </a:cubicBezTo>
                    <a:cubicBezTo>
                      <a:pt x="242" y="150"/>
                      <a:pt x="249" y="148"/>
                      <a:pt x="255" y="144"/>
                    </a:cubicBezTo>
                    <a:cubicBezTo>
                      <a:pt x="281" y="124"/>
                      <a:pt x="282" y="94"/>
                      <a:pt x="284" y="66"/>
                    </a:cubicBezTo>
                    <a:cubicBezTo>
                      <a:pt x="284" y="51"/>
                      <a:pt x="272" y="44"/>
                      <a:pt x="260" y="39"/>
                    </a:cubicBezTo>
                    <a:cubicBezTo>
                      <a:pt x="239" y="31"/>
                      <a:pt x="235" y="22"/>
                      <a:pt x="246" y="0"/>
                    </a:cubicBezTo>
                    <a:cubicBezTo>
                      <a:pt x="251" y="5"/>
                      <a:pt x="258" y="3"/>
                      <a:pt x="265" y="4"/>
                    </a:cubicBezTo>
                    <a:cubicBezTo>
                      <a:pt x="299" y="10"/>
                      <a:pt x="318" y="32"/>
                      <a:pt x="319" y="67"/>
                    </a:cubicBezTo>
                    <a:cubicBezTo>
                      <a:pt x="319" y="91"/>
                      <a:pt x="316" y="115"/>
                      <a:pt x="306" y="137"/>
                    </a:cubicBezTo>
                    <a:cubicBezTo>
                      <a:pt x="297" y="158"/>
                      <a:pt x="282" y="174"/>
                      <a:pt x="259" y="180"/>
                    </a:cubicBezTo>
                    <a:cubicBezTo>
                      <a:pt x="250" y="182"/>
                      <a:pt x="246" y="186"/>
                      <a:pt x="246" y="196"/>
                    </a:cubicBezTo>
                    <a:cubicBezTo>
                      <a:pt x="246" y="206"/>
                      <a:pt x="241" y="215"/>
                      <a:pt x="232" y="221"/>
                    </a:cubicBezTo>
                    <a:cubicBezTo>
                      <a:pt x="218" y="232"/>
                      <a:pt x="198" y="236"/>
                      <a:pt x="200" y="261"/>
                    </a:cubicBezTo>
                    <a:cubicBezTo>
                      <a:pt x="201" y="267"/>
                      <a:pt x="191" y="269"/>
                      <a:pt x="184" y="269"/>
                    </a:cubicBezTo>
                    <a:cubicBezTo>
                      <a:pt x="144" y="269"/>
                      <a:pt x="104" y="269"/>
                      <a:pt x="64" y="269"/>
                    </a:cubicBezTo>
                    <a:cubicBezTo>
                      <a:pt x="52" y="269"/>
                      <a:pt x="45" y="263"/>
                      <a:pt x="45" y="251"/>
                    </a:cubicBezTo>
                    <a:cubicBezTo>
                      <a:pt x="46" y="239"/>
                      <a:pt x="41" y="234"/>
                      <a:pt x="31" y="230"/>
                    </a:cubicBezTo>
                    <a:cubicBezTo>
                      <a:pt x="19" y="226"/>
                      <a:pt x="9" y="218"/>
                      <a:pt x="5" y="205"/>
                    </a:cubicBezTo>
                    <a:close/>
                  </a:path>
                </a:pathLst>
              </a:custGeom>
              <a:solidFill>
                <a:srgbClr val="61AF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5" name="Google Shape;1445;p35"/>
              <p:cNvSpPr/>
              <p:nvPr/>
            </p:nvSpPr>
            <p:spPr>
              <a:xfrm>
                <a:off x="3626" y="632"/>
                <a:ext cx="462" cy="388"/>
              </a:xfrm>
              <a:custGeom>
                <a:avLst/>
                <a:gdLst/>
                <a:ahLst/>
                <a:cxnLst/>
                <a:rect l="l" t="t" r="r" b="b"/>
                <a:pathLst>
                  <a:path w="536" h="449" extrusionOk="0">
                    <a:moveTo>
                      <a:pt x="133" y="183"/>
                    </a:moveTo>
                    <a:cubicBezTo>
                      <a:pt x="128" y="186"/>
                      <a:pt x="129" y="192"/>
                      <a:pt x="128" y="197"/>
                    </a:cubicBezTo>
                    <a:cubicBezTo>
                      <a:pt x="112" y="156"/>
                      <a:pt x="143" y="86"/>
                      <a:pt x="213" y="80"/>
                    </a:cubicBezTo>
                    <a:cubicBezTo>
                      <a:pt x="278" y="74"/>
                      <a:pt x="338" y="116"/>
                      <a:pt x="360" y="181"/>
                    </a:cubicBezTo>
                    <a:cubicBezTo>
                      <a:pt x="371" y="214"/>
                      <a:pt x="376" y="248"/>
                      <a:pt x="373" y="283"/>
                    </a:cubicBezTo>
                    <a:cubicBezTo>
                      <a:pt x="365" y="353"/>
                      <a:pt x="321" y="393"/>
                      <a:pt x="259" y="416"/>
                    </a:cubicBezTo>
                    <a:cubicBezTo>
                      <a:pt x="222" y="430"/>
                      <a:pt x="183" y="431"/>
                      <a:pt x="144" y="423"/>
                    </a:cubicBezTo>
                    <a:cubicBezTo>
                      <a:pt x="113" y="417"/>
                      <a:pt x="87" y="402"/>
                      <a:pt x="68" y="376"/>
                    </a:cubicBezTo>
                    <a:cubicBezTo>
                      <a:pt x="23" y="315"/>
                      <a:pt x="0" y="193"/>
                      <a:pt x="59" y="107"/>
                    </a:cubicBezTo>
                    <a:cubicBezTo>
                      <a:pt x="111" y="31"/>
                      <a:pt x="197" y="0"/>
                      <a:pt x="291" y="26"/>
                    </a:cubicBezTo>
                    <a:cubicBezTo>
                      <a:pt x="481" y="80"/>
                      <a:pt x="536" y="286"/>
                      <a:pt x="430" y="438"/>
                    </a:cubicBezTo>
                    <a:cubicBezTo>
                      <a:pt x="427" y="443"/>
                      <a:pt x="424" y="449"/>
                      <a:pt x="416" y="448"/>
                    </a:cubicBezTo>
                    <a:cubicBezTo>
                      <a:pt x="417" y="448"/>
                      <a:pt x="417" y="448"/>
                      <a:pt x="417" y="448"/>
                    </a:cubicBezTo>
                    <a:cubicBezTo>
                      <a:pt x="414" y="438"/>
                      <a:pt x="422" y="432"/>
                      <a:pt x="427" y="425"/>
                    </a:cubicBezTo>
                    <a:cubicBezTo>
                      <a:pt x="487" y="334"/>
                      <a:pt x="489" y="220"/>
                      <a:pt x="432" y="135"/>
                    </a:cubicBezTo>
                    <a:cubicBezTo>
                      <a:pt x="379" y="57"/>
                      <a:pt x="271" y="13"/>
                      <a:pt x="180" y="33"/>
                    </a:cubicBezTo>
                    <a:cubicBezTo>
                      <a:pt x="90" y="52"/>
                      <a:pt x="23" y="150"/>
                      <a:pt x="34" y="246"/>
                    </a:cubicBezTo>
                    <a:cubicBezTo>
                      <a:pt x="38" y="283"/>
                      <a:pt x="46" y="319"/>
                      <a:pt x="65" y="352"/>
                    </a:cubicBezTo>
                    <a:cubicBezTo>
                      <a:pt x="83" y="384"/>
                      <a:pt x="108" y="406"/>
                      <a:pt x="145" y="413"/>
                    </a:cubicBezTo>
                    <a:cubicBezTo>
                      <a:pt x="202" y="423"/>
                      <a:pt x="257" y="415"/>
                      <a:pt x="305" y="381"/>
                    </a:cubicBezTo>
                    <a:cubicBezTo>
                      <a:pt x="364" y="337"/>
                      <a:pt x="372" y="277"/>
                      <a:pt x="358" y="211"/>
                    </a:cubicBezTo>
                    <a:cubicBezTo>
                      <a:pt x="348" y="163"/>
                      <a:pt x="324" y="125"/>
                      <a:pt x="279" y="102"/>
                    </a:cubicBezTo>
                    <a:cubicBezTo>
                      <a:pt x="216" y="69"/>
                      <a:pt x="134" y="99"/>
                      <a:pt x="133" y="183"/>
                    </a:cubicBezTo>
                    <a:close/>
                  </a:path>
                </a:pathLst>
              </a:custGeom>
              <a:solidFill>
                <a:srgbClr val="8CB8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6" name="Google Shape;1446;p35"/>
              <p:cNvSpPr/>
              <p:nvPr/>
            </p:nvSpPr>
            <p:spPr>
              <a:xfrm>
                <a:off x="2699" y="565"/>
                <a:ext cx="318" cy="329"/>
              </a:xfrm>
              <a:custGeom>
                <a:avLst/>
                <a:gdLst/>
                <a:ahLst/>
                <a:cxnLst/>
                <a:rect l="l" t="t" r="r" b="b"/>
                <a:pathLst>
                  <a:path w="369" h="381" extrusionOk="0">
                    <a:moveTo>
                      <a:pt x="368" y="182"/>
                    </a:moveTo>
                    <a:cubicBezTo>
                      <a:pt x="333" y="146"/>
                      <a:pt x="294" y="119"/>
                      <a:pt x="248" y="101"/>
                    </a:cubicBezTo>
                    <a:cubicBezTo>
                      <a:pt x="233" y="95"/>
                      <a:pt x="228" y="99"/>
                      <a:pt x="223" y="113"/>
                    </a:cubicBezTo>
                    <a:cubicBezTo>
                      <a:pt x="212" y="147"/>
                      <a:pt x="214" y="181"/>
                      <a:pt x="223" y="215"/>
                    </a:cubicBezTo>
                    <a:cubicBezTo>
                      <a:pt x="236" y="261"/>
                      <a:pt x="251" y="307"/>
                      <a:pt x="265" y="352"/>
                    </a:cubicBezTo>
                    <a:cubicBezTo>
                      <a:pt x="267" y="358"/>
                      <a:pt x="268" y="363"/>
                      <a:pt x="275" y="361"/>
                    </a:cubicBezTo>
                    <a:cubicBezTo>
                      <a:pt x="270" y="369"/>
                      <a:pt x="261" y="365"/>
                      <a:pt x="254" y="369"/>
                    </a:cubicBezTo>
                    <a:cubicBezTo>
                      <a:pt x="248" y="328"/>
                      <a:pt x="231" y="290"/>
                      <a:pt x="219" y="251"/>
                    </a:cubicBezTo>
                    <a:cubicBezTo>
                      <a:pt x="204" y="201"/>
                      <a:pt x="193" y="152"/>
                      <a:pt x="214" y="101"/>
                    </a:cubicBezTo>
                    <a:cubicBezTo>
                      <a:pt x="218" y="92"/>
                      <a:pt x="213" y="90"/>
                      <a:pt x="206" y="89"/>
                    </a:cubicBezTo>
                    <a:cubicBezTo>
                      <a:pt x="193" y="87"/>
                      <a:pt x="179" y="85"/>
                      <a:pt x="165" y="83"/>
                    </a:cubicBezTo>
                    <a:cubicBezTo>
                      <a:pt x="153" y="81"/>
                      <a:pt x="151" y="92"/>
                      <a:pt x="149" y="99"/>
                    </a:cubicBezTo>
                    <a:cubicBezTo>
                      <a:pt x="116" y="187"/>
                      <a:pt x="112" y="276"/>
                      <a:pt x="134" y="366"/>
                    </a:cubicBezTo>
                    <a:cubicBezTo>
                      <a:pt x="135" y="370"/>
                      <a:pt x="135" y="374"/>
                      <a:pt x="136" y="378"/>
                    </a:cubicBezTo>
                    <a:cubicBezTo>
                      <a:pt x="128" y="377"/>
                      <a:pt x="119" y="381"/>
                      <a:pt x="112" y="374"/>
                    </a:cubicBezTo>
                    <a:cubicBezTo>
                      <a:pt x="117" y="355"/>
                      <a:pt x="108" y="336"/>
                      <a:pt x="106" y="318"/>
                    </a:cubicBezTo>
                    <a:cubicBezTo>
                      <a:pt x="97" y="246"/>
                      <a:pt x="102" y="177"/>
                      <a:pt x="125" y="109"/>
                    </a:cubicBezTo>
                    <a:cubicBezTo>
                      <a:pt x="128" y="103"/>
                      <a:pt x="135" y="93"/>
                      <a:pt x="124" y="89"/>
                    </a:cubicBezTo>
                    <a:cubicBezTo>
                      <a:pt x="114" y="85"/>
                      <a:pt x="106" y="91"/>
                      <a:pt x="103" y="100"/>
                    </a:cubicBezTo>
                    <a:cubicBezTo>
                      <a:pt x="87" y="155"/>
                      <a:pt x="51" y="200"/>
                      <a:pt x="30" y="253"/>
                    </a:cubicBezTo>
                    <a:cubicBezTo>
                      <a:pt x="24" y="266"/>
                      <a:pt x="24" y="281"/>
                      <a:pt x="16" y="294"/>
                    </a:cubicBezTo>
                    <a:cubicBezTo>
                      <a:pt x="10" y="282"/>
                      <a:pt x="5" y="270"/>
                      <a:pt x="0" y="258"/>
                    </a:cubicBezTo>
                    <a:cubicBezTo>
                      <a:pt x="23" y="210"/>
                      <a:pt x="52" y="164"/>
                      <a:pt x="72" y="115"/>
                    </a:cubicBezTo>
                    <a:cubicBezTo>
                      <a:pt x="74" y="110"/>
                      <a:pt x="79" y="103"/>
                      <a:pt x="74" y="98"/>
                    </a:cubicBezTo>
                    <a:cubicBezTo>
                      <a:pt x="69" y="93"/>
                      <a:pt x="63" y="98"/>
                      <a:pt x="57" y="99"/>
                    </a:cubicBezTo>
                    <a:cubicBezTo>
                      <a:pt x="45" y="101"/>
                      <a:pt x="34" y="112"/>
                      <a:pt x="20" y="106"/>
                    </a:cubicBezTo>
                    <a:cubicBezTo>
                      <a:pt x="26" y="99"/>
                      <a:pt x="20" y="88"/>
                      <a:pt x="28" y="82"/>
                    </a:cubicBezTo>
                    <a:cubicBezTo>
                      <a:pt x="38" y="82"/>
                      <a:pt x="47" y="79"/>
                      <a:pt x="57" y="76"/>
                    </a:cubicBezTo>
                    <a:cubicBezTo>
                      <a:pt x="89" y="66"/>
                      <a:pt x="89" y="66"/>
                      <a:pt x="84" y="34"/>
                    </a:cubicBezTo>
                    <a:cubicBezTo>
                      <a:pt x="89" y="31"/>
                      <a:pt x="94" y="29"/>
                      <a:pt x="100" y="26"/>
                    </a:cubicBezTo>
                    <a:cubicBezTo>
                      <a:pt x="108" y="30"/>
                      <a:pt x="108" y="37"/>
                      <a:pt x="109" y="44"/>
                    </a:cubicBezTo>
                    <a:cubicBezTo>
                      <a:pt x="110" y="53"/>
                      <a:pt x="107" y="63"/>
                      <a:pt x="120" y="64"/>
                    </a:cubicBezTo>
                    <a:cubicBezTo>
                      <a:pt x="132" y="66"/>
                      <a:pt x="144" y="66"/>
                      <a:pt x="150" y="53"/>
                    </a:cubicBezTo>
                    <a:cubicBezTo>
                      <a:pt x="157" y="39"/>
                      <a:pt x="167" y="27"/>
                      <a:pt x="177" y="16"/>
                    </a:cubicBezTo>
                    <a:cubicBezTo>
                      <a:pt x="166" y="13"/>
                      <a:pt x="154" y="18"/>
                      <a:pt x="144" y="11"/>
                    </a:cubicBezTo>
                    <a:cubicBezTo>
                      <a:pt x="165" y="0"/>
                      <a:pt x="185" y="3"/>
                      <a:pt x="204" y="14"/>
                    </a:cubicBezTo>
                    <a:cubicBezTo>
                      <a:pt x="204" y="30"/>
                      <a:pt x="189" y="35"/>
                      <a:pt x="182" y="46"/>
                    </a:cubicBezTo>
                    <a:cubicBezTo>
                      <a:pt x="170" y="62"/>
                      <a:pt x="171" y="62"/>
                      <a:pt x="190" y="68"/>
                    </a:cubicBezTo>
                    <a:cubicBezTo>
                      <a:pt x="212" y="74"/>
                      <a:pt x="230" y="72"/>
                      <a:pt x="245" y="53"/>
                    </a:cubicBezTo>
                    <a:cubicBezTo>
                      <a:pt x="252" y="43"/>
                      <a:pt x="262" y="36"/>
                      <a:pt x="275" y="34"/>
                    </a:cubicBezTo>
                    <a:cubicBezTo>
                      <a:pt x="280" y="42"/>
                      <a:pt x="290" y="40"/>
                      <a:pt x="295" y="47"/>
                    </a:cubicBezTo>
                    <a:cubicBezTo>
                      <a:pt x="282" y="55"/>
                      <a:pt x="268" y="60"/>
                      <a:pt x="256" y="71"/>
                    </a:cubicBezTo>
                    <a:cubicBezTo>
                      <a:pt x="250" y="76"/>
                      <a:pt x="247" y="82"/>
                      <a:pt x="257" y="85"/>
                    </a:cubicBezTo>
                    <a:cubicBezTo>
                      <a:pt x="295" y="99"/>
                      <a:pt x="327" y="121"/>
                      <a:pt x="357" y="147"/>
                    </a:cubicBezTo>
                    <a:cubicBezTo>
                      <a:pt x="359" y="148"/>
                      <a:pt x="361" y="147"/>
                      <a:pt x="363" y="146"/>
                    </a:cubicBezTo>
                    <a:cubicBezTo>
                      <a:pt x="367" y="148"/>
                      <a:pt x="369" y="153"/>
                      <a:pt x="367" y="156"/>
                    </a:cubicBezTo>
                    <a:cubicBezTo>
                      <a:pt x="357" y="165"/>
                      <a:pt x="366" y="173"/>
                      <a:pt x="368" y="182"/>
                    </a:cubicBezTo>
                    <a:close/>
                  </a:path>
                </a:pathLst>
              </a:custGeom>
              <a:solidFill>
                <a:srgbClr val="FFF7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7" name="Google Shape;1447;p35"/>
              <p:cNvSpPr/>
              <p:nvPr/>
            </p:nvSpPr>
            <p:spPr>
              <a:xfrm>
                <a:off x="2671" y="1464"/>
                <a:ext cx="240" cy="84"/>
              </a:xfrm>
              <a:custGeom>
                <a:avLst/>
                <a:gdLst/>
                <a:ahLst/>
                <a:cxnLst/>
                <a:rect l="l" t="t" r="r" b="b"/>
                <a:pathLst>
                  <a:path w="278" h="97" extrusionOk="0">
                    <a:moveTo>
                      <a:pt x="255" y="94"/>
                    </a:moveTo>
                    <a:cubicBezTo>
                      <a:pt x="204" y="97"/>
                      <a:pt x="153" y="90"/>
                      <a:pt x="102" y="89"/>
                    </a:cubicBezTo>
                    <a:cubicBezTo>
                      <a:pt x="71" y="89"/>
                      <a:pt x="40" y="84"/>
                      <a:pt x="9" y="82"/>
                    </a:cubicBezTo>
                    <a:cubicBezTo>
                      <a:pt x="19" y="71"/>
                      <a:pt x="0" y="70"/>
                      <a:pt x="3" y="61"/>
                    </a:cubicBezTo>
                    <a:cubicBezTo>
                      <a:pt x="0" y="45"/>
                      <a:pt x="2" y="28"/>
                      <a:pt x="2" y="12"/>
                    </a:cubicBezTo>
                    <a:cubicBezTo>
                      <a:pt x="1" y="1"/>
                      <a:pt x="8" y="0"/>
                      <a:pt x="16" y="2"/>
                    </a:cubicBezTo>
                    <a:cubicBezTo>
                      <a:pt x="41" y="20"/>
                      <a:pt x="72" y="15"/>
                      <a:pt x="99" y="17"/>
                    </a:cubicBezTo>
                    <a:cubicBezTo>
                      <a:pt x="135" y="19"/>
                      <a:pt x="170" y="23"/>
                      <a:pt x="206" y="22"/>
                    </a:cubicBezTo>
                    <a:cubicBezTo>
                      <a:pt x="227" y="22"/>
                      <a:pt x="249" y="23"/>
                      <a:pt x="268" y="13"/>
                    </a:cubicBezTo>
                    <a:cubicBezTo>
                      <a:pt x="278" y="13"/>
                      <a:pt x="277" y="19"/>
                      <a:pt x="278" y="26"/>
                    </a:cubicBezTo>
                    <a:cubicBezTo>
                      <a:pt x="278" y="43"/>
                      <a:pt x="277" y="60"/>
                      <a:pt x="272" y="76"/>
                    </a:cubicBezTo>
                    <a:cubicBezTo>
                      <a:pt x="269" y="85"/>
                      <a:pt x="261" y="88"/>
                      <a:pt x="255" y="94"/>
                    </a:cubicBezTo>
                    <a:close/>
                  </a:path>
                </a:pathLst>
              </a:custGeom>
              <a:solidFill>
                <a:srgbClr val="1472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8" name="Google Shape;1448;p35"/>
              <p:cNvSpPr/>
              <p:nvPr/>
            </p:nvSpPr>
            <p:spPr>
              <a:xfrm>
                <a:off x="2690" y="983"/>
                <a:ext cx="147" cy="177"/>
              </a:xfrm>
              <a:custGeom>
                <a:avLst/>
                <a:gdLst/>
                <a:ahLst/>
                <a:cxnLst/>
                <a:rect l="l" t="t" r="r" b="b"/>
                <a:pathLst>
                  <a:path w="171" h="205" extrusionOk="0">
                    <a:moveTo>
                      <a:pt x="167" y="154"/>
                    </a:moveTo>
                    <a:cubicBezTo>
                      <a:pt x="133" y="195"/>
                      <a:pt x="99" y="205"/>
                      <a:pt x="50" y="190"/>
                    </a:cubicBezTo>
                    <a:cubicBezTo>
                      <a:pt x="42" y="183"/>
                      <a:pt x="44" y="175"/>
                      <a:pt x="46" y="166"/>
                    </a:cubicBezTo>
                    <a:cubicBezTo>
                      <a:pt x="55" y="130"/>
                      <a:pt x="44" y="100"/>
                      <a:pt x="18" y="74"/>
                    </a:cubicBezTo>
                    <a:cubicBezTo>
                      <a:pt x="11" y="68"/>
                      <a:pt x="0" y="63"/>
                      <a:pt x="7" y="50"/>
                    </a:cubicBezTo>
                    <a:cubicBezTo>
                      <a:pt x="37" y="11"/>
                      <a:pt x="76" y="0"/>
                      <a:pt x="122" y="14"/>
                    </a:cubicBezTo>
                    <a:cubicBezTo>
                      <a:pt x="133" y="21"/>
                      <a:pt x="129" y="30"/>
                      <a:pt x="127" y="39"/>
                    </a:cubicBezTo>
                    <a:cubicBezTo>
                      <a:pt x="119" y="72"/>
                      <a:pt x="129" y="100"/>
                      <a:pt x="151" y="125"/>
                    </a:cubicBezTo>
                    <a:cubicBezTo>
                      <a:pt x="158" y="133"/>
                      <a:pt x="171" y="139"/>
                      <a:pt x="167" y="154"/>
                    </a:cubicBezTo>
                    <a:close/>
                  </a:path>
                </a:pathLst>
              </a:custGeom>
              <a:solidFill>
                <a:srgbClr val="61B0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9" name="Google Shape;1449;p35"/>
              <p:cNvSpPr/>
              <p:nvPr/>
            </p:nvSpPr>
            <p:spPr>
              <a:xfrm>
                <a:off x="2710" y="634"/>
                <a:ext cx="109" cy="255"/>
              </a:xfrm>
              <a:custGeom>
                <a:avLst/>
                <a:gdLst/>
                <a:ahLst/>
                <a:cxnLst/>
                <a:rect l="l" t="t" r="r" b="b"/>
                <a:pathLst>
                  <a:path w="126" h="296" extrusionOk="0">
                    <a:moveTo>
                      <a:pt x="3" y="214"/>
                    </a:moveTo>
                    <a:cubicBezTo>
                      <a:pt x="0" y="191"/>
                      <a:pt x="11" y="173"/>
                      <a:pt x="20" y="153"/>
                    </a:cubicBezTo>
                    <a:cubicBezTo>
                      <a:pt x="36" y="118"/>
                      <a:pt x="58" y="86"/>
                      <a:pt x="73" y="50"/>
                    </a:cubicBezTo>
                    <a:cubicBezTo>
                      <a:pt x="75" y="44"/>
                      <a:pt x="78" y="38"/>
                      <a:pt x="80" y="32"/>
                    </a:cubicBezTo>
                    <a:cubicBezTo>
                      <a:pt x="90" y="1"/>
                      <a:pt x="91" y="0"/>
                      <a:pt x="126" y="4"/>
                    </a:cubicBezTo>
                    <a:cubicBezTo>
                      <a:pt x="117" y="33"/>
                      <a:pt x="107" y="61"/>
                      <a:pt x="102" y="90"/>
                    </a:cubicBezTo>
                    <a:cubicBezTo>
                      <a:pt x="90" y="154"/>
                      <a:pt x="92" y="217"/>
                      <a:pt x="106" y="281"/>
                    </a:cubicBezTo>
                    <a:cubicBezTo>
                      <a:pt x="108" y="287"/>
                      <a:pt x="113" y="296"/>
                      <a:pt x="99" y="294"/>
                    </a:cubicBezTo>
                    <a:cubicBezTo>
                      <a:pt x="58" y="277"/>
                      <a:pt x="27" y="250"/>
                      <a:pt x="3" y="214"/>
                    </a:cubicBezTo>
                    <a:close/>
                  </a:path>
                </a:pathLst>
              </a:custGeom>
              <a:solidFill>
                <a:srgbClr val="EC62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0" name="Google Shape;1450;p35"/>
              <p:cNvSpPr/>
              <p:nvPr/>
            </p:nvSpPr>
            <p:spPr>
              <a:xfrm>
                <a:off x="3339" y="311"/>
                <a:ext cx="212" cy="107"/>
              </a:xfrm>
              <a:custGeom>
                <a:avLst/>
                <a:gdLst/>
                <a:ahLst/>
                <a:cxnLst/>
                <a:rect l="l" t="t" r="r" b="b"/>
                <a:pathLst>
                  <a:path w="246" h="124" extrusionOk="0">
                    <a:moveTo>
                      <a:pt x="14" y="95"/>
                    </a:moveTo>
                    <a:cubicBezTo>
                      <a:pt x="0" y="54"/>
                      <a:pt x="15" y="18"/>
                      <a:pt x="50" y="9"/>
                    </a:cubicBezTo>
                    <a:cubicBezTo>
                      <a:pt x="75" y="2"/>
                      <a:pt x="96" y="11"/>
                      <a:pt x="114" y="28"/>
                    </a:cubicBezTo>
                    <a:cubicBezTo>
                      <a:pt x="125" y="38"/>
                      <a:pt x="131" y="36"/>
                      <a:pt x="141" y="26"/>
                    </a:cubicBezTo>
                    <a:cubicBezTo>
                      <a:pt x="164" y="3"/>
                      <a:pt x="192" y="0"/>
                      <a:pt x="215" y="17"/>
                    </a:cubicBezTo>
                    <a:cubicBezTo>
                      <a:pt x="239" y="34"/>
                      <a:pt x="246" y="66"/>
                      <a:pt x="233" y="96"/>
                    </a:cubicBezTo>
                    <a:cubicBezTo>
                      <a:pt x="226" y="103"/>
                      <a:pt x="217" y="101"/>
                      <a:pt x="209" y="101"/>
                    </a:cubicBezTo>
                    <a:cubicBezTo>
                      <a:pt x="183" y="104"/>
                      <a:pt x="156" y="95"/>
                      <a:pt x="131" y="107"/>
                    </a:cubicBezTo>
                    <a:cubicBezTo>
                      <a:pt x="124" y="110"/>
                      <a:pt x="122" y="104"/>
                      <a:pt x="121" y="100"/>
                    </a:cubicBezTo>
                    <a:cubicBezTo>
                      <a:pt x="119" y="93"/>
                      <a:pt x="118" y="86"/>
                      <a:pt x="115" y="78"/>
                    </a:cubicBezTo>
                    <a:cubicBezTo>
                      <a:pt x="111" y="90"/>
                      <a:pt x="108" y="101"/>
                      <a:pt x="104" y="112"/>
                    </a:cubicBezTo>
                    <a:cubicBezTo>
                      <a:pt x="103" y="117"/>
                      <a:pt x="102" y="124"/>
                      <a:pt x="95" y="124"/>
                    </a:cubicBezTo>
                    <a:cubicBezTo>
                      <a:pt x="89" y="123"/>
                      <a:pt x="88" y="117"/>
                      <a:pt x="86" y="112"/>
                    </a:cubicBezTo>
                    <a:cubicBezTo>
                      <a:pt x="83" y="99"/>
                      <a:pt x="79" y="86"/>
                      <a:pt x="77" y="73"/>
                    </a:cubicBezTo>
                    <a:cubicBezTo>
                      <a:pt x="68" y="103"/>
                      <a:pt x="43" y="111"/>
                      <a:pt x="14" y="95"/>
                    </a:cubicBezTo>
                    <a:close/>
                  </a:path>
                </a:pathLst>
              </a:custGeom>
              <a:solidFill>
                <a:srgbClr val="EB63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1" name="Google Shape;1451;p35"/>
              <p:cNvSpPr/>
              <p:nvPr/>
            </p:nvSpPr>
            <p:spPr>
              <a:xfrm>
                <a:off x="3427" y="842"/>
                <a:ext cx="155" cy="147"/>
              </a:xfrm>
              <a:custGeom>
                <a:avLst/>
                <a:gdLst/>
                <a:ahLst/>
                <a:cxnLst/>
                <a:rect l="l" t="t" r="r" b="b"/>
                <a:pathLst>
                  <a:path w="180" h="171" extrusionOk="0">
                    <a:moveTo>
                      <a:pt x="168" y="76"/>
                    </a:moveTo>
                    <a:cubicBezTo>
                      <a:pt x="167" y="82"/>
                      <a:pt x="169" y="89"/>
                      <a:pt x="166" y="94"/>
                    </a:cubicBezTo>
                    <a:cubicBezTo>
                      <a:pt x="161" y="103"/>
                      <a:pt x="162" y="107"/>
                      <a:pt x="173" y="110"/>
                    </a:cubicBezTo>
                    <a:cubicBezTo>
                      <a:pt x="180" y="112"/>
                      <a:pt x="180" y="120"/>
                      <a:pt x="180" y="127"/>
                    </a:cubicBezTo>
                    <a:cubicBezTo>
                      <a:pt x="180" y="149"/>
                      <a:pt x="162" y="169"/>
                      <a:pt x="143" y="170"/>
                    </a:cubicBezTo>
                    <a:cubicBezTo>
                      <a:pt x="119" y="171"/>
                      <a:pt x="97" y="151"/>
                      <a:pt x="96" y="125"/>
                    </a:cubicBezTo>
                    <a:cubicBezTo>
                      <a:pt x="85" y="129"/>
                      <a:pt x="74" y="133"/>
                      <a:pt x="63" y="136"/>
                    </a:cubicBezTo>
                    <a:cubicBezTo>
                      <a:pt x="57" y="133"/>
                      <a:pt x="51" y="130"/>
                      <a:pt x="48" y="123"/>
                    </a:cubicBezTo>
                    <a:cubicBezTo>
                      <a:pt x="47" y="119"/>
                      <a:pt x="45" y="115"/>
                      <a:pt x="44" y="112"/>
                    </a:cubicBezTo>
                    <a:cubicBezTo>
                      <a:pt x="39" y="98"/>
                      <a:pt x="30" y="89"/>
                      <a:pt x="16" y="82"/>
                    </a:cubicBezTo>
                    <a:cubicBezTo>
                      <a:pt x="8" y="78"/>
                      <a:pt x="4" y="71"/>
                      <a:pt x="3" y="62"/>
                    </a:cubicBezTo>
                    <a:cubicBezTo>
                      <a:pt x="0" y="40"/>
                      <a:pt x="9" y="23"/>
                      <a:pt x="27" y="11"/>
                    </a:cubicBezTo>
                    <a:cubicBezTo>
                      <a:pt x="44" y="0"/>
                      <a:pt x="60" y="3"/>
                      <a:pt x="75" y="15"/>
                    </a:cubicBezTo>
                    <a:cubicBezTo>
                      <a:pt x="82" y="21"/>
                      <a:pt x="88" y="19"/>
                      <a:pt x="95" y="17"/>
                    </a:cubicBezTo>
                    <a:cubicBezTo>
                      <a:pt x="113" y="13"/>
                      <a:pt x="129" y="19"/>
                      <a:pt x="136" y="34"/>
                    </a:cubicBezTo>
                    <a:cubicBezTo>
                      <a:pt x="143" y="52"/>
                      <a:pt x="154" y="65"/>
                      <a:pt x="168" y="76"/>
                    </a:cubicBezTo>
                    <a:close/>
                  </a:path>
                </a:pathLst>
              </a:custGeom>
              <a:solidFill>
                <a:srgbClr val="A7CE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2" name="Google Shape;1452;p35"/>
              <p:cNvSpPr/>
              <p:nvPr/>
            </p:nvSpPr>
            <p:spPr>
              <a:xfrm>
                <a:off x="3302" y="781"/>
                <a:ext cx="203" cy="132"/>
              </a:xfrm>
              <a:custGeom>
                <a:avLst/>
                <a:gdLst/>
                <a:ahLst/>
                <a:cxnLst/>
                <a:rect l="l" t="t" r="r" b="b"/>
                <a:pathLst>
                  <a:path w="236" h="153" extrusionOk="0">
                    <a:moveTo>
                      <a:pt x="57" y="119"/>
                    </a:moveTo>
                    <a:cubicBezTo>
                      <a:pt x="47" y="106"/>
                      <a:pt x="44" y="90"/>
                      <a:pt x="22" y="85"/>
                    </a:cubicBezTo>
                    <a:cubicBezTo>
                      <a:pt x="5" y="81"/>
                      <a:pt x="0" y="49"/>
                      <a:pt x="10" y="29"/>
                    </a:cubicBezTo>
                    <a:cubicBezTo>
                      <a:pt x="20" y="8"/>
                      <a:pt x="41" y="0"/>
                      <a:pt x="68" y="8"/>
                    </a:cubicBezTo>
                    <a:cubicBezTo>
                      <a:pt x="73" y="8"/>
                      <a:pt x="78" y="9"/>
                      <a:pt x="81" y="13"/>
                    </a:cubicBezTo>
                    <a:cubicBezTo>
                      <a:pt x="90" y="29"/>
                      <a:pt x="98" y="29"/>
                      <a:pt x="112" y="18"/>
                    </a:cubicBezTo>
                    <a:cubicBezTo>
                      <a:pt x="131" y="3"/>
                      <a:pt x="153" y="11"/>
                      <a:pt x="165" y="35"/>
                    </a:cubicBezTo>
                    <a:cubicBezTo>
                      <a:pt x="170" y="47"/>
                      <a:pt x="175" y="49"/>
                      <a:pt x="188" y="46"/>
                    </a:cubicBezTo>
                    <a:cubicBezTo>
                      <a:pt x="209" y="39"/>
                      <a:pt x="231" y="54"/>
                      <a:pt x="235" y="75"/>
                    </a:cubicBezTo>
                    <a:cubicBezTo>
                      <a:pt x="235" y="80"/>
                      <a:pt x="236" y="85"/>
                      <a:pt x="232" y="88"/>
                    </a:cubicBezTo>
                    <a:cubicBezTo>
                      <a:pt x="227" y="91"/>
                      <a:pt x="223" y="89"/>
                      <a:pt x="219" y="86"/>
                    </a:cubicBezTo>
                    <a:cubicBezTo>
                      <a:pt x="184" y="66"/>
                      <a:pt x="156" y="79"/>
                      <a:pt x="148" y="119"/>
                    </a:cubicBezTo>
                    <a:cubicBezTo>
                      <a:pt x="143" y="143"/>
                      <a:pt x="125" y="153"/>
                      <a:pt x="106" y="139"/>
                    </a:cubicBezTo>
                    <a:cubicBezTo>
                      <a:pt x="93" y="130"/>
                      <a:pt x="82" y="122"/>
                      <a:pt x="65" y="124"/>
                    </a:cubicBezTo>
                    <a:cubicBezTo>
                      <a:pt x="62" y="124"/>
                      <a:pt x="59" y="122"/>
                      <a:pt x="57" y="119"/>
                    </a:cubicBezTo>
                    <a:close/>
                  </a:path>
                </a:pathLst>
              </a:custGeom>
              <a:solidFill>
                <a:srgbClr val="A7CE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3" name="Google Shape;1453;p35"/>
              <p:cNvSpPr/>
              <p:nvPr/>
            </p:nvSpPr>
            <p:spPr>
              <a:xfrm>
                <a:off x="3331" y="891"/>
                <a:ext cx="150" cy="170"/>
              </a:xfrm>
              <a:custGeom>
                <a:avLst/>
                <a:gdLst/>
                <a:ahLst/>
                <a:cxnLst/>
                <a:rect l="l" t="t" r="r" b="b"/>
                <a:pathLst>
                  <a:path w="174" h="197" extrusionOk="0">
                    <a:moveTo>
                      <a:pt x="162" y="67"/>
                    </a:moveTo>
                    <a:cubicBezTo>
                      <a:pt x="166" y="71"/>
                      <a:pt x="170" y="75"/>
                      <a:pt x="174" y="79"/>
                    </a:cubicBezTo>
                    <a:cubicBezTo>
                      <a:pt x="125" y="96"/>
                      <a:pt x="94" y="131"/>
                      <a:pt x="71" y="176"/>
                    </a:cubicBezTo>
                    <a:cubicBezTo>
                      <a:pt x="61" y="196"/>
                      <a:pt x="55" y="197"/>
                      <a:pt x="31" y="187"/>
                    </a:cubicBezTo>
                    <a:cubicBezTo>
                      <a:pt x="7" y="177"/>
                      <a:pt x="0" y="166"/>
                      <a:pt x="5" y="148"/>
                    </a:cubicBezTo>
                    <a:cubicBezTo>
                      <a:pt x="12" y="120"/>
                      <a:pt x="22" y="93"/>
                      <a:pt x="23" y="64"/>
                    </a:cubicBezTo>
                    <a:cubicBezTo>
                      <a:pt x="27" y="47"/>
                      <a:pt x="24" y="30"/>
                      <a:pt x="25" y="13"/>
                    </a:cubicBezTo>
                    <a:cubicBezTo>
                      <a:pt x="25" y="8"/>
                      <a:pt x="24" y="3"/>
                      <a:pt x="30" y="2"/>
                    </a:cubicBezTo>
                    <a:cubicBezTo>
                      <a:pt x="37" y="0"/>
                      <a:pt x="40" y="4"/>
                      <a:pt x="43" y="9"/>
                    </a:cubicBezTo>
                    <a:cubicBezTo>
                      <a:pt x="47" y="19"/>
                      <a:pt x="47" y="28"/>
                      <a:pt x="47" y="36"/>
                    </a:cubicBezTo>
                    <a:cubicBezTo>
                      <a:pt x="46" y="31"/>
                      <a:pt x="48" y="23"/>
                      <a:pt x="50" y="16"/>
                    </a:cubicBezTo>
                    <a:cubicBezTo>
                      <a:pt x="51" y="12"/>
                      <a:pt x="53" y="7"/>
                      <a:pt x="59" y="8"/>
                    </a:cubicBezTo>
                    <a:cubicBezTo>
                      <a:pt x="64" y="8"/>
                      <a:pt x="68" y="11"/>
                      <a:pt x="69" y="16"/>
                    </a:cubicBezTo>
                    <a:cubicBezTo>
                      <a:pt x="73" y="25"/>
                      <a:pt x="72" y="35"/>
                      <a:pt x="70" y="44"/>
                    </a:cubicBezTo>
                    <a:cubicBezTo>
                      <a:pt x="75" y="34"/>
                      <a:pt x="74" y="13"/>
                      <a:pt x="94" y="18"/>
                    </a:cubicBezTo>
                    <a:cubicBezTo>
                      <a:pt x="109" y="22"/>
                      <a:pt x="98" y="34"/>
                      <a:pt x="98" y="45"/>
                    </a:cubicBezTo>
                    <a:cubicBezTo>
                      <a:pt x="106" y="35"/>
                      <a:pt x="112" y="20"/>
                      <a:pt x="128" y="27"/>
                    </a:cubicBezTo>
                    <a:cubicBezTo>
                      <a:pt x="140" y="32"/>
                      <a:pt x="152" y="55"/>
                      <a:pt x="150" y="67"/>
                    </a:cubicBezTo>
                    <a:cubicBezTo>
                      <a:pt x="150" y="68"/>
                      <a:pt x="149" y="69"/>
                      <a:pt x="148" y="70"/>
                    </a:cubicBezTo>
                    <a:cubicBezTo>
                      <a:pt x="138" y="76"/>
                      <a:pt x="130" y="83"/>
                      <a:pt x="120" y="89"/>
                    </a:cubicBezTo>
                    <a:cubicBezTo>
                      <a:pt x="130" y="83"/>
                      <a:pt x="139" y="76"/>
                      <a:pt x="149" y="69"/>
                    </a:cubicBezTo>
                    <a:cubicBezTo>
                      <a:pt x="153" y="66"/>
                      <a:pt x="157" y="64"/>
                      <a:pt x="162" y="67"/>
                    </a:cubicBezTo>
                    <a:close/>
                  </a:path>
                </a:pathLst>
              </a:custGeom>
              <a:solidFill>
                <a:srgbClr val="62B0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4" name="Google Shape;1454;p35"/>
              <p:cNvSpPr/>
              <p:nvPr/>
            </p:nvSpPr>
            <p:spPr>
              <a:xfrm>
                <a:off x="3445" y="516"/>
                <a:ext cx="340" cy="116"/>
              </a:xfrm>
              <a:custGeom>
                <a:avLst/>
                <a:gdLst/>
                <a:ahLst/>
                <a:cxnLst/>
                <a:rect l="l" t="t" r="r" b="b"/>
                <a:pathLst>
                  <a:path w="395" h="135" extrusionOk="0">
                    <a:moveTo>
                      <a:pt x="0" y="89"/>
                    </a:moveTo>
                    <a:cubicBezTo>
                      <a:pt x="2" y="89"/>
                      <a:pt x="4" y="89"/>
                      <a:pt x="5" y="88"/>
                    </a:cubicBezTo>
                    <a:cubicBezTo>
                      <a:pt x="49" y="42"/>
                      <a:pt x="105" y="41"/>
                      <a:pt x="163" y="45"/>
                    </a:cubicBezTo>
                    <a:cubicBezTo>
                      <a:pt x="227" y="50"/>
                      <a:pt x="292" y="53"/>
                      <a:pt x="352" y="22"/>
                    </a:cubicBezTo>
                    <a:cubicBezTo>
                      <a:pt x="364" y="16"/>
                      <a:pt x="375" y="9"/>
                      <a:pt x="386" y="3"/>
                    </a:cubicBezTo>
                    <a:cubicBezTo>
                      <a:pt x="391" y="0"/>
                      <a:pt x="394" y="1"/>
                      <a:pt x="395" y="7"/>
                    </a:cubicBezTo>
                    <a:cubicBezTo>
                      <a:pt x="372" y="45"/>
                      <a:pt x="333" y="58"/>
                      <a:pt x="293" y="72"/>
                    </a:cubicBezTo>
                    <a:cubicBezTo>
                      <a:pt x="253" y="85"/>
                      <a:pt x="211" y="83"/>
                      <a:pt x="169" y="88"/>
                    </a:cubicBezTo>
                    <a:cubicBezTo>
                      <a:pt x="140" y="92"/>
                      <a:pt x="112" y="97"/>
                      <a:pt x="87" y="111"/>
                    </a:cubicBezTo>
                    <a:cubicBezTo>
                      <a:pt x="82" y="114"/>
                      <a:pt x="75" y="115"/>
                      <a:pt x="78" y="124"/>
                    </a:cubicBezTo>
                    <a:cubicBezTo>
                      <a:pt x="56" y="130"/>
                      <a:pt x="35" y="135"/>
                      <a:pt x="14" y="120"/>
                    </a:cubicBezTo>
                    <a:cubicBezTo>
                      <a:pt x="7" y="111"/>
                      <a:pt x="2" y="101"/>
                      <a:pt x="0" y="89"/>
                    </a:cubicBezTo>
                    <a:close/>
                  </a:path>
                </a:pathLst>
              </a:custGeom>
              <a:solidFill>
                <a:srgbClr val="85BE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5" name="Google Shape;1455;p35"/>
              <p:cNvSpPr/>
              <p:nvPr/>
            </p:nvSpPr>
            <p:spPr>
              <a:xfrm>
                <a:off x="3454" y="504"/>
                <a:ext cx="380" cy="171"/>
              </a:xfrm>
              <a:custGeom>
                <a:avLst/>
                <a:gdLst/>
                <a:ahLst/>
                <a:cxnLst/>
                <a:rect l="l" t="t" r="r" b="b"/>
                <a:pathLst>
                  <a:path w="440" h="198" extrusionOk="0">
                    <a:moveTo>
                      <a:pt x="16" y="164"/>
                    </a:moveTo>
                    <a:cubicBezTo>
                      <a:pt x="7" y="159"/>
                      <a:pt x="0" y="152"/>
                      <a:pt x="0" y="141"/>
                    </a:cubicBezTo>
                    <a:cubicBezTo>
                      <a:pt x="11" y="133"/>
                      <a:pt x="23" y="140"/>
                      <a:pt x="34" y="140"/>
                    </a:cubicBezTo>
                    <a:cubicBezTo>
                      <a:pt x="73" y="137"/>
                      <a:pt x="111" y="126"/>
                      <a:pt x="149" y="121"/>
                    </a:cubicBezTo>
                    <a:cubicBezTo>
                      <a:pt x="185" y="117"/>
                      <a:pt x="220" y="111"/>
                      <a:pt x="255" y="103"/>
                    </a:cubicBezTo>
                    <a:cubicBezTo>
                      <a:pt x="306" y="95"/>
                      <a:pt x="353" y="75"/>
                      <a:pt x="395" y="45"/>
                    </a:cubicBezTo>
                    <a:cubicBezTo>
                      <a:pt x="408" y="36"/>
                      <a:pt x="415" y="22"/>
                      <a:pt x="419" y="7"/>
                    </a:cubicBezTo>
                    <a:cubicBezTo>
                      <a:pt x="420" y="4"/>
                      <a:pt x="421" y="2"/>
                      <a:pt x="424" y="0"/>
                    </a:cubicBezTo>
                    <a:cubicBezTo>
                      <a:pt x="440" y="11"/>
                      <a:pt x="432" y="25"/>
                      <a:pt x="427" y="37"/>
                    </a:cubicBezTo>
                    <a:cubicBezTo>
                      <a:pt x="412" y="66"/>
                      <a:pt x="387" y="84"/>
                      <a:pt x="359" y="100"/>
                    </a:cubicBezTo>
                    <a:cubicBezTo>
                      <a:pt x="313" y="125"/>
                      <a:pt x="264" y="138"/>
                      <a:pt x="213" y="143"/>
                    </a:cubicBezTo>
                    <a:cubicBezTo>
                      <a:pt x="190" y="145"/>
                      <a:pt x="170" y="153"/>
                      <a:pt x="151" y="164"/>
                    </a:cubicBezTo>
                    <a:cubicBezTo>
                      <a:pt x="115" y="186"/>
                      <a:pt x="76" y="198"/>
                      <a:pt x="33" y="197"/>
                    </a:cubicBezTo>
                    <a:cubicBezTo>
                      <a:pt x="14" y="197"/>
                      <a:pt x="11" y="192"/>
                      <a:pt x="16" y="173"/>
                    </a:cubicBezTo>
                    <a:cubicBezTo>
                      <a:pt x="32" y="164"/>
                      <a:pt x="50" y="163"/>
                      <a:pt x="67" y="160"/>
                    </a:cubicBezTo>
                    <a:cubicBezTo>
                      <a:pt x="83" y="158"/>
                      <a:pt x="100" y="156"/>
                      <a:pt x="116" y="152"/>
                    </a:cubicBezTo>
                    <a:cubicBezTo>
                      <a:pt x="88" y="156"/>
                      <a:pt x="60" y="160"/>
                      <a:pt x="32" y="166"/>
                    </a:cubicBezTo>
                    <a:cubicBezTo>
                      <a:pt x="26" y="168"/>
                      <a:pt x="20" y="169"/>
                      <a:pt x="16" y="164"/>
                    </a:cubicBezTo>
                    <a:close/>
                  </a:path>
                </a:pathLst>
              </a:custGeom>
              <a:solidFill>
                <a:srgbClr val="EB63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6" name="Google Shape;1456;p35"/>
              <p:cNvSpPr/>
              <p:nvPr/>
            </p:nvSpPr>
            <p:spPr>
              <a:xfrm>
                <a:off x="2367" y="793"/>
                <a:ext cx="273" cy="746"/>
              </a:xfrm>
              <a:custGeom>
                <a:avLst/>
                <a:gdLst/>
                <a:ahLst/>
                <a:cxnLst/>
                <a:rect l="l" t="t" r="r" b="b"/>
                <a:pathLst>
                  <a:path w="317" h="865" extrusionOk="0">
                    <a:moveTo>
                      <a:pt x="268" y="857"/>
                    </a:moveTo>
                    <a:cubicBezTo>
                      <a:pt x="185" y="865"/>
                      <a:pt x="102" y="860"/>
                      <a:pt x="20" y="860"/>
                    </a:cubicBezTo>
                    <a:cubicBezTo>
                      <a:pt x="28" y="859"/>
                      <a:pt x="37" y="858"/>
                      <a:pt x="46" y="857"/>
                    </a:cubicBezTo>
                    <a:cubicBezTo>
                      <a:pt x="44" y="851"/>
                      <a:pt x="38" y="851"/>
                      <a:pt x="34" y="849"/>
                    </a:cubicBezTo>
                    <a:cubicBezTo>
                      <a:pt x="13" y="833"/>
                      <a:pt x="0" y="814"/>
                      <a:pt x="0" y="787"/>
                    </a:cubicBezTo>
                    <a:cubicBezTo>
                      <a:pt x="0" y="664"/>
                      <a:pt x="0" y="542"/>
                      <a:pt x="0" y="419"/>
                    </a:cubicBezTo>
                    <a:cubicBezTo>
                      <a:pt x="0" y="407"/>
                      <a:pt x="3" y="395"/>
                      <a:pt x="6" y="384"/>
                    </a:cubicBezTo>
                    <a:cubicBezTo>
                      <a:pt x="13" y="365"/>
                      <a:pt x="18" y="346"/>
                      <a:pt x="28" y="328"/>
                    </a:cubicBezTo>
                    <a:cubicBezTo>
                      <a:pt x="69" y="251"/>
                      <a:pt x="81" y="166"/>
                      <a:pt x="88" y="80"/>
                    </a:cubicBezTo>
                    <a:cubicBezTo>
                      <a:pt x="90" y="62"/>
                      <a:pt x="93" y="45"/>
                      <a:pt x="95" y="27"/>
                    </a:cubicBezTo>
                    <a:cubicBezTo>
                      <a:pt x="97" y="8"/>
                      <a:pt x="108" y="0"/>
                      <a:pt x="126" y="1"/>
                    </a:cubicBezTo>
                    <a:cubicBezTo>
                      <a:pt x="147" y="1"/>
                      <a:pt x="167" y="1"/>
                      <a:pt x="188" y="1"/>
                    </a:cubicBezTo>
                    <a:cubicBezTo>
                      <a:pt x="207" y="1"/>
                      <a:pt x="216" y="9"/>
                      <a:pt x="218" y="28"/>
                    </a:cubicBezTo>
                    <a:cubicBezTo>
                      <a:pt x="225" y="88"/>
                      <a:pt x="233" y="148"/>
                      <a:pt x="241" y="208"/>
                    </a:cubicBezTo>
                    <a:cubicBezTo>
                      <a:pt x="242" y="217"/>
                      <a:pt x="244" y="225"/>
                      <a:pt x="247" y="233"/>
                    </a:cubicBezTo>
                    <a:cubicBezTo>
                      <a:pt x="258" y="254"/>
                      <a:pt x="267" y="276"/>
                      <a:pt x="277" y="298"/>
                    </a:cubicBezTo>
                    <a:cubicBezTo>
                      <a:pt x="303" y="355"/>
                      <a:pt x="317" y="414"/>
                      <a:pt x="315" y="478"/>
                    </a:cubicBezTo>
                    <a:cubicBezTo>
                      <a:pt x="311" y="571"/>
                      <a:pt x="312" y="664"/>
                      <a:pt x="314" y="757"/>
                    </a:cubicBezTo>
                    <a:cubicBezTo>
                      <a:pt x="315" y="800"/>
                      <a:pt x="307" y="835"/>
                      <a:pt x="268" y="857"/>
                    </a:cubicBezTo>
                    <a:close/>
                  </a:path>
                </a:pathLst>
              </a:custGeom>
              <a:solidFill>
                <a:srgbClr val="2E719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7" name="Google Shape;1457;p35"/>
              <p:cNvSpPr/>
              <p:nvPr/>
            </p:nvSpPr>
            <p:spPr>
              <a:xfrm>
                <a:off x="1651" y="1161"/>
                <a:ext cx="167" cy="79"/>
              </a:xfrm>
              <a:custGeom>
                <a:avLst/>
                <a:gdLst/>
                <a:ahLst/>
                <a:cxnLst/>
                <a:rect l="l" t="t" r="r" b="b"/>
                <a:pathLst>
                  <a:path w="194" h="91" extrusionOk="0">
                    <a:moveTo>
                      <a:pt x="128" y="78"/>
                    </a:moveTo>
                    <a:cubicBezTo>
                      <a:pt x="111" y="79"/>
                      <a:pt x="93" y="77"/>
                      <a:pt x="76" y="84"/>
                    </a:cubicBezTo>
                    <a:cubicBezTo>
                      <a:pt x="60" y="85"/>
                      <a:pt x="43" y="87"/>
                      <a:pt x="27" y="89"/>
                    </a:cubicBezTo>
                    <a:cubicBezTo>
                      <a:pt x="11" y="91"/>
                      <a:pt x="1" y="83"/>
                      <a:pt x="0" y="67"/>
                    </a:cubicBezTo>
                    <a:cubicBezTo>
                      <a:pt x="0" y="58"/>
                      <a:pt x="0" y="48"/>
                      <a:pt x="1" y="39"/>
                    </a:cubicBezTo>
                    <a:cubicBezTo>
                      <a:pt x="7" y="7"/>
                      <a:pt x="18" y="0"/>
                      <a:pt x="49" y="7"/>
                    </a:cubicBezTo>
                    <a:cubicBezTo>
                      <a:pt x="88" y="15"/>
                      <a:pt x="126" y="25"/>
                      <a:pt x="165" y="24"/>
                    </a:cubicBezTo>
                    <a:cubicBezTo>
                      <a:pt x="176" y="24"/>
                      <a:pt x="188" y="26"/>
                      <a:pt x="191" y="38"/>
                    </a:cubicBezTo>
                    <a:cubicBezTo>
                      <a:pt x="194" y="50"/>
                      <a:pt x="183" y="53"/>
                      <a:pt x="176" y="59"/>
                    </a:cubicBezTo>
                    <a:cubicBezTo>
                      <a:pt x="162" y="71"/>
                      <a:pt x="144" y="72"/>
                      <a:pt x="128" y="78"/>
                    </a:cubicBezTo>
                    <a:close/>
                  </a:path>
                </a:pathLst>
              </a:custGeom>
              <a:solidFill>
                <a:srgbClr val="EC63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8" name="Google Shape;1458;p35"/>
              <p:cNvSpPr/>
              <p:nvPr/>
            </p:nvSpPr>
            <p:spPr>
              <a:xfrm>
                <a:off x="3101" y="779"/>
                <a:ext cx="147" cy="149"/>
              </a:xfrm>
              <a:custGeom>
                <a:avLst/>
                <a:gdLst/>
                <a:ahLst/>
                <a:cxnLst/>
                <a:rect l="l" t="t" r="r" b="b"/>
                <a:pathLst>
                  <a:path w="171" h="173" extrusionOk="0">
                    <a:moveTo>
                      <a:pt x="161" y="114"/>
                    </a:moveTo>
                    <a:cubicBezTo>
                      <a:pt x="171" y="126"/>
                      <a:pt x="163" y="133"/>
                      <a:pt x="155" y="141"/>
                    </a:cubicBezTo>
                    <a:cubicBezTo>
                      <a:pt x="123" y="173"/>
                      <a:pt x="130" y="172"/>
                      <a:pt x="99" y="142"/>
                    </a:cubicBezTo>
                    <a:cubicBezTo>
                      <a:pt x="71" y="114"/>
                      <a:pt x="43" y="85"/>
                      <a:pt x="14" y="57"/>
                    </a:cubicBezTo>
                    <a:cubicBezTo>
                      <a:pt x="0" y="44"/>
                      <a:pt x="1" y="35"/>
                      <a:pt x="15" y="24"/>
                    </a:cubicBezTo>
                    <a:cubicBezTo>
                      <a:pt x="21" y="19"/>
                      <a:pt x="26" y="14"/>
                      <a:pt x="30" y="8"/>
                    </a:cubicBezTo>
                    <a:cubicBezTo>
                      <a:pt x="38" y="0"/>
                      <a:pt x="45" y="0"/>
                      <a:pt x="53" y="6"/>
                    </a:cubicBezTo>
                    <a:cubicBezTo>
                      <a:pt x="59" y="8"/>
                      <a:pt x="64" y="11"/>
                      <a:pt x="68" y="16"/>
                    </a:cubicBezTo>
                    <a:cubicBezTo>
                      <a:pt x="96" y="44"/>
                      <a:pt x="124" y="72"/>
                      <a:pt x="152" y="99"/>
                    </a:cubicBezTo>
                    <a:cubicBezTo>
                      <a:pt x="156" y="104"/>
                      <a:pt x="160" y="108"/>
                      <a:pt x="161" y="114"/>
                    </a:cubicBezTo>
                    <a:close/>
                  </a:path>
                </a:pathLst>
              </a:custGeom>
              <a:solidFill>
                <a:srgbClr val="5B3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9" name="Google Shape;1459;p35"/>
              <p:cNvSpPr/>
              <p:nvPr/>
            </p:nvSpPr>
            <p:spPr>
              <a:xfrm>
                <a:off x="2928" y="956"/>
                <a:ext cx="143" cy="145"/>
              </a:xfrm>
              <a:custGeom>
                <a:avLst/>
                <a:gdLst/>
                <a:ahLst/>
                <a:cxnLst/>
                <a:rect l="l" t="t" r="r" b="b"/>
                <a:pathLst>
                  <a:path w="165" h="168" extrusionOk="0">
                    <a:moveTo>
                      <a:pt x="2" y="48"/>
                    </a:moveTo>
                    <a:cubicBezTo>
                      <a:pt x="0" y="34"/>
                      <a:pt x="25" y="1"/>
                      <a:pt x="38" y="0"/>
                    </a:cubicBezTo>
                    <a:cubicBezTo>
                      <a:pt x="44" y="0"/>
                      <a:pt x="48" y="4"/>
                      <a:pt x="51" y="8"/>
                    </a:cubicBezTo>
                    <a:cubicBezTo>
                      <a:pt x="86" y="42"/>
                      <a:pt x="120" y="76"/>
                      <a:pt x="154" y="110"/>
                    </a:cubicBezTo>
                    <a:cubicBezTo>
                      <a:pt x="164" y="120"/>
                      <a:pt x="165" y="129"/>
                      <a:pt x="154" y="137"/>
                    </a:cubicBezTo>
                    <a:cubicBezTo>
                      <a:pt x="141" y="145"/>
                      <a:pt x="137" y="168"/>
                      <a:pt x="115" y="160"/>
                    </a:cubicBezTo>
                    <a:cubicBezTo>
                      <a:pt x="108" y="159"/>
                      <a:pt x="104" y="156"/>
                      <a:pt x="99" y="151"/>
                    </a:cubicBezTo>
                    <a:cubicBezTo>
                      <a:pt x="70" y="122"/>
                      <a:pt x="41" y="92"/>
                      <a:pt x="11" y="63"/>
                    </a:cubicBezTo>
                    <a:cubicBezTo>
                      <a:pt x="7" y="59"/>
                      <a:pt x="3" y="54"/>
                      <a:pt x="2" y="48"/>
                    </a:cubicBezTo>
                    <a:close/>
                  </a:path>
                </a:pathLst>
              </a:custGeom>
              <a:solidFill>
                <a:srgbClr val="5B3C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0" name="Google Shape;1460;p35"/>
              <p:cNvSpPr/>
              <p:nvPr/>
            </p:nvSpPr>
            <p:spPr>
              <a:xfrm>
                <a:off x="3354" y="382"/>
                <a:ext cx="186" cy="96"/>
              </a:xfrm>
              <a:custGeom>
                <a:avLst/>
                <a:gdLst/>
                <a:ahLst/>
                <a:cxnLst/>
                <a:rect l="l" t="t" r="r" b="b"/>
                <a:pathLst>
                  <a:path w="216" h="111" extrusionOk="0">
                    <a:moveTo>
                      <a:pt x="211" y="30"/>
                    </a:moveTo>
                    <a:cubicBezTo>
                      <a:pt x="188" y="66"/>
                      <a:pt x="152" y="86"/>
                      <a:pt x="117" y="108"/>
                    </a:cubicBezTo>
                    <a:cubicBezTo>
                      <a:pt x="111" y="111"/>
                      <a:pt x="106" y="110"/>
                      <a:pt x="101" y="107"/>
                    </a:cubicBezTo>
                    <a:cubicBezTo>
                      <a:pt x="63" y="85"/>
                      <a:pt x="24" y="64"/>
                      <a:pt x="0" y="26"/>
                    </a:cubicBezTo>
                    <a:cubicBezTo>
                      <a:pt x="2" y="14"/>
                      <a:pt x="12" y="20"/>
                      <a:pt x="18" y="18"/>
                    </a:cubicBezTo>
                    <a:cubicBezTo>
                      <a:pt x="30" y="16"/>
                      <a:pt x="44" y="23"/>
                      <a:pt x="54" y="9"/>
                    </a:cubicBezTo>
                    <a:cubicBezTo>
                      <a:pt x="60" y="0"/>
                      <a:pt x="64" y="12"/>
                      <a:pt x="66" y="16"/>
                    </a:cubicBezTo>
                    <a:cubicBezTo>
                      <a:pt x="69" y="29"/>
                      <a:pt x="72" y="41"/>
                      <a:pt x="77" y="55"/>
                    </a:cubicBezTo>
                    <a:cubicBezTo>
                      <a:pt x="82" y="44"/>
                      <a:pt x="85" y="33"/>
                      <a:pt x="88" y="22"/>
                    </a:cubicBezTo>
                    <a:cubicBezTo>
                      <a:pt x="89" y="16"/>
                      <a:pt x="90" y="10"/>
                      <a:pt x="97" y="10"/>
                    </a:cubicBezTo>
                    <a:cubicBezTo>
                      <a:pt x="103" y="10"/>
                      <a:pt x="103" y="16"/>
                      <a:pt x="103" y="21"/>
                    </a:cubicBezTo>
                    <a:cubicBezTo>
                      <a:pt x="104" y="26"/>
                      <a:pt x="108" y="30"/>
                      <a:pt x="109" y="41"/>
                    </a:cubicBezTo>
                    <a:cubicBezTo>
                      <a:pt x="114" y="22"/>
                      <a:pt x="123" y="17"/>
                      <a:pt x="138" y="18"/>
                    </a:cubicBezTo>
                    <a:cubicBezTo>
                      <a:pt x="158" y="19"/>
                      <a:pt x="178" y="18"/>
                      <a:pt x="198" y="18"/>
                    </a:cubicBezTo>
                    <a:cubicBezTo>
                      <a:pt x="205" y="19"/>
                      <a:pt x="216" y="16"/>
                      <a:pt x="211" y="30"/>
                    </a:cubicBezTo>
                    <a:close/>
                  </a:path>
                </a:pathLst>
              </a:custGeom>
              <a:solidFill>
                <a:srgbClr val="EB63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1" name="Google Shape;1461;p35"/>
              <p:cNvSpPr/>
              <p:nvPr/>
            </p:nvSpPr>
            <p:spPr>
              <a:xfrm>
                <a:off x="3150" y="745"/>
                <a:ext cx="129" cy="129"/>
              </a:xfrm>
              <a:custGeom>
                <a:avLst/>
                <a:gdLst/>
                <a:ahLst/>
                <a:cxnLst/>
                <a:rect l="l" t="t" r="r" b="b"/>
                <a:pathLst>
                  <a:path w="150" h="149" extrusionOk="0">
                    <a:moveTo>
                      <a:pt x="112" y="71"/>
                    </a:moveTo>
                    <a:cubicBezTo>
                      <a:pt x="113" y="72"/>
                      <a:pt x="114" y="74"/>
                      <a:pt x="116" y="75"/>
                    </a:cubicBezTo>
                    <a:cubicBezTo>
                      <a:pt x="150" y="110"/>
                      <a:pt x="150" y="110"/>
                      <a:pt x="117" y="145"/>
                    </a:cubicBezTo>
                    <a:cubicBezTo>
                      <a:pt x="107" y="149"/>
                      <a:pt x="99" y="146"/>
                      <a:pt x="92" y="139"/>
                    </a:cubicBezTo>
                    <a:cubicBezTo>
                      <a:pt x="65" y="111"/>
                      <a:pt x="38" y="84"/>
                      <a:pt x="11" y="57"/>
                    </a:cubicBezTo>
                    <a:cubicBezTo>
                      <a:pt x="3" y="50"/>
                      <a:pt x="0" y="43"/>
                      <a:pt x="4" y="33"/>
                    </a:cubicBezTo>
                    <a:cubicBezTo>
                      <a:pt x="40" y="0"/>
                      <a:pt x="40" y="0"/>
                      <a:pt x="74" y="34"/>
                    </a:cubicBezTo>
                    <a:cubicBezTo>
                      <a:pt x="75" y="35"/>
                      <a:pt x="77" y="36"/>
                      <a:pt x="78" y="38"/>
                    </a:cubicBezTo>
                    <a:cubicBezTo>
                      <a:pt x="92" y="46"/>
                      <a:pt x="103" y="57"/>
                      <a:pt x="112" y="71"/>
                    </a:cubicBezTo>
                    <a:close/>
                  </a:path>
                </a:pathLst>
              </a:custGeom>
              <a:solidFill>
                <a:srgbClr val="5B3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2" name="Google Shape;1462;p35"/>
              <p:cNvSpPr/>
              <p:nvPr/>
            </p:nvSpPr>
            <p:spPr>
              <a:xfrm>
                <a:off x="3004" y="859"/>
                <a:ext cx="158" cy="161"/>
              </a:xfrm>
              <a:custGeom>
                <a:avLst/>
                <a:gdLst/>
                <a:ahLst/>
                <a:cxnLst/>
                <a:rect l="l" t="t" r="r" b="b"/>
                <a:pathLst>
                  <a:path w="183" h="186" extrusionOk="0">
                    <a:moveTo>
                      <a:pt x="183" y="33"/>
                    </a:moveTo>
                    <a:cubicBezTo>
                      <a:pt x="179" y="37"/>
                      <a:pt x="177" y="41"/>
                      <a:pt x="173" y="44"/>
                    </a:cubicBezTo>
                    <a:cubicBezTo>
                      <a:pt x="131" y="86"/>
                      <a:pt x="88" y="128"/>
                      <a:pt x="46" y="171"/>
                    </a:cubicBezTo>
                    <a:cubicBezTo>
                      <a:pt x="33" y="186"/>
                      <a:pt x="27" y="173"/>
                      <a:pt x="20" y="166"/>
                    </a:cubicBezTo>
                    <a:cubicBezTo>
                      <a:pt x="13" y="159"/>
                      <a:pt x="0" y="154"/>
                      <a:pt x="15" y="140"/>
                    </a:cubicBezTo>
                    <a:cubicBezTo>
                      <a:pt x="58" y="98"/>
                      <a:pt x="100" y="55"/>
                      <a:pt x="143" y="13"/>
                    </a:cubicBezTo>
                    <a:cubicBezTo>
                      <a:pt x="147" y="9"/>
                      <a:pt x="151" y="0"/>
                      <a:pt x="159" y="6"/>
                    </a:cubicBezTo>
                    <a:cubicBezTo>
                      <a:pt x="168" y="14"/>
                      <a:pt x="177" y="22"/>
                      <a:pt x="183" y="33"/>
                    </a:cubicBezTo>
                    <a:close/>
                  </a:path>
                </a:pathLst>
              </a:custGeom>
              <a:solidFill>
                <a:srgbClr val="86BF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3" name="Google Shape;1463;p35"/>
              <p:cNvSpPr/>
              <p:nvPr/>
            </p:nvSpPr>
            <p:spPr>
              <a:xfrm>
                <a:off x="3360" y="747"/>
                <a:ext cx="172" cy="82"/>
              </a:xfrm>
              <a:custGeom>
                <a:avLst/>
                <a:gdLst/>
                <a:ahLst/>
                <a:cxnLst/>
                <a:rect l="l" t="t" r="r" b="b"/>
                <a:pathLst>
                  <a:path w="199" h="95" extrusionOk="0">
                    <a:moveTo>
                      <a:pt x="9" y="35"/>
                    </a:moveTo>
                    <a:cubicBezTo>
                      <a:pt x="37" y="12"/>
                      <a:pt x="51" y="11"/>
                      <a:pt x="71" y="33"/>
                    </a:cubicBezTo>
                    <a:cubicBezTo>
                      <a:pt x="80" y="21"/>
                      <a:pt x="81" y="0"/>
                      <a:pt x="104" y="2"/>
                    </a:cubicBezTo>
                    <a:cubicBezTo>
                      <a:pt x="117" y="4"/>
                      <a:pt x="119" y="14"/>
                      <a:pt x="122" y="25"/>
                    </a:cubicBezTo>
                    <a:cubicBezTo>
                      <a:pt x="163" y="8"/>
                      <a:pt x="178" y="13"/>
                      <a:pt x="192" y="47"/>
                    </a:cubicBezTo>
                    <a:cubicBezTo>
                      <a:pt x="199" y="81"/>
                      <a:pt x="182" y="95"/>
                      <a:pt x="144" y="87"/>
                    </a:cubicBezTo>
                    <a:cubicBezTo>
                      <a:pt x="135" y="85"/>
                      <a:pt x="126" y="81"/>
                      <a:pt x="116" y="85"/>
                    </a:cubicBezTo>
                    <a:cubicBezTo>
                      <a:pt x="107" y="89"/>
                      <a:pt x="102" y="82"/>
                      <a:pt x="97" y="75"/>
                    </a:cubicBezTo>
                    <a:cubicBezTo>
                      <a:pt x="79" y="47"/>
                      <a:pt x="68" y="45"/>
                      <a:pt x="38" y="60"/>
                    </a:cubicBezTo>
                    <a:cubicBezTo>
                      <a:pt x="31" y="64"/>
                      <a:pt x="24" y="67"/>
                      <a:pt x="19" y="60"/>
                    </a:cubicBezTo>
                    <a:cubicBezTo>
                      <a:pt x="14" y="53"/>
                      <a:pt x="0" y="48"/>
                      <a:pt x="9" y="35"/>
                    </a:cubicBezTo>
                    <a:close/>
                  </a:path>
                </a:pathLst>
              </a:custGeom>
              <a:solidFill>
                <a:srgbClr val="A8C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4" name="Google Shape;1464;p35"/>
              <p:cNvSpPr/>
              <p:nvPr/>
            </p:nvSpPr>
            <p:spPr>
              <a:xfrm>
                <a:off x="3351" y="777"/>
                <a:ext cx="227" cy="177"/>
              </a:xfrm>
              <a:custGeom>
                <a:avLst/>
                <a:gdLst/>
                <a:ahLst/>
                <a:cxnLst/>
                <a:rect l="l" t="t" r="r" b="b"/>
                <a:pathLst>
                  <a:path w="263" h="205" extrusionOk="0">
                    <a:moveTo>
                      <a:pt x="20" y="0"/>
                    </a:moveTo>
                    <a:cubicBezTo>
                      <a:pt x="25" y="23"/>
                      <a:pt x="34" y="28"/>
                      <a:pt x="52" y="17"/>
                    </a:cubicBezTo>
                    <a:cubicBezTo>
                      <a:pt x="73" y="5"/>
                      <a:pt x="98" y="11"/>
                      <a:pt x="110" y="34"/>
                    </a:cubicBezTo>
                    <a:cubicBezTo>
                      <a:pt x="115" y="44"/>
                      <a:pt x="119" y="50"/>
                      <a:pt x="132" y="45"/>
                    </a:cubicBezTo>
                    <a:cubicBezTo>
                      <a:pt x="136" y="43"/>
                      <a:pt x="143" y="44"/>
                      <a:pt x="148" y="46"/>
                    </a:cubicBezTo>
                    <a:cubicBezTo>
                      <a:pt x="158" y="52"/>
                      <a:pt x="169" y="44"/>
                      <a:pt x="180" y="49"/>
                    </a:cubicBezTo>
                    <a:cubicBezTo>
                      <a:pt x="191" y="55"/>
                      <a:pt x="202" y="36"/>
                      <a:pt x="203" y="12"/>
                    </a:cubicBezTo>
                    <a:cubicBezTo>
                      <a:pt x="206" y="25"/>
                      <a:pt x="220" y="22"/>
                      <a:pt x="228" y="27"/>
                    </a:cubicBezTo>
                    <a:cubicBezTo>
                      <a:pt x="210" y="35"/>
                      <a:pt x="203" y="54"/>
                      <a:pt x="188" y="65"/>
                    </a:cubicBezTo>
                    <a:cubicBezTo>
                      <a:pt x="180" y="71"/>
                      <a:pt x="188" y="80"/>
                      <a:pt x="196" y="82"/>
                    </a:cubicBezTo>
                    <a:cubicBezTo>
                      <a:pt x="219" y="86"/>
                      <a:pt x="232" y="100"/>
                      <a:pt x="239" y="121"/>
                    </a:cubicBezTo>
                    <a:cubicBezTo>
                      <a:pt x="243" y="133"/>
                      <a:pt x="257" y="132"/>
                      <a:pt x="263" y="140"/>
                    </a:cubicBezTo>
                    <a:cubicBezTo>
                      <a:pt x="262" y="144"/>
                      <a:pt x="255" y="145"/>
                      <a:pt x="256" y="151"/>
                    </a:cubicBezTo>
                    <a:cubicBezTo>
                      <a:pt x="252" y="149"/>
                      <a:pt x="248" y="145"/>
                      <a:pt x="244" y="145"/>
                    </a:cubicBezTo>
                    <a:cubicBezTo>
                      <a:pt x="231" y="145"/>
                      <a:pt x="228" y="139"/>
                      <a:pt x="227" y="127"/>
                    </a:cubicBezTo>
                    <a:cubicBezTo>
                      <a:pt x="224" y="102"/>
                      <a:pt x="203" y="90"/>
                      <a:pt x="180" y="98"/>
                    </a:cubicBezTo>
                    <a:cubicBezTo>
                      <a:pt x="170" y="102"/>
                      <a:pt x="166" y="100"/>
                      <a:pt x="159" y="93"/>
                    </a:cubicBezTo>
                    <a:cubicBezTo>
                      <a:pt x="145" y="80"/>
                      <a:pt x="127" y="81"/>
                      <a:pt x="113" y="92"/>
                    </a:cubicBezTo>
                    <a:cubicBezTo>
                      <a:pt x="97" y="105"/>
                      <a:pt x="89" y="132"/>
                      <a:pt x="97" y="145"/>
                    </a:cubicBezTo>
                    <a:cubicBezTo>
                      <a:pt x="102" y="154"/>
                      <a:pt x="111" y="156"/>
                      <a:pt x="138" y="157"/>
                    </a:cubicBezTo>
                    <a:cubicBezTo>
                      <a:pt x="123" y="172"/>
                      <a:pt x="143" y="185"/>
                      <a:pt x="139" y="199"/>
                    </a:cubicBezTo>
                    <a:cubicBezTo>
                      <a:pt x="135" y="199"/>
                      <a:pt x="131" y="202"/>
                      <a:pt x="128" y="204"/>
                    </a:cubicBezTo>
                    <a:cubicBezTo>
                      <a:pt x="124" y="205"/>
                      <a:pt x="122" y="203"/>
                      <a:pt x="123" y="199"/>
                    </a:cubicBezTo>
                    <a:cubicBezTo>
                      <a:pt x="124" y="196"/>
                      <a:pt x="127" y="194"/>
                      <a:pt x="126" y="189"/>
                    </a:cubicBezTo>
                    <a:cubicBezTo>
                      <a:pt x="123" y="178"/>
                      <a:pt x="107" y="178"/>
                      <a:pt x="107" y="164"/>
                    </a:cubicBezTo>
                    <a:cubicBezTo>
                      <a:pt x="106" y="161"/>
                      <a:pt x="93" y="158"/>
                      <a:pt x="87" y="168"/>
                    </a:cubicBezTo>
                    <a:cubicBezTo>
                      <a:pt x="82" y="177"/>
                      <a:pt x="77" y="188"/>
                      <a:pt x="64" y="193"/>
                    </a:cubicBezTo>
                    <a:cubicBezTo>
                      <a:pt x="64" y="181"/>
                      <a:pt x="70" y="173"/>
                      <a:pt x="73" y="164"/>
                    </a:cubicBezTo>
                    <a:cubicBezTo>
                      <a:pt x="74" y="160"/>
                      <a:pt x="79" y="155"/>
                      <a:pt x="71" y="153"/>
                    </a:cubicBezTo>
                    <a:cubicBezTo>
                      <a:pt x="66" y="151"/>
                      <a:pt x="60" y="151"/>
                      <a:pt x="58" y="158"/>
                    </a:cubicBezTo>
                    <a:cubicBezTo>
                      <a:pt x="54" y="168"/>
                      <a:pt x="52" y="179"/>
                      <a:pt x="45" y="188"/>
                    </a:cubicBezTo>
                    <a:cubicBezTo>
                      <a:pt x="45" y="176"/>
                      <a:pt x="45" y="165"/>
                      <a:pt x="45" y="154"/>
                    </a:cubicBezTo>
                    <a:cubicBezTo>
                      <a:pt x="45" y="148"/>
                      <a:pt x="41" y="144"/>
                      <a:pt x="36" y="143"/>
                    </a:cubicBezTo>
                    <a:cubicBezTo>
                      <a:pt x="28" y="142"/>
                      <a:pt x="31" y="149"/>
                      <a:pt x="30" y="153"/>
                    </a:cubicBezTo>
                    <a:cubicBezTo>
                      <a:pt x="28" y="164"/>
                      <a:pt x="27" y="176"/>
                      <a:pt x="22" y="188"/>
                    </a:cubicBezTo>
                    <a:cubicBezTo>
                      <a:pt x="20" y="174"/>
                      <a:pt x="18" y="160"/>
                      <a:pt x="16" y="146"/>
                    </a:cubicBezTo>
                    <a:cubicBezTo>
                      <a:pt x="16" y="141"/>
                      <a:pt x="16" y="135"/>
                      <a:pt x="8" y="136"/>
                    </a:cubicBezTo>
                    <a:cubicBezTo>
                      <a:pt x="1" y="137"/>
                      <a:pt x="3" y="143"/>
                      <a:pt x="3" y="147"/>
                    </a:cubicBezTo>
                    <a:cubicBezTo>
                      <a:pt x="3" y="164"/>
                      <a:pt x="6" y="180"/>
                      <a:pt x="0" y="196"/>
                    </a:cubicBezTo>
                    <a:cubicBezTo>
                      <a:pt x="0" y="172"/>
                      <a:pt x="0" y="148"/>
                      <a:pt x="0" y="123"/>
                    </a:cubicBezTo>
                    <a:cubicBezTo>
                      <a:pt x="4" y="124"/>
                      <a:pt x="10" y="125"/>
                      <a:pt x="14" y="124"/>
                    </a:cubicBezTo>
                    <a:cubicBezTo>
                      <a:pt x="28" y="120"/>
                      <a:pt x="37" y="124"/>
                      <a:pt x="47" y="136"/>
                    </a:cubicBezTo>
                    <a:cubicBezTo>
                      <a:pt x="60" y="150"/>
                      <a:pt x="81" y="145"/>
                      <a:pt x="85" y="129"/>
                    </a:cubicBezTo>
                    <a:cubicBezTo>
                      <a:pt x="100" y="74"/>
                      <a:pt x="124" y="64"/>
                      <a:pt x="173" y="90"/>
                    </a:cubicBezTo>
                    <a:cubicBezTo>
                      <a:pt x="173" y="60"/>
                      <a:pt x="148" y="44"/>
                      <a:pt x="121" y="59"/>
                    </a:cubicBezTo>
                    <a:cubicBezTo>
                      <a:pt x="109" y="65"/>
                      <a:pt x="108" y="63"/>
                      <a:pt x="107" y="52"/>
                    </a:cubicBezTo>
                    <a:cubicBezTo>
                      <a:pt x="106" y="36"/>
                      <a:pt x="97" y="25"/>
                      <a:pt x="82" y="21"/>
                    </a:cubicBezTo>
                    <a:cubicBezTo>
                      <a:pt x="68" y="17"/>
                      <a:pt x="56" y="22"/>
                      <a:pt x="47" y="34"/>
                    </a:cubicBezTo>
                    <a:cubicBezTo>
                      <a:pt x="39" y="45"/>
                      <a:pt x="34" y="46"/>
                      <a:pt x="28" y="31"/>
                    </a:cubicBezTo>
                    <a:cubicBezTo>
                      <a:pt x="25" y="24"/>
                      <a:pt x="17" y="19"/>
                      <a:pt x="11" y="12"/>
                    </a:cubicBezTo>
                    <a:cubicBezTo>
                      <a:pt x="14" y="8"/>
                      <a:pt x="14" y="2"/>
                      <a:pt x="20" y="0"/>
                    </a:cubicBezTo>
                    <a:close/>
                  </a:path>
                </a:pathLst>
              </a:custGeom>
              <a:solidFill>
                <a:srgbClr val="EEF4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5" name="Google Shape;1465;p35"/>
              <p:cNvSpPr/>
              <p:nvPr/>
            </p:nvSpPr>
            <p:spPr>
              <a:xfrm>
                <a:off x="2893" y="1001"/>
                <a:ext cx="131" cy="130"/>
              </a:xfrm>
              <a:custGeom>
                <a:avLst/>
                <a:gdLst/>
                <a:ahLst/>
                <a:cxnLst/>
                <a:rect l="l" t="t" r="r" b="b"/>
                <a:pathLst>
                  <a:path w="152" h="151" extrusionOk="0">
                    <a:moveTo>
                      <a:pt x="38" y="81"/>
                    </a:moveTo>
                    <a:cubicBezTo>
                      <a:pt x="37" y="80"/>
                      <a:pt x="36" y="78"/>
                      <a:pt x="34" y="77"/>
                    </a:cubicBezTo>
                    <a:cubicBezTo>
                      <a:pt x="0" y="41"/>
                      <a:pt x="0" y="41"/>
                      <a:pt x="35" y="5"/>
                    </a:cubicBezTo>
                    <a:cubicBezTo>
                      <a:pt x="43" y="0"/>
                      <a:pt x="48" y="4"/>
                      <a:pt x="53" y="10"/>
                    </a:cubicBezTo>
                    <a:cubicBezTo>
                      <a:pt x="83" y="39"/>
                      <a:pt x="112" y="69"/>
                      <a:pt x="142" y="98"/>
                    </a:cubicBezTo>
                    <a:cubicBezTo>
                      <a:pt x="147" y="103"/>
                      <a:pt x="152" y="109"/>
                      <a:pt x="147" y="117"/>
                    </a:cubicBezTo>
                    <a:cubicBezTo>
                      <a:pt x="110" y="151"/>
                      <a:pt x="110" y="151"/>
                      <a:pt x="73" y="115"/>
                    </a:cubicBezTo>
                    <a:cubicBezTo>
                      <a:pt x="72" y="115"/>
                      <a:pt x="71" y="114"/>
                      <a:pt x="70" y="113"/>
                    </a:cubicBezTo>
                    <a:cubicBezTo>
                      <a:pt x="57" y="105"/>
                      <a:pt x="46" y="94"/>
                      <a:pt x="38" y="81"/>
                    </a:cubicBezTo>
                    <a:close/>
                  </a:path>
                </a:pathLst>
              </a:custGeom>
              <a:solidFill>
                <a:srgbClr val="5B3C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6" name="Google Shape;1466;p35"/>
              <p:cNvSpPr/>
              <p:nvPr/>
            </p:nvSpPr>
            <p:spPr>
              <a:xfrm>
                <a:off x="2605" y="597"/>
                <a:ext cx="73" cy="259"/>
              </a:xfrm>
              <a:custGeom>
                <a:avLst/>
                <a:gdLst/>
                <a:ahLst/>
                <a:cxnLst/>
                <a:rect l="l" t="t" r="r" b="b"/>
                <a:pathLst>
                  <a:path w="84" h="300" extrusionOk="0">
                    <a:moveTo>
                      <a:pt x="84" y="2"/>
                    </a:moveTo>
                    <a:cubicBezTo>
                      <a:pt x="83" y="5"/>
                      <a:pt x="83" y="8"/>
                      <a:pt x="82" y="10"/>
                    </a:cubicBezTo>
                    <a:cubicBezTo>
                      <a:pt x="54" y="52"/>
                      <a:pt x="51" y="98"/>
                      <a:pt x="53" y="147"/>
                    </a:cubicBezTo>
                    <a:cubicBezTo>
                      <a:pt x="55" y="191"/>
                      <a:pt x="53" y="235"/>
                      <a:pt x="53" y="279"/>
                    </a:cubicBezTo>
                    <a:cubicBezTo>
                      <a:pt x="53" y="288"/>
                      <a:pt x="59" y="300"/>
                      <a:pt x="41" y="300"/>
                    </a:cubicBezTo>
                    <a:cubicBezTo>
                      <a:pt x="23" y="299"/>
                      <a:pt x="29" y="286"/>
                      <a:pt x="29" y="278"/>
                    </a:cubicBezTo>
                    <a:cubicBezTo>
                      <a:pt x="29" y="227"/>
                      <a:pt x="27" y="175"/>
                      <a:pt x="30" y="124"/>
                    </a:cubicBezTo>
                    <a:cubicBezTo>
                      <a:pt x="32" y="81"/>
                      <a:pt x="21" y="44"/>
                      <a:pt x="0" y="9"/>
                    </a:cubicBezTo>
                    <a:cubicBezTo>
                      <a:pt x="9" y="1"/>
                      <a:pt x="24" y="3"/>
                      <a:pt x="33" y="12"/>
                    </a:cubicBezTo>
                    <a:cubicBezTo>
                      <a:pt x="36" y="15"/>
                      <a:pt x="36" y="21"/>
                      <a:pt x="42" y="24"/>
                    </a:cubicBezTo>
                    <a:cubicBezTo>
                      <a:pt x="51" y="8"/>
                      <a:pt x="65" y="0"/>
                      <a:pt x="84" y="2"/>
                    </a:cubicBezTo>
                    <a:close/>
                  </a:path>
                </a:pathLst>
              </a:custGeom>
              <a:solidFill>
                <a:srgbClr val="1A71A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7" name="Google Shape;1467;p35"/>
              <p:cNvSpPr/>
              <p:nvPr/>
            </p:nvSpPr>
            <p:spPr>
              <a:xfrm>
                <a:off x="3760" y="1305"/>
                <a:ext cx="115" cy="63"/>
              </a:xfrm>
              <a:custGeom>
                <a:avLst/>
                <a:gdLst/>
                <a:ahLst/>
                <a:cxnLst/>
                <a:rect l="l" t="t" r="r" b="b"/>
                <a:pathLst>
                  <a:path w="133" h="72" extrusionOk="0">
                    <a:moveTo>
                      <a:pt x="108" y="72"/>
                    </a:moveTo>
                    <a:cubicBezTo>
                      <a:pt x="82" y="72"/>
                      <a:pt x="56" y="72"/>
                      <a:pt x="29" y="71"/>
                    </a:cubicBezTo>
                    <a:cubicBezTo>
                      <a:pt x="6" y="71"/>
                      <a:pt x="0" y="63"/>
                      <a:pt x="0" y="36"/>
                    </a:cubicBezTo>
                    <a:cubicBezTo>
                      <a:pt x="0" y="13"/>
                      <a:pt x="8" y="5"/>
                      <a:pt x="30" y="4"/>
                    </a:cubicBezTo>
                    <a:cubicBezTo>
                      <a:pt x="54" y="2"/>
                      <a:pt x="78" y="8"/>
                      <a:pt x="102" y="0"/>
                    </a:cubicBezTo>
                    <a:cubicBezTo>
                      <a:pt x="131" y="22"/>
                      <a:pt x="133" y="49"/>
                      <a:pt x="108" y="72"/>
                    </a:cubicBezTo>
                    <a:close/>
                  </a:path>
                </a:pathLst>
              </a:custGeom>
              <a:solidFill>
                <a:srgbClr val="A6CD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8" name="Google Shape;1468;p35"/>
              <p:cNvSpPr/>
              <p:nvPr/>
            </p:nvSpPr>
            <p:spPr>
              <a:xfrm>
                <a:off x="2688" y="639"/>
                <a:ext cx="86" cy="154"/>
              </a:xfrm>
              <a:custGeom>
                <a:avLst/>
                <a:gdLst/>
                <a:ahLst/>
                <a:cxnLst/>
                <a:rect l="l" t="t" r="r" b="b"/>
                <a:pathLst>
                  <a:path w="100" h="178" extrusionOk="0">
                    <a:moveTo>
                      <a:pt x="33" y="20"/>
                    </a:moveTo>
                    <a:cubicBezTo>
                      <a:pt x="48" y="15"/>
                      <a:pt x="63" y="10"/>
                      <a:pt x="78" y="6"/>
                    </a:cubicBezTo>
                    <a:cubicBezTo>
                      <a:pt x="84" y="4"/>
                      <a:pt x="90" y="0"/>
                      <a:pt x="95" y="5"/>
                    </a:cubicBezTo>
                    <a:cubicBezTo>
                      <a:pt x="100" y="10"/>
                      <a:pt x="95" y="16"/>
                      <a:pt x="93" y="22"/>
                    </a:cubicBezTo>
                    <a:cubicBezTo>
                      <a:pt x="85" y="46"/>
                      <a:pt x="73" y="69"/>
                      <a:pt x="60" y="92"/>
                    </a:cubicBezTo>
                    <a:cubicBezTo>
                      <a:pt x="47" y="116"/>
                      <a:pt x="33" y="140"/>
                      <a:pt x="23" y="166"/>
                    </a:cubicBezTo>
                    <a:cubicBezTo>
                      <a:pt x="22" y="171"/>
                      <a:pt x="20" y="178"/>
                      <a:pt x="13" y="172"/>
                    </a:cubicBezTo>
                    <a:cubicBezTo>
                      <a:pt x="0" y="128"/>
                      <a:pt x="0" y="85"/>
                      <a:pt x="17" y="42"/>
                    </a:cubicBezTo>
                    <a:cubicBezTo>
                      <a:pt x="20" y="33"/>
                      <a:pt x="24" y="25"/>
                      <a:pt x="33" y="20"/>
                    </a:cubicBezTo>
                    <a:close/>
                  </a:path>
                </a:pathLst>
              </a:custGeom>
              <a:solidFill>
                <a:srgbClr val="EB63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9" name="Google Shape;1469;p35"/>
              <p:cNvSpPr/>
              <p:nvPr/>
            </p:nvSpPr>
            <p:spPr>
              <a:xfrm>
                <a:off x="1659" y="680"/>
                <a:ext cx="113" cy="59"/>
              </a:xfrm>
              <a:custGeom>
                <a:avLst/>
                <a:gdLst/>
                <a:ahLst/>
                <a:cxnLst/>
                <a:rect l="l" t="t" r="r" b="b"/>
                <a:pathLst>
                  <a:path w="132" h="68" extrusionOk="0">
                    <a:moveTo>
                      <a:pt x="80" y="8"/>
                    </a:moveTo>
                    <a:cubicBezTo>
                      <a:pt x="89" y="8"/>
                      <a:pt x="98" y="9"/>
                      <a:pt x="107" y="8"/>
                    </a:cubicBezTo>
                    <a:cubicBezTo>
                      <a:pt x="125" y="7"/>
                      <a:pt x="132" y="15"/>
                      <a:pt x="130" y="32"/>
                    </a:cubicBezTo>
                    <a:cubicBezTo>
                      <a:pt x="129" y="38"/>
                      <a:pt x="130" y="44"/>
                      <a:pt x="130" y="50"/>
                    </a:cubicBezTo>
                    <a:cubicBezTo>
                      <a:pt x="130" y="62"/>
                      <a:pt x="125" y="68"/>
                      <a:pt x="112" y="68"/>
                    </a:cubicBezTo>
                    <a:cubicBezTo>
                      <a:pt x="81" y="67"/>
                      <a:pt x="50" y="68"/>
                      <a:pt x="19" y="68"/>
                    </a:cubicBezTo>
                    <a:cubicBezTo>
                      <a:pt x="8" y="68"/>
                      <a:pt x="3" y="63"/>
                      <a:pt x="3" y="52"/>
                    </a:cubicBezTo>
                    <a:cubicBezTo>
                      <a:pt x="3" y="0"/>
                      <a:pt x="0" y="9"/>
                      <a:pt x="42" y="9"/>
                    </a:cubicBezTo>
                    <a:cubicBezTo>
                      <a:pt x="46" y="9"/>
                      <a:pt x="50" y="8"/>
                      <a:pt x="54" y="8"/>
                    </a:cubicBezTo>
                    <a:cubicBezTo>
                      <a:pt x="63" y="2"/>
                      <a:pt x="71" y="2"/>
                      <a:pt x="80" y="8"/>
                    </a:cubicBezTo>
                    <a:close/>
                  </a:path>
                </a:pathLst>
              </a:custGeom>
              <a:solidFill>
                <a:srgbClr val="35AA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0" name="Google Shape;1470;p35"/>
              <p:cNvSpPr/>
              <p:nvPr/>
            </p:nvSpPr>
            <p:spPr>
              <a:xfrm>
                <a:off x="3502" y="485"/>
                <a:ext cx="318" cy="139"/>
              </a:xfrm>
              <a:custGeom>
                <a:avLst/>
                <a:gdLst/>
                <a:ahLst/>
                <a:cxnLst/>
                <a:rect l="l" t="t" r="r" b="b"/>
                <a:pathLst>
                  <a:path w="369" h="160" extrusionOk="0">
                    <a:moveTo>
                      <a:pt x="369" y="22"/>
                    </a:moveTo>
                    <a:cubicBezTo>
                      <a:pt x="369" y="24"/>
                      <a:pt x="369" y="26"/>
                      <a:pt x="368" y="28"/>
                    </a:cubicBezTo>
                    <a:cubicBezTo>
                      <a:pt x="359" y="52"/>
                      <a:pt x="342" y="68"/>
                      <a:pt x="321" y="82"/>
                    </a:cubicBezTo>
                    <a:cubicBezTo>
                      <a:pt x="281" y="107"/>
                      <a:pt x="238" y="121"/>
                      <a:pt x="192" y="128"/>
                    </a:cubicBezTo>
                    <a:cubicBezTo>
                      <a:pt x="142" y="135"/>
                      <a:pt x="92" y="143"/>
                      <a:pt x="42" y="154"/>
                    </a:cubicBezTo>
                    <a:cubicBezTo>
                      <a:pt x="32" y="156"/>
                      <a:pt x="21" y="160"/>
                      <a:pt x="9" y="156"/>
                    </a:cubicBezTo>
                    <a:cubicBezTo>
                      <a:pt x="0" y="148"/>
                      <a:pt x="11" y="146"/>
                      <a:pt x="14" y="144"/>
                    </a:cubicBezTo>
                    <a:cubicBezTo>
                      <a:pt x="40" y="127"/>
                      <a:pt x="70" y="121"/>
                      <a:pt x="101" y="118"/>
                    </a:cubicBezTo>
                    <a:cubicBezTo>
                      <a:pt x="129" y="115"/>
                      <a:pt x="158" y="114"/>
                      <a:pt x="186" y="110"/>
                    </a:cubicBezTo>
                    <a:cubicBezTo>
                      <a:pt x="240" y="102"/>
                      <a:pt x="290" y="84"/>
                      <a:pt x="328" y="41"/>
                    </a:cubicBezTo>
                    <a:cubicBezTo>
                      <a:pt x="335" y="29"/>
                      <a:pt x="343" y="19"/>
                      <a:pt x="350" y="7"/>
                    </a:cubicBezTo>
                    <a:cubicBezTo>
                      <a:pt x="353" y="3"/>
                      <a:pt x="356" y="0"/>
                      <a:pt x="361" y="1"/>
                    </a:cubicBezTo>
                    <a:cubicBezTo>
                      <a:pt x="368" y="6"/>
                      <a:pt x="369" y="14"/>
                      <a:pt x="369" y="22"/>
                    </a:cubicBezTo>
                    <a:close/>
                  </a:path>
                </a:pathLst>
              </a:custGeom>
              <a:solidFill>
                <a:srgbClr val="563D1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1" name="Google Shape;1471;p35"/>
              <p:cNvSpPr/>
              <p:nvPr/>
            </p:nvSpPr>
            <p:spPr>
              <a:xfrm>
                <a:off x="1803" y="1004"/>
                <a:ext cx="58" cy="115"/>
              </a:xfrm>
              <a:custGeom>
                <a:avLst/>
                <a:gdLst/>
                <a:ahLst/>
                <a:cxnLst/>
                <a:rect l="l" t="t" r="r" b="b"/>
                <a:pathLst>
                  <a:path w="67" h="133" extrusionOk="0">
                    <a:moveTo>
                      <a:pt x="7" y="66"/>
                    </a:moveTo>
                    <a:cubicBezTo>
                      <a:pt x="7" y="56"/>
                      <a:pt x="6" y="47"/>
                      <a:pt x="7" y="38"/>
                    </a:cubicBezTo>
                    <a:cubicBezTo>
                      <a:pt x="8" y="27"/>
                      <a:pt x="1" y="12"/>
                      <a:pt x="12" y="7"/>
                    </a:cubicBezTo>
                    <a:cubicBezTo>
                      <a:pt x="26" y="0"/>
                      <a:pt x="42" y="3"/>
                      <a:pt x="57" y="5"/>
                    </a:cubicBezTo>
                    <a:cubicBezTo>
                      <a:pt x="65" y="6"/>
                      <a:pt x="66" y="12"/>
                      <a:pt x="66" y="19"/>
                    </a:cubicBezTo>
                    <a:cubicBezTo>
                      <a:pt x="64" y="50"/>
                      <a:pt x="63" y="81"/>
                      <a:pt x="66" y="112"/>
                    </a:cubicBezTo>
                    <a:cubicBezTo>
                      <a:pt x="67" y="124"/>
                      <a:pt x="60" y="129"/>
                      <a:pt x="48" y="129"/>
                    </a:cubicBezTo>
                    <a:cubicBezTo>
                      <a:pt x="0" y="129"/>
                      <a:pt x="7" y="133"/>
                      <a:pt x="7" y="89"/>
                    </a:cubicBezTo>
                    <a:cubicBezTo>
                      <a:pt x="7" y="82"/>
                      <a:pt x="7" y="74"/>
                      <a:pt x="7" y="66"/>
                    </a:cubicBezTo>
                    <a:close/>
                  </a:path>
                </a:pathLst>
              </a:custGeom>
              <a:solidFill>
                <a:srgbClr val="37AA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2" name="Google Shape;1472;p35"/>
              <p:cNvSpPr/>
              <p:nvPr/>
            </p:nvSpPr>
            <p:spPr>
              <a:xfrm>
                <a:off x="1658" y="889"/>
                <a:ext cx="114" cy="51"/>
              </a:xfrm>
              <a:custGeom>
                <a:avLst/>
                <a:gdLst/>
                <a:ahLst/>
                <a:cxnLst/>
                <a:rect l="l" t="t" r="r" b="b"/>
                <a:pathLst>
                  <a:path w="133" h="59" extrusionOk="0">
                    <a:moveTo>
                      <a:pt x="66" y="58"/>
                    </a:moveTo>
                    <a:cubicBezTo>
                      <a:pt x="51" y="58"/>
                      <a:pt x="35" y="58"/>
                      <a:pt x="19" y="58"/>
                    </a:cubicBezTo>
                    <a:cubicBezTo>
                      <a:pt x="9" y="59"/>
                      <a:pt x="5" y="54"/>
                      <a:pt x="4" y="44"/>
                    </a:cubicBezTo>
                    <a:cubicBezTo>
                      <a:pt x="0" y="2"/>
                      <a:pt x="1" y="1"/>
                      <a:pt x="43" y="1"/>
                    </a:cubicBezTo>
                    <a:cubicBezTo>
                      <a:pt x="67" y="1"/>
                      <a:pt x="90" y="1"/>
                      <a:pt x="113" y="1"/>
                    </a:cubicBezTo>
                    <a:cubicBezTo>
                      <a:pt x="126" y="0"/>
                      <a:pt x="131" y="5"/>
                      <a:pt x="131" y="18"/>
                    </a:cubicBezTo>
                    <a:cubicBezTo>
                      <a:pt x="133" y="59"/>
                      <a:pt x="133" y="59"/>
                      <a:pt x="92" y="58"/>
                    </a:cubicBezTo>
                    <a:cubicBezTo>
                      <a:pt x="84" y="58"/>
                      <a:pt x="75" y="58"/>
                      <a:pt x="66" y="58"/>
                    </a:cubicBezTo>
                    <a:close/>
                  </a:path>
                </a:pathLst>
              </a:custGeom>
              <a:solidFill>
                <a:srgbClr val="3AAB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3" name="Google Shape;1473;p35"/>
              <p:cNvSpPr/>
              <p:nvPr/>
            </p:nvSpPr>
            <p:spPr>
              <a:xfrm>
                <a:off x="1602" y="1003"/>
                <a:ext cx="63" cy="117"/>
              </a:xfrm>
              <a:custGeom>
                <a:avLst/>
                <a:gdLst/>
                <a:ahLst/>
                <a:cxnLst/>
                <a:rect l="l" t="t" r="r" b="b"/>
                <a:pathLst>
                  <a:path w="73" h="135" extrusionOk="0">
                    <a:moveTo>
                      <a:pt x="7" y="68"/>
                    </a:moveTo>
                    <a:cubicBezTo>
                      <a:pt x="7" y="52"/>
                      <a:pt x="7" y="36"/>
                      <a:pt x="7" y="20"/>
                    </a:cubicBezTo>
                    <a:cubicBezTo>
                      <a:pt x="7" y="9"/>
                      <a:pt x="12" y="5"/>
                      <a:pt x="22" y="5"/>
                    </a:cubicBezTo>
                    <a:cubicBezTo>
                      <a:pt x="73" y="5"/>
                      <a:pt x="64" y="0"/>
                      <a:pt x="64" y="45"/>
                    </a:cubicBezTo>
                    <a:cubicBezTo>
                      <a:pt x="65" y="67"/>
                      <a:pt x="64" y="89"/>
                      <a:pt x="65" y="111"/>
                    </a:cubicBezTo>
                    <a:cubicBezTo>
                      <a:pt x="65" y="124"/>
                      <a:pt x="61" y="131"/>
                      <a:pt x="47" y="130"/>
                    </a:cubicBezTo>
                    <a:cubicBezTo>
                      <a:pt x="0" y="129"/>
                      <a:pt x="8" y="135"/>
                      <a:pt x="7" y="92"/>
                    </a:cubicBezTo>
                    <a:cubicBezTo>
                      <a:pt x="7" y="84"/>
                      <a:pt x="7" y="76"/>
                      <a:pt x="7" y="68"/>
                    </a:cubicBezTo>
                    <a:cubicBezTo>
                      <a:pt x="7" y="68"/>
                      <a:pt x="7" y="68"/>
                      <a:pt x="7" y="68"/>
                    </a:cubicBezTo>
                    <a:close/>
                  </a:path>
                </a:pathLst>
              </a:custGeom>
              <a:solidFill>
                <a:srgbClr val="37AA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4" name="Google Shape;1474;p35"/>
              <p:cNvSpPr/>
              <p:nvPr/>
            </p:nvSpPr>
            <p:spPr>
              <a:xfrm>
                <a:off x="2452" y="712"/>
                <a:ext cx="100" cy="49"/>
              </a:xfrm>
              <a:custGeom>
                <a:avLst/>
                <a:gdLst/>
                <a:ahLst/>
                <a:cxnLst/>
                <a:rect l="l" t="t" r="r" b="b"/>
                <a:pathLst>
                  <a:path w="116" h="57" extrusionOk="0">
                    <a:moveTo>
                      <a:pt x="58" y="56"/>
                    </a:moveTo>
                    <a:cubicBezTo>
                      <a:pt x="47" y="56"/>
                      <a:pt x="36" y="56"/>
                      <a:pt x="26" y="56"/>
                    </a:cubicBezTo>
                    <a:cubicBezTo>
                      <a:pt x="4" y="55"/>
                      <a:pt x="0" y="51"/>
                      <a:pt x="0" y="28"/>
                    </a:cubicBezTo>
                    <a:cubicBezTo>
                      <a:pt x="0" y="6"/>
                      <a:pt x="4" y="1"/>
                      <a:pt x="26" y="1"/>
                    </a:cubicBezTo>
                    <a:cubicBezTo>
                      <a:pt x="49" y="1"/>
                      <a:pt x="72" y="1"/>
                      <a:pt x="96" y="1"/>
                    </a:cubicBezTo>
                    <a:cubicBezTo>
                      <a:pt x="116" y="0"/>
                      <a:pt x="115" y="15"/>
                      <a:pt x="115" y="28"/>
                    </a:cubicBezTo>
                    <a:cubicBezTo>
                      <a:pt x="115" y="41"/>
                      <a:pt x="116" y="57"/>
                      <a:pt x="95" y="56"/>
                    </a:cubicBezTo>
                    <a:cubicBezTo>
                      <a:pt x="83" y="55"/>
                      <a:pt x="70" y="56"/>
                      <a:pt x="58" y="56"/>
                    </a:cubicBezTo>
                    <a:close/>
                  </a:path>
                </a:pathLst>
              </a:custGeom>
              <a:solidFill>
                <a:srgbClr val="5C3E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5" name="Google Shape;1475;p35"/>
              <p:cNvSpPr/>
              <p:nvPr/>
            </p:nvSpPr>
            <p:spPr>
              <a:xfrm>
                <a:off x="1438" y="1251"/>
                <a:ext cx="250" cy="210"/>
              </a:xfrm>
              <a:custGeom>
                <a:avLst/>
                <a:gdLst/>
                <a:ahLst/>
                <a:cxnLst/>
                <a:rect l="l" t="t" r="r" b="b"/>
                <a:pathLst>
                  <a:path w="290" h="243" extrusionOk="0">
                    <a:moveTo>
                      <a:pt x="290" y="42"/>
                    </a:moveTo>
                    <a:cubicBezTo>
                      <a:pt x="289" y="47"/>
                      <a:pt x="287" y="51"/>
                      <a:pt x="283" y="55"/>
                    </a:cubicBezTo>
                    <a:cubicBezTo>
                      <a:pt x="275" y="59"/>
                      <a:pt x="268" y="54"/>
                      <a:pt x="260" y="52"/>
                    </a:cubicBezTo>
                    <a:cubicBezTo>
                      <a:pt x="169" y="24"/>
                      <a:pt x="44" y="70"/>
                      <a:pt x="22" y="198"/>
                    </a:cubicBezTo>
                    <a:cubicBezTo>
                      <a:pt x="19" y="213"/>
                      <a:pt x="23" y="229"/>
                      <a:pt x="15" y="243"/>
                    </a:cubicBezTo>
                    <a:cubicBezTo>
                      <a:pt x="2" y="243"/>
                      <a:pt x="3" y="234"/>
                      <a:pt x="2" y="225"/>
                    </a:cubicBezTo>
                    <a:cubicBezTo>
                      <a:pt x="0" y="185"/>
                      <a:pt x="11" y="148"/>
                      <a:pt x="33" y="114"/>
                    </a:cubicBezTo>
                    <a:cubicBezTo>
                      <a:pt x="87" y="32"/>
                      <a:pt x="202" y="0"/>
                      <a:pt x="290" y="42"/>
                    </a:cubicBezTo>
                    <a:close/>
                  </a:path>
                </a:pathLst>
              </a:custGeom>
              <a:solidFill>
                <a:srgbClr val="ABD0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6" name="Google Shape;1476;p35"/>
              <p:cNvSpPr/>
              <p:nvPr/>
            </p:nvSpPr>
            <p:spPr>
              <a:xfrm>
                <a:off x="1661" y="1046"/>
                <a:ext cx="145" cy="32"/>
              </a:xfrm>
              <a:custGeom>
                <a:avLst/>
                <a:gdLst/>
                <a:ahLst/>
                <a:cxnLst/>
                <a:rect l="l" t="t" r="r" b="b"/>
                <a:pathLst>
                  <a:path w="168" h="37" extrusionOk="0">
                    <a:moveTo>
                      <a:pt x="84" y="36"/>
                    </a:moveTo>
                    <a:cubicBezTo>
                      <a:pt x="61" y="36"/>
                      <a:pt x="38" y="35"/>
                      <a:pt x="16" y="36"/>
                    </a:cubicBezTo>
                    <a:cubicBezTo>
                      <a:pt x="1" y="37"/>
                      <a:pt x="1" y="29"/>
                      <a:pt x="0" y="18"/>
                    </a:cubicBezTo>
                    <a:cubicBezTo>
                      <a:pt x="0" y="7"/>
                      <a:pt x="2" y="0"/>
                      <a:pt x="15" y="1"/>
                    </a:cubicBezTo>
                    <a:cubicBezTo>
                      <a:pt x="61" y="1"/>
                      <a:pt x="107" y="1"/>
                      <a:pt x="153" y="1"/>
                    </a:cubicBezTo>
                    <a:cubicBezTo>
                      <a:pt x="167" y="0"/>
                      <a:pt x="168" y="8"/>
                      <a:pt x="167" y="18"/>
                    </a:cubicBezTo>
                    <a:cubicBezTo>
                      <a:pt x="167" y="28"/>
                      <a:pt x="168" y="37"/>
                      <a:pt x="154" y="36"/>
                    </a:cubicBezTo>
                    <a:cubicBezTo>
                      <a:pt x="130" y="35"/>
                      <a:pt x="107" y="36"/>
                      <a:pt x="84" y="36"/>
                    </a:cubicBezTo>
                    <a:close/>
                  </a:path>
                </a:pathLst>
              </a:custGeom>
              <a:solidFill>
                <a:srgbClr val="EB68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7" name="Google Shape;1477;p35"/>
              <p:cNvSpPr/>
              <p:nvPr/>
            </p:nvSpPr>
            <p:spPr>
              <a:xfrm>
                <a:off x="3499" y="800"/>
                <a:ext cx="96" cy="98"/>
              </a:xfrm>
              <a:custGeom>
                <a:avLst/>
                <a:gdLst/>
                <a:ahLst/>
                <a:cxnLst/>
                <a:rect l="l" t="t" r="r" b="b"/>
                <a:pathLst>
                  <a:path w="111" h="114" extrusionOk="0">
                    <a:moveTo>
                      <a:pt x="91" y="114"/>
                    </a:moveTo>
                    <a:cubicBezTo>
                      <a:pt x="76" y="113"/>
                      <a:pt x="65" y="108"/>
                      <a:pt x="60" y="90"/>
                    </a:cubicBezTo>
                    <a:cubicBezTo>
                      <a:pt x="55" y="74"/>
                      <a:pt x="44" y="61"/>
                      <a:pt x="24" y="62"/>
                    </a:cubicBezTo>
                    <a:cubicBezTo>
                      <a:pt x="9" y="63"/>
                      <a:pt x="10" y="50"/>
                      <a:pt x="6" y="42"/>
                    </a:cubicBezTo>
                    <a:cubicBezTo>
                      <a:pt x="0" y="31"/>
                      <a:pt x="13" y="34"/>
                      <a:pt x="17" y="31"/>
                    </a:cubicBezTo>
                    <a:cubicBezTo>
                      <a:pt x="24" y="27"/>
                      <a:pt x="29" y="22"/>
                      <a:pt x="31" y="15"/>
                    </a:cubicBezTo>
                    <a:cubicBezTo>
                      <a:pt x="35" y="2"/>
                      <a:pt x="44" y="0"/>
                      <a:pt x="56" y="1"/>
                    </a:cubicBezTo>
                    <a:cubicBezTo>
                      <a:pt x="77" y="16"/>
                      <a:pt x="78" y="20"/>
                      <a:pt x="60" y="53"/>
                    </a:cubicBezTo>
                    <a:cubicBezTo>
                      <a:pt x="73" y="43"/>
                      <a:pt x="85" y="37"/>
                      <a:pt x="98" y="49"/>
                    </a:cubicBezTo>
                    <a:cubicBezTo>
                      <a:pt x="111" y="62"/>
                      <a:pt x="110" y="77"/>
                      <a:pt x="104" y="91"/>
                    </a:cubicBezTo>
                    <a:cubicBezTo>
                      <a:pt x="101" y="99"/>
                      <a:pt x="96" y="106"/>
                      <a:pt x="91" y="114"/>
                    </a:cubicBezTo>
                    <a:close/>
                  </a:path>
                </a:pathLst>
              </a:custGeom>
              <a:solidFill>
                <a:srgbClr val="A9CF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8" name="Google Shape;1478;p35"/>
              <p:cNvSpPr/>
              <p:nvPr/>
            </p:nvSpPr>
            <p:spPr>
              <a:xfrm>
                <a:off x="3953" y="1198"/>
                <a:ext cx="218" cy="183"/>
              </a:xfrm>
              <a:custGeom>
                <a:avLst/>
                <a:gdLst/>
                <a:ahLst/>
                <a:cxnLst/>
                <a:rect l="l" t="t" r="r" b="b"/>
                <a:pathLst>
                  <a:path w="254" h="212" extrusionOk="0">
                    <a:moveTo>
                      <a:pt x="113" y="212"/>
                    </a:moveTo>
                    <a:cubicBezTo>
                      <a:pt x="120" y="202"/>
                      <a:pt x="116" y="190"/>
                      <a:pt x="121" y="180"/>
                    </a:cubicBezTo>
                    <a:cubicBezTo>
                      <a:pt x="126" y="180"/>
                      <a:pt x="128" y="185"/>
                      <a:pt x="129" y="189"/>
                    </a:cubicBezTo>
                    <a:cubicBezTo>
                      <a:pt x="140" y="202"/>
                      <a:pt x="150" y="185"/>
                      <a:pt x="161" y="188"/>
                    </a:cubicBezTo>
                    <a:cubicBezTo>
                      <a:pt x="170" y="192"/>
                      <a:pt x="177" y="186"/>
                      <a:pt x="185" y="182"/>
                    </a:cubicBezTo>
                    <a:cubicBezTo>
                      <a:pt x="215" y="177"/>
                      <a:pt x="220" y="170"/>
                      <a:pt x="218" y="133"/>
                    </a:cubicBezTo>
                    <a:cubicBezTo>
                      <a:pt x="218" y="130"/>
                      <a:pt x="220" y="128"/>
                      <a:pt x="221" y="125"/>
                    </a:cubicBezTo>
                    <a:cubicBezTo>
                      <a:pt x="221" y="119"/>
                      <a:pt x="233" y="110"/>
                      <a:pt x="217" y="108"/>
                    </a:cubicBezTo>
                    <a:cubicBezTo>
                      <a:pt x="209" y="98"/>
                      <a:pt x="215" y="86"/>
                      <a:pt x="210" y="76"/>
                    </a:cubicBezTo>
                    <a:cubicBezTo>
                      <a:pt x="203" y="63"/>
                      <a:pt x="195" y="52"/>
                      <a:pt x="183" y="43"/>
                    </a:cubicBezTo>
                    <a:cubicBezTo>
                      <a:pt x="178" y="40"/>
                      <a:pt x="172" y="38"/>
                      <a:pt x="167" y="35"/>
                    </a:cubicBezTo>
                    <a:cubicBezTo>
                      <a:pt x="155" y="30"/>
                      <a:pt x="143" y="25"/>
                      <a:pt x="130" y="27"/>
                    </a:cubicBezTo>
                    <a:cubicBezTo>
                      <a:pt x="124" y="28"/>
                      <a:pt x="125" y="39"/>
                      <a:pt x="116" y="35"/>
                    </a:cubicBezTo>
                    <a:cubicBezTo>
                      <a:pt x="100" y="12"/>
                      <a:pt x="85" y="15"/>
                      <a:pt x="69" y="44"/>
                    </a:cubicBezTo>
                    <a:cubicBezTo>
                      <a:pt x="66" y="41"/>
                      <a:pt x="64" y="38"/>
                      <a:pt x="62" y="36"/>
                    </a:cubicBezTo>
                    <a:cubicBezTo>
                      <a:pt x="52" y="20"/>
                      <a:pt x="35" y="29"/>
                      <a:pt x="22" y="24"/>
                    </a:cubicBezTo>
                    <a:cubicBezTo>
                      <a:pt x="16" y="17"/>
                      <a:pt x="7" y="21"/>
                      <a:pt x="0" y="19"/>
                    </a:cubicBezTo>
                    <a:cubicBezTo>
                      <a:pt x="52" y="5"/>
                      <a:pt x="105" y="0"/>
                      <a:pt x="157" y="14"/>
                    </a:cubicBezTo>
                    <a:cubicBezTo>
                      <a:pt x="215" y="30"/>
                      <a:pt x="254" y="101"/>
                      <a:pt x="237" y="158"/>
                    </a:cubicBezTo>
                    <a:cubicBezTo>
                      <a:pt x="230" y="181"/>
                      <a:pt x="213" y="193"/>
                      <a:pt x="192" y="200"/>
                    </a:cubicBezTo>
                    <a:cubicBezTo>
                      <a:pt x="166" y="209"/>
                      <a:pt x="140" y="209"/>
                      <a:pt x="113" y="212"/>
                    </a:cubicBezTo>
                    <a:close/>
                  </a:path>
                </a:pathLst>
              </a:custGeom>
              <a:solidFill>
                <a:srgbClr val="E368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9" name="Google Shape;1479;p35"/>
              <p:cNvSpPr/>
              <p:nvPr/>
            </p:nvSpPr>
            <p:spPr>
              <a:xfrm>
                <a:off x="1701" y="743"/>
                <a:ext cx="30" cy="144"/>
              </a:xfrm>
              <a:custGeom>
                <a:avLst/>
                <a:gdLst/>
                <a:ahLst/>
                <a:cxnLst/>
                <a:rect l="l" t="t" r="r" b="b"/>
                <a:pathLst>
                  <a:path w="35" h="167" extrusionOk="0">
                    <a:moveTo>
                      <a:pt x="34" y="82"/>
                    </a:moveTo>
                    <a:cubicBezTo>
                      <a:pt x="34" y="105"/>
                      <a:pt x="34" y="128"/>
                      <a:pt x="35" y="151"/>
                    </a:cubicBezTo>
                    <a:cubicBezTo>
                      <a:pt x="35" y="165"/>
                      <a:pt x="29" y="167"/>
                      <a:pt x="18" y="166"/>
                    </a:cubicBezTo>
                    <a:cubicBezTo>
                      <a:pt x="7" y="166"/>
                      <a:pt x="0" y="166"/>
                      <a:pt x="0" y="152"/>
                    </a:cubicBezTo>
                    <a:cubicBezTo>
                      <a:pt x="1" y="106"/>
                      <a:pt x="1" y="60"/>
                      <a:pt x="0" y="14"/>
                    </a:cubicBezTo>
                    <a:cubicBezTo>
                      <a:pt x="0" y="1"/>
                      <a:pt x="7" y="0"/>
                      <a:pt x="17" y="0"/>
                    </a:cubicBezTo>
                    <a:cubicBezTo>
                      <a:pt x="28" y="0"/>
                      <a:pt x="35" y="0"/>
                      <a:pt x="35" y="14"/>
                    </a:cubicBezTo>
                    <a:cubicBezTo>
                      <a:pt x="34" y="37"/>
                      <a:pt x="34" y="59"/>
                      <a:pt x="34" y="82"/>
                    </a:cubicBezTo>
                    <a:close/>
                  </a:path>
                </a:pathLst>
              </a:custGeom>
              <a:solidFill>
                <a:srgbClr val="EB63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0" name="Google Shape;1480;p35"/>
              <p:cNvSpPr/>
              <p:nvPr/>
            </p:nvSpPr>
            <p:spPr>
              <a:xfrm>
                <a:off x="2903" y="605"/>
                <a:ext cx="109" cy="95"/>
              </a:xfrm>
              <a:custGeom>
                <a:avLst/>
                <a:gdLst/>
                <a:ahLst/>
                <a:cxnLst/>
                <a:rect l="l" t="t" r="r" b="b"/>
                <a:pathLst>
                  <a:path w="126" h="110" extrusionOk="0">
                    <a:moveTo>
                      <a:pt x="126" y="99"/>
                    </a:moveTo>
                    <a:cubicBezTo>
                      <a:pt x="126" y="108"/>
                      <a:pt x="124" y="110"/>
                      <a:pt x="117" y="103"/>
                    </a:cubicBezTo>
                    <a:cubicBezTo>
                      <a:pt x="96" y="84"/>
                      <a:pt x="73" y="69"/>
                      <a:pt x="48" y="56"/>
                    </a:cubicBezTo>
                    <a:cubicBezTo>
                      <a:pt x="40" y="52"/>
                      <a:pt x="31" y="48"/>
                      <a:pt x="22" y="45"/>
                    </a:cubicBezTo>
                    <a:cubicBezTo>
                      <a:pt x="0" y="35"/>
                      <a:pt x="0" y="34"/>
                      <a:pt x="18" y="19"/>
                    </a:cubicBezTo>
                    <a:cubicBezTo>
                      <a:pt x="29" y="9"/>
                      <a:pt x="42" y="0"/>
                      <a:pt x="58" y="0"/>
                    </a:cubicBezTo>
                    <a:cubicBezTo>
                      <a:pt x="90" y="27"/>
                      <a:pt x="112" y="60"/>
                      <a:pt x="126" y="99"/>
                    </a:cubicBezTo>
                    <a:close/>
                  </a:path>
                </a:pathLst>
              </a:custGeom>
              <a:solidFill>
                <a:srgbClr val="EB64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1" name="Google Shape;1481;p35"/>
              <p:cNvSpPr/>
              <p:nvPr/>
            </p:nvSpPr>
            <p:spPr>
              <a:xfrm>
                <a:off x="4110" y="811"/>
                <a:ext cx="87" cy="118"/>
              </a:xfrm>
              <a:custGeom>
                <a:avLst/>
                <a:gdLst/>
                <a:ahLst/>
                <a:cxnLst/>
                <a:rect l="l" t="t" r="r" b="b"/>
                <a:pathLst>
                  <a:path w="101" h="137" extrusionOk="0">
                    <a:moveTo>
                      <a:pt x="26" y="5"/>
                    </a:moveTo>
                    <a:cubicBezTo>
                      <a:pt x="49" y="34"/>
                      <a:pt x="70" y="63"/>
                      <a:pt x="89" y="95"/>
                    </a:cubicBezTo>
                    <a:cubicBezTo>
                      <a:pt x="95" y="106"/>
                      <a:pt x="101" y="119"/>
                      <a:pt x="86" y="128"/>
                    </a:cubicBezTo>
                    <a:cubicBezTo>
                      <a:pt x="72" y="137"/>
                      <a:pt x="62" y="126"/>
                      <a:pt x="56" y="116"/>
                    </a:cubicBezTo>
                    <a:cubicBezTo>
                      <a:pt x="38" y="85"/>
                      <a:pt x="20" y="54"/>
                      <a:pt x="3" y="23"/>
                    </a:cubicBezTo>
                    <a:cubicBezTo>
                      <a:pt x="1" y="19"/>
                      <a:pt x="0" y="15"/>
                      <a:pt x="4" y="12"/>
                    </a:cubicBezTo>
                    <a:cubicBezTo>
                      <a:pt x="11" y="6"/>
                      <a:pt x="16" y="0"/>
                      <a:pt x="26" y="5"/>
                    </a:cubicBezTo>
                    <a:close/>
                  </a:path>
                </a:pathLst>
              </a:custGeom>
              <a:solidFill>
                <a:srgbClr val="EB6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2" name="Google Shape;1482;p35"/>
              <p:cNvSpPr/>
              <p:nvPr/>
            </p:nvSpPr>
            <p:spPr>
              <a:xfrm>
                <a:off x="1449" y="1272"/>
                <a:ext cx="233" cy="209"/>
              </a:xfrm>
              <a:custGeom>
                <a:avLst/>
                <a:gdLst/>
                <a:ahLst/>
                <a:cxnLst/>
                <a:rect l="l" t="t" r="r" b="b"/>
                <a:pathLst>
                  <a:path w="270" h="242" extrusionOk="0">
                    <a:moveTo>
                      <a:pt x="2" y="219"/>
                    </a:moveTo>
                    <a:cubicBezTo>
                      <a:pt x="0" y="165"/>
                      <a:pt x="12" y="115"/>
                      <a:pt x="51" y="76"/>
                    </a:cubicBezTo>
                    <a:cubicBezTo>
                      <a:pt x="113" y="12"/>
                      <a:pt x="188" y="0"/>
                      <a:pt x="270" y="31"/>
                    </a:cubicBezTo>
                    <a:cubicBezTo>
                      <a:pt x="268" y="45"/>
                      <a:pt x="259" y="37"/>
                      <a:pt x="252" y="35"/>
                    </a:cubicBezTo>
                    <a:cubicBezTo>
                      <a:pt x="141" y="4"/>
                      <a:pt x="33" y="70"/>
                      <a:pt x="11" y="183"/>
                    </a:cubicBezTo>
                    <a:cubicBezTo>
                      <a:pt x="8" y="203"/>
                      <a:pt x="10" y="223"/>
                      <a:pt x="10" y="242"/>
                    </a:cubicBezTo>
                    <a:cubicBezTo>
                      <a:pt x="2" y="236"/>
                      <a:pt x="10" y="225"/>
                      <a:pt x="2" y="219"/>
                    </a:cubicBezTo>
                    <a:close/>
                  </a:path>
                </a:pathLst>
              </a:custGeom>
              <a:solidFill>
                <a:srgbClr val="FBFA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3" name="Google Shape;1483;p35"/>
              <p:cNvSpPr/>
              <p:nvPr/>
            </p:nvSpPr>
            <p:spPr>
              <a:xfrm>
                <a:off x="3877" y="1030"/>
                <a:ext cx="96" cy="98"/>
              </a:xfrm>
              <a:custGeom>
                <a:avLst/>
                <a:gdLst/>
                <a:ahLst/>
                <a:cxnLst/>
                <a:rect l="l" t="t" r="r" b="b"/>
                <a:pathLst>
                  <a:path w="112" h="114" extrusionOk="0">
                    <a:moveTo>
                      <a:pt x="109" y="23"/>
                    </a:moveTo>
                    <a:cubicBezTo>
                      <a:pt x="89" y="50"/>
                      <a:pt x="66" y="74"/>
                      <a:pt x="42" y="99"/>
                    </a:cubicBezTo>
                    <a:cubicBezTo>
                      <a:pt x="38" y="103"/>
                      <a:pt x="32" y="107"/>
                      <a:pt x="26" y="110"/>
                    </a:cubicBezTo>
                    <a:cubicBezTo>
                      <a:pt x="19" y="114"/>
                      <a:pt x="12" y="113"/>
                      <a:pt x="6" y="107"/>
                    </a:cubicBezTo>
                    <a:cubicBezTo>
                      <a:pt x="0" y="101"/>
                      <a:pt x="0" y="94"/>
                      <a:pt x="3" y="87"/>
                    </a:cubicBezTo>
                    <a:cubicBezTo>
                      <a:pt x="6" y="81"/>
                      <a:pt x="10" y="75"/>
                      <a:pt x="15" y="71"/>
                    </a:cubicBezTo>
                    <a:cubicBezTo>
                      <a:pt x="38" y="47"/>
                      <a:pt x="63" y="24"/>
                      <a:pt x="89" y="3"/>
                    </a:cubicBezTo>
                    <a:cubicBezTo>
                      <a:pt x="108" y="0"/>
                      <a:pt x="112" y="4"/>
                      <a:pt x="109" y="23"/>
                    </a:cubicBezTo>
                    <a:close/>
                  </a:path>
                </a:pathLst>
              </a:custGeom>
              <a:solidFill>
                <a:srgbClr val="EB6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4" name="Google Shape;1484;p35"/>
              <p:cNvSpPr/>
              <p:nvPr/>
            </p:nvSpPr>
            <p:spPr>
              <a:xfrm>
                <a:off x="2840" y="573"/>
                <a:ext cx="96" cy="60"/>
              </a:xfrm>
              <a:custGeom>
                <a:avLst/>
                <a:gdLst/>
                <a:ahLst/>
                <a:cxnLst/>
                <a:rect l="l" t="t" r="r" b="b"/>
                <a:pathLst>
                  <a:path w="111" h="69" extrusionOk="0">
                    <a:moveTo>
                      <a:pt x="111" y="24"/>
                    </a:moveTo>
                    <a:cubicBezTo>
                      <a:pt x="96" y="37"/>
                      <a:pt x="78" y="46"/>
                      <a:pt x="66" y="63"/>
                    </a:cubicBezTo>
                    <a:cubicBezTo>
                      <a:pt x="63" y="69"/>
                      <a:pt x="58" y="69"/>
                      <a:pt x="52" y="68"/>
                    </a:cubicBezTo>
                    <a:cubicBezTo>
                      <a:pt x="35" y="64"/>
                      <a:pt x="18" y="61"/>
                      <a:pt x="0" y="58"/>
                    </a:cubicBezTo>
                    <a:cubicBezTo>
                      <a:pt x="8" y="35"/>
                      <a:pt x="25" y="21"/>
                      <a:pt x="40" y="4"/>
                    </a:cubicBezTo>
                    <a:cubicBezTo>
                      <a:pt x="67" y="0"/>
                      <a:pt x="88" y="14"/>
                      <a:pt x="111" y="24"/>
                    </a:cubicBezTo>
                    <a:close/>
                  </a:path>
                </a:pathLst>
              </a:custGeom>
              <a:solidFill>
                <a:srgbClr val="EB64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5" name="Google Shape;1485;p35"/>
              <p:cNvSpPr/>
              <p:nvPr/>
            </p:nvSpPr>
            <p:spPr>
              <a:xfrm>
                <a:off x="2790" y="1002"/>
                <a:ext cx="63" cy="102"/>
              </a:xfrm>
              <a:custGeom>
                <a:avLst/>
                <a:gdLst/>
                <a:ahLst/>
                <a:cxnLst/>
                <a:rect l="l" t="t" r="r" b="b"/>
                <a:pathLst>
                  <a:path w="73" h="119" extrusionOk="0">
                    <a:moveTo>
                      <a:pt x="18" y="4"/>
                    </a:moveTo>
                    <a:cubicBezTo>
                      <a:pt x="28" y="0"/>
                      <a:pt x="32" y="8"/>
                      <a:pt x="37" y="13"/>
                    </a:cubicBezTo>
                    <a:cubicBezTo>
                      <a:pt x="65" y="42"/>
                      <a:pt x="73" y="76"/>
                      <a:pt x="58" y="115"/>
                    </a:cubicBezTo>
                    <a:cubicBezTo>
                      <a:pt x="55" y="119"/>
                      <a:pt x="51" y="118"/>
                      <a:pt x="48" y="116"/>
                    </a:cubicBezTo>
                    <a:cubicBezTo>
                      <a:pt x="18" y="98"/>
                      <a:pt x="0" y="48"/>
                      <a:pt x="11" y="15"/>
                    </a:cubicBezTo>
                    <a:cubicBezTo>
                      <a:pt x="13" y="11"/>
                      <a:pt x="15" y="7"/>
                      <a:pt x="18" y="4"/>
                    </a:cubicBezTo>
                    <a:close/>
                  </a:path>
                </a:pathLst>
              </a:custGeom>
              <a:solidFill>
                <a:srgbClr val="65B0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6" name="Google Shape;1486;p35"/>
              <p:cNvSpPr/>
              <p:nvPr/>
            </p:nvSpPr>
            <p:spPr>
              <a:xfrm>
                <a:off x="2676" y="1036"/>
                <a:ext cx="61" cy="103"/>
              </a:xfrm>
              <a:custGeom>
                <a:avLst/>
                <a:gdLst/>
                <a:ahLst/>
                <a:cxnLst/>
                <a:rect l="l" t="t" r="r" b="b"/>
                <a:pathLst>
                  <a:path w="71" h="119" extrusionOk="0">
                    <a:moveTo>
                      <a:pt x="54" y="115"/>
                    </a:moveTo>
                    <a:cubicBezTo>
                      <a:pt x="50" y="119"/>
                      <a:pt x="47" y="118"/>
                      <a:pt x="43" y="114"/>
                    </a:cubicBezTo>
                    <a:cubicBezTo>
                      <a:pt x="11" y="87"/>
                      <a:pt x="0" y="47"/>
                      <a:pt x="15" y="5"/>
                    </a:cubicBezTo>
                    <a:cubicBezTo>
                      <a:pt x="28" y="0"/>
                      <a:pt x="33" y="10"/>
                      <a:pt x="40" y="17"/>
                    </a:cubicBezTo>
                    <a:cubicBezTo>
                      <a:pt x="61" y="41"/>
                      <a:pt x="71" y="68"/>
                      <a:pt x="63" y="101"/>
                    </a:cubicBezTo>
                    <a:cubicBezTo>
                      <a:pt x="62" y="107"/>
                      <a:pt x="59" y="112"/>
                      <a:pt x="54" y="115"/>
                    </a:cubicBezTo>
                    <a:close/>
                  </a:path>
                </a:pathLst>
              </a:custGeom>
              <a:solidFill>
                <a:srgbClr val="64AF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7" name="Google Shape;1487;p35"/>
              <p:cNvSpPr/>
              <p:nvPr/>
            </p:nvSpPr>
            <p:spPr>
              <a:xfrm>
                <a:off x="3581" y="451"/>
                <a:ext cx="155" cy="56"/>
              </a:xfrm>
              <a:custGeom>
                <a:avLst/>
                <a:gdLst/>
                <a:ahLst/>
                <a:cxnLst/>
                <a:rect l="l" t="t" r="r" b="b"/>
                <a:pathLst>
                  <a:path w="180" h="65" extrusionOk="0">
                    <a:moveTo>
                      <a:pt x="20" y="42"/>
                    </a:moveTo>
                    <a:cubicBezTo>
                      <a:pt x="12" y="38"/>
                      <a:pt x="4" y="34"/>
                      <a:pt x="2" y="23"/>
                    </a:cubicBezTo>
                    <a:cubicBezTo>
                      <a:pt x="0" y="16"/>
                      <a:pt x="2" y="10"/>
                      <a:pt x="7" y="5"/>
                    </a:cubicBezTo>
                    <a:cubicBezTo>
                      <a:pt x="13" y="0"/>
                      <a:pt x="16" y="7"/>
                      <a:pt x="21" y="9"/>
                    </a:cubicBezTo>
                    <a:cubicBezTo>
                      <a:pt x="64" y="33"/>
                      <a:pt x="112" y="39"/>
                      <a:pt x="160" y="42"/>
                    </a:cubicBezTo>
                    <a:cubicBezTo>
                      <a:pt x="167" y="42"/>
                      <a:pt x="175" y="38"/>
                      <a:pt x="180" y="46"/>
                    </a:cubicBezTo>
                    <a:cubicBezTo>
                      <a:pt x="177" y="56"/>
                      <a:pt x="167" y="60"/>
                      <a:pt x="158" y="61"/>
                    </a:cubicBezTo>
                    <a:cubicBezTo>
                      <a:pt x="111" y="65"/>
                      <a:pt x="65" y="60"/>
                      <a:pt x="20" y="42"/>
                    </a:cubicBezTo>
                    <a:close/>
                  </a:path>
                </a:pathLst>
              </a:custGeom>
              <a:solidFill>
                <a:srgbClr val="5A3D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8" name="Google Shape;1488;p35"/>
              <p:cNvSpPr/>
              <p:nvPr/>
            </p:nvSpPr>
            <p:spPr>
              <a:xfrm>
                <a:off x="3873" y="1426"/>
                <a:ext cx="67" cy="79"/>
              </a:xfrm>
              <a:custGeom>
                <a:avLst/>
                <a:gdLst/>
                <a:ahLst/>
                <a:cxnLst/>
                <a:rect l="l" t="t" r="r" b="b"/>
                <a:pathLst>
                  <a:path w="77" h="91" extrusionOk="0">
                    <a:moveTo>
                      <a:pt x="77" y="23"/>
                    </a:moveTo>
                    <a:cubicBezTo>
                      <a:pt x="64" y="38"/>
                      <a:pt x="59" y="58"/>
                      <a:pt x="51" y="75"/>
                    </a:cubicBezTo>
                    <a:cubicBezTo>
                      <a:pt x="44" y="91"/>
                      <a:pt x="33" y="90"/>
                      <a:pt x="22" y="85"/>
                    </a:cubicBezTo>
                    <a:cubicBezTo>
                      <a:pt x="10" y="80"/>
                      <a:pt x="0" y="73"/>
                      <a:pt x="10" y="58"/>
                    </a:cubicBezTo>
                    <a:cubicBezTo>
                      <a:pt x="15" y="50"/>
                      <a:pt x="13" y="39"/>
                      <a:pt x="21" y="32"/>
                    </a:cubicBezTo>
                    <a:cubicBezTo>
                      <a:pt x="25" y="25"/>
                      <a:pt x="25" y="17"/>
                      <a:pt x="28" y="10"/>
                    </a:cubicBezTo>
                    <a:cubicBezTo>
                      <a:pt x="28" y="9"/>
                      <a:pt x="29" y="8"/>
                      <a:pt x="29" y="8"/>
                    </a:cubicBezTo>
                    <a:cubicBezTo>
                      <a:pt x="54" y="0"/>
                      <a:pt x="66" y="4"/>
                      <a:pt x="77" y="23"/>
                    </a:cubicBezTo>
                    <a:close/>
                  </a:path>
                </a:pathLst>
              </a:custGeom>
              <a:solidFill>
                <a:srgbClr val="A6CE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9" name="Google Shape;1489;p35"/>
              <p:cNvSpPr/>
              <p:nvPr/>
            </p:nvSpPr>
            <p:spPr>
              <a:xfrm>
                <a:off x="3828" y="1399"/>
                <a:ext cx="75" cy="82"/>
              </a:xfrm>
              <a:custGeom>
                <a:avLst/>
                <a:gdLst/>
                <a:ahLst/>
                <a:cxnLst/>
                <a:rect l="l" t="t" r="r" b="b"/>
                <a:pathLst>
                  <a:path w="87" h="95" extrusionOk="0">
                    <a:moveTo>
                      <a:pt x="52" y="71"/>
                    </a:moveTo>
                    <a:cubicBezTo>
                      <a:pt x="42" y="79"/>
                      <a:pt x="36" y="95"/>
                      <a:pt x="18" y="82"/>
                    </a:cubicBezTo>
                    <a:cubicBezTo>
                      <a:pt x="1" y="69"/>
                      <a:pt x="0" y="62"/>
                      <a:pt x="14" y="46"/>
                    </a:cubicBezTo>
                    <a:cubicBezTo>
                      <a:pt x="26" y="33"/>
                      <a:pt x="40" y="23"/>
                      <a:pt x="48" y="7"/>
                    </a:cubicBezTo>
                    <a:cubicBezTo>
                      <a:pt x="61" y="0"/>
                      <a:pt x="68" y="8"/>
                      <a:pt x="77" y="16"/>
                    </a:cubicBezTo>
                    <a:cubicBezTo>
                      <a:pt x="85" y="23"/>
                      <a:pt x="87" y="30"/>
                      <a:pt x="81" y="40"/>
                    </a:cubicBezTo>
                    <a:cubicBezTo>
                      <a:pt x="81" y="40"/>
                      <a:pt x="81" y="40"/>
                      <a:pt x="81" y="40"/>
                    </a:cubicBezTo>
                    <a:cubicBezTo>
                      <a:pt x="75" y="54"/>
                      <a:pt x="61" y="60"/>
                      <a:pt x="52" y="71"/>
                    </a:cubicBezTo>
                    <a:close/>
                  </a:path>
                </a:pathLst>
              </a:custGeom>
              <a:solidFill>
                <a:srgbClr val="A7CE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0" name="Google Shape;1490;p35"/>
              <p:cNvSpPr/>
              <p:nvPr/>
            </p:nvSpPr>
            <p:spPr>
              <a:xfrm>
                <a:off x="3678" y="1028"/>
                <a:ext cx="162" cy="73"/>
              </a:xfrm>
              <a:custGeom>
                <a:avLst/>
                <a:gdLst/>
                <a:ahLst/>
                <a:cxnLst/>
                <a:rect l="l" t="t" r="r" b="b"/>
                <a:pathLst>
                  <a:path w="188" h="84" extrusionOk="0">
                    <a:moveTo>
                      <a:pt x="15" y="65"/>
                    </a:moveTo>
                    <a:cubicBezTo>
                      <a:pt x="10" y="65"/>
                      <a:pt x="5" y="64"/>
                      <a:pt x="0" y="61"/>
                    </a:cubicBezTo>
                    <a:cubicBezTo>
                      <a:pt x="4" y="51"/>
                      <a:pt x="6" y="41"/>
                      <a:pt x="12" y="32"/>
                    </a:cubicBezTo>
                    <a:cubicBezTo>
                      <a:pt x="32" y="4"/>
                      <a:pt x="56" y="0"/>
                      <a:pt x="86" y="16"/>
                    </a:cubicBezTo>
                    <a:cubicBezTo>
                      <a:pt x="112" y="30"/>
                      <a:pt x="139" y="41"/>
                      <a:pt x="165" y="55"/>
                    </a:cubicBezTo>
                    <a:cubicBezTo>
                      <a:pt x="171" y="58"/>
                      <a:pt x="188" y="57"/>
                      <a:pt x="181" y="71"/>
                    </a:cubicBezTo>
                    <a:cubicBezTo>
                      <a:pt x="174" y="84"/>
                      <a:pt x="165" y="71"/>
                      <a:pt x="158" y="68"/>
                    </a:cubicBezTo>
                    <a:cubicBezTo>
                      <a:pt x="134" y="58"/>
                      <a:pt x="111" y="44"/>
                      <a:pt x="87" y="35"/>
                    </a:cubicBezTo>
                    <a:cubicBezTo>
                      <a:pt x="51" y="22"/>
                      <a:pt x="43" y="21"/>
                      <a:pt x="25" y="50"/>
                    </a:cubicBezTo>
                    <a:cubicBezTo>
                      <a:pt x="21" y="55"/>
                      <a:pt x="16" y="58"/>
                      <a:pt x="15" y="65"/>
                    </a:cubicBezTo>
                    <a:close/>
                  </a:path>
                </a:pathLst>
              </a:custGeom>
              <a:solidFill>
                <a:srgbClr val="1E6FA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1" name="Google Shape;1491;p35"/>
              <p:cNvSpPr/>
              <p:nvPr/>
            </p:nvSpPr>
            <p:spPr>
              <a:xfrm>
                <a:off x="2109" y="1186"/>
                <a:ext cx="182" cy="63"/>
              </a:xfrm>
              <a:custGeom>
                <a:avLst/>
                <a:gdLst/>
                <a:ahLst/>
                <a:cxnLst/>
                <a:rect l="l" t="t" r="r" b="b"/>
                <a:pathLst>
                  <a:path w="211" h="73" extrusionOk="0">
                    <a:moveTo>
                      <a:pt x="7" y="38"/>
                    </a:moveTo>
                    <a:cubicBezTo>
                      <a:pt x="3" y="35"/>
                      <a:pt x="1" y="31"/>
                      <a:pt x="0" y="26"/>
                    </a:cubicBezTo>
                    <a:cubicBezTo>
                      <a:pt x="71" y="0"/>
                      <a:pt x="137" y="10"/>
                      <a:pt x="199" y="53"/>
                    </a:cubicBezTo>
                    <a:cubicBezTo>
                      <a:pt x="203" y="56"/>
                      <a:pt x="211" y="59"/>
                      <a:pt x="208" y="66"/>
                    </a:cubicBezTo>
                    <a:cubicBezTo>
                      <a:pt x="205" y="73"/>
                      <a:pt x="197" y="70"/>
                      <a:pt x="190" y="69"/>
                    </a:cubicBezTo>
                    <a:cubicBezTo>
                      <a:pt x="188" y="69"/>
                      <a:pt x="185" y="67"/>
                      <a:pt x="183" y="65"/>
                    </a:cubicBezTo>
                    <a:cubicBezTo>
                      <a:pt x="129" y="26"/>
                      <a:pt x="70" y="20"/>
                      <a:pt x="7" y="38"/>
                    </a:cubicBezTo>
                    <a:close/>
                  </a:path>
                </a:pathLst>
              </a:custGeom>
              <a:solidFill>
                <a:srgbClr val="ABD0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2" name="Google Shape;1492;p35"/>
              <p:cNvSpPr/>
              <p:nvPr/>
            </p:nvSpPr>
            <p:spPr>
              <a:xfrm>
                <a:off x="2445" y="764"/>
                <a:ext cx="115" cy="23"/>
              </a:xfrm>
              <a:custGeom>
                <a:avLst/>
                <a:gdLst/>
                <a:ahLst/>
                <a:cxnLst/>
                <a:rect l="l" t="t" r="r" b="b"/>
                <a:pathLst>
                  <a:path w="134" h="26" extrusionOk="0">
                    <a:moveTo>
                      <a:pt x="66" y="26"/>
                    </a:moveTo>
                    <a:cubicBezTo>
                      <a:pt x="50" y="26"/>
                      <a:pt x="34" y="26"/>
                      <a:pt x="18" y="26"/>
                    </a:cubicBezTo>
                    <a:cubicBezTo>
                      <a:pt x="8" y="26"/>
                      <a:pt x="0" y="23"/>
                      <a:pt x="0" y="12"/>
                    </a:cubicBezTo>
                    <a:cubicBezTo>
                      <a:pt x="0" y="3"/>
                      <a:pt x="8" y="0"/>
                      <a:pt x="17" y="0"/>
                    </a:cubicBezTo>
                    <a:cubicBezTo>
                      <a:pt x="50" y="0"/>
                      <a:pt x="83" y="0"/>
                      <a:pt x="117" y="0"/>
                    </a:cubicBezTo>
                    <a:cubicBezTo>
                      <a:pt x="126" y="0"/>
                      <a:pt x="133" y="3"/>
                      <a:pt x="134" y="12"/>
                    </a:cubicBezTo>
                    <a:cubicBezTo>
                      <a:pt x="134" y="23"/>
                      <a:pt x="125" y="26"/>
                      <a:pt x="116" y="26"/>
                    </a:cubicBezTo>
                    <a:cubicBezTo>
                      <a:pt x="99" y="26"/>
                      <a:pt x="82" y="26"/>
                      <a:pt x="66" y="26"/>
                    </a:cubicBezTo>
                    <a:close/>
                  </a:path>
                </a:pathLst>
              </a:custGeom>
              <a:solidFill>
                <a:srgbClr val="5F42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3" name="Google Shape;1493;p35"/>
              <p:cNvSpPr/>
              <p:nvPr/>
            </p:nvSpPr>
            <p:spPr>
              <a:xfrm>
                <a:off x="2784" y="571"/>
                <a:ext cx="76" cy="59"/>
              </a:xfrm>
              <a:custGeom>
                <a:avLst/>
                <a:gdLst/>
                <a:ahLst/>
                <a:cxnLst/>
                <a:rect l="l" t="t" r="r" b="b"/>
                <a:pathLst>
                  <a:path w="89" h="69" extrusionOk="0">
                    <a:moveTo>
                      <a:pt x="46" y="4"/>
                    </a:moveTo>
                    <a:cubicBezTo>
                      <a:pt x="60" y="4"/>
                      <a:pt x="73" y="0"/>
                      <a:pt x="89" y="4"/>
                    </a:cubicBezTo>
                    <a:cubicBezTo>
                      <a:pt x="76" y="21"/>
                      <a:pt x="63" y="38"/>
                      <a:pt x="52" y="55"/>
                    </a:cubicBezTo>
                    <a:cubicBezTo>
                      <a:pt x="43" y="69"/>
                      <a:pt x="25" y="63"/>
                      <a:pt x="11" y="62"/>
                    </a:cubicBezTo>
                    <a:cubicBezTo>
                      <a:pt x="0" y="62"/>
                      <a:pt x="7" y="49"/>
                      <a:pt x="6" y="42"/>
                    </a:cubicBezTo>
                    <a:cubicBezTo>
                      <a:pt x="4" y="35"/>
                      <a:pt x="5" y="27"/>
                      <a:pt x="2" y="19"/>
                    </a:cubicBezTo>
                    <a:cubicBezTo>
                      <a:pt x="17" y="14"/>
                      <a:pt x="31" y="9"/>
                      <a:pt x="46" y="4"/>
                    </a:cubicBezTo>
                    <a:close/>
                  </a:path>
                </a:pathLst>
              </a:custGeom>
              <a:solidFill>
                <a:srgbClr val="EB65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4" name="Google Shape;1494;p35"/>
              <p:cNvSpPr/>
              <p:nvPr/>
            </p:nvSpPr>
            <p:spPr>
              <a:xfrm>
                <a:off x="3350" y="360"/>
                <a:ext cx="192" cy="83"/>
              </a:xfrm>
              <a:custGeom>
                <a:avLst/>
                <a:gdLst/>
                <a:ahLst/>
                <a:cxnLst/>
                <a:rect l="l" t="t" r="r" b="b"/>
                <a:pathLst>
                  <a:path w="223" h="96" extrusionOk="0">
                    <a:moveTo>
                      <a:pt x="216" y="55"/>
                    </a:moveTo>
                    <a:cubicBezTo>
                      <a:pt x="217" y="44"/>
                      <a:pt x="209" y="46"/>
                      <a:pt x="202" y="46"/>
                    </a:cubicBezTo>
                    <a:cubicBezTo>
                      <a:pt x="185" y="46"/>
                      <a:pt x="167" y="47"/>
                      <a:pt x="149" y="46"/>
                    </a:cubicBezTo>
                    <a:cubicBezTo>
                      <a:pt x="131" y="44"/>
                      <a:pt x="121" y="49"/>
                      <a:pt x="119" y="68"/>
                    </a:cubicBezTo>
                    <a:cubicBezTo>
                      <a:pt x="118" y="71"/>
                      <a:pt x="116" y="74"/>
                      <a:pt x="115" y="78"/>
                    </a:cubicBezTo>
                    <a:cubicBezTo>
                      <a:pt x="106" y="65"/>
                      <a:pt x="107" y="50"/>
                      <a:pt x="101" y="34"/>
                    </a:cubicBezTo>
                    <a:cubicBezTo>
                      <a:pt x="95" y="56"/>
                      <a:pt x="89" y="74"/>
                      <a:pt x="84" y="96"/>
                    </a:cubicBezTo>
                    <a:cubicBezTo>
                      <a:pt x="71" y="76"/>
                      <a:pt x="74" y="54"/>
                      <a:pt x="63" y="33"/>
                    </a:cubicBezTo>
                    <a:cubicBezTo>
                      <a:pt x="60" y="46"/>
                      <a:pt x="52" y="46"/>
                      <a:pt x="43" y="46"/>
                    </a:cubicBezTo>
                    <a:cubicBezTo>
                      <a:pt x="30" y="47"/>
                      <a:pt x="16" y="42"/>
                      <a:pt x="5" y="51"/>
                    </a:cubicBezTo>
                    <a:cubicBezTo>
                      <a:pt x="0" y="48"/>
                      <a:pt x="1" y="43"/>
                      <a:pt x="1" y="38"/>
                    </a:cubicBezTo>
                    <a:cubicBezTo>
                      <a:pt x="5" y="38"/>
                      <a:pt x="8" y="38"/>
                      <a:pt x="11" y="38"/>
                    </a:cubicBezTo>
                    <a:cubicBezTo>
                      <a:pt x="50" y="38"/>
                      <a:pt x="50" y="38"/>
                      <a:pt x="62" y="0"/>
                    </a:cubicBezTo>
                    <a:cubicBezTo>
                      <a:pt x="74" y="21"/>
                      <a:pt x="72" y="45"/>
                      <a:pt x="83" y="65"/>
                    </a:cubicBezTo>
                    <a:cubicBezTo>
                      <a:pt x="89" y="44"/>
                      <a:pt x="95" y="25"/>
                      <a:pt x="100" y="5"/>
                    </a:cubicBezTo>
                    <a:cubicBezTo>
                      <a:pt x="101" y="5"/>
                      <a:pt x="102" y="5"/>
                      <a:pt x="104" y="5"/>
                    </a:cubicBezTo>
                    <a:cubicBezTo>
                      <a:pt x="107" y="19"/>
                      <a:pt x="111" y="33"/>
                      <a:pt x="115" y="49"/>
                    </a:cubicBezTo>
                    <a:cubicBezTo>
                      <a:pt x="119" y="40"/>
                      <a:pt x="126" y="38"/>
                      <a:pt x="134" y="38"/>
                    </a:cubicBezTo>
                    <a:cubicBezTo>
                      <a:pt x="163" y="39"/>
                      <a:pt x="192" y="38"/>
                      <a:pt x="220" y="39"/>
                    </a:cubicBezTo>
                    <a:cubicBezTo>
                      <a:pt x="220" y="44"/>
                      <a:pt x="223" y="51"/>
                      <a:pt x="216" y="55"/>
                    </a:cubicBezTo>
                    <a:close/>
                  </a:path>
                </a:pathLst>
              </a:custGeom>
              <a:solidFill>
                <a:srgbClr val="FCDEC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5" name="Google Shape;1495;p35"/>
              <p:cNvSpPr/>
              <p:nvPr/>
            </p:nvSpPr>
            <p:spPr>
              <a:xfrm>
                <a:off x="3641" y="1187"/>
                <a:ext cx="57" cy="370"/>
              </a:xfrm>
              <a:custGeom>
                <a:avLst/>
                <a:gdLst/>
                <a:ahLst/>
                <a:cxnLst/>
                <a:rect l="l" t="t" r="r" b="b"/>
                <a:pathLst>
                  <a:path w="66" h="429" extrusionOk="0">
                    <a:moveTo>
                      <a:pt x="15" y="429"/>
                    </a:moveTo>
                    <a:cubicBezTo>
                      <a:pt x="13" y="424"/>
                      <a:pt x="16" y="417"/>
                      <a:pt x="11" y="412"/>
                    </a:cubicBezTo>
                    <a:cubicBezTo>
                      <a:pt x="0" y="399"/>
                      <a:pt x="10" y="384"/>
                      <a:pt x="10" y="371"/>
                    </a:cubicBezTo>
                    <a:cubicBezTo>
                      <a:pt x="10" y="360"/>
                      <a:pt x="13" y="348"/>
                      <a:pt x="14" y="337"/>
                    </a:cubicBezTo>
                    <a:cubicBezTo>
                      <a:pt x="18" y="314"/>
                      <a:pt x="21" y="291"/>
                      <a:pt x="22" y="268"/>
                    </a:cubicBezTo>
                    <a:cubicBezTo>
                      <a:pt x="30" y="194"/>
                      <a:pt x="40" y="121"/>
                      <a:pt x="48" y="47"/>
                    </a:cubicBezTo>
                    <a:cubicBezTo>
                      <a:pt x="50" y="37"/>
                      <a:pt x="51" y="27"/>
                      <a:pt x="53" y="17"/>
                    </a:cubicBezTo>
                    <a:cubicBezTo>
                      <a:pt x="54" y="10"/>
                      <a:pt x="53" y="3"/>
                      <a:pt x="62" y="0"/>
                    </a:cubicBezTo>
                    <a:cubicBezTo>
                      <a:pt x="63" y="4"/>
                      <a:pt x="61" y="9"/>
                      <a:pt x="66" y="13"/>
                    </a:cubicBezTo>
                    <a:cubicBezTo>
                      <a:pt x="59" y="72"/>
                      <a:pt x="53" y="131"/>
                      <a:pt x="46" y="190"/>
                    </a:cubicBezTo>
                    <a:cubicBezTo>
                      <a:pt x="37" y="266"/>
                      <a:pt x="27" y="341"/>
                      <a:pt x="18" y="416"/>
                    </a:cubicBezTo>
                    <a:cubicBezTo>
                      <a:pt x="17" y="420"/>
                      <a:pt x="16" y="425"/>
                      <a:pt x="15" y="429"/>
                    </a:cubicBezTo>
                    <a:close/>
                  </a:path>
                </a:pathLst>
              </a:custGeom>
              <a:solidFill>
                <a:srgbClr val="7042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6" name="Google Shape;1496;p35"/>
              <p:cNvSpPr/>
              <p:nvPr/>
            </p:nvSpPr>
            <p:spPr>
              <a:xfrm>
                <a:off x="2898" y="1212"/>
                <a:ext cx="30" cy="318"/>
              </a:xfrm>
              <a:custGeom>
                <a:avLst/>
                <a:gdLst/>
                <a:ahLst/>
                <a:cxnLst/>
                <a:rect l="l" t="t" r="r" b="b"/>
                <a:pathLst>
                  <a:path w="35" h="368" extrusionOk="0">
                    <a:moveTo>
                      <a:pt x="9" y="368"/>
                    </a:moveTo>
                    <a:cubicBezTo>
                      <a:pt x="8" y="353"/>
                      <a:pt x="15" y="338"/>
                      <a:pt x="13" y="323"/>
                    </a:cubicBezTo>
                    <a:cubicBezTo>
                      <a:pt x="12" y="317"/>
                      <a:pt x="15" y="309"/>
                      <a:pt x="5" y="308"/>
                    </a:cubicBezTo>
                    <a:cubicBezTo>
                      <a:pt x="0" y="280"/>
                      <a:pt x="10" y="254"/>
                      <a:pt x="8" y="227"/>
                    </a:cubicBezTo>
                    <a:cubicBezTo>
                      <a:pt x="10" y="183"/>
                      <a:pt x="13" y="140"/>
                      <a:pt x="15" y="97"/>
                    </a:cubicBezTo>
                    <a:cubicBezTo>
                      <a:pt x="12" y="68"/>
                      <a:pt x="19" y="39"/>
                      <a:pt x="18" y="10"/>
                    </a:cubicBezTo>
                    <a:cubicBezTo>
                      <a:pt x="18" y="7"/>
                      <a:pt x="19" y="5"/>
                      <a:pt x="21" y="3"/>
                    </a:cubicBezTo>
                    <a:cubicBezTo>
                      <a:pt x="35" y="0"/>
                      <a:pt x="33" y="10"/>
                      <a:pt x="33" y="19"/>
                    </a:cubicBezTo>
                    <a:cubicBezTo>
                      <a:pt x="30" y="80"/>
                      <a:pt x="27" y="141"/>
                      <a:pt x="24" y="202"/>
                    </a:cubicBezTo>
                    <a:cubicBezTo>
                      <a:pt x="21" y="248"/>
                      <a:pt x="19" y="293"/>
                      <a:pt x="16" y="338"/>
                    </a:cubicBezTo>
                    <a:cubicBezTo>
                      <a:pt x="16" y="349"/>
                      <a:pt x="16" y="359"/>
                      <a:pt x="9" y="368"/>
                    </a:cubicBezTo>
                    <a:close/>
                  </a:path>
                </a:pathLst>
              </a:custGeom>
              <a:solidFill>
                <a:srgbClr val="3A79A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7" name="Google Shape;1497;p35"/>
              <p:cNvSpPr/>
              <p:nvPr/>
            </p:nvSpPr>
            <p:spPr>
              <a:xfrm>
                <a:off x="2667" y="1205"/>
                <a:ext cx="34" cy="312"/>
              </a:xfrm>
              <a:custGeom>
                <a:avLst/>
                <a:gdLst/>
                <a:ahLst/>
                <a:cxnLst/>
                <a:rect l="l" t="t" r="r" b="b"/>
                <a:pathLst>
                  <a:path w="39" h="361" extrusionOk="0">
                    <a:moveTo>
                      <a:pt x="22" y="307"/>
                    </a:moveTo>
                    <a:cubicBezTo>
                      <a:pt x="14" y="304"/>
                      <a:pt x="8" y="304"/>
                      <a:pt x="9" y="316"/>
                    </a:cubicBezTo>
                    <a:cubicBezTo>
                      <a:pt x="9" y="331"/>
                      <a:pt x="8" y="346"/>
                      <a:pt x="8" y="361"/>
                    </a:cubicBezTo>
                    <a:cubicBezTo>
                      <a:pt x="0" y="350"/>
                      <a:pt x="4" y="338"/>
                      <a:pt x="5" y="326"/>
                    </a:cubicBezTo>
                    <a:cubicBezTo>
                      <a:pt x="10" y="223"/>
                      <a:pt x="16" y="119"/>
                      <a:pt x="21" y="16"/>
                    </a:cubicBezTo>
                    <a:cubicBezTo>
                      <a:pt x="23" y="13"/>
                      <a:pt x="23" y="10"/>
                      <a:pt x="23" y="7"/>
                    </a:cubicBezTo>
                    <a:cubicBezTo>
                      <a:pt x="23" y="4"/>
                      <a:pt x="23" y="0"/>
                      <a:pt x="27" y="0"/>
                    </a:cubicBezTo>
                    <a:cubicBezTo>
                      <a:pt x="31" y="0"/>
                      <a:pt x="32" y="4"/>
                      <a:pt x="33" y="7"/>
                    </a:cubicBezTo>
                    <a:cubicBezTo>
                      <a:pt x="39" y="47"/>
                      <a:pt x="29" y="87"/>
                      <a:pt x="29" y="127"/>
                    </a:cubicBezTo>
                    <a:cubicBezTo>
                      <a:pt x="26" y="166"/>
                      <a:pt x="24" y="205"/>
                      <a:pt x="23" y="245"/>
                    </a:cubicBezTo>
                    <a:cubicBezTo>
                      <a:pt x="18" y="265"/>
                      <a:pt x="17" y="286"/>
                      <a:pt x="22" y="307"/>
                    </a:cubicBezTo>
                    <a:close/>
                  </a:path>
                </a:pathLst>
              </a:custGeom>
              <a:solidFill>
                <a:srgbClr val="3673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8" name="Google Shape;1498;p35"/>
              <p:cNvSpPr/>
              <p:nvPr/>
            </p:nvSpPr>
            <p:spPr>
              <a:xfrm>
                <a:off x="3395" y="1292"/>
                <a:ext cx="70" cy="227"/>
              </a:xfrm>
              <a:custGeom>
                <a:avLst/>
                <a:gdLst/>
                <a:ahLst/>
                <a:cxnLst/>
                <a:rect l="l" t="t" r="r" b="b"/>
                <a:pathLst>
                  <a:path w="81" h="263" extrusionOk="0">
                    <a:moveTo>
                      <a:pt x="0" y="263"/>
                    </a:moveTo>
                    <a:cubicBezTo>
                      <a:pt x="66" y="181"/>
                      <a:pt x="74" y="94"/>
                      <a:pt x="29" y="0"/>
                    </a:cubicBezTo>
                    <a:cubicBezTo>
                      <a:pt x="81" y="52"/>
                      <a:pt x="81" y="198"/>
                      <a:pt x="0" y="263"/>
                    </a:cubicBezTo>
                    <a:close/>
                  </a:path>
                </a:pathLst>
              </a:custGeom>
              <a:solidFill>
                <a:srgbClr val="67A9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9" name="Google Shape;1499;p35"/>
              <p:cNvSpPr/>
              <p:nvPr/>
            </p:nvSpPr>
            <p:spPr>
              <a:xfrm>
                <a:off x="1913" y="1059"/>
                <a:ext cx="68" cy="49"/>
              </a:xfrm>
              <a:custGeom>
                <a:avLst/>
                <a:gdLst/>
                <a:ahLst/>
                <a:cxnLst/>
                <a:rect l="l" t="t" r="r" b="b"/>
                <a:pathLst>
                  <a:path w="79" h="57" extrusionOk="0">
                    <a:moveTo>
                      <a:pt x="60" y="0"/>
                    </a:moveTo>
                    <a:cubicBezTo>
                      <a:pt x="71" y="4"/>
                      <a:pt x="72" y="16"/>
                      <a:pt x="79" y="23"/>
                    </a:cubicBezTo>
                    <a:cubicBezTo>
                      <a:pt x="63" y="33"/>
                      <a:pt x="46" y="42"/>
                      <a:pt x="29" y="51"/>
                    </a:cubicBezTo>
                    <a:cubicBezTo>
                      <a:pt x="20" y="56"/>
                      <a:pt x="11" y="57"/>
                      <a:pt x="5" y="46"/>
                    </a:cubicBezTo>
                    <a:cubicBezTo>
                      <a:pt x="0" y="37"/>
                      <a:pt x="5" y="28"/>
                      <a:pt x="14" y="23"/>
                    </a:cubicBezTo>
                    <a:cubicBezTo>
                      <a:pt x="29" y="15"/>
                      <a:pt x="45" y="8"/>
                      <a:pt x="60" y="0"/>
                    </a:cubicBezTo>
                    <a:close/>
                  </a:path>
                </a:pathLst>
              </a:custGeom>
              <a:solidFill>
                <a:srgbClr val="AACF8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0" name="Google Shape;1500;p35"/>
              <p:cNvSpPr/>
              <p:nvPr/>
            </p:nvSpPr>
            <p:spPr>
              <a:xfrm>
                <a:off x="2791" y="235"/>
                <a:ext cx="211" cy="55"/>
              </a:xfrm>
              <a:custGeom>
                <a:avLst/>
                <a:gdLst/>
                <a:ahLst/>
                <a:cxnLst/>
                <a:rect l="l" t="t" r="r" b="b"/>
                <a:pathLst>
                  <a:path w="244" h="64" extrusionOk="0">
                    <a:moveTo>
                      <a:pt x="10" y="9"/>
                    </a:moveTo>
                    <a:cubicBezTo>
                      <a:pt x="0" y="16"/>
                      <a:pt x="6" y="27"/>
                      <a:pt x="5" y="36"/>
                    </a:cubicBezTo>
                    <a:cubicBezTo>
                      <a:pt x="3" y="45"/>
                      <a:pt x="8" y="55"/>
                      <a:pt x="1" y="64"/>
                    </a:cubicBezTo>
                    <a:cubicBezTo>
                      <a:pt x="1" y="47"/>
                      <a:pt x="1" y="31"/>
                      <a:pt x="0" y="14"/>
                    </a:cubicBezTo>
                    <a:cubicBezTo>
                      <a:pt x="0" y="5"/>
                      <a:pt x="2" y="0"/>
                      <a:pt x="12" y="0"/>
                    </a:cubicBezTo>
                    <a:cubicBezTo>
                      <a:pt x="87" y="0"/>
                      <a:pt x="163" y="0"/>
                      <a:pt x="238" y="1"/>
                    </a:cubicBezTo>
                    <a:cubicBezTo>
                      <a:pt x="240" y="1"/>
                      <a:pt x="242" y="3"/>
                      <a:pt x="244" y="4"/>
                    </a:cubicBezTo>
                    <a:cubicBezTo>
                      <a:pt x="241" y="8"/>
                      <a:pt x="237" y="12"/>
                      <a:pt x="232" y="13"/>
                    </a:cubicBezTo>
                    <a:cubicBezTo>
                      <a:pt x="163" y="16"/>
                      <a:pt x="94" y="14"/>
                      <a:pt x="24" y="14"/>
                    </a:cubicBezTo>
                    <a:cubicBezTo>
                      <a:pt x="19" y="14"/>
                      <a:pt x="14" y="13"/>
                      <a:pt x="10" y="9"/>
                    </a:cubicBezTo>
                    <a:close/>
                  </a:path>
                </a:pathLst>
              </a:custGeom>
              <a:solidFill>
                <a:srgbClr val="94B38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1" name="Google Shape;1501;p35"/>
              <p:cNvSpPr/>
              <p:nvPr/>
            </p:nvSpPr>
            <p:spPr>
              <a:xfrm>
                <a:off x="2619" y="976"/>
                <a:ext cx="44" cy="51"/>
              </a:xfrm>
              <a:custGeom>
                <a:avLst/>
                <a:gdLst/>
                <a:ahLst/>
                <a:cxnLst/>
                <a:rect l="l" t="t" r="r" b="b"/>
                <a:pathLst>
                  <a:path w="51" h="60" extrusionOk="0">
                    <a:moveTo>
                      <a:pt x="1" y="0"/>
                    </a:moveTo>
                    <a:cubicBezTo>
                      <a:pt x="16" y="8"/>
                      <a:pt x="28" y="14"/>
                      <a:pt x="40" y="19"/>
                    </a:cubicBezTo>
                    <a:cubicBezTo>
                      <a:pt x="51" y="24"/>
                      <a:pt x="51" y="33"/>
                      <a:pt x="50" y="42"/>
                    </a:cubicBezTo>
                    <a:cubicBezTo>
                      <a:pt x="49" y="51"/>
                      <a:pt x="42" y="55"/>
                      <a:pt x="34" y="56"/>
                    </a:cubicBezTo>
                    <a:cubicBezTo>
                      <a:pt x="8" y="60"/>
                      <a:pt x="0" y="53"/>
                      <a:pt x="1" y="27"/>
                    </a:cubicBezTo>
                    <a:cubicBezTo>
                      <a:pt x="1" y="19"/>
                      <a:pt x="1" y="11"/>
                      <a:pt x="1" y="0"/>
                    </a:cubicBezTo>
                    <a:close/>
                  </a:path>
                </a:pathLst>
              </a:custGeom>
              <a:solidFill>
                <a:srgbClr val="5D40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2" name="Google Shape;1502;p35"/>
              <p:cNvSpPr/>
              <p:nvPr/>
            </p:nvSpPr>
            <p:spPr>
              <a:xfrm>
                <a:off x="3454" y="591"/>
                <a:ext cx="224" cy="36"/>
              </a:xfrm>
              <a:custGeom>
                <a:avLst/>
                <a:gdLst/>
                <a:ahLst/>
                <a:cxnLst/>
                <a:rect l="l" t="t" r="r" b="b"/>
                <a:pathLst>
                  <a:path w="260" h="42" extrusionOk="0">
                    <a:moveTo>
                      <a:pt x="64" y="34"/>
                    </a:moveTo>
                    <a:cubicBezTo>
                      <a:pt x="86" y="32"/>
                      <a:pt x="107" y="28"/>
                      <a:pt x="128" y="22"/>
                    </a:cubicBezTo>
                    <a:cubicBezTo>
                      <a:pt x="169" y="10"/>
                      <a:pt x="210" y="6"/>
                      <a:pt x="251" y="3"/>
                    </a:cubicBezTo>
                    <a:cubicBezTo>
                      <a:pt x="255" y="2"/>
                      <a:pt x="260" y="0"/>
                      <a:pt x="259" y="8"/>
                    </a:cubicBezTo>
                    <a:cubicBezTo>
                      <a:pt x="186" y="22"/>
                      <a:pt x="112" y="35"/>
                      <a:pt x="38" y="41"/>
                    </a:cubicBezTo>
                    <a:cubicBezTo>
                      <a:pt x="25" y="42"/>
                      <a:pt x="13" y="41"/>
                      <a:pt x="0" y="41"/>
                    </a:cubicBezTo>
                    <a:cubicBezTo>
                      <a:pt x="1" y="38"/>
                      <a:pt x="2" y="35"/>
                      <a:pt x="3" y="33"/>
                    </a:cubicBezTo>
                    <a:cubicBezTo>
                      <a:pt x="24" y="37"/>
                      <a:pt x="44" y="37"/>
                      <a:pt x="64" y="34"/>
                    </a:cubicBezTo>
                    <a:close/>
                  </a:path>
                </a:pathLst>
              </a:custGeom>
              <a:solidFill>
                <a:srgbClr val="FAEB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3" name="Google Shape;1503;p35"/>
              <p:cNvSpPr/>
              <p:nvPr/>
            </p:nvSpPr>
            <p:spPr>
              <a:xfrm>
                <a:off x="2972" y="1252"/>
                <a:ext cx="68" cy="189"/>
              </a:xfrm>
              <a:custGeom>
                <a:avLst/>
                <a:gdLst/>
                <a:ahLst/>
                <a:cxnLst/>
                <a:rect l="l" t="t" r="r" b="b"/>
                <a:pathLst>
                  <a:path w="79" h="219" extrusionOk="0">
                    <a:moveTo>
                      <a:pt x="79" y="0"/>
                    </a:moveTo>
                    <a:cubicBezTo>
                      <a:pt x="31" y="66"/>
                      <a:pt x="16" y="139"/>
                      <a:pt x="32" y="219"/>
                    </a:cubicBezTo>
                    <a:cubicBezTo>
                      <a:pt x="0" y="168"/>
                      <a:pt x="27" y="34"/>
                      <a:pt x="79" y="0"/>
                    </a:cubicBezTo>
                    <a:close/>
                  </a:path>
                </a:pathLst>
              </a:custGeom>
              <a:solidFill>
                <a:srgbClr val="68AA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4" name="Google Shape;1504;p35"/>
              <p:cNvSpPr/>
              <p:nvPr/>
            </p:nvSpPr>
            <p:spPr>
              <a:xfrm>
                <a:off x="2683" y="1200"/>
                <a:ext cx="233" cy="26"/>
              </a:xfrm>
              <a:custGeom>
                <a:avLst/>
                <a:gdLst/>
                <a:ahLst/>
                <a:cxnLst/>
                <a:rect l="l" t="t" r="r" b="b"/>
                <a:pathLst>
                  <a:path w="271" h="30" extrusionOk="0">
                    <a:moveTo>
                      <a:pt x="12" y="11"/>
                    </a:moveTo>
                    <a:cubicBezTo>
                      <a:pt x="1" y="8"/>
                      <a:pt x="10" y="21"/>
                      <a:pt x="3" y="22"/>
                    </a:cubicBezTo>
                    <a:cubicBezTo>
                      <a:pt x="2" y="11"/>
                      <a:pt x="0" y="0"/>
                      <a:pt x="17" y="1"/>
                    </a:cubicBezTo>
                    <a:cubicBezTo>
                      <a:pt x="100" y="6"/>
                      <a:pt x="183" y="10"/>
                      <a:pt x="265" y="15"/>
                    </a:cubicBezTo>
                    <a:cubicBezTo>
                      <a:pt x="267" y="15"/>
                      <a:pt x="269" y="16"/>
                      <a:pt x="271" y="17"/>
                    </a:cubicBezTo>
                    <a:cubicBezTo>
                      <a:pt x="271" y="18"/>
                      <a:pt x="271" y="20"/>
                      <a:pt x="271" y="21"/>
                    </a:cubicBezTo>
                    <a:cubicBezTo>
                      <a:pt x="262" y="30"/>
                      <a:pt x="251" y="28"/>
                      <a:pt x="241" y="27"/>
                    </a:cubicBezTo>
                    <a:cubicBezTo>
                      <a:pt x="198" y="23"/>
                      <a:pt x="155" y="21"/>
                      <a:pt x="112" y="20"/>
                    </a:cubicBezTo>
                    <a:cubicBezTo>
                      <a:pt x="83" y="19"/>
                      <a:pt x="55" y="14"/>
                      <a:pt x="26" y="15"/>
                    </a:cubicBezTo>
                    <a:cubicBezTo>
                      <a:pt x="21" y="16"/>
                      <a:pt x="16" y="14"/>
                      <a:pt x="12" y="11"/>
                    </a:cubicBezTo>
                    <a:close/>
                  </a:path>
                </a:pathLst>
              </a:custGeom>
              <a:solidFill>
                <a:srgbClr val="6C92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5" name="Google Shape;1505;p35"/>
              <p:cNvSpPr/>
              <p:nvPr/>
            </p:nvSpPr>
            <p:spPr>
              <a:xfrm>
                <a:off x="2723" y="594"/>
                <a:ext cx="61" cy="47"/>
              </a:xfrm>
              <a:custGeom>
                <a:avLst/>
                <a:gdLst/>
                <a:ahLst/>
                <a:cxnLst/>
                <a:rect l="l" t="t" r="r" b="b"/>
                <a:pathLst>
                  <a:path w="71" h="54" extrusionOk="0">
                    <a:moveTo>
                      <a:pt x="56" y="0"/>
                    </a:moveTo>
                    <a:cubicBezTo>
                      <a:pt x="71" y="21"/>
                      <a:pt x="65" y="38"/>
                      <a:pt x="42" y="43"/>
                    </a:cubicBezTo>
                    <a:cubicBezTo>
                      <a:pt x="30" y="46"/>
                      <a:pt x="19" y="49"/>
                      <a:pt x="8" y="53"/>
                    </a:cubicBezTo>
                    <a:cubicBezTo>
                      <a:pt x="3" y="54"/>
                      <a:pt x="0" y="54"/>
                      <a:pt x="0" y="48"/>
                    </a:cubicBezTo>
                    <a:cubicBezTo>
                      <a:pt x="0" y="48"/>
                      <a:pt x="0" y="48"/>
                      <a:pt x="0" y="48"/>
                    </a:cubicBezTo>
                    <a:cubicBezTo>
                      <a:pt x="10" y="34"/>
                      <a:pt x="22" y="22"/>
                      <a:pt x="36" y="12"/>
                    </a:cubicBezTo>
                    <a:cubicBezTo>
                      <a:pt x="43" y="8"/>
                      <a:pt x="49" y="4"/>
                      <a:pt x="56" y="0"/>
                    </a:cubicBezTo>
                    <a:close/>
                  </a:path>
                </a:pathLst>
              </a:custGeom>
              <a:solidFill>
                <a:srgbClr val="EA68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6" name="Google Shape;1506;p35"/>
              <p:cNvSpPr/>
              <p:nvPr/>
            </p:nvSpPr>
            <p:spPr>
              <a:xfrm>
                <a:off x="1907" y="958"/>
                <a:ext cx="52" cy="35"/>
              </a:xfrm>
              <a:custGeom>
                <a:avLst/>
                <a:gdLst/>
                <a:ahLst/>
                <a:cxnLst/>
                <a:rect l="l" t="t" r="r" b="b"/>
                <a:pathLst>
                  <a:path w="61" h="40" extrusionOk="0">
                    <a:moveTo>
                      <a:pt x="61" y="13"/>
                    </a:moveTo>
                    <a:cubicBezTo>
                      <a:pt x="46" y="16"/>
                      <a:pt x="45" y="29"/>
                      <a:pt x="43" y="40"/>
                    </a:cubicBezTo>
                    <a:cubicBezTo>
                      <a:pt x="35" y="38"/>
                      <a:pt x="27" y="36"/>
                      <a:pt x="18" y="34"/>
                    </a:cubicBezTo>
                    <a:cubicBezTo>
                      <a:pt x="7" y="31"/>
                      <a:pt x="0" y="25"/>
                      <a:pt x="3" y="13"/>
                    </a:cubicBezTo>
                    <a:cubicBezTo>
                      <a:pt x="6" y="1"/>
                      <a:pt x="15" y="0"/>
                      <a:pt x="25" y="3"/>
                    </a:cubicBezTo>
                    <a:cubicBezTo>
                      <a:pt x="37" y="5"/>
                      <a:pt x="49" y="9"/>
                      <a:pt x="61" y="13"/>
                    </a:cubicBezTo>
                    <a:close/>
                  </a:path>
                </a:pathLst>
              </a:custGeom>
              <a:solidFill>
                <a:srgbClr val="ABCF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7" name="Google Shape;1507;p35"/>
              <p:cNvSpPr/>
              <p:nvPr/>
            </p:nvSpPr>
            <p:spPr>
              <a:xfrm>
                <a:off x="3217" y="763"/>
                <a:ext cx="44" cy="44"/>
              </a:xfrm>
              <a:custGeom>
                <a:avLst/>
                <a:gdLst/>
                <a:ahLst/>
                <a:cxnLst/>
                <a:rect l="l" t="t" r="r" b="b"/>
                <a:pathLst>
                  <a:path w="51" h="50" extrusionOk="0">
                    <a:moveTo>
                      <a:pt x="34" y="50"/>
                    </a:moveTo>
                    <a:cubicBezTo>
                      <a:pt x="21" y="40"/>
                      <a:pt x="10" y="29"/>
                      <a:pt x="0" y="17"/>
                    </a:cubicBezTo>
                    <a:cubicBezTo>
                      <a:pt x="5" y="9"/>
                      <a:pt x="9" y="0"/>
                      <a:pt x="19" y="4"/>
                    </a:cubicBezTo>
                    <a:cubicBezTo>
                      <a:pt x="32" y="8"/>
                      <a:pt x="43" y="19"/>
                      <a:pt x="47" y="32"/>
                    </a:cubicBezTo>
                    <a:cubicBezTo>
                      <a:pt x="51" y="42"/>
                      <a:pt x="41" y="46"/>
                      <a:pt x="34" y="50"/>
                    </a:cubicBezTo>
                    <a:close/>
                  </a:path>
                </a:pathLst>
              </a:custGeom>
              <a:solidFill>
                <a:srgbClr val="9AC5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8" name="Google Shape;1508;p35"/>
              <p:cNvSpPr/>
              <p:nvPr/>
            </p:nvSpPr>
            <p:spPr>
              <a:xfrm>
                <a:off x="2620" y="944"/>
                <a:ext cx="45" cy="47"/>
              </a:xfrm>
              <a:custGeom>
                <a:avLst/>
                <a:gdLst/>
                <a:ahLst/>
                <a:cxnLst/>
                <a:rect l="l" t="t" r="r" b="b"/>
                <a:pathLst>
                  <a:path w="52" h="55" extrusionOk="0">
                    <a:moveTo>
                      <a:pt x="44" y="23"/>
                    </a:moveTo>
                    <a:cubicBezTo>
                      <a:pt x="52" y="32"/>
                      <a:pt x="46" y="42"/>
                      <a:pt x="50" y="55"/>
                    </a:cubicBezTo>
                    <a:cubicBezTo>
                      <a:pt x="34" y="47"/>
                      <a:pt x="21" y="41"/>
                      <a:pt x="9" y="35"/>
                    </a:cubicBezTo>
                    <a:cubicBezTo>
                      <a:pt x="1" y="32"/>
                      <a:pt x="0" y="26"/>
                      <a:pt x="0" y="19"/>
                    </a:cubicBezTo>
                    <a:cubicBezTo>
                      <a:pt x="5" y="2"/>
                      <a:pt x="8" y="0"/>
                      <a:pt x="24" y="8"/>
                    </a:cubicBezTo>
                    <a:cubicBezTo>
                      <a:pt x="32" y="11"/>
                      <a:pt x="40" y="14"/>
                      <a:pt x="44" y="23"/>
                    </a:cubicBezTo>
                    <a:close/>
                  </a:path>
                </a:pathLst>
              </a:custGeom>
              <a:solidFill>
                <a:srgbClr val="7A62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9" name="Google Shape;1509;p35"/>
              <p:cNvSpPr/>
              <p:nvPr/>
            </p:nvSpPr>
            <p:spPr>
              <a:xfrm>
                <a:off x="2689" y="1026"/>
                <a:ext cx="55" cy="121"/>
              </a:xfrm>
              <a:custGeom>
                <a:avLst/>
                <a:gdLst/>
                <a:ahLst/>
                <a:cxnLst/>
                <a:rect l="l" t="t" r="r" b="b"/>
                <a:pathLst>
                  <a:path w="64" h="141" extrusionOk="0">
                    <a:moveTo>
                      <a:pt x="39" y="127"/>
                    </a:moveTo>
                    <a:cubicBezTo>
                      <a:pt x="54" y="78"/>
                      <a:pt x="40" y="38"/>
                      <a:pt x="0" y="17"/>
                    </a:cubicBezTo>
                    <a:cubicBezTo>
                      <a:pt x="3" y="11"/>
                      <a:pt x="1" y="4"/>
                      <a:pt x="8" y="0"/>
                    </a:cubicBezTo>
                    <a:cubicBezTo>
                      <a:pt x="6" y="8"/>
                      <a:pt x="12" y="11"/>
                      <a:pt x="17" y="16"/>
                    </a:cubicBezTo>
                    <a:cubicBezTo>
                      <a:pt x="50" y="45"/>
                      <a:pt x="64" y="80"/>
                      <a:pt x="50" y="123"/>
                    </a:cubicBezTo>
                    <a:cubicBezTo>
                      <a:pt x="48" y="129"/>
                      <a:pt x="47" y="135"/>
                      <a:pt x="51" y="140"/>
                    </a:cubicBezTo>
                    <a:cubicBezTo>
                      <a:pt x="42" y="141"/>
                      <a:pt x="45" y="130"/>
                      <a:pt x="39" y="127"/>
                    </a:cubicBezTo>
                    <a:close/>
                  </a:path>
                </a:pathLst>
              </a:custGeom>
              <a:solidFill>
                <a:srgbClr val="DDEA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0" name="Google Shape;1510;p35"/>
              <p:cNvSpPr/>
              <p:nvPr/>
            </p:nvSpPr>
            <p:spPr>
              <a:xfrm>
                <a:off x="2784" y="993"/>
                <a:ext cx="56" cy="122"/>
              </a:xfrm>
              <a:custGeom>
                <a:avLst/>
                <a:gdLst/>
                <a:ahLst/>
                <a:cxnLst/>
                <a:rect l="l" t="t" r="r" b="b"/>
                <a:pathLst>
                  <a:path w="64" h="142" extrusionOk="0">
                    <a:moveTo>
                      <a:pt x="24" y="14"/>
                    </a:moveTo>
                    <a:cubicBezTo>
                      <a:pt x="11" y="56"/>
                      <a:pt x="19" y="92"/>
                      <a:pt x="54" y="120"/>
                    </a:cubicBezTo>
                    <a:cubicBezTo>
                      <a:pt x="57" y="122"/>
                      <a:pt x="61" y="123"/>
                      <a:pt x="64" y="125"/>
                    </a:cubicBezTo>
                    <a:cubicBezTo>
                      <a:pt x="61" y="130"/>
                      <a:pt x="63" y="138"/>
                      <a:pt x="57" y="142"/>
                    </a:cubicBezTo>
                    <a:cubicBezTo>
                      <a:pt x="58" y="133"/>
                      <a:pt x="52" y="130"/>
                      <a:pt x="47" y="126"/>
                    </a:cubicBezTo>
                    <a:cubicBezTo>
                      <a:pt x="14" y="97"/>
                      <a:pt x="0" y="62"/>
                      <a:pt x="14" y="18"/>
                    </a:cubicBezTo>
                    <a:cubicBezTo>
                      <a:pt x="16" y="12"/>
                      <a:pt x="17" y="7"/>
                      <a:pt x="12" y="2"/>
                    </a:cubicBezTo>
                    <a:cubicBezTo>
                      <a:pt x="22" y="0"/>
                      <a:pt x="20" y="11"/>
                      <a:pt x="24" y="14"/>
                    </a:cubicBezTo>
                    <a:close/>
                  </a:path>
                </a:pathLst>
              </a:custGeom>
              <a:solidFill>
                <a:srgbClr val="E2ED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1" name="Google Shape;1511;p35"/>
              <p:cNvSpPr/>
              <p:nvPr/>
            </p:nvSpPr>
            <p:spPr>
              <a:xfrm>
                <a:off x="3589" y="487"/>
                <a:ext cx="151" cy="23"/>
              </a:xfrm>
              <a:custGeom>
                <a:avLst/>
                <a:gdLst/>
                <a:ahLst/>
                <a:cxnLst/>
                <a:rect l="l" t="t" r="r" b="b"/>
                <a:pathLst>
                  <a:path w="175" h="27" extrusionOk="0">
                    <a:moveTo>
                      <a:pt x="11" y="0"/>
                    </a:moveTo>
                    <a:cubicBezTo>
                      <a:pt x="49" y="8"/>
                      <a:pt x="86" y="18"/>
                      <a:pt x="125" y="17"/>
                    </a:cubicBezTo>
                    <a:cubicBezTo>
                      <a:pt x="142" y="17"/>
                      <a:pt x="159" y="19"/>
                      <a:pt x="171" y="4"/>
                    </a:cubicBezTo>
                    <a:cubicBezTo>
                      <a:pt x="172" y="5"/>
                      <a:pt x="173" y="6"/>
                      <a:pt x="175" y="8"/>
                    </a:cubicBezTo>
                    <a:cubicBezTo>
                      <a:pt x="166" y="24"/>
                      <a:pt x="150" y="24"/>
                      <a:pt x="135" y="25"/>
                    </a:cubicBezTo>
                    <a:cubicBezTo>
                      <a:pt x="98" y="27"/>
                      <a:pt x="61" y="18"/>
                      <a:pt x="25" y="10"/>
                    </a:cubicBezTo>
                    <a:cubicBezTo>
                      <a:pt x="17" y="8"/>
                      <a:pt x="8" y="6"/>
                      <a:pt x="0" y="9"/>
                    </a:cubicBezTo>
                    <a:cubicBezTo>
                      <a:pt x="1" y="2"/>
                      <a:pt x="8" y="5"/>
                      <a:pt x="11" y="0"/>
                    </a:cubicBezTo>
                    <a:close/>
                  </a:path>
                </a:pathLst>
              </a:custGeom>
              <a:solidFill>
                <a:srgbClr val="E6DA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2" name="Google Shape;1512;p35"/>
              <p:cNvSpPr/>
              <p:nvPr/>
            </p:nvSpPr>
            <p:spPr>
              <a:xfrm>
                <a:off x="2953" y="1286"/>
                <a:ext cx="35" cy="113"/>
              </a:xfrm>
              <a:custGeom>
                <a:avLst/>
                <a:gdLst/>
                <a:ahLst/>
                <a:cxnLst/>
                <a:rect l="l" t="t" r="r" b="b"/>
                <a:pathLst>
                  <a:path w="41" h="132" extrusionOk="0">
                    <a:moveTo>
                      <a:pt x="41" y="0"/>
                    </a:moveTo>
                    <a:cubicBezTo>
                      <a:pt x="20" y="42"/>
                      <a:pt x="14" y="87"/>
                      <a:pt x="15" y="132"/>
                    </a:cubicBezTo>
                    <a:cubicBezTo>
                      <a:pt x="0" y="94"/>
                      <a:pt x="16" y="16"/>
                      <a:pt x="41" y="0"/>
                    </a:cubicBezTo>
                    <a:close/>
                  </a:path>
                </a:pathLst>
              </a:custGeom>
              <a:solidFill>
                <a:srgbClr val="71AF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3" name="Google Shape;1513;p35"/>
              <p:cNvSpPr/>
              <p:nvPr/>
            </p:nvSpPr>
            <p:spPr>
              <a:xfrm>
                <a:off x="2619" y="919"/>
                <a:ext cx="41" cy="41"/>
              </a:xfrm>
              <a:custGeom>
                <a:avLst/>
                <a:gdLst/>
                <a:ahLst/>
                <a:cxnLst/>
                <a:rect l="l" t="t" r="r" b="b"/>
                <a:pathLst>
                  <a:path w="48" h="48" extrusionOk="0">
                    <a:moveTo>
                      <a:pt x="8" y="28"/>
                    </a:moveTo>
                    <a:cubicBezTo>
                      <a:pt x="0" y="20"/>
                      <a:pt x="5" y="10"/>
                      <a:pt x="5" y="0"/>
                    </a:cubicBezTo>
                    <a:cubicBezTo>
                      <a:pt x="44" y="11"/>
                      <a:pt x="47" y="15"/>
                      <a:pt x="48" y="44"/>
                    </a:cubicBezTo>
                    <a:cubicBezTo>
                      <a:pt x="31" y="48"/>
                      <a:pt x="21" y="36"/>
                      <a:pt x="8" y="28"/>
                    </a:cubicBezTo>
                    <a:close/>
                  </a:path>
                </a:pathLst>
              </a:custGeom>
              <a:solidFill>
                <a:srgbClr val="5D41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4" name="Google Shape;1514;p35"/>
              <p:cNvSpPr/>
              <p:nvPr/>
            </p:nvSpPr>
            <p:spPr>
              <a:xfrm>
                <a:off x="3468" y="629"/>
                <a:ext cx="102" cy="25"/>
              </a:xfrm>
              <a:custGeom>
                <a:avLst/>
                <a:gdLst/>
                <a:ahLst/>
                <a:cxnLst/>
                <a:rect l="l" t="t" r="r" b="b"/>
                <a:pathLst>
                  <a:path w="118" h="29" extrusionOk="0">
                    <a:moveTo>
                      <a:pt x="0" y="20"/>
                    </a:moveTo>
                    <a:cubicBezTo>
                      <a:pt x="33" y="18"/>
                      <a:pt x="64" y="6"/>
                      <a:pt x="97" y="2"/>
                    </a:cubicBezTo>
                    <a:cubicBezTo>
                      <a:pt x="104" y="2"/>
                      <a:pt x="110" y="1"/>
                      <a:pt x="117" y="0"/>
                    </a:cubicBezTo>
                    <a:cubicBezTo>
                      <a:pt x="117" y="2"/>
                      <a:pt x="118" y="4"/>
                      <a:pt x="118" y="6"/>
                    </a:cubicBezTo>
                    <a:cubicBezTo>
                      <a:pt x="82" y="26"/>
                      <a:pt x="39" y="18"/>
                      <a:pt x="0" y="29"/>
                    </a:cubicBezTo>
                    <a:cubicBezTo>
                      <a:pt x="0" y="26"/>
                      <a:pt x="0" y="23"/>
                      <a:pt x="0" y="20"/>
                    </a:cubicBezTo>
                    <a:close/>
                  </a:path>
                </a:pathLst>
              </a:custGeom>
              <a:solidFill>
                <a:srgbClr val="FDE5D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5" name="Google Shape;1515;p35"/>
              <p:cNvSpPr/>
              <p:nvPr/>
            </p:nvSpPr>
            <p:spPr>
              <a:xfrm>
                <a:off x="3953" y="1004"/>
                <a:ext cx="50" cy="46"/>
              </a:xfrm>
              <a:custGeom>
                <a:avLst/>
                <a:gdLst/>
                <a:ahLst/>
                <a:cxnLst/>
                <a:rect l="l" t="t" r="r" b="b"/>
                <a:pathLst>
                  <a:path w="58" h="53" extrusionOk="0">
                    <a:moveTo>
                      <a:pt x="20" y="53"/>
                    </a:moveTo>
                    <a:cubicBezTo>
                      <a:pt x="20" y="39"/>
                      <a:pt x="14" y="33"/>
                      <a:pt x="0" y="33"/>
                    </a:cubicBezTo>
                    <a:cubicBezTo>
                      <a:pt x="3" y="30"/>
                      <a:pt x="6" y="28"/>
                      <a:pt x="7" y="25"/>
                    </a:cubicBezTo>
                    <a:cubicBezTo>
                      <a:pt x="11" y="0"/>
                      <a:pt x="23" y="7"/>
                      <a:pt x="37" y="17"/>
                    </a:cubicBezTo>
                    <a:cubicBezTo>
                      <a:pt x="37" y="17"/>
                      <a:pt x="36" y="17"/>
                      <a:pt x="36" y="17"/>
                    </a:cubicBezTo>
                    <a:cubicBezTo>
                      <a:pt x="58" y="41"/>
                      <a:pt x="32" y="43"/>
                      <a:pt x="20" y="53"/>
                    </a:cubicBezTo>
                    <a:close/>
                  </a:path>
                </a:pathLst>
              </a:custGeom>
              <a:solidFill>
                <a:srgbClr val="EA7A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6" name="Google Shape;1516;p35"/>
              <p:cNvSpPr/>
              <p:nvPr/>
            </p:nvSpPr>
            <p:spPr>
              <a:xfrm>
                <a:off x="2624" y="861"/>
                <a:ext cx="33" cy="36"/>
              </a:xfrm>
              <a:custGeom>
                <a:avLst/>
                <a:gdLst/>
                <a:ahLst/>
                <a:cxnLst/>
                <a:rect l="l" t="t" r="r" b="b"/>
                <a:pathLst>
                  <a:path w="38" h="42" extrusionOk="0">
                    <a:moveTo>
                      <a:pt x="38" y="42"/>
                    </a:moveTo>
                    <a:cubicBezTo>
                      <a:pt x="26" y="36"/>
                      <a:pt x="18" y="31"/>
                      <a:pt x="10" y="28"/>
                    </a:cubicBezTo>
                    <a:cubicBezTo>
                      <a:pt x="0" y="24"/>
                      <a:pt x="3" y="17"/>
                      <a:pt x="4" y="10"/>
                    </a:cubicBezTo>
                    <a:cubicBezTo>
                      <a:pt x="5" y="0"/>
                      <a:pt x="12" y="0"/>
                      <a:pt x="20" y="0"/>
                    </a:cubicBezTo>
                    <a:cubicBezTo>
                      <a:pt x="28" y="0"/>
                      <a:pt x="34" y="1"/>
                      <a:pt x="35" y="11"/>
                    </a:cubicBezTo>
                    <a:cubicBezTo>
                      <a:pt x="35" y="20"/>
                      <a:pt x="37" y="29"/>
                      <a:pt x="38" y="42"/>
                    </a:cubicBezTo>
                    <a:close/>
                  </a:path>
                </a:pathLst>
              </a:custGeom>
              <a:solidFill>
                <a:srgbClr val="5D42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7" name="Google Shape;1517;p35"/>
              <p:cNvSpPr/>
              <p:nvPr/>
            </p:nvSpPr>
            <p:spPr>
              <a:xfrm>
                <a:off x="2621" y="890"/>
                <a:ext cx="38" cy="36"/>
              </a:xfrm>
              <a:custGeom>
                <a:avLst/>
                <a:gdLst/>
                <a:ahLst/>
                <a:cxnLst/>
                <a:rect l="l" t="t" r="r" b="b"/>
                <a:pathLst>
                  <a:path w="44" h="41" extrusionOk="0">
                    <a:moveTo>
                      <a:pt x="41" y="41"/>
                    </a:moveTo>
                    <a:cubicBezTo>
                      <a:pt x="0" y="26"/>
                      <a:pt x="0" y="26"/>
                      <a:pt x="6" y="0"/>
                    </a:cubicBezTo>
                    <a:cubicBezTo>
                      <a:pt x="42" y="10"/>
                      <a:pt x="44" y="12"/>
                      <a:pt x="41" y="41"/>
                    </a:cubicBezTo>
                    <a:close/>
                  </a:path>
                </a:pathLst>
              </a:custGeom>
              <a:solidFill>
                <a:srgbClr val="5F432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8" name="Google Shape;1518;p35"/>
              <p:cNvSpPr/>
              <p:nvPr/>
            </p:nvSpPr>
            <p:spPr>
              <a:xfrm>
                <a:off x="2600" y="593"/>
                <a:ext cx="78" cy="38"/>
              </a:xfrm>
              <a:custGeom>
                <a:avLst/>
                <a:gdLst/>
                <a:ahLst/>
                <a:cxnLst/>
                <a:rect l="l" t="t" r="r" b="b"/>
                <a:pathLst>
                  <a:path w="90" h="44" extrusionOk="0">
                    <a:moveTo>
                      <a:pt x="90" y="6"/>
                    </a:moveTo>
                    <a:cubicBezTo>
                      <a:pt x="71" y="10"/>
                      <a:pt x="54" y="18"/>
                      <a:pt x="50" y="44"/>
                    </a:cubicBezTo>
                    <a:cubicBezTo>
                      <a:pt x="36" y="28"/>
                      <a:pt x="33" y="0"/>
                      <a:pt x="6" y="13"/>
                    </a:cubicBezTo>
                    <a:cubicBezTo>
                      <a:pt x="0" y="9"/>
                      <a:pt x="5" y="5"/>
                      <a:pt x="6" y="2"/>
                    </a:cubicBezTo>
                    <a:cubicBezTo>
                      <a:pt x="34" y="9"/>
                      <a:pt x="62" y="11"/>
                      <a:pt x="90" y="0"/>
                    </a:cubicBezTo>
                    <a:cubicBezTo>
                      <a:pt x="90" y="2"/>
                      <a:pt x="90" y="4"/>
                      <a:pt x="90" y="6"/>
                    </a:cubicBezTo>
                    <a:close/>
                  </a:path>
                </a:pathLst>
              </a:custGeom>
              <a:solidFill>
                <a:srgbClr val="DCEEF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9" name="Google Shape;1519;p35"/>
              <p:cNvSpPr/>
              <p:nvPr/>
            </p:nvSpPr>
            <p:spPr>
              <a:xfrm>
                <a:off x="2914" y="1071"/>
                <a:ext cx="39" cy="40"/>
              </a:xfrm>
              <a:custGeom>
                <a:avLst/>
                <a:gdLst/>
                <a:ahLst/>
                <a:cxnLst/>
                <a:rect l="l" t="t" r="r" b="b"/>
                <a:pathLst>
                  <a:path w="46" h="46" extrusionOk="0">
                    <a:moveTo>
                      <a:pt x="41" y="31"/>
                    </a:moveTo>
                    <a:cubicBezTo>
                      <a:pt x="46" y="41"/>
                      <a:pt x="39" y="44"/>
                      <a:pt x="31" y="45"/>
                    </a:cubicBezTo>
                    <a:cubicBezTo>
                      <a:pt x="25" y="46"/>
                      <a:pt x="0" y="23"/>
                      <a:pt x="0" y="15"/>
                    </a:cubicBezTo>
                    <a:cubicBezTo>
                      <a:pt x="0" y="7"/>
                      <a:pt x="4" y="0"/>
                      <a:pt x="15" y="4"/>
                    </a:cubicBezTo>
                    <a:cubicBezTo>
                      <a:pt x="26" y="11"/>
                      <a:pt x="35" y="19"/>
                      <a:pt x="41" y="31"/>
                    </a:cubicBezTo>
                    <a:close/>
                  </a:path>
                </a:pathLst>
              </a:custGeom>
              <a:solidFill>
                <a:srgbClr val="8CBF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0" name="Google Shape;1520;p35"/>
              <p:cNvSpPr/>
              <p:nvPr/>
            </p:nvSpPr>
            <p:spPr>
              <a:xfrm>
                <a:off x="4095" y="791"/>
                <a:ext cx="38" cy="33"/>
              </a:xfrm>
              <a:custGeom>
                <a:avLst/>
                <a:gdLst/>
                <a:ahLst/>
                <a:cxnLst/>
                <a:rect l="l" t="t" r="r" b="b"/>
                <a:pathLst>
                  <a:path w="44" h="38" extrusionOk="0">
                    <a:moveTo>
                      <a:pt x="44" y="28"/>
                    </a:moveTo>
                    <a:cubicBezTo>
                      <a:pt x="37" y="30"/>
                      <a:pt x="30" y="33"/>
                      <a:pt x="22" y="35"/>
                    </a:cubicBezTo>
                    <a:cubicBezTo>
                      <a:pt x="16" y="33"/>
                      <a:pt x="7" y="38"/>
                      <a:pt x="3" y="28"/>
                    </a:cubicBezTo>
                    <a:cubicBezTo>
                      <a:pt x="0" y="22"/>
                      <a:pt x="3" y="17"/>
                      <a:pt x="8" y="15"/>
                    </a:cubicBezTo>
                    <a:cubicBezTo>
                      <a:pt x="17" y="10"/>
                      <a:pt x="24" y="0"/>
                      <a:pt x="36" y="3"/>
                    </a:cubicBezTo>
                    <a:cubicBezTo>
                      <a:pt x="40" y="4"/>
                      <a:pt x="43" y="10"/>
                      <a:pt x="41" y="14"/>
                    </a:cubicBezTo>
                    <a:cubicBezTo>
                      <a:pt x="38" y="20"/>
                      <a:pt x="41" y="24"/>
                      <a:pt x="44" y="28"/>
                    </a:cubicBezTo>
                    <a:close/>
                  </a:path>
                </a:pathLst>
              </a:custGeom>
              <a:solidFill>
                <a:srgbClr val="EB7E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1" name="Google Shape;1521;p35"/>
              <p:cNvSpPr/>
              <p:nvPr/>
            </p:nvSpPr>
            <p:spPr>
              <a:xfrm>
                <a:off x="2923" y="997"/>
                <a:ext cx="105" cy="105"/>
              </a:xfrm>
              <a:custGeom>
                <a:avLst/>
                <a:gdLst/>
                <a:ahLst/>
                <a:cxnLst/>
                <a:rect l="l" t="t" r="r" b="b"/>
                <a:pathLst>
                  <a:path w="121" h="121" extrusionOk="0">
                    <a:moveTo>
                      <a:pt x="112" y="121"/>
                    </a:moveTo>
                    <a:cubicBezTo>
                      <a:pt x="113" y="113"/>
                      <a:pt x="109" y="108"/>
                      <a:pt x="104" y="103"/>
                    </a:cubicBezTo>
                    <a:cubicBezTo>
                      <a:pt x="75" y="75"/>
                      <a:pt x="46" y="45"/>
                      <a:pt x="17" y="16"/>
                    </a:cubicBezTo>
                    <a:cubicBezTo>
                      <a:pt x="12" y="11"/>
                      <a:pt x="7" y="7"/>
                      <a:pt x="0" y="9"/>
                    </a:cubicBezTo>
                    <a:cubicBezTo>
                      <a:pt x="2" y="6"/>
                      <a:pt x="5" y="3"/>
                      <a:pt x="8" y="0"/>
                    </a:cubicBezTo>
                    <a:cubicBezTo>
                      <a:pt x="47" y="36"/>
                      <a:pt x="84" y="73"/>
                      <a:pt x="121" y="112"/>
                    </a:cubicBezTo>
                    <a:cubicBezTo>
                      <a:pt x="118" y="115"/>
                      <a:pt x="115" y="118"/>
                      <a:pt x="112" y="121"/>
                    </a:cubicBezTo>
                    <a:close/>
                  </a:path>
                </a:pathLst>
              </a:custGeom>
              <a:solidFill>
                <a:srgbClr val="F9ED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2" name="Google Shape;1522;p35"/>
              <p:cNvSpPr/>
              <p:nvPr/>
            </p:nvSpPr>
            <p:spPr>
              <a:xfrm>
                <a:off x="3146" y="774"/>
                <a:ext cx="105" cy="103"/>
              </a:xfrm>
              <a:custGeom>
                <a:avLst/>
                <a:gdLst/>
                <a:ahLst/>
                <a:cxnLst/>
                <a:rect l="l" t="t" r="r" b="b"/>
                <a:pathLst>
                  <a:path w="121" h="120" extrusionOk="0">
                    <a:moveTo>
                      <a:pt x="8" y="0"/>
                    </a:moveTo>
                    <a:cubicBezTo>
                      <a:pt x="5" y="9"/>
                      <a:pt x="10" y="14"/>
                      <a:pt x="16" y="20"/>
                    </a:cubicBezTo>
                    <a:cubicBezTo>
                      <a:pt x="44" y="48"/>
                      <a:pt x="72" y="76"/>
                      <a:pt x="100" y="104"/>
                    </a:cubicBezTo>
                    <a:cubicBezTo>
                      <a:pt x="106" y="110"/>
                      <a:pt x="112" y="115"/>
                      <a:pt x="121" y="112"/>
                    </a:cubicBezTo>
                    <a:cubicBezTo>
                      <a:pt x="116" y="115"/>
                      <a:pt x="112" y="118"/>
                      <a:pt x="108" y="120"/>
                    </a:cubicBezTo>
                    <a:cubicBezTo>
                      <a:pt x="71" y="86"/>
                      <a:pt x="35" y="50"/>
                      <a:pt x="0" y="12"/>
                    </a:cubicBezTo>
                    <a:cubicBezTo>
                      <a:pt x="3" y="8"/>
                      <a:pt x="6" y="4"/>
                      <a:pt x="8" y="0"/>
                    </a:cubicBezTo>
                    <a:close/>
                  </a:path>
                </a:pathLst>
              </a:custGeom>
              <a:solidFill>
                <a:srgbClr val="F4E9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3" name="Google Shape;1523;p35"/>
              <p:cNvSpPr/>
              <p:nvPr/>
            </p:nvSpPr>
            <p:spPr>
              <a:xfrm>
                <a:off x="2991" y="239"/>
                <a:ext cx="29" cy="151"/>
              </a:xfrm>
              <a:custGeom>
                <a:avLst/>
                <a:gdLst/>
                <a:ahLst/>
                <a:cxnLst/>
                <a:rect l="l" t="t" r="r" b="b"/>
                <a:pathLst>
                  <a:path w="33" h="176" extrusionOk="0">
                    <a:moveTo>
                      <a:pt x="5" y="4"/>
                    </a:moveTo>
                    <a:cubicBezTo>
                      <a:pt x="6" y="1"/>
                      <a:pt x="9" y="0"/>
                      <a:pt x="12" y="0"/>
                    </a:cubicBezTo>
                    <a:cubicBezTo>
                      <a:pt x="13" y="7"/>
                      <a:pt x="13" y="13"/>
                      <a:pt x="13" y="20"/>
                    </a:cubicBezTo>
                    <a:cubicBezTo>
                      <a:pt x="11" y="36"/>
                      <a:pt x="9" y="53"/>
                      <a:pt x="33" y="56"/>
                    </a:cubicBezTo>
                    <a:cubicBezTo>
                      <a:pt x="20" y="63"/>
                      <a:pt x="17" y="74"/>
                      <a:pt x="18" y="88"/>
                    </a:cubicBezTo>
                    <a:cubicBezTo>
                      <a:pt x="21" y="115"/>
                      <a:pt x="13" y="142"/>
                      <a:pt x="24" y="168"/>
                    </a:cubicBezTo>
                    <a:cubicBezTo>
                      <a:pt x="19" y="171"/>
                      <a:pt x="14" y="174"/>
                      <a:pt x="9" y="176"/>
                    </a:cubicBezTo>
                    <a:cubicBezTo>
                      <a:pt x="1" y="162"/>
                      <a:pt x="8" y="147"/>
                      <a:pt x="8" y="133"/>
                    </a:cubicBezTo>
                    <a:cubicBezTo>
                      <a:pt x="8" y="106"/>
                      <a:pt x="8" y="78"/>
                      <a:pt x="8" y="51"/>
                    </a:cubicBezTo>
                    <a:cubicBezTo>
                      <a:pt x="0" y="36"/>
                      <a:pt x="3" y="20"/>
                      <a:pt x="5" y="4"/>
                    </a:cubicBezTo>
                    <a:close/>
                  </a:path>
                </a:pathLst>
              </a:custGeom>
              <a:solidFill>
                <a:srgbClr val="7DAC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4" name="Google Shape;1524;p35"/>
              <p:cNvSpPr/>
              <p:nvPr/>
            </p:nvSpPr>
            <p:spPr>
              <a:xfrm>
                <a:off x="2229" y="605"/>
                <a:ext cx="59" cy="33"/>
              </a:xfrm>
              <a:custGeom>
                <a:avLst/>
                <a:gdLst/>
                <a:ahLst/>
                <a:cxnLst/>
                <a:rect l="l" t="t" r="r" b="b"/>
                <a:pathLst>
                  <a:path w="68" h="38" extrusionOk="0">
                    <a:moveTo>
                      <a:pt x="37" y="18"/>
                    </a:moveTo>
                    <a:cubicBezTo>
                      <a:pt x="42" y="22"/>
                      <a:pt x="47" y="22"/>
                      <a:pt x="49" y="16"/>
                    </a:cubicBezTo>
                    <a:cubicBezTo>
                      <a:pt x="55" y="0"/>
                      <a:pt x="62" y="11"/>
                      <a:pt x="68" y="15"/>
                    </a:cubicBezTo>
                    <a:cubicBezTo>
                      <a:pt x="67" y="18"/>
                      <a:pt x="65" y="21"/>
                      <a:pt x="64" y="24"/>
                    </a:cubicBezTo>
                    <a:cubicBezTo>
                      <a:pt x="61" y="26"/>
                      <a:pt x="59" y="28"/>
                      <a:pt x="56" y="30"/>
                    </a:cubicBezTo>
                    <a:cubicBezTo>
                      <a:pt x="42" y="33"/>
                      <a:pt x="27" y="38"/>
                      <a:pt x="12" y="30"/>
                    </a:cubicBezTo>
                    <a:cubicBezTo>
                      <a:pt x="11" y="27"/>
                      <a:pt x="8" y="24"/>
                      <a:pt x="4" y="24"/>
                    </a:cubicBezTo>
                    <a:cubicBezTo>
                      <a:pt x="3" y="22"/>
                      <a:pt x="2" y="21"/>
                      <a:pt x="0" y="20"/>
                    </a:cubicBezTo>
                    <a:cubicBezTo>
                      <a:pt x="10" y="20"/>
                      <a:pt x="18" y="9"/>
                      <a:pt x="29" y="15"/>
                    </a:cubicBezTo>
                    <a:cubicBezTo>
                      <a:pt x="32" y="15"/>
                      <a:pt x="34" y="16"/>
                      <a:pt x="37" y="18"/>
                    </a:cubicBezTo>
                    <a:close/>
                  </a:path>
                </a:pathLst>
              </a:custGeom>
              <a:solidFill>
                <a:srgbClr val="ADB56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5" name="Google Shape;1525;p35"/>
              <p:cNvSpPr/>
              <p:nvPr/>
            </p:nvSpPr>
            <p:spPr>
              <a:xfrm>
                <a:off x="1694" y="671"/>
                <a:ext cx="44" cy="16"/>
              </a:xfrm>
              <a:custGeom>
                <a:avLst/>
                <a:gdLst/>
                <a:ahLst/>
                <a:cxnLst/>
                <a:rect l="l" t="t" r="r" b="b"/>
                <a:pathLst>
                  <a:path w="51" h="19" extrusionOk="0">
                    <a:moveTo>
                      <a:pt x="39" y="19"/>
                    </a:moveTo>
                    <a:cubicBezTo>
                      <a:pt x="30" y="19"/>
                      <a:pt x="22" y="19"/>
                      <a:pt x="13" y="19"/>
                    </a:cubicBezTo>
                    <a:cubicBezTo>
                      <a:pt x="0" y="11"/>
                      <a:pt x="2" y="5"/>
                      <a:pt x="15" y="1"/>
                    </a:cubicBezTo>
                    <a:cubicBezTo>
                      <a:pt x="21" y="0"/>
                      <a:pt x="29" y="0"/>
                      <a:pt x="35" y="1"/>
                    </a:cubicBezTo>
                    <a:cubicBezTo>
                      <a:pt x="47" y="4"/>
                      <a:pt x="51" y="10"/>
                      <a:pt x="39" y="19"/>
                    </a:cubicBezTo>
                    <a:close/>
                  </a:path>
                </a:pathLst>
              </a:custGeom>
              <a:solidFill>
                <a:srgbClr val="E77C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6" name="Google Shape;1526;p35"/>
              <p:cNvSpPr/>
              <p:nvPr/>
            </p:nvSpPr>
            <p:spPr>
              <a:xfrm>
                <a:off x="1699" y="938"/>
                <a:ext cx="34" cy="21"/>
              </a:xfrm>
              <a:custGeom>
                <a:avLst/>
                <a:gdLst/>
                <a:ahLst/>
                <a:cxnLst/>
                <a:rect l="l" t="t" r="r" b="b"/>
                <a:pathLst>
                  <a:path w="39" h="25" extrusionOk="0">
                    <a:moveTo>
                      <a:pt x="20" y="5"/>
                    </a:moveTo>
                    <a:cubicBezTo>
                      <a:pt x="26" y="8"/>
                      <a:pt x="38" y="0"/>
                      <a:pt x="39" y="13"/>
                    </a:cubicBezTo>
                    <a:cubicBezTo>
                      <a:pt x="39" y="24"/>
                      <a:pt x="28" y="22"/>
                      <a:pt x="20" y="22"/>
                    </a:cubicBezTo>
                    <a:cubicBezTo>
                      <a:pt x="12" y="22"/>
                      <a:pt x="0" y="25"/>
                      <a:pt x="0" y="12"/>
                    </a:cubicBezTo>
                    <a:cubicBezTo>
                      <a:pt x="1" y="0"/>
                      <a:pt x="13" y="8"/>
                      <a:pt x="20" y="5"/>
                    </a:cubicBezTo>
                    <a:close/>
                  </a:path>
                </a:pathLst>
              </a:custGeom>
              <a:solidFill>
                <a:srgbClr val="E472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7" name="Google Shape;1527;p35"/>
              <p:cNvSpPr/>
              <p:nvPr/>
            </p:nvSpPr>
            <p:spPr>
              <a:xfrm>
                <a:off x="1858" y="1045"/>
                <a:ext cx="20" cy="33"/>
              </a:xfrm>
              <a:custGeom>
                <a:avLst/>
                <a:gdLst/>
                <a:ahLst/>
                <a:cxnLst/>
                <a:rect l="l" t="t" r="r" b="b"/>
                <a:pathLst>
                  <a:path w="24" h="39" extrusionOk="0">
                    <a:moveTo>
                      <a:pt x="4" y="19"/>
                    </a:moveTo>
                    <a:cubicBezTo>
                      <a:pt x="7" y="12"/>
                      <a:pt x="0" y="0"/>
                      <a:pt x="13" y="0"/>
                    </a:cubicBezTo>
                    <a:cubicBezTo>
                      <a:pt x="24" y="1"/>
                      <a:pt x="20" y="13"/>
                      <a:pt x="20" y="20"/>
                    </a:cubicBezTo>
                    <a:cubicBezTo>
                      <a:pt x="20" y="27"/>
                      <a:pt x="24" y="39"/>
                      <a:pt x="12" y="38"/>
                    </a:cubicBezTo>
                    <a:cubicBezTo>
                      <a:pt x="0" y="37"/>
                      <a:pt x="7" y="25"/>
                      <a:pt x="4" y="19"/>
                    </a:cubicBezTo>
                    <a:close/>
                  </a:path>
                </a:pathLst>
              </a:custGeom>
              <a:solidFill>
                <a:srgbClr val="E665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8" name="Google Shape;1528;p35"/>
              <p:cNvSpPr/>
              <p:nvPr/>
            </p:nvSpPr>
            <p:spPr>
              <a:xfrm>
                <a:off x="1589" y="1045"/>
                <a:ext cx="21" cy="33"/>
              </a:xfrm>
              <a:custGeom>
                <a:avLst/>
                <a:gdLst/>
                <a:ahLst/>
                <a:cxnLst/>
                <a:rect l="l" t="t" r="r" b="b"/>
                <a:pathLst>
                  <a:path w="25" h="38" extrusionOk="0">
                    <a:moveTo>
                      <a:pt x="19" y="20"/>
                    </a:moveTo>
                    <a:cubicBezTo>
                      <a:pt x="17" y="26"/>
                      <a:pt x="24" y="38"/>
                      <a:pt x="11" y="38"/>
                    </a:cubicBezTo>
                    <a:cubicBezTo>
                      <a:pt x="0" y="38"/>
                      <a:pt x="4" y="26"/>
                      <a:pt x="4" y="19"/>
                    </a:cubicBezTo>
                    <a:cubicBezTo>
                      <a:pt x="4" y="12"/>
                      <a:pt x="0" y="0"/>
                      <a:pt x="12" y="0"/>
                    </a:cubicBezTo>
                    <a:cubicBezTo>
                      <a:pt x="25" y="1"/>
                      <a:pt x="17" y="13"/>
                      <a:pt x="19" y="20"/>
                    </a:cubicBezTo>
                    <a:close/>
                  </a:path>
                </a:pathLst>
              </a:custGeom>
              <a:solidFill>
                <a:srgbClr val="E6663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9" name="Google Shape;1529;p35"/>
              <p:cNvSpPr/>
              <p:nvPr/>
            </p:nvSpPr>
            <p:spPr>
              <a:xfrm>
                <a:off x="2296" y="508"/>
                <a:ext cx="40" cy="38"/>
              </a:xfrm>
              <a:custGeom>
                <a:avLst/>
                <a:gdLst/>
                <a:ahLst/>
                <a:cxnLst/>
                <a:rect l="l" t="t" r="r" b="b"/>
                <a:pathLst>
                  <a:path w="47" h="44" extrusionOk="0">
                    <a:moveTo>
                      <a:pt x="47" y="9"/>
                    </a:moveTo>
                    <a:cubicBezTo>
                      <a:pt x="35" y="10"/>
                      <a:pt x="32" y="23"/>
                      <a:pt x="24" y="29"/>
                    </a:cubicBezTo>
                    <a:cubicBezTo>
                      <a:pt x="17" y="34"/>
                      <a:pt x="14" y="43"/>
                      <a:pt x="0" y="44"/>
                    </a:cubicBezTo>
                    <a:cubicBezTo>
                      <a:pt x="11" y="25"/>
                      <a:pt x="25" y="12"/>
                      <a:pt x="40" y="0"/>
                    </a:cubicBezTo>
                    <a:cubicBezTo>
                      <a:pt x="42" y="3"/>
                      <a:pt x="45" y="6"/>
                      <a:pt x="47" y="9"/>
                    </a:cubicBezTo>
                    <a:close/>
                  </a:path>
                </a:pathLst>
              </a:custGeom>
              <a:solidFill>
                <a:srgbClr val="E8F1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0" name="Google Shape;1530;p35"/>
              <p:cNvSpPr/>
              <p:nvPr/>
            </p:nvSpPr>
            <p:spPr>
              <a:xfrm>
                <a:off x="3778" y="481"/>
                <a:ext cx="35" cy="40"/>
              </a:xfrm>
              <a:custGeom>
                <a:avLst/>
                <a:gdLst/>
                <a:ahLst/>
                <a:cxnLst/>
                <a:rect l="l" t="t" r="r" b="b"/>
                <a:pathLst>
                  <a:path w="41" h="46" extrusionOk="0">
                    <a:moveTo>
                      <a:pt x="41" y="6"/>
                    </a:moveTo>
                    <a:cubicBezTo>
                      <a:pt x="27" y="16"/>
                      <a:pt x="24" y="37"/>
                      <a:pt x="8" y="46"/>
                    </a:cubicBezTo>
                    <a:cubicBezTo>
                      <a:pt x="5" y="45"/>
                      <a:pt x="3" y="44"/>
                      <a:pt x="0" y="43"/>
                    </a:cubicBezTo>
                    <a:cubicBezTo>
                      <a:pt x="14" y="31"/>
                      <a:pt x="25" y="17"/>
                      <a:pt x="31" y="0"/>
                    </a:cubicBezTo>
                    <a:cubicBezTo>
                      <a:pt x="35" y="1"/>
                      <a:pt x="39" y="1"/>
                      <a:pt x="41" y="6"/>
                    </a:cubicBezTo>
                    <a:close/>
                  </a:path>
                </a:pathLst>
              </a:custGeom>
              <a:solidFill>
                <a:srgbClr val="8DA8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1" name="Google Shape;1531;p35"/>
              <p:cNvSpPr/>
              <p:nvPr/>
            </p:nvSpPr>
            <p:spPr>
              <a:xfrm>
                <a:off x="2617" y="943"/>
                <a:ext cx="43" cy="21"/>
              </a:xfrm>
              <a:custGeom>
                <a:avLst/>
                <a:gdLst/>
                <a:ahLst/>
                <a:cxnLst/>
                <a:rect l="l" t="t" r="r" b="b"/>
                <a:pathLst>
                  <a:path w="50" h="24" extrusionOk="0">
                    <a:moveTo>
                      <a:pt x="10" y="0"/>
                    </a:moveTo>
                    <a:cubicBezTo>
                      <a:pt x="25" y="3"/>
                      <a:pt x="35" y="16"/>
                      <a:pt x="50" y="16"/>
                    </a:cubicBezTo>
                    <a:cubicBezTo>
                      <a:pt x="49" y="18"/>
                      <a:pt x="48" y="21"/>
                      <a:pt x="47" y="24"/>
                    </a:cubicBezTo>
                    <a:cubicBezTo>
                      <a:pt x="38" y="20"/>
                      <a:pt x="28" y="17"/>
                      <a:pt x="20" y="11"/>
                    </a:cubicBezTo>
                    <a:cubicBezTo>
                      <a:pt x="8" y="3"/>
                      <a:pt x="5" y="10"/>
                      <a:pt x="3" y="20"/>
                    </a:cubicBezTo>
                    <a:cubicBezTo>
                      <a:pt x="0" y="12"/>
                      <a:pt x="3" y="5"/>
                      <a:pt x="10" y="0"/>
                    </a:cubicBezTo>
                    <a:close/>
                  </a:path>
                </a:pathLst>
              </a:custGeom>
              <a:solidFill>
                <a:srgbClr val="E5D7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2" name="Google Shape;1532;p35"/>
              <p:cNvSpPr/>
              <p:nvPr/>
            </p:nvSpPr>
            <p:spPr>
              <a:xfrm>
                <a:off x="2723" y="605"/>
                <a:ext cx="31" cy="31"/>
              </a:xfrm>
              <a:custGeom>
                <a:avLst/>
                <a:gdLst/>
                <a:ahLst/>
                <a:cxnLst/>
                <a:rect l="l" t="t" r="r" b="b"/>
                <a:pathLst>
                  <a:path w="36" h="36" extrusionOk="0">
                    <a:moveTo>
                      <a:pt x="36" y="0"/>
                    </a:moveTo>
                    <a:cubicBezTo>
                      <a:pt x="24" y="12"/>
                      <a:pt x="12" y="24"/>
                      <a:pt x="0" y="36"/>
                    </a:cubicBezTo>
                    <a:cubicBezTo>
                      <a:pt x="7" y="19"/>
                      <a:pt x="19" y="7"/>
                      <a:pt x="36" y="0"/>
                    </a:cubicBezTo>
                    <a:close/>
                  </a:path>
                </a:pathLst>
              </a:custGeom>
              <a:solidFill>
                <a:srgbClr val="FFF7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3" name="Google Shape;1533;p35"/>
              <p:cNvSpPr/>
              <p:nvPr/>
            </p:nvSpPr>
            <p:spPr>
              <a:xfrm>
                <a:off x="2926" y="1071"/>
                <a:ext cx="27" cy="27"/>
              </a:xfrm>
              <a:custGeom>
                <a:avLst/>
                <a:gdLst/>
                <a:ahLst/>
                <a:cxnLst/>
                <a:rect l="l" t="t" r="r" b="b"/>
                <a:pathLst>
                  <a:path w="32" h="32" extrusionOk="0">
                    <a:moveTo>
                      <a:pt x="27" y="32"/>
                    </a:moveTo>
                    <a:cubicBezTo>
                      <a:pt x="17" y="24"/>
                      <a:pt x="8" y="16"/>
                      <a:pt x="1" y="5"/>
                    </a:cubicBezTo>
                    <a:cubicBezTo>
                      <a:pt x="1" y="3"/>
                      <a:pt x="0" y="2"/>
                      <a:pt x="0" y="0"/>
                    </a:cubicBezTo>
                    <a:cubicBezTo>
                      <a:pt x="12" y="9"/>
                      <a:pt x="23" y="20"/>
                      <a:pt x="32" y="32"/>
                    </a:cubicBezTo>
                    <a:cubicBezTo>
                      <a:pt x="31" y="32"/>
                      <a:pt x="29" y="32"/>
                      <a:pt x="27" y="32"/>
                    </a:cubicBezTo>
                    <a:close/>
                  </a:path>
                </a:pathLst>
              </a:custGeom>
              <a:solidFill>
                <a:srgbClr val="D3CE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4" name="Google Shape;1534;p35"/>
              <p:cNvSpPr/>
              <p:nvPr/>
            </p:nvSpPr>
            <p:spPr>
              <a:xfrm>
                <a:off x="3262" y="578"/>
                <a:ext cx="13" cy="23"/>
              </a:xfrm>
              <a:custGeom>
                <a:avLst/>
                <a:gdLst/>
                <a:ahLst/>
                <a:cxnLst/>
                <a:rect l="l" t="t" r="r" b="b"/>
                <a:pathLst>
                  <a:path w="15" h="27" extrusionOk="0">
                    <a:moveTo>
                      <a:pt x="3" y="27"/>
                    </a:moveTo>
                    <a:cubicBezTo>
                      <a:pt x="4" y="18"/>
                      <a:pt x="0" y="9"/>
                      <a:pt x="5" y="0"/>
                    </a:cubicBezTo>
                    <a:cubicBezTo>
                      <a:pt x="15" y="4"/>
                      <a:pt x="10" y="13"/>
                      <a:pt x="10" y="19"/>
                    </a:cubicBezTo>
                    <a:cubicBezTo>
                      <a:pt x="8" y="22"/>
                      <a:pt x="5" y="24"/>
                      <a:pt x="3" y="27"/>
                    </a:cubicBezTo>
                    <a:close/>
                  </a:path>
                </a:pathLst>
              </a:custGeom>
              <a:solidFill>
                <a:srgbClr val="BADE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5" name="Google Shape;1535;p35"/>
              <p:cNvSpPr/>
              <p:nvPr/>
            </p:nvSpPr>
            <p:spPr>
              <a:xfrm>
                <a:off x="2213" y="872"/>
                <a:ext cx="37" cy="11"/>
              </a:xfrm>
              <a:custGeom>
                <a:avLst/>
                <a:gdLst/>
                <a:ahLst/>
                <a:cxnLst/>
                <a:rect l="l" t="t" r="r" b="b"/>
                <a:pathLst>
                  <a:path w="43" h="13" extrusionOk="0">
                    <a:moveTo>
                      <a:pt x="0" y="2"/>
                    </a:moveTo>
                    <a:cubicBezTo>
                      <a:pt x="14" y="4"/>
                      <a:pt x="29" y="0"/>
                      <a:pt x="42" y="6"/>
                    </a:cubicBezTo>
                    <a:cubicBezTo>
                      <a:pt x="43" y="6"/>
                      <a:pt x="42" y="7"/>
                      <a:pt x="42" y="7"/>
                    </a:cubicBezTo>
                    <a:cubicBezTo>
                      <a:pt x="41" y="8"/>
                      <a:pt x="40" y="9"/>
                      <a:pt x="39" y="9"/>
                    </a:cubicBezTo>
                    <a:cubicBezTo>
                      <a:pt x="27" y="2"/>
                      <a:pt x="11" y="13"/>
                      <a:pt x="0" y="2"/>
                    </a:cubicBezTo>
                    <a:close/>
                  </a:path>
                </a:pathLst>
              </a:custGeom>
              <a:solidFill>
                <a:srgbClr val="F6C0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6" name="Google Shape;1536;p35"/>
              <p:cNvSpPr/>
              <p:nvPr/>
            </p:nvSpPr>
            <p:spPr>
              <a:xfrm>
                <a:off x="3283" y="572"/>
                <a:ext cx="12" cy="19"/>
              </a:xfrm>
              <a:custGeom>
                <a:avLst/>
                <a:gdLst/>
                <a:ahLst/>
                <a:cxnLst/>
                <a:rect l="l" t="t" r="r" b="b"/>
                <a:pathLst>
                  <a:path w="14" h="22" extrusionOk="0">
                    <a:moveTo>
                      <a:pt x="3" y="22"/>
                    </a:moveTo>
                    <a:cubicBezTo>
                      <a:pt x="3" y="15"/>
                      <a:pt x="0" y="8"/>
                      <a:pt x="4" y="0"/>
                    </a:cubicBezTo>
                    <a:cubicBezTo>
                      <a:pt x="12" y="1"/>
                      <a:pt x="7" y="12"/>
                      <a:pt x="14" y="14"/>
                    </a:cubicBezTo>
                    <a:cubicBezTo>
                      <a:pt x="11" y="17"/>
                      <a:pt x="7" y="20"/>
                      <a:pt x="3" y="22"/>
                    </a:cubicBezTo>
                    <a:close/>
                  </a:path>
                </a:pathLst>
              </a:custGeom>
              <a:solidFill>
                <a:srgbClr val="8DC1E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7" name="Google Shape;1537;p35"/>
              <p:cNvSpPr/>
              <p:nvPr/>
            </p:nvSpPr>
            <p:spPr>
              <a:xfrm>
                <a:off x="3232" y="585"/>
                <a:ext cx="10" cy="23"/>
              </a:xfrm>
              <a:custGeom>
                <a:avLst/>
                <a:gdLst/>
                <a:ahLst/>
                <a:cxnLst/>
                <a:rect l="l" t="t" r="r" b="b"/>
                <a:pathLst>
                  <a:path w="12" h="27" extrusionOk="0">
                    <a:moveTo>
                      <a:pt x="1" y="27"/>
                    </a:moveTo>
                    <a:cubicBezTo>
                      <a:pt x="2" y="21"/>
                      <a:pt x="1" y="15"/>
                      <a:pt x="2" y="10"/>
                    </a:cubicBezTo>
                    <a:cubicBezTo>
                      <a:pt x="2" y="6"/>
                      <a:pt x="0" y="0"/>
                      <a:pt x="5" y="1"/>
                    </a:cubicBezTo>
                    <a:cubicBezTo>
                      <a:pt x="12" y="1"/>
                      <a:pt x="10" y="7"/>
                      <a:pt x="9" y="11"/>
                    </a:cubicBezTo>
                    <a:cubicBezTo>
                      <a:pt x="3" y="15"/>
                      <a:pt x="9" y="24"/>
                      <a:pt x="1" y="27"/>
                    </a:cubicBezTo>
                    <a:close/>
                  </a:path>
                </a:pathLst>
              </a:custGeom>
              <a:solidFill>
                <a:srgbClr val="BDD9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8" name="Google Shape;1538;p35"/>
              <p:cNvSpPr/>
              <p:nvPr/>
            </p:nvSpPr>
            <p:spPr>
              <a:xfrm>
                <a:off x="3454" y="1190"/>
                <a:ext cx="236" cy="403"/>
              </a:xfrm>
              <a:custGeom>
                <a:avLst/>
                <a:gdLst/>
                <a:ahLst/>
                <a:cxnLst/>
                <a:rect l="l" t="t" r="r" b="b"/>
                <a:pathLst>
                  <a:path w="274" h="467" extrusionOk="0">
                    <a:moveTo>
                      <a:pt x="274" y="15"/>
                    </a:moveTo>
                    <a:cubicBezTo>
                      <a:pt x="264" y="98"/>
                      <a:pt x="254" y="182"/>
                      <a:pt x="244" y="265"/>
                    </a:cubicBezTo>
                    <a:cubicBezTo>
                      <a:pt x="241" y="287"/>
                      <a:pt x="237" y="309"/>
                      <a:pt x="235" y="330"/>
                    </a:cubicBezTo>
                    <a:cubicBezTo>
                      <a:pt x="232" y="360"/>
                      <a:pt x="225" y="388"/>
                      <a:pt x="223" y="418"/>
                    </a:cubicBezTo>
                    <a:cubicBezTo>
                      <a:pt x="216" y="457"/>
                      <a:pt x="201" y="467"/>
                      <a:pt x="163" y="461"/>
                    </a:cubicBezTo>
                    <a:cubicBezTo>
                      <a:pt x="124" y="456"/>
                      <a:pt x="85" y="451"/>
                      <a:pt x="45" y="447"/>
                    </a:cubicBezTo>
                    <a:cubicBezTo>
                      <a:pt x="19" y="444"/>
                      <a:pt x="6" y="435"/>
                      <a:pt x="0" y="414"/>
                    </a:cubicBezTo>
                    <a:cubicBezTo>
                      <a:pt x="0" y="392"/>
                      <a:pt x="4" y="372"/>
                      <a:pt x="6" y="351"/>
                    </a:cubicBezTo>
                    <a:cubicBezTo>
                      <a:pt x="10" y="313"/>
                      <a:pt x="15" y="276"/>
                      <a:pt x="16" y="238"/>
                    </a:cubicBezTo>
                    <a:cubicBezTo>
                      <a:pt x="26" y="159"/>
                      <a:pt x="36" y="79"/>
                      <a:pt x="46" y="0"/>
                    </a:cubicBezTo>
                    <a:cubicBezTo>
                      <a:pt x="98" y="1"/>
                      <a:pt x="150" y="5"/>
                      <a:pt x="202" y="4"/>
                    </a:cubicBezTo>
                    <a:cubicBezTo>
                      <a:pt x="208" y="4"/>
                      <a:pt x="214" y="4"/>
                      <a:pt x="220" y="5"/>
                    </a:cubicBezTo>
                    <a:cubicBezTo>
                      <a:pt x="231" y="8"/>
                      <a:pt x="243" y="8"/>
                      <a:pt x="255" y="8"/>
                    </a:cubicBezTo>
                    <a:cubicBezTo>
                      <a:pt x="262" y="8"/>
                      <a:pt x="269" y="8"/>
                      <a:pt x="274" y="15"/>
                    </a:cubicBezTo>
                    <a:close/>
                  </a:path>
                </a:pathLst>
              </a:custGeom>
              <a:solidFill>
                <a:srgbClr val="EC62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9" name="Google Shape;1539;p35"/>
              <p:cNvSpPr/>
              <p:nvPr/>
            </p:nvSpPr>
            <p:spPr>
              <a:xfrm>
                <a:off x="3140" y="1067"/>
                <a:ext cx="225" cy="124"/>
              </a:xfrm>
              <a:custGeom>
                <a:avLst/>
                <a:gdLst/>
                <a:ahLst/>
                <a:cxnLst/>
                <a:rect l="l" t="t" r="r" b="b"/>
                <a:pathLst>
                  <a:path w="260" h="144" extrusionOk="0">
                    <a:moveTo>
                      <a:pt x="172" y="107"/>
                    </a:moveTo>
                    <a:cubicBezTo>
                      <a:pt x="170" y="86"/>
                      <a:pt x="151" y="85"/>
                      <a:pt x="137" y="79"/>
                    </a:cubicBezTo>
                    <a:cubicBezTo>
                      <a:pt x="133" y="77"/>
                      <a:pt x="129" y="80"/>
                      <a:pt x="127" y="84"/>
                    </a:cubicBezTo>
                    <a:cubicBezTo>
                      <a:pt x="125" y="88"/>
                      <a:pt x="126" y="92"/>
                      <a:pt x="129" y="95"/>
                    </a:cubicBezTo>
                    <a:cubicBezTo>
                      <a:pt x="145" y="108"/>
                      <a:pt x="127" y="116"/>
                      <a:pt x="125" y="127"/>
                    </a:cubicBezTo>
                    <a:cubicBezTo>
                      <a:pt x="122" y="138"/>
                      <a:pt x="113" y="135"/>
                      <a:pt x="105" y="135"/>
                    </a:cubicBezTo>
                    <a:cubicBezTo>
                      <a:pt x="74" y="133"/>
                      <a:pt x="43" y="138"/>
                      <a:pt x="12" y="144"/>
                    </a:cubicBezTo>
                    <a:cubicBezTo>
                      <a:pt x="41" y="134"/>
                      <a:pt x="69" y="123"/>
                      <a:pt x="100" y="112"/>
                    </a:cubicBezTo>
                    <a:cubicBezTo>
                      <a:pt x="74" y="79"/>
                      <a:pt x="40" y="72"/>
                      <a:pt x="0" y="76"/>
                    </a:cubicBezTo>
                    <a:cubicBezTo>
                      <a:pt x="7" y="58"/>
                      <a:pt x="13" y="41"/>
                      <a:pt x="20" y="24"/>
                    </a:cubicBezTo>
                    <a:cubicBezTo>
                      <a:pt x="26" y="11"/>
                      <a:pt x="38" y="4"/>
                      <a:pt x="54" y="3"/>
                    </a:cubicBezTo>
                    <a:cubicBezTo>
                      <a:pt x="112" y="0"/>
                      <a:pt x="169" y="8"/>
                      <a:pt x="225" y="24"/>
                    </a:cubicBezTo>
                    <a:cubicBezTo>
                      <a:pt x="242" y="30"/>
                      <a:pt x="253" y="41"/>
                      <a:pt x="255" y="58"/>
                    </a:cubicBezTo>
                    <a:cubicBezTo>
                      <a:pt x="257" y="74"/>
                      <a:pt x="258" y="91"/>
                      <a:pt x="260" y="109"/>
                    </a:cubicBezTo>
                    <a:cubicBezTo>
                      <a:pt x="230" y="98"/>
                      <a:pt x="201" y="95"/>
                      <a:pt x="172" y="10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0" name="Google Shape;1540;p35"/>
              <p:cNvSpPr/>
              <p:nvPr/>
            </p:nvSpPr>
            <p:spPr>
              <a:xfrm>
                <a:off x="1418" y="970"/>
                <a:ext cx="2755" cy="706"/>
              </a:xfrm>
              <a:custGeom>
                <a:avLst/>
                <a:gdLst/>
                <a:ahLst/>
                <a:cxnLst/>
                <a:rect l="l" t="t" r="r" b="b"/>
                <a:pathLst>
                  <a:path w="3196" h="818" extrusionOk="0">
                    <a:moveTo>
                      <a:pt x="3012" y="765"/>
                    </a:moveTo>
                    <a:cubicBezTo>
                      <a:pt x="3001" y="763"/>
                      <a:pt x="2990" y="763"/>
                      <a:pt x="2979" y="763"/>
                    </a:cubicBezTo>
                    <a:cubicBezTo>
                      <a:pt x="2956" y="766"/>
                      <a:pt x="2934" y="766"/>
                      <a:pt x="2911" y="768"/>
                    </a:cubicBezTo>
                    <a:cubicBezTo>
                      <a:pt x="2897" y="772"/>
                      <a:pt x="2883" y="771"/>
                      <a:pt x="2870" y="771"/>
                    </a:cubicBezTo>
                    <a:cubicBezTo>
                      <a:pt x="2816" y="770"/>
                      <a:pt x="2762" y="771"/>
                      <a:pt x="2708" y="771"/>
                    </a:cubicBezTo>
                    <a:cubicBezTo>
                      <a:pt x="2692" y="771"/>
                      <a:pt x="2675" y="769"/>
                      <a:pt x="2659" y="773"/>
                    </a:cubicBezTo>
                    <a:cubicBezTo>
                      <a:pt x="2630" y="772"/>
                      <a:pt x="2601" y="770"/>
                      <a:pt x="2570" y="768"/>
                    </a:cubicBezTo>
                    <a:cubicBezTo>
                      <a:pt x="2596" y="741"/>
                      <a:pt x="2590" y="710"/>
                      <a:pt x="2594" y="681"/>
                    </a:cubicBezTo>
                    <a:cubicBezTo>
                      <a:pt x="2595" y="675"/>
                      <a:pt x="2599" y="668"/>
                      <a:pt x="2590" y="664"/>
                    </a:cubicBezTo>
                    <a:cubicBezTo>
                      <a:pt x="2583" y="669"/>
                      <a:pt x="2585" y="678"/>
                      <a:pt x="2582" y="685"/>
                    </a:cubicBezTo>
                    <a:cubicBezTo>
                      <a:pt x="2576" y="715"/>
                      <a:pt x="2565" y="722"/>
                      <a:pt x="2530" y="718"/>
                    </a:cubicBezTo>
                    <a:cubicBezTo>
                      <a:pt x="2485" y="713"/>
                      <a:pt x="2440" y="708"/>
                      <a:pt x="2396" y="702"/>
                    </a:cubicBezTo>
                    <a:cubicBezTo>
                      <a:pt x="2375" y="700"/>
                      <a:pt x="2365" y="688"/>
                      <a:pt x="2363" y="667"/>
                    </a:cubicBezTo>
                    <a:cubicBezTo>
                      <a:pt x="2365" y="642"/>
                      <a:pt x="2369" y="617"/>
                      <a:pt x="2371" y="593"/>
                    </a:cubicBezTo>
                    <a:cubicBezTo>
                      <a:pt x="2376" y="559"/>
                      <a:pt x="2379" y="526"/>
                      <a:pt x="2384" y="493"/>
                    </a:cubicBezTo>
                    <a:cubicBezTo>
                      <a:pt x="2386" y="474"/>
                      <a:pt x="2390" y="456"/>
                      <a:pt x="2392" y="437"/>
                    </a:cubicBezTo>
                    <a:cubicBezTo>
                      <a:pt x="2398" y="376"/>
                      <a:pt x="2406" y="314"/>
                      <a:pt x="2413" y="253"/>
                    </a:cubicBezTo>
                    <a:cubicBezTo>
                      <a:pt x="2419" y="218"/>
                      <a:pt x="2422" y="182"/>
                      <a:pt x="2427" y="146"/>
                    </a:cubicBezTo>
                    <a:cubicBezTo>
                      <a:pt x="2429" y="126"/>
                      <a:pt x="2431" y="124"/>
                      <a:pt x="2452" y="127"/>
                    </a:cubicBezTo>
                    <a:cubicBezTo>
                      <a:pt x="2505" y="134"/>
                      <a:pt x="2558" y="139"/>
                      <a:pt x="2610" y="147"/>
                    </a:cubicBezTo>
                    <a:cubicBezTo>
                      <a:pt x="2617" y="148"/>
                      <a:pt x="2623" y="150"/>
                      <a:pt x="2630" y="150"/>
                    </a:cubicBezTo>
                    <a:cubicBezTo>
                      <a:pt x="2644" y="149"/>
                      <a:pt x="2645" y="159"/>
                      <a:pt x="2644" y="170"/>
                    </a:cubicBezTo>
                    <a:cubicBezTo>
                      <a:pt x="2642" y="198"/>
                      <a:pt x="2635" y="225"/>
                      <a:pt x="2636" y="253"/>
                    </a:cubicBezTo>
                    <a:cubicBezTo>
                      <a:pt x="2638" y="258"/>
                      <a:pt x="2637" y="264"/>
                      <a:pt x="2645" y="265"/>
                    </a:cubicBezTo>
                    <a:cubicBezTo>
                      <a:pt x="2649" y="231"/>
                      <a:pt x="2652" y="197"/>
                      <a:pt x="2658" y="164"/>
                    </a:cubicBezTo>
                    <a:cubicBezTo>
                      <a:pt x="2663" y="143"/>
                      <a:pt x="2658" y="134"/>
                      <a:pt x="2637" y="133"/>
                    </a:cubicBezTo>
                    <a:cubicBezTo>
                      <a:pt x="2633" y="129"/>
                      <a:pt x="2628" y="127"/>
                      <a:pt x="2622" y="129"/>
                    </a:cubicBezTo>
                    <a:cubicBezTo>
                      <a:pt x="2618" y="133"/>
                      <a:pt x="2614" y="131"/>
                      <a:pt x="2609" y="131"/>
                    </a:cubicBezTo>
                    <a:cubicBezTo>
                      <a:pt x="2551" y="123"/>
                      <a:pt x="2493" y="117"/>
                      <a:pt x="2435" y="109"/>
                    </a:cubicBezTo>
                    <a:cubicBezTo>
                      <a:pt x="2423" y="108"/>
                      <a:pt x="2418" y="108"/>
                      <a:pt x="2416" y="123"/>
                    </a:cubicBezTo>
                    <a:cubicBezTo>
                      <a:pt x="2402" y="228"/>
                      <a:pt x="2390" y="334"/>
                      <a:pt x="2376" y="439"/>
                    </a:cubicBezTo>
                    <a:cubicBezTo>
                      <a:pt x="2366" y="512"/>
                      <a:pt x="2358" y="585"/>
                      <a:pt x="2351" y="657"/>
                    </a:cubicBezTo>
                    <a:cubicBezTo>
                      <a:pt x="2348" y="686"/>
                      <a:pt x="2333" y="716"/>
                      <a:pt x="2360" y="746"/>
                    </a:cubicBezTo>
                    <a:cubicBezTo>
                      <a:pt x="2324" y="741"/>
                      <a:pt x="2292" y="737"/>
                      <a:pt x="2259" y="733"/>
                    </a:cubicBezTo>
                    <a:cubicBezTo>
                      <a:pt x="2228" y="729"/>
                      <a:pt x="2228" y="729"/>
                      <a:pt x="2226" y="697"/>
                    </a:cubicBezTo>
                    <a:cubicBezTo>
                      <a:pt x="2225" y="684"/>
                      <a:pt x="2223" y="674"/>
                      <a:pt x="2236" y="663"/>
                    </a:cubicBezTo>
                    <a:cubicBezTo>
                      <a:pt x="2350" y="573"/>
                      <a:pt x="2357" y="410"/>
                      <a:pt x="2252" y="309"/>
                    </a:cubicBezTo>
                    <a:cubicBezTo>
                      <a:pt x="2248" y="306"/>
                      <a:pt x="2242" y="304"/>
                      <a:pt x="2242" y="294"/>
                    </a:cubicBezTo>
                    <a:cubicBezTo>
                      <a:pt x="2269" y="313"/>
                      <a:pt x="2294" y="330"/>
                      <a:pt x="2319" y="347"/>
                    </a:cubicBezTo>
                    <a:cubicBezTo>
                      <a:pt x="2325" y="340"/>
                      <a:pt x="2325" y="333"/>
                      <a:pt x="2325" y="326"/>
                    </a:cubicBezTo>
                    <a:cubicBezTo>
                      <a:pt x="2326" y="294"/>
                      <a:pt x="2314" y="269"/>
                      <a:pt x="2293" y="247"/>
                    </a:cubicBezTo>
                    <a:cubicBezTo>
                      <a:pt x="2289" y="243"/>
                      <a:pt x="2280" y="242"/>
                      <a:pt x="2285" y="233"/>
                    </a:cubicBezTo>
                    <a:cubicBezTo>
                      <a:pt x="2287" y="229"/>
                      <a:pt x="2292" y="224"/>
                      <a:pt x="2285" y="220"/>
                    </a:cubicBezTo>
                    <a:cubicBezTo>
                      <a:pt x="2278" y="214"/>
                      <a:pt x="2276" y="226"/>
                      <a:pt x="2270" y="225"/>
                    </a:cubicBezTo>
                    <a:cubicBezTo>
                      <a:pt x="2263" y="213"/>
                      <a:pt x="2266" y="199"/>
                      <a:pt x="2264" y="186"/>
                    </a:cubicBezTo>
                    <a:cubicBezTo>
                      <a:pt x="2259" y="145"/>
                      <a:pt x="2251" y="135"/>
                      <a:pt x="2211" y="124"/>
                    </a:cubicBezTo>
                    <a:cubicBezTo>
                      <a:pt x="2170" y="113"/>
                      <a:pt x="2128" y="108"/>
                      <a:pt x="2085" y="106"/>
                    </a:cubicBezTo>
                    <a:cubicBezTo>
                      <a:pt x="2027" y="104"/>
                      <a:pt x="2017" y="110"/>
                      <a:pt x="1998" y="165"/>
                    </a:cubicBezTo>
                    <a:cubicBezTo>
                      <a:pt x="1996" y="169"/>
                      <a:pt x="1996" y="172"/>
                      <a:pt x="1994" y="175"/>
                    </a:cubicBezTo>
                    <a:cubicBezTo>
                      <a:pt x="1990" y="179"/>
                      <a:pt x="1991" y="198"/>
                      <a:pt x="1978" y="181"/>
                    </a:cubicBezTo>
                    <a:cubicBezTo>
                      <a:pt x="1974" y="176"/>
                      <a:pt x="1967" y="180"/>
                      <a:pt x="1969" y="186"/>
                    </a:cubicBezTo>
                    <a:cubicBezTo>
                      <a:pt x="1974" y="200"/>
                      <a:pt x="1962" y="202"/>
                      <a:pt x="1954" y="207"/>
                    </a:cubicBezTo>
                    <a:cubicBezTo>
                      <a:pt x="1924" y="228"/>
                      <a:pt x="1905" y="254"/>
                      <a:pt x="1905" y="294"/>
                    </a:cubicBezTo>
                    <a:cubicBezTo>
                      <a:pt x="1934" y="287"/>
                      <a:pt x="1959" y="273"/>
                      <a:pt x="1987" y="270"/>
                    </a:cubicBezTo>
                    <a:cubicBezTo>
                      <a:pt x="1973" y="277"/>
                      <a:pt x="1962" y="287"/>
                      <a:pt x="1950" y="296"/>
                    </a:cubicBezTo>
                    <a:cubicBezTo>
                      <a:pt x="1855" y="370"/>
                      <a:pt x="1830" y="503"/>
                      <a:pt x="1896" y="604"/>
                    </a:cubicBezTo>
                    <a:cubicBezTo>
                      <a:pt x="1913" y="629"/>
                      <a:pt x="1917" y="649"/>
                      <a:pt x="1903" y="675"/>
                    </a:cubicBezTo>
                    <a:cubicBezTo>
                      <a:pt x="1899" y="683"/>
                      <a:pt x="1896" y="685"/>
                      <a:pt x="1888" y="685"/>
                    </a:cubicBezTo>
                    <a:cubicBezTo>
                      <a:pt x="1829" y="679"/>
                      <a:pt x="1769" y="673"/>
                      <a:pt x="1709" y="667"/>
                    </a:cubicBezTo>
                    <a:cubicBezTo>
                      <a:pt x="1702" y="661"/>
                      <a:pt x="1693" y="663"/>
                      <a:pt x="1684" y="662"/>
                    </a:cubicBezTo>
                    <a:cubicBezTo>
                      <a:pt x="1638" y="656"/>
                      <a:pt x="1590" y="659"/>
                      <a:pt x="1543" y="656"/>
                    </a:cubicBezTo>
                    <a:cubicBezTo>
                      <a:pt x="1517" y="654"/>
                      <a:pt x="1490" y="647"/>
                      <a:pt x="1463" y="655"/>
                    </a:cubicBezTo>
                    <a:cubicBezTo>
                      <a:pt x="1431" y="654"/>
                      <a:pt x="1400" y="653"/>
                      <a:pt x="1369" y="652"/>
                    </a:cubicBezTo>
                    <a:cubicBezTo>
                      <a:pt x="1356" y="643"/>
                      <a:pt x="1343" y="651"/>
                      <a:pt x="1330" y="651"/>
                    </a:cubicBezTo>
                    <a:cubicBezTo>
                      <a:pt x="1260" y="652"/>
                      <a:pt x="1190" y="648"/>
                      <a:pt x="1121" y="655"/>
                    </a:cubicBezTo>
                    <a:cubicBezTo>
                      <a:pt x="1062" y="658"/>
                      <a:pt x="1003" y="660"/>
                      <a:pt x="944" y="662"/>
                    </a:cubicBezTo>
                    <a:cubicBezTo>
                      <a:pt x="945" y="658"/>
                      <a:pt x="948" y="658"/>
                      <a:pt x="950" y="657"/>
                    </a:cubicBezTo>
                    <a:cubicBezTo>
                      <a:pt x="1047" y="616"/>
                      <a:pt x="1094" y="515"/>
                      <a:pt x="1061" y="419"/>
                    </a:cubicBezTo>
                    <a:cubicBezTo>
                      <a:pt x="1028" y="324"/>
                      <a:pt x="930" y="273"/>
                      <a:pt x="828" y="301"/>
                    </a:cubicBezTo>
                    <a:cubicBezTo>
                      <a:pt x="815" y="305"/>
                      <a:pt x="811" y="300"/>
                      <a:pt x="809" y="289"/>
                    </a:cubicBezTo>
                    <a:cubicBezTo>
                      <a:pt x="810" y="283"/>
                      <a:pt x="808" y="279"/>
                      <a:pt x="802" y="277"/>
                    </a:cubicBezTo>
                    <a:cubicBezTo>
                      <a:pt x="770" y="214"/>
                      <a:pt x="737" y="152"/>
                      <a:pt x="704" y="89"/>
                    </a:cubicBezTo>
                    <a:cubicBezTo>
                      <a:pt x="702" y="85"/>
                      <a:pt x="701" y="81"/>
                      <a:pt x="702" y="76"/>
                    </a:cubicBezTo>
                    <a:cubicBezTo>
                      <a:pt x="708" y="53"/>
                      <a:pt x="697" y="38"/>
                      <a:pt x="680" y="25"/>
                    </a:cubicBezTo>
                    <a:cubicBezTo>
                      <a:pt x="664" y="13"/>
                      <a:pt x="646" y="6"/>
                      <a:pt x="628" y="0"/>
                    </a:cubicBezTo>
                    <a:cubicBezTo>
                      <a:pt x="610" y="2"/>
                      <a:pt x="606" y="9"/>
                      <a:pt x="610" y="27"/>
                    </a:cubicBezTo>
                    <a:cubicBezTo>
                      <a:pt x="613" y="28"/>
                      <a:pt x="616" y="29"/>
                      <a:pt x="619" y="31"/>
                    </a:cubicBezTo>
                    <a:cubicBezTo>
                      <a:pt x="668" y="49"/>
                      <a:pt x="672" y="69"/>
                      <a:pt x="634" y="103"/>
                    </a:cubicBezTo>
                    <a:cubicBezTo>
                      <a:pt x="637" y="114"/>
                      <a:pt x="642" y="123"/>
                      <a:pt x="653" y="126"/>
                    </a:cubicBezTo>
                    <a:cubicBezTo>
                      <a:pt x="659" y="123"/>
                      <a:pt x="665" y="120"/>
                      <a:pt x="670" y="115"/>
                    </a:cubicBezTo>
                    <a:cubicBezTo>
                      <a:pt x="681" y="104"/>
                      <a:pt x="686" y="109"/>
                      <a:pt x="692" y="122"/>
                    </a:cubicBezTo>
                    <a:cubicBezTo>
                      <a:pt x="701" y="141"/>
                      <a:pt x="710" y="160"/>
                      <a:pt x="721" y="178"/>
                    </a:cubicBezTo>
                    <a:cubicBezTo>
                      <a:pt x="730" y="192"/>
                      <a:pt x="730" y="202"/>
                      <a:pt x="719" y="217"/>
                    </a:cubicBezTo>
                    <a:cubicBezTo>
                      <a:pt x="706" y="234"/>
                      <a:pt x="696" y="255"/>
                      <a:pt x="686" y="275"/>
                    </a:cubicBezTo>
                    <a:cubicBezTo>
                      <a:pt x="663" y="318"/>
                      <a:pt x="643" y="362"/>
                      <a:pt x="617" y="403"/>
                    </a:cubicBezTo>
                    <a:cubicBezTo>
                      <a:pt x="606" y="421"/>
                      <a:pt x="594" y="437"/>
                      <a:pt x="581" y="453"/>
                    </a:cubicBezTo>
                    <a:cubicBezTo>
                      <a:pt x="574" y="461"/>
                      <a:pt x="569" y="457"/>
                      <a:pt x="562" y="454"/>
                    </a:cubicBezTo>
                    <a:cubicBezTo>
                      <a:pt x="555" y="451"/>
                      <a:pt x="551" y="449"/>
                      <a:pt x="553" y="440"/>
                    </a:cubicBezTo>
                    <a:cubicBezTo>
                      <a:pt x="555" y="427"/>
                      <a:pt x="559" y="418"/>
                      <a:pt x="573" y="414"/>
                    </a:cubicBezTo>
                    <a:cubicBezTo>
                      <a:pt x="584" y="410"/>
                      <a:pt x="598" y="406"/>
                      <a:pt x="591" y="390"/>
                    </a:cubicBezTo>
                    <a:cubicBezTo>
                      <a:pt x="584" y="372"/>
                      <a:pt x="571" y="380"/>
                      <a:pt x="560" y="384"/>
                    </a:cubicBezTo>
                    <a:cubicBezTo>
                      <a:pt x="549" y="389"/>
                      <a:pt x="538" y="394"/>
                      <a:pt x="527" y="398"/>
                    </a:cubicBezTo>
                    <a:cubicBezTo>
                      <a:pt x="518" y="402"/>
                      <a:pt x="515" y="409"/>
                      <a:pt x="518" y="418"/>
                    </a:cubicBezTo>
                    <a:cubicBezTo>
                      <a:pt x="520" y="427"/>
                      <a:pt x="526" y="431"/>
                      <a:pt x="536" y="429"/>
                    </a:cubicBezTo>
                    <a:cubicBezTo>
                      <a:pt x="539" y="429"/>
                      <a:pt x="542" y="426"/>
                      <a:pt x="546" y="429"/>
                    </a:cubicBezTo>
                    <a:cubicBezTo>
                      <a:pt x="544" y="436"/>
                      <a:pt x="546" y="447"/>
                      <a:pt x="536" y="447"/>
                    </a:cubicBezTo>
                    <a:cubicBezTo>
                      <a:pt x="525" y="448"/>
                      <a:pt x="513" y="457"/>
                      <a:pt x="503" y="441"/>
                    </a:cubicBezTo>
                    <a:cubicBezTo>
                      <a:pt x="469" y="394"/>
                      <a:pt x="433" y="347"/>
                      <a:pt x="398" y="300"/>
                    </a:cubicBezTo>
                    <a:cubicBezTo>
                      <a:pt x="380" y="293"/>
                      <a:pt x="362" y="289"/>
                      <a:pt x="346" y="306"/>
                    </a:cubicBezTo>
                    <a:cubicBezTo>
                      <a:pt x="335" y="326"/>
                      <a:pt x="324" y="347"/>
                      <a:pt x="313" y="368"/>
                    </a:cubicBezTo>
                    <a:cubicBezTo>
                      <a:pt x="308" y="371"/>
                      <a:pt x="305" y="376"/>
                      <a:pt x="301" y="380"/>
                    </a:cubicBezTo>
                    <a:cubicBezTo>
                      <a:pt x="294" y="385"/>
                      <a:pt x="288" y="380"/>
                      <a:pt x="282" y="378"/>
                    </a:cubicBezTo>
                    <a:cubicBezTo>
                      <a:pt x="263" y="375"/>
                      <a:pt x="244" y="371"/>
                      <a:pt x="225" y="372"/>
                    </a:cubicBezTo>
                    <a:cubicBezTo>
                      <a:pt x="112" y="377"/>
                      <a:pt x="20" y="484"/>
                      <a:pt x="46" y="592"/>
                    </a:cubicBezTo>
                    <a:cubicBezTo>
                      <a:pt x="48" y="601"/>
                      <a:pt x="49" y="609"/>
                      <a:pt x="52" y="618"/>
                    </a:cubicBezTo>
                    <a:cubicBezTo>
                      <a:pt x="78" y="699"/>
                      <a:pt x="135" y="742"/>
                      <a:pt x="224" y="755"/>
                    </a:cubicBezTo>
                    <a:cubicBezTo>
                      <a:pt x="148" y="775"/>
                      <a:pt x="75" y="789"/>
                      <a:pt x="0" y="813"/>
                    </a:cubicBezTo>
                    <a:cubicBezTo>
                      <a:pt x="13" y="818"/>
                      <a:pt x="21" y="816"/>
                      <a:pt x="28" y="814"/>
                    </a:cubicBezTo>
                    <a:cubicBezTo>
                      <a:pt x="111" y="798"/>
                      <a:pt x="193" y="782"/>
                      <a:pt x="275" y="767"/>
                    </a:cubicBezTo>
                    <a:cubicBezTo>
                      <a:pt x="497" y="726"/>
                      <a:pt x="720" y="696"/>
                      <a:pt x="945" y="684"/>
                    </a:cubicBezTo>
                    <a:cubicBezTo>
                      <a:pt x="1105" y="676"/>
                      <a:pt x="1264" y="673"/>
                      <a:pt x="1424" y="675"/>
                    </a:cubicBezTo>
                    <a:cubicBezTo>
                      <a:pt x="1624" y="679"/>
                      <a:pt x="1822" y="693"/>
                      <a:pt x="2020" y="718"/>
                    </a:cubicBezTo>
                    <a:cubicBezTo>
                      <a:pt x="2207" y="742"/>
                      <a:pt x="2394" y="772"/>
                      <a:pt x="2583" y="786"/>
                    </a:cubicBezTo>
                    <a:cubicBezTo>
                      <a:pt x="2762" y="799"/>
                      <a:pt x="2941" y="798"/>
                      <a:pt x="3118" y="764"/>
                    </a:cubicBezTo>
                    <a:cubicBezTo>
                      <a:pt x="3145" y="759"/>
                      <a:pt x="3172" y="755"/>
                      <a:pt x="3196" y="740"/>
                    </a:cubicBezTo>
                    <a:cubicBezTo>
                      <a:pt x="3135" y="746"/>
                      <a:pt x="3074" y="760"/>
                      <a:pt x="3012" y="765"/>
                    </a:cubicBezTo>
                    <a:close/>
                    <a:moveTo>
                      <a:pt x="367" y="308"/>
                    </a:moveTo>
                    <a:cubicBezTo>
                      <a:pt x="376" y="320"/>
                      <a:pt x="384" y="330"/>
                      <a:pt x="392" y="340"/>
                    </a:cubicBezTo>
                    <a:cubicBezTo>
                      <a:pt x="420" y="380"/>
                      <a:pt x="449" y="419"/>
                      <a:pt x="477" y="458"/>
                    </a:cubicBezTo>
                    <a:cubicBezTo>
                      <a:pt x="488" y="474"/>
                      <a:pt x="475" y="509"/>
                      <a:pt x="456" y="512"/>
                    </a:cubicBezTo>
                    <a:cubicBezTo>
                      <a:pt x="420" y="519"/>
                      <a:pt x="420" y="519"/>
                      <a:pt x="404" y="485"/>
                    </a:cubicBezTo>
                    <a:cubicBezTo>
                      <a:pt x="400" y="476"/>
                      <a:pt x="394" y="468"/>
                      <a:pt x="389" y="459"/>
                    </a:cubicBezTo>
                    <a:cubicBezTo>
                      <a:pt x="399" y="450"/>
                      <a:pt x="398" y="442"/>
                      <a:pt x="389" y="433"/>
                    </a:cubicBezTo>
                    <a:cubicBezTo>
                      <a:pt x="374" y="418"/>
                      <a:pt x="361" y="403"/>
                      <a:pt x="344" y="390"/>
                    </a:cubicBezTo>
                    <a:cubicBezTo>
                      <a:pt x="339" y="387"/>
                      <a:pt x="332" y="385"/>
                      <a:pt x="333" y="376"/>
                    </a:cubicBezTo>
                    <a:cubicBezTo>
                      <a:pt x="344" y="354"/>
                      <a:pt x="355" y="332"/>
                      <a:pt x="367" y="308"/>
                    </a:cubicBezTo>
                    <a:close/>
                    <a:moveTo>
                      <a:pt x="327" y="734"/>
                    </a:moveTo>
                    <a:cubicBezTo>
                      <a:pt x="326" y="727"/>
                      <a:pt x="331" y="727"/>
                      <a:pt x="334" y="725"/>
                    </a:cubicBezTo>
                    <a:cubicBezTo>
                      <a:pt x="392" y="686"/>
                      <a:pt x="422" y="632"/>
                      <a:pt x="421" y="562"/>
                    </a:cubicBezTo>
                    <a:cubicBezTo>
                      <a:pt x="421" y="546"/>
                      <a:pt x="426" y="542"/>
                      <a:pt x="439" y="542"/>
                    </a:cubicBezTo>
                    <a:cubicBezTo>
                      <a:pt x="443" y="541"/>
                      <a:pt x="448" y="541"/>
                      <a:pt x="451" y="540"/>
                    </a:cubicBezTo>
                    <a:cubicBezTo>
                      <a:pt x="469" y="534"/>
                      <a:pt x="483" y="537"/>
                      <a:pt x="492" y="555"/>
                    </a:cubicBezTo>
                    <a:cubicBezTo>
                      <a:pt x="495" y="560"/>
                      <a:pt x="501" y="564"/>
                      <a:pt x="506" y="566"/>
                    </a:cubicBezTo>
                    <a:cubicBezTo>
                      <a:pt x="523" y="572"/>
                      <a:pt x="515" y="584"/>
                      <a:pt x="512" y="594"/>
                    </a:cubicBezTo>
                    <a:cubicBezTo>
                      <a:pt x="509" y="606"/>
                      <a:pt x="500" y="597"/>
                      <a:pt x="495" y="596"/>
                    </a:cubicBezTo>
                    <a:cubicBezTo>
                      <a:pt x="483" y="592"/>
                      <a:pt x="475" y="594"/>
                      <a:pt x="471" y="606"/>
                    </a:cubicBezTo>
                    <a:cubicBezTo>
                      <a:pt x="467" y="619"/>
                      <a:pt x="475" y="624"/>
                      <a:pt x="485" y="627"/>
                    </a:cubicBezTo>
                    <a:cubicBezTo>
                      <a:pt x="499" y="631"/>
                      <a:pt x="512" y="635"/>
                      <a:pt x="526" y="639"/>
                    </a:cubicBezTo>
                    <a:cubicBezTo>
                      <a:pt x="536" y="642"/>
                      <a:pt x="544" y="639"/>
                      <a:pt x="547" y="628"/>
                    </a:cubicBezTo>
                    <a:cubicBezTo>
                      <a:pt x="550" y="618"/>
                      <a:pt x="546" y="611"/>
                      <a:pt x="536" y="608"/>
                    </a:cubicBezTo>
                    <a:cubicBezTo>
                      <a:pt x="527" y="606"/>
                      <a:pt x="518" y="604"/>
                      <a:pt x="522" y="592"/>
                    </a:cubicBezTo>
                    <a:cubicBezTo>
                      <a:pt x="525" y="582"/>
                      <a:pt x="526" y="574"/>
                      <a:pt x="540" y="573"/>
                    </a:cubicBezTo>
                    <a:cubicBezTo>
                      <a:pt x="575" y="571"/>
                      <a:pt x="599" y="539"/>
                      <a:pt x="595" y="503"/>
                    </a:cubicBezTo>
                    <a:cubicBezTo>
                      <a:pt x="594" y="493"/>
                      <a:pt x="596" y="486"/>
                      <a:pt x="603" y="478"/>
                    </a:cubicBezTo>
                    <a:cubicBezTo>
                      <a:pt x="636" y="440"/>
                      <a:pt x="658" y="394"/>
                      <a:pt x="683" y="350"/>
                    </a:cubicBezTo>
                    <a:cubicBezTo>
                      <a:pt x="704" y="312"/>
                      <a:pt x="723" y="272"/>
                      <a:pt x="749" y="232"/>
                    </a:cubicBezTo>
                    <a:cubicBezTo>
                      <a:pt x="759" y="251"/>
                      <a:pt x="767" y="268"/>
                      <a:pt x="776" y="285"/>
                    </a:cubicBezTo>
                    <a:cubicBezTo>
                      <a:pt x="776" y="300"/>
                      <a:pt x="762" y="304"/>
                      <a:pt x="753" y="310"/>
                    </a:cubicBezTo>
                    <a:cubicBezTo>
                      <a:pt x="711" y="342"/>
                      <a:pt x="686" y="384"/>
                      <a:pt x="677" y="435"/>
                    </a:cubicBezTo>
                    <a:cubicBezTo>
                      <a:pt x="672" y="460"/>
                      <a:pt x="674" y="486"/>
                      <a:pt x="680" y="511"/>
                    </a:cubicBezTo>
                    <a:cubicBezTo>
                      <a:pt x="683" y="526"/>
                      <a:pt x="690" y="538"/>
                      <a:pt x="705" y="544"/>
                    </a:cubicBezTo>
                    <a:cubicBezTo>
                      <a:pt x="730" y="610"/>
                      <a:pt x="778" y="650"/>
                      <a:pt x="846" y="668"/>
                    </a:cubicBezTo>
                    <a:cubicBezTo>
                      <a:pt x="672" y="682"/>
                      <a:pt x="499" y="703"/>
                      <a:pt x="327" y="734"/>
                    </a:cubicBezTo>
                    <a:close/>
                  </a:path>
                </a:pathLst>
              </a:custGeom>
              <a:solidFill>
                <a:srgbClr val="5A3C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1" name="Google Shape;1541;p35"/>
              <p:cNvSpPr/>
              <p:nvPr/>
            </p:nvSpPr>
            <p:spPr>
              <a:xfrm>
                <a:off x="3040" y="1201"/>
                <a:ext cx="366" cy="367"/>
              </a:xfrm>
              <a:custGeom>
                <a:avLst/>
                <a:gdLst/>
                <a:ahLst/>
                <a:cxnLst/>
                <a:rect l="l" t="t" r="r" b="b"/>
                <a:pathLst>
                  <a:path w="425" h="425" extrusionOk="0">
                    <a:moveTo>
                      <a:pt x="211" y="0"/>
                    </a:moveTo>
                    <a:cubicBezTo>
                      <a:pt x="330" y="0"/>
                      <a:pt x="425" y="95"/>
                      <a:pt x="424" y="213"/>
                    </a:cubicBezTo>
                    <a:cubicBezTo>
                      <a:pt x="424" y="330"/>
                      <a:pt x="329" y="425"/>
                      <a:pt x="212" y="425"/>
                    </a:cubicBezTo>
                    <a:cubicBezTo>
                      <a:pt x="94" y="424"/>
                      <a:pt x="0" y="330"/>
                      <a:pt x="0" y="212"/>
                    </a:cubicBezTo>
                    <a:cubicBezTo>
                      <a:pt x="0" y="95"/>
                      <a:pt x="94" y="0"/>
                      <a:pt x="211" y="0"/>
                    </a:cubicBezTo>
                    <a:close/>
                  </a:path>
                </a:pathLst>
              </a:custGeom>
              <a:solidFill>
                <a:srgbClr val="FDF9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2" name="Google Shape;1542;p35"/>
              <p:cNvSpPr/>
              <p:nvPr/>
            </p:nvSpPr>
            <p:spPr>
              <a:xfrm>
                <a:off x="1980" y="1216"/>
                <a:ext cx="115" cy="227"/>
              </a:xfrm>
              <a:custGeom>
                <a:avLst/>
                <a:gdLst/>
                <a:ahLst/>
                <a:cxnLst/>
                <a:rect l="l" t="t" r="r" b="b"/>
                <a:pathLst>
                  <a:path w="133" h="264" extrusionOk="0">
                    <a:moveTo>
                      <a:pt x="53" y="259"/>
                    </a:moveTo>
                    <a:cubicBezTo>
                      <a:pt x="37" y="264"/>
                      <a:pt x="32" y="254"/>
                      <a:pt x="27" y="242"/>
                    </a:cubicBezTo>
                    <a:cubicBezTo>
                      <a:pt x="0" y="170"/>
                      <a:pt x="27" y="78"/>
                      <a:pt x="90" y="27"/>
                    </a:cubicBezTo>
                    <a:cubicBezTo>
                      <a:pt x="101" y="18"/>
                      <a:pt x="115" y="13"/>
                      <a:pt x="124" y="0"/>
                    </a:cubicBezTo>
                    <a:cubicBezTo>
                      <a:pt x="127" y="6"/>
                      <a:pt x="130" y="13"/>
                      <a:pt x="133" y="19"/>
                    </a:cubicBezTo>
                    <a:cubicBezTo>
                      <a:pt x="122" y="33"/>
                      <a:pt x="106" y="42"/>
                      <a:pt x="93" y="53"/>
                    </a:cubicBezTo>
                    <a:cubicBezTo>
                      <a:pt x="44" y="96"/>
                      <a:pt x="35" y="151"/>
                      <a:pt x="39" y="210"/>
                    </a:cubicBezTo>
                    <a:cubicBezTo>
                      <a:pt x="39" y="220"/>
                      <a:pt x="39" y="231"/>
                      <a:pt x="47" y="240"/>
                    </a:cubicBezTo>
                    <a:cubicBezTo>
                      <a:pt x="51" y="245"/>
                      <a:pt x="52" y="252"/>
                      <a:pt x="53" y="259"/>
                    </a:cubicBezTo>
                    <a:close/>
                  </a:path>
                </a:pathLst>
              </a:custGeom>
              <a:solidFill>
                <a:srgbClr val="ADD1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3" name="Google Shape;1543;p35"/>
              <p:cNvSpPr/>
              <p:nvPr/>
            </p:nvSpPr>
            <p:spPr>
              <a:xfrm>
                <a:off x="1488" y="1464"/>
                <a:ext cx="109" cy="59"/>
              </a:xfrm>
              <a:custGeom>
                <a:avLst/>
                <a:gdLst/>
                <a:ahLst/>
                <a:cxnLst/>
                <a:rect l="l" t="t" r="r" b="b"/>
                <a:pathLst>
                  <a:path w="127" h="68" extrusionOk="0">
                    <a:moveTo>
                      <a:pt x="127" y="3"/>
                    </a:moveTo>
                    <a:cubicBezTo>
                      <a:pt x="92" y="24"/>
                      <a:pt x="58" y="44"/>
                      <a:pt x="23" y="65"/>
                    </a:cubicBezTo>
                    <a:cubicBezTo>
                      <a:pt x="18" y="68"/>
                      <a:pt x="16" y="65"/>
                      <a:pt x="14" y="62"/>
                    </a:cubicBezTo>
                    <a:cubicBezTo>
                      <a:pt x="8" y="50"/>
                      <a:pt x="4" y="37"/>
                      <a:pt x="1" y="24"/>
                    </a:cubicBezTo>
                    <a:cubicBezTo>
                      <a:pt x="0" y="18"/>
                      <a:pt x="2" y="16"/>
                      <a:pt x="8" y="15"/>
                    </a:cubicBezTo>
                    <a:cubicBezTo>
                      <a:pt x="47" y="10"/>
                      <a:pt x="86" y="5"/>
                      <a:pt x="126" y="0"/>
                    </a:cubicBezTo>
                    <a:cubicBezTo>
                      <a:pt x="126" y="1"/>
                      <a:pt x="126" y="2"/>
                      <a:pt x="127" y="3"/>
                    </a:cubicBezTo>
                    <a:close/>
                  </a:path>
                </a:pathLst>
              </a:custGeom>
              <a:solidFill>
                <a:srgbClr val="FDFD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4" name="Google Shape;1544;p35"/>
              <p:cNvSpPr/>
              <p:nvPr/>
            </p:nvSpPr>
            <p:spPr>
              <a:xfrm>
                <a:off x="1626" y="1481"/>
                <a:ext cx="58" cy="114"/>
              </a:xfrm>
              <a:custGeom>
                <a:avLst/>
                <a:gdLst/>
                <a:ahLst/>
                <a:cxnLst/>
                <a:rect l="l" t="t" r="r" b="b"/>
                <a:pathLst>
                  <a:path w="67" h="131" extrusionOk="0">
                    <a:moveTo>
                      <a:pt x="4" y="0"/>
                    </a:moveTo>
                    <a:cubicBezTo>
                      <a:pt x="24" y="33"/>
                      <a:pt x="43" y="66"/>
                      <a:pt x="63" y="98"/>
                    </a:cubicBezTo>
                    <a:cubicBezTo>
                      <a:pt x="67" y="105"/>
                      <a:pt x="66" y="109"/>
                      <a:pt x="59" y="112"/>
                    </a:cubicBezTo>
                    <a:cubicBezTo>
                      <a:pt x="58" y="112"/>
                      <a:pt x="58" y="112"/>
                      <a:pt x="57" y="113"/>
                    </a:cubicBezTo>
                    <a:cubicBezTo>
                      <a:pt x="22" y="131"/>
                      <a:pt x="17" y="128"/>
                      <a:pt x="12" y="90"/>
                    </a:cubicBezTo>
                    <a:cubicBezTo>
                      <a:pt x="7" y="60"/>
                      <a:pt x="4" y="31"/>
                      <a:pt x="0" y="2"/>
                    </a:cubicBezTo>
                    <a:cubicBezTo>
                      <a:pt x="1" y="1"/>
                      <a:pt x="3" y="1"/>
                      <a:pt x="4" y="0"/>
                    </a:cubicBezTo>
                    <a:close/>
                  </a:path>
                </a:pathLst>
              </a:custGeom>
              <a:solidFill>
                <a:srgbClr val="FDFC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5" name="Google Shape;1545;p35"/>
              <p:cNvSpPr/>
              <p:nvPr/>
            </p:nvSpPr>
            <p:spPr>
              <a:xfrm>
                <a:off x="1540" y="1479"/>
                <a:ext cx="69" cy="107"/>
              </a:xfrm>
              <a:custGeom>
                <a:avLst/>
                <a:gdLst/>
                <a:ahLst/>
                <a:cxnLst/>
                <a:rect l="l" t="t" r="r" b="b"/>
                <a:pathLst>
                  <a:path w="80" h="124" extrusionOk="0">
                    <a:moveTo>
                      <a:pt x="80" y="2"/>
                    </a:moveTo>
                    <a:cubicBezTo>
                      <a:pt x="71" y="40"/>
                      <a:pt x="61" y="77"/>
                      <a:pt x="52" y="114"/>
                    </a:cubicBezTo>
                    <a:cubicBezTo>
                      <a:pt x="50" y="122"/>
                      <a:pt x="47" y="124"/>
                      <a:pt x="40" y="121"/>
                    </a:cubicBezTo>
                    <a:cubicBezTo>
                      <a:pt x="27" y="116"/>
                      <a:pt x="10" y="113"/>
                      <a:pt x="4" y="101"/>
                    </a:cubicBezTo>
                    <a:cubicBezTo>
                      <a:pt x="0" y="91"/>
                      <a:pt x="15" y="82"/>
                      <a:pt x="22" y="73"/>
                    </a:cubicBezTo>
                    <a:cubicBezTo>
                      <a:pt x="40" y="48"/>
                      <a:pt x="59" y="24"/>
                      <a:pt x="77" y="0"/>
                    </a:cubicBezTo>
                    <a:cubicBezTo>
                      <a:pt x="78" y="1"/>
                      <a:pt x="79" y="2"/>
                      <a:pt x="80" y="2"/>
                    </a:cubicBezTo>
                    <a:close/>
                  </a:path>
                </a:pathLst>
              </a:custGeom>
              <a:solidFill>
                <a:srgbClr val="FEFD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6" name="Google Shape;1546;p35"/>
              <p:cNvSpPr/>
              <p:nvPr/>
            </p:nvSpPr>
            <p:spPr>
              <a:xfrm>
                <a:off x="1552" y="1324"/>
                <a:ext cx="61" cy="112"/>
              </a:xfrm>
              <a:custGeom>
                <a:avLst/>
                <a:gdLst/>
                <a:ahLst/>
                <a:cxnLst/>
                <a:rect l="l" t="t" r="r" b="b"/>
                <a:pathLst>
                  <a:path w="70" h="130" extrusionOk="0">
                    <a:moveTo>
                      <a:pt x="70" y="130"/>
                    </a:moveTo>
                    <a:cubicBezTo>
                      <a:pt x="58" y="119"/>
                      <a:pt x="54" y="108"/>
                      <a:pt x="48" y="98"/>
                    </a:cubicBezTo>
                    <a:cubicBezTo>
                      <a:pt x="35" y="78"/>
                      <a:pt x="24" y="56"/>
                      <a:pt x="10" y="37"/>
                    </a:cubicBezTo>
                    <a:cubicBezTo>
                      <a:pt x="0" y="22"/>
                      <a:pt x="5" y="18"/>
                      <a:pt x="19" y="12"/>
                    </a:cubicBezTo>
                    <a:cubicBezTo>
                      <a:pt x="53" y="0"/>
                      <a:pt x="54" y="0"/>
                      <a:pt x="58" y="36"/>
                    </a:cubicBezTo>
                    <a:cubicBezTo>
                      <a:pt x="61" y="66"/>
                      <a:pt x="65" y="96"/>
                      <a:pt x="70" y="130"/>
                    </a:cubicBezTo>
                    <a:close/>
                  </a:path>
                </a:pathLst>
              </a:custGeom>
              <a:solidFill>
                <a:srgbClr val="FDFD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7" name="Google Shape;1547;p35"/>
              <p:cNvSpPr/>
              <p:nvPr/>
            </p:nvSpPr>
            <p:spPr>
              <a:xfrm>
                <a:off x="1640" y="1467"/>
                <a:ext cx="108" cy="71"/>
              </a:xfrm>
              <a:custGeom>
                <a:avLst/>
                <a:gdLst/>
                <a:ahLst/>
                <a:cxnLst/>
                <a:rect l="l" t="t" r="r" b="b"/>
                <a:pathLst>
                  <a:path w="125" h="83" extrusionOk="0">
                    <a:moveTo>
                      <a:pt x="2" y="0"/>
                    </a:moveTo>
                    <a:cubicBezTo>
                      <a:pt x="39" y="10"/>
                      <a:pt x="76" y="20"/>
                      <a:pt x="114" y="29"/>
                    </a:cubicBezTo>
                    <a:cubicBezTo>
                      <a:pt x="123" y="31"/>
                      <a:pt x="125" y="35"/>
                      <a:pt x="120" y="42"/>
                    </a:cubicBezTo>
                    <a:cubicBezTo>
                      <a:pt x="120" y="43"/>
                      <a:pt x="120" y="45"/>
                      <a:pt x="119" y="46"/>
                    </a:cubicBezTo>
                    <a:cubicBezTo>
                      <a:pt x="105" y="83"/>
                      <a:pt x="104" y="83"/>
                      <a:pt x="73" y="60"/>
                    </a:cubicBezTo>
                    <a:cubicBezTo>
                      <a:pt x="48" y="41"/>
                      <a:pt x="24" y="22"/>
                      <a:pt x="0" y="4"/>
                    </a:cubicBezTo>
                    <a:cubicBezTo>
                      <a:pt x="1" y="3"/>
                      <a:pt x="1" y="2"/>
                      <a:pt x="2" y="0"/>
                    </a:cubicBezTo>
                    <a:close/>
                  </a:path>
                </a:pathLst>
              </a:custGeom>
              <a:solidFill>
                <a:srgbClr val="FEFD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8" name="Google Shape;1548;p35"/>
              <p:cNvSpPr/>
              <p:nvPr/>
            </p:nvSpPr>
            <p:spPr>
              <a:xfrm>
                <a:off x="1491" y="1378"/>
                <a:ext cx="105" cy="70"/>
              </a:xfrm>
              <a:custGeom>
                <a:avLst/>
                <a:gdLst/>
                <a:ahLst/>
                <a:cxnLst/>
                <a:rect l="l" t="t" r="r" b="b"/>
                <a:pathLst>
                  <a:path w="122" h="81" extrusionOk="0">
                    <a:moveTo>
                      <a:pt x="120" y="81"/>
                    </a:moveTo>
                    <a:cubicBezTo>
                      <a:pt x="82" y="72"/>
                      <a:pt x="45" y="62"/>
                      <a:pt x="7" y="53"/>
                    </a:cubicBezTo>
                    <a:cubicBezTo>
                      <a:pt x="2" y="52"/>
                      <a:pt x="0" y="49"/>
                      <a:pt x="2" y="43"/>
                    </a:cubicBezTo>
                    <a:cubicBezTo>
                      <a:pt x="2" y="42"/>
                      <a:pt x="2" y="42"/>
                      <a:pt x="3" y="41"/>
                    </a:cubicBezTo>
                    <a:cubicBezTo>
                      <a:pt x="13" y="3"/>
                      <a:pt x="21" y="0"/>
                      <a:pt x="51" y="23"/>
                    </a:cubicBezTo>
                    <a:cubicBezTo>
                      <a:pt x="75" y="41"/>
                      <a:pt x="98" y="59"/>
                      <a:pt x="122" y="77"/>
                    </a:cubicBezTo>
                    <a:cubicBezTo>
                      <a:pt x="121" y="79"/>
                      <a:pt x="121" y="80"/>
                      <a:pt x="120" y="81"/>
                    </a:cubicBezTo>
                    <a:close/>
                  </a:path>
                </a:pathLst>
              </a:custGeom>
              <a:solidFill>
                <a:srgbClr val="FEFD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9" name="Google Shape;1549;p35"/>
              <p:cNvSpPr/>
              <p:nvPr/>
            </p:nvSpPr>
            <p:spPr>
              <a:xfrm>
                <a:off x="2200" y="1394"/>
                <a:ext cx="105" cy="68"/>
              </a:xfrm>
              <a:custGeom>
                <a:avLst/>
                <a:gdLst/>
                <a:ahLst/>
                <a:cxnLst/>
                <a:rect l="l" t="t" r="r" b="b"/>
                <a:pathLst>
                  <a:path w="122" h="78" extrusionOk="0">
                    <a:moveTo>
                      <a:pt x="2" y="0"/>
                    </a:moveTo>
                    <a:cubicBezTo>
                      <a:pt x="40" y="9"/>
                      <a:pt x="77" y="19"/>
                      <a:pt x="115" y="28"/>
                    </a:cubicBezTo>
                    <a:cubicBezTo>
                      <a:pt x="120" y="29"/>
                      <a:pt x="122" y="31"/>
                      <a:pt x="120" y="36"/>
                    </a:cubicBezTo>
                    <a:cubicBezTo>
                      <a:pt x="116" y="49"/>
                      <a:pt x="110" y="61"/>
                      <a:pt x="103" y="72"/>
                    </a:cubicBezTo>
                    <a:cubicBezTo>
                      <a:pt x="99" y="78"/>
                      <a:pt x="96" y="76"/>
                      <a:pt x="92" y="73"/>
                    </a:cubicBezTo>
                    <a:cubicBezTo>
                      <a:pt x="61" y="50"/>
                      <a:pt x="31" y="26"/>
                      <a:pt x="0" y="3"/>
                    </a:cubicBezTo>
                    <a:cubicBezTo>
                      <a:pt x="1" y="2"/>
                      <a:pt x="1" y="1"/>
                      <a:pt x="2" y="0"/>
                    </a:cubicBezTo>
                    <a:close/>
                  </a:path>
                </a:pathLst>
              </a:custGeom>
              <a:solidFill>
                <a:srgbClr val="FEFD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0" name="Google Shape;1550;p35"/>
              <p:cNvSpPr/>
              <p:nvPr/>
            </p:nvSpPr>
            <p:spPr>
              <a:xfrm>
                <a:off x="2044" y="1391"/>
                <a:ext cx="112" cy="58"/>
              </a:xfrm>
              <a:custGeom>
                <a:avLst/>
                <a:gdLst/>
                <a:ahLst/>
                <a:cxnLst/>
                <a:rect l="l" t="t" r="r" b="b"/>
                <a:pathLst>
                  <a:path w="130" h="67" extrusionOk="0">
                    <a:moveTo>
                      <a:pt x="130" y="4"/>
                    </a:moveTo>
                    <a:cubicBezTo>
                      <a:pt x="97" y="24"/>
                      <a:pt x="65" y="43"/>
                      <a:pt x="32" y="63"/>
                    </a:cubicBezTo>
                    <a:cubicBezTo>
                      <a:pt x="26" y="67"/>
                      <a:pt x="23" y="64"/>
                      <a:pt x="20" y="59"/>
                    </a:cubicBezTo>
                    <a:cubicBezTo>
                      <a:pt x="0" y="27"/>
                      <a:pt x="4" y="17"/>
                      <a:pt x="40" y="12"/>
                    </a:cubicBezTo>
                    <a:cubicBezTo>
                      <a:pt x="70" y="8"/>
                      <a:pt x="99" y="4"/>
                      <a:pt x="129" y="0"/>
                    </a:cubicBezTo>
                    <a:cubicBezTo>
                      <a:pt x="129" y="2"/>
                      <a:pt x="130" y="3"/>
                      <a:pt x="130" y="4"/>
                    </a:cubicBezTo>
                    <a:close/>
                  </a:path>
                </a:pathLst>
              </a:custGeom>
              <a:solidFill>
                <a:srgbClr val="FDFC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1" name="Google Shape;1551;p35"/>
              <p:cNvSpPr/>
              <p:nvPr/>
            </p:nvSpPr>
            <p:spPr>
              <a:xfrm>
                <a:off x="2185" y="1407"/>
                <a:ext cx="58" cy="107"/>
              </a:xfrm>
              <a:custGeom>
                <a:avLst/>
                <a:gdLst/>
                <a:ahLst/>
                <a:cxnLst/>
                <a:rect l="l" t="t" r="r" b="b"/>
                <a:pathLst>
                  <a:path w="67" h="124" extrusionOk="0">
                    <a:moveTo>
                      <a:pt x="3" y="0"/>
                    </a:moveTo>
                    <a:cubicBezTo>
                      <a:pt x="23" y="33"/>
                      <a:pt x="43" y="66"/>
                      <a:pt x="63" y="100"/>
                    </a:cubicBezTo>
                    <a:cubicBezTo>
                      <a:pt x="66" y="103"/>
                      <a:pt x="67" y="107"/>
                      <a:pt x="62" y="109"/>
                    </a:cubicBezTo>
                    <a:cubicBezTo>
                      <a:pt x="49" y="116"/>
                      <a:pt x="36" y="121"/>
                      <a:pt x="22" y="123"/>
                    </a:cubicBezTo>
                    <a:cubicBezTo>
                      <a:pt x="13" y="124"/>
                      <a:pt x="16" y="116"/>
                      <a:pt x="15" y="112"/>
                    </a:cubicBezTo>
                    <a:cubicBezTo>
                      <a:pt x="10" y="75"/>
                      <a:pt x="5" y="38"/>
                      <a:pt x="0" y="1"/>
                    </a:cubicBezTo>
                    <a:cubicBezTo>
                      <a:pt x="1" y="1"/>
                      <a:pt x="2" y="0"/>
                      <a:pt x="3" y="0"/>
                    </a:cubicBezTo>
                    <a:close/>
                  </a:path>
                </a:pathLst>
              </a:custGeom>
              <a:solidFill>
                <a:srgbClr val="FDFC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2" name="Google Shape;1552;p35"/>
              <p:cNvSpPr/>
              <p:nvPr/>
            </p:nvSpPr>
            <p:spPr>
              <a:xfrm>
                <a:off x="2100" y="1408"/>
                <a:ext cx="69" cy="103"/>
              </a:xfrm>
              <a:custGeom>
                <a:avLst/>
                <a:gdLst/>
                <a:ahLst/>
                <a:cxnLst/>
                <a:rect l="l" t="t" r="r" b="b"/>
                <a:pathLst>
                  <a:path w="80" h="119" extrusionOk="0">
                    <a:moveTo>
                      <a:pt x="80" y="2"/>
                    </a:moveTo>
                    <a:cubicBezTo>
                      <a:pt x="71" y="38"/>
                      <a:pt x="62" y="74"/>
                      <a:pt x="53" y="110"/>
                    </a:cubicBezTo>
                    <a:cubicBezTo>
                      <a:pt x="51" y="117"/>
                      <a:pt x="47" y="119"/>
                      <a:pt x="40" y="116"/>
                    </a:cubicBezTo>
                    <a:cubicBezTo>
                      <a:pt x="40" y="116"/>
                      <a:pt x="39" y="116"/>
                      <a:pt x="39" y="115"/>
                    </a:cubicBezTo>
                    <a:cubicBezTo>
                      <a:pt x="2" y="104"/>
                      <a:pt x="0" y="99"/>
                      <a:pt x="23" y="69"/>
                    </a:cubicBezTo>
                    <a:cubicBezTo>
                      <a:pt x="41" y="46"/>
                      <a:pt x="58" y="23"/>
                      <a:pt x="76" y="0"/>
                    </a:cubicBezTo>
                    <a:cubicBezTo>
                      <a:pt x="78" y="1"/>
                      <a:pt x="79" y="1"/>
                      <a:pt x="80" y="2"/>
                    </a:cubicBezTo>
                    <a:close/>
                  </a:path>
                </a:pathLst>
              </a:custGeom>
              <a:solidFill>
                <a:srgbClr val="FEFD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3" name="Google Shape;1553;p35"/>
              <p:cNvSpPr/>
              <p:nvPr/>
            </p:nvSpPr>
            <p:spPr>
              <a:xfrm>
                <a:off x="2052" y="1307"/>
                <a:ext cx="106" cy="68"/>
              </a:xfrm>
              <a:custGeom>
                <a:avLst/>
                <a:gdLst/>
                <a:ahLst/>
                <a:cxnLst/>
                <a:rect l="l" t="t" r="r" b="b"/>
                <a:pathLst>
                  <a:path w="122" h="79" extrusionOk="0">
                    <a:moveTo>
                      <a:pt x="120" y="79"/>
                    </a:moveTo>
                    <a:cubicBezTo>
                      <a:pt x="82" y="69"/>
                      <a:pt x="45" y="60"/>
                      <a:pt x="7" y="50"/>
                    </a:cubicBezTo>
                    <a:cubicBezTo>
                      <a:pt x="2" y="49"/>
                      <a:pt x="0" y="46"/>
                      <a:pt x="2" y="42"/>
                    </a:cubicBezTo>
                    <a:cubicBezTo>
                      <a:pt x="8" y="30"/>
                      <a:pt x="14" y="18"/>
                      <a:pt x="20" y="6"/>
                    </a:cubicBezTo>
                    <a:cubicBezTo>
                      <a:pt x="23" y="0"/>
                      <a:pt x="27" y="2"/>
                      <a:pt x="31" y="6"/>
                    </a:cubicBezTo>
                    <a:cubicBezTo>
                      <a:pt x="61" y="29"/>
                      <a:pt x="91" y="52"/>
                      <a:pt x="122" y="75"/>
                    </a:cubicBezTo>
                    <a:cubicBezTo>
                      <a:pt x="121" y="77"/>
                      <a:pt x="120" y="78"/>
                      <a:pt x="120" y="79"/>
                    </a:cubicBezTo>
                    <a:close/>
                  </a:path>
                </a:pathLst>
              </a:custGeom>
              <a:solidFill>
                <a:srgbClr val="FEFD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4" name="Google Shape;1554;p35"/>
              <p:cNvSpPr/>
              <p:nvPr/>
            </p:nvSpPr>
            <p:spPr>
              <a:xfrm>
                <a:off x="2202" y="1321"/>
                <a:ext cx="111" cy="57"/>
              </a:xfrm>
              <a:custGeom>
                <a:avLst/>
                <a:gdLst/>
                <a:ahLst/>
                <a:cxnLst/>
                <a:rect l="l" t="t" r="r" b="b"/>
                <a:pathLst>
                  <a:path w="128" h="66" extrusionOk="0">
                    <a:moveTo>
                      <a:pt x="0" y="62"/>
                    </a:moveTo>
                    <a:cubicBezTo>
                      <a:pt x="32" y="43"/>
                      <a:pt x="64" y="25"/>
                      <a:pt x="95" y="5"/>
                    </a:cubicBezTo>
                    <a:cubicBezTo>
                      <a:pt x="104" y="0"/>
                      <a:pt x="108" y="2"/>
                      <a:pt x="111" y="11"/>
                    </a:cubicBezTo>
                    <a:cubicBezTo>
                      <a:pt x="112" y="12"/>
                      <a:pt x="112" y="13"/>
                      <a:pt x="113" y="14"/>
                    </a:cubicBezTo>
                    <a:cubicBezTo>
                      <a:pt x="128" y="49"/>
                      <a:pt x="128" y="49"/>
                      <a:pt x="91" y="54"/>
                    </a:cubicBezTo>
                    <a:cubicBezTo>
                      <a:pt x="61" y="58"/>
                      <a:pt x="30" y="62"/>
                      <a:pt x="0" y="66"/>
                    </a:cubicBezTo>
                    <a:cubicBezTo>
                      <a:pt x="0" y="65"/>
                      <a:pt x="0" y="64"/>
                      <a:pt x="0" y="62"/>
                    </a:cubicBezTo>
                    <a:close/>
                  </a:path>
                </a:pathLst>
              </a:custGeom>
              <a:solidFill>
                <a:srgbClr val="FDFC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5" name="Google Shape;1555;p35"/>
              <p:cNvSpPr/>
              <p:nvPr/>
            </p:nvSpPr>
            <p:spPr>
              <a:xfrm>
                <a:off x="2189" y="1259"/>
                <a:ext cx="70" cy="103"/>
              </a:xfrm>
              <a:custGeom>
                <a:avLst/>
                <a:gdLst/>
                <a:ahLst/>
                <a:cxnLst/>
                <a:rect l="l" t="t" r="r" b="b"/>
                <a:pathLst>
                  <a:path w="81" h="120" extrusionOk="0">
                    <a:moveTo>
                      <a:pt x="0" y="117"/>
                    </a:moveTo>
                    <a:cubicBezTo>
                      <a:pt x="9" y="82"/>
                      <a:pt x="19" y="47"/>
                      <a:pt x="27" y="12"/>
                    </a:cubicBezTo>
                    <a:cubicBezTo>
                      <a:pt x="29" y="0"/>
                      <a:pt x="34" y="1"/>
                      <a:pt x="43" y="4"/>
                    </a:cubicBezTo>
                    <a:cubicBezTo>
                      <a:pt x="80" y="17"/>
                      <a:pt x="81" y="20"/>
                      <a:pt x="58" y="50"/>
                    </a:cubicBezTo>
                    <a:cubicBezTo>
                      <a:pt x="40" y="73"/>
                      <a:pt x="22" y="97"/>
                      <a:pt x="4" y="120"/>
                    </a:cubicBezTo>
                    <a:cubicBezTo>
                      <a:pt x="2" y="119"/>
                      <a:pt x="1" y="118"/>
                      <a:pt x="0" y="117"/>
                    </a:cubicBezTo>
                    <a:close/>
                  </a:path>
                </a:pathLst>
              </a:custGeom>
              <a:solidFill>
                <a:srgbClr val="FEFD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6" name="Google Shape;1556;p35"/>
              <p:cNvSpPr/>
              <p:nvPr/>
            </p:nvSpPr>
            <p:spPr>
              <a:xfrm>
                <a:off x="1589" y="1484"/>
                <a:ext cx="45" cy="107"/>
              </a:xfrm>
              <a:custGeom>
                <a:avLst/>
                <a:gdLst/>
                <a:ahLst/>
                <a:cxnLst/>
                <a:rect l="l" t="t" r="r" b="b"/>
                <a:pathLst>
                  <a:path w="52" h="124" extrusionOk="0">
                    <a:moveTo>
                      <a:pt x="35" y="1"/>
                    </a:moveTo>
                    <a:cubicBezTo>
                      <a:pt x="40" y="36"/>
                      <a:pt x="44" y="72"/>
                      <a:pt x="50" y="107"/>
                    </a:cubicBezTo>
                    <a:cubicBezTo>
                      <a:pt x="52" y="121"/>
                      <a:pt x="49" y="124"/>
                      <a:pt x="35" y="124"/>
                    </a:cubicBezTo>
                    <a:cubicBezTo>
                      <a:pt x="1" y="124"/>
                      <a:pt x="0" y="124"/>
                      <a:pt x="8" y="91"/>
                    </a:cubicBezTo>
                    <a:cubicBezTo>
                      <a:pt x="16" y="61"/>
                      <a:pt x="24" y="30"/>
                      <a:pt x="32" y="0"/>
                    </a:cubicBezTo>
                    <a:cubicBezTo>
                      <a:pt x="33" y="0"/>
                      <a:pt x="34" y="0"/>
                      <a:pt x="35" y="1"/>
                    </a:cubicBezTo>
                    <a:close/>
                  </a:path>
                </a:pathLst>
              </a:custGeom>
              <a:solidFill>
                <a:srgbClr val="FDFC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7" name="Google Shape;1557;p35"/>
              <p:cNvSpPr/>
              <p:nvPr/>
            </p:nvSpPr>
            <p:spPr>
              <a:xfrm>
                <a:off x="1483" y="1427"/>
                <a:ext cx="111" cy="48"/>
              </a:xfrm>
              <a:custGeom>
                <a:avLst/>
                <a:gdLst/>
                <a:ahLst/>
                <a:cxnLst/>
                <a:rect l="l" t="t" r="r" b="b"/>
                <a:pathLst>
                  <a:path w="129" h="56" extrusionOk="0">
                    <a:moveTo>
                      <a:pt x="129" y="35"/>
                    </a:moveTo>
                    <a:cubicBezTo>
                      <a:pt x="102" y="39"/>
                      <a:pt x="75" y="43"/>
                      <a:pt x="49" y="46"/>
                    </a:cubicBezTo>
                    <a:cubicBezTo>
                      <a:pt x="43" y="47"/>
                      <a:pt x="37" y="48"/>
                      <a:pt x="31" y="48"/>
                    </a:cubicBezTo>
                    <a:cubicBezTo>
                      <a:pt x="22" y="49"/>
                      <a:pt x="9" y="56"/>
                      <a:pt x="5" y="47"/>
                    </a:cubicBezTo>
                    <a:cubicBezTo>
                      <a:pt x="0" y="35"/>
                      <a:pt x="3" y="20"/>
                      <a:pt x="7" y="6"/>
                    </a:cubicBezTo>
                    <a:cubicBezTo>
                      <a:pt x="9" y="0"/>
                      <a:pt x="15" y="3"/>
                      <a:pt x="19" y="4"/>
                    </a:cubicBezTo>
                    <a:cubicBezTo>
                      <a:pt x="56" y="14"/>
                      <a:pt x="92" y="23"/>
                      <a:pt x="129" y="32"/>
                    </a:cubicBezTo>
                    <a:cubicBezTo>
                      <a:pt x="129" y="33"/>
                      <a:pt x="129" y="34"/>
                      <a:pt x="129" y="35"/>
                    </a:cubicBezTo>
                    <a:close/>
                  </a:path>
                </a:pathLst>
              </a:custGeom>
              <a:solidFill>
                <a:srgbClr val="FCFB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8" name="Google Shape;1558;p35"/>
              <p:cNvSpPr/>
              <p:nvPr/>
            </p:nvSpPr>
            <p:spPr>
              <a:xfrm>
                <a:off x="1643" y="1444"/>
                <a:ext cx="112" cy="44"/>
              </a:xfrm>
              <a:custGeom>
                <a:avLst/>
                <a:gdLst/>
                <a:ahLst/>
                <a:cxnLst/>
                <a:rect l="l" t="t" r="r" b="b"/>
                <a:pathLst>
                  <a:path w="130" h="51" extrusionOk="0">
                    <a:moveTo>
                      <a:pt x="0" y="16"/>
                    </a:moveTo>
                    <a:cubicBezTo>
                      <a:pt x="40" y="11"/>
                      <a:pt x="77" y="6"/>
                      <a:pt x="114" y="1"/>
                    </a:cubicBezTo>
                    <a:cubicBezTo>
                      <a:pt x="123" y="0"/>
                      <a:pt x="126" y="2"/>
                      <a:pt x="127" y="10"/>
                    </a:cubicBezTo>
                    <a:cubicBezTo>
                      <a:pt x="130" y="47"/>
                      <a:pt x="126" y="51"/>
                      <a:pt x="91" y="42"/>
                    </a:cubicBezTo>
                    <a:cubicBezTo>
                      <a:pt x="63" y="35"/>
                      <a:pt x="35" y="29"/>
                      <a:pt x="8" y="22"/>
                    </a:cubicBezTo>
                    <a:cubicBezTo>
                      <a:pt x="6" y="21"/>
                      <a:pt x="4" y="19"/>
                      <a:pt x="0" y="16"/>
                    </a:cubicBezTo>
                    <a:close/>
                  </a:path>
                </a:pathLst>
              </a:custGeom>
              <a:solidFill>
                <a:srgbClr val="FEFD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9" name="Google Shape;1559;p35"/>
              <p:cNvSpPr/>
              <p:nvPr/>
            </p:nvSpPr>
            <p:spPr>
              <a:xfrm>
                <a:off x="1516" y="1342"/>
                <a:ext cx="86" cy="97"/>
              </a:xfrm>
              <a:custGeom>
                <a:avLst/>
                <a:gdLst/>
                <a:ahLst/>
                <a:cxnLst/>
                <a:rect l="l" t="t" r="r" b="b"/>
                <a:pathLst>
                  <a:path w="100" h="113" extrusionOk="0">
                    <a:moveTo>
                      <a:pt x="98" y="113"/>
                    </a:moveTo>
                    <a:cubicBezTo>
                      <a:pt x="69" y="91"/>
                      <a:pt x="40" y="68"/>
                      <a:pt x="10" y="47"/>
                    </a:cubicBezTo>
                    <a:cubicBezTo>
                      <a:pt x="0" y="39"/>
                      <a:pt x="1" y="34"/>
                      <a:pt x="9" y="26"/>
                    </a:cubicBezTo>
                    <a:cubicBezTo>
                      <a:pt x="35" y="1"/>
                      <a:pt x="35" y="0"/>
                      <a:pt x="53" y="31"/>
                    </a:cubicBezTo>
                    <a:cubicBezTo>
                      <a:pt x="69" y="57"/>
                      <a:pt x="84" y="84"/>
                      <a:pt x="100" y="111"/>
                    </a:cubicBezTo>
                    <a:cubicBezTo>
                      <a:pt x="99" y="111"/>
                      <a:pt x="98" y="112"/>
                      <a:pt x="98" y="113"/>
                    </a:cubicBezTo>
                    <a:close/>
                  </a:path>
                </a:pathLst>
              </a:custGeom>
              <a:solidFill>
                <a:srgbClr val="FEFD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0" name="Google Shape;1560;p35"/>
              <p:cNvSpPr/>
              <p:nvPr/>
            </p:nvSpPr>
            <p:spPr>
              <a:xfrm>
                <a:off x="1504" y="1474"/>
                <a:ext cx="97" cy="87"/>
              </a:xfrm>
              <a:custGeom>
                <a:avLst/>
                <a:gdLst/>
                <a:ahLst/>
                <a:cxnLst/>
                <a:rect l="l" t="t" r="r" b="b"/>
                <a:pathLst>
                  <a:path w="112" h="101" extrusionOk="0">
                    <a:moveTo>
                      <a:pt x="112" y="3"/>
                    </a:moveTo>
                    <a:cubicBezTo>
                      <a:pt x="89" y="33"/>
                      <a:pt x="66" y="63"/>
                      <a:pt x="43" y="93"/>
                    </a:cubicBezTo>
                    <a:cubicBezTo>
                      <a:pt x="38" y="100"/>
                      <a:pt x="35" y="101"/>
                      <a:pt x="28" y="95"/>
                    </a:cubicBezTo>
                    <a:cubicBezTo>
                      <a:pt x="0" y="71"/>
                      <a:pt x="0" y="66"/>
                      <a:pt x="31" y="47"/>
                    </a:cubicBezTo>
                    <a:cubicBezTo>
                      <a:pt x="57" y="32"/>
                      <a:pt x="83" y="16"/>
                      <a:pt x="109" y="0"/>
                    </a:cubicBezTo>
                    <a:cubicBezTo>
                      <a:pt x="110" y="1"/>
                      <a:pt x="111" y="2"/>
                      <a:pt x="112" y="3"/>
                    </a:cubicBezTo>
                    <a:close/>
                  </a:path>
                </a:pathLst>
              </a:custGeom>
              <a:solidFill>
                <a:srgbClr val="FEFD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1" name="Google Shape;1561;p35"/>
              <p:cNvSpPr/>
              <p:nvPr/>
            </p:nvSpPr>
            <p:spPr>
              <a:xfrm>
                <a:off x="1636" y="1477"/>
                <a:ext cx="86" cy="96"/>
              </a:xfrm>
              <a:custGeom>
                <a:avLst/>
                <a:gdLst/>
                <a:ahLst/>
                <a:cxnLst/>
                <a:rect l="l" t="t" r="r" b="b"/>
                <a:pathLst>
                  <a:path w="100" h="111" extrusionOk="0">
                    <a:moveTo>
                      <a:pt x="3" y="0"/>
                    </a:moveTo>
                    <a:cubicBezTo>
                      <a:pt x="32" y="23"/>
                      <a:pt x="62" y="46"/>
                      <a:pt x="91" y="68"/>
                    </a:cubicBezTo>
                    <a:cubicBezTo>
                      <a:pt x="100" y="74"/>
                      <a:pt x="98" y="78"/>
                      <a:pt x="92" y="84"/>
                    </a:cubicBezTo>
                    <a:cubicBezTo>
                      <a:pt x="67" y="111"/>
                      <a:pt x="64" y="111"/>
                      <a:pt x="46" y="81"/>
                    </a:cubicBezTo>
                    <a:cubicBezTo>
                      <a:pt x="31" y="55"/>
                      <a:pt x="15" y="29"/>
                      <a:pt x="0" y="3"/>
                    </a:cubicBezTo>
                    <a:cubicBezTo>
                      <a:pt x="1" y="2"/>
                      <a:pt x="2" y="1"/>
                      <a:pt x="3" y="0"/>
                    </a:cubicBezTo>
                    <a:close/>
                  </a:path>
                </a:pathLst>
              </a:custGeom>
              <a:solidFill>
                <a:srgbClr val="FEFD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2" name="Google Shape;1562;p35"/>
              <p:cNvSpPr/>
              <p:nvPr/>
            </p:nvSpPr>
            <p:spPr>
              <a:xfrm>
                <a:off x="3451" y="1544"/>
                <a:ext cx="202" cy="54"/>
              </a:xfrm>
              <a:custGeom>
                <a:avLst/>
                <a:gdLst/>
                <a:ahLst/>
                <a:cxnLst/>
                <a:rect l="l" t="t" r="r" b="b"/>
                <a:pathLst>
                  <a:path w="234" h="62" extrusionOk="0">
                    <a:moveTo>
                      <a:pt x="7" y="3"/>
                    </a:moveTo>
                    <a:cubicBezTo>
                      <a:pt x="14" y="20"/>
                      <a:pt x="27" y="28"/>
                      <a:pt x="45" y="30"/>
                    </a:cubicBezTo>
                    <a:cubicBezTo>
                      <a:pt x="87" y="35"/>
                      <a:pt x="130" y="40"/>
                      <a:pt x="172" y="45"/>
                    </a:cubicBezTo>
                    <a:cubicBezTo>
                      <a:pt x="206" y="49"/>
                      <a:pt x="217" y="41"/>
                      <a:pt x="224" y="7"/>
                    </a:cubicBezTo>
                    <a:cubicBezTo>
                      <a:pt x="234" y="8"/>
                      <a:pt x="228" y="14"/>
                      <a:pt x="228" y="19"/>
                    </a:cubicBezTo>
                    <a:cubicBezTo>
                      <a:pt x="226" y="49"/>
                      <a:pt x="212" y="62"/>
                      <a:pt x="184" y="59"/>
                    </a:cubicBezTo>
                    <a:cubicBezTo>
                      <a:pt x="134" y="54"/>
                      <a:pt x="84" y="48"/>
                      <a:pt x="34" y="41"/>
                    </a:cubicBezTo>
                    <a:cubicBezTo>
                      <a:pt x="11" y="38"/>
                      <a:pt x="0" y="24"/>
                      <a:pt x="0" y="3"/>
                    </a:cubicBezTo>
                    <a:cubicBezTo>
                      <a:pt x="2" y="0"/>
                      <a:pt x="5" y="0"/>
                      <a:pt x="7" y="3"/>
                    </a:cubicBezTo>
                    <a:close/>
                  </a:path>
                </a:pathLst>
              </a:custGeom>
              <a:solidFill>
                <a:srgbClr val="FDF7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3" name="Google Shape;1563;p35"/>
              <p:cNvSpPr/>
              <p:nvPr/>
            </p:nvSpPr>
            <p:spPr>
              <a:xfrm>
                <a:off x="2047" y="1355"/>
                <a:ext cx="107" cy="44"/>
              </a:xfrm>
              <a:custGeom>
                <a:avLst/>
                <a:gdLst/>
                <a:ahLst/>
                <a:cxnLst/>
                <a:rect l="l" t="t" r="r" b="b"/>
                <a:pathLst>
                  <a:path w="124" h="51" extrusionOk="0">
                    <a:moveTo>
                      <a:pt x="124" y="34"/>
                    </a:moveTo>
                    <a:cubicBezTo>
                      <a:pt x="87" y="39"/>
                      <a:pt x="49" y="44"/>
                      <a:pt x="12" y="50"/>
                    </a:cubicBezTo>
                    <a:cubicBezTo>
                      <a:pt x="3" y="51"/>
                      <a:pt x="0" y="48"/>
                      <a:pt x="0" y="39"/>
                    </a:cubicBezTo>
                    <a:cubicBezTo>
                      <a:pt x="1" y="36"/>
                      <a:pt x="0" y="34"/>
                      <a:pt x="0" y="31"/>
                    </a:cubicBezTo>
                    <a:cubicBezTo>
                      <a:pt x="1" y="1"/>
                      <a:pt x="2" y="0"/>
                      <a:pt x="30" y="8"/>
                    </a:cubicBezTo>
                    <a:cubicBezTo>
                      <a:pt x="61" y="16"/>
                      <a:pt x="93" y="24"/>
                      <a:pt x="124" y="32"/>
                    </a:cubicBezTo>
                    <a:cubicBezTo>
                      <a:pt x="124" y="33"/>
                      <a:pt x="124" y="34"/>
                      <a:pt x="124" y="34"/>
                    </a:cubicBezTo>
                    <a:close/>
                  </a:path>
                </a:pathLst>
              </a:custGeom>
              <a:solidFill>
                <a:srgbClr val="FDFCF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4" name="Google Shape;1564;p35"/>
              <p:cNvSpPr/>
              <p:nvPr/>
            </p:nvSpPr>
            <p:spPr>
              <a:xfrm>
                <a:off x="2149" y="1411"/>
                <a:ext cx="46" cy="106"/>
              </a:xfrm>
              <a:custGeom>
                <a:avLst/>
                <a:gdLst/>
                <a:ahLst/>
                <a:cxnLst/>
                <a:rect l="l" t="t" r="r" b="b"/>
                <a:pathLst>
                  <a:path w="53" h="123" extrusionOk="0">
                    <a:moveTo>
                      <a:pt x="34" y="0"/>
                    </a:moveTo>
                    <a:cubicBezTo>
                      <a:pt x="38" y="26"/>
                      <a:pt x="42" y="52"/>
                      <a:pt x="45" y="78"/>
                    </a:cubicBezTo>
                    <a:cubicBezTo>
                      <a:pt x="46" y="86"/>
                      <a:pt x="47" y="94"/>
                      <a:pt x="49" y="101"/>
                    </a:cubicBezTo>
                    <a:cubicBezTo>
                      <a:pt x="53" y="118"/>
                      <a:pt x="47" y="123"/>
                      <a:pt x="30" y="122"/>
                    </a:cubicBezTo>
                    <a:cubicBezTo>
                      <a:pt x="1" y="120"/>
                      <a:pt x="0" y="121"/>
                      <a:pt x="8" y="92"/>
                    </a:cubicBezTo>
                    <a:cubicBezTo>
                      <a:pt x="16" y="61"/>
                      <a:pt x="24" y="30"/>
                      <a:pt x="31" y="0"/>
                    </a:cubicBezTo>
                    <a:cubicBezTo>
                      <a:pt x="32" y="0"/>
                      <a:pt x="33" y="0"/>
                      <a:pt x="34" y="0"/>
                    </a:cubicBezTo>
                    <a:close/>
                  </a:path>
                </a:pathLst>
              </a:custGeom>
              <a:solidFill>
                <a:srgbClr val="FDFC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5" name="Google Shape;1565;p35"/>
              <p:cNvSpPr/>
              <p:nvPr/>
            </p:nvSpPr>
            <p:spPr>
              <a:xfrm>
                <a:off x="2196" y="1403"/>
                <a:ext cx="84" cy="96"/>
              </a:xfrm>
              <a:custGeom>
                <a:avLst/>
                <a:gdLst/>
                <a:ahLst/>
                <a:cxnLst/>
                <a:rect l="l" t="t" r="r" b="b"/>
                <a:pathLst>
                  <a:path w="98" h="111" extrusionOk="0">
                    <a:moveTo>
                      <a:pt x="2" y="0"/>
                    </a:moveTo>
                    <a:cubicBezTo>
                      <a:pt x="30" y="22"/>
                      <a:pt x="58" y="44"/>
                      <a:pt x="87" y="65"/>
                    </a:cubicBezTo>
                    <a:cubicBezTo>
                      <a:pt x="98" y="73"/>
                      <a:pt x="98" y="77"/>
                      <a:pt x="89" y="86"/>
                    </a:cubicBezTo>
                    <a:cubicBezTo>
                      <a:pt x="64" y="111"/>
                      <a:pt x="64" y="111"/>
                      <a:pt x="47" y="82"/>
                    </a:cubicBezTo>
                    <a:cubicBezTo>
                      <a:pt x="31" y="56"/>
                      <a:pt x="15" y="29"/>
                      <a:pt x="0" y="3"/>
                    </a:cubicBezTo>
                    <a:cubicBezTo>
                      <a:pt x="0" y="2"/>
                      <a:pt x="1" y="1"/>
                      <a:pt x="2" y="0"/>
                    </a:cubicBezTo>
                    <a:close/>
                  </a:path>
                </a:pathLst>
              </a:custGeom>
              <a:solidFill>
                <a:srgbClr val="FDFD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6" name="Google Shape;1566;p35"/>
              <p:cNvSpPr/>
              <p:nvPr/>
            </p:nvSpPr>
            <p:spPr>
              <a:xfrm>
                <a:off x="2077" y="1270"/>
                <a:ext cx="85" cy="95"/>
              </a:xfrm>
              <a:custGeom>
                <a:avLst/>
                <a:gdLst/>
                <a:ahLst/>
                <a:cxnLst/>
                <a:rect l="l" t="t" r="r" b="b"/>
                <a:pathLst>
                  <a:path w="98" h="110" extrusionOk="0">
                    <a:moveTo>
                      <a:pt x="95" y="110"/>
                    </a:moveTo>
                    <a:cubicBezTo>
                      <a:pt x="65" y="87"/>
                      <a:pt x="35" y="64"/>
                      <a:pt x="5" y="42"/>
                    </a:cubicBezTo>
                    <a:cubicBezTo>
                      <a:pt x="1" y="38"/>
                      <a:pt x="0" y="36"/>
                      <a:pt x="4" y="32"/>
                    </a:cubicBezTo>
                    <a:cubicBezTo>
                      <a:pt x="6" y="30"/>
                      <a:pt x="7" y="29"/>
                      <a:pt x="8" y="28"/>
                    </a:cubicBezTo>
                    <a:cubicBezTo>
                      <a:pt x="33" y="0"/>
                      <a:pt x="34" y="0"/>
                      <a:pt x="53" y="31"/>
                    </a:cubicBezTo>
                    <a:cubicBezTo>
                      <a:pt x="68" y="57"/>
                      <a:pt x="83" y="82"/>
                      <a:pt x="98" y="107"/>
                    </a:cubicBezTo>
                    <a:cubicBezTo>
                      <a:pt x="97" y="108"/>
                      <a:pt x="96" y="109"/>
                      <a:pt x="95" y="110"/>
                    </a:cubicBezTo>
                    <a:close/>
                  </a:path>
                </a:pathLst>
              </a:custGeom>
              <a:solidFill>
                <a:srgbClr val="FDFC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7" name="Google Shape;1567;p35"/>
              <p:cNvSpPr/>
              <p:nvPr/>
            </p:nvSpPr>
            <p:spPr>
              <a:xfrm>
                <a:off x="2065" y="1401"/>
                <a:ext cx="95" cy="85"/>
              </a:xfrm>
              <a:custGeom>
                <a:avLst/>
                <a:gdLst/>
                <a:ahLst/>
                <a:cxnLst/>
                <a:rect l="l" t="t" r="r" b="b"/>
                <a:pathLst>
                  <a:path w="111" h="98" extrusionOk="0">
                    <a:moveTo>
                      <a:pt x="111" y="3"/>
                    </a:moveTo>
                    <a:cubicBezTo>
                      <a:pt x="89" y="32"/>
                      <a:pt x="66" y="61"/>
                      <a:pt x="44" y="91"/>
                    </a:cubicBezTo>
                    <a:cubicBezTo>
                      <a:pt x="38" y="98"/>
                      <a:pt x="34" y="98"/>
                      <a:pt x="28" y="91"/>
                    </a:cubicBezTo>
                    <a:cubicBezTo>
                      <a:pt x="27" y="90"/>
                      <a:pt x="26" y="89"/>
                      <a:pt x="25" y="88"/>
                    </a:cubicBezTo>
                    <a:cubicBezTo>
                      <a:pt x="0" y="64"/>
                      <a:pt x="0" y="64"/>
                      <a:pt x="30" y="47"/>
                    </a:cubicBezTo>
                    <a:cubicBezTo>
                      <a:pt x="56" y="31"/>
                      <a:pt x="82" y="16"/>
                      <a:pt x="108" y="0"/>
                    </a:cubicBezTo>
                    <a:cubicBezTo>
                      <a:pt x="109" y="1"/>
                      <a:pt x="110" y="2"/>
                      <a:pt x="111" y="3"/>
                    </a:cubicBezTo>
                    <a:close/>
                  </a:path>
                </a:pathLst>
              </a:custGeom>
              <a:solidFill>
                <a:srgbClr val="FEFD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8" name="Google Shape;1568;p35"/>
              <p:cNvSpPr/>
              <p:nvPr/>
            </p:nvSpPr>
            <p:spPr>
              <a:xfrm>
                <a:off x="2204" y="1371"/>
                <a:ext cx="108" cy="44"/>
              </a:xfrm>
              <a:custGeom>
                <a:avLst/>
                <a:gdLst/>
                <a:ahLst/>
                <a:cxnLst/>
                <a:rect l="l" t="t" r="r" b="b"/>
                <a:pathLst>
                  <a:path w="125" h="51" extrusionOk="0">
                    <a:moveTo>
                      <a:pt x="1" y="16"/>
                    </a:moveTo>
                    <a:cubicBezTo>
                      <a:pt x="38" y="11"/>
                      <a:pt x="75" y="6"/>
                      <a:pt x="112" y="1"/>
                    </a:cubicBezTo>
                    <a:cubicBezTo>
                      <a:pt x="119" y="0"/>
                      <a:pt x="123" y="2"/>
                      <a:pt x="123" y="9"/>
                    </a:cubicBezTo>
                    <a:cubicBezTo>
                      <a:pt x="123" y="10"/>
                      <a:pt x="123" y="11"/>
                      <a:pt x="123" y="13"/>
                    </a:cubicBezTo>
                    <a:cubicBezTo>
                      <a:pt x="125" y="49"/>
                      <a:pt x="123" y="51"/>
                      <a:pt x="89" y="42"/>
                    </a:cubicBezTo>
                    <a:cubicBezTo>
                      <a:pt x="59" y="34"/>
                      <a:pt x="30" y="27"/>
                      <a:pt x="0" y="19"/>
                    </a:cubicBezTo>
                    <a:cubicBezTo>
                      <a:pt x="0" y="18"/>
                      <a:pt x="1" y="17"/>
                      <a:pt x="1" y="16"/>
                    </a:cubicBezTo>
                    <a:close/>
                  </a:path>
                </a:pathLst>
              </a:custGeom>
              <a:solidFill>
                <a:srgbClr val="FDFC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9" name="Google Shape;1569;p35"/>
              <p:cNvSpPr/>
              <p:nvPr/>
            </p:nvSpPr>
            <p:spPr>
              <a:xfrm>
                <a:off x="2200" y="1283"/>
                <a:ext cx="92" cy="83"/>
              </a:xfrm>
              <a:custGeom>
                <a:avLst/>
                <a:gdLst/>
                <a:ahLst/>
                <a:cxnLst/>
                <a:rect l="l" t="t" r="r" b="b"/>
                <a:pathLst>
                  <a:path w="107" h="96" extrusionOk="0">
                    <a:moveTo>
                      <a:pt x="0" y="92"/>
                    </a:moveTo>
                    <a:cubicBezTo>
                      <a:pt x="21" y="66"/>
                      <a:pt x="42" y="39"/>
                      <a:pt x="62" y="12"/>
                    </a:cubicBezTo>
                    <a:cubicBezTo>
                      <a:pt x="70" y="1"/>
                      <a:pt x="76" y="0"/>
                      <a:pt x="84" y="11"/>
                    </a:cubicBezTo>
                    <a:cubicBezTo>
                      <a:pt x="85" y="13"/>
                      <a:pt x="88" y="15"/>
                      <a:pt x="89" y="17"/>
                    </a:cubicBezTo>
                    <a:cubicBezTo>
                      <a:pt x="107" y="36"/>
                      <a:pt x="107" y="36"/>
                      <a:pt x="85" y="48"/>
                    </a:cubicBezTo>
                    <a:cubicBezTo>
                      <a:pt x="63" y="61"/>
                      <a:pt x="42" y="74"/>
                      <a:pt x="20" y="87"/>
                    </a:cubicBezTo>
                    <a:cubicBezTo>
                      <a:pt x="14" y="91"/>
                      <a:pt x="8" y="96"/>
                      <a:pt x="0" y="92"/>
                    </a:cubicBezTo>
                    <a:close/>
                  </a:path>
                </a:pathLst>
              </a:custGeom>
              <a:solidFill>
                <a:srgbClr val="FEFD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0" name="Google Shape;1570;p35"/>
              <p:cNvSpPr/>
              <p:nvPr/>
            </p:nvSpPr>
            <p:spPr>
              <a:xfrm>
                <a:off x="1997" y="1232"/>
                <a:ext cx="104" cy="191"/>
              </a:xfrm>
              <a:custGeom>
                <a:avLst/>
                <a:gdLst/>
                <a:ahLst/>
                <a:cxnLst/>
                <a:rect l="l" t="t" r="r" b="b"/>
                <a:pathLst>
                  <a:path w="120" h="221" extrusionOk="0">
                    <a:moveTo>
                      <a:pt x="27" y="221"/>
                    </a:moveTo>
                    <a:cubicBezTo>
                      <a:pt x="15" y="214"/>
                      <a:pt x="18" y="200"/>
                      <a:pt x="16" y="190"/>
                    </a:cubicBezTo>
                    <a:cubicBezTo>
                      <a:pt x="0" y="114"/>
                      <a:pt x="46" y="26"/>
                      <a:pt x="113" y="0"/>
                    </a:cubicBezTo>
                    <a:cubicBezTo>
                      <a:pt x="119" y="7"/>
                      <a:pt x="120" y="11"/>
                      <a:pt x="111" y="17"/>
                    </a:cubicBezTo>
                    <a:cubicBezTo>
                      <a:pt x="47" y="60"/>
                      <a:pt x="19" y="120"/>
                      <a:pt x="22" y="196"/>
                    </a:cubicBezTo>
                    <a:cubicBezTo>
                      <a:pt x="23" y="205"/>
                      <a:pt x="27" y="212"/>
                      <a:pt x="27" y="221"/>
                    </a:cubicBezTo>
                    <a:close/>
                  </a:path>
                </a:pathLst>
              </a:custGeom>
              <a:solidFill>
                <a:srgbClr val="FCFB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1" name="Google Shape;1571;p35"/>
              <p:cNvSpPr/>
              <p:nvPr/>
            </p:nvSpPr>
            <p:spPr>
              <a:xfrm>
                <a:off x="1647" y="1355"/>
                <a:ext cx="88" cy="75"/>
              </a:xfrm>
              <a:custGeom>
                <a:avLst/>
                <a:gdLst/>
                <a:ahLst/>
                <a:cxnLst/>
                <a:rect l="l" t="t" r="r" b="b"/>
                <a:pathLst>
                  <a:path w="102" h="86" extrusionOk="0">
                    <a:moveTo>
                      <a:pt x="0" y="83"/>
                    </a:moveTo>
                    <a:cubicBezTo>
                      <a:pt x="20" y="57"/>
                      <a:pt x="39" y="32"/>
                      <a:pt x="58" y="7"/>
                    </a:cubicBezTo>
                    <a:cubicBezTo>
                      <a:pt x="63" y="0"/>
                      <a:pt x="68" y="0"/>
                      <a:pt x="73" y="6"/>
                    </a:cubicBezTo>
                    <a:cubicBezTo>
                      <a:pt x="74" y="7"/>
                      <a:pt x="74" y="7"/>
                      <a:pt x="75" y="8"/>
                    </a:cubicBezTo>
                    <a:cubicBezTo>
                      <a:pt x="102" y="32"/>
                      <a:pt x="101" y="34"/>
                      <a:pt x="71" y="52"/>
                    </a:cubicBezTo>
                    <a:cubicBezTo>
                      <a:pt x="56" y="61"/>
                      <a:pt x="41" y="69"/>
                      <a:pt x="27" y="79"/>
                    </a:cubicBezTo>
                    <a:cubicBezTo>
                      <a:pt x="19" y="84"/>
                      <a:pt x="11" y="86"/>
                      <a:pt x="0" y="83"/>
                    </a:cubicBezTo>
                    <a:close/>
                  </a:path>
                </a:pathLst>
              </a:custGeom>
              <a:solidFill>
                <a:srgbClr val="FDFC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2" name="Google Shape;1572;p35"/>
              <p:cNvSpPr/>
              <p:nvPr/>
            </p:nvSpPr>
            <p:spPr>
              <a:xfrm>
                <a:off x="2165" y="1252"/>
                <a:ext cx="44" cy="98"/>
              </a:xfrm>
              <a:custGeom>
                <a:avLst/>
                <a:gdLst/>
                <a:ahLst/>
                <a:cxnLst/>
                <a:rect l="l" t="t" r="r" b="b"/>
                <a:pathLst>
                  <a:path w="51" h="114" extrusionOk="0">
                    <a:moveTo>
                      <a:pt x="23" y="114"/>
                    </a:moveTo>
                    <a:cubicBezTo>
                      <a:pt x="14" y="107"/>
                      <a:pt x="13" y="99"/>
                      <a:pt x="12" y="92"/>
                    </a:cubicBezTo>
                    <a:cubicBezTo>
                      <a:pt x="9" y="67"/>
                      <a:pt x="7" y="42"/>
                      <a:pt x="3" y="17"/>
                    </a:cubicBezTo>
                    <a:cubicBezTo>
                      <a:pt x="0" y="3"/>
                      <a:pt x="5" y="0"/>
                      <a:pt x="17" y="2"/>
                    </a:cubicBezTo>
                    <a:cubicBezTo>
                      <a:pt x="18" y="2"/>
                      <a:pt x="19" y="2"/>
                      <a:pt x="21" y="2"/>
                    </a:cubicBezTo>
                    <a:cubicBezTo>
                      <a:pt x="51" y="2"/>
                      <a:pt x="51" y="2"/>
                      <a:pt x="44" y="31"/>
                    </a:cubicBezTo>
                    <a:cubicBezTo>
                      <a:pt x="37" y="58"/>
                      <a:pt x="30" y="85"/>
                      <a:pt x="23" y="114"/>
                    </a:cubicBezTo>
                    <a:close/>
                  </a:path>
                </a:pathLst>
              </a:custGeom>
              <a:solidFill>
                <a:srgbClr val="FDFC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3" name="Google Shape;1573;p35"/>
              <p:cNvSpPr/>
              <p:nvPr/>
            </p:nvSpPr>
            <p:spPr>
              <a:xfrm>
                <a:off x="1605" y="1323"/>
                <a:ext cx="45" cy="98"/>
              </a:xfrm>
              <a:custGeom>
                <a:avLst/>
                <a:gdLst/>
                <a:ahLst/>
                <a:cxnLst/>
                <a:rect l="l" t="t" r="r" b="b"/>
                <a:pathLst>
                  <a:path w="52" h="114" extrusionOk="0">
                    <a:moveTo>
                      <a:pt x="15" y="114"/>
                    </a:moveTo>
                    <a:cubicBezTo>
                      <a:pt x="10" y="80"/>
                      <a:pt x="7" y="50"/>
                      <a:pt x="2" y="21"/>
                    </a:cubicBezTo>
                    <a:cubicBezTo>
                      <a:pt x="0" y="7"/>
                      <a:pt x="2" y="0"/>
                      <a:pt x="17" y="3"/>
                    </a:cubicBezTo>
                    <a:cubicBezTo>
                      <a:pt x="20" y="3"/>
                      <a:pt x="23" y="3"/>
                      <a:pt x="25" y="3"/>
                    </a:cubicBezTo>
                    <a:cubicBezTo>
                      <a:pt x="51" y="4"/>
                      <a:pt x="52" y="4"/>
                      <a:pt x="45" y="28"/>
                    </a:cubicBezTo>
                    <a:cubicBezTo>
                      <a:pt x="37" y="56"/>
                      <a:pt x="35" y="86"/>
                      <a:pt x="15" y="114"/>
                    </a:cubicBezTo>
                    <a:close/>
                  </a:path>
                </a:pathLst>
              </a:custGeom>
              <a:solidFill>
                <a:srgbClr val="FDFC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4" name="Google Shape;1574;p35"/>
              <p:cNvSpPr/>
              <p:nvPr/>
            </p:nvSpPr>
            <p:spPr>
              <a:xfrm>
                <a:off x="3749" y="1607"/>
                <a:ext cx="183" cy="39"/>
              </a:xfrm>
              <a:custGeom>
                <a:avLst/>
                <a:gdLst/>
                <a:ahLst/>
                <a:cxnLst/>
                <a:rect l="l" t="t" r="r" b="b"/>
                <a:pathLst>
                  <a:path w="212" h="46" extrusionOk="0">
                    <a:moveTo>
                      <a:pt x="0" y="38"/>
                    </a:moveTo>
                    <a:cubicBezTo>
                      <a:pt x="7" y="29"/>
                      <a:pt x="18" y="23"/>
                      <a:pt x="23" y="13"/>
                    </a:cubicBezTo>
                    <a:cubicBezTo>
                      <a:pt x="27" y="2"/>
                      <a:pt x="34" y="4"/>
                      <a:pt x="41" y="12"/>
                    </a:cubicBezTo>
                    <a:cubicBezTo>
                      <a:pt x="71" y="46"/>
                      <a:pt x="97" y="45"/>
                      <a:pt x="125" y="9"/>
                    </a:cubicBezTo>
                    <a:cubicBezTo>
                      <a:pt x="131" y="0"/>
                      <a:pt x="136" y="0"/>
                      <a:pt x="143" y="8"/>
                    </a:cubicBezTo>
                    <a:cubicBezTo>
                      <a:pt x="164" y="34"/>
                      <a:pt x="177" y="37"/>
                      <a:pt x="209" y="27"/>
                    </a:cubicBezTo>
                    <a:cubicBezTo>
                      <a:pt x="211" y="29"/>
                      <a:pt x="212" y="32"/>
                      <a:pt x="209" y="35"/>
                    </a:cubicBezTo>
                    <a:cubicBezTo>
                      <a:pt x="163" y="42"/>
                      <a:pt x="117" y="38"/>
                      <a:pt x="70" y="39"/>
                    </a:cubicBezTo>
                    <a:cubicBezTo>
                      <a:pt x="47" y="39"/>
                      <a:pt x="24" y="38"/>
                      <a:pt x="0" y="38"/>
                    </a:cubicBezTo>
                    <a:close/>
                  </a:path>
                </a:pathLst>
              </a:custGeom>
              <a:solidFill>
                <a:srgbClr val="F6FA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5" name="Google Shape;1575;p35"/>
              <p:cNvSpPr/>
              <p:nvPr/>
            </p:nvSpPr>
            <p:spPr>
              <a:xfrm>
                <a:off x="3628" y="1092"/>
                <a:ext cx="57" cy="106"/>
              </a:xfrm>
              <a:custGeom>
                <a:avLst/>
                <a:gdLst/>
                <a:ahLst/>
                <a:cxnLst/>
                <a:rect l="l" t="t" r="r" b="b"/>
                <a:pathLst>
                  <a:path w="66" h="123" extrusionOk="0">
                    <a:moveTo>
                      <a:pt x="66" y="3"/>
                    </a:moveTo>
                    <a:cubicBezTo>
                      <a:pt x="50" y="43"/>
                      <a:pt x="33" y="83"/>
                      <a:pt x="16" y="123"/>
                    </a:cubicBezTo>
                    <a:cubicBezTo>
                      <a:pt x="11" y="123"/>
                      <a:pt x="5" y="123"/>
                      <a:pt x="0" y="123"/>
                    </a:cubicBezTo>
                    <a:cubicBezTo>
                      <a:pt x="17" y="82"/>
                      <a:pt x="34" y="41"/>
                      <a:pt x="51" y="0"/>
                    </a:cubicBezTo>
                    <a:cubicBezTo>
                      <a:pt x="56" y="1"/>
                      <a:pt x="61" y="2"/>
                      <a:pt x="66" y="3"/>
                    </a:cubicBezTo>
                    <a:close/>
                  </a:path>
                </a:pathLst>
              </a:custGeom>
              <a:solidFill>
                <a:srgbClr val="2370A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6" name="Google Shape;1576;p35"/>
              <p:cNvSpPr/>
              <p:nvPr/>
            </p:nvSpPr>
            <p:spPr>
              <a:xfrm>
                <a:off x="1696" y="1294"/>
                <a:ext cx="75" cy="72"/>
              </a:xfrm>
              <a:custGeom>
                <a:avLst/>
                <a:gdLst/>
                <a:ahLst/>
                <a:cxnLst/>
                <a:rect l="l" t="t" r="r" b="b"/>
                <a:pathLst>
                  <a:path w="87" h="83" extrusionOk="0">
                    <a:moveTo>
                      <a:pt x="10" y="0"/>
                    </a:moveTo>
                    <a:cubicBezTo>
                      <a:pt x="34" y="17"/>
                      <a:pt x="57" y="36"/>
                      <a:pt x="75" y="61"/>
                    </a:cubicBezTo>
                    <a:cubicBezTo>
                      <a:pt x="87" y="77"/>
                      <a:pt x="87" y="78"/>
                      <a:pt x="66" y="83"/>
                    </a:cubicBezTo>
                    <a:cubicBezTo>
                      <a:pt x="57" y="72"/>
                      <a:pt x="48" y="62"/>
                      <a:pt x="39" y="51"/>
                    </a:cubicBezTo>
                    <a:cubicBezTo>
                      <a:pt x="29" y="36"/>
                      <a:pt x="12" y="29"/>
                      <a:pt x="0" y="16"/>
                    </a:cubicBezTo>
                    <a:cubicBezTo>
                      <a:pt x="4" y="11"/>
                      <a:pt x="7" y="5"/>
                      <a:pt x="10" y="0"/>
                    </a:cubicBezTo>
                    <a:close/>
                  </a:path>
                </a:pathLst>
              </a:custGeom>
              <a:solidFill>
                <a:srgbClr val="ACD0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7" name="Google Shape;1577;p35"/>
              <p:cNvSpPr/>
              <p:nvPr/>
            </p:nvSpPr>
            <p:spPr>
              <a:xfrm>
                <a:off x="1636" y="1338"/>
                <a:ext cx="61" cy="88"/>
              </a:xfrm>
              <a:custGeom>
                <a:avLst/>
                <a:gdLst/>
                <a:ahLst/>
                <a:cxnLst/>
                <a:rect l="l" t="t" r="r" b="b"/>
                <a:pathLst>
                  <a:path w="71" h="102" extrusionOk="0">
                    <a:moveTo>
                      <a:pt x="0" y="99"/>
                    </a:moveTo>
                    <a:cubicBezTo>
                      <a:pt x="16" y="69"/>
                      <a:pt x="31" y="40"/>
                      <a:pt x="47" y="10"/>
                    </a:cubicBezTo>
                    <a:cubicBezTo>
                      <a:pt x="52" y="0"/>
                      <a:pt x="57" y="4"/>
                      <a:pt x="63" y="8"/>
                    </a:cubicBezTo>
                    <a:cubicBezTo>
                      <a:pt x="69" y="12"/>
                      <a:pt x="71" y="15"/>
                      <a:pt x="66" y="22"/>
                    </a:cubicBezTo>
                    <a:cubicBezTo>
                      <a:pt x="45" y="48"/>
                      <a:pt x="24" y="75"/>
                      <a:pt x="3" y="102"/>
                    </a:cubicBezTo>
                    <a:cubicBezTo>
                      <a:pt x="2" y="101"/>
                      <a:pt x="1" y="100"/>
                      <a:pt x="0" y="99"/>
                    </a:cubicBezTo>
                    <a:close/>
                  </a:path>
                </a:pathLst>
              </a:custGeom>
              <a:solidFill>
                <a:srgbClr val="FAF7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8" name="Google Shape;1578;p35"/>
              <p:cNvSpPr/>
              <p:nvPr/>
            </p:nvSpPr>
            <p:spPr>
              <a:xfrm>
                <a:off x="3252" y="1565"/>
                <a:ext cx="78" cy="32"/>
              </a:xfrm>
              <a:custGeom>
                <a:avLst/>
                <a:gdLst/>
                <a:ahLst/>
                <a:cxnLst/>
                <a:rect l="l" t="t" r="r" b="b"/>
                <a:pathLst>
                  <a:path w="91" h="37" extrusionOk="0">
                    <a:moveTo>
                      <a:pt x="91" y="37"/>
                    </a:moveTo>
                    <a:cubicBezTo>
                      <a:pt x="57" y="32"/>
                      <a:pt x="29" y="29"/>
                      <a:pt x="0" y="25"/>
                    </a:cubicBezTo>
                    <a:cubicBezTo>
                      <a:pt x="22" y="16"/>
                      <a:pt x="43" y="12"/>
                      <a:pt x="63" y="2"/>
                    </a:cubicBezTo>
                    <a:cubicBezTo>
                      <a:pt x="68" y="0"/>
                      <a:pt x="71" y="3"/>
                      <a:pt x="73" y="7"/>
                    </a:cubicBezTo>
                    <a:cubicBezTo>
                      <a:pt x="78" y="15"/>
                      <a:pt x="83" y="24"/>
                      <a:pt x="91" y="37"/>
                    </a:cubicBezTo>
                    <a:close/>
                  </a:path>
                </a:pathLst>
              </a:custGeom>
              <a:solidFill>
                <a:srgbClr val="FBF8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9" name="Google Shape;1579;p35"/>
              <p:cNvSpPr/>
              <p:nvPr/>
            </p:nvSpPr>
            <p:spPr>
              <a:xfrm>
                <a:off x="3065" y="1538"/>
                <a:ext cx="74" cy="33"/>
              </a:xfrm>
              <a:custGeom>
                <a:avLst/>
                <a:gdLst/>
                <a:ahLst/>
                <a:cxnLst/>
                <a:rect l="l" t="t" r="r" b="b"/>
                <a:pathLst>
                  <a:path w="85" h="39" extrusionOk="0">
                    <a:moveTo>
                      <a:pt x="85" y="39"/>
                    </a:moveTo>
                    <a:cubicBezTo>
                      <a:pt x="58" y="36"/>
                      <a:pt x="31" y="32"/>
                      <a:pt x="4" y="29"/>
                    </a:cubicBezTo>
                    <a:cubicBezTo>
                      <a:pt x="3" y="28"/>
                      <a:pt x="1" y="26"/>
                      <a:pt x="0" y="25"/>
                    </a:cubicBezTo>
                    <a:cubicBezTo>
                      <a:pt x="8" y="18"/>
                      <a:pt x="17" y="11"/>
                      <a:pt x="25" y="4"/>
                    </a:cubicBezTo>
                    <a:cubicBezTo>
                      <a:pt x="28" y="0"/>
                      <a:pt x="31" y="0"/>
                      <a:pt x="35" y="3"/>
                    </a:cubicBezTo>
                    <a:cubicBezTo>
                      <a:pt x="50" y="16"/>
                      <a:pt x="68" y="26"/>
                      <a:pt x="85" y="39"/>
                    </a:cubicBezTo>
                    <a:close/>
                  </a:path>
                </a:pathLst>
              </a:custGeom>
              <a:solidFill>
                <a:srgbClr val="F9F6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0" name="Google Shape;1580;p35"/>
              <p:cNvSpPr/>
              <p:nvPr/>
            </p:nvSpPr>
            <p:spPr>
              <a:xfrm>
                <a:off x="3258" y="1160"/>
                <a:ext cx="82" cy="56"/>
              </a:xfrm>
              <a:custGeom>
                <a:avLst/>
                <a:gdLst/>
                <a:ahLst/>
                <a:cxnLst/>
                <a:rect l="l" t="t" r="r" b="b"/>
                <a:pathLst>
                  <a:path w="96" h="65" extrusionOk="0">
                    <a:moveTo>
                      <a:pt x="96" y="65"/>
                    </a:moveTo>
                    <a:cubicBezTo>
                      <a:pt x="65" y="50"/>
                      <a:pt x="34" y="36"/>
                      <a:pt x="1" y="30"/>
                    </a:cubicBezTo>
                    <a:cubicBezTo>
                      <a:pt x="0" y="23"/>
                      <a:pt x="4" y="18"/>
                      <a:pt x="7" y="13"/>
                    </a:cubicBezTo>
                    <a:cubicBezTo>
                      <a:pt x="10" y="8"/>
                      <a:pt x="9" y="0"/>
                      <a:pt x="17" y="0"/>
                    </a:cubicBezTo>
                    <a:cubicBezTo>
                      <a:pt x="27" y="0"/>
                      <a:pt x="21" y="7"/>
                      <a:pt x="22" y="12"/>
                    </a:cubicBezTo>
                    <a:cubicBezTo>
                      <a:pt x="23" y="15"/>
                      <a:pt x="29" y="18"/>
                      <a:pt x="33" y="20"/>
                    </a:cubicBezTo>
                    <a:cubicBezTo>
                      <a:pt x="54" y="35"/>
                      <a:pt x="75" y="50"/>
                      <a:pt x="96" y="65"/>
                    </a:cubicBezTo>
                    <a:close/>
                  </a:path>
                </a:pathLst>
              </a:custGeom>
              <a:solidFill>
                <a:srgbClr val="F8F3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1" name="Google Shape;1581;p35"/>
              <p:cNvSpPr/>
              <p:nvPr/>
            </p:nvSpPr>
            <p:spPr>
              <a:xfrm>
                <a:off x="1684" y="1391"/>
                <a:ext cx="62" cy="35"/>
              </a:xfrm>
              <a:custGeom>
                <a:avLst/>
                <a:gdLst/>
                <a:ahLst/>
                <a:cxnLst/>
                <a:rect l="l" t="t" r="r" b="b"/>
                <a:pathLst>
                  <a:path w="71" h="41" extrusionOk="0">
                    <a:moveTo>
                      <a:pt x="0" y="37"/>
                    </a:moveTo>
                    <a:cubicBezTo>
                      <a:pt x="16" y="28"/>
                      <a:pt x="32" y="18"/>
                      <a:pt x="49" y="8"/>
                    </a:cubicBezTo>
                    <a:cubicBezTo>
                      <a:pt x="53" y="6"/>
                      <a:pt x="57" y="0"/>
                      <a:pt x="61" y="6"/>
                    </a:cubicBezTo>
                    <a:cubicBezTo>
                      <a:pt x="65" y="14"/>
                      <a:pt x="69" y="22"/>
                      <a:pt x="71" y="30"/>
                    </a:cubicBezTo>
                    <a:cubicBezTo>
                      <a:pt x="71" y="36"/>
                      <a:pt x="64" y="35"/>
                      <a:pt x="60" y="36"/>
                    </a:cubicBezTo>
                    <a:cubicBezTo>
                      <a:pt x="40" y="38"/>
                      <a:pt x="20" y="39"/>
                      <a:pt x="0" y="41"/>
                    </a:cubicBezTo>
                    <a:cubicBezTo>
                      <a:pt x="0" y="40"/>
                      <a:pt x="0" y="39"/>
                      <a:pt x="0" y="37"/>
                    </a:cubicBezTo>
                    <a:close/>
                  </a:path>
                </a:pathLst>
              </a:custGeom>
              <a:solidFill>
                <a:srgbClr val="F7F4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2" name="Google Shape;1582;p35"/>
              <p:cNvSpPr/>
              <p:nvPr/>
            </p:nvSpPr>
            <p:spPr>
              <a:xfrm>
                <a:off x="3929" y="1603"/>
                <a:ext cx="59" cy="35"/>
              </a:xfrm>
              <a:custGeom>
                <a:avLst/>
                <a:gdLst/>
                <a:ahLst/>
                <a:cxnLst/>
                <a:rect l="l" t="t" r="r" b="b"/>
                <a:pathLst>
                  <a:path w="68" h="40" extrusionOk="0">
                    <a:moveTo>
                      <a:pt x="0" y="39"/>
                    </a:moveTo>
                    <a:cubicBezTo>
                      <a:pt x="0" y="36"/>
                      <a:pt x="0" y="33"/>
                      <a:pt x="0" y="31"/>
                    </a:cubicBezTo>
                    <a:cubicBezTo>
                      <a:pt x="8" y="21"/>
                      <a:pt x="15" y="7"/>
                      <a:pt x="25" y="4"/>
                    </a:cubicBezTo>
                    <a:cubicBezTo>
                      <a:pt x="39" y="0"/>
                      <a:pt x="40" y="22"/>
                      <a:pt x="52" y="26"/>
                    </a:cubicBezTo>
                    <a:cubicBezTo>
                      <a:pt x="57" y="28"/>
                      <a:pt x="62" y="31"/>
                      <a:pt x="68" y="34"/>
                    </a:cubicBezTo>
                    <a:cubicBezTo>
                      <a:pt x="45" y="37"/>
                      <a:pt x="23" y="40"/>
                      <a:pt x="0" y="39"/>
                    </a:cubicBezTo>
                    <a:close/>
                  </a:path>
                </a:pathLst>
              </a:custGeom>
              <a:solidFill>
                <a:srgbClr val="F7FAF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3" name="Google Shape;1583;p35"/>
              <p:cNvSpPr/>
              <p:nvPr/>
            </p:nvSpPr>
            <p:spPr>
              <a:xfrm>
                <a:off x="2135" y="1252"/>
                <a:ext cx="31" cy="64"/>
              </a:xfrm>
              <a:custGeom>
                <a:avLst/>
                <a:gdLst/>
                <a:ahLst/>
                <a:cxnLst/>
                <a:rect l="l" t="t" r="r" b="b"/>
                <a:pathLst>
                  <a:path w="36" h="74" extrusionOk="0">
                    <a:moveTo>
                      <a:pt x="34" y="74"/>
                    </a:moveTo>
                    <a:cubicBezTo>
                      <a:pt x="24" y="56"/>
                      <a:pt x="15" y="38"/>
                      <a:pt x="5" y="20"/>
                    </a:cubicBezTo>
                    <a:cubicBezTo>
                      <a:pt x="0" y="11"/>
                      <a:pt x="4" y="8"/>
                      <a:pt x="11" y="7"/>
                    </a:cubicBezTo>
                    <a:cubicBezTo>
                      <a:pt x="19" y="5"/>
                      <a:pt x="28" y="0"/>
                      <a:pt x="29" y="14"/>
                    </a:cubicBezTo>
                    <a:cubicBezTo>
                      <a:pt x="31" y="34"/>
                      <a:pt x="34" y="53"/>
                      <a:pt x="36" y="73"/>
                    </a:cubicBezTo>
                    <a:cubicBezTo>
                      <a:pt x="35" y="73"/>
                      <a:pt x="35" y="74"/>
                      <a:pt x="34" y="74"/>
                    </a:cubicBezTo>
                    <a:close/>
                  </a:path>
                </a:pathLst>
              </a:custGeom>
              <a:solidFill>
                <a:srgbClr val="F8F4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4" name="Google Shape;1584;p35"/>
              <p:cNvSpPr/>
              <p:nvPr/>
            </p:nvSpPr>
            <p:spPr>
              <a:xfrm>
                <a:off x="3457" y="1395"/>
                <a:ext cx="15" cy="97"/>
              </a:xfrm>
              <a:custGeom>
                <a:avLst/>
                <a:gdLst/>
                <a:ahLst/>
                <a:cxnLst/>
                <a:rect l="l" t="t" r="r" b="b"/>
                <a:pathLst>
                  <a:path w="18" h="112" extrusionOk="0">
                    <a:moveTo>
                      <a:pt x="13" y="0"/>
                    </a:moveTo>
                    <a:cubicBezTo>
                      <a:pt x="18" y="24"/>
                      <a:pt x="12" y="47"/>
                      <a:pt x="11" y="71"/>
                    </a:cubicBezTo>
                    <a:cubicBezTo>
                      <a:pt x="10" y="84"/>
                      <a:pt x="12" y="99"/>
                      <a:pt x="5" y="112"/>
                    </a:cubicBezTo>
                    <a:cubicBezTo>
                      <a:pt x="0" y="109"/>
                      <a:pt x="4" y="103"/>
                      <a:pt x="1" y="100"/>
                    </a:cubicBezTo>
                    <a:cubicBezTo>
                      <a:pt x="5" y="66"/>
                      <a:pt x="9" y="33"/>
                      <a:pt x="13" y="0"/>
                    </a:cubicBezTo>
                    <a:close/>
                  </a:path>
                </a:pathLst>
              </a:custGeom>
              <a:solidFill>
                <a:srgbClr val="E69F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5" name="Google Shape;1585;p35"/>
              <p:cNvSpPr/>
              <p:nvPr/>
            </p:nvSpPr>
            <p:spPr>
              <a:xfrm>
                <a:off x="3644" y="1474"/>
                <a:ext cx="15" cy="87"/>
              </a:xfrm>
              <a:custGeom>
                <a:avLst/>
                <a:gdLst/>
                <a:ahLst/>
                <a:cxnLst/>
                <a:rect l="l" t="t" r="r" b="b"/>
                <a:pathLst>
                  <a:path w="17" h="101" extrusionOk="0">
                    <a:moveTo>
                      <a:pt x="4" y="101"/>
                    </a:moveTo>
                    <a:cubicBezTo>
                      <a:pt x="2" y="97"/>
                      <a:pt x="4" y="92"/>
                      <a:pt x="0" y="89"/>
                    </a:cubicBezTo>
                    <a:cubicBezTo>
                      <a:pt x="4" y="60"/>
                      <a:pt x="8" y="30"/>
                      <a:pt x="12" y="1"/>
                    </a:cubicBezTo>
                    <a:cubicBezTo>
                      <a:pt x="15" y="0"/>
                      <a:pt x="17" y="1"/>
                      <a:pt x="16" y="4"/>
                    </a:cubicBezTo>
                    <a:cubicBezTo>
                      <a:pt x="13" y="30"/>
                      <a:pt x="11" y="55"/>
                      <a:pt x="8" y="80"/>
                    </a:cubicBezTo>
                    <a:cubicBezTo>
                      <a:pt x="6" y="87"/>
                      <a:pt x="8" y="95"/>
                      <a:pt x="4" y="101"/>
                    </a:cubicBezTo>
                    <a:close/>
                  </a:path>
                </a:pathLst>
              </a:custGeom>
              <a:solidFill>
                <a:srgbClr val="EFC5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6" name="Google Shape;1586;p35"/>
              <p:cNvSpPr/>
              <p:nvPr/>
            </p:nvSpPr>
            <p:spPr>
              <a:xfrm>
                <a:off x="3451" y="1481"/>
                <a:ext cx="10" cy="66"/>
              </a:xfrm>
              <a:custGeom>
                <a:avLst/>
                <a:gdLst/>
                <a:ahLst/>
                <a:cxnLst/>
                <a:rect l="l" t="t" r="r" b="b"/>
                <a:pathLst>
                  <a:path w="12" h="76" extrusionOk="0">
                    <a:moveTo>
                      <a:pt x="8" y="0"/>
                    </a:moveTo>
                    <a:cubicBezTo>
                      <a:pt x="12" y="3"/>
                      <a:pt x="10" y="8"/>
                      <a:pt x="12" y="12"/>
                    </a:cubicBezTo>
                    <a:cubicBezTo>
                      <a:pt x="11" y="33"/>
                      <a:pt x="9" y="54"/>
                      <a:pt x="7" y="76"/>
                    </a:cubicBezTo>
                    <a:cubicBezTo>
                      <a:pt x="5" y="76"/>
                      <a:pt x="2" y="76"/>
                      <a:pt x="0" y="76"/>
                    </a:cubicBezTo>
                    <a:cubicBezTo>
                      <a:pt x="3" y="50"/>
                      <a:pt x="5" y="25"/>
                      <a:pt x="8" y="0"/>
                    </a:cubicBezTo>
                    <a:close/>
                  </a:path>
                </a:pathLst>
              </a:custGeom>
              <a:solidFill>
                <a:srgbClr val="F5DB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7" name="Google Shape;1587;p35"/>
              <p:cNvSpPr/>
              <p:nvPr/>
            </p:nvSpPr>
            <p:spPr>
              <a:xfrm>
                <a:off x="1889" y="1429"/>
                <a:ext cx="20" cy="21"/>
              </a:xfrm>
              <a:custGeom>
                <a:avLst/>
                <a:gdLst/>
                <a:ahLst/>
                <a:cxnLst/>
                <a:rect l="l" t="t" r="r" b="b"/>
                <a:pathLst>
                  <a:path w="23" h="24" extrusionOk="0">
                    <a:moveTo>
                      <a:pt x="10" y="0"/>
                    </a:moveTo>
                    <a:cubicBezTo>
                      <a:pt x="18" y="1"/>
                      <a:pt x="22" y="5"/>
                      <a:pt x="23" y="12"/>
                    </a:cubicBezTo>
                    <a:cubicBezTo>
                      <a:pt x="23" y="18"/>
                      <a:pt x="18" y="23"/>
                      <a:pt x="12" y="23"/>
                    </a:cubicBezTo>
                    <a:cubicBezTo>
                      <a:pt x="4" y="24"/>
                      <a:pt x="0" y="18"/>
                      <a:pt x="0" y="11"/>
                    </a:cubicBezTo>
                    <a:cubicBezTo>
                      <a:pt x="0" y="4"/>
                      <a:pt x="5" y="1"/>
                      <a:pt x="10" y="0"/>
                    </a:cubicBezTo>
                    <a:close/>
                  </a:path>
                </a:pathLst>
              </a:custGeom>
              <a:solidFill>
                <a:srgbClr val="EEE7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8" name="Google Shape;1588;p35"/>
              <p:cNvSpPr/>
              <p:nvPr/>
            </p:nvSpPr>
            <p:spPr>
              <a:xfrm>
                <a:off x="1902" y="1402"/>
                <a:ext cx="21" cy="20"/>
              </a:xfrm>
              <a:custGeom>
                <a:avLst/>
                <a:gdLst/>
                <a:ahLst/>
                <a:cxnLst/>
                <a:rect l="l" t="t" r="r" b="b"/>
                <a:pathLst>
                  <a:path w="24" h="23" extrusionOk="0">
                    <a:moveTo>
                      <a:pt x="24" y="11"/>
                    </a:moveTo>
                    <a:cubicBezTo>
                      <a:pt x="23" y="18"/>
                      <a:pt x="19" y="22"/>
                      <a:pt x="13" y="23"/>
                    </a:cubicBezTo>
                    <a:cubicBezTo>
                      <a:pt x="6" y="23"/>
                      <a:pt x="1" y="19"/>
                      <a:pt x="1" y="12"/>
                    </a:cubicBezTo>
                    <a:cubicBezTo>
                      <a:pt x="0" y="4"/>
                      <a:pt x="8" y="1"/>
                      <a:pt x="14" y="1"/>
                    </a:cubicBezTo>
                    <a:cubicBezTo>
                      <a:pt x="19" y="0"/>
                      <a:pt x="23" y="5"/>
                      <a:pt x="24" y="11"/>
                    </a:cubicBezTo>
                    <a:close/>
                  </a:path>
                </a:pathLst>
              </a:custGeom>
              <a:solidFill>
                <a:srgbClr val="F1EBE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9" name="Google Shape;1589;p35"/>
              <p:cNvSpPr/>
              <p:nvPr/>
            </p:nvSpPr>
            <p:spPr>
              <a:xfrm>
                <a:off x="1647" y="1330"/>
                <a:ext cx="18" cy="36"/>
              </a:xfrm>
              <a:custGeom>
                <a:avLst/>
                <a:gdLst/>
                <a:ahLst/>
                <a:cxnLst/>
                <a:rect l="l" t="t" r="r" b="b"/>
                <a:pathLst>
                  <a:path w="21" h="42" extrusionOk="0">
                    <a:moveTo>
                      <a:pt x="1" y="42"/>
                    </a:moveTo>
                    <a:cubicBezTo>
                      <a:pt x="0" y="27"/>
                      <a:pt x="5" y="17"/>
                      <a:pt x="7" y="6"/>
                    </a:cubicBezTo>
                    <a:cubicBezTo>
                      <a:pt x="8" y="1"/>
                      <a:pt x="11" y="0"/>
                      <a:pt x="16" y="2"/>
                    </a:cubicBezTo>
                    <a:cubicBezTo>
                      <a:pt x="21" y="4"/>
                      <a:pt x="20" y="7"/>
                      <a:pt x="17" y="11"/>
                    </a:cubicBezTo>
                    <a:cubicBezTo>
                      <a:pt x="12" y="20"/>
                      <a:pt x="8" y="30"/>
                      <a:pt x="1" y="42"/>
                    </a:cubicBezTo>
                    <a:close/>
                  </a:path>
                </a:pathLst>
              </a:custGeom>
              <a:solidFill>
                <a:srgbClr val="EADF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0" name="Google Shape;1590;p35"/>
              <p:cNvSpPr/>
              <p:nvPr/>
            </p:nvSpPr>
            <p:spPr>
              <a:xfrm>
                <a:off x="1693" y="1308"/>
                <a:ext cx="37" cy="30"/>
              </a:xfrm>
              <a:custGeom>
                <a:avLst/>
                <a:gdLst/>
                <a:ahLst/>
                <a:cxnLst/>
                <a:rect l="l" t="t" r="r" b="b"/>
                <a:pathLst>
                  <a:path w="43" h="35" extrusionOk="0">
                    <a:moveTo>
                      <a:pt x="4" y="0"/>
                    </a:moveTo>
                    <a:cubicBezTo>
                      <a:pt x="21" y="7"/>
                      <a:pt x="35" y="18"/>
                      <a:pt x="43" y="35"/>
                    </a:cubicBezTo>
                    <a:cubicBezTo>
                      <a:pt x="31" y="27"/>
                      <a:pt x="20" y="19"/>
                      <a:pt x="8" y="11"/>
                    </a:cubicBezTo>
                    <a:cubicBezTo>
                      <a:pt x="4" y="8"/>
                      <a:pt x="0" y="6"/>
                      <a:pt x="4" y="0"/>
                    </a:cubicBezTo>
                    <a:close/>
                  </a:path>
                </a:pathLst>
              </a:custGeom>
              <a:solidFill>
                <a:srgbClr val="E9E9D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1" name="Google Shape;1591;p35"/>
              <p:cNvSpPr/>
              <p:nvPr/>
            </p:nvSpPr>
            <p:spPr>
              <a:xfrm>
                <a:off x="1865" y="1362"/>
                <a:ext cx="22" cy="21"/>
              </a:xfrm>
              <a:custGeom>
                <a:avLst/>
                <a:gdLst/>
                <a:ahLst/>
                <a:cxnLst/>
                <a:rect l="l" t="t" r="r" b="b"/>
                <a:pathLst>
                  <a:path w="26" h="24" extrusionOk="0">
                    <a:moveTo>
                      <a:pt x="16" y="24"/>
                    </a:moveTo>
                    <a:cubicBezTo>
                      <a:pt x="10" y="19"/>
                      <a:pt x="0" y="15"/>
                      <a:pt x="6" y="6"/>
                    </a:cubicBezTo>
                    <a:cubicBezTo>
                      <a:pt x="8" y="3"/>
                      <a:pt x="13" y="0"/>
                      <a:pt x="16" y="3"/>
                    </a:cubicBezTo>
                    <a:cubicBezTo>
                      <a:pt x="26" y="9"/>
                      <a:pt x="17" y="16"/>
                      <a:pt x="16" y="24"/>
                    </a:cubicBezTo>
                    <a:close/>
                  </a:path>
                </a:pathLst>
              </a:custGeom>
              <a:solidFill>
                <a:srgbClr val="E5DCD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2" name="Google Shape;1592;p35"/>
              <p:cNvSpPr/>
              <p:nvPr/>
            </p:nvSpPr>
            <p:spPr>
              <a:xfrm>
                <a:off x="1836" y="1385"/>
                <a:ext cx="17" cy="18"/>
              </a:xfrm>
              <a:custGeom>
                <a:avLst/>
                <a:gdLst/>
                <a:ahLst/>
                <a:cxnLst/>
                <a:rect l="l" t="t" r="r" b="b"/>
                <a:pathLst>
                  <a:path w="20" h="21" extrusionOk="0">
                    <a:moveTo>
                      <a:pt x="20" y="15"/>
                    </a:moveTo>
                    <a:cubicBezTo>
                      <a:pt x="19" y="21"/>
                      <a:pt x="14" y="21"/>
                      <a:pt x="11" y="21"/>
                    </a:cubicBezTo>
                    <a:cubicBezTo>
                      <a:pt x="4" y="21"/>
                      <a:pt x="0" y="16"/>
                      <a:pt x="2" y="9"/>
                    </a:cubicBezTo>
                    <a:cubicBezTo>
                      <a:pt x="2" y="5"/>
                      <a:pt x="5" y="0"/>
                      <a:pt x="9" y="3"/>
                    </a:cubicBezTo>
                    <a:cubicBezTo>
                      <a:pt x="14" y="6"/>
                      <a:pt x="17" y="11"/>
                      <a:pt x="20" y="15"/>
                    </a:cubicBezTo>
                    <a:close/>
                  </a:path>
                </a:pathLst>
              </a:custGeom>
              <a:solidFill>
                <a:srgbClr val="F0E7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3" name="Google Shape;1593;p35"/>
              <p:cNvSpPr/>
              <p:nvPr/>
            </p:nvSpPr>
            <p:spPr>
              <a:xfrm>
                <a:off x="1856" y="1432"/>
                <a:ext cx="18" cy="22"/>
              </a:xfrm>
              <a:custGeom>
                <a:avLst/>
                <a:gdLst/>
                <a:ahLst/>
                <a:cxnLst/>
                <a:rect l="l" t="t" r="r" b="b"/>
                <a:pathLst>
                  <a:path w="21" h="25" extrusionOk="0">
                    <a:moveTo>
                      <a:pt x="13" y="25"/>
                    </a:moveTo>
                    <a:cubicBezTo>
                      <a:pt x="2" y="19"/>
                      <a:pt x="0" y="13"/>
                      <a:pt x="6" y="6"/>
                    </a:cubicBezTo>
                    <a:cubicBezTo>
                      <a:pt x="8" y="3"/>
                      <a:pt x="12" y="0"/>
                      <a:pt x="14" y="2"/>
                    </a:cubicBezTo>
                    <a:cubicBezTo>
                      <a:pt x="21" y="10"/>
                      <a:pt x="13" y="16"/>
                      <a:pt x="13" y="25"/>
                    </a:cubicBezTo>
                    <a:close/>
                  </a:path>
                </a:pathLst>
              </a:custGeom>
              <a:solidFill>
                <a:srgbClr val="D1C5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4" name="Google Shape;1594;p35"/>
              <p:cNvSpPr/>
              <p:nvPr/>
            </p:nvSpPr>
            <p:spPr>
              <a:xfrm>
                <a:off x="3753" y="1550"/>
                <a:ext cx="133" cy="42"/>
              </a:xfrm>
              <a:custGeom>
                <a:avLst/>
                <a:gdLst/>
                <a:ahLst/>
                <a:cxnLst/>
                <a:rect l="l" t="t" r="r" b="b"/>
                <a:pathLst>
                  <a:path w="154" h="49" extrusionOk="0">
                    <a:moveTo>
                      <a:pt x="148" y="16"/>
                    </a:moveTo>
                    <a:cubicBezTo>
                      <a:pt x="140" y="22"/>
                      <a:pt x="139" y="37"/>
                      <a:pt x="128" y="39"/>
                    </a:cubicBezTo>
                    <a:cubicBezTo>
                      <a:pt x="116" y="41"/>
                      <a:pt x="116" y="26"/>
                      <a:pt x="108" y="20"/>
                    </a:cubicBezTo>
                    <a:cubicBezTo>
                      <a:pt x="86" y="1"/>
                      <a:pt x="54" y="6"/>
                      <a:pt x="37" y="31"/>
                    </a:cubicBezTo>
                    <a:cubicBezTo>
                      <a:pt x="33" y="37"/>
                      <a:pt x="30" y="49"/>
                      <a:pt x="22" y="42"/>
                    </a:cubicBezTo>
                    <a:cubicBezTo>
                      <a:pt x="14" y="34"/>
                      <a:pt x="0" y="27"/>
                      <a:pt x="4" y="10"/>
                    </a:cubicBezTo>
                    <a:cubicBezTo>
                      <a:pt x="5" y="4"/>
                      <a:pt x="9" y="3"/>
                      <a:pt x="15" y="3"/>
                    </a:cubicBezTo>
                    <a:cubicBezTo>
                      <a:pt x="55" y="3"/>
                      <a:pt x="95" y="4"/>
                      <a:pt x="135" y="4"/>
                    </a:cubicBezTo>
                    <a:cubicBezTo>
                      <a:pt x="144" y="2"/>
                      <a:pt x="154" y="0"/>
                      <a:pt x="148" y="16"/>
                    </a:cubicBezTo>
                    <a:close/>
                  </a:path>
                </a:pathLst>
              </a:custGeom>
              <a:solidFill>
                <a:srgbClr val="F4FAF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5" name="Google Shape;1595;p35"/>
              <p:cNvSpPr/>
              <p:nvPr/>
            </p:nvSpPr>
            <p:spPr>
              <a:xfrm>
                <a:off x="3870" y="1548"/>
                <a:ext cx="104" cy="35"/>
              </a:xfrm>
              <a:custGeom>
                <a:avLst/>
                <a:gdLst/>
                <a:ahLst/>
                <a:cxnLst/>
                <a:rect l="l" t="t" r="r" b="b"/>
                <a:pathLst>
                  <a:path w="121" h="41" extrusionOk="0">
                    <a:moveTo>
                      <a:pt x="13" y="18"/>
                    </a:moveTo>
                    <a:cubicBezTo>
                      <a:pt x="14" y="7"/>
                      <a:pt x="8" y="6"/>
                      <a:pt x="0" y="6"/>
                    </a:cubicBezTo>
                    <a:cubicBezTo>
                      <a:pt x="36" y="4"/>
                      <a:pt x="73" y="2"/>
                      <a:pt x="109" y="0"/>
                    </a:cubicBezTo>
                    <a:cubicBezTo>
                      <a:pt x="113" y="0"/>
                      <a:pt x="117" y="0"/>
                      <a:pt x="118" y="3"/>
                    </a:cubicBezTo>
                    <a:cubicBezTo>
                      <a:pt x="121" y="19"/>
                      <a:pt x="104" y="24"/>
                      <a:pt x="100" y="36"/>
                    </a:cubicBezTo>
                    <a:cubicBezTo>
                      <a:pt x="98" y="41"/>
                      <a:pt x="90" y="37"/>
                      <a:pt x="85" y="32"/>
                    </a:cubicBezTo>
                    <a:cubicBezTo>
                      <a:pt x="61" y="3"/>
                      <a:pt x="46" y="0"/>
                      <a:pt x="13" y="18"/>
                    </a:cubicBezTo>
                    <a:close/>
                  </a:path>
                </a:pathLst>
              </a:custGeom>
              <a:solidFill>
                <a:srgbClr val="F1F8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6" name="Google Shape;1596;p35"/>
              <p:cNvSpPr/>
              <p:nvPr/>
            </p:nvSpPr>
            <p:spPr>
              <a:xfrm>
                <a:off x="3979" y="1575"/>
                <a:ext cx="33" cy="32"/>
              </a:xfrm>
              <a:custGeom>
                <a:avLst/>
                <a:gdLst/>
                <a:ahLst/>
                <a:cxnLst/>
                <a:rect l="l" t="t" r="r" b="b"/>
                <a:pathLst>
                  <a:path w="38" h="38" extrusionOk="0">
                    <a:moveTo>
                      <a:pt x="38" y="18"/>
                    </a:moveTo>
                    <a:cubicBezTo>
                      <a:pt x="37" y="30"/>
                      <a:pt x="31" y="38"/>
                      <a:pt x="19" y="38"/>
                    </a:cubicBezTo>
                    <a:cubicBezTo>
                      <a:pt x="8" y="38"/>
                      <a:pt x="0" y="31"/>
                      <a:pt x="0" y="19"/>
                    </a:cubicBezTo>
                    <a:cubicBezTo>
                      <a:pt x="0" y="9"/>
                      <a:pt x="7" y="1"/>
                      <a:pt x="18" y="1"/>
                    </a:cubicBezTo>
                    <a:cubicBezTo>
                      <a:pt x="30" y="0"/>
                      <a:pt x="36" y="8"/>
                      <a:pt x="38" y="18"/>
                    </a:cubicBezTo>
                    <a:close/>
                  </a:path>
                </a:pathLst>
              </a:custGeom>
              <a:solidFill>
                <a:srgbClr val="F2F9F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7" name="Google Shape;1597;p35"/>
              <p:cNvSpPr/>
              <p:nvPr/>
            </p:nvSpPr>
            <p:spPr>
              <a:xfrm>
                <a:off x="3803" y="1581"/>
                <a:ext cx="33" cy="33"/>
              </a:xfrm>
              <a:custGeom>
                <a:avLst/>
                <a:gdLst/>
                <a:ahLst/>
                <a:cxnLst/>
                <a:rect l="l" t="t" r="r" b="b"/>
                <a:pathLst>
                  <a:path w="38" h="38" extrusionOk="0">
                    <a:moveTo>
                      <a:pt x="38" y="18"/>
                    </a:moveTo>
                    <a:cubicBezTo>
                      <a:pt x="37" y="30"/>
                      <a:pt x="31" y="37"/>
                      <a:pt x="19" y="38"/>
                    </a:cubicBezTo>
                    <a:cubicBezTo>
                      <a:pt x="8" y="38"/>
                      <a:pt x="1" y="32"/>
                      <a:pt x="0" y="21"/>
                    </a:cubicBezTo>
                    <a:cubicBezTo>
                      <a:pt x="0" y="10"/>
                      <a:pt x="6" y="2"/>
                      <a:pt x="18" y="1"/>
                    </a:cubicBezTo>
                    <a:cubicBezTo>
                      <a:pt x="29" y="0"/>
                      <a:pt x="36" y="7"/>
                      <a:pt x="38" y="18"/>
                    </a:cubicBezTo>
                    <a:close/>
                  </a:path>
                </a:pathLst>
              </a:custGeom>
              <a:solidFill>
                <a:srgbClr val="F1F8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8" name="Google Shape;1598;p35"/>
              <p:cNvSpPr/>
              <p:nvPr/>
            </p:nvSpPr>
            <p:spPr>
              <a:xfrm>
                <a:off x="3891" y="1578"/>
                <a:ext cx="32" cy="33"/>
              </a:xfrm>
              <a:custGeom>
                <a:avLst/>
                <a:gdLst/>
                <a:ahLst/>
                <a:cxnLst/>
                <a:rect l="l" t="t" r="r" b="b"/>
                <a:pathLst>
                  <a:path w="37" h="38" extrusionOk="0">
                    <a:moveTo>
                      <a:pt x="37" y="16"/>
                    </a:moveTo>
                    <a:cubicBezTo>
                      <a:pt x="37" y="31"/>
                      <a:pt x="30" y="38"/>
                      <a:pt x="19" y="38"/>
                    </a:cubicBezTo>
                    <a:cubicBezTo>
                      <a:pt x="9" y="38"/>
                      <a:pt x="1" y="31"/>
                      <a:pt x="1" y="20"/>
                    </a:cubicBezTo>
                    <a:cubicBezTo>
                      <a:pt x="0" y="9"/>
                      <a:pt x="6" y="1"/>
                      <a:pt x="18" y="0"/>
                    </a:cubicBezTo>
                    <a:cubicBezTo>
                      <a:pt x="30" y="0"/>
                      <a:pt x="36" y="7"/>
                      <a:pt x="37" y="16"/>
                    </a:cubicBezTo>
                    <a:close/>
                  </a:path>
                </a:pathLst>
              </a:custGeom>
              <a:solidFill>
                <a:srgbClr val="F3F9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9" name="Google Shape;1599;p35"/>
              <p:cNvSpPr/>
              <p:nvPr/>
            </p:nvSpPr>
            <p:spPr>
              <a:xfrm>
                <a:off x="3715" y="1584"/>
                <a:ext cx="32" cy="32"/>
              </a:xfrm>
              <a:custGeom>
                <a:avLst/>
                <a:gdLst/>
                <a:ahLst/>
                <a:cxnLst/>
                <a:rect l="l" t="t" r="r" b="b"/>
                <a:pathLst>
                  <a:path w="37" h="37" extrusionOk="0">
                    <a:moveTo>
                      <a:pt x="17" y="0"/>
                    </a:moveTo>
                    <a:cubicBezTo>
                      <a:pt x="31" y="1"/>
                      <a:pt x="37" y="7"/>
                      <a:pt x="37" y="19"/>
                    </a:cubicBezTo>
                    <a:cubicBezTo>
                      <a:pt x="37" y="30"/>
                      <a:pt x="31" y="37"/>
                      <a:pt x="20" y="37"/>
                    </a:cubicBezTo>
                    <a:cubicBezTo>
                      <a:pt x="8" y="37"/>
                      <a:pt x="1" y="31"/>
                      <a:pt x="1" y="19"/>
                    </a:cubicBezTo>
                    <a:cubicBezTo>
                      <a:pt x="0" y="7"/>
                      <a:pt x="8" y="2"/>
                      <a:pt x="17" y="0"/>
                    </a:cubicBezTo>
                    <a:close/>
                  </a:path>
                </a:pathLst>
              </a:custGeom>
              <a:solidFill>
                <a:srgbClr val="F5FAF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0" name="Google Shape;1600;p35"/>
              <p:cNvSpPr/>
              <p:nvPr/>
            </p:nvSpPr>
            <p:spPr>
              <a:xfrm>
                <a:off x="3873" y="1433"/>
                <a:ext cx="30" cy="27"/>
              </a:xfrm>
              <a:custGeom>
                <a:avLst/>
                <a:gdLst/>
                <a:ahLst/>
                <a:cxnLst/>
                <a:rect l="l" t="t" r="r" b="b"/>
                <a:pathLst>
                  <a:path w="35" h="31" extrusionOk="0">
                    <a:moveTo>
                      <a:pt x="0" y="31"/>
                    </a:moveTo>
                    <a:cubicBezTo>
                      <a:pt x="7" y="19"/>
                      <a:pt x="17" y="8"/>
                      <a:pt x="29" y="0"/>
                    </a:cubicBezTo>
                    <a:cubicBezTo>
                      <a:pt x="35" y="11"/>
                      <a:pt x="27" y="17"/>
                      <a:pt x="21" y="24"/>
                    </a:cubicBezTo>
                    <a:cubicBezTo>
                      <a:pt x="21" y="19"/>
                      <a:pt x="20" y="16"/>
                      <a:pt x="15" y="20"/>
                    </a:cubicBezTo>
                    <a:cubicBezTo>
                      <a:pt x="10" y="24"/>
                      <a:pt x="7" y="31"/>
                      <a:pt x="0" y="31"/>
                    </a:cubicBezTo>
                    <a:close/>
                  </a:path>
                </a:pathLst>
              </a:custGeom>
              <a:solidFill>
                <a:srgbClr val="2579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1" name="Google Shape;1601;p35"/>
              <p:cNvSpPr/>
              <p:nvPr/>
            </p:nvSpPr>
            <p:spPr>
              <a:xfrm>
                <a:off x="2240" y="627"/>
                <a:ext cx="39" cy="16"/>
              </a:xfrm>
              <a:custGeom>
                <a:avLst/>
                <a:gdLst/>
                <a:ahLst/>
                <a:cxnLst/>
                <a:rect l="l" t="t" r="r" b="b"/>
                <a:pathLst>
                  <a:path w="46" h="19" extrusionOk="0">
                    <a:moveTo>
                      <a:pt x="0" y="5"/>
                    </a:moveTo>
                    <a:cubicBezTo>
                      <a:pt x="15" y="7"/>
                      <a:pt x="30" y="0"/>
                      <a:pt x="44" y="5"/>
                    </a:cubicBezTo>
                    <a:cubicBezTo>
                      <a:pt x="45" y="5"/>
                      <a:pt x="46" y="6"/>
                      <a:pt x="46" y="6"/>
                    </a:cubicBezTo>
                    <a:cubicBezTo>
                      <a:pt x="37" y="19"/>
                      <a:pt x="9" y="18"/>
                      <a:pt x="0" y="5"/>
                    </a:cubicBezTo>
                    <a:close/>
                  </a:path>
                </a:pathLst>
              </a:custGeom>
              <a:solidFill>
                <a:srgbClr val="F4E3C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2" name="Google Shape;1602;p35"/>
              <p:cNvSpPr/>
              <p:nvPr/>
            </p:nvSpPr>
            <p:spPr>
              <a:xfrm>
                <a:off x="1915" y="702"/>
                <a:ext cx="133" cy="125"/>
              </a:xfrm>
              <a:custGeom>
                <a:avLst/>
                <a:gdLst/>
                <a:ahLst/>
                <a:cxnLst/>
                <a:rect l="l" t="t" r="r" b="b"/>
                <a:pathLst>
                  <a:path w="154" h="145" extrusionOk="0">
                    <a:moveTo>
                      <a:pt x="57" y="142"/>
                    </a:moveTo>
                    <a:cubicBezTo>
                      <a:pt x="49" y="145"/>
                      <a:pt x="43" y="141"/>
                      <a:pt x="39" y="132"/>
                    </a:cubicBezTo>
                    <a:cubicBezTo>
                      <a:pt x="37" y="127"/>
                      <a:pt x="33" y="122"/>
                      <a:pt x="30" y="117"/>
                    </a:cubicBezTo>
                    <a:cubicBezTo>
                      <a:pt x="0" y="67"/>
                      <a:pt x="0" y="67"/>
                      <a:pt x="33" y="17"/>
                    </a:cubicBezTo>
                    <a:cubicBezTo>
                      <a:pt x="33" y="16"/>
                      <a:pt x="34" y="15"/>
                      <a:pt x="35" y="14"/>
                    </a:cubicBezTo>
                    <a:cubicBezTo>
                      <a:pt x="45" y="0"/>
                      <a:pt x="112" y="5"/>
                      <a:pt x="123" y="17"/>
                    </a:cubicBezTo>
                    <a:cubicBezTo>
                      <a:pt x="151" y="48"/>
                      <a:pt x="154" y="78"/>
                      <a:pt x="133" y="115"/>
                    </a:cubicBezTo>
                    <a:cubicBezTo>
                      <a:pt x="123" y="131"/>
                      <a:pt x="115" y="140"/>
                      <a:pt x="96" y="139"/>
                    </a:cubicBezTo>
                    <a:cubicBezTo>
                      <a:pt x="83" y="138"/>
                      <a:pt x="71" y="141"/>
                      <a:pt x="57" y="14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3" name="Google Shape;1603;p35"/>
              <p:cNvSpPr/>
              <p:nvPr/>
            </p:nvSpPr>
            <p:spPr>
              <a:xfrm>
                <a:off x="1850" y="758"/>
                <a:ext cx="99" cy="120"/>
              </a:xfrm>
              <a:custGeom>
                <a:avLst/>
                <a:gdLst/>
                <a:ahLst/>
                <a:cxnLst/>
                <a:rect l="l" t="t" r="r" b="b"/>
                <a:pathLst>
                  <a:path w="115" h="139" extrusionOk="0">
                    <a:moveTo>
                      <a:pt x="71" y="130"/>
                    </a:moveTo>
                    <a:cubicBezTo>
                      <a:pt x="61" y="128"/>
                      <a:pt x="48" y="134"/>
                      <a:pt x="41" y="126"/>
                    </a:cubicBezTo>
                    <a:cubicBezTo>
                      <a:pt x="27" y="109"/>
                      <a:pt x="10" y="92"/>
                      <a:pt x="5" y="72"/>
                    </a:cubicBezTo>
                    <a:cubicBezTo>
                      <a:pt x="0" y="52"/>
                      <a:pt x="11" y="30"/>
                      <a:pt x="18" y="9"/>
                    </a:cubicBezTo>
                    <a:cubicBezTo>
                      <a:pt x="18" y="8"/>
                      <a:pt x="20" y="6"/>
                      <a:pt x="22" y="6"/>
                    </a:cubicBezTo>
                    <a:cubicBezTo>
                      <a:pt x="37" y="0"/>
                      <a:pt x="74" y="13"/>
                      <a:pt x="82" y="27"/>
                    </a:cubicBezTo>
                    <a:cubicBezTo>
                      <a:pt x="90" y="39"/>
                      <a:pt x="96" y="52"/>
                      <a:pt x="104" y="63"/>
                    </a:cubicBezTo>
                    <a:cubicBezTo>
                      <a:pt x="115" y="77"/>
                      <a:pt x="114" y="90"/>
                      <a:pt x="110" y="107"/>
                    </a:cubicBezTo>
                    <a:cubicBezTo>
                      <a:pt x="103" y="129"/>
                      <a:pt x="94" y="139"/>
                      <a:pt x="71" y="130"/>
                    </a:cubicBezTo>
                    <a:close/>
                  </a:path>
                </a:pathLst>
              </a:custGeom>
              <a:solidFill>
                <a:srgbClr val="FFFF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4" name="Google Shape;1604;p35"/>
              <p:cNvSpPr/>
              <p:nvPr/>
            </p:nvSpPr>
            <p:spPr>
              <a:xfrm>
                <a:off x="2027" y="751"/>
                <a:ext cx="95" cy="116"/>
              </a:xfrm>
              <a:custGeom>
                <a:avLst/>
                <a:gdLst/>
                <a:ahLst/>
                <a:cxnLst/>
                <a:rect l="l" t="t" r="r" b="b"/>
                <a:pathLst>
                  <a:path w="111" h="134" extrusionOk="0">
                    <a:moveTo>
                      <a:pt x="111" y="55"/>
                    </a:moveTo>
                    <a:cubicBezTo>
                      <a:pt x="105" y="66"/>
                      <a:pt x="98" y="77"/>
                      <a:pt x="94" y="89"/>
                    </a:cubicBezTo>
                    <a:cubicBezTo>
                      <a:pt x="85" y="119"/>
                      <a:pt x="63" y="129"/>
                      <a:pt x="35" y="133"/>
                    </a:cubicBezTo>
                    <a:cubicBezTo>
                      <a:pt x="32" y="133"/>
                      <a:pt x="28" y="134"/>
                      <a:pt x="26" y="133"/>
                    </a:cubicBezTo>
                    <a:cubicBezTo>
                      <a:pt x="18" y="131"/>
                      <a:pt x="0" y="84"/>
                      <a:pt x="3" y="75"/>
                    </a:cubicBezTo>
                    <a:cubicBezTo>
                      <a:pt x="6" y="67"/>
                      <a:pt x="11" y="60"/>
                      <a:pt x="13" y="51"/>
                    </a:cubicBezTo>
                    <a:cubicBezTo>
                      <a:pt x="21" y="10"/>
                      <a:pt x="50" y="0"/>
                      <a:pt x="87" y="2"/>
                    </a:cubicBezTo>
                    <a:cubicBezTo>
                      <a:pt x="103" y="16"/>
                      <a:pt x="107" y="36"/>
                      <a:pt x="111" y="55"/>
                    </a:cubicBezTo>
                    <a:close/>
                  </a:path>
                </a:pathLst>
              </a:custGeom>
              <a:solidFill>
                <a:srgbClr val="FFFF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5" name="Google Shape;1605;p35"/>
              <p:cNvSpPr/>
              <p:nvPr/>
            </p:nvSpPr>
            <p:spPr>
              <a:xfrm>
                <a:off x="1916" y="616"/>
                <a:ext cx="124" cy="91"/>
              </a:xfrm>
              <a:custGeom>
                <a:avLst/>
                <a:gdLst/>
                <a:ahLst/>
                <a:cxnLst/>
                <a:rect l="l" t="t" r="r" b="b"/>
                <a:pathLst>
                  <a:path w="143" h="106" extrusionOk="0">
                    <a:moveTo>
                      <a:pt x="68" y="98"/>
                    </a:moveTo>
                    <a:cubicBezTo>
                      <a:pt x="55" y="96"/>
                      <a:pt x="40" y="106"/>
                      <a:pt x="29" y="93"/>
                    </a:cubicBezTo>
                    <a:cubicBezTo>
                      <a:pt x="20" y="82"/>
                      <a:pt x="0" y="74"/>
                      <a:pt x="3" y="63"/>
                    </a:cubicBezTo>
                    <a:cubicBezTo>
                      <a:pt x="8" y="46"/>
                      <a:pt x="21" y="32"/>
                      <a:pt x="34" y="19"/>
                    </a:cubicBezTo>
                    <a:cubicBezTo>
                      <a:pt x="43" y="10"/>
                      <a:pt x="58" y="18"/>
                      <a:pt x="70" y="13"/>
                    </a:cubicBezTo>
                    <a:cubicBezTo>
                      <a:pt x="107" y="0"/>
                      <a:pt x="122" y="29"/>
                      <a:pt x="141" y="50"/>
                    </a:cubicBezTo>
                    <a:cubicBezTo>
                      <a:pt x="143" y="52"/>
                      <a:pt x="143" y="54"/>
                      <a:pt x="143" y="57"/>
                    </a:cubicBezTo>
                    <a:cubicBezTo>
                      <a:pt x="138" y="73"/>
                      <a:pt x="110" y="97"/>
                      <a:pt x="92" y="98"/>
                    </a:cubicBezTo>
                    <a:cubicBezTo>
                      <a:pt x="84" y="98"/>
                      <a:pt x="76" y="98"/>
                      <a:pt x="68" y="98"/>
                    </a:cubicBezTo>
                    <a:close/>
                  </a:path>
                </a:pathLst>
              </a:custGeom>
              <a:solidFill>
                <a:srgbClr val="FEFE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6" name="Google Shape;1606;p35"/>
              <p:cNvSpPr/>
              <p:nvPr/>
            </p:nvSpPr>
            <p:spPr>
              <a:xfrm>
                <a:off x="1879" y="873"/>
                <a:ext cx="111" cy="54"/>
              </a:xfrm>
              <a:custGeom>
                <a:avLst/>
                <a:gdLst/>
                <a:ahLst/>
                <a:cxnLst/>
                <a:rect l="l" t="t" r="r" b="b"/>
                <a:pathLst>
                  <a:path w="129" h="63" extrusionOk="0">
                    <a:moveTo>
                      <a:pt x="129" y="61"/>
                    </a:moveTo>
                    <a:cubicBezTo>
                      <a:pt x="83" y="63"/>
                      <a:pt x="44" y="49"/>
                      <a:pt x="9" y="22"/>
                    </a:cubicBezTo>
                    <a:cubicBezTo>
                      <a:pt x="5" y="19"/>
                      <a:pt x="0" y="17"/>
                      <a:pt x="3" y="11"/>
                    </a:cubicBezTo>
                    <a:cubicBezTo>
                      <a:pt x="5" y="5"/>
                      <a:pt x="10" y="5"/>
                      <a:pt x="16" y="4"/>
                    </a:cubicBezTo>
                    <a:cubicBezTo>
                      <a:pt x="56" y="0"/>
                      <a:pt x="90" y="17"/>
                      <a:pt x="122" y="40"/>
                    </a:cubicBezTo>
                    <a:cubicBezTo>
                      <a:pt x="129" y="45"/>
                      <a:pt x="128" y="53"/>
                      <a:pt x="129" y="61"/>
                    </a:cubicBezTo>
                    <a:close/>
                  </a:path>
                </a:pathLst>
              </a:custGeom>
              <a:solidFill>
                <a:srgbClr val="FEFEF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7" name="Google Shape;1607;p35"/>
              <p:cNvSpPr/>
              <p:nvPr/>
            </p:nvSpPr>
            <p:spPr>
              <a:xfrm>
                <a:off x="1993" y="864"/>
                <a:ext cx="103" cy="62"/>
              </a:xfrm>
              <a:custGeom>
                <a:avLst/>
                <a:gdLst/>
                <a:ahLst/>
                <a:cxnLst/>
                <a:rect l="l" t="t" r="r" b="b"/>
                <a:pathLst>
                  <a:path w="120" h="71" extrusionOk="0">
                    <a:moveTo>
                      <a:pt x="14" y="70"/>
                    </a:moveTo>
                    <a:cubicBezTo>
                      <a:pt x="8" y="71"/>
                      <a:pt x="5" y="69"/>
                      <a:pt x="4" y="63"/>
                    </a:cubicBezTo>
                    <a:cubicBezTo>
                      <a:pt x="2" y="57"/>
                      <a:pt x="0" y="52"/>
                      <a:pt x="7" y="47"/>
                    </a:cubicBezTo>
                    <a:cubicBezTo>
                      <a:pt x="38" y="27"/>
                      <a:pt x="68" y="6"/>
                      <a:pt x="107" y="1"/>
                    </a:cubicBezTo>
                    <a:cubicBezTo>
                      <a:pt x="112" y="0"/>
                      <a:pt x="115" y="1"/>
                      <a:pt x="117" y="6"/>
                    </a:cubicBezTo>
                    <a:cubicBezTo>
                      <a:pt x="119" y="11"/>
                      <a:pt x="120" y="16"/>
                      <a:pt x="115" y="21"/>
                    </a:cubicBezTo>
                    <a:cubicBezTo>
                      <a:pt x="87" y="48"/>
                      <a:pt x="53" y="64"/>
                      <a:pt x="14" y="70"/>
                    </a:cubicBezTo>
                    <a:close/>
                  </a:path>
                </a:pathLst>
              </a:custGeom>
              <a:solidFill>
                <a:srgbClr val="FEFD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8" name="Google Shape;1608;p35"/>
              <p:cNvSpPr/>
              <p:nvPr/>
            </p:nvSpPr>
            <p:spPr>
              <a:xfrm>
                <a:off x="1826" y="702"/>
                <a:ext cx="41" cy="111"/>
              </a:xfrm>
              <a:custGeom>
                <a:avLst/>
                <a:gdLst/>
                <a:ahLst/>
                <a:cxnLst/>
                <a:rect l="l" t="t" r="r" b="b"/>
                <a:pathLst>
                  <a:path w="48" h="129" extrusionOk="0">
                    <a:moveTo>
                      <a:pt x="25" y="0"/>
                    </a:moveTo>
                    <a:cubicBezTo>
                      <a:pt x="48" y="43"/>
                      <a:pt x="36" y="86"/>
                      <a:pt x="24" y="129"/>
                    </a:cubicBezTo>
                    <a:cubicBezTo>
                      <a:pt x="12" y="128"/>
                      <a:pt x="7" y="122"/>
                      <a:pt x="5" y="111"/>
                    </a:cubicBezTo>
                    <a:cubicBezTo>
                      <a:pt x="0" y="73"/>
                      <a:pt x="3" y="36"/>
                      <a:pt x="25" y="0"/>
                    </a:cubicBezTo>
                    <a:close/>
                  </a:path>
                </a:pathLst>
              </a:custGeom>
              <a:solidFill>
                <a:srgbClr val="FAF8F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9" name="Google Shape;1609;p35"/>
              <p:cNvSpPr/>
              <p:nvPr/>
            </p:nvSpPr>
            <p:spPr>
              <a:xfrm>
                <a:off x="2104" y="681"/>
                <a:ext cx="37" cy="113"/>
              </a:xfrm>
              <a:custGeom>
                <a:avLst/>
                <a:gdLst/>
                <a:ahLst/>
                <a:cxnLst/>
                <a:rect l="l" t="t" r="r" b="b"/>
                <a:pathLst>
                  <a:path w="43" h="131" extrusionOk="0">
                    <a:moveTo>
                      <a:pt x="2" y="70"/>
                    </a:moveTo>
                    <a:cubicBezTo>
                      <a:pt x="2" y="50"/>
                      <a:pt x="1" y="31"/>
                      <a:pt x="1" y="12"/>
                    </a:cubicBezTo>
                    <a:cubicBezTo>
                      <a:pt x="1" y="7"/>
                      <a:pt x="0" y="2"/>
                      <a:pt x="6" y="1"/>
                    </a:cubicBezTo>
                    <a:cubicBezTo>
                      <a:pt x="11" y="0"/>
                      <a:pt x="12" y="5"/>
                      <a:pt x="14" y="8"/>
                    </a:cubicBezTo>
                    <a:cubicBezTo>
                      <a:pt x="35" y="41"/>
                      <a:pt x="43" y="77"/>
                      <a:pt x="41" y="115"/>
                    </a:cubicBezTo>
                    <a:cubicBezTo>
                      <a:pt x="41" y="125"/>
                      <a:pt x="37" y="131"/>
                      <a:pt x="26" y="131"/>
                    </a:cubicBezTo>
                    <a:cubicBezTo>
                      <a:pt x="11" y="113"/>
                      <a:pt x="5" y="92"/>
                      <a:pt x="2" y="70"/>
                    </a:cubicBezTo>
                    <a:close/>
                  </a:path>
                </a:pathLst>
              </a:custGeom>
              <a:solidFill>
                <a:srgbClr val="FDFC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0" name="Google Shape;1610;p35"/>
              <p:cNvSpPr/>
              <p:nvPr/>
            </p:nvSpPr>
            <p:spPr>
              <a:xfrm>
                <a:off x="1846" y="624"/>
                <a:ext cx="93" cy="77"/>
              </a:xfrm>
              <a:custGeom>
                <a:avLst/>
                <a:gdLst/>
                <a:ahLst/>
                <a:cxnLst/>
                <a:rect l="l" t="t" r="r" b="b"/>
                <a:pathLst>
                  <a:path w="108" h="90" extrusionOk="0">
                    <a:moveTo>
                      <a:pt x="15" y="90"/>
                    </a:moveTo>
                    <a:cubicBezTo>
                      <a:pt x="9" y="87"/>
                      <a:pt x="0" y="85"/>
                      <a:pt x="7" y="75"/>
                    </a:cubicBezTo>
                    <a:cubicBezTo>
                      <a:pt x="28" y="42"/>
                      <a:pt x="56" y="18"/>
                      <a:pt x="92" y="3"/>
                    </a:cubicBezTo>
                    <a:cubicBezTo>
                      <a:pt x="97" y="1"/>
                      <a:pt x="102" y="0"/>
                      <a:pt x="105" y="4"/>
                    </a:cubicBezTo>
                    <a:cubicBezTo>
                      <a:pt x="108" y="8"/>
                      <a:pt x="103" y="11"/>
                      <a:pt x="102" y="15"/>
                    </a:cubicBezTo>
                    <a:cubicBezTo>
                      <a:pt x="83" y="49"/>
                      <a:pt x="48" y="65"/>
                      <a:pt x="19" y="88"/>
                    </a:cubicBezTo>
                    <a:cubicBezTo>
                      <a:pt x="18" y="89"/>
                      <a:pt x="17" y="89"/>
                      <a:pt x="15" y="90"/>
                    </a:cubicBezTo>
                    <a:close/>
                  </a:path>
                </a:pathLst>
              </a:custGeom>
              <a:solidFill>
                <a:srgbClr val="FEFD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1" name="Google Shape;1611;p35"/>
              <p:cNvSpPr/>
              <p:nvPr/>
            </p:nvSpPr>
            <p:spPr>
              <a:xfrm>
                <a:off x="2013" y="617"/>
                <a:ext cx="94" cy="63"/>
              </a:xfrm>
              <a:custGeom>
                <a:avLst/>
                <a:gdLst/>
                <a:ahLst/>
                <a:cxnLst/>
                <a:rect l="l" t="t" r="r" b="b"/>
                <a:pathLst>
                  <a:path w="109" h="72" extrusionOk="0">
                    <a:moveTo>
                      <a:pt x="0" y="0"/>
                    </a:moveTo>
                    <a:cubicBezTo>
                      <a:pt x="43" y="8"/>
                      <a:pt x="77" y="28"/>
                      <a:pt x="104" y="59"/>
                    </a:cubicBezTo>
                    <a:cubicBezTo>
                      <a:pt x="106" y="62"/>
                      <a:pt x="109" y="65"/>
                      <a:pt x="106" y="68"/>
                    </a:cubicBezTo>
                    <a:cubicBezTo>
                      <a:pt x="103" y="72"/>
                      <a:pt x="98" y="70"/>
                      <a:pt x="93" y="69"/>
                    </a:cubicBezTo>
                    <a:cubicBezTo>
                      <a:pt x="54" y="59"/>
                      <a:pt x="22" y="39"/>
                      <a:pt x="0" y="0"/>
                    </a:cubicBezTo>
                    <a:close/>
                  </a:path>
                </a:pathLst>
              </a:custGeom>
              <a:solidFill>
                <a:srgbClr val="FDFCF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2" name="Google Shape;1612;p35"/>
              <p:cNvSpPr/>
              <p:nvPr/>
            </p:nvSpPr>
            <p:spPr>
              <a:xfrm>
                <a:off x="2102" y="742"/>
                <a:ext cx="25" cy="57"/>
              </a:xfrm>
              <a:custGeom>
                <a:avLst/>
                <a:gdLst/>
                <a:ahLst/>
                <a:cxnLst/>
                <a:rect l="l" t="t" r="r" b="b"/>
                <a:pathLst>
                  <a:path w="29" h="66" extrusionOk="0">
                    <a:moveTo>
                      <a:pt x="5" y="0"/>
                    </a:moveTo>
                    <a:cubicBezTo>
                      <a:pt x="13" y="20"/>
                      <a:pt x="21" y="41"/>
                      <a:pt x="29" y="61"/>
                    </a:cubicBezTo>
                    <a:cubicBezTo>
                      <a:pt x="27" y="63"/>
                      <a:pt x="26" y="64"/>
                      <a:pt x="24" y="66"/>
                    </a:cubicBezTo>
                    <a:cubicBezTo>
                      <a:pt x="16" y="49"/>
                      <a:pt x="8" y="31"/>
                      <a:pt x="0" y="13"/>
                    </a:cubicBezTo>
                    <a:cubicBezTo>
                      <a:pt x="6" y="10"/>
                      <a:pt x="4" y="4"/>
                      <a:pt x="5" y="0"/>
                    </a:cubicBezTo>
                    <a:close/>
                  </a:path>
                </a:pathLst>
              </a:custGeom>
              <a:solidFill>
                <a:srgbClr val="6E5B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3" name="Google Shape;1613;p35"/>
              <p:cNvSpPr/>
              <p:nvPr/>
            </p:nvSpPr>
            <p:spPr>
              <a:xfrm>
                <a:off x="2271" y="384"/>
                <a:ext cx="94" cy="191"/>
              </a:xfrm>
              <a:custGeom>
                <a:avLst/>
                <a:gdLst/>
                <a:ahLst/>
                <a:cxnLst/>
                <a:rect l="l" t="t" r="r" b="b"/>
                <a:pathLst>
                  <a:path w="109" h="221" extrusionOk="0">
                    <a:moveTo>
                      <a:pt x="0" y="221"/>
                    </a:moveTo>
                    <a:cubicBezTo>
                      <a:pt x="21" y="140"/>
                      <a:pt x="57" y="66"/>
                      <a:pt x="109" y="0"/>
                    </a:cubicBezTo>
                    <a:cubicBezTo>
                      <a:pt x="65" y="70"/>
                      <a:pt x="30" y="144"/>
                      <a:pt x="0" y="221"/>
                    </a:cubicBezTo>
                    <a:close/>
                  </a:path>
                </a:pathLst>
              </a:custGeom>
              <a:solidFill>
                <a:srgbClr val="E5EFD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4" name="Google Shape;1614;p35"/>
              <p:cNvSpPr/>
              <p:nvPr/>
            </p:nvSpPr>
            <p:spPr>
              <a:xfrm>
                <a:off x="2143" y="403"/>
                <a:ext cx="86" cy="163"/>
              </a:xfrm>
              <a:custGeom>
                <a:avLst/>
                <a:gdLst/>
                <a:ahLst/>
                <a:cxnLst/>
                <a:rect l="l" t="t" r="r" b="b"/>
                <a:pathLst>
                  <a:path w="100" h="189" extrusionOk="0">
                    <a:moveTo>
                      <a:pt x="100" y="189"/>
                    </a:moveTo>
                    <a:cubicBezTo>
                      <a:pt x="73" y="124"/>
                      <a:pt x="43" y="61"/>
                      <a:pt x="0" y="0"/>
                    </a:cubicBezTo>
                    <a:cubicBezTo>
                      <a:pt x="28" y="14"/>
                      <a:pt x="95" y="143"/>
                      <a:pt x="100" y="189"/>
                    </a:cubicBezTo>
                    <a:close/>
                  </a:path>
                </a:pathLst>
              </a:custGeom>
              <a:solidFill>
                <a:srgbClr val="E1EC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5" name="Google Shape;1615;p35"/>
              <p:cNvSpPr/>
              <p:nvPr/>
            </p:nvSpPr>
            <p:spPr>
              <a:xfrm>
                <a:off x="2058" y="542"/>
                <a:ext cx="163" cy="51"/>
              </a:xfrm>
              <a:custGeom>
                <a:avLst/>
                <a:gdLst/>
                <a:ahLst/>
                <a:cxnLst/>
                <a:rect l="l" t="t" r="r" b="b"/>
                <a:pathLst>
                  <a:path w="189" h="59" extrusionOk="0">
                    <a:moveTo>
                      <a:pt x="0" y="35"/>
                    </a:moveTo>
                    <a:cubicBezTo>
                      <a:pt x="67" y="0"/>
                      <a:pt x="147" y="2"/>
                      <a:pt x="189" y="59"/>
                    </a:cubicBezTo>
                    <a:cubicBezTo>
                      <a:pt x="162" y="38"/>
                      <a:pt x="134" y="19"/>
                      <a:pt x="99" y="16"/>
                    </a:cubicBezTo>
                    <a:cubicBezTo>
                      <a:pt x="65" y="14"/>
                      <a:pt x="33" y="28"/>
                      <a:pt x="0" y="35"/>
                    </a:cubicBezTo>
                    <a:close/>
                  </a:path>
                </a:pathLst>
              </a:custGeom>
              <a:solidFill>
                <a:srgbClr val="BAD7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6" name="Google Shape;1616;p35"/>
              <p:cNvSpPr/>
              <p:nvPr/>
            </p:nvSpPr>
            <p:spPr>
              <a:xfrm>
                <a:off x="2346" y="517"/>
                <a:ext cx="102" cy="18"/>
              </a:xfrm>
              <a:custGeom>
                <a:avLst/>
                <a:gdLst/>
                <a:ahLst/>
                <a:cxnLst/>
                <a:rect l="l" t="t" r="r" b="b"/>
                <a:pathLst>
                  <a:path w="118" h="21" extrusionOk="0">
                    <a:moveTo>
                      <a:pt x="118" y="10"/>
                    </a:moveTo>
                    <a:cubicBezTo>
                      <a:pt x="78" y="10"/>
                      <a:pt x="39" y="7"/>
                      <a:pt x="0" y="21"/>
                    </a:cubicBezTo>
                    <a:cubicBezTo>
                      <a:pt x="38" y="0"/>
                      <a:pt x="78" y="7"/>
                      <a:pt x="118" y="10"/>
                    </a:cubicBezTo>
                    <a:close/>
                  </a:path>
                </a:pathLst>
              </a:custGeom>
              <a:solidFill>
                <a:srgbClr val="B7D6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7" name="Google Shape;1617;p35"/>
              <p:cNvSpPr/>
              <p:nvPr/>
            </p:nvSpPr>
            <p:spPr>
              <a:xfrm>
                <a:off x="2294" y="552"/>
                <a:ext cx="28" cy="36"/>
              </a:xfrm>
              <a:custGeom>
                <a:avLst/>
                <a:gdLst/>
                <a:ahLst/>
                <a:cxnLst/>
                <a:rect l="l" t="t" r="r" b="b"/>
                <a:pathLst>
                  <a:path w="33" h="42" extrusionOk="0">
                    <a:moveTo>
                      <a:pt x="0" y="42"/>
                    </a:moveTo>
                    <a:cubicBezTo>
                      <a:pt x="3" y="22"/>
                      <a:pt x="15" y="8"/>
                      <a:pt x="33" y="0"/>
                    </a:cubicBezTo>
                    <a:cubicBezTo>
                      <a:pt x="22" y="14"/>
                      <a:pt x="11" y="28"/>
                      <a:pt x="0" y="42"/>
                    </a:cubicBezTo>
                    <a:close/>
                  </a:path>
                </a:pathLst>
              </a:custGeom>
              <a:solidFill>
                <a:srgbClr val="C9DF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8" name="Google Shape;1618;p35"/>
              <p:cNvSpPr/>
              <p:nvPr/>
            </p:nvSpPr>
            <p:spPr>
              <a:xfrm>
                <a:off x="2254" y="592"/>
                <a:ext cx="15" cy="30"/>
              </a:xfrm>
              <a:custGeom>
                <a:avLst/>
                <a:gdLst/>
                <a:ahLst/>
                <a:cxnLst/>
                <a:rect l="l" t="t" r="r" b="b"/>
                <a:pathLst>
                  <a:path w="17" h="34" extrusionOk="0">
                    <a:moveTo>
                      <a:pt x="8" y="33"/>
                    </a:moveTo>
                    <a:cubicBezTo>
                      <a:pt x="4" y="34"/>
                      <a:pt x="1" y="33"/>
                      <a:pt x="0" y="30"/>
                    </a:cubicBezTo>
                    <a:cubicBezTo>
                      <a:pt x="4" y="21"/>
                      <a:pt x="8" y="12"/>
                      <a:pt x="13" y="0"/>
                    </a:cubicBezTo>
                    <a:cubicBezTo>
                      <a:pt x="17" y="15"/>
                      <a:pt x="9" y="24"/>
                      <a:pt x="8" y="33"/>
                    </a:cubicBezTo>
                    <a:close/>
                  </a:path>
                </a:pathLst>
              </a:custGeom>
              <a:solidFill>
                <a:srgbClr val="D3E2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9" name="Google Shape;1619;p35"/>
              <p:cNvSpPr/>
              <p:nvPr/>
            </p:nvSpPr>
            <p:spPr>
              <a:xfrm>
                <a:off x="4046" y="1226"/>
                <a:ext cx="102" cy="144"/>
              </a:xfrm>
              <a:custGeom>
                <a:avLst/>
                <a:gdLst/>
                <a:ahLst/>
                <a:cxnLst/>
                <a:rect l="l" t="t" r="r" b="b"/>
                <a:pathLst>
                  <a:path w="118" h="167" extrusionOk="0">
                    <a:moveTo>
                      <a:pt x="76" y="152"/>
                    </a:moveTo>
                    <a:cubicBezTo>
                      <a:pt x="71" y="165"/>
                      <a:pt x="62" y="167"/>
                      <a:pt x="51" y="159"/>
                    </a:cubicBezTo>
                    <a:cubicBezTo>
                      <a:pt x="51" y="154"/>
                      <a:pt x="53" y="151"/>
                      <a:pt x="55" y="148"/>
                    </a:cubicBezTo>
                    <a:cubicBezTo>
                      <a:pt x="57" y="141"/>
                      <a:pt x="57" y="135"/>
                      <a:pt x="51" y="131"/>
                    </a:cubicBezTo>
                    <a:cubicBezTo>
                      <a:pt x="43" y="127"/>
                      <a:pt x="42" y="136"/>
                      <a:pt x="38" y="140"/>
                    </a:cubicBezTo>
                    <a:cubicBezTo>
                      <a:pt x="31" y="146"/>
                      <a:pt x="29" y="159"/>
                      <a:pt x="16" y="159"/>
                    </a:cubicBezTo>
                    <a:cubicBezTo>
                      <a:pt x="15" y="155"/>
                      <a:pt x="13" y="151"/>
                      <a:pt x="12" y="148"/>
                    </a:cubicBezTo>
                    <a:cubicBezTo>
                      <a:pt x="13" y="145"/>
                      <a:pt x="14" y="142"/>
                      <a:pt x="16" y="140"/>
                    </a:cubicBezTo>
                    <a:cubicBezTo>
                      <a:pt x="25" y="133"/>
                      <a:pt x="28" y="122"/>
                      <a:pt x="32" y="109"/>
                    </a:cubicBezTo>
                    <a:cubicBezTo>
                      <a:pt x="20" y="115"/>
                      <a:pt x="30" y="131"/>
                      <a:pt x="17" y="132"/>
                    </a:cubicBezTo>
                    <a:cubicBezTo>
                      <a:pt x="17" y="118"/>
                      <a:pt x="14" y="104"/>
                      <a:pt x="20" y="91"/>
                    </a:cubicBezTo>
                    <a:cubicBezTo>
                      <a:pt x="34" y="90"/>
                      <a:pt x="47" y="89"/>
                      <a:pt x="49" y="70"/>
                    </a:cubicBezTo>
                    <a:cubicBezTo>
                      <a:pt x="51" y="55"/>
                      <a:pt x="48" y="49"/>
                      <a:pt x="32" y="45"/>
                    </a:cubicBezTo>
                    <a:cubicBezTo>
                      <a:pt x="22" y="43"/>
                      <a:pt x="11" y="47"/>
                      <a:pt x="1" y="41"/>
                    </a:cubicBezTo>
                    <a:cubicBezTo>
                      <a:pt x="1" y="39"/>
                      <a:pt x="1" y="37"/>
                      <a:pt x="0" y="36"/>
                    </a:cubicBezTo>
                    <a:cubicBezTo>
                      <a:pt x="9" y="27"/>
                      <a:pt x="21" y="32"/>
                      <a:pt x="31" y="28"/>
                    </a:cubicBezTo>
                    <a:cubicBezTo>
                      <a:pt x="34" y="28"/>
                      <a:pt x="37" y="27"/>
                      <a:pt x="41" y="28"/>
                    </a:cubicBezTo>
                    <a:cubicBezTo>
                      <a:pt x="52" y="32"/>
                      <a:pt x="56" y="28"/>
                      <a:pt x="55" y="16"/>
                    </a:cubicBezTo>
                    <a:cubicBezTo>
                      <a:pt x="55" y="10"/>
                      <a:pt x="55" y="4"/>
                      <a:pt x="61" y="0"/>
                    </a:cubicBezTo>
                    <a:cubicBezTo>
                      <a:pt x="66" y="2"/>
                      <a:pt x="71" y="4"/>
                      <a:pt x="76" y="7"/>
                    </a:cubicBezTo>
                    <a:cubicBezTo>
                      <a:pt x="67" y="31"/>
                      <a:pt x="78" y="47"/>
                      <a:pt x="98" y="59"/>
                    </a:cubicBezTo>
                    <a:cubicBezTo>
                      <a:pt x="102" y="54"/>
                      <a:pt x="97" y="44"/>
                      <a:pt x="105" y="40"/>
                    </a:cubicBezTo>
                    <a:cubicBezTo>
                      <a:pt x="114" y="50"/>
                      <a:pt x="104" y="65"/>
                      <a:pt x="111" y="75"/>
                    </a:cubicBezTo>
                    <a:cubicBezTo>
                      <a:pt x="118" y="81"/>
                      <a:pt x="117" y="88"/>
                      <a:pt x="116" y="96"/>
                    </a:cubicBezTo>
                    <a:cubicBezTo>
                      <a:pt x="115" y="97"/>
                      <a:pt x="113" y="99"/>
                      <a:pt x="112" y="101"/>
                    </a:cubicBezTo>
                    <a:cubicBezTo>
                      <a:pt x="101" y="118"/>
                      <a:pt x="94" y="139"/>
                      <a:pt x="76" y="152"/>
                    </a:cubicBezTo>
                    <a:close/>
                  </a:path>
                </a:pathLst>
              </a:custGeom>
              <a:solidFill>
                <a:srgbClr val="DE79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0" name="Google Shape;1620;p35"/>
              <p:cNvSpPr/>
              <p:nvPr/>
            </p:nvSpPr>
            <p:spPr>
              <a:xfrm>
                <a:off x="4047" y="1259"/>
                <a:ext cx="56" cy="53"/>
              </a:xfrm>
              <a:custGeom>
                <a:avLst/>
                <a:gdLst/>
                <a:ahLst/>
                <a:cxnLst/>
                <a:rect l="l" t="t" r="r" b="b"/>
                <a:pathLst>
                  <a:path w="64" h="62" extrusionOk="0">
                    <a:moveTo>
                      <a:pt x="0" y="3"/>
                    </a:moveTo>
                    <a:cubicBezTo>
                      <a:pt x="5" y="2"/>
                      <a:pt x="11" y="0"/>
                      <a:pt x="16" y="1"/>
                    </a:cubicBezTo>
                    <a:cubicBezTo>
                      <a:pt x="64" y="4"/>
                      <a:pt x="62" y="11"/>
                      <a:pt x="46" y="55"/>
                    </a:cubicBezTo>
                    <a:cubicBezTo>
                      <a:pt x="44" y="62"/>
                      <a:pt x="40" y="61"/>
                      <a:pt x="34" y="58"/>
                    </a:cubicBezTo>
                    <a:cubicBezTo>
                      <a:pt x="29" y="56"/>
                      <a:pt x="24" y="55"/>
                      <a:pt x="19" y="53"/>
                    </a:cubicBezTo>
                    <a:cubicBezTo>
                      <a:pt x="15" y="36"/>
                      <a:pt x="3" y="21"/>
                      <a:pt x="0" y="3"/>
                    </a:cubicBezTo>
                    <a:close/>
                  </a:path>
                </a:pathLst>
              </a:custGeom>
              <a:solidFill>
                <a:srgbClr val="FFFCF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1" name="Google Shape;1621;p35"/>
              <p:cNvSpPr/>
              <p:nvPr/>
            </p:nvSpPr>
            <p:spPr>
              <a:xfrm>
                <a:off x="4009" y="1210"/>
                <a:ext cx="48" cy="44"/>
              </a:xfrm>
              <a:custGeom>
                <a:avLst/>
                <a:gdLst/>
                <a:ahLst/>
                <a:cxnLst/>
                <a:rect l="l" t="t" r="r" b="b"/>
                <a:pathLst>
                  <a:path w="56" h="50" extrusionOk="0">
                    <a:moveTo>
                      <a:pt x="4" y="30"/>
                    </a:moveTo>
                    <a:cubicBezTo>
                      <a:pt x="5" y="21"/>
                      <a:pt x="0" y="9"/>
                      <a:pt x="10" y="5"/>
                    </a:cubicBezTo>
                    <a:cubicBezTo>
                      <a:pt x="21" y="0"/>
                      <a:pt x="35" y="1"/>
                      <a:pt x="47" y="4"/>
                    </a:cubicBezTo>
                    <a:cubicBezTo>
                      <a:pt x="55" y="6"/>
                      <a:pt x="50" y="16"/>
                      <a:pt x="52" y="22"/>
                    </a:cubicBezTo>
                    <a:cubicBezTo>
                      <a:pt x="56" y="27"/>
                      <a:pt x="53" y="33"/>
                      <a:pt x="52" y="38"/>
                    </a:cubicBezTo>
                    <a:cubicBezTo>
                      <a:pt x="50" y="44"/>
                      <a:pt x="46" y="48"/>
                      <a:pt x="40" y="49"/>
                    </a:cubicBezTo>
                    <a:cubicBezTo>
                      <a:pt x="24" y="50"/>
                      <a:pt x="17" y="34"/>
                      <a:pt x="4" y="30"/>
                    </a:cubicBezTo>
                    <a:close/>
                  </a:path>
                </a:pathLst>
              </a:custGeom>
              <a:solidFill>
                <a:srgbClr val="FFF6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2" name="Google Shape;1622;p35"/>
              <p:cNvSpPr/>
              <p:nvPr/>
            </p:nvSpPr>
            <p:spPr>
              <a:xfrm>
                <a:off x="4060" y="1312"/>
                <a:ext cx="21" cy="35"/>
              </a:xfrm>
              <a:custGeom>
                <a:avLst/>
                <a:gdLst/>
                <a:ahLst/>
                <a:cxnLst/>
                <a:rect l="l" t="t" r="r" b="b"/>
                <a:pathLst>
                  <a:path w="24" h="40" extrusionOk="0">
                    <a:moveTo>
                      <a:pt x="1" y="32"/>
                    </a:moveTo>
                    <a:cubicBezTo>
                      <a:pt x="5" y="26"/>
                      <a:pt x="3" y="18"/>
                      <a:pt x="4" y="11"/>
                    </a:cubicBezTo>
                    <a:cubicBezTo>
                      <a:pt x="5" y="7"/>
                      <a:pt x="2" y="0"/>
                      <a:pt x="10" y="2"/>
                    </a:cubicBezTo>
                    <a:cubicBezTo>
                      <a:pt x="16" y="3"/>
                      <a:pt x="24" y="6"/>
                      <a:pt x="22" y="11"/>
                    </a:cubicBezTo>
                    <a:cubicBezTo>
                      <a:pt x="18" y="22"/>
                      <a:pt x="16" y="37"/>
                      <a:pt x="0" y="40"/>
                    </a:cubicBezTo>
                    <a:cubicBezTo>
                      <a:pt x="0" y="37"/>
                      <a:pt x="0" y="35"/>
                      <a:pt x="1" y="32"/>
                    </a:cubicBezTo>
                    <a:close/>
                  </a:path>
                </a:pathLst>
              </a:custGeom>
              <a:solidFill>
                <a:srgbClr val="FDE8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3" name="Google Shape;1623;p35"/>
              <p:cNvSpPr/>
              <p:nvPr/>
            </p:nvSpPr>
            <p:spPr>
              <a:xfrm>
                <a:off x="3971" y="1213"/>
                <a:ext cx="37" cy="16"/>
              </a:xfrm>
              <a:custGeom>
                <a:avLst/>
                <a:gdLst/>
                <a:ahLst/>
                <a:cxnLst/>
                <a:rect l="l" t="t" r="r" b="b"/>
                <a:pathLst>
                  <a:path w="42" h="19" extrusionOk="0">
                    <a:moveTo>
                      <a:pt x="0" y="7"/>
                    </a:moveTo>
                    <a:cubicBezTo>
                      <a:pt x="7" y="6"/>
                      <a:pt x="15" y="5"/>
                      <a:pt x="23" y="3"/>
                    </a:cubicBezTo>
                    <a:cubicBezTo>
                      <a:pt x="36" y="0"/>
                      <a:pt x="42" y="4"/>
                      <a:pt x="40" y="19"/>
                    </a:cubicBezTo>
                    <a:cubicBezTo>
                      <a:pt x="25" y="19"/>
                      <a:pt x="12" y="14"/>
                      <a:pt x="0" y="7"/>
                    </a:cubicBezTo>
                    <a:close/>
                  </a:path>
                </a:pathLst>
              </a:custGeom>
              <a:solidFill>
                <a:srgbClr val="FCDE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4" name="Google Shape;1624;p35"/>
              <p:cNvSpPr/>
              <p:nvPr/>
            </p:nvSpPr>
            <p:spPr>
              <a:xfrm>
                <a:off x="3965" y="1331"/>
                <a:ext cx="19" cy="20"/>
              </a:xfrm>
              <a:custGeom>
                <a:avLst/>
                <a:gdLst/>
                <a:ahLst/>
                <a:cxnLst/>
                <a:rect l="l" t="t" r="r" b="b"/>
                <a:pathLst>
                  <a:path w="23" h="23" extrusionOk="0">
                    <a:moveTo>
                      <a:pt x="23" y="9"/>
                    </a:moveTo>
                    <a:cubicBezTo>
                      <a:pt x="22" y="16"/>
                      <a:pt x="19" y="22"/>
                      <a:pt x="11" y="22"/>
                    </a:cubicBezTo>
                    <a:cubicBezTo>
                      <a:pt x="6" y="23"/>
                      <a:pt x="0" y="20"/>
                      <a:pt x="0" y="14"/>
                    </a:cubicBezTo>
                    <a:cubicBezTo>
                      <a:pt x="0" y="6"/>
                      <a:pt x="5" y="2"/>
                      <a:pt x="12" y="1"/>
                    </a:cubicBezTo>
                    <a:cubicBezTo>
                      <a:pt x="18" y="0"/>
                      <a:pt x="22" y="2"/>
                      <a:pt x="23" y="9"/>
                    </a:cubicBezTo>
                    <a:close/>
                  </a:path>
                </a:pathLst>
              </a:custGeom>
              <a:solidFill>
                <a:srgbClr val="FEE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5" name="Google Shape;1625;p35"/>
              <p:cNvSpPr/>
              <p:nvPr/>
            </p:nvSpPr>
            <p:spPr>
              <a:xfrm>
                <a:off x="3991" y="1280"/>
                <a:ext cx="18" cy="22"/>
              </a:xfrm>
              <a:custGeom>
                <a:avLst/>
                <a:gdLst/>
                <a:ahLst/>
                <a:cxnLst/>
                <a:rect l="l" t="t" r="r" b="b"/>
                <a:pathLst>
                  <a:path w="21" h="25" extrusionOk="0">
                    <a:moveTo>
                      <a:pt x="21" y="15"/>
                    </a:moveTo>
                    <a:cubicBezTo>
                      <a:pt x="20" y="21"/>
                      <a:pt x="17" y="25"/>
                      <a:pt x="11" y="24"/>
                    </a:cubicBezTo>
                    <a:cubicBezTo>
                      <a:pt x="3" y="23"/>
                      <a:pt x="0" y="17"/>
                      <a:pt x="0" y="10"/>
                    </a:cubicBezTo>
                    <a:cubicBezTo>
                      <a:pt x="0" y="4"/>
                      <a:pt x="3" y="0"/>
                      <a:pt x="8" y="1"/>
                    </a:cubicBezTo>
                    <a:cubicBezTo>
                      <a:pt x="16" y="2"/>
                      <a:pt x="20" y="8"/>
                      <a:pt x="21" y="15"/>
                    </a:cubicBezTo>
                    <a:close/>
                  </a:path>
                </a:pathLst>
              </a:custGeom>
              <a:solidFill>
                <a:srgbClr val="FEEC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6" name="Google Shape;1626;p35"/>
              <p:cNvSpPr/>
              <p:nvPr/>
            </p:nvSpPr>
            <p:spPr>
              <a:xfrm>
                <a:off x="3954" y="1254"/>
                <a:ext cx="17" cy="19"/>
              </a:xfrm>
              <a:custGeom>
                <a:avLst/>
                <a:gdLst/>
                <a:ahLst/>
                <a:cxnLst/>
                <a:rect l="l" t="t" r="r" b="b"/>
                <a:pathLst>
                  <a:path w="20" h="22" extrusionOk="0">
                    <a:moveTo>
                      <a:pt x="20" y="7"/>
                    </a:moveTo>
                    <a:cubicBezTo>
                      <a:pt x="19" y="14"/>
                      <a:pt x="15" y="19"/>
                      <a:pt x="8" y="21"/>
                    </a:cubicBezTo>
                    <a:cubicBezTo>
                      <a:pt x="4" y="22"/>
                      <a:pt x="0" y="19"/>
                      <a:pt x="0" y="15"/>
                    </a:cubicBezTo>
                    <a:cubicBezTo>
                      <a:pt x="1" y="7"/>
                      <a:pt x="7" y="2"/>
                      <a:pt x="15" y="0"/>
                    </a:cubicBezTo>
                    <a:cubicBezTo>
                      <a:pt x="18" y="0"/>
                      <a:pt x="20" y="3"/>
                      <a:pt x="20" y="7"/>
                    </a:cubicBezTo>
                    <a:close/>
                  </a:path>
                </a:pathLst>
              </a:custGeom>
              <a:solidFill>
                <a:srgbClr val="FDE1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7" name="Google Shape;1627;p35"/>
              <p:cNvSpPr/>
              <p:nvPr/>
            </p:nvSpPr>
            <p:spPr>
              <a:xfrm>
                <a:off x="3915" y="1243"/>
                <a:ext cx="15" cy="22"/>
              </a:xfrm>
              <a:custGeom>
                <a:avLst/>
                <a:gdLst/>
                <a:ahLst/>
                <a:cxnLst/>
                <a:rect l="l" t="t" r="r" b="b"/>
                <a:pathLst>
                  <a:path w="17" h="25" extrusionOk="0">
                    <a:moveTo>
                      <a:pt x="10" y="25"/>
                    </a:moveTo>
                    <a:cubicBezTo>
                      <a:pt x="4" y="25"/>
                      <a:pt x="2" y="21"/>
                      <a:pt x="1" y="16"/>
                    </a:cubicBezTo>
                    <a:cubicBezTo>
                      <a:pt x="0" y="10"/>
                      <a:pt x="1" y="3"/>
                      <a:pt x="8" y="2"/>
                    </a:cubicBezTo>
                    <a:cubicBezTo>
                      <a:pt x="14" y="0"/>
                      <a:pt x="16" y="6"/>
                      <a:pt x="16" y="10"/>
                    </a:cubicBezTo>
                    <a:cubicBezTo>
                      <a:pt x="17" y="16"/>
                      <a:pt x="17" y="22"/>
                      <a:pt x="10" y="25"/>
                    </a:cubicBezTo>
                    <a:close/>
                  </a:path>
                </a:pathLst>
              </a:custGeom>
              <a:solidFill>
                <a:srgbClr val="FCDBC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8" name="Google Shape;1628;p35"/>
              <p:cNvSpPr/>
              <p:nvPr/>
            </p:nvSpPr>
            <p:spPr>
              <a:xfrm>
                <a:off x="3929" y="1290"/>
                <a:ext cx="18" cy="15"/>
              </a:xfrm>
              <a:custGeom>
                <a:avLst/>
                <a:gdLst/>
                <a:ahLst/>
                <a:cxnLst/>
                <a:rect l="l" t="t" r="r" b="b"/>
                <a:pathLst>
                  <a:path w="21" h="18" extrusionOk="0">
                    <a:moveTo>
                      <a:pt x="13" y="18"/>
                    </a:moveTo>
                    <a:cubicBezTo>
                      <a:pt x="7" y="16"/>
                      <a:pt x="0" y="14"/>
                      <a:pt x="0" y="6"/>
                    </a:cubicBezTo>
                    <a:cubicBezTo>
                      <a:pt x="0" y="2"/>
                      <a:pt x="3" y="0"/>
                      <a:pt x="7" y="1"/>
                    </a:cubicBezTo>
                    <a:cubicBezTo>
                      <a:pt x="13" y="1"/>
                      <a:pt x="18" y="3"/>
                      <a:pt x="20" y="10"/>
                    </a:cubicBezTo>
                    <a:cubicBezTo>
                      <a:pt x="21" y="15"/>
                      <a:pt x="19" y="18"/>
                      <a:pt x="13" y="18"/>
                    </a:cubicBezTo>
                    <a:close/>
                  </a:path>
                </a:pathLst>
              </a:custGeom>
              <a:solidFill>
                <a:srgbClr val="FEE9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9" name="Google Shape;1629;p35"/>
              <p:cNvSpPr/>
              <p:nvPr/>
            </p:nvSpPr>
            <p:spPr>
              <a:xfrm>
                <a:off x="4043" y="1242"/>
                <a:ext cx="31" cy="18"/>
              </a:xfrm>
              <a:custGeom>
                <a:avLst/>
                <a:gdLst/>
                <a:ahLst/>
                <a:cxnLst/>
                <a:rect l="l" t="t" r="r" b="b"/>
                <a:pathLst>
                  <a:path w="36" h="21" extrusionOk="0">
                    <a:moveTo>
                      <a:pt x="0" y="13"/>
                    </a:moveTo>
                    <a:cubicBezTo>
                      <a:pt x="3" y="9"/>
                      <a:pt x="5" y="6"/>
                      <a:pt x="8" y="2"/>
                    </a:cubicBezTo>
                    <a:cubicBezTo>
                      <a:pt x="11" y="0"/>
                      <a:pt x="13" y="2"/>
                      <a:pt x="16" y="4"/>
                    </a:cubicBezTo>
                    <a:cubicBezTo>
                      <a:pt x="21" y="10"/>
                      <a:pt x="31" y="7"/>
                      <a:pt x="36" y="14"/>
                    </a:cubicBezTo>
                    <a:cubicBezTo>
                      <a:pt x="26" y="21"/>
                      <a:pt x="15" y="15"/>
                      <a:pt x="4" y="18"/>
                    </a:cubicBezTo>
                    <a:cubicBezTo>
                      <a:pt x="3" y="16"/>
                      <a:pt x="1" y="15"/>
                      <a:pt x="0" y="13"/>
                    </a:cubicBezTo>
                    <a:close/>
                  </a:path>
                </a:pathLst>
              </a:custGeom>
              <a:solidFill>
                <a:srgbClr val="E368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0" name="Google Shape;1630;p35"/>
              <p:cNvSpPr/>
              <p:nvPr/>
            </p:nvSpPr>
            <p:spPr>
              <a:xfrm>
                <a:off x="2853" y="320"/>
                <a:ext cx="107" cy="83"/>
              </a:xfrm>
              <a:custGeom>
                <a:avLst/>
                <a:gdLst/>
                <a:ahLst/>
                <a:cxnLst/>
                <a:rect l="l" t="t" r="r" b="b"/>
                <a:pathLst>
                  <a:path w="124" h="97" extrusionOk="0">
                    <a:moveTo>
                      <a:pt x="121" y="14"/>
                    </a:moveTo>
                    <a:cubicBezTo>
                      <a:pt x="119" y="29"/>
                      <a:pt x="113" y="43"/>
                      <a:pt x="105" y="56"/>
                    </a:cubicBezTo>
                    <a:cubicBezTo>
                      <a:pt x="92" y="80"/>
                      <a:pt x="66" y="97"/>
                      <a:pt x="40" y="87"/>
                    </a:cubicBezTo>
                    <a:cubicBezTo>
                      <a:pt x="27" y="82"/>
                      <a:pt x="11" y="88"/>
                      <a:pt x="0" y="74"/>
                    </a:cubicBezTo>
                    <a:cubicBezTo>
                      <a:pt x="13" y="59"/>
                      <a:pt x="13" y="59"/>
                      <a:pt x="38" y="72"/>
                    </a:cubicBezTo>
                    <a:cubicBezTo>
                      <a:pt x="29" y="66"/>
                      <a:pt x="20" y="65"/>
                      <a:pt x="24" y="54"/>
                    </a:cubicBezTo>
                    <a:cubicBezTo>
                      <a:pt x="29" y="42"/>
                      <a:pt x="44" y="41"/>
                      <a:pt x="68" y="52"/>
                    </a:cubicBezTo>
                    <a:cubicBezTo>
                      <a:pt x="65" y="50"/>
                      <a:pt x="62" y="49"/>
                      <a:pt x="59" y="47"/>
                    </a:cubicBezTo>
                    <a:cubicBezTo>
                      <a:pt x="55" y="45"/>
                      <a:pt x="51" y="43"/>
                      <a:pt x="53" y="38"/>
                    </a:cubicBezTo>
                    <a:cubicBezTo>
                      <a:pt x="57" y="31"/>
                      <a:pt x="65" y="28"/>
                      <a:pt x="73" y="27"/>
                    </a:cubicBezTo>
                    <a:cubicBezTo>
                      <a:pt x="81" y="25"/>
                      <a:pt x="87" y="29"/>
                      <a:pt x="94" y="33"/>
                    </a:cubicBezTo>
                    <a:cubicBezTo>
                      <a:pt x="95" y="35"/>
                      <a:pt x="96" y="31"/>
                      <a:pt x="94" y="32"/>
                    </a:cubicBezTo>
                    <a:cubicBezTo>
                      <a:pt x="92" y="32"/>
                      <a:pt x="89" y="30"/>
                      <a:pt x="89" y="27"/>
                    </a:cubicBezTo>
                    <a:cubicBezTo>
                      <a:pt x="89" y="20"/>
                      <a:pt x="90" y="19"/>
                      <a:pt x="110" y="15"/>
                    </a:cubicBezTo>
                    <a:cubicBezTo>
                      <a:pt x="103" y="12"/>
                      <a:pt x="98" y="18"/>
                      <a:pt x="92" y="20"/>
                    </a:cubicBezTo>
                    <a:cubicBezTo>
                      <a:pt x="82" y="22"/>
                      <a:pt x="77" y="19"/>
                      <a:pt x="79" y="9"/>
                    </a:cubicBezTo>
                    <a:cubicBezTo>
                      <a:pt x="81" y="3"/>
                      <a:pt x="85" y="0"/>
                      <a:pt x="91" y="0"/>
                    </a:cubicBezTo>
                    <a:cubicBezTo>
                      <a:pt x="99" y="0"/>
                      <a:pt x="106" y="0"/>
                      <a:pt x="113" y="0"/>
                    </a:cubicBezTo>
                    <a:cubicBezTo>
                      <a:pt x="123" y="0"/>
                      <a:pt x="124" y="6"/>
                      <a:pt x="121" y="14"/>
                    </a:cubicBezTo>
                    <a:close/>
                  </a:path>
                </a:pathLst>
              </a:custGeom>
              <a:solidFill>
                <a:srgbClr val="62AF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1" name="Google Shape;1631;p35"/>
              <p:cNvSpPr/>
              <p:nvPr/>
            </p:nvSpPr>
            <p:spPr>
              <a:xfrm>
                <a:off x="2843" y="320"/>
                <a:ext cx="109" cy="66"/>
              </a:xfrm>
              <a:custGeom>
                <a:avLst/>
                <a:gdLst/>
                <a:ahLst/>
                <a:cxnLst/>
                <a:rect l="l" t="t" r="r" b="b"/>
                <a:pathLst>
                  <a:path w="126" h="77" extrusionOk="0">
                    <a:moveTo>
                      <a:pt x="93" y="10"/>
                    </a:moveTo>
                    <a:cubicBezTo>
                      <a:pt x="93" y="20"/>
                      <a:pt x="99" y="18"/>
                      <a:pt x="105" y="16"/>
                    </a:cubicBezTo>
                    <a:cubicBezTo>
                      <a:pt x="112" y="13"/>
                      <a:pt x="118" y="8"/>
                      <a:pt x="126" y="11"/>
                    </a:cubicBezTo>
                    <a:cubicBezTo>
                      <a:pt x="120" y="19"/>
                      <a:pt x="110" y="19"/>
                      <a:pt x="103" y="24"/>
                    </a:cubicBezTo>
                    <a:cubicBezTo>
                      <a:pt x="105" y="32"/>
                      <a:pt x="116" y="30"/>
                      <a:pt x="121" y="43"/>
                    </a:cubicBezTo>
                    <a:cubicBezTo>
                      <a:pt x="102" y="36"/>
                      <a:pt x="84" y="20"/>
                      <a:pt x="68" y="40"/>
                    </a:cubicBezTo>
                    <a:cubicBezTo>
                      <a:pt x="75" y="48"/>
                      <a:pt x="88" y="48"/>
                      <a:pt x="95" y="58"/>
                    </a:cubicBezTo>
                    <a:cubicBezTo>
                      <a:pt x="89" y="63"/>
                      <a:pt x="85" y="57"/>
                      <a:pt x="81" y="56"/>
                    </a:cubicBezTo>
                    <a:cubicBezTo>
                      <a:pt x="73" y="53"/>
                      <a:pt x="65" y="49"/>
                      <a:pt x="57" y="47"/>
                    </a:cubicBezTo>
                    <a:cubicBezTo>
                      <a:pt x="49" y="45"/>
                      <a:pt x="41" y="51"/>
                      <a:pt x="39" y="57"/>
                    </a:cubicBezTo>
                    <a:cubicBezTo>
                      <a:pt x="36" y="65"/>
                      <a:pt x="45" y="65"/>
                      <a:pt x="50" y="67"/>
                    </a:cubicBezTo>
                    <a:cubicBezTo>
                      <a:pt x="54" y="69"/>
                      <a:pt x="58" y="72"/>
                      <a:pt x="62" y="76"/>
                    </a:cubicBezTo>
                    <a:cubicBezTo>
                      <a:pt x="45" y="77"/>
                      <a:pt x="29" y="55"/>
                      <a:pt x="12" y="74"/>
                    </a:cubicBezTo>
                    <a:cubicBezTo>
                      <a:pt x="7" y="68"/>
                      <a:pt x="0" y="63"/>
                      <a:pt x="8" y="54"/>
                    </a:cubicBezTo>
                    <a:cubicBezTo>
                      <a:pt x="15" y="56"/>
                      <a:pt x="15" y="50"/>
                      <a:pt x="16" y="46"/>
                    </a:cubicBezTo>
                    <a:cubicBezTo>
                      <a:pt x="18" y="39"/>
                      <a:pt x="17" y="32"/>
                      <a:pt x="21" y="26"/>
                    </a:cubicBezTo>
                    <a:cubicBezTo>
                      <a:pt x="20" y="26"/>
                      <a:pt x="20" y="26"/>
                      <a:pt x="20" y="26"/>
                    </a:cubicBezTo>
                    <a:cubicBezTo>
                      <a:pt x="33" y="20"/>
                      <a:pt x="30" y="35"/>
                      <a:pt x="38" y="38"/>
                    </a:cubicBezTo>
                    <a:cubicBezTo>
                      <a:pt x="46" y="35"/>
                      <a:pt x="45" y="27"/>
                      <a:pt x="47" y="19"/>
                    </a:cubicBezTo>
                    <a:cubicBezTo>
                      <a:pt x="49" y="13"/>
                      <a:pt x="48" y="4"/>
                      <a:pt x="57" y="5"/>
                    </a:cubicBezTo>
                    <a:cubicBezTo>
                      <a:pt x="65" y="5"/>
                      <a:pt x="64" y="13"/>
                      <a:pt x="65" y="19"/>
                    </a:cubicBezTo>
                    <a:cubicBezTo>
                      <a:pt x="66" y="21"/>
                      <a:pt x="66" y="23"/>
                      <a:pt x="68" y="24"/>
                    </a:cubicBezTo>
                    <a:cubicBezTo>
                      <a:pt x="76" y="21"/>
                      <a:pt x="78" y="13"/>
                      <a:pt x="83" y="7"/>
                    </a:cubicBezTo>
                    <a:cubicBezTo>
                      <a:pt x="88" y="0"/>
                      <a:pt x="90" y="1"/>
                      <a:pt x="93" y="10"/>
                    </a:cubicBezTo>
                    <a:close/>
                  </a:path>
                </a:pathLst>
              </a:custGeom>
              <a:solidFill>
                <a:srgbClr val="9AC7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632" name="Google Shape;1632;p35"/>
            <p:cNvSpPr/>
            <p:nvPr/>
          </p:nvSpPr>
          <p:spPr>
            <a:xfrm>
              <a:off x="2798" y="353"/>
              <a:ext cx="201" cy="82"/>
            </a:xfrm>
            <a:custGeom>
              <a:avLst/>
              <a:gdLst/>
              <a:ahLst/>
              <a:cxnLst/>
              <a:rect l="l" t="t" r="r" b="b"/>
              <a:pathLst>
                <a:path w="233" h="95" extrusionOk="0">
                  <a:moveTo>
                    <a:pt x="232" y="0"/>
                  </a:moveTo>
                  <a:cubicBezTo>
                    <a:pt x="232" y="14"/>
                    <a:pt x="233" y="29"/>
                    <a:pt x="233" y="43"/>
                  </a:cubicBezTo>
                  <a:cubicBezTo>
                    <a:pt x="231" y="65"/>
                    <a:pt x="218" y="76"/>
                    <a:pt x="199" y="83"/>
                  </a:cubicBezTo>
                  <a:cubicBezTo>
                    <a:pt x="186" y="88"/>
                    <a:pt x="172" y="90"/>
                    <a:pt x="158" y="90"/>
                  </a:cubicBezTo>
                  <a:cubicBezTo>
                    <a:pt x="117" y="89"/>
                    <a:pt x="76" y="95"/>
                    <a:pt x="36" y="84"/>
                  </a:cubicBezTo>
                  <a:cubicBezTo>
                    <a:pt x="20" y="80"/>
                    <a:pt x="6" y="72"/>
                    <a:pt x="0" y="55"/>
                  </a:cubicBezTo>
                  <a:cubicBezTo>
                    <a:pt x="0" y="46"/>
                    <a:pt x="0" y="37"/>
                    <a:pt x="0" y="28"/>
                  </a:cubicBezTo>
                  <a:cubicBezTo>
                    <a:pt x="2" y="47"/>
                    <a:pt x="9" y="64"/>
                    <a:pt x="26" y="73"/>
                  </a:cubicBezTo>
                  <a:cubicBezTo>
                    <a:pt x="42" y="81"/>
                    <a:pt x="60" y="84"/>
                    <a:pt x="78" y="83"/>
                  </a:cubicBezTo>
                  <a:cubicBezTo>
                    <a:pt x="107" y="82"/>
                    <a:pt x="135" y="83"/>
                    <a:pt x="164" y="83"/>
                  </a:cubicBezTo>
                  <a:cubicBezTo>
                    <a:pt x="179" y="83"/>
                    <a:pt x="192" y="78"/>
                    <a:pt x="205" y="72"/>
                  </a:cubicBezTo>
                  <a:cubicBezTo>
                    <a:pt x="231" y="61"/>
                    <a:pt x="223" y="36"/>
                    <a:pt x="228" y="17"/>
                  </a:cubicBezTo>
                  <a:cubicBezTo>
                    <a:pt x="230" y="11"/>
                    <a:pt x="227" y="4"/>
                    <a:pt x="232" y="0"/>
                  </a:cubicBezTo>
                  <a:close/>
                </a:path>
              </a:pathLst>
            </a:custGeom>
            <a:solidFill>
              <a:srgbClr val="D0E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3" name="Google Shape;1633;p35"/>
            <p:cNvSpPr/>
            <p:nvPr/>
          </p:nvSpPr>
          <p:spPr>
            <a:xfrm>
              <a:off x="2860" y="317"/>
              <a:ext cx="71" cy="44"/>
            </a:xfrm>
            <a:custGeom>
              <a:avLst/>
              <a:gdLst/>
              <a:ahLst/>
              <a:cxnLst/>
              <a:rect l="l" t="t" r="r" b="b"/>
              <a:pathLst>
                <a:path w="82" h="51" extrusionOk="0">
                  <a:moveTo>
                    <a:pt x="73" y="13"/>
                  </a:moveTo>
                  <a:cubicBezTo>
                    <a:pt x="71" y="6"/>
                    <a:pt x="66" y="5"/>
                    <a:pt x="66" y="12"/>
                  </a:cubicBezTo>
                  <a:cubicBezTo>
                    <a:pt x="64" y="27"/>
                    <a:pt x="55" y="32"/>
                    <a:pt x="42" y="35"/>
                  </a:cubicBezTo>
                  <a:cubicBezTo>
                    <a:pt x="38" y="27"/>
                    <a:pt x="43" y="18"/>
                    <a:pt x="37" y="10"/>
                  </a:cubicBezTo>
                  <a:cubicBezTo>
                    <a:pt x="29" y="17"/>
                    <a:pt x="33" y="27"/>
                    <a:pt x="30" y="35"/>
                  </a:cubicBezTo>
                  <a:cubicBezTo>
                    <a:pt x="27" y="43"/>
                    <a:pt x="23" y="51"/>
                    <a:pt x="15" y="51"/>
                  </a:cubicBezTo>
                  <a:cubicBezTo>
                    <a:pt x="4" y="51"/>
                    <a:pt x="10" y="41"/>
                    <a:pt x="9" y="36"/>
                  </a:cubicBezTo>
                  <a:cubicBezTo>
                    <a:pt x="7" y="31"/>
                    <a:pt x="5" y="29"/>
                    <a:pt x="0" y="29"/>
                  </a:cubicBezTo>
                  <a:cubicBezTo>
                    <a:pt x="11" y="2"/>
                    <a:pt x="36" y="6"/>
                    <a:pt x="57" y="2"/>
                  </a:cubicBezTo>
                  <a:cubicBezTo>
                    <a:pt x="64" y="0"/>
                    <a:pt x="72" y="1"/>
                    <a:pt x="80" y="1"/>
                  </a:cubicBezTo>
                  <a:cubicBezTo>
                    <a:pt x="82" y="2"/>
                    <a:pt x="82" y="3"/>
                    <a:pt x="82" y="3"/>
                  </a:cubicBezTo>
                  <a:cubicBezTo>
                    <a:pt x="82" y="4"/>
                    <a:pt x="81" y="5"/>
                    <a:pt x="81" y="5"/>
                  </a:cubicBezTo>
                  <a:cubicBezTo>
                    <a:pt x="78" y="8"/>
                    <a:pt x="76" y="10"/>
                    <a:pt x="73" y="13"/>
                  </a:cubicBezTo>
                  <a:close/>
                </a:path>
              </a:pathLst>
            </a:custGeom>
            <a:solidFill>
              <a:srgbClr val="64AF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4" name="Google Shape;1634;p35"/>
            <p:cNvSpPr/>
            <p:nvPr/>
          </p:nvSpPr>
          <p:spPr>
            <a:xfrm>
              <a:off x="2850" y="342"/>
              <a:ext cx="13" cy="34"/>
            </a:xfrm>
            <a:custGeom>
              <a:avLst/>
              <a:gdLst/>
              <a:ahLst/>
              <a:cxnLst/>
              <a:rect l="l" t="t" r="r" b="b"/>
              <a:pathLst>
                <a:path w="15" h="39" extrusionOk="0">
                  <a:moveTo>
                    <a:pt x="13" y="0"/>
                  </a:moveTo>
                  <a:cubicBezTo>
                    <a:pt x="12" y="10"/>
                    <a:pt x="15" y="21"/>
                    <a:pt x="11" y="31"/>
                  </a:cubicBezTo>
                  <a:cubicBezTo>
                    <a:pt x="9" y="34"/>
                    <a:pt x="7" y="39"/>
                    <a:pt x="2" y="37"/>
                  </a:cubicBezTo>
                  <a:cubicBezTo>
                    <a:pt x="1" y="36"/>
                    <a:pt x="1" y="31"/>
                    <a:pt x="0" y="28"/>
                  </a:cubicBezTo>
                  <a:cubicBezTo>
                    <a:pt x="4" y="18"/>
                    <a:pt x="4" y="7"/>
                    <a:pt x="13" y="0"/>
                  </a:cubicBezTo>
                  <a:close/>
                </a:path>
              </a:pathLst>
            </a:custGeom>
            <a:solidFill>
              <a:srgbClr val="66AE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5" name="Google Shape;1635;p35"/>
            <p:cNvSpPr/>
            <p:nvPr/>
          </p:nvSpPr>
          <p:spPr>
            <a:xfrm>
              <a:off x="2929" y="312"/>
              <a:ext cx="34" cy="20"/>
            </a:xfrm>
            <a:custGeom>
              <a:avLst/>
              <a:gdLst/>
              <a:ahLst/>
              <a:cxnLst/>
              <a:rect l="l" t="t" r="r" b="b"/>
              <a:pathLst>
                <a:path w="39" h="23" extrusionOk="0">
                  <a:moveTo>
                    <a:pt x="1" y="11"/>
                  </a:moveTo>
                  <a:cubicBezTo>
                    <a:pt x="1" y="10"/>
                    <a:pt x="0" y="9"/>
                    <a:pt x="0" y="7"/>
                  </a:cubicBezTo>
                  <a:cubicBezTo>
                    <a:pt x="9" y="7"/>
                    <a:pt x="17" y="7"/>
                    <a:pt x="25" y="7"/>
                  </a:cubicBezTo>
                  <a:cubicBezTo>
                    <a:pt x="38" y="7"/>
                    <a:pt x="39" y="13"/>
                    <a:pt x="33" y="23"/>
                  </a:cubicBezTo>
                  <a:cubicBezTo>
                    <a:pt x="30" y="0"/>
                    <a:pt x="12" y="15"/>
                    <a:pt x="1" y="11"/>
                  </a:cubicBezTo>
                  <a:close/>
                </a:path>
              </a:pathLst>
            </a:custGeom>
            <a:solidFill>
              <a:srgbClr val="9AC7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6" name="Google Shape;1636;p35"/>
            <p:cNvSpPr/>
            <p:nvPr/>
          </p:nvSpPr>
          <p:spPr>
            <a:xfrm>
              <a:off x="2557" y="326"/>
              <a:ext cx="180" cy="254"/>
            </a:xfrm>
            <a:custGeom>
              <a:avLst/>
              <a:gdLst/>
              <a:ahLst/>
              <a:cxnLst/>
              <a:rect l="l" t="t" r="r" b="b"/>
              <a:pathLst>
                <a:path w="209" h="295" extrusionOk="0">
                  <a:moveTo>
                    <a:pt x="125" y="3"/>
                  </a:moveTo>
                  <a:cubicBezTo>
                    <a:pt x="129" y="11"/>
                    <a:pt x="143" y="0"/>
                    <a:pt x="145" y="13"/>
                  </a:cubicBezTo>
                  <a:cubicBezTo>
                    <a:pt x="145" y="15"/>
                    <a:pt x="144" y="17"/>
                    <a:pt x="143" y="18"/>
                  </a:cubicBezTo>
                  <a:cubicBezTo>
                    <a:pt x="140" y="22"/>
                    <a:pt x="136" y="28"/>
                    <a:pt x="142" y="31"/>
                  </a:cubicBezTo>
                  <a:cubicBezTo>
                    <a:pt x="148" y="34"/>
                    <a:pt x="150" y="28"/>
                    <a:pt x="152" y="24"/>
                  </a:cubicBezTo>
                  <a:cubicBezTo>
                    <a:pt x="153" y="21"/>
                    <a:pt x="154" y="18"/>
                    <a:pt x="156" y="15"/>
                  </a:cubicBezTo>
                  <a:cubicBezTo>
                    <a:pt x="159" y="17"/>
                    <a:pt x="162" y="18"/>
                    <a:pt x="164" y="19"/>
                  </a:cubicBezTo>
                  <a:cubicBezTo>
                    <a:pt x="169" y="26"/>
                    <a:pt x="172" y="34"/>
                    <a:pt x="180" y="39"/>
                  </a:cubicBezTo>
                  <a:cubicBezTo>
                    <a:pt x="183" y="40"/>
                    <a:pt x="184" y="42"/>
                    <a:pt x="185" y="46"/>
                  </a:cubicBezTo>
                  <a:cubicBezTo>
                    <a:pt x="166" y="61"/>
                    <a:pt x="166" y="61"/>
                    <a:pt x="188" y="70"/>
                  </a:cubicBezTo>
                  <a:cubicBezTo>
                    <a:pt x="188" y="73"/>
                    <a:pt x="188" y="76"/>
                    <a:pt x="188" y="79"/>
                  </a:cubicBezTo>
                  <a:cubicBezTo>
                    <a:pt x="185" y="83"/>
                    <a:pt x="179" y="83"/>
                    <a:pt x="174" y="86"/>
                  </a:cubicBezTo>
                  <a:cubicBezTo>
                    <a:pt x="171" y="88"/>
                    <a:pt x="170" y="92"/>
                    <a:pt x="173" y="95"/>
                  </a:cubicBezTo>
                  <a:cubicBezTo>
                    <a:pt x="176" y="98"/>
                    <a:pt x="179" y="96"/>
                    <a:pt x="181" y="93"/>
                  </a:cubicBezTo>
                  <a:cubicBezTo>
                    <a:pt x="185" y="89"/>
                    <a:pt x="184" y="83"/>
                    <a:pt x="188" y="79"/>
                  </a:cubicBezTo>
                  <a:cubicBezTo>
                    <a:pt x="208" y="85"/>
                    <a:pt x="198" y="100"/>
                    <a:pt x="197" y="111"/>
                  </a:cubicBezTo>
                  <a:cubicBezTo>
                    <a:pt x="204" y="118"/>
                    <a:pt x="197" y="128"/>
                    <a:pt x="204" y="135"/>
                  </a:cubicBezTo>
                  <a:cubicBezTo>
                    <a:pt x="204" y="138"/>
                    <a:pt x="205" y="140"/>
                    <a:pt x="205" y="143"/>
                  </a:cubicBezTo>
                  <a:cubicBezTo>
                    <a:pt x="198" y="150"/>
                    <a:pt x="202" y="159"/>
                    <a:pt x="201" y="167"/>
                  </a:cubicBezTo>
                  <a:cubicBezTo>
                    <a:pt x="202" y="179"/>
                    <a:pt x="209" y="193"/>
                    <a:pt x="189" y="195"/>
                  </a:cubicBezTo>
                  <a:cubicBezTo>
                    <a:pt x="183" y="192"/>
                    <a:pt x="183" y="178"/>
                    <a:pt x="175" y="183"/>
                  </a:cubicBezTo>
                  <a:cubicBezTo>
                    <a:pt x="165" y="189"/>
                    <a:pt x="176" y="192"/>
                    <a:pt x="181" y="196"/>
                  </a:cubicBezTo>
                  <a:cubicBezTo>
                    <a:pt x="182" y="197"/>
                    <a:pt x="184" y="198"/>
                    <a:pt x="185" y="199"/>
                  </a:cubicBezTo>
                  <a:cubicBezTo>
                    <a:pt x="186" y="202"/>
                    <a:pt x="187" y="205"/>
                    <a:pt x="188" y="208"/>
                  </a:cubicBezTo>
                  <a:cubicBezTo>
                    <a:pt x="184" y="213"/>
                    <a:pt x="172" y="209"/>
                    <a:pt x="172" y="219"/>
                  </a:cubicBezTo>
                  <a:cubicBezTo>
                    <a:pt x="171" y="227"/>
                    <a:pt x="182" y="226"/>
                    <a:pt x="185" y="232"/>
                  </a:cubicBezTo>
                  <a:cubicBezTo>
                    <a:pt x="184" y="235"/>
                    <a:pt x="183" y="238"/>
                    <a:pt x="180" y="239"/>
                  </a:cubicBezTo>
                  <a:cubicBezTo>
                    <a:pt x="171" y="243"/>
                    <a:pt x="170" y="253"/>
                    <a:pt x="164" y="259"/>
                  </a:cubicBezTo>
                  <a:cubicBezTo>
                    <a:pt x="161" y="260"/>
                    <a:pt x="158" y="261"/>
                    <a:pt x="156" y="263"/>
                  </a:cubicBezTo>
                  <a:cubicBezTo>
                    <a:pt x="151" y="258"/>
                    <a:pt x="153" y="244"/>
                    <a:pt x="145" y="247"/>
                  </a:cubicBezTo>
                  <a:cubicBezTo>
                    <a:pt x="134" y="250"/>
                    <a:pt x="141" y="256"/>
                    <a:pt x="147" y="259"/>
                  </a:cubicBezTo>
                  <a:cubicBezTo>
                    <a:pt x="149" y="260"/>
                    <a:pt x="152" y="261"/>
                    <a:pt x="153" y="264"/>
                  </a:cubicBezTo>
                  <a:cubicBezTo>
                    <a:pt x="153" y="266"/>
                    <a:pt x="152" y="269"/>
                    <a:pt x="152" y="271"/>
                  </a:cubicBezTo>
                  <a:cubicBezTo>
                    <a:pt x="144" y="276"/>
                    <a:pt x="135" y="280"/>
                    <a:pt x="133" y="291"/>
                  </a:cubicBezTo>
                  <a:cubicBezTo>
                    <a:pt x="130" y="291"/>
                    <a:pt x="127" y="291"/>
                    <a:pt x="124" y="291"/>
                  </a:cubicBezTo>
                  <a:cubicBezTo>
                    <a:pt x="112" y="274"/>
                    <a:pt x="112" y="274"/>
                    <a:pt x="100" y="295"/>
                  </a:cubicBezTo>
                  <a:cubicBezTo>
                    <a:pt x="97" y="295"/>
                    <a:pt x="94" y="295"/>
                    <a:pt x="91" y="294"/>
                  </a:cubicBezTo>
                  <a:cubicBezTo>
                    <a:pt x="81" y="273"/>
                    <a:pt x="81" y="273"/>
                    <a:pt x="68" y="291"/>
                  </a:cubicBezTo>
                  <a:cubicBezTo>
                    <a:pt x="64" y="291"/>
                    <a:pt x="62" y="289"/>
                    <a:pt x="60" y="286"/>
                  </a:cubicBezTo>
                  <a:cubicBezTo>
                    <a:pt x="56" y="278"/>
                    <a:pt x="48" y="276"/>
                    <a:pt x="41" y="271"/>
                  </a:cubicBezTo>
                  <a:cubicBezTo>
                    <a:pt x="38" y="270"/>
                    <a:pt x="37" y="267"/>
                    <a:pt x="37" y="264"/>
                  </a:cubicBezTo>
                  <a:cubicBezTo>
                    <a:pt x="38" y="260"/>
                    <a:pt x="42" y="260"/>
                    <a:pt x="45" y="259"/>
                  </a:cubicBezTo>
                  <a:cubicBezTo>
                    <a:pt x="48" y="257"/>
                    <a:pt x="53" y="257"/>
                    <a:pt x="53" y="252"/>
                  </a:cubicBezTo>
                  <a:cubicBezTo>
                    <a:pt x="53" y="249"/>
                    <a:pt x="51" y="247"/>
                    <a:pt x="49" y="246"/>
                  </a:cubicBezTo>
                  <a:cubicBezTo>
                    <a:pt x="44" y="245"/>
                    <a:pt x="41" y="247"/>
                    <a:pt x="39" y="251"/>
                  </a:cubicBezTo>
                  <a:cubicBezTo>
                    <a:pt x="37" y="254"/>
                    <a:pt x="36" y="257"/>
                    <a:pt x="33" y="259"/>
                  </a:cubicBezTo>
                  <a:cubicBezTo>
                    <a:pt x="31" y="259"/>
                    <a:pt x="30" y="259"/>
                    <a:pt x="28" y="259"/>
                  </a:cubicBezTo>
                  <a:cubicBezTo>
                    <a:pt x="24" y="251"/>
                    <a:pt x="21" y="243"/>
                    <a:pt x="13" y="239"/>
                  </a:cubicBezTo>
                  <a:cubicBezTo>
                    <a:pt x="10" y="238"/>
                    <a:pt x="9" y="235"/>
                    <a:pt x="9" y="232"/>
                  </a:cubicBezTo>
                  <a:cubicBezTo>
                    <a:pt x="11" y="227"/>
                    <a:pt x="20" y="225"/>
                    <a:pt x="18" y="218"/>
                  </a:cubicBezTo>
                  <a:cubicBezTo>
                    <a:pt x="15" y="210"/>
                    <a:pt x="6" y="215"/>
                    <a:pt x="1" y="211"/>
                  </a:cubicBezTo>
                  <a:cubicBezTo>
                    <a:pt x="1" y="207"/>
                    <a:pt x="1" y="202"/>
                    <a:pt x="1" y="198"/>
                  </a:cubicBezTo>
                  <a:cubicBezTo>
                    <a:pt x="4" y="196"/>
                    <a:pt x="6" y="195"/>
                    <a:pt x="9" y="194"/>
                  </a:cubicBezTo>
                  <a:cubicBezTo>
                    <a:pt x="13" y="193"/>
                    <a:pt x="18" y="192"/>
                    <a:pt x="18" y="186"/>
                  </a:cubicBezTo>
                  <a:cubicBezTo>
                    <a:pt x="17" y="181"/>
                    <a:pt x="12" y="181"/>
                    <a:pt x="9" y="180"/>
                  </a:cubicBezTo>
                  <a:cubicBezTo>
                    <a:pt x="6" y="179"/>
                    <a:pt x="4" y="178"/>
                    <a:pt x="2" y="176"/>
                  </a:cubicBezTo>
                  <a:cubicBezTo>
                    <a:pt x="1" y="173"/>
                    <a:pt x="1" y="169"/>
                    <a:pt x="1" y="166"/>
                  </a:cubicBezTo>
                  <a:cubicBezTo>
                    <a:pt x="3" y="164"/>
                    <a:pt x="6" y="163"/>
                    <a:pt x="8" y="162"/>
                  </a:cubicBezTo>
                  <a:cubicBezTo>
                    <a:pt x="12" y="161"/>
                    <a:pt x="17" y="161"/>
                    <a:pt x="17" y="156"/>
                  </a:cubicBezTo>
                  <a:cubicBezTo>
                    <a:pt x="18" y="150"/>
                    <a:pt x="13" y="149"/>
                    <a:pt x="8" y="148"/>
                  </a:cubicBezTo>
                  <a:cubicBezTo>
                    <a:pt x="6" y="147"/>
                    <a:pt x="3" y="146"/>
                    <a:pt x="1" y="144"/>
                  </a:cubicBezTo>
                  <a:cubicBezTo>
                    <a:pt x="1" y="140"/>
                    <a:pt x="1" y="137"/>
                    <a:pt x="5" y="135"/>
                  </a:cubicBezTo>
                  <a:cubicBezTo>
                    <a:pt x="22" y="123"/>
                    <a:pt x="22" y="123"/>
                    <a:pt x="5" y="111"/>
                  </a:cubicBezTo>
                  <a:cubicBezTo>
                    <a:pt x="5" y="108"/>
                    <a:pt x="5" y="105"/>
                    <a:pt x="5" y="103"/>
                  </a:cubicBezTo>
                  <a:cubicBezTo>
                    <a:pt x="22" y="91"/>
                    <a:pt x="22" y="91"/>
                    <a:pt x="5" y="78"/>
                  </a:cubicBezTo>
                  <a:cubicBezTo>
                    <a:pt x="4" y="76"/>
                    <a:pt x="0" y="73"/>
                    <a:pt x="5" y="71"/>
                  </a:cubicBezTo>
                  <a:cubicBezTo>
                    <a:pt x="12" y="66"/>
                    <a:pt x="18" y="66"/>
                    <a:pt x="24" y="71"/>
                  </a:cubicBezTo>
                  <a:cubicBezTo>
                    <a:pt x="34" y="66"/>
                    <a:pt x="23" y="52"/>
                    <a:pt x="34" y="48"/>
                  </a:cubicBezTo>
                  <a:cubicBezTo>
                    <a:pt x="37" y="60"/>
                    <a:pt x="45" y="67"/>
                    <a:pt x="56" y="71"/>
                  </a:cubicBezTo>
                  <a:cubicBezTo>
                    <a:pt x="67" y="66"/>
                    <a:pt x="54" y="49"/>
                    <a:pt x="68" y="47"/>
                  </a:cubicBezTo>
                  <a:cubicBezTo>
                    <a:pt x="74" y="55"/>
                    <a:pt x="76" y="67"/>
                    <a:pt x="87" y="70"/>
                  </a:cubicBezTo>
                  <a:cubicBezTo>
                    <a:pt x="99" y="67"/>
                    <a:pt x="86" y="49"/>
                    <a:pt x="100" y="47"/>
                  </a:cubicBezTo>
                  <a:cubicBezTo>
                    <a:pt x="105" y="50"/>
                    <a:pt x="105" y="56"/>
                    <a:pt x="107" y="61"/>
                  </a:cubicBezTo>
                  <a:cubicBezTo>
                    <a:pt x="109" y="64"/>
                    <a:pt x="113" y="65"/>
                    <a:pt x="116" y="62"/>
                  </a:cubicBezTo>
                  <a:cubicBezTo>
                    <a:pt x="118" y="59"/>
                    <a:pt x="118" y="56"/>
                    <a:pt x="114" y="54"/>
                  </a:cubicBezTo>
                  <a:cubicBezTo>
                    <a:pt x="110" y="51"/>
                    <a:pt x="104" y="51"/>
                    <a:pt x="101" y="47"/>
                  </a:cubicBezTo>
                  <a:cubicBezTo>
                    <a:pt x="101" y="44"/>
                    <a:pt x="101" y="41"/>
                    <a:pt x="101" y="39"/>
                  </a:cubicBezTo>
                  <a:cubicBezTo>
                    <a:pt x="102" y="37"/>
                    <a:pt x="104" y="36"/>
                    <a:pt x="106" y="35"/>
                  </a:cubicBezTo>
                  <a:cubicBezTo>
                    <a:pt x="111" y="33"/>
                    <a:pt x="120" y="34"/>
                    <a:pt x="119" y="24"/>
                  </a:cubicBezTo>
                  <a:cubicBezTo>
                    <a:pt x="118" y="16"/>
                    <a:pt x="111" y="17"/>
                    <a:pt x="106" y="15"/>
                  </a:cubicBezTo>
                  <a:cubicBezTo>
                    <a:pt x="104" y="14"/>
                    <a:pt x="102" y="13"/>
                    <a:pt x="101" y="12"/>
                  </a:cubicBezTo>
                  <a:cubicBezTo>
                    <a:pt x="101" y="10"/>
                    <a:pt x="101" y="8"/>
                    <a:pt x="101" y="6"/>
                  </a:cubicBezTo>
                  <a:cubicBezTo>
                    <a:pt x="108" y="1"/>
                    <a:pt x="116" y="2"/>
                    <a:pt x="125" y="3"/>
                  </a:cubicBezTo>
                  <a:close/>
                </a:path>
              </a:pathLst>
            </a:custGeom>
            <a:solidFill>
              <a:srgbClr val="50A5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7" name="Google Shape;1637;p35"/>
            <p:cNvSpPr/>
            <p:nvPr/>
          </p:nvSpPr>
          <p:spPr>
            <a:xfrm>
              <a:off x="2585" y="530"/>
              <a:ext cx="24" cy="28"/>
            </a:xfrm>
            <a:custGeom>
              <a:avLst/>
              <a:gdLst/>
              <a:ahLst/>
              <a:cxnLst/>
              <a:rect l="l" t="t" r="r" b="b"/>
              <a:pathLst>
                <a:path w="28" h="32" extrusionOk="0">
                  <a:moveTo>
                    <a:pt x="0" y="22"/>
                  </a:moveTo>
                  <a:cubicBezTo>
                    <a:pt x="0" y="11"/>
                    <a:pt x="1" y="0"/>
                    <a:pt x="17" y="2"/>
                  </a:cubicBezTo>
                  <a:cubicBezTo>
                    <a:pt x="27" y="4"/>
                    <a:pt x="28" y="11"/>
                    <a:pt x="26" y="18"/>
                  </a:cubicBezTo>
                  <a:cubicBezTo>
                    <a:pt x="24" y="32"/>
                    <a:pt x="11" y="24"/>
                    <a:pt x="4" y="27"/>
                  </a:cubicBezTo>
                  <a:cubicBezTo>
                    <a:pt x="2" y="25"/>
                    <a:pt x="1" y="24"/>
                    <a:pt x="0" y="22"/>
                  </a:cubicBezTo>
                  <a:close/>
                </a:path>
              </a:pathLst>
            </a:custGeom>
            <a:solidFill>
              <a:srgbClr val="D4EC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8" name="Google Shape;1638;p35"/>
            <p:cNvSpPr/>
            <p:nvPr/>
          </p:nvSpPr>
          <p:spPr>
            <a:xfrm>
              <a:off x="2698" y="475"/>
              <a:ext cx="22" cy="25"/>
            </a:xfrm>
            <a:custGeom>
              <a:avLst/>
              <a:gdLst/>
              <a:ahLst/>
              <a:cxnLst/>
              <a:rect l="l" t="t" r="r" b="b"/>
              <a:pathLst>
                <a:path w="25" h="29" extrusionOk="0">
                  <a:moveTo>
                    <a:pt x="21" y="26"/>
                  </a:moveTo>
                  <a:cubicBezTo>
                    <a:pt x="15" y="25"/>
                    <a:pt x="6" y="29"/>
                    <a:pt x="2" y="22"/>
                  </a:cubicBezTo>
                  <a:cubicBezTo>
                    <a:pt x="0" y="18"/>
                    <a:pt x="0" y="12"/>
                    <a:pt x="2" y="7"/>
                  </a:cubicBezTo>
                  <a:cubicBezTo>
                    <a:pt x="3" y="0"/>
                    <a:pt x="10" y="3"/>
                    <a:pt x="15" y="2"/>
                  </a:cubicBezTo>
                  <a:cubicBezTo>
                    <a:pt x="22" y="2"/>
                    <a:pt x="25" y="6"/>
                    <a:pt x="24" y="12"/>
                  </a:cubicBezTo>
                  <a:cubicBezTo>
                    <a:pt x="24" y="16"/>
                    <a:pt x="25" y="19"/>
                    <a:pt x="25" y="22"/>
                  </a:cubicBezTo>
                  <a:cubicBezTo>
                    <a:pt x="24" y="24"/>
                    <a:pt x="22" y="25"/>
                    <a:pt x="21" y="26"/>
                  </a:cubicBezTo>
                  <a:close/>
                </a:path>
              </a:pathLst>
            </a:custGeom>
            <a:solidFill>
              <a:srgbClr val="DEF0F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9" name="Google Shape;1639;p35"/>
            <p:cNvSpPr/>
            <p:nvPr/>
          </p:nvSpPr>
          <p:spPr>
            <a:xfrm>
              <a:off x="2695" y="365"/>
              <a:ext cx="26" cy="26"/>
            </a:xfrm>
            <a:custGeom>
              <a:avLst/>
              <a:gdLst/>
              <a:ahLst/>
              <a:cxnLst/>
              <a:rect l="l" t="t" r="r" b="b"/>
              <a:pathLst>
                <a:path w="31" h="31" extrusionOk="0">
                  <a:moveTo>
                    <a:pt x="28" y="25"/>
                  </a:moveTo>
                  <a:cubicBezTo>
                    <a:pt x="20" y="23"/>
                    <a:pt x="8" y="31"/>
                    <a:pt x="5" y="18"/>
                  </a:cubicBezTo>
                  <a:cubicBezTo>
                    <a:pt x="0" y="0"/>
                    <a:pt x="14" y="1"/>
                    <a:pt x="25" y="1"/>
                  </a:cubicBezTo>
                  <a:cubicBezTo>
                    <a:pt x="31" y="8"/>
                    <a:pt x="28" y="17"/>
                    <a:pt x="28" y="25"/>
                  </a:cubicBezTo>
                  <a:close/>
                </a:path>
              </a:pathLst>
            </a:custGeom>
            <a:solidFill>
              <a:srgbClr val="E1F2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0" name="Google Shape;1640;p35"/>
            <p:cNvSpPr/>
            <p:nvPr/>
          </p:nvSpPr>
          <p:spPr>
            <a:xfrm>
              <a:off x="2558" y="472"/>
              <a:ext cx="23" cy="32"/>
            </a:xfrm>
            <a:custGeom>
              <a:avLst/>
              <a:gdLst/>
              <a:ahLst/>
              <a:cxnLst/>
              <a:rect l="l" t="t" r="r" b="b"/>
              <a:pathLst>
                <a:path w="27" h="37" extrusionOk="0">
                  <a:moveTo>
                    <a:pt x="1" y="7"/>
                  </a:moveTo>
                  <a:cubicBezTo>
                    <a:pt x="11" y="7"/>
                    <a:pt x="27" y="0"/>
                    <a:pt x="24" y="21"/>
                  </a:cubicBezTo>
                  <a:cubicBezTo>
                    <a:pt x="22" y="37"/>
                    <a:pt x="9" y="28"/>
                    <a:pt x="0" y="29"/>
                  </a:cubicBezTo>
                  <a:cubicBezTo>
                    <a:pt x="1" y="22"/>
                    <a:pt x="1" y="15"/>
                    <a:pt x="1" y="7"/>
                  </a:cubicBezTo>
                  <a:close/>
                </a:path>
              </a:pathLst>
            </a:custGeom>
            <a:solidFill>
              <a:srgbClr val="E2F2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1" name="Google Shape;1641;p35"/>
            <p:cNvSpPr/>
            <p:nvPr/>
          </p:nvSpPr>
          <p:spPr>
            <a:xfrm>
              <a:off x="2554" y="361"/>
              <a:ext cx="27" cy="26"/>
            </a:xfrm>
            <a:custGeom>
              <a:avLst/>
              <a:gdLst/>
              <a:ahLst/>
              <a:cxnLst/>
              <a:rect l="l" t="t" r="r" b="b"/>
              <a:pathLst>
                <a:path w="31" h="30" extrusionOk="0">
                  <a:moveTo>
                    <a:pt x="27" y="30"/>
                  </a:moveTo>
                  <a:cubicBezTo>
                    <a:pt x="21" y="30"/>
                    <a:pt x="15" y="30"/>
                    <a:pt x="8" y="30"/>
                  </a:cubicBezTo>
                  <a:cubicBezTo>
                    <a:pt x="0" y="18"/>
                    <a:pt x="7" y="9"/>
                    <a:pt x="15" y="2"/>
                  </a:cubicBezTo>
                  <a:cubicBezTo>
                    <a:pt x="18" y="0"/>
                    <a:pt x="21" y="0"/>
                    <a:pt x="23" y="2"/>
                  </a:cubicBezTo>
                  <a:cubicBezTo>
                    <a:pt x="31" y="11"/>
                    <a:pt x="29" y="20"/>
                    <a:pt x="27" y="30"/>
                  </a:cubicBezTo>
                  <a:close/>
                </a:path>
              </a:pathLst>
            </a:custGeom>
            <a:solidFill>
              <a:srgbClr val="D4EC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2" name="Google Shape;1642;p35"/>
            <p:cNvSpPr/>
            <p:nvPr/>
          </p:nvSpPr>
          <p:spPr>
            <a:xfrm>
              <a:off x="2697" y="498"/>
              <a:ext cx="24" cy="31"/>
            </a:xfrm>
            <a:custGeom>
              <a:avLst/>
              <a:gdLst/>
              <a:ahLst/>
              <a:cxnLst/>
              <a:rect l="l" t="t" r="r" b="b"/>
              <a:pathLst>
                <a:path w="28" h="36" extrusionOk="0">
                  <a:moveTo>
                    <a:pt x="22" y="32"/>
                  </a:moveTo>
                  <a:cubicBezTo>
                    <a:pt x="13" y="30"/>
                    <a:pt x="0" y="36"/>
                    <a:pt x="2" y="19"/>
                  </a:cubicBezTo>
                  <a:cubicBezTo>
                    <a:pt x="3" y="0"/>
                    <a:pt x="17" y="10"/>
                    <a:pt x="25" y="8"/>
                  </a:cubicBezTo>
                  <a:cubicBezTo>
                    <a:pt x="24" y="16"/>
                    <a:pt x="28" y="25"/>
                    <a:pt x="22" y="32"/>
                  </a:cubicBezTo>
                  <a:close/>
                </a:path>
              </a:pathLst>
            </a:custGeom>
            <a:solidFill>
              <a:srgbClr val="E2F2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3" name="Google Shape;1643;p35"/>
            <p:cNvSpPr/>
            <p:nvPr/>
          </p:nvSpPr>
          <p:spPr>
            <a:xfrm>
              <a:off x="2558" y="443"/>
              <a:ext cx="21" cy="33"/>
            </a:xfrm>
            <a:custGeom>
              <a:avLst/>
              <a:gdLst/>
              <a:ahLst/>
              <a:cxnLst/>
              <a:rect l="l" t="t" r="r" b="b"/>
              <a:pathLst>
                <a:path w="25" h="38" extrusionOk="0">
                  <a:moveTo>
                    <a:pt x="0" y="8"/>
                  </a:moveTo>
                  <a:cubicBezTo>
                    <a:pt x="9" y="9"/>
                    <a:pt x="23" y="0"/>
                    <a:pt x="24" y="18"/>
                  </a:cubicBezTo>
                  <a:cubicBezTo>
                    <a:pt x="25" y="38"/>
                    <a:pt x="10" y="29"/>
                    <a:pt x="0" y="30"/>
                  </a:cubicBezTo>
                  <a:cubicBezTo>
                    <a:pt x="0" y="23"/>
                    <a:pt x="0" y="15"/>
                    <a:pt x="0" y="8"/>
                  </a:cubicBezTo>
                  <a:close/>
                </a:path>
              </a:pathLst>
            </a:custGeom>
            <a:solidFill>
              <a:srgbClr val="D4EC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4" name="Google Shape;1644;p35"/>
            <p:cNvSpPr/>
            <p:nvPr/>
          </p:nvSpPr>
          <p:spPr>
            <a:xfrm>
              <a:off x="2670" y="531"/>
              <a:ext cx="21" cy="24"/>
            </a:xfrm>
            <a:custGeom>
              <a:avLst/>
              <a:gdLst/>
              <a:ahLst/>
              <a:cxnLst/>
              <a:rect l="l" t="t" r="r" b="b"/>
              <a:pathLst>
                <a:path w="25" h="28" extrusionOk="0">
                  <a:moveTo>
                    <a:pt x="22" y="26"/>
                  </a:moveTo>
                  <a:cubicBezTo>
                    <a:pt x="16" y="24"/>
                    <a:pt x="8" y="28"/>
                    <a:pt x="3" y="22"/>
                  </a:cubicBezTo>
                  <a:cubicBezTo>
                    <a:pt x="0" y="17"/>
                    <a:pt x="0" y="10"/>
                    <a:pt x="3" y="5"/>
                  </a:cubicBezTo>
                  <a:cubicBezTo>
                    <a:pt x="6" y="0"/>
                    <a:pt x="12" y="2"/>
                    <a:pt x="17" y="2"/>
                  </a:cubicBezTo>
                  <a:cubicBezTo>
                    <a:pt x="23" y="2"/>
                    <a:pt x="25" y="6"/>
                    <a:pt x="25" y="11"/>
                  </a:cubicBezTo>
                  <a:cubicBezTo>
                    <a:pt x="25" y="15"/>
                    <a:pt x="25" y="20"/>
                    <a:pt x="25" y="25"/>
                  </a:cubicBezTo>
                  <a:cubicBezTo>
                    <a:pt x="24" y="25"/>
                    <a:pt x="23" y="25"/>
                    <a:pt x="22" y="26"/>
                  </a:cubicBezTo>
                  <a:close/>
                </a:path>
              </a:pathLst>
            </a:custGeom>
            <a:solidFill>
              <a:srgbClr val="E2F2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5" name="Google Shape;1645;p35"/>
            <p:cNvSpPr/>
            <p:nvPr/>
          </p:nvSpPr>
          <p:spPr>
            <a:xfrm>
              <a:off x="2670" y="337"/>
              <a:ext cx="21" cy="22"/>
            </a:xfrm>
            <a:custGeom>
              <a:avLst/>
              <a:gdLst/>
              <a:ahLst/>
              <a:cxnLst/>
              <a:rect l="l" t="t" r="r" b="b"/>
              <a:pathLst>
                <a:path w="25" h="26" extrusionOk="0">
                  <a:moveTo>
                    <a:pt x="25" y="2"/>
                  </a:moveTo>
                  <a:cubicBezTo>
                    <a:pt x="25" y="5"/>
                    <a:pt x="25" y="8"/>
                    <a:pt x="25" y="10"/>
                  </a:cubicBezTo>
                  <a:cubicBezTo>
                    <a:pt x="25" y="18"/>
                    <a:pt x="25" y="25"/>
                    <a:pt x="15" y="25"/>
                  </a:cubicBezTo>
                  <a:cubicBezTo>
                    <a:pt x="9" y="25"/>
                    <a:pt x="2" y="26"/>
                    <a:pt x="1" y="18"/>
                  </a:cubicBezTo>
                  <a:cubicBezTo>
                    <a:pt x="0" y="8"/>
                    <a:pt x="2" y="1"/>
                    <a:pt x="14" y="0"/>
                  </a:cubicBezTo>
                  <a:cubicBezTo>
                    <a:pt x="18" y="1"/>
                    <a:pt x="21" y="2"/>
                    <a:pt x="25" y="2"/>
                  </a:cubicBezTo>
                  <a:close/>
                </a:path>
              </a:pathLst>
            </a:custGeom>
            <a:solidFill>
              <a:srgbClr val="D4ECF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6" name="Google Shape;1646;p35"/>
            <p:cNvSpPr/>
            <p:nvPr/>
          </p:nvSpPr>
          <p:spPr>
            <a:xfrm>
              <a:off x="2556" y="389"/>
              <a:ext cx="26" cy="27"/>
            </a:xfrm>
            <a:custGeom>
              <a:avLst/>
              <a:gdLst/>
              <a:ahLst/>
              <a:cxnLst/>
              <a:rect l="l" t="t" r="r" b="b"/>
              <a:pathLst>
                <a:path w="30" h="32" extrusionOk="0">
                  <a:moveTo>
                    <a:pt x="6" y="5"/>
                  </a:moveTo>
                  <a:cubicBezTo>
                    <a:pt x="13" y="8"/>
                    <a:pt x="24" y="0"/>
                    <a:pt x="26" y="14"/>
                  </a:cubicBezTo>
                  <a:cubicBezTo>
                    <a:pt x="30" y="32"/>
                    <a:pt x="17" y="30"/>
                    <a:pt x="6" y="30"/>
                  </a:cubicBezTo>
                  <a:cubicBezTo>
                    <a:pt x="1" y="22"/>
                    <a:pt x="0" y="13"/>
                    <a:pt x="6" y="5"/>
                  </a:cubicBezTo>
                  <a:close/>
                </a:path>
              </a:pathLst>
            </a:custGeom>
            <a:solidFill>
              <a:srgbClr val="D4ED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7" name="Google Shape;1647;p35"/>
            <p:cNvSpPr/>
            <p:nvPr/>
          </p:nvSpPr>
          <p:spPr>
            <a:xfrm>
              <a:off x="2612" y="560"/>
              <a:ext cx="28" cy="22"/>
            </a:xfrm>
            <a:custGeom>
              <a:avLst/>
              <a:gdLst/>
              <a:ahLst/>
              <a:cxnLst/>
              <a:rect l="l" t="t" r="r" b="b"/>
              <a:pathLst>
                <a:path w="33" h="26" extrusionOk="0">
                  <a:moveTo>
                    <a:pt x="4" y="20"/>
                  </a:moveTo>
                  <a:cubicBezTo>
                    <a:pt x="5" y="12"/>
                    <a:pt x="0" y="0"/>
                    <a:pt x="16" y="1"/>
                  </a:cubicBezTo>
                  <a:cubicBezTo>
                    <a:pt x="33" y="2"/>
                    <a:pt x="26" y="14"/>
                    <a:pt x="27" y="23"/>
                  </a:cubicBezTo>
                  <a:cubicBezTo>
                    <a:pt x="19" y="25"/>
                    <a:pt x="11" y="26"/>
                    <a:pt x="4" y="20"/>
                  </a:cubicBezTo>
                  <a:close/>
                </a:path>
              </a:pathLst>
            </a:custGeom>
            <a:solidFill>
              <a:srgbClr val="D9EF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8" name="Google Shape;1648;p35"/>
            <p:cNvSpPr/>
            <p:nvPr/>
          </p:nvSpPr>
          <p:spPr>
            <a:xfrm>
              <a:off x="2556" y="416"/>
              <a:ext cx="24" cy="30"/>
            </a:xfrm>
            <a:custGeom>
              <a:avLst/>
              <a:gdLst/>
              <a:ahLst/>
              <a:cxnLst/>
              <a:rect l="l" t="t" r="r" b="b"/>
              <a:pathLst>
                <a:path w="28" h="34" extrusionOk="0">
                  <a:moveTo>
                    <a:pt x="6" y="6"/>
                  </a:moveTo>
                  <a:cubicBezTo>
                    <a:pt x="13" y="8"/>
                    <a:pt x="25" y="0"/>
                    <a:pt x="27" y="16"/>
                  </a:cubicBezTo>
                  <a:cubicBezTo>
                    <a:pt x="28" y="34"/>
                    <a:pt x="15" y="29"/>
                    <a:pt x="6" y="30"/>
                  </a:cubicBezTo>
                  <a:cubicBezTo>
                    <a:pt x="2" y="22"/>
                    <a:pt x="0" y="14"/>
                    <a:pt x="6" y="6"/>
                  </a:cubicBezTo>
                  <a:close/>
                </a:path>
              </a:pathLst>
            </a:custGeom>
            <a:solidFill>
              <a:srgbClr val="D3EC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9" name="Google Shape;1649;p35"/>
            <p:cNvSpPr/>
            <p:nvPr/>
          </p:nvSpPr>
          <p:spPr>
            <a:xfrm>
              <a:off x="2583" y="362"/>
              <a:ext cx="24" cy="27"/>
            </a:xfrm>
            <a:custGeom>
              <a:avLst/>
              <a:gdLst/>
              <a:ahLst/>
              <a:cxnLst/>
              <a:rect l="l" t="t" r="r" b="b"/>
              <a:pathLst>
                <a:path w="28" h="31" extrusionOk="0">
                  <a:moveTo>
                    <a:pt x="26" y="29"/>
                  </a:moveTo>
                  <a:cubicBezTo>
                    <a:pt x="8" y="31"/>
                    <a:pt x="0" y="24"/>
                    <a:pt x="4" y="6"/>
                  </a:cubicBezTo>
                  <a:cubicBezTo>
                    <a:pt x="5" y="5"/>
                    <a:pt x="6" y="5"/>
                    <a:pt x="6" y="4"/>
                  </a:cubicBezTo>
                  <a:cubicBezTo>
                    <a:pt x="13" y="0"/>
                    <a:pt x="20" y="0"/>
                    <a:pt x="27" y="4"/>
                  </a:cubicBezTo>
                  <a:cubicBezTo>
                    <a:pt x="28" y="12"/>
                    <a:pt x="28" y="21"/>
                    <a:pt x="26" y="29"/>
                  </a:cubicBezTo>
                  <a:close/>
                </a:path>
              </a:pathLst>
            </a:custGeom>
            <a:solidFill>
              <a:srgbClr val="D4EC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0" name="Google Shape;1650;p35"/>
            <p:cNvSpPr/>
            <p:nvPr/>
          </p:nvSpPr>
          <p:spPr>
            <a:xfrm>
              <a:off x="2639" y="557"/>
              <a:ext cx="26" cy="25"/>
            </a:xfrm>
            <a:custGeom>
              <a:avLst/>
              <a:gdLst/>
              <a:ahLst/>
              <a:cxnLst/>
              <a:rect l="l" t="t" r="r" b="b"/>
              <a:pathLst>
                <a:path w="30" h="29" extrusionOk="0">
                  <a:moveTo>
                    <a:pt x="5" y="27"/>
                  </a:moveTo>
                  <a:cubicBezTo>
                    <a:pt x="7" y="19"/>
                    <a:pt x="0" y="8"/>
                    <a:pt x="11" y="5"/>
                  </a:cubicBezTo>
                  <a:cubicBezTo>
                    <a:pt x="26" y="0"/>
                    <a:pt x="30" y="10"/>
                    <a:pt x="29" y="23"/>
                  </a:cubicBezTo>
                  <a:cubicBezTo>
                    <a:pt x="22" y="29"/>
                    <a:pt x="14" y="28"/>
                    <a:pt x="5" y="27"/>
                  </a:cubicBezTo>
                  <a:close/>
                </a:path>
              </a:pathLst>
            </a:custGeom>
            <a:solidFill>
              <a:srgbClr val="DDF0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1" name="Google Shape;1651;p35"/>
            <p:cNvSpPr/>
            <p:nvPr/>
          </p:nvSpPr>
          <p:spPr>
            <a:xfrm>
              <a:off x="2558" y="500"/>
              <a:ext cx="25" cy="27"/>
            </a:xfrm>
            <a:custGeom>
              <a:avLst/>
              <a:gdLst/>
              <a:ahLst/>
              <a:cxnLst/>
              <a:rect l="l" t="t" r="r" b="b"/>
              <a:pathLst>
                <a:path w="29" h="31" extrusionOk="0">
                  <a:moveTo>
                    <a:pt x="0" y="9"/>
                  </a:moveTo>
                  <a:cubicBezTo>
                    <a:pt x="8" y="6"/>
                    <a:pt x="19" y="0"/>
                    <a:pt x="24" y="11"/>
                  </a:cubicBezTo>
                  <a:cubicBezTo>
                    <a:pt x="29" y="24"/>
                    <a:pt x="22" y="31"/>
                    <a:pt x="8" y="30"/>
                  </a:cubicBezTo>
                  <a:cubicBezTo>
                    <a:pt x="2" y="24"/>
                    <a:pt x="0" y="17"/>
                    <a:pt x="0" y="9"/>
                  </a:cubicBezTo>
                  <a:close/>
                </a:path>
              </a:pathLst>
            </a:custGeom>
            <a:solidFill>
              <a:srgbClr val="D6ED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2" name="Google Shape;1652;p35"/>
            <p:cNvSpPr/>
            <p:nvPr/>
          </p:nvSpPr>
          <p:spPr>
            <a:xfrm>
              <a:off x="2614" y="362"/>
              <a:ext cx="21" cy="27"/>
            </a:xfrm>
            <a:custGeom>
              <a:avLst/>
              <a:gdLst/>
              <a:ahLst/>
              <a:cxnLst/>
              <a:rect l="l" t="t" r="r" b="b"/>
              <a:pathLst>
                <a:path w="25" h="31" extrusionOk="0">
                  <a:moveTo>
                    <a:pt x="21" y="28"/>
                  </a:moveTo>
                  <a:cubicBezTo>
                    <a:pt x="2" y="31"/>
                    <a:pt x="0" y="20"/>
                    <a:pt x="2" y="5"/>
                  </a:cubicBezTo>
                  <a:cubicBezTo>
                    <a:pt x="2" y="5"/>
                    <a:pt x="3" y="5"/>
                    <a:pt x="3" y="5"/>
                  </a:cubicBezTo>
                  <a:cubicBezTo>
                    <a:pt x="9" y="0"/>
                    <a:pt x="16" y="0"/>
                    <a:pt x="23" y="5"/>
                  </a:cubicBezTo>
                  <a:cubicBezTo>
                    <a:pt x="24" y="13"/>
                    <a:pt x="25" y="21"/>
                    <a:pt x="21" y="28"/>
                  </a:cubicBezTo>
                  <a:close/>
                </a:path>
              </a:pathLst>
            </a:custGeom>
            <a:solidFill>
              <a:srgbClr val="F0F8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3" name="Google Shape;1653;p35"/>
            <p:cNvSpPr/>
            <p:nvPr/>
          </p:nvSpPr>
          <p:spPr>
            <a:xfrm>
              <a:off x="2588" y="338"/>
              <a:ext cx="18" cy="19"/>
            </a:xfrm>
            <a:custGeom>
              <a:avLst/>
              <a:gdLst/>
              <a:ahLst/>
              <a:cxnLst/>
              <a:rect l="l" t="t" r="r" b="b"/>
              <a:pathLst>
                <a:path w="21" h="22" extrusionOk="0">
                  <a:moveTo>
                    <a:pt x="10" y="22"/>
                  </a:moveTo>
                  <a:cubicBezTo>
                    <a:pt x="2" y="22"/>
                    <a:pt x="0" y="18"/>
                    <a:pt x="0" y="11"/>
                  </a:cubicBezTo>
                  <a:cubicBezTo>
                    <a:pt x="0" y="2"/>
                    <a:pt x="4" y="0"/>
                    <a:pt x="12" y="0"/>
                  </a:cubicBezTo>
                  <a:cubicBezTo>
                    <a:pt x="20" y="1"/>
                    <a:pt x="21" y="6"/>
                    <a:pt x="21" y="12"/>
                  </a:cubicBezTo>
                  <a:cubicBezTo>
                    <a:pt x="21" y="20"/>
                    <a:pt x="17" y="22"/>
                    <a:pt x="10" y="22"/>
                  </a:cubicBezTo>
                  <a:close/>
                </a:path>
              </a:pathLst>
            </a:custGeom>
            <a:solidFill>
              <a:srgbClr val="F2F9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4" name="Google Shape;1654;p35"/>
            <p:cNvSpPr/>
            <p:nvPr/>
          </p:nvSpPr>
          <p:spPr>
            <a:xfrm>
              <a:off x="2612" y="334"/>
              <a:ext cx="22" cy="28"/>
            </a:xfrm>
            <a:custGeom>
              <a:avLst/>
              <a:gdLst/>
              <a:ahLst/>
              <a:cxnLst/>
              <a:rect l="l" t="t" r="r" b="b"/>
              <a:pathLst>
                <a:path w="26" h="33" extrusionOk="0">
                  <a:moveTo>
                    <a:pt x="4" y="6"/>
                  </a:moveTo>
                  <a:cubicBezTo>
                    <a:pt x="13" y="7"/>
                    <a:pt x="26" y="0"/>
                    <a:pt x="25" y="17"/>
                  </a:cubicBezTo>
                  <a:cubicBezTo>
                    <a:pt x="24" y="33"/>
                    <a:pt x="12" y="25"/>
                    <a:pt x="4" y="26"/>
                  </a:cubicBezTo>
                  <a:cubicBezTo>
                    <a:pt x="0" y="19"/>
                    <a:pt x="0" y="13"/>
                    <a:pt x="4" y="6"/>
                  </a:cubicBezTo>
                  <a:close/>
                </a:path>
              </a:pathLst>
            </a:custGeom>
            <a:solidFill>
              <a:srgbClr val="F1F9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5" name="Google Shape;1655;p35"/>
            <p:cNvSpPr/>
            <p:nvPr/>
          </p:nvSpPr>
          <p:spPr>
            <a:xfrm>
              <a:off x="2615" y="321"/>
              <a:ext cx="20" cy="11"/>
            </a:xfrm>
            <a:custGeom>
              <a:avLst/>
              <a:gdLst/>
              <a:ahLst/>
              <a:cxnLst/>
              <a:rect l="l" t="t" r="r" b="b"/>
              <a:pathLst>
                <a:path w="24" h="13" extrusionOk="0">
                  <a:moveTo>
                    <a:pt x="14" y="1"/>
                  </a:moveTo>
                  <a:cubicBezTo>
                    <a:pt x="18" y="2"/>
                    <a:pt x="24" y="0"/>
                    <a:pt x="24" y="7"/>
                  </a:cubicBezTo>
                  <a:cubicBezTo>
                    <a:pt x="23" y="13"/>
                    <a:pt x="16" y="13"/>
                    <a:pt x="11" y="13"/>
                  </a:cubicBezTo>
                  <a:cubicBezTo>
                    <a:pt x="7" y="13"/>
                    <a:pt x="0" y="13"/>
                    <a:pt x="1" y="7"/>
                  </a:cubicBezTo>
                  <a:cubicBezTo>
                    <a:pt x="1" y="1"/>
                    <a:pt x="8" y="2"/>
                    <a:pt x="14" y="1"/>
                  </a:cubicBezTo>
                  <a:close/>
                </a:path>
              </a:pathLst>
            </a:custGeom>
            <a:solidFill>
              <a:srgbClr val="ACDC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6" name="Google Shape;1656;p35"/>
            <p:cNvSpPr/>
            <p:nvPr/>
          </p:nvSpPr>
          <p:spPr>
            <a:xfrm>
              <a:off x="2642" y="332"/>
              <a:ext cx="24" cy="33"/>
            </a:xfrm>
            <a:custGeom>
              <a:avLst/>
              <a:gdLst/>
              <a:ahLst/>
              <a:cxnLst/>
              <a:rect l="l" t="t" r="r" b="b"/>
              <a:pathLst>
                <a:path w="28" h="39" extrusionOk="0">
                  <a:moveTo>
                    <a:pt x="2" y="5"/>
                  </a:moveTo>
                  <a:cubicBezTo>
                    <a:pt x="14" y="5"/>
                    <a:pt x="28" y="0"/>
                    <a:pt x="26" y="21"/>
                  </a:cubicBezTo>
                  <a:cubicBezTo>
                    <a:pt x="24" y="39"/>
                    <a:pt x="10" y="29"/>
                    <a:pt x="2" y="32"/>
                  </a:cubicBezTo>
                  <a:cubicBezTo>
                    <a:pt x="1" y="30"/>
                    <a:pt x="1" y="29"/>
                    <a:pt x="0" y="28"/>
                  </a:cubicBezTo>
                  <a:cubicBezTo>
                    <a:pt x="1" y="27"/>
                    <a:pt x="3" y="26"/>
                    <a:pt x="4" y="25"/>
                  </a:cubicBezTo>
                  <a:cubicBezTo>
                    <a:pt x="8" y="23"/>
                    <a:pt x="14" y="24"/>
                    <a:pt x="14" y="18"/>
                  </a:cubicBezTo>
                  <a:cubicBezTo>
                    <a:pt x="14" y="12"/>
                    <a:pt x="8" y="13"/>
                    <a:pt x="5" y="11"/>
                  </a:cubicBezTo>
                  <a:cubicBezTo>
                    <a:pt x="3" y="11"/>
                    <a:pt x="1" y="10"/>
                    <a:pt x="0" y="8"/>
                  </a:cubicBezTo>
                  <a:cubicBezTo>
                    <a:pt x="1" y="7"/>
                    <a:pt x="1" y="6"/>
                    <a:pt x="2" y="5"/>
                  </a:cubicBezTo>
                  <a:close/>
                </a:path>
              </a:pathLst>
            </a:custGeom>
            <a:solidFill>
              <a:srgbClr val="99D4E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7" name="Google Shape;1657;p35"/>
            <p:cNvSpPr/>
            <p:nvPr/>
          </p:nvSpPr>
          <p:spPr>
            <a:xfrm>
              <a:off x="2644" y="318"/>
              <a:ext cx="21" cy="16"/>
            </a:xfrm>
            <a:custGeom>
              <a:avLst/>
              <a:gdLst/>
              <a:ahLst/>
              <a:cxnLst/>
              <a:rect l="l" t="t" r="r" b="b"/>
              <a:pathLst>
                <a:path w="24" h="19" extrusionOk="0">
                  <a:moveTo>
                    <a:pt x="24" y="12"/>
                  </a:moveTo>
                  <a:cubicBezTo>
                    <a:pt x="17" y="19"/>
                    <a:pt x="8" y="15"/>
                    <a:pt x="0" y="15"/>
                  </a:cubicBezTo>
                  <a:cubicBezTo>
                    <a:pt x="4" y="1"/>
                    <a:pt x="10" y="0"/>
                    <a:pt x="24" y="12"/>
                  </a:cubicBezTo>
                  <a:close/>
                </a:path>
              </a:pathLst>
            </a:custGeom>
            <a:solidFill>
              <a:srgbClr val="B3DF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8" name="Google Shape;1658;p35"/>
            <p:cNvSpPr/>
            <p:nvPr/>
          </p:nvSpPr>
          <p:spPr>
            <a:xfrm>
              <a:off x="2567" y="343"/>
              <a:ext cx="21" cy="20"/>
            </a:xfrm>
            <a:custGeom>
              <a:avLst/>
              <a:gdLst/>
              <a:ahLst/>
              <a:cxnLst/>
              <a:rect l="l" t="t" r="r" b="b"/>
              <a:pathLst>
                <a:path w="24" h="23" extrusionOk="0">
                  <a:moveTo>
                    <a:pt x="8" y="23"/>
                  </a:moveTo>
                  <a:cubicBezTo>
                    <a:pt x="6" y="23"/>
                    <a:pt x="3" y="23"/>
                    <a:pt x="0" y="23"/>
                  </a:cubicBezTo>
                  <a:cubicBezTo>
                    <a:pt x="2" y="18"/>
                    <a:pt x="2" y="14"/>
                    <a:pt x="4" y="10"/>
                  </a:cubicBezTo>
                  <a:cubicBezTo>
                    <a:pt x="8" y="5"/>
                    <a:pt x="13" y="0"/>
                    <a:pt x="19" y="6"/>
                  </a:cubicBezTo>
                  <a:cubicBezTo>
                    <a:pt x="24" y="12"/>
                    <a:pt x="17" y="14"/>
                    <a:pt x="13" y="17"/>
                  </a:cubicBezTo>
                  <a:cubicBezTo>
                    <a:pt x="11" y="19"/>
                    <a:pt x="10" y="21"/>
                    <a:pt x="8" y="23"/>
                  </a:cubicBezTo>
                  <a:close/>
                </a:path>
              </a:pathLst>
            </a:custGeom>
            <a:solidFill>
              <a:srgbClr val="9FD8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9" name="Google Shape;1659;p35"/>
            <p:cNvSpPr/>
            <p:nvPr/>
          </p:nvSpPr>
          <p:spPr>
            <a:xfrm>
              <a:off x="2697" y="530"/>
              <a:ext cx="15" cy="20"/>
            </a:xfrm>
            <a:custGeom>
              <a:avLst/>
              <a:gdLst/>
              <a:ahLst/>
              <a:cxnLst/>
              <a:rect l="l" t="t" r="r" b="b"/>
              <a:pathLst>
                <a:path w="17" h="23" extrusionOk="0">
                  <a:moveTo>
                    <a:pt x="1" y="22"/>
                  </a:moveTo>
                  <a:cubicBezTo>
                    <a:pt x="1" y="11"/>
                    <a:pt x="0" y="0"/>
                    <a:pt x="17" y="2"/>
                  </a:cubicBezTo>
                  <a:cubicBezTo>
                    <a:pt x="15" y="11"/>
                    <a:pt x="15" y="23"/>
                    <a:pt x="1" y="22"/>
                  </a:cubicBezTo>
                  <a:close/>
                </a:path>
              </a:pathLst>
            </a:custGeom>
            <a:solidFill>
              <a:srgbClr val="CBE8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0" name="Google Shape;1660;p35"/>
            <p:cNvSpPr/>
            <p:nvPr/>
          </p:nvSpPr>
          <p:spPr>
            <a:xfrm>
              <a:off x="2667" y="559"/>
              <a:ext cx="21" cy="18"/>
            </a:xfrm>
            <a:custGeom>
              <a:avLst/>
              <a:gdLst/>
              <a:ahLst/>
              <a:cxnLst/>
              <a:rect l="l" t="t" r="r" b="b"/>
              <a:pathLst>
                <a:path w="24" h="21" extrusionOk="0">
                  <a:moveTo>
                    <a:pt x="5" y="21"/>
                  </a:moveTo>
                  <a:cubicBezTo>
                    <a:pt x="0" y="3"/>
                    <a:pt x="10" y="0"/>
                    <a:pt x="24" y="1"/>
                  </a:cubicBezTo>
                  <a:cubicBezTo>
                    <a:pt x="24" y="14"/>
                    <a:pt x="12" y="14"/>
                    <a:pt x="5" y="21"/>
                  </a:cubicBezTo>
                  <a:close/>
                </a:path>
              </a:pathLst>
            </a:custGeom>
            <a:solidFill>
              <a:srgbClr val="C1E5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1" name="Google Shape;1661;p35"/>
            <p:cNvSpPr/>
            <p:nvPr/>
          </p:nvSpPr>
          <p:spPr>
            <a:xfrm>
              <a:off x="2592" y="558"/>
              <a:ext cx="19" cy="15"/>
            </a:xfrm>
            <a:custGeom>
              <a:avLst/>
              <a:gdLst/>
              <a:ahLst/>
              <a:cxnLst/>
              <a:rect l="l" t="t" r="r" b="b"/>
              <a:pathLst>
                <a:path w="22" h="17" extrusionOk="0">
                  <a:moveTo>
                    <a:pt x="0" y="2"/>
                  </a:moveTo>
                  <a:cubicBezTo>
                    <a:pt x="11" y="2"/>
                    <a:pt x="22" y="0"/>
                    <a:pt x="19" y="17"/>
                  </a:cubicBezTo>
                  <a:cubicBezTo>
                    <a:pt x="10" y="16"/>
                    <a:pt x="1" y="14"/>
                    <a:pt x="0" y="2"/>
                  </a:cubicBezTo>
                  <a:close/>
                </a:path>
              </a:pathLst>
            </a:custGeom>
            <a:solidFill>
              <a:srgbClr val="A9DC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2" name="Google Shape;1662;p35"/>
            <p:cNvSpPr/>
            <p:nvPr/>
          </p:nvSpPr>
          <p:spPr>
            <a:xfrm>
              <a:off x="2568" y="530"/>
              <a:ext cx="15" cy="19"/>
            </a:xfrm>
            <a:custGeom>
              <a:avLst/>
              <a:gdLst/>
              <a:ahLst/>
              <a:cxnLst/>
              <a:rect l="l" t="t" r="r" b="b"/>
              <a:pathLst>
                <a:path w="17" h="22" extrusionOk="0">
                  <a:moveTo>
                    <a:pt x="0" y="2"/>
                  </a:moveTo>
                  <a:cubicBezTo>
                    <a:pt x="17" y="0"/>
                    <a:pt x="16" y="11"/>
                    <a:pt x="15" y="22"/>
                  </a:cubicBezTo>
                  <a:cubicBezTo>
                    <a:pt x="5" y="19"/>
                    <a:pt x="2" y="11"/>
                    <a:pt x="0" y="2"/>
                  </a:cubicBezTo>
                  <a:close/>
                </a:path>
              </a:pathLst>
            </a:custGeom>
            <a:solidFill>
              <a:srgbClr val="A5DB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3" name="Google Shape;1663;p35"/>
            <p:cNvSpPr/>
            <p:nvPr/>
          </p:nvSpPr>
          <p:spPr>
            <a:xfrm>
              <a:off x="2697" y="342"/>
              <a:ext cx="15" cy="19"/>
            </a:xfrm>
            <a:custGeom>
              <a:avLst/>
              <a:gdLst/>
              <a:ahLst/>
              <a:cxnLst/>
              <a:rect l="l" t="t" r="r" b="b"/>
              <a:pathLst>
                <a:path w="17" h="22" extrusionOk="0">
                  <a:moveTo>
                    <a:pt x="17" y="20"/>
                  </a:moveTo>
                  <a:cubicBezTo>
                    <a:pt x="0" y="22"/>
                    <a:pt x="1" y="11"/>
                    <a:pt x="1" y="0"/>
                  </a:cubicBezTo>
                  <a:cubicBezTo>
                    <a:pt x="9" y="4"/>
                    <a:pt x="17" y="9"/>
                    <a:pt x="17" y="20"/>
                  </a:cubicBezTo>
                  <a:close/>
                </a:path>
              </a:pathLst>
            </a:custGeom>
            <a:solidFill>
              <a:srgbClr val="C4E6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4" name="Google Shape;1664;p35"/>
            <p:cNvSpPr/>
            <p:nvPr/>
          </p:nvSpPr>
          <p:spPr>
            <a:xfrm>
              <a:off x="2721" y="422"/>
              <a:ext cx="19" cy="20"/>
            </a:xfrm>
            <a:custGeom>
              <a:avLst/>
              <a:gdLst/>
              <a:ahLst/>
              <a:cxnLst/>
              <a:rect l="l" t="t" r="r" b="b"/>
              <a:pathLst>
                <a:path w="22" h="24" extrusionOk="0">
                  <a:moveTo>
                    <a:pt x="14" y="24"/>
                  </a:moveTo>
                  <a:cubicBezTo>
                    <a:pt x="0" y="20"/>
                    <a:pt x="9" y="8"/>
                    <a:pt x="7" y="0"/>
                  </a:cubicBezTo>
                  <a:cubicBezTo>
                    <a:pt x="22" y="4"/>
                    <a:pt x="12" y="16"/>
                    <a:pt x="14" y="24"/>
                  </a:cubicBezTo>
                  <a:close/>
                </a:path>
              </a:pathLst>
            </a:custGeom>
            <a:solidFill>
              <a:srgbClr val="C7E6E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5" name="Google Shape;1665;p35"/>
            <p:cNvSpPr/>
            <p:nvPr/>
          </p:nvSpPr>
          <p:spPr>
            <a:xfrm>
              <a:off x="2721" y="449"/>
              <a:ext cx="15" cy="21"/>
            </a:xfrm>
            <a:custGeom>
              <a:avLst/>
              <a:gdLst/>
              <a:ahLst/>
              <a:cxnLst/>
              <a:rect l="l" t="t" r="r" b="b"/>
              <a:pathLst>
                <a:path w="17" h="24" extrusionOk="0">
                  <a:moveTo>
                    <a:pt x="10" y="24"/>
                  </a:moveTo>
                  <a:cubicBezTo>
                    <a:pt x="5" y="15"/>
                    <a:pt x="0" y="6"/>
                    <a:pt x="14" y="0"/>
                  </a:cubicBezTo>
                  <a:cubicBezTo>
                    <a:pt x="13" y="8"/>
                    <a:pt x="17" y="17"/>
                    <a:pt x="10" y="24"/>
                  </a:cubicBezTo>
                  <a:close/>
                </a:path>
              </a:pathLst>
            </a:custGeom>
            <a:solidFill>
              <a:srgbClr val="CBE8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6" name="Google Shape;1666;p35"/>
            <p:cNvSpPr/>
            <p:nvPr/>
          </p:nvSpPr>
          <p:spPr>
            <a:xfrm>
              <a:off x="2588" y="357"/>
              <a:ext cx="18" cy="8"/>
            </a:xfrm>
            <a:custGeom>
              <a:avLst/>
              <a:gdLst/>
              <a:ahLst/>
              <a:cxnLst/>
              <a:rect l="l" t="t" r="r" b="b"/>
              <a:pathLst>
                <a:path w="21" h="10" extrusionOk="0">
                  <a:moveTo>
                    <a:pt x="21" y="10"/>
                  </a:moveTo>
                  <a:cubicBezTo>
                    <a:pt x="14" y="10"/>
                    <a:pt x="7" y="10"/>
                    <a:pt x="0" y="10"/>
                  </a:cubicBezTo>
                  <a:cubicBezTo>
                    <a:pt x="5" y="0"/>
                    <a:pt x="11" y="0"/>
                    <a:pt x="21" y="10"/>
                  </a:cubicBezTo>
                  <a:close/>
                </a:path>
              </a:pathLst>
            </a:custGeom>
            <a:solidFill>
              <a:srgbClr val="50A5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7" name="Google Shape;1667;p35"/>
            <p:cNvSpPr/>
            <p:nvPr/>
          </p:nvSpPr>
          <p:spPr>
            <a:xfrm>
              <a:off x="2616" y="355"/>
              <a:ext cx="18" cy="11"/>
            </a:xfrm>
            <a:custGeom>
              <a:avLst/>
              <a:gdLst/>
              <a:ahLst/>
              <a:cxnLst/>
              <a:rect l="l" t="t" r="r" b="b"/>
              <a:pathLst>
                <a:path w="20" h="13" extrusionOk="0">
                  <a:moveTo>
                    <a:pt x="20" y="13"/>
                  </a:moveTo>
                  <a:cubicBezTo>
                    <a:pt x="13" y="13"/>
                    <a:pt x="6" y="13"/>
                    <a:pt x="0" y="13"/>
                  </a:cubicBezTo>
                  <a:cubicBezTo>
                    <a:pt x="6" y="0"/>
                    <a:pt x="13" y="1"/>
                    <a:pt x="20" y="13"/>
                  </a:cubicBezTo>
                  <a:close/>
                </a:path>
              </a:pathLst>
            </a:custGeom>
            <a:solidFill>
              <a:srgbClr val="50A5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8" name="Google Shape;1668;p35"/>
            <p:cNvSpPr/>
            <p:nvPr/>
          </p:nvSpPr>
          <p:spPr>
            <a:xfrm>
              <a:off x="2605" y="339"/>
              <a:ext cx="10" cy="17"/>
            </a:xfrm>
            <a:custGeom>
              <a:avLst/>
              <a:gdLst/>
              <a:ahLst/>
              <a:cxnLst/>
              <a:rect l="l" t="t" r="r" b="b"/>
              <a:pathLst>
                <a:path w="12" h="20" extrusionOk="0">
                  <a:moveTo>
                    <a:pt x="12" y="0"/>
                  </a:moveTo>
                  <a:cubicBezTo>
                    <a:pt x="12" y="7"/>
                    <a:pt x="12" y="13"/>
                    <a:pt x="12" y="20"/>
                  </a:cubicBezTo>
                  <a:cubicBezTo>
                    <a:pt x="0" y="13"/>
                    <a:pt x="0" y="7"/>
                    <a:pt x="12" y="0"/>
                  </a:cubicBezTo>
                  <a:close/>
                </a:path>
              </a:pathLst>
            </a:custGeom>
            <a:solidFill>
              <a:srgbClr val="50A5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9" name="Google Shape;1669;p35"/>
            <p:cNvSpPr/>
            <p:nvPr/>
          </p:nvSpPr>
          <p:spPr>
            <a:xfrm>
              <a:off x="2634" y="339"/>
              <a:ext cx="14" cy="17"/>
            </a:xfrm>
            <a:custGeom>
              <a:avLst/>
              <a:gdLst/>
              <a:ahLst/>
              <a:cxnLst/>
              <a:rect l="l" t="t" r="r" b="b"/>
              <a:pathLst>
                <a:path w="17" h="20" extrusionOk="0">
                  <a:moveTo>
                    <a:pt x="10" y="20"/>
                  </a:moveTo>
                  <a:cubicBezTo>
                    <a:pt x="0" y="13"/>
                    <a:pt x="0" y="7"/>
                    <a:pt x="10" y="0"/>
                  </a:cubicBezTo>
                  <a:cubicBezTo>
                    <a:pt x="10" y="0"/>
                    <a:pt x="12" y="0"/>
                    <a:pt x="12" y="0"/>
                  </a:cubicBezTo>
                  <a:cubicBezTo>
                    <a:pt x="17" y="7"/>
                    <a:pt x="17" y="13"/>
                    <a:pt x="12" y="20"/>
                  </a:cubicBezTo>
                  <a:lnTo>
                    <a:pt x="10" y="20"/>
                  </a:lnTo>
                  <a:close/>
                </a:path>
              </a:pathLst>
            </a:custGeom>
            <a:solidFill>
              <a:srgbClr val="50A5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0" name="Google Shape;1670;p35"/>
            <p:cNvSpPr/>
            <p:nvPr/>
          </p:nvSpPr>
          <p:spPr>
            <a:xfrm>
              <a:off x="2675" y="1409"/>
              <a:ext cx="234" cy="80"/>
            </a:xfrm>
            <a:custGeom>
              <a:avLst/>
              <a:gdLst/>
              <a:ahLst/>
              <a:cxnLst/>
              <a:rect l="l" t="t" r="r" b="b"/>
              <a:pathLst>
                <a:path w="272" h="93" extrusionOk="0">
                  <a:moveTo>
                    <a:pt x="13" y="71"/>
                  </a:moveTo>
                  <a:cubicBezTo>
                    <a:pt x="0" y="52"/>
                    <a:pt x="5" y="32"/>
                    <a:pt x="8" y="12"/>
                  </a:cubicBezTo>
                  <a:cubicBezTo>
                    <a:pt x="19" y="15"/>
                    <a:pt x="16" y="24"/>
                    <a:pt x="17" y="31"/>
                  </a:cubicBezTo>
                  <a:cubicBezTo>
                    <a:pt x="20" y="61"/>
                    <a:pt x="29" y="68"/>
                    <a:pt x="59" y="70"/>
                  </a:cubicBezTo>
                  <a:cubicBezTo>
                    <a:pt x="112" y="73"/>
                    <a:pt x="165" y="78"/>
                    <a:pt x="218" y="78"/>
                  </a:cubicBezTo>
                  <a:cubicBezTo>
                    <a:pt x="250" y="77"/>
                    <a:pt x="254" y="72"/>
                    <a:pt x="259" y="40"/>
                  </a:cubicBezTo>
                  <a:cubicBezTo>
                    <a:pt x="261" y="26"/>
                    <a:pt x="255" y="9"/>
                    <a:pt x="272" y="0"/>
                  </a:cubicBezTo>
                  <a:cubicBezTo>
                    <a:pt x="272" y="27"/>
                    <a:pt x="270" y="53"/>
                    <a:pt x="264" y="80"/>
                  </a:cubicBezTo>
                  <a:cubicBezTo>
                    <a:pt x="253" y="90"/>
                    <a:pt x="240" y="93"/>
                    <a:pt x="225" y="93"/>
                  </a:cubicBezTo>
                  <a:cubicBezTo>
                    <a:pt x="165" y="89"/>
                    <a:pt x="104" y="87"/>
                    <a:pt x="44" y="84"/>
                  </a:cubicBezTo>
                  <a:cubicBezTo>
                    <a:pt x="32" y="83"/>
                    <a:pt x="22" y="78"/>
                    <a:pt x="13" y="71"/>
                  </a:cubicBezTo>
                  <a:close/>
                </a:path>
              </a:pathLst>
            </a:custGeom>
            <a:solidFill>
              <a:srgbClr val="DAEEF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1" name="Google Shape;1671;p35"/>
            <p:cNvSpPr/>
            <p:nvPr/>
          </p:nvSpPr>
          <p:spPr>
            <a:xfrm>
              <a:off x="3427" y="949"/>
              <a:ext cx="34" cy="28"/>
            </a:xfrm>
            <a:custGeom>
              <a:avLst/>
              <a:gdLst/>
              <a:ahLst/>
              <a:cxnLst/>
              <a:rect l="l" t="t" r="r" b="b"/>
              <a:pathLst>
                <a:path w="40" h="33" extrusionOk="0">
                  <a:moveTo>
                    <a:pt x="35" y="0"/>
                  </a:moveTo>
                  <a:cubicBezTo>
                    <a:pt x="37" y="2"/>
                    <a:pt x="38" y="4"/>
                    <a:pt x="40" y="5"/>
                  </a:cubicBezTo>
                  <a:cubicBezTo>
                    <a:pt x="26" y="14"/>
                    <a:pt x="13" y="23"/>
                    <a:pt x="0" y="33"/>
                  </a:cubicBezTo>
                  <a:cubicBezTo>
                    <a:pt x="8" y="18"/>
                    <a:pt x="21" y="8"/>
                    <a:pt x="35" y="0"/>
                  </a:cubicBezTo>
                  <a:close/>
                </a:path>
              </a:pathLst>
            </a:custGeom>
            <a:solidFill>
              <a:srgbClr val="BAD69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2" name="Google Shape;1672;p35"/>
            <p:cNvSpPr/>
            <p:nvPr/>
          </p:nvSpPr>
          <p:spPr>
            <a:xfrm>
              <a:off x="3671" y="510"/>
              <a:ext cx="148" cy="88"/>
            </a:xfrm>
            <a:custGeom>
              <a:avLst/>
              <a:gdLst/>
              <a:ahLst/>
              <a:cxnLst/>
              <a:rect l="l" t="t" r="r" b="b"/>
              <a:pathLst>
                <a:path w="172" h="102" extrusionOk="0">
                  <a:moveTo>
                    <a:pt x="8" y="102"/>
                  </a:moveTo>
                  <a:cubicBezTo>
                    <a:pt x="6" y="100"/>
                    <a:pt x="3" y="99"/>
                    <a:pt x="0" y="97"/>
                  </a:cubicBezTo>
                  <a:cubicBezTo>
                    <a:pt x="27" y="90"/>
                    <a:pt x="54" y="86"/>
                    <a:pt x="80" y="74"/>
                  </a:cubicBezTo>
                  <a:cubicBezTo>
                    <a:pt x="118" y="58"/>
                    <a:pt x="150" y="35"/>
                    <a:pt x="172" y="0"/>
                  </a:cubicBezTo>
                  <a:cubicBezTo>
                    <a:pt x="171" y="19"/>
                    <a:pt x="161" y="34"/>
                    <a:pt x="146" y="44"/>
                  </a:cubicBezTo>
                  <a:cubicBezTo>
                    <a:pt x="105" y="74"/>
                    <a:pt x="58" y="92"/>
                    <a:pt x="8" y="102"/>
                  </a:cubicBezTo>
                  <a:close/>
                </a:path>
              </a:pathLst>
            </a:custGeom>
            <a:solidFill>
              <a:srgbClr val="F0C3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3" name="Google Shape;1673;p35"/>
            <p:cNvSpPr/>
            <p:nvPr/>
          </p:nvSpPr>
          <p:spPr>
            <a:xfrm>
              <a:off x="2370" y="1021"/>
              <a:ext cx="264" cy="181"/>
            </a:xfrm>
            <a:custGeom>
              <a:avLst/>
              <a:gdLst/>
              <a:ahLst/>
              <a:cxnLst/>
              <a:rect l="l" t="t" r="r" b="b"/>
              <a:pathLst>
                <a:path w="307" h="209" extrusionOk="0">
                  <a:moveTo>
                    <a:pt x="5" y="202"/>
                  </a:moveTo>
                  <a:cubicBezTo>
                    <a:pt x="0" y="176"/>
                    <a:pt x="2" y="149"/>
                    <a:pt x="9" y="124"/>
                  </a:cubicBezTo>
                  <a:cubicBezTo>
                    <a:pt x="22" y="83"/>
                    <a:pt x="39" y="44"/>
                    <a:pt x="58" y="5"/>
                  </a:cubicBezTo>
                  <a:cubicBezTo>
                    <a:pt x="77" y="0"/>
                    <a:pt x="97" y="3"/>
                    <a:pt x="117" y="3"/>
                  </a:cubicBezTo>
                  <a:cubicBezTo>
                    <a:pt x="153" y="2"/>
                    <a:pt x="189" y="2"/>
                    <a:pt x="225" y="2"/>
                  </a:cubicBezTo>
                  <a:cubicBezTo>
                    <a:pt x="235" y="2"/>
                    <a:pt x="245" y="3"/>
                    <a:pt x="254" y="9"/>
                  </a:cubicBezTo>
                  <a:cubicBezTo>
                    <a:pt x="280" y="65"/>
                    <a:pt x="307" y="120"/>
                    <a:pt x="305" y="184"/>
                  </a:cubicBezTo>
                  <a:cubicBezTo>
                    <a:pt x="304" y="190"/>
                    <a:pt x="306" y="196"/>
                    <a:pt x="302" y="202"/>
                  </a:cubicBezTo>
                  <a:cubicBezTo>
                    <a:pt x="294" y="208"/>
                    <a:pt x="284" y="207"/>
                    <a:pt x="275" y="207"/>
                  </a:cubicBezTo>
                  <a:cubicBezTo>
                    <a:pt x="195" y="208"/>
                    <a:pt x="114" y="205"/>
                    <a:pt x="34" y="208"/>
                  </a:cubicBezTo>
                  <a:cubicBezTo>
                    <a:pt x="24" y="209"/>
                    <a:pt x="14" y="208"/>
                    <a:pt x="5" y="202"/>
                  </a:cubicBezTo>
                  <a:close/>
                </a:path>
              </a:pathLst>
            </a:custGeom>
            <a:solidFill>
              <a:srgbClr val="9BD5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4" name="Google Shape;1674;p35"/>
            <p:cNvSpPr/>
            <p:nvPr/>
          </p:nvSpPr>
          <p:spPr>
            <a:xfrm>
              <a:off x="2371" y="1406"/>
              <a:ext cx="262" cy="124"/>
            </a:xfrm>
            <a:custGeom>
              <a:avLst/>
              <a:gdLst/>
              <a:ahLst/>
              <a:cxnLst/>
              <a:rect l="l" t="t" r="r" b="b"/>
              <a:pathLst>
                <a:path w="303" h="143" extrusionOk="0">
                  <a:moveTo>
                    <a:pt x="303" y="12"/>
                  </a:moveTo>
                  <a:cubicBezTo>
                    <a:pt x="303" y="31"/>
                    <a:pt x="303" y="50"/>
                    <a:pt x="302" y="70"/>
                  </a:cubicBezTo>
                  <a:cubicBezTo>
                    <a:pt x="301" y="113"/>
                    <a:pt x="273" y="142"/>
                    <a:pt x="229" y="142"/>
                  </a:cubicBezTo>
                  <a:cubicBezTo>
                    <a:pt x="178" y="143"/>
                    <a:pt x="126" y="143"/>
                    <a:pt x="74" y="142"/>
                  </a:cubicBezTo>
                  <a:cubicBezTo>
                    <a:pt x="31" y="142"/>
                    <a:pt x="3" y="114"/>
                    <a:pt x="1" y="71"/>
                  </a:cubicBezTo>
                  <a:cubicBezTo>
                    <a:pt x="0" y="51"/>
                    <a:pt x="1" y="31"/>
                    <a:pt x="0" y="12"/>
                  </a:cubicBezTo>
                  <a:cubicBezTo>
                    <a:pt x="4" y="1"/>
                    <a:pt x="13" y="1"/>
                    <a:pt x="22" y="1"/>
                  </a:cubicBezTo>
                  <a:cubicBezTo>
                    <a:pt x="108" y="0"/>
                    <a:pt x="195" y="0"/>
                    <a:pt x="282" y="1"/>
                  </a:cubicBezTo>
                  <a:cubicBezTo>
                    <a:pt x="290" y="1"/>
                    <a:pt x="300" y="1"/>
                    <a:pt x="303" y="12"/>
                  </a:cubicBezTo>
                  <a:close/>
                </a:path>
              </a:pathLst>
            </a:custGeom>
            <a:solidFill>
              <a:srgbClr val="9BD5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5" name="Google Shape;1675;p35"/>
            <p:cNvSpPr/>
            <p:nvPr/>
          </p:nvSpPr>
          <p:spPr>
            <a:xfrm>
              <a:off x="2371" y="1196"/>
              <a:ext cx="263" cy="221"/>
            </a:xfrm>
            <a:custGeom>
              <a:avLst/>
              <a:gdLst/>
              <a:ahLst/>
              <a:cxnLst/>
              <a:rect l="l" t="t" r="r" b="b"/>
              <a:pathLst>
                <a:path w="304" h="256" extrusionOk="0">
                  <a:moveTo>
                    <a:pt x="303" y="256"/>
                  </a:moveTo>
                  <a:cubicBezTo>
                    <a:pt x="297" y="251"/>
                    <a:pt x="291" y="252"/>
                    <a:pt x="284" y="252"/>
                  </a:cubicBezTo>
                  <a:cubicBezTo>
                    <a:pt x="196" y="252"/>
                    <a:pt x="108" y="252"/>
                    <a:pt x="19" y="252"/>
                  </a:cubicBezTo>
                  <a:cubicBezTo>
                    <a:pt x="13" y="252"/>
                    <a:pt x="6" y="251"/>
                    <a:pt x="0" y="256"/>
                  </a:cubicBezTo>
                  <a:cubicBezTo>
                    <a:pt x="0" y="175"/>
                    <a:pt x="0" y="94"/>
                    <a:pt x="0" y="13"/>
                  </a:cubicBezTo>
                  <a:cubicBezTo>
                    <a:pt x="0" y="9"/>
                    <a:pt x="2" y="4"/>
                    <a:pt x="3" y="0"/>
                  </a:cubicBezTo>
                  <a:cubicBezTo>
                    <a:pt x="102" y="0"/>
                    <a:pt x="201" y="0"/>
                    <a:pt x="300" y="0"/>
                  </a:cubicBezTo>
                  <a:cubicBezTo>
                    <a:pt x="301" y="4"/>
                    <a:pt x="304" y="9"/>
                    <a:pt x="304" y="13"/>
                  </a:cubicBezTo>
                  <a:cubicBezTo>
                    <a:pt x="303" y="94"/>
                    <a:pt x="303" y="175"/>
                    <a:pt x="303" y="256"/>
                  </a:cubicBezTo>
                  <a:close/>
                </a:path>
              </a:pathLst>
            </a:custGeom>
            <a:solidFill>
              <a:srgbClr val="137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6" name="Google Shape;1676;p35"/>
            <p:cNvSpPr/>
            <p:nvPr/>
          </p:nvSpPr>
          <p:spPr>
            <a:xfrm>
              <a:off x="4054" y="1216"/>
              <a:ext cx="46" cy="44"/>
            </a:xfrm>
            <a:custGeom>
              <a:avLst/>
              <a:gdLst/>
              <a:ahLst/>
              <a:cxnLst/>
              <a:rect l="l" t="t" r="r" b="b"/>
              <a:pathLst>
                <a:path w="53" h="51" extrusionOk="0">
                  <a:moveTo>
                    <a:pt x="23" y="44"/>
                  </a:moveTo>
                  <a:cubicBezTo>
                    <a:pt x="16" y="38"/>
                    <a:pt x="4" y="51"/>
                    <a:pt x="0" y="37"/>
                  </a:cubicBezTo>
                  <a:cubicBezTo>
                    <a:pt x="0" y="24"/>
                    <a:pt x="5" y="12"/>
                    <a:pt x="7" y="0"/>
                  </a:cubicBezTo>
                  <a:cubicBezTo>
                    <a:pt x="23" y="1"/>
                    <a:pt x="38" y="3"/>
                    <a:pt x="52" y="12"/>
                  </a:cubicBezTo>
                  <a:cubicBezTo>
                    <a:pt x="52" y="13"/>
                    <a:pt x="52" y="14"/>
                    <a:pt x="52" y="16"/>
                  </a:cubicBezTo>
                  <a:cubicBezTo>
                    <a:pt x="53" y="47"/>
                    <a:pt x="53" y="47"/>
                    <a:pt x="23" y="44"/>
                  </a:cubicBezTo>
                  <a:close/>
                </a:path>
              </a:pathLst>
            </a:custGeom>
            <a:solidFill>
              <a:srgbClr val="FFFC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7" name="Google Shape;1677;p35"/>
            <p:cNvSpPr/>
            <p:nvPr/>
          </p:nvSpPr>
          <p:spPr>
            <a:xfrm>
              <a:off x="4097" y="1232"/>
              <a:ext cx="42" cy="54"/>
            </a:xfrm>
            <a:custGeom>
              <a:avLst/>
              <a:gdLst/>
              <a:ahLst/>
              <a:cxnLst/>
              <a:rect l="l" t="t" r="r" b="b"/>
              <a:pathLst>
                <a:path w="48" h="62" extrusionOk="0">
                  <a:moveTo>
                    <a:pt x="46" y="33"/>
                  </a:moveTo>
                  <a:cubicBezTo>
                    <a:pt x="46" y="42"/>
                    <a:pt x="48" y="52"/>
                    <a:pt x="44" y="62"/>
                  </a:cubicBezTo>
                  <a:cubicBezTo>
                    <a:pt x="8" y="38"/>
                    <a:pt x="0" y="19"/>
                    <a:pt x="17" y="0"/>
                  </a:cubicBezTo>
                  <a:cubicBezTo>
                    <a:pt x="29" y="9"/>
                    <a:pt x="38" y="20"/>
                    <a:pt x="46" y="33"/>
                  </a:cubicBezTo>
                  <a:close/>
                </a:path>
              </a:pathLst>
            </a:custGeom>
            <a:solidFill>
              <a:srgbClr val="FFF7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8" name="Google Shape;1678;p35"/>
            <p:cNvSpPr/>
            <p:nvPr/>
          </p:nvSpPr>
          <p:spPr>
            <a:xfrm>
              <a:off x="4056" y="1325"/>
              <a:ext cx="49" cy="46"/>
            </a:xfrm>
            <a:custGeom>
              <a:avLst/>
              <a:gdLst/>
              <a:ahLst/>
              <a:cxnLst/>
              <a:rect l="l" t="t" r="r" b="b"/>
              <a:pathLst>
                <a:path w="57" h="53" extrusionOk="0">
                  <a:moveTo>
                    <a:pt x="5" y="44"/>
                  </a:moveTo>
                  <a:cubicBezTo>
                    <a:pt x="15" y="37"/>
                    <a:pt x="20" y="25"/>
                    <a:pt x="27" y="16"/>
                  </a:cubicBezTo>
                  <a:cubicBezTo>
                    <a:pt x="31" y="12"/>
                    <a:pt x="32" y="0"/>
                    <a:pt x="40" y="7"/>
                  </a:cubicBezTo>
                  <a:cubicBezTo>
                    <a:pt x="47" y="14"/>
                    <a:pt x="57" y="22"/>
                    <a:pt x="50" y="34"/>
                  </a:cubicBezTo>
                  <a:cubicBezTo>
                    <a:pt x="48" y="38"/>
                    <a:pt x="43" y="41"/>
                    <a:pt x="40" y="44"/>
                  </a:cubicBezTo>
                  <a:cubicBezTo>
                    <a:pt x="30" y="49"/>
                    <a:pt x="20" y="53"/>
                    <a:pt x="9" y="52"/>
                  </a:cubicBezTo>
                  <a:cubicBezTo>
                    <a:pt x="0" y="52"/>
                    <a:pt x="3" y="48"/>
                    <a:pt x="5" y="44"/>
                  </a:cubicBezTo>
                  <a:close/>
                </a:path>
              </a:pathLst>
            </a:custGeom>
            <a:solidFill>
              <a:srgbClr val="FFF8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9" name="Google Shape;1679;p35"/>
            <p:cNvSpPr/>
            <p:nvPr/>
          </p:nvSpPr>
          <p:spPr>
            <a:xfrm>
              <a:off x="4112" y="1313"/>
              <a:ext cx="38" cy="48"/>
            </a:xfrm>
            <a:custGeom>
              <a:avLst/>
              <a:gdLst/>
              <a:ahLst/>
              <a:cxnLst/>
              <a:rect l="l" t="t" r="r" b="b"/>
              <a:pathLst>
                <a:path w="44" h="56" extrusionOk="0">
                  <a:moveTo>
                    <a:pt x="0" y="51"/>
                  </a:moveTo>
                  <a:cubicBezTo>
                    <a:pt x="12" y="34"/>
                    <a:pt x="19" y="13"/>
                    <a:pt x="36" y="0"/>
                  </a:cubicBezTo>
                  <a:cubicBezTo>
                    <a:pt x="44" y="27"/>
                    <a:pt x="37" y="43"/>
                    <a:pt x="14" y="53"/>
                  </a:cubicBezTo>
                  <a:cubicBezTo>
                    <a:pt x="9" y="55"/>
                    <a:pt x="4" y="56"/>
                    <a:pt x="0" y="51"/>
                  </a:cubicBezTo>
                  <a:close/>
                </a:path>
              </a:pathLst>
            </a:custGeom>
            <a:solidFill>
              <a:srgbClr val="FEF2E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0" name="Google Shape;1680;p35"/>
            <p:cNvSpPr/>
            <p:nvPr/>
          </p:nvSpPr>
          <p:spPr>
            <a:xfrm>
              <a:off x="4050" y="1216"/>
              <a:ext cx="11" cy="32"/>
            </a:xfrm>
            <a:custGeom>
              <a:avLst/>
              <a:gdLst/>
              <a:ahLst/>
              <a:cxnLst/>
              <a:rect l="l" t="t" r="r" b="b"/>
              <a:pathLst>
                <a:path w="13" h="37" extrusionOk="0">
                  <a:moveTo>
                    <a:pt x="12" y="0"/>
                  </a:moveTo>
                  <a:cubicBezTo>
                    <a:pt x="12" y="12"/>
                    <a:pt x="13" y="25"/>
                    <a:pt x="5" y="37"/>
                  </a:cubicBezTo>
                  <a:cubicBezTo>
                    <a:pt x="3" y="35"/>
                    <a:pt x="2" y="33"/>
                    <a:pt x="0" y="32"/>
                  </a:cubicBezTo>
                  <a:cubicBezTo>
                    <a:pt x="2" y="26"/>
                    <a:pt x="3" y="21"/>
                    <a:pt x="4" y="16"/>
                  </a:cubicBezTo>
                  <a:cubicBezTo>
                    <a:pt x="11" y="12"/>
                    <a:pt x="5" y="3"/>
                    <a:pt x="12" y="0"/>
                  </a:cubicBezTo>
                  <a:close/>
                </a:path>
              </a:pathLst>
            </a:custGeom>
            <a:solidFill>
              <a:srgbClr val="DE79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1" name="Google Shape;1681;p35"/>
            <p:cNvSpPr/>
            <p:nvPr/>
          </p:nvSpPr>
          <p:spPr>
            <a:xfrm>
              <a:off x="4142" y="1286"/>
              <a:ext cx="12" cy="23"/>
            </a:xfrm>
            <a:custGeom>
              <a:avLst/>
              <a:gdLst/>
              <a:ahLst/>
              <a:cxnLst/>
              <a:rect l="l" t="t" r="r" b="b"/>
              <a:pathLst>
                <a:path w="14" h="27" extrusionOk="0">
                  <a:moveTo>
                    <a:pt x="5" y="27"/>
                  </a:moveTo>
                  <a:cubicBezTo>
                    <a:pt x="1" y="21"/>
                    <a:pt x="0" y="14"/>
                    <a:pt x="0" y="6"/>
                  </a:cubicBezTo>
                  <a:cubicBezTo>
                    <a:pt x="1" y="5"/>
                    <a:pt x="3" y="0"/>
                    <a:pt x="5" y="2"/>
                  </a:cubicBezTo>
                  <a:cubicBezTo>
                    <a:pt x="9" y="10"/>
                    <a:pt x="14" y="19"/>
                    <a:pt x="5" y="27"/>
                  </a:cubicBezTo>
                  <a:close/>
                </a:path>
              </a:pathLst>
            </a:custGeom>
            <a:solidFill>
              <a:srgbClr val="F6B79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2" name="Google Shape;1682;p35"/>
            <p:cNvSpPr/>
            <p:nvPr/>
          </p:nvSpPr>
          <p:spPr>
            <a:xfrm>
              <a:off x="3654" y="1418"/>
              <a:ext cx="11" cy="59"/>
            </a:xfrm>
            <a:custGeom>
              <a:avLst/>
              <a:gdLst/>
              <a:ahLst/>
              <a:cxnLst/>
              <a:rect l="l" t="t" r="r" b="b"/>
              <a:pathLst>
                <a:path w="12" h="68" extrusionOk="0">
                  <a:moveTo>
                    <a:pt x="4" y="68"/>
                  </a:moveTo>
                  <a:cubicBezTo>
                    <a:pt x="3" y="67"/>
                    <a:pt x="1" y="66"/>
                    <a:pt x="0" y="65"/>
                  </a:cubicBezTo>
                  <a:cubicBezTo>
                    <a:pt x="2" y="43"/>
                    <a:pt x="5" y="21"/>
                    <a:pt x="12" y="0"/>
                  </a:cubicBezTo>
                  <a:cubicBezTo>
                    <a:pt x="12" y="23"/>
                    <a:pt x="10" y="46"/>
                    <a:pt x="4" y="68"/>
                  </a:cubicBezTo>
                  <a:close/>
                </a:path>
              </a:pathLst>
            </a:custGeom>
            <a:solidFill>
              <a:srgbClr val="DE8F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3" name="Google Shape;1683;p35"/>
            <p:cNvSpPr/>
            <p:nvPr/>
          </p:nvSpPr>
          <p:spPr>
            <a:xfrm>
              <a:off x="2682" y="1295"/>
              <a:ext cx="233" cy="187"/>
            </a:xfrm>
            <a:custGeom>
              <a:avLst/>
              <a:gdLst/>
              <a:ahLst/>
              <a:cxnLst/>
              <a:rect l="l" t="t" r="r" b="b"/>
              <a:pathLst>
                <a:path w="271" h="217" extrusionOk="0">
                  <a:moveTo>
                    <a:pt x="264" y="132"/>
                  </a:moveTo>
                  <a:cubicBezTo>
                    <a:pt x="258" y="147"/>
                    <a:pt x="256" y="164"/>
                    <a:pt x="256" y="180"/>
                  </a:cubicBezTo>
                  <a:cubicBezTo>
                    <a:pt x="255" y="205"/>
                    <a:pt x="244" y="215"/>
                    <a:pt x="219" y="216"/>
                  </a:cubicBezTo>
                  <a:cubicBezTo>
                    <a:pt x="157" y="217"/>
                    <a:pt x="95" y="210"/>
                    <a:pt x="34" y="207"/>
                  </a:cubicBezTo>
                  <a:cubicBezTo>
                    <a:pt x="18" y="207"/>
                    <a:pt x="5" y="190"/>
                    <a:pt x="4" y="173"/>
                  </a:cubicBezTo>
                  <a:cubicBezTo>
                    <a:pt x="3" y="163"/>
                    <a:pt x="7" y="153"/>
                    <a:pt x="0" y="144"/>
                  </a:cubicBezTo>
                  <a:cubicBezTo>
                    <a:pt x="0" y="104"/>
                    <a:pt x="3" y="63"/>
                    <a:pt x="7" y="23"/>
                  </a:cubicBezTo>
                  <a:cubicBezTo>
                    <a:pt x="15" y="41"/>
                    <a:pt x="29" y="43"/>
                    <a:pt x="46" y="41"/>
                  </a:cubicBezTo>
                  <a:cubicBezTo>
                    <a:pt x="105" y="37"/>
                    <a:pt x="165" y="34"/>
                    <a:pt x="224" y="34"/>
                  </a:cubicBezTo>
                  <a:cubicBezTo>
                    <a:pt x="253" y="33"/>
                    <a:pt x="253" y="33"/>
                    <a:pt x="264" y="5"/>
                  </a:cubicBezTo>
                  <a:cubicBezTo>
                    <a:pt x="265" y="2"/>
                    <a:pt x="267" y="0"/>
                    <a:pt x="271" y="0"/>
                  </a:cubicBezTo>
                  <a:cubicBezTo>
                    <a:pt x="269" y="44"/>
                    <a:pt x="269" y="88"/>
                    <a:pt x="264" y="132"/>
                  </a:cubicBezTo>
                  <a:close/>
                </a:path>
              </a:pathLst>
            </a:custGeom>
            <a:solidFill>
              <a:srgbClr val="9BD5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4" name="Google Shape;1684;p35"/>
            <p:cNvSpPr/>
            <p:nvPr/>
          </p:nvSpPr>
          <p:spPr>
            <a:xfrm>
              <a:off x="3046" y="1209"/>
              <a:ext cx="351" cy="351"/>
            </a:xfrm>
            <a:custGeom>
              <a:avLst/>
              <a:gdLst/>
              <a:ahLst/>
              <a:cxnLst/>
              <a:rect l="l" t="t" r="r" b="b"/>
              <a:pathLst>
                <a:path w="407" h="407" extrusionOk="0">
                  <a:moveTo>
                    <a:pt x="203" y="0"/>
                  </a:moveTo>
                  <a:cubicBezTo>
                    <a:pt x="315" y="0"/>
                    <a:pt x="407" y="92"/>
                    <a:pt x="407" y="203"/>
                  </a:cubicBezTo>
                  <a:cubicBezTo>
                    <a:pt x="407" y="315"/>
                    <a:pt x="315" y="407"/>
                    <a:pt x="204" y="406"/>
                  </a:cubicBezTo>
                  <a:cubicBezTo>
                    <a:pt x="92" y="406"/>
                    <a:pt x="1" y="315"/>
                    <a:pt x="1" y="204"/>
                  </a:cubicBezTo>
                  <a:cubicBezTo>
                    <a:pt x="0" y="92"/>
                    <a:pt x="91" y="1"/>
                    <a:pt x="203" y="0"/>
                  </a:cubicBezTo>
                  <a:close/>
                </a:path>
              </a:pathLst>
            </a:custGeom>
            <a:solidFill>
              <a:srgbClr val="5743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5" name="Google Shape;1685;p35"/>
            <p:cNvSpPr/>
            <p:nvPr/>
          </p:nvSpPr>
          <p:spPr>
            <a:xfrm>
              <a:off x="4086" y="1273"/>
              <a:ext cx="48" cy="72"/>
            </a:xfrm>
            <a:custGeom>
              <a:avLst/>
              <a:gdLst/>
              <a:ahLst/>
              <a:cxnLst/>
              <a:rect l="l" t="t" r="r" b="b"/>
              <a:pathLst>
                <a:path w="56" h="83" extrusionOk="0">
                  <a:moveTo>
                    <a:pt x="27" y="2"/>
                  </a:moveTo>
                  <a:cubicBezTo>
                    <a:pt x="39" y="3"/>
                    <a:pt x="56" y="30"/>
                    <a:pt x="51" y="43"/>
                  </a:cubicBezTo>
                  <a:cubicBezTo>
                    <a:pt x="49" y="48"/>
                    <a:pt x="48" y="53"/>
                    <a:pt x="45" y="57"/>
                  </a:cubicBezTo>
                  <a:cubicBezTo>
                    <a:pt x="39" y="65"/>
                    <a:pt x="34" y="83"/>
                    <a:pt x="26" y="77"/>
                  </a:cubicBezTo>
                  <a:cubicBezTo>
                    <a:pt x="16" y="70"/>
                    <a:pt x="0" y="58"/>
                    <a:pt x="10" y="39"/>
                  </a:cubicBezTo>
                  <a:cubicBezTo>
                    <a:pt x="15" y="30"/>
                    <a:pt x="16" y="19"/>
                    <a:pt x="19" y="9"/>
                  </a:cubicBezTo>
                  <a:cubicBezTo>
                    <a:pt x="20" y="5"/>
                    <a:pt x="20" y="0"/>
                    <a:pt x="27" y="2"/>
                  </a:cubicBezTo>
                  <a:close/>
                </a:path>
              </a:pathLst>
            </a:custGeom>
            <a:solidFill>
              <a:srgbClr val="FFFDF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6" name="Google Shape;1686;p35"/>
            <p:cNvSpPr/>
            <p:nvPr/>
          </p:nvSpPr>
          <p:spPr>
            <a:xfrm>
              <a:off x="2585" y="393"/>
              <a:ext cx="24" cy="22"/>
            </a:xfrm>
            <a:custGeom>
              <a:avLst/>
              <a:gdLst/>
              <a:ahLst/>
              <a:cxnLst/>
              <a:rect l="l" t="t" r="r" b="b"/>
              <a:pathLst>
                <a:path w="28" h="25" extrusionOk="0">
                  <a:moveTo>
                    <a:pt x="27" y="12"/>
                  </a:moveTo>
                  <a:cubicBezTo>
                    <a:pt x="27" y="22"/>
                    <a:pt x="22" y="25"/>
                    <a:pt x="13" y="25"/>
                  </a:cubicBezTo>
                  <a:cubicBezTo>
                    <a:pt x="4" y="25"/>
                    <a:pt x="0" y="21"/>
                    <a:pt x="0" y="11"/>
                  </a:cubicBezTo>
                  <a:cubicBezTo>
                    <a:pt x="0" y="2"/>
                    <a:pt x="5" y="0"/>
                    <a:pt x="13" y="1"/>
                  </a:cubicBezTo>
                  <a:cubicBezTo>
                    <a:pt x="21" y="1"/>
                    <a:pt x="28" y="1"/>
                    <a:pt x="27" y="12"/>
                  </a:cubicBezTo>
                  <a:close/>
                </a:path>
              </a:pathLst>
            </a:custGeom>
            <a:solidFill>
              <a:srgbClr val="D5EC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7" name="Google Shape;1687;p35"/>
            <p:cNvSpPr/>
            <p:nvPr/>
          </p:nvSpPr>
          <p:spPr>
            <a:xfrm>
              <a:off x="2585" y="421"/>
              <a:ext cx="24" cy="21"/>
            </a:xfrm>
            <a:custGeom>
              <a:avLst/>
              <a:gdLst/>
              <a:ahLst/>
              <a:cxnLst/>
              <a:rect l="l" t="t" r="r" b="b"/>
              <a:pathLst>
                <a:path w="27" h="25" extrusionOk="0">
                  <a:moveTo>
                    <a:pt x="14" y="1"/>
                  </a:moveTo>
                  <a:cubicBezTo>
                    <a:pt x="23" y="0"/>
                    <a:pt x="27" y="3"/>
                    <a:pt x="27" y="13"/>
                  </a:cubicBezTo>
                  <a:cubicBezTo>
                    <a:pt x="26" y="21"/>
                    <a:pt x="23" y="25"/>
                    <a:pt x="14" y="25"/>
                  </a:cubicBezTo>
                  <a:cubicBezTo>
                    <a:pt x="6" y="25"/>
                    <a:pt x="1" y="22"/>
                    <a:pt x="0" y="13"/>
                  </a:cubicBezTo>
                  <a:cubicBezTo>
                    <a:pt x="0" y="2"/>
                    <a:pt x="5" y="0"/>
                    <a:pt x="14" y="1"/>
                  </a:cubicBezTo>
                  <a:close/>
                </a:path>
              </a:pathLst>
            </a:custGeom>
            <a:solidFill>
              <a:srgbClr val="D4EC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8" name="Google Shape;1688;p35"/>
            <p:cNvSpPr/>
            <p:nvPr/>
          </p:nvSpPr>
          <p:spPr>
            <a:xfrm>
              <a:off x="2585" y="504"/>
              <a:ext cx="24" cy="23"/>
            </a:xfrm>
            <a:custGeom>
              <a:avLst/>
              <a:gdLst/>
              <a:ahLst/>
              <a:cxnLst/>
              <a:rect l="l" t="t" r="r" b="b"/>
              <a:pathLst>
                <a:path w="27" h="26" extrusionOk="0">
                  <a:moveTo>
                    <a:pt x="1" y="12"/>
                  </a:moveTo>
                  <a:cubicBezTo>
                    <a:pt x="0" y="2"/>
                    <a:pt x="6" y="0"/>
                    <a:pt x="15" y="0"/>
                  </a:cubicBezTo>
                  <a:cubicBezTo>
                    <a:pt x="25" y="0"/>
                    <a:pt x="27" y="6"/>
                    <a:pt x="27" y="14"/>
                  </a:cubicBezTo>
                  <a:cubicBezTo>
                    <a:pt x="27" y="26"/>
                    <a:pt x="19" y="24"/>
                    <a:pt x="12" y="24"/>
                  </a:cubicBezTo>
                  <a:cubicBezTo>
                    <a:pt x="3" y="25"/>
                    <a:pt x="0" y="21"/>
                    <a:pt x="1" y="12"/>
                  </a:cubicBezTo>
                  <a:close/>
                </a:path>
              </a:pathLst>
            </a:custGeom>
            <a:solidFill>
              <a:srgbClr val="D5EC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9" name="Google Shape;1689;p35"/>
            <p:cNvSpPr/>
            <p:nvPr/>
          </p:nvSpPr>
          <p:spPr>
            <a:xfrm>
              <a:off x="2698" y="448"/>
              <a:ext cx="22" cy="22"/>
            </a:xfrm>
            <a:custGeom>
              <a:avLst/>
              <a:gdLst/>
              <a:ahLst/>
              <a:cxnLst/>
              <a:rect l="l" t="t" r="r" b="b"/>
              <a:pathLst>
                <a:path w="25" h="25" extrusionOk="0">
                  <a:moveTo>
                    <a:pt x="13" y="1"/>
                  </a:moveTo>
                  <a:cubicBezTo>
                    <a:pt x="21" y="0"/>
                    <a:pt x="24" y="4"/>
                    <a:pt x="25" y="13"/>
                  </a:cubicBezTo>
                  <a:cubicBezTo>
                    <a:pt x="25" y="22"/>
                    <a:pt x="21" y="25"/>
                    <a:pt x="11" y="25"/>
                  </a:cubicBezTo>
                  <a:cubicBezTo>
                    <a:pt x="2" y="25"/>
                    <a:pt x="1" y="20"/>
                    <a:pt x="0" y="12"/>
                  </a:cubicBezTo>
                  <a:cubicBezTo>
                    <a:pt x="0" y="4"/>
                    <a:pt x="4" y="0"/>
                    <a:pt x="13" y="1"/>
                  </a:cubicBezTo>
                  <a:close/>
                </a:path>
              </a:pathLst>
            </a:custGeom>
            <a:solidFill>
              <a:srgbClr val="DEF0F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0" name="Google Shape;1690;p35"/>
            <p:cNvSpPr/>
            <p:nvPr/>
          </p:nvSpPr>
          <p:spPr>
            <a:xfrm>
              <a:off x="2643" y="421"/>
              <a:ext cx="21" cy="21"/>
            </a:xfrm>
            <a:custGeom>
              <a:avLst/>
              <a:gdLst/>
              <a:ahLst/>
              <a:cxnLst/>
              <a:rect l="l" t="t" r="r" b="b"/>
              <a:pathLst>
                <a:path w="24" h="25" extrusionOk="0">
                  <a:moveTo>
                    <a:pt x="12" y="1"/>
                  </a:moveTo>
                  <a:cubicBezTo>
                    <a:pt x="21" y="0"/>
                    <a:pt x="24" y="4"/>
                    <a:pt x="24" y="13"/>
                  </a:cubicBezTo>
                  <a:cubicBezTo>
                    <a:pt x="24" y="21"/>
                    <a:pt x="22" y="25"/>
                    <a:pt x="13" y="25"/>
                  </a:cubicBezTo>
                  <a:cubicBezTo>
                    <a:pt x="4" y="25"/>
                    <a:pt x="0" y="22"/>
                    <a:pt x="0" y="12"/>
                  </a:cubicBezTo>
                  <a:cubicBezTo>
                    <a:pt x="0" y="3"/>
                    <a:pt x="4" y="0"/>
                    <a:pt x="12" y="1"/>
                  </a:cubicBezTo>
                  <a:close/>
                </a:path>
              </a:pathLst>
            </a:custGeom>
            <a:solidFill>
              <a:srgbClr val="E0F1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1" name="Google Shape;1691;p35"/>
            <p:cNvSpPr/>
            <p:nvPr/>
          </p:nvSpPr>
          <p:spPr>
            <a:xfrm>
              <a:off x="2643" y="477"/>
              <a:ext cx="22" cy="21"/>
            </a:xfrm>
            <a:custGeom>
              <a:avLst/>
              <a:gdLst/>
              <a:ahLst/>
              <a:cxnLst/>
              <a:rect l="l" t="t" r="r" b="b"/>
              <a:pathLst>
                <a:path w="25" h="24" extrusionOk="0">
                  <a:moveTo>
                    <a:pt x="24" y="11"/>
                  </a:moveTo>
                  <a:cubicBezTo>
                    <a:pt x="25" y="19"/>
                    <a:pt x="23" y="24"/>
                    <a:pt x="13" y="24"/>
                  </a:cubicBezTo>
                  <a:cubicBezTo>
                    <a:pt x="5" y="24"/>
                    <a:pt x="0" y="22"/>
                    <a:pt x="0" y="12"/>
                  </a:cubicBezTo>
                  <a:cubicBezTo>
                    <a:pt x="0" y="3"/>
                    <a:pt x="3" y="0"/>
                    <a:pt x="12" y="0"/>
                  </a:cubicBezTo>
                  <a:cubicBezTo>
                    <a:pt x="20" y="0"/>
                    <a:pt x="25" y="2"/>
                    <a:pt x="24" y="11"/>
                  </a:cubicBezTo>
                  <a:close/>
                </a:path>
              </a:pathLst>
            </a:custGeom>
            <a:solidFill>
              <a:srgbClr val="DFF1F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2" name="Google Shape;1692;p35"/>
            <p:cNvSpPr/>
            <p:nvPr/>
          </p:nvSpPr>
          <p:spPr>
            <a:xfrm>
              <a:off x="2671" y="422"/>
              <a:ext cx="21" cy="20"/>
            </a:xfrm>
            <a:custGeom>
              <a:avLst/>
              <a:gdLst/>
              <a:ahLst/>
              <a:cxnLst/>
              <a:rect l="l" t="t" r="r" b="b"/>
              <a:pathLst>
                <a:path w="25" h="24" extrusionOk="0">
                  <a:moveTo>
                    <a:pt x="24" y="12"/>
                  </a:moveTo>
                  <a:cubicBezTo>
                    <a:pt x="25" y="21"/>
                    <a:pt x="20" y="24"/>
                    <a:pt x="12" y="24"/>
                  </a:cubicBezTo>
                  <a:cubicBezTo>
                    <a:pt x="4" y="24"/>
                    <a:pt x="0" y="21"/>
                    <a:pt x="0" y="12"/>
                  </a:cubicBezTo>
                  <a:cubicBezTo>
                    <a:pt x="0" y="3"/>
                    <a:pt x="4" y="0"/>
                    <a:pt x="13" y="0"/>
                  </a:cubicBezTo>
                  <a:cubicBezTo>
                    <a:pt x="22" y="0"/>
                    <a:pt x="25" y="4"/>
                    <a:pt x="24" y="12"/>
                  </a:cubicBezTo>
                  <a:close/>
                </a:path>
              </a:pathLst>
            </a:custGeom>
            <a:solidFill>
              <a:srgbClr val="E0F1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3" name="Google Shape;1693;p35"/>
            <p:cNvSpPr/>
            <p:nvPr/>
          </p:nvSpPr>
          <p:spPr>
            <a:xfrm>
              <a:off x="2615" y="422"/>
              <a:ext cx="21" cy="21"/>
            </a:xfrm>
            <a:custGeom>
              <a:avLst/>
              <a:gdLst/>
              <a:ahLst/>
              <a:cxnLst/>
              <a:rect l="l" t="t" r="r" b="b"/>
              <a:pathLst>
                <a:path w="24" h="25" extrusionOk="0">
                  <a:moveTo>
                    <a:pt x="13" y="24"/>
                  </a:moveTo>
                  <a:cubicBezTo>
                    <a:pt x="5" y="24"/>
                    <a:pt x="0" y="22"/>
                    <a:pt x="0" y="13"/>
                  </a:cubicBezTo>
                  <a:cubicBezTo>
                    <a:pt x="0" y="4"/>
                    <a:pt x="3" y="0"/>
                    <a:pt x="12" y="0"/>
                  </a:cubicBezTo>
                  <a:cubicBezTo>
                    <a:pt x="21" y="0"/>
                    <a:pt x="24" y="3"/>
                    <a:pt x="24" y="12"/>
                  </a:cubicBezTo>
                  <a:cubicBezTo>
                    <a:pt x="24" y="20"/>
                    <a:pt x="22" y="25"/>
                    <a:pt x="13" y="24"/>
                  </a:cubicBezTo>
                  <a:close/>
                </a:path>
              </a:pathLst>
            </a:custGeom>
            <a:solidFill>
              <a:srgbClr val="D1EAF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4" name="Google Shape;1694;p35"/>
            <p:cNvSpPr/>
            <p:nvPr/>
          </p:nvSpPr>
          <p:spPr>
            <a:xfrm>
              <a:off x="2698" y="422"/>
              <a:ext cx="22" cy="21"/>
            </a:xfrm>
            <a:custGeom>
              <a:avLst/>
              <a:gdLst/>
              <a:ahLst/>
              <a:cxnLst/>
              <a:rect l="l" t="t" r="r" b="b"/>
              <a:pathLst>
                <a:path w="25" h="25" extrusionOk="0">
                  <a:moveTo>
                    <a:pt x="14" y="23"/>
                  </a:moveTo>
                  <a:cubicBezTo>
                    <a:pt x="5" y="24"/>
                    <a:pt x="1" y="22"/>
                    <a:pt x="0" y="13"/>
                  </a:cubicBezTo>
                  <a:cubicBezTo>
                    <a:pt x="0" y="4"/>
                    <a:pt x="3" y="0"/>
                    <a:pt x="13" y="0"/>
                  </a:cubicBezTo>
                  <a:cubicBezTo>
                    <a:pt x="22" y="0"/>
                    <a:pt x="25" y="3"/>
                    <a:pt x="24" y="12"/>
                  </a:cubicBezTo>
                  <a:cubicBezTo>
                    <a:pt x="24" y="20"/>
                    <a:pt x="22" y="25"/>
                    <a:pt x="14" y="23"/>
                  </a:cubicBezTo>
                  <a:close/>
                </a:path>
              </a:pathLst>
            </a:custGeom>
            <a:solidFill>
              <a:srgbClr val="E0F1F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5" name="Google Shape;1695;p35"/>
            <p:cNvSpPr/>
            <p:nvPr/>
          </p:nvSpPr>
          <p:spPr>
            <a:xfrm>
              <a:off x="2671" y="476"/>
              <a:ext cx="20" cy="22"/>
            </a:xfrm>
            <a:custGeom>
              <a:avLst/>
              <a:gdLst/>
              <a:ahLst/>
              <a:cxnLst/>
              <a:rect l="l" t="t" r="r" b="b"/>
              <a:pathLst>
                <a:path w="24" h="25" extrusionOk="0">
                  <a:moveTo>
                    <a:pt x="13" y="1"/>
                  </a:moveTo>
                  <a:cubicBezTo>
                    <a:pt x="22" y="0"/>
                    <a:pt x="24" y="5"/>
                    <a:pt x="24" y="13"/>
                  </a:cubicBezTo>
                  <a:cubicBezTo>
                    <a:pt x="24" y="21"/>
                    <a:pt x="21" y="25"/>
                    <a:pt x="13" y="25"/>
                  </a:cubicBezTo>
                  <a:cubicBezTo>
                    <a:pt x="3" y="25"/>
                    <a:pt x="0" y="21"/>
                    <a:pt x="0" y="12"/>
                  </a:cubicBezTo>
                  <a:cubicBezTo>
                    <a:pt x="0" y="3"/>
                    <a:pt x="5" y="1"/>
                    <a:pt x="13" y="1"/>
                  </a:cubicBezTo>
                  <a:close/>
                </a:path>
              </a:pathLst>
            </a:custGeom>
            <a:solidFill>
              <a:srgbClr val="DFF1F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6" name="Google Shape;1696;p35"/>
            <p:cNvSpPr/>
            <p:nvPr/>
          </p:nvSpPr>
          <p:spPr>
            <a:xfrm>
              <a:off x="2671" y="504"/>
              <a:ext cx="21" cy="22"/>
            </a:xfrm>
            <a:custGeom>
              <a:avLst/>
              <a:gdLst/>
              <a:ahLst/>
              <a:cxnLst/>
              <a:rect l="l" t="t" r="r" b="b"/>
              <a:pathLst>
                <a:path w="25" h="25" extrusionOk="0">
                  <a:moveTo>
                    <a:pt x="24" y="13"/>
                  </a:moveTo>
                  <a:cubicBezTo>
                    <a:pt x="25" y="22"/>
                    <a:pt x="20" y="24"/>
                    <a:pt x="12" y="24"/>
                  </a:cubicBezTo>
                  <a:cubicBezTo>
                    <a:pt x="2" y="25"/>
                    <a:pt x="0" y="19"/>
                    <a:pt x="0" y="11"/>
                  </a:cubicBezTo>
                  <a:cubicBezTo>
                    <a:pt x="0" y="1"/>
                    <a:pt x="6" y="1"/>
                    <a:pt x="13" y="1"/>
                  </a:cubicBezTo>
                  <a:cubicBezTo>
                    <a:pt x="23" y="0"/>
                    <a:pt x="25" y="5"/>
                    <a:pt x="24" y="13"/>
                  </a:cubicBezTo>
                  <a:close/>
                </a:path>
              </a:pathLst>
            </a:custGeom>
            <a:solidFill>
              <a:srgbClr val="E2F2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7" name="Google Shape;1697;p35"/>
            <p:cNvSpPr/>
            <p:nvPr/>
          </p:nvSpPr>
          <p:spPr>
            <a:xfrm>
              <a:off x="2615" y="477"/>
              <a:ext cx="21" cy="21"/>
            </a:xfrm>
            <a:custGeom>
              <a:avLst/>
              <a:gdLst/>
              <a:ahLst/>
              <a:cxnLst/>
              <a:rect l="l" t="t" r="r" b="b"/>
              <a:pathLst>
                <a:path w="24" h="25" extrusionOk="0">
                  <a:moveTo>
                    <a:pt x="13" y="24"/>
                  </a:moveTo>
                  <a:cubicBezTo>
                    <a:pt x="4" y="25"/>
                    <a:pt x="0" y="22"/>
                    <a:pt x="0" y="13"/>
                  </a:cubicBezTo>
                  <a:cubicBezTo>
                    <a:pt x="0" y="3"/>
                    <a:pt x="4" y="0"/>
                    <a:pt x="13" y="0"/>
                  </a:cubicBezTo>
                  <a:cubicBezTo>
                    <a:pt x="22" y="0"/>
                    <a:pt x="24" y="5"/>
                    <a:pt x="24" y="12"/>
                  </a:cubicBezTo>
                  <a:cubicBezTo>
                    <a:pt x="24" y="21"/>
                    <a:pt x="21" y="25"/>
                    <a:pt x="13" y="24"/>
                  </a:cubicBezTo>
                  <a:close/>
                </a:path>
              </a:pathLst>
            </a:custGeom>
            <a:solidFill>
              <a:srgbClr val="DBEF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8" name="Google Shape;1698;p35"/>
            <p:cNvSpPr/>
            <p:nvPr/>
          </p:nvSpPr>
          <p:spPr>
            <a:xfrm>
              <a:off x="2615" y="504"/>
              <a:ext cx="22" cy="22"/>
            </a:xfrm>
            <a:custGeom>
              <a:avLst/>
              <a:gdLst/>
              <a:ahLst/>
              <a:cxnLst/>
              <a:rect l="l" t="t" r="r" b="b"/>
              <a:pathLst>
                <a:path w="25" h="25" extrusionOk="0">
                  <a:moveTo>
                    <a:pt x="24" y="12"/>
                  </a:moveTo>
                  <a:cubicBezTo>
                    <a:pt x="25" y="23"/>
                    <a:pt x="18" y="25"/>
                    <a:pt x="10" y="24"/>
                  </a:cubicBezTo>
                  <a:cubicBezTo>
                    <a:pt x="1" y="24"/>
                    <a:pt x="0" y="19"/>
                    <a:pt x="0" y="12"/>
                  </a:cubicBezTo>
                  <a:cubicBezTo>
                    <a:pt x="0" y="1"/>
                    <a:pt x="6" y="0"/>
                    <a:pt x="14" y="0"/>
                  </a:cubicBezTo>
                  <a:cubicBezTo>
                    <a:pt x="23" y="0"/>
                    <a:pt x="25" y="5"/>
                    <a:pt x="24" y="12"/>
                  </a:cubicBezTo>
                  <a:close/>
                </a:path>
              </a:pathLst>
            </a:custGeom>
            <a:solidFill>
              <a:srgbClr val="D2EAF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9" name="Google Shape;1699;p35"/>
            <p:cNvSpPr/>
            <p:nvPr/>
          </p:nvSpPr>
          <p:spPr>
            <a:xfrm>
              <a:off x="2698" y="387"/>
              <a:ext cx="28" cy="28"/>
            </a:xfrm>
            <a:custGeom>
              <a:avLst/>
              <a:gdLst/>
              <a:ahLst/>
              <a:cxnLst/>
              <a:rect l="l" t="t" r="r" b="b"/>
              <a:pathLst>
                <a:path w="32" h="32" extrusionOk="0">
                  <a:moveTo>
                    <a:pt x="24" y="8"/>
                  </a:moveTo>
                  <a:cubicBezTo>
                    <a:pt x="22" y="16"/>
                    <a:pt x="32" y="31"/>
                    <a:pt x="13" y="31"/>
                  </a:cubicBezTo>
                  <a:cubicBezTo>
                    <a:pt x="3" y="32"/>
                    <a:pt x="0" y="28"/>
                    <a:pt x="1" y="19"/>
                  </a:cubicBezTo>
                  <a:cubicBezTo>
                    <a:pt x="2" y="0"/>
                    <a:pt x="16" y="10"/>
                    <a:pt x="24" y="8"/>
                  </a:cubicBezTo>
                  <a:cubicBezTo>
                    <a:pt x="24" y="8"/>
                    <a:pt x="24" y="8"/>
                    <a:pt x="24" y="8"/>
                  </a:cubicBezTo>
                  <a:close/>
                </a:path>
              </a:pathLst>
            </a:custGeom>
            <a:solidFill>
              <a:srgbClr val="E2F2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0" name="Google Shape;1700;p35"/>
            <p:cNvSpPr/>
            <p:nvPr/>
          </p:nvSpPr>
          <p:spPr>
            <a:xfrm>
              <a:off x="2643" y="448"/>
              <a:ext cx="21" cy="22"/>
            </a:xfrm>
            <a:custGeom>
              <a:avLst/>
              <a:gdLst/>
              <a:ahLst/>
              <a:cxnLst/>
              <a:rect l="l" t="t" r="r" b="b"/>
              <a:pathLst>
                <a:path w="24" h="25" extrusionOk="0">
                  <a:moveTo>
                    <a:pt x="12" y="1"/>
                  </a:moveTo>
                  <a:cubicBezTo>
                    <a:pt x="22" y="0"/>
                    <a:pt x="24" y="5"/>
                    <a:pt x="24" y="13"/>
                  </a:cubicBezTo>
                  <a:cubicBezTo>
                    <a:pt x="24" y="22"/>
                    <a:pt x="21" y="25"/>
                    <a:pt x="12" y="25"/>
                  </a:cubicBezTo>
                  <a:cubicBezTo>
                    <a:pt x="2" y="25"/>
                    <a:pt x="0" y="21"/>
                    <a:pt x="0" y="12"/>
                  </a:cubicBezTo>
                  <a:cubicBezTo>
                    <a:pt x="0" y="2"/>
                    <a:pt x="5" y="0"/>
                    <a:pt x="12" y="1"/>
                  </a:cubicBezTo>
                  <a:close/>
                </a:path>
              </a:pathLst>
            </a:custGeom>
            <a:solidFill>
              <a:srgbClr val="DEF1F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1" name="Google Shape;1701;p35"/>
            <p:cNvSpPr/>
            <p:nvPr/>
          </p:nvSpPr>
          <p:spPr>
            <a:xfrm>
              <a:off x="2671" y="448"/>
              <a:ext cx="20" cy="22"/>
            </a:xfrm>
            <a:custGeom>
              <a:avLst/>
              <a:gdLst/>
              <a:ahLst/>
              <a:cxnLst/>
              <a:rect l="l" t="t" r="r" b="b"/>
              <a:pathLst>
                <a:path w="24" h="25" extrusionOk="0">
                  <a:moveTo>
                    <a:pt x="12" y="1"/>
                  </a:moveTo>
                  <a:cubicBezTo>
                    <a:pt x="19" y="1"/>
                    <a:pt x="24" y="3"/>
                    <a:pt x="24" y="12"/>
                  </a:cubicBezTo>
                  <a:cubicBezTo>
                    <a:pt x="24" y="21"/>
                    <a:pt x="22" y="25"/>
                    <a:pt x="12" y="25"/>
                  </a:cubicBezTo>
                  <a:cubicBezTo>
                    <a:pt x="3" y="25"/>
                    <a:pt x="0" y="22"/>
                    <a:pt x="0" y="13"/>
                  </a:cubicBezTo>
                  <a:cubicBezTo>
                    <a:pt x="0" y="5"/>
                    <a:pt x="3" y="0"/>
                    <a:pt x="12" y="1"/>
                  </a:cubicBezTo>
                  <a:close/>
                </a:path>
              </a:pathLst>
            </a:custGeom>
            <a:solidFill>
              <a:srgbClr val="DFF1F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2" name="Google Shape;1702;p35"/>
            <p:cNvSpPr/>
            <p:nvPr/>
          </p:nvSpPr>
          <p:spPr>
            <a:xfrm>
              <a:off x="2643" y="533"/>
              <a:ext cx="21" cy="21"/>
            </a:xfrm>
            <a:custGeom>
              <a:avLst/>
              <a:gdLst/>
              <a:ahLst/>
              <a:cxnLst/>
              <a:rect l="l" t="t" r="r" b="b"/>
              <a:pathLst>
                <a:path w="24" h="24" extrusionOk="0">
                  <a:moveTo>
                    <a:pt x="12" y="23"/>
                  </a:moveTo>
                  <a:cubicBezTo>
                    <a:pt x="4" y="24"/>
                    <a:pt x="0" y="21"/>
                    <a:pt x="0" y="12"/>
                  </a:cubicBezTo>
                  <a:cubicBezTo>
                    <a:pt x="0" y="5"/>
                    <a:pt x="1" y="0"/>
                    <a:pt x="11" y="0"/>
                  </a:cubicBezTo>
                  <a:cubicBezTo>
                    <a:pt x="19" y="0"/>
                    <a:pt x="24" y="2"/>
                    <a:pt x="24" y="12"/>
                  </a:cubicBezTo>
                  <a:cubicBezTo>
                    <a:pt x="24" y="21"/>
                    <a:pt x="21" y="24"/>
                    <a:pt x="12" y="23"/>
                  </a:cubicBezTo>
                  <a:close/>
                </a:path>
              </a:pathLst>
            </a:custGeom>
            <a:solidFill>
              <a:srgbClr val="E0F2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3" name="Google Shape;1703;p35"/>
            <p:cNvSpPr/>
            <p:nvPr/>
          </p:nvSpPr>
          <p:spPr>
            <a:xfrm>
              <a:off x="2643" y="504"/>
              <a:ext cx="21" cy="22"/>
            </a:xfrm>
            <a:custGeom>
              <a:avLst/>
              <a:gdLst/>
              <a:ahLst/>
              <a:cxnLst/>
              <a:rect l="l" t="t" r="r" b="b"/>
              <a:pathLst>
                <a:path w="24" h="25" extrusionOk="0">
                  <a:moveTo>
                    <a:pt x="11" y="1"/>
                  </a:moveTo>
                  <a:cubicBezTo>
                    <a:pt x="21" y="0"/>
                    <a:pt x="24" y="5"/>
                    <a:pt x="24" y="14"/>
                  </a:cubicBezTo>
                  <a:cubicBezTo>
                    <a:pt x="24" y="23"/>
                    <a:pt x="19" y="24"/>
                    <a:pt x="12" y="24"/>
                  </a:cubicBezTo>
                  <a:cubicBezTo>
                    <a:pt x="3" y="25"/>
                    <a:pt x="0" y="21"/>
                    <a:pt x="0" y="13"/>
                  </a:cubicBezTo>
                  <a:cubicBezTo>
                    <a:pt x="0" y="5"/>
                    <a:pt x="2" y="0"/>
                    <a:pt x="11" y="1"/>
                  </a:cubicBezTo>
                  <a:close/>
                </a:path>
              </a:pathLst>
            </a:custGeom>
            <a:solidFill>
              <a:srgbClr val="E1F2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4" name="Google Shape;1704;p35"/>
            <p:cNvSpPr/>
            <p:nvPr/>
          </p:nvSpPr>
          <p:spPr>
            <a:xfrm>
              <a:off x="2585" y="449"/>
              <a:ext cx="23" cy="21"/>
            </a:xfrm>
            <a:custGeom>
              <a:avLst/>
              <a:gdLst/>
              <a:ahLst/>
              <a:cxnLst/>
              <a:rect l="l" t="t" r="r" b="b"/>
              <a:pathLst>
                <a:path w="26" h="24" extrusionOk="0">
                  <a:moveTo>
                    <a:pt x="24" y="11"/>
                  </a:moveTo>
                  <a:cubicBezTo>
                    <a:pt x="25" y="20"/>
                    <a:pt x="22" y="24"/>
                    <a:pt x="13" y="24"/>
                  </a:cubicBezTo>
                  <a:cubicBezTo>
                    <a:pt x="4" y="24"/>
                    <a:pt x="1" y="19"/>
                    <a:pt x="1" y="11"/>
                  </a:cubicBezTo>
                  <a:cubicBezTo>
                    <a:pt x="0" y="1"/>
                    <a:pt x="6" y="0"/>
                    <a:pt x="13" y="0"/>
                  </a:cubicBezTo>
                  <a:cubicBezTo>
                    <a:pt x="21" y="0"/>
                    <a:pt x="26" y="3"/>
                    <a:pt x="24" y="11"/>
                  </a:cubicBezTo>
                  <a:close/>
                </a:path>
              </a:pathLst>
            </a:custGeom>
            <a:solidFill>
              <a:srgbClr val="E1F2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5" name="Google Shape;1705;p35"/>
            <p:cNvSpPr/>
            <p:nvPr/>
          </p:nvSpPr>
          <p:spPr>
            <a:xfrm>
              <a:off x="2585" y="477"/>
              <a:ext cx="22" cy="21"/>
            </a:xfrm>
            <a:custGeom>
              <a:avLst/>
              <a:gdLst/>
              <a:ahLst/>
              <a:cxnLst/>
              <a:rect l="l" t="t" r="r" b="b"/>
              <a:pathLst>
                <a:path w="25" h="25" extrusionOk="0">
                  <a:moveTo>
                    <a:pt x="13" y="24"/>
                  </a:moveTo>
                  <a:cubicBezTo>
                    <a:pt x="5" y="25"/>
                    <a:pt x="0" y="22"/>
                    <a:pt x="1" y="13"/>
                  </a:cubicBezTo>
                  <a:cubicBezTo>
                    <a:pt x="1" y="4"/>
                    <a:pt x="4" y="0"/>
                    <a:pt x="14" y="0"/>
                  </a:cubicBezTo>
                  <a:cubicBezTo>
                    <a:pt x="22" y="0"/>
                    <a:pt x="25" y="5"/>
                    <a:pt x="25" y="12"/>
                  </a:cubicBezTo>
                  <a:cubicBezTo>
                    <a:pt x="25" y="21"/>
                    <a:pt x="21" y="25"/>
                    <a:pt x="13" y="24"/>
                  </a:cubicBezTo>
                  <a:close/>
                </a:path>
              </a:pathLst>
            </a:custGeom>
            <a:solidFill>
              <a:srgbClr val="E1F2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6" name="Google Shape;1706;p35"/>
            <p:cNvSpPr/>
            <p:nvPr/>
          </p:nvSpPr>
          <p:spPr>
            <a:xfrm>
              <a:off x="2643" y="394"/>
              <a:ext cx="22" cy="21"/>
            </a:xfrm>
            <a:custGeom>
              <a:avLst/>
              <a:gdLst/>
              <a:ahLst/>
              <a:cxnLst/>
              <a:rect l="l" t="t" r="r" b="b"/>
              <a:pathLst>
                <a:path w="25" h="24" extrusionOk="0">
                  <a:moveTo>
                    <a:pt x="24" y="11"/>
                  </a:moveTo>
                  <a:cubicBezTo>
                    <a:pt x="25" y="20"/>
                    <a:pt x="20" y="23"/>
                    <a:pt x="11" y="23"/>
                  </a:cubicBezTo>
                  <a:cubicBezTo>
                    <a:pt x="2" y="24"/>
                    <a:pt x="0" y="19"/>
                    <a:pt x="0" y="11"/>
                  </a:cubicBezTo>
                  <a:cubicBezTo>
                    <a:pt x="0" y="2"/>
                    <a:pt x="4" y="0"/>
                    <a:pt x="12" y="0"/>
                  </a:cubicBezTo>
                  <a:cubicBezTo>
                    <a:pt x="20" y="0"/>
                    <a:pt x="25" y="2"/>
                    <a:pt x="24" y="11"/>
                  </a:cubicBezTo>
                  <a:close/>
                </a:path>
              </a:pathLst>
            </a:custGeom>
            <a:solidFill>
              <a:srgbClr val="E1F2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7" name="Google Shape;1707;p35"/>
            <p:cNvSpPr/>
            <p:nvPr/>
          </p:nvSpPr>
          <p:spPr>
            <a:xfrm>
              <a:off x="2671" y="393"/>
              <a:ext cx="20" cy="22"/>
            </a:xfrm>
            <a:custGeom>
              <a:avLst/>
              <a:gdLst/>
              <a:ahLst/>
              <a:cxnLst/>
              <a:rect l="l" t="t" r="r" b="b"/>
              <a:pathLst>
                <a:path w="24" h="25" extrusionOk="0">
                  <a:moveTo>
                    <a:pt x="12" y="1"/>
                  </a:moveTo>
                  <a:cubicBezTo>
                    <a:pt x="20" y="0"/>
                    <a:pt x="24" y="3"/>
                    <a:pt x="24" y="12"/>
                  </a:cubicBezTo>
                  <a:cubicBezTo>
                    <a:pt x="24" y="21"/>
                    <a:pt x="20" y="24"/>
                    <a:pt x="11" y="24"/>
                  </a:cubicBezTo>
                  <a:cubicBezTo>
                    <a:pt x="2" y="25"/>
                    <a:pt x="0" y="20"/>
                    <a:pt x="0" y="12"/>
                  </a:cubicBezTo>
                  <a:cubicBezTo>
                    <a:pt x="0" y="4"/>
                    <a:pt x="4" y="0"/>
                    <a:pt x="12" y="1"/>
                  </a:cubicBezTo>
                  <a:close/>
                </a:path>
              </a:pathLst>
            </a:custGeom>
            <a:solidFill>
              <a:srgbClr val="E1F2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8" name="Google Shape;1708;p35"/>
            <p:cNvSpPr/>
            <p:nvPr/>
          </p:nvSpPr>
          <p:spPr>
            <a:xfrm>
              <a:off x="2671" y="365"/>
              <a:ext cx="21" cy="21"/>
            </a:xfrm>
            <a:custGeom>
              <a:avLst/>
              <a:gdLst/>
              <a:ahLst/>
              <a:cxnLst/>
              <a:rect l="l" t="t" r="r" b="b"/>
              <a:pathLst>
                <a:path w="25" h="24" extrusionOk="0">
                  <a:moveTo>
                    <a:pt x="24" y="12"/>
                  </a:moveTo>
                  <a:cubicBezTo>
                    <a:pt x="25" y="23"/>
                    <a:pt x="18" y="24"/>
                    <a:pt x="10" y="24"/>
                  </a:cubicBezTo>
                  <a:cubicBezTo>
                    <a:pt x="0" y="24"/>
                    <a:pt x="0" y="18"/>
                    <a:pt x="0" y="11"/>
                  </a:cubicBezTo>
                  <a:cubicBezTo>
                    <a:pt x="0" y="2"/>
                    <a:pt x="6" y="1"/>
                    <a:pt x="13" y="1"/>
                  </a:cubicBezTo>
                  <a:cubicBezTo>
                    <a:pt x="22" y="0"/>
                    <a:pt x="25" y="4"/>
                    <a:pt x="24" y="12"/>
                  </a:cubicBezTo>
                  <a:close/>
                </a:path>
              </a:pathLst>
            </a:custGeom>
            <a:solidFill>
              <a:srgbClr val="E1F2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9" name="Google Shape;1709;p35"/>
            <p:cNvSpPr/>
            <p:nvPr/>
          </p:nvSpPr>
          <p:spPr>
            <a:xfrm>
              <a:off x="2637" y="359"/>
              <a:ext cx="27" cy="27"/>
            </a:xfrm>
            <a:custGeom>
              <a:avLst/>
              <a:gdLst/>
              <a:ahLst/>
              <a:cxnLst/>
              <a:rect l="l" t="t" r="r" b="b"/>
              <a:pathLst>
                <a:path w="31" h="31" extrusionOk="0">
                  <a:moveTo>
                    <a:pt x="8" y="8"/>
                  </a:moveTo>
                  <a:cubicBezTo>
                    <a:pt x="16" y="10"/>
                    <a:pt x="31" y="0"/>
                    <a:pt x="31" y="19"/>
                  </a:cubicBezTo>
                  <a:cubicBezTo>
                    <a:pt x="31" y="28"/>
                    <a:pt x="27" y="31"/>
                    <a:pt x="19" y="31"/>
                  </a:cubicBezTo>
                  <a:cubicBezTo>
                    <a:pt x="0" y="31"/>
                    <a:pt x="10" y="16"/>
                    <a:pt x="7" y="8"/>
                  </a:cubicBezTo>
                  <a:cubicBezTo>
                    <a:pt x="7" y="8"/>
                    <a:pt x="8" y="8"/>
                    <a:pt x="8" y="8"/>
                  </a:cubicBezTo>
                  <a:close/>
                </a:path>
              </a:pathLst>
            </a:custGeom>
            <a:solidFill>
              <a:srgbClr val="E0F1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0" name="Google Shape;1710;p35"/>
            <p:cNvSpPr/>
            <p:nvPr/>
          </p:nvSpPr>
          <p:spPr>
            <a:xfrm>
              <a:off x="2615" y="449"/>
              <a:ext cx="20" cy="21"/>
            </a:xfrm>
            <a:custGeom>
              <a:avLst/>
              <a:gdLst/>
              <a:ahLst/>
              <a:cxnLst/>
              <a:rect l="l" t="t" r="r" b="b"/>
              <a:pathLst>
                <a:path w="23" h="24" extrusionOk="0">
                  <a:moveTo>
                    <a:pt x="21" y="12"/>
                  </a:moveTo>
                  <a:cubicBezTo>
                    <a:pt x="22" y="20"/>
                    <a:pt x="19" y="24"/>
                    <a:pt x="11" y="24"/>
                  </a:cubicBezTo>
                  <a:cubicBezTo>
                    <a:pt x="2" y="24"/>
                    <a:pt x="0" y="19"/>
                    <a:pt x="0" y="11"/>
                  </a:cubicBezTo>
                  <a:cubicBezTo>
                    <a:pt x="0" y="4"/>
                    <a:pt x="2" y="0"/>
                    <a:pt x="10" y="0"/>
                  </a:cubicBezTo>
                  <a:cubicBezTo>
                    <a:pt x="19" y="0"/>
                    <a:pt x="23" y="4"/>
                    <a:pt x="21" y="12"/>
                  </a:cubicBezTo>
                  <a:close/>
                </a:path>
              </a:pathLst>
            </a:custGeom>
            <a:solidFill>
              <a:srgbClr val="E9F5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1" name="Google Shape;1711;p35"/>
            <p:cNvSpPr/>
            <p:nvPr/>
          </p:nvSpPr>
          <p:spPr>
            <a:xfrm>
              <a:off x="2615" y="394"/>
              <a:ext cx="19" cy="20"/>
            </a:xfrm>
            <a:custGeom>
              <a:avLst/>
              <a:gdLst/>
              <a:ahLst/>
              <a:cxnLst/>
              <a:rect l="l" t="t" r="r" b="b"/>
              <a:pathLst>
                <a:path w="22" h="23" extrusionOk="0">
                  <a:moveTo>
                    <a:pt x="21" y="11"/>
                  </a:moveTo>
                  <a:cubicBezTo>
                    <a:pt x="22" y="19"/>
                    <a:pt x="19" y="23"/>
                    <a:pt x="11" y="23"/>
                  </a:cubicBezTo>
                  <a:cubicBezTo>
                    <a:pt x="2" y="23"/>
                    <a:pt x="0" y="19"/>
                    <a:pt x="0" y="11"/>
                  </a:cubicBezTo>
                  <a:cubicBezTo>
                    <a:pt x="0" y="4"/>
                    <a:pt x="2" y="0"/>
                    <a:pt x="10" y="0"/>
                  </a:cubicBezTo>
                  <a:cubicBezTo>
                    <a:pt x="19" y="0"/>
                    <a:pt x="22" y="4"/>
                    <a:pt x="21" y="11"/>
                  </a:cubicBezTo>
                  <a:close/>
                </a:path>
              </a:pathLst>
            </a:custGeom>
            <a:solidFill>
              <a:srgbClr val="F0F8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2" name="Google Shape;1712;p35"/>
            <p:cNvSpPr/>
            <p:nvPr/>
          </p:nvSpPr>
          <p:spPr>
            <a:xfrm>
              <a:off x="2615" y="533"/>
              <a:ext cx="19" cy="20"/>
            </a:xfrm>
            <a:custGeom>
              <a:avLst/>
              <a:gdLst/>
              <a:ahLst/>
              <a:cxnLst/>
              <a:rect l="l" t="t" r="r" b="b"/>
              <a:pathLst>
                <a:path w="22" h="23" extrusionOk="0">
                  <a:moveTo>
                    <a:pt x="21" y="12"/>
                  </a:moveTo>
                  <a:cubicBezTo>
                    <a:pt x="22" y="21"/>
                    <a:pt x="18" y="23"/>
                    <a:pt x="10" y="23"/>
                  </a:cubicBezTo>
                  <a:cubicBezTo>
                    <a:pt x="1" y="23"/>
                    <a:pt x="0" y="18"/>
                    <a:pt x="0" y="11"/>
                  </a:cubicBezTo>
                  <a:cubicBezTo>
                    <a:pt x="0" y="4"/>
                    <a:pt x="2" y="0"/>
                    <a:pt x="10" y="0"/>
                  </a:cubicBezTo>
                  <a:cubicBezTo>
                    <a:pt x="19" y="0"/>
                    <a:pt x="22" y="3"/>
                    <a:pt x="21" y="12"/>
                  </a:cubicBezTo>
                  <a:close/>
                </a:path>
              </a:pathLst>
            </a:custGeom>
            <a:solidFill>
              <a:srgbClr val="F1F9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3" name="Google Shape;1713;p35"/>
            <p:cNvSpPr/>
            <p:nvPr/>
          </p:nvSpPr>
          <p:spPr>
            <a:xfrm>
              <a:off x="2644" y="335"/>
              <a:ext cx="19" cy="25"/>
            </a:xfrm>
            <a:custGeom>
              <a:avLst/>
              <a:gdLst/>
              <a:ahLst/>
              <a:cxnLst/>
              <a:rect l="l" t="t" r="r" b="b"/>
              <a:pathLst>
                <a:path w="22" h="29" extrusionOk="0">
                  <a:moveTo>
                    <a:pt x="0" y="24"/>
                  </a:moveTo>
                  <a:cubicBezTo>
                    <a:pt x="0" y="17"/>
                    <a:pt x="0" y="11"/>
                    <a:pt x="0" y="4"/>
                  </a:cubicBezTo>
                  <a:cubicBezTo>
                    <a:pt x="9" y="5"/>
                    <a:pt x="22" y="0"/>
                    <a:pt x="19" y="17"/>
                  </a:cubicBezTo>
                  <a:cubicBezTo>
                    <a:pt x="17" y="29"/>
                    <a:pt x="7" y="22"/>
                    <a:pt x="0" y="24"/>
                  </a:cubicBezTo>
                  <a:close/>
                </a:path>
              </a:pathLst>
            </a:custGeom>
            <a:solidFill>
              <a:srgbClr val="F2F9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4" name="Google Shape;1714;p35"/>
            <p:cNvSpPr/>
            <p:nvPr/>
          </p:nvSpPr>
          <p:spPr>
            <a:xfrm>
              <a:off x="2459" y="955"/>
              <a:ext cx="41" cy="10"/>
            </a:xfrm>
            <a:custGeom>
              <a:avLst/>
              <a:gdLst/>
              <a:ahLst/>
              <a:cxnLst/>
              <a:rect l="l" t="t" r="r" b="b"/>
              <a:pathLst>
                <a:path w="47" h="12" extrusionOk="0">
                  <a:moveTo>
                    <a:pt x="47" y="5"/>
                  </a:moveTo>
                  <a:cubicBezTo>
                    <a:pt x="31" y="12"/>
                    <a:pt x="16" y="10"/>
                    <a:pt x="0" y="5"/>
                  </a:cubicBezTo>
                  <a:cubicBezTo>
                    <a:pt x="16" y="1"/>
                    <a:pt x="31" y="0"/>
                    <a:pt x="47" y="5"/>
                  </a:cubicBezTo>
                  <a:close/>
                </a:path>
              </a:pathLst>
            </a:custGeom>
            <a:solidFill>
              <a:srgbClr val="80A7C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5" name="Google Shape;1715;p35"/>
            <p:cNvSpPr/>
            <p:nvPr/>
          </p:nvSpPr>
          <p:spPr>
            <a:xfrm>
              <a:off x="2459" y="968"/>
              <a:ext cx="41" cy="11"/>
            </a:xfrm>
            <a:custGeom>
              <a:avLst/>
              <a:gdLst/>
              <a:ahLst/>
              <a:cxnLst/>
              <a:rect l="l" t="t" r="r" b="b"/>
              <a:pathLst>
                <a:path w="47" h="13" extrusionOk="0">
                  <a:moveTo>
                    <a:pt x="0" y="7"/>
                  </a:moveTo>
                  <a:cubicBezTo>
                    <a:pt x="16" y="0"/>
                    <a:pt x="31" y="2"/>
                    <a:pt x="47" y="6"/>
                  </a:cubicBezTo>
                  <a:cubicBezTo>
                    <a:pt x="31" y="13"/>
                    <a:pt x="16" y="11"/>
                    <a:pt x="0" y="7"/>
                  </a:cubicBezTo>
                  <a:close/>
                </a:path>
              </a:pathLst>
            </a:custGeom>
            <a:solidFill>
              <a:srgbClr val="7DA6C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6" name="Google Shape;1716;p35"/>
            <p:cNvSpPr/>
            <p:nvPr/>
          </p:nvSpPr>
          <p:spPr>
            <a:xfrm>
              <a:off x="2461" y="983"/>
              <a:ext cx="41" cy="7"/>
            </a:xfrm>
            <a:custGeom>
              <a:avLst/>
              <a:gdLst/>
              <a:ahLst/>
              <a:cxnLst/>
              <a:rect l="l" t="t" r="r" b="b"/>
              <a:pathLst>
                <a:path w="47" h="8" extrusionOk="0">
                  <a:moveTo>
                    <a:pt x="47" y="8"/>
                  </a:moveTo>
                  <a:cubicBezTo>
                    <a:pt x="29" y="8"/>
                    <a:pt x="14" y="8"/>
                    <a:pt x="0" y="8"/>
                  </a:cubicBezTo>
                  <a:cubicBezTo>
                    <a:pt x="13" y="0"/>
                    <a:pt x="24" y="0"/>
                    <a:pt x="47" y="8"/>
                  </a:cubicBezTo>
                  <a:close/>
                </a:path>
              </a:pathLst>
            </a:custGeom>
            <a:solidFill>
              <a:srgbClr val="5E87A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7" name="Google Shape;1717;p35"/>
            <p:cNvSpPr/>
            <p:nvPr/>
          </p:nvSpPr>
          <p:spPr>
            <a:xfrm>
              <a:off x="2460" y="941"/>
              <a:ext cx="38" cy="7"/>
            </a:xfrm>
            <a:custGeom>
              <a:avLst/>
              <a:gdLst/>
              <a:ahLst/>
              <a:cxnLst/>
              <a:rect l="l" t="t" r="r" b="b"/>
              <a:pathLst>
                <a:path w="44" h="8" extrusionOk="0">
                  <a:moveTo>
                    <a:pt x="44" y="4"/>
                  </a:moveTo>
                  <a:cubicBezTo>
                    <a:pt x="29" y="8"/>
                    <a:pt x="15" y="8"/>
                    <a:pt x="0" y="5"/>
                  </a:cubicBezTo>
                  <a:cubicBezTo>
                    <a:pt x="15" y="0"/>
                    <a:pt x="30" y="2"/>
                    <a:pt x="44" y="4"/>
                  </a:cubicBezTo>
                  <a:close/>
                </a:path>
              </a:pathLst>
            </a:custGeom>
            <a:solidFill>
              <a:srgbClr val="5881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8" name="Google Shape;1718;p35"/>
            <p:cNvSpPr/>
            <p:nvPr/>
          </p:nvSpPr>
          <p:spPr>
            <a:xfrm>
              <a:off x="2390" y="1201"/>
              <a:ext cx="244" cy="178"/>
            </a:xfrm>
            <a:custGeom>
              <a:avLst/>
              <a:gdLst/>
              <a:ahLst/>
              <a:cxnLst/>
              <a:rect l="l" t="t" r="r" b="b"/>
              <a:pathLst>
                <a:path w="282" h="206" extrusionOk="0">
                  <a:moveTo>
                    <a:pt x="1" y="84"/>
                  </a:moveTo>
                  <a:cubicBezTo>
                    <a:pt x="10" y="54"/>
                    <a:pt x="33" y="38"/>
                    <a:pt x="58" y="26"/>
                  </a:cubicBezTo>
                  <a:cubicBezTo>
                    <a:pt x="119" y="0"/>
                    <a:pt x="178" y="3"/>
                    <a:pt x="231" y="46"/>
                  </a:cubicBezTo>
                  <a:cubicBezTo>
                    <a:pt x="282" y="86"/>
                    <a:pt x="278" y="163"/>
                    <a:pt x="225" y="200"/>
                  </a:cubicBezTo>
                  <a:cubicBezTo>
                    <a:pt x="221" y="203"/>
                    <a:pt x="216" y="206"/>
                    <a:pt x="211" y="205"/>
                  </a:cubicBezTo>
                  <a:cubicBezTo>
                    <a:pt x="210" y="205"/>
                    <a:pt x="209" y="204"/>
                    <a:pt x="209" y="204"/>
                  </a:cubicBezTo>
                  <a:cubicBezTo>
                    <a:pt x="207" y="194"/>
                    <a:pt x="212" y="190"/>
                    <a:pt x="220" y="185"/>
                  </a:cubicBezTo>
                  <a:cubicBezTo>
                    <a:pt x="242" y="174"/>
                    <a:pt x="253" y="154"/>
                    <a:pt x="256" y="131"/>
                  </a:cubicBezTo>
                  <a:cubicBezTo>
                    <a:pt x="257" y="122"/>
                    <a:pt x="262" y="110"/>
                    <a:pt x="245" y="108"/>
                  </a:cubicBezTo>
                  <a:cubicBezTo>
                    <a:pt x="241" y="108"/>
                    <a:pt x="237" y="99"/>
                    <a:pt x="241" y="94"/>
                  </a:cubicBezTo>
                  <a:cubicBezTo>
                    <a:pt x="247" y="85"/>
                    <a:pt x="246" y="78"/>
                    <a:pt x="239" y="70"/>
                  </a:cubicBezTo>
                  <a:cubicBezTo>
                    <a:pt x="230" y="59"/>
                    <a:pt x="221" y="49"/>
                    <a:pt x="207" y="47"/>
                  </a:cubicBezTo>
                  <a:cubicBezTo>
                    <a:pt x="199" y="46"/>
                    <a:pt x="190" y="48"/>
                    <a:pt x="188" y="36"/>
                  </a:cubicBezTo>
                  <a:cubicBezTo>
                    <a:pt x="187" y="34"/>
                    <a:pt x="189" y="34"/>
                    <a:pt x="187" y="35"/>
                  </a:cubicBezTo>
                  <a:cubicBezTo>
                    <a:pt x="163" y="42"/>
                    <a:pt x="146" y="10"/>
                    <a:pt x="120" y="21"/>
                  </a:cubicBezTo>
                  <a:cubicBezTo>
                    <a:pt x="118" y="23"/>
                    <a:pt x="114" y="22"/>
                    <a:pt x="111" y="24"/>
                  </a:cubicBezTo>
                  <a:cubicBezTo>
                    <a:pt x="95" y="37"/>
                    <a:pt x="76" y="39"/>
                    <a:pt x="57" y="42"/>
                  </a:cubicBezTo>
                  <a:cubicBezTo>
                    <a:pt x="43" y="44"/>
                    <a:pt x="34" y="55"/>
                    <a:pt x="25" y="64"/>
                  </a:cubicBezTo>
                  <a:cubicBezTo>
                    <a:pt x="17" y="72"/>
                    <a:pt x="14" y="86"/>
                    <a:pt x="1" y="89"/>
                  </a:cubicBezTo>
                  <a:cubicBezTo>
                    <a:pt x="0" y="87"/>
                    <a:pt x="0" y="85"/>
                    <a:pt x="1" y="84"/>
                  </a:cubicBezTo>
                  <a:close/>
                </a:path>
              </a:pathLst>
            </a:custGeom>
            <a:solidFill>
              <a:srgbClr val="8BC1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9" name="Google Shape;1719;p35"/>
            <p:cNvSpPr/>
            <p:nvPr/>
          </p:nvSpPr>
          <p:spPr>
            <a:xfrm>
              <a:off x="2380" y="1273"/>
              <a:ext cx="192" cy="137"/>
            </a:xfrm>
            <a:custGeom>
              <a:avLst/>
              <a:gdLst/>
              <a:ahLst/>
              <a:cxnLst/>
              <a:rect l="l" t="t" r="r" b="b"/>
              <a:pathLst>
                <a:path w="223" h="158" extrusionOk="0">
                  <a:moveTo>
                    <a:pt x="13" y="0"/>
                  </a:moveTo>
                  <a:cubicBezTo>
                    <a:pt x="13" y="1"/>
                    <a:pt x="14" y="3"/>
                    <a:pt x="14" y="5"/>
                  </a:cubicBezTo>
                  <a:cubicBezTo>
                    <a:pt x="19" y="11"/>
                    <a:pt x="15" y="18"/>
                    <a:pt x="15" y="24"/>
                  </a:cubicBezTo>
                  <a:cubicBezTo>
                    <a:pt x="14" y="42"/>
                    <a:pt x="16" y="60"/>
                    <a:pt x="25" y="76"/>
                  </a:cubicBezTo>
                  <a:cubicBezTo>
                    <a:pt x="30" y="84"/>
                    <a:pt x="35" y="91"/>
                    <a:pt x="45" y="91"/>
                  </a:cubicBezTo>
                  <a:cubicBezTo>
                    <a:pt x="47" y="91"/>
                    <a:pt x="49" y="92"/>
                    <a:pt x="51" y="92"/>
                  </a:cubicBezTo>
                  <a:cubicBezTo>
                    <a:pt x="61" y="93"/>
                    <a:pt x="55" y="108"/>
                    <a:pt x="64" y="108"/>
                  </a:cubicBezTo>
                  <a:cubicBezTo>
                    <a:pt x="74" y="108"/>
                    <a:pt x="80" y="110"/>
                    <a:pt x="83" y="119"/>
                  </a:cubicBezTo>
                  <a:cubicBezTo>
                    <a:pt x="84" y="124"/>
                    <a:pt x="86" y="124"/>
                    <a:pt x="89" y="121"/>
                  </a:cubicBezTo>
                  <a:cubicBezTo>
                    <a:pt x="95" y="116"/>
                    <a:pt x="101" y="117"/>
                    <a:pt x="105" y="123"/>
                  </a:cubicBezTo>
                  <a:cubicBezTo>
                    <a:pt x="109" y="129"/>
                    <a:pt x="113" y="127"/>
                    <a:pt x="118" y="126"/>
                  </a:cubicBezTo>
                  <a:cubicBezTo>
                    <a:pt x="126" y="124"/>
                    <a:pt x="137" y="122"/>
                    <a:pt x="133" y="137"/>
                  </a:cubicBezTo>
                  <a:cubicBezTo>
                    <a:pt x="132" y="141"/>
                    <a:pt x="134" y="137"/>
                    <a:pt x="134" y="138"/>
                  </a:cubicBezTo>
                  <a:cubicBezTo>
                    <a:pt x="144" y="134"/>
                    <a:pt x="155" y="138"/>
                    <a:pt x="164" y="130"/>
                  </a:cubicBezTo>
                  <a:cubicBezTo>
                    <a:pt x="177" y="120"/>
                    <a:pt x="194" y="124"/>
                    <a:pt x="208" y="118"/>
                  </a:cubicBezTo>
                  <a:cubicBezTo>
                    <a:pt x="212" y="116"/>
                    <a:pt x="217" y="118"/>
                    <a:pt x="222" y="120"/>
                  </a:cubicBezTo>
                  <a:cubicBezTo>
                    <a:pt x="222" y="120"/>
                    <a:pt x="223" y="121"/>
                    <a:pt x="223" y="121"/>
                  </a:cubicBezTo>
                  <a:cubicBezTo>
                    <a:pt x="215" y="135"/>
                    <a:pt x="200" y="137"/>
                    <a:pt x="187" y="140"/>
                  </a:cubicBezTo>
                  <a:cubicBezTo>
                    <a:pt x="118" y="158"/>
                    <a:pt x="37" y="136"/>
                    <a:pt x="10" y="68"/>
                  </a:cubicBezTo>
                  <a:cubicBezTo>
                    <a:pt x="1" y="46"/>
                    <a:pt x="0" y="22"/>
                    <a:pt x="13" y="0"/>
                  </a:cubicBezTo>
                  <a:close/>
                </a:path>
              </a:pathLst>
            </a:custGeom>
            <a:solidFill>
              <a:srgbClr val="89C1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0" name="Google Shape;1720;p35"/>
            <p:cNvSpPr/>
            <p:nvPr/>
          </p:nvSpPr>
          <p:spPr>
            <a:xfrm>
              <a:off x="2715" y="1244"/>
              <a:ext cx="46" cy="12"/>
            </a:xfrm>
            <a:custGeom>
              <a:avLst/>
              <a:gdLst/>
              <a:ahLst/>
              <a:cxnLst/>
              <a:rect l="l" t="t" r="r" b="b"/>
              <a:pathLst>
                <a:path w="53" h="14" extrusionOk="0">
                  <a:moveTo>
                    <a:pt x="53" y="9"/>
                  </a:moveTo>
                  <a:cubicBezTo>
                    <a:pt x="35" y="10"/>
                    <a:pt x="17" y="14"/>
                    <a:pt x="0" y="4"/>
                  </a:cubicBezTo>
                  <a:cubicBezTo>
                    <a:pt x="18" y="3"/>
                    <a:pt x="36" y="0"/>
                    <a:pt x="53" y="9"/>
                  </a:cubicBezTo>
                  <a:close/>
                </a:path>
              </a:pathLst>
            </a:custGeom>
            <a:solidFill>
              <a:srgbClr val="749E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1" name="Google Shape;1721;p35"/>
            <p:cNvSpPr/>
            <p:nvPr/>
          </p:nvSpPr>
          <p:spPr>
            <a:xfrm>
              <a:off x="2709" y="1275"/>
              <a:ext cx="50" cy="12"/>
            </a:xfrm>
            <a:custGeom>
              <a:avLst/>
              <a:gdLst/>
              <a:ahLst/>
              <a:cxnLst/>
              <a:rect l="l" t="t" r="r" b="b"/>
              <a:pathLst>
                <a:path w="57" h="14" extrusionOk="0">
                  <a:moveTo>
                    <a:pt x="0" y="4"/>
                  </a:moveTo>
                  <a:cubicBezTo>
                    <a:pt x="24" y="2"/>
                    <a:pt x="41" y="0"/>
                    <a:pt x="57" y="9"/>
                  </a:cubicBezTo>
                  <a:cubicBezTo>
                    <a:pt x="40" y="10"/>
                    <a:pt x="22" y="14"/>
                    <a:pt x="0" y="4"/>
                  </a:cubicBezTo>
                  <a:close/>
                </a:path>
              </a:pathLst>
            </a:custGeom>
            <a:solidFill>
              <a:srgbClr val="7B99A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2" name="Google Shape;1722;p35"/>
            <p:cNvSpPr/>
            <p:nvPr/>
          </p:nvSpPr>
          <p:spPr>
            <a:xfrm>
              <a:off x="2715" y="1295"/>
              <a:ext cx="39" cy="5"/>
            </a:xfrm>
            <a:custGeom>
              <a:avLst/>
              <a:gdLst/>
              <a:ahLst/>
              <a:cxnLst/>
              <a:rect l="l" t="t" r="r" b="b"/>
              <a:pathLst>
                <a:path w="45" h="6" extrusionOk="0">
                  <a:moveTo>
                    <a:pt x="1" y="0"/>
                  </a:moveTo>
                  <a:cubicBezTo>
                    <a:pt x="15" y="0"/>
                    <a:pt x="30" y="0"/>
                    <a:pt x="45" y="0"/>
                  </a:cubicBezTo>
                  <a:cubicBezTo>
                    <a:pt x="45" y="2"/>
                    <a:pt x="45" y="4"/>
                    <a:pt x="45" y="6"/>
                  </a:cubicBezTo>
                  <a:cubicBezTo>
                    <a:pt x="30" y="5"/>
                    <a:pt x="15" y="4"/>
                    <a:pt x="0" y="3"/>
                  </a:cubicBezTo>
                  <a:cubicBezTo>
                    <a:pt x="0" y="2"/>
                    <a:pt x="0" y="1"/>
                    <a:pt x="1" y="0"/>
                  </a:cubicBezTo>
                  <a:close/>
                </a:path>
              </a:pathLst>
            </a:custGeom>
            <a:solidFill>
              <a:srgbClr val="4D769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3" name="Google Shape;1723;p35"/>
            <p:cNvSpPr/>
            <p:nvPr/>
          </p:nvSpPr>
          <p:spPr>
            <a:xfrm>
              <a:off x="2716" y="1262"/>
              <a:ext cx="45" cy="9"/>
            </a:xfrm>
            <a:custGeom>
              <a:avLst/>
              <a:gdLst/>
              <a:ahLst/>
              <a:cxnLst/>
              <a:rect l="l" t="t" r="r" b="b"/>
              <a:pathLst>
                <a:path w="52" h="10" extrusionOk="0">
                  <a:moveTo>
                    <a:pt x="0" y="3"/>
                  </a:moveTo>
                  <a:cubicBezTo>
                    <a:pt x="16" y="1"/>
                    <a:pt x="33" y="0"/>
                    <a:pt x="52" y="4"/>
                  </a:cubicBezTo>
                  <a:cubicBezTo>
                    <a:pt x="32" y="10"/>
                    <a:pt x="16" y="5"/>
                    <a:pt x="0" y="3"/>
                  </a:cubicBezTo>
                  <a:close/>
                </a:path>
              </a:pathLst>
            </a:custGeom>
            <a:solidFill>
              <a:srgbClr val="557B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4" name="Google Shape;1724;p35"/>
            <p:cNvSpPr/>
            <p:nvPr/>
          </p:nvSpPr>
          <p:spPr>
            <a:xfrm>
              <a:off x="3049" y="1207"/>
              <a:ext cx="346" cy="354"/>
            </a:xfrm>
            <a:custGeom>
              <a:avLst/>
              <a:gdLst/>
              <a:ahLst/>
              <a:cxnLst/>
              <a:rect l="l" t="t" r="r" b="b"/>
              <a:pathLst>
                <a:path w="401" h="410" extrusionOk="0">
                  <a:moveTo>
                    <a:pt x="315" y="79"/>
                  </a:moveTo>
                  <a:cubicBezTo>
                    <a:pt x="316" y="80"/>
                    <a:pt x="316" y="80"/>
                    <a:pt x="317" y="80"/>
                  </a:cubicBezTo>
                  <a:cubicBezTo>
                    <a:pt x="340" y="66"/>
                    <a:pt x="340" y="66"/>
                    <a:pt x="358" y="90"/>
                  </a:cubicBezTo>
                  <a:cubicBezTo>
                    <a:pt x="360" y="92"/>
                    <a:pt x="361" y="94"/>
                    <a:pt x="363" y="97"/>
                  </a:cubicBezTo>
                  <a:cubicBezTo>
                    <a:pt x="368" y="106"/>
                    <a:pt x="375" y="115"/>
                    <a:pt x="378" y="125"/>
                  </a:cubicBezTo>
                  <a:cubicBezTo>
                    <a:pt x="384" y="141"/>
                    <a:pt x="360" y="131"/>
                    <a:pt x="360" y="144"/>
                  </a:cubicBezTo>
                  <a:cubicBezTo>
                    <a:pt x="361" y="145"/>
                    <a:pt x="362" y="146"/>
                    <a:pt x="362" y="146"/>
                  </a:cubicBezTo>
                  <a:cubicBezTo>
                    <a:pt x="386" y="135"/>
                    <a:pt x="390" y="150"/>
                    <a:pt x="393" y="168"/>
                  </a:cubicBezTo>
                  <a:cubicBezTo>
                    <a:pt x="401" y="213"/>
                    <a:pt x="394" y="256"/>
                    <a:pt x="373" y="298"/>
                  </a:cubicBezTo>
                  <a:cubicBezTo>
                    <a:pt x="367" y="309"/>
                    <a:pt x="361" y="319"/>
                    <a:pt x="348" y="305"/>
                  </a:cubicBezTo>
                  <a:cubicBezTo>
                    <a:pt x="346" y="303"/>
                    <a:pt x="342" y="301"/>
                    <a:pt x="339" y="304"/>
                  </a:cubicBezTo>
                  <a:cubicBezTo>
                    <a:pt x="339" y="305"/>
                    <a:pt x="338" y="306"/>
                    <a:pt x="339" y="306"/>
                  </a:cubicBezTo>
                  <a:cubicBezTo>
                    <a:pt x="355" y="328"/>
                    <a:pt x="355" y="328"/>
                    <a:pt x="334" y="348"/>
                  </a:cubicBezTo>
                  <a:cubicBezTo>
                    <a:pt x="332" y="349"/>
                    <a:pt x="331" y="351"/>
                    <a:pt x="329" y="352"/>
                  </a:cubicBezTo>
                  <a:cubicBezTo>
                    <a:pt x="303" y="375"/>
                    <a:pt x="303" y="375"/>
                    <a:pt x="280" y="356"/>
                  </a:cubicBezTo>
                  <a:cubicBezTo>
                    <a:pt x="279" y="357"/>
                    <a:pt x="278" y="359"/>
                    <a:pt x="278" y="359"/>
                  </a:cubicBezTo>
                  <a:cubicBezTo>
                    <a:pt x="294" y="383"/>
                    <a:pt x="276" y="386"/>
                    <a:pt x="260" y="391"/>
                  </a:cubicBezTo>
                  <a:cubicBezTo>
                    <a:pt x="198" y="410"/>
                    <a:pt x="140" y="400"/>
                    <a:pt x="87" y="364"/>
                  </a:cubicBezTo>
                  <a:cubicBezTo>
                    <a:pt x="78" y="357"/>
                    <a:pt x="70" y="352"/>
                    <a:pt x="83" y="342"/>
                  </a:cubicBezTo>
                  <a:cubicBezTo>
                    <a:pt x="86" y="340"/>
                    <a:pt x="91" y="336"/>
                    <a:pt x="87" y="332"/>
                  </a:cubicBezTo>
                  <a:cubicBezTo>
                    <a:pt x="83" y="327"/>
                    <a:pt x="80" y="332"/>
                    <a:pt x="78" y="335"/>
                  </a:cubicBezTo>
                  <a:cubicBezTo>
                    <a:pt x="69" y="349"/>
                    <a:pt x="61" y="344"/>
                    <a:pt x="54" y="334"/>
                  </a:cubicBezTo>
                  <a:cubicBezTo>
                    <a:pt x="49" y="327"/>
                    <a:pt x="43" y="320"/>
                    <a:pt x="38" y="313"/>
                  </a:cubicBezTo>
                  <a:cubicBezTo>
                    <a:pt x="20" y="285"/>
                    <a:pt x="20" y="285"/>
                    <a:pt x="42" y="267"/>
                  </a:cubicBezTo>
                  <a:cubicBezTo>
                    <a:pt x="41" y="266"/>
                    <a:pt x="40" y="264"/>
                    <a:pt x="40" y="264"/>
                  </a:cubicBezTo>
                  <a:cubicBezTo>
                    <a:pt x="14" y="268"/>
                    <a:pt x="14" y="268"/>
                    <a:pt x="9" y="241"/>
                  </a:cubicBezTo>
                  <a:cubicBezTo>
                    <a:pt x="0" y="195"/>
                    <a:pt x="8" y="152"/>
                    <a:pt x="30" y="110"/>
                  </a:cubicBezTo>
                  <a:cubicBezTo>
                    <a:pt x="36" y="100"/>
                    <a:pt x="41" y="93"/>
                    <a:pt x="52" y="104"/>
                  </a:cubicBezTo>
                  <a:cubicBezTo>
                    <a:pt x="54" y="107"/>
                    <a:pt x="58" y="111"/>
                    <a:pt x="62" y="106"/>
                  </a:cubicBezTo>
                  <a:cubicBezTo>
                    <a:pt x="66" y="102"/>
                    <a:pt x="61" y="99"/>
                    <a:pt x="58" y="98"/>
                  </a:cubicBezTo>
                  <a:cubicBezTo>
                    <a:pt x="42" y="90"/>
                    <a:pt x="48" y="83"/>
                    <a:pt x="57" y="74"/>
                  </a:cubicBezTo>
                  <a:cubicBezTo>
                    <a:pt x="67" y="64"/>
                    <a:pt x="78" y="54"/>
                    <a:pt x="90" y="45"/>
                  </a:cubicBezTo>
                  <a:cubicBezTo>
                    <a:pt x="99" y="38"/>
                    <a:pt x="109" y="31"/>
                    <a:pt x="115" y="49"/>
                  </a:cubicBezTo>
                  <a:cubicBezTo>
                    <a:pt x="115" y="52"/>
                    <a:pt x="118" y="56"/>
                    <a:pt x="122" y="54"/>
                  </a:cubicBezTo>
                  <a:cubicBezTo>
                    <a:pt x="128" y="51"/>
                    <a:pt x="124" y="47"/>
                    <a:pt x="122" y="44"/>
                  </a:cubicBezTo>
                  <a:cubicBezTo>
                    <a:pt x="113" y="32"/>
                    <a:pt x="119" y="27"/>
                    <a:pt x="131" y="23"/>
                  </a:cubicBezTo>
                  <a:cubicBezTo>
                    <a:pt x="195" y="0"/>
                    <a:pt x="255" y="8"/>
                    <a:pt x="312" y="45"/>
                  </a:cubicBezTo>
                  <a:cubicBezTo>
                    <a:pt x="325" y="53"/>
                    <a:pt x="331" y="61"/>
                    <a:pt x="316" y="72"/>
                  </a:cubicBezTo>
                  <a:cubicBezTo>
                    <a:pt x="313" y="74"/>
                    <a:pt x="313" y="77"/>
                    <a:pt x="315" y="7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5" name="Google Shape;1725;p35"/>
            <p:cNvSpPr/>
            <p:nvPr/>
          </p:nvSpPr>
          <p:spPr>
            <a:xfrm>
              <a:off x="2386" y="1210"/>
              <a:ext cx="236" cy="186"/>
            </a:xfrm>
            <a:custGeom>
              <a:avLst/>
              <a:gdLst/>
              <a:ahLst/>
              <a:cxnLst/>
              <a:rect l="l" t="t" r="r" b="b"/>
              <a:pathLst>
                <a:path w="274" h="215" extrusionOk="0">
                  <a:moveTo>
                    <a:pt x="215" y="193"/>
                  </a:moveTo>
                  <a:cubicBezTo>
                    <a:pt x="198" y="193"/>
                    <a:pt x="182" y="200"/>
                    <a:pt x="167" y="204"/>
                  </a:cubicBezTo>
                  <a:cubicBezTo>
                    <a:pt x="138" y="211"/>
                    <a:pt x="139" y="214"/>
                    <a:pt x="115" y="213"/>
                  </a:cubicBezTo>
                  <a:cubicBezTo>
                    <a:pt x="116" y="207"/>
                    <a:pt x="126" y="212"/>
                    <a:pt x="124" y="205"/>
                  </a:cubicBezTo>
                  <a:cubicBezTo>
                    <a:pt x="122" y="199"/>
                    <a:pt x="115" y="200"/>
                    <a:pt x="112" y="202"/>
                  </a:cubicBezTo>
                  <a:cubicBezTo>
                    <a:pt x="104" y="207"/>
                    <a:pt x="98" y="215"/>
                    <a:pt x="96" y="198"/>
                  </a:cubicBezTo>
                  <a:cubicBezTo>
                    <a:pt x="95" y="194"/>
                    <a:pt x="85" y="190"/>
                    <a:pt x="84" y="198"/>
                  </a:cubicBezTo>
                  <a:cubicBezTo>
                    <a:pt x="83" y="205"/>
                    <a:pt x="81" y="206"/>
                    <a:pt x="76" y="204"/>
                  </a:cubicBezTo>
                  <a:cubicBezTo>
                    <a:pt x="73" y="202"/>
                    <a:pt x="67" y="202"/>
                    <a:pt x="69" y="196"/>
                  </a:cubicBezTo>
                  <a:cubicBezTo>
                    <a:pt x="74" y="183"/>
                    <a:pt x="66" y="183"/>
                    <a:pt x="58" y="186"/>
                  </a:cubicBezTo>
                  <a:cubicBezTo>
                    <a:pt x="50" y="190"/>
                    <a:pt x="44" y="192"/>
                    <a:pt x="49" y="179"/>
                  </a:cubicBezTo>
                  <a:cubicBezTo>
                    <a:pt x="51" y="173"/>
                    <a:pt x="46" y="169"/>
                    <a:pt x="43" y="169"/>
                  </a:cubicBezTo>
                  <a:cubicBezTo>
                    <a:pt x="7" y="170"/>
                    <a:pt x="9" y="140"/>
                    <a:pt x="3" y="119"/>
                  </a:cubicBezTo>
                  <a:cubicBezTo>
                    <a:pt x="0" y="106"/>
                    <a:pt x="2" y="91"/>
                    <a:pt x="7" y="78"/>
                  </a:cubicBezTo>
                  <a:cubicBezTo>
                    <a:pt x="18" y="59"/>
                    <a:pt x="30" y="41"/>
                    <a:pt x="50" y="30"/>
                  </a:cubicBezTo>
                  <a:cubicBezTo>
                    <a:pt x="56" y="27"/>
                    <a:pt x="60" y="21"/>
                    <a:pt x="70" y="28"/>
                  </a:cubicBezTo>
                  <a:cubicBezTo>
                    <a:pt x="82" y="36"/>
                    <a:pt x="80" y="13"/>
                    <a:pt x="86" y="15"/>
                  </a:cubicBezTo>
                  <a:cubicBezTo>
                    <a:pt x="95" y="19"/>
                    <a:pt x="101" y="24"/>
                    <a:pt x="108" y="16"/>
                  </a:cubicBezTo>
                  <a:cubicBezTo>
                    <a:pt x="122" y="0"/>
                    <a:pt x="160" y="2"/>
                    <a:pt x="172" y="19"/>
                  </a:cubicBezTo>
                  <a:cubicBezTo>
                    <a:pt x="176" y="24"/>
                    <a:pt x="182" y="25"/>
                    <a:pt x="185" y="18"/>
                  </a:cubicBezTo>
                  <a:cubicBezTo>
                    <a:pt x="188" y="12"/>
                    <a:pt x="191" y="14"/>
                    <a:pt x="194" y="16"/>
                  </a:cubicBezTo>
                  <a:cubicBezTo>
                    <a:pt x="197" y="17"/>
                    <a:pt x="201" y="17"/>
                    <a:pt x="197" y="24"/>
                  </a:cubicBezTo>
                  <a:cubicBezTo>
                    <a:pt x="193" y="31"/>
                    <a:pt x="200" y="34"/>
                    <a:pt x="207" y="33"/>
                  </a:cubicBezTo>
                  <a:cubicBezTo>
                    <a:pt x="225" y="31"/>
                    <a:pt x="256" y="55"/>
                    <a:pt x="258" y="73"/>
                  </a:cubicBezTo>
                  <a:cubicBezTo>
                    <a:pt x="259" y="79"/>
                    <a:pt x="256" y="79"/>
                    <a:pt x="252" y="80"/>
                  </a:cubicBezTo>
                  <a:cubicBezTo>
                    <a:pt x="246" y="82"/>
                    <a:pt x="247" y="87"/>
                    <a:pt x="250" y="92"/>
                  </a:cubicBezTo>
                  <a:cubicBezTo>
                    <a:pt x="253" y="98"/>
                    <a:pt x="255" y="98"/>
                    <a:pt x="259" y="92"/>
                  </a:cubicBezTo>
                  <a:cubicBezTo>
                    <a:pt x="264" y="85"/>
                    <a:pt x="265" y="92"/>
                    <a:pt x="266" y="95"/>
                  </a:cubicBezTo>
                  <a:cubicBezTo>
                    <a:pt x="274" y="121"/>
                    <a:pt x="255" y="169"/>
                    <a:pt x="229" y="179"/>
                  </a:cubicBezTo>
                  <a:cubicBezTo>
                    <a:pt x="220" y="182"/>
                    <a:pt x="218" y="187"/>
                    <a:pt x="215" y="193"/>
                  </a:cubicBezTo>
                  <a:close/>
                </a:path>
              </a:pathLst>
            </a:custGeom>
            <a:solidFill>
              <a:srgbClr val="84BE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6" name="Google Shape;1726;p35"/>
            <p:cNvSpPr/>
            <p:nvPr/>
          </p:nvSpPr>
          <p:spPr>
            <a:xfrm>
              <a:off x="3136" y="1276"/>
              <a:ext cx="106" cy="143"/>
            </a:xfrm>
            <a:custGeom>
              <a:avLst/>
              <a:gdLst/>
              <a:ahLst/>
              <a:cxnLst/>
              <a:rect l="l" t="t" r="r" b="b"/>
              <a:pathLst>
                <a:path w="123" h="166" extrusionOk="0">
                  <a:moveTo>
                    <a:pt x="114" y="0"/>
                  </a:moveTo>
                  <a:cubicBezTo>
                    <a:pt x="117" y="7"/>
                    <a:pt x="123" y="10"/>
                    <a:pt x="120" y="20"/>
                  </a:cubicBezTo>
                  <a:cubicBezTo>
                    <a:pt x="112" y="46"/>
                    <a:pt x="111" y="75"/>
                    <a:pt x="108" y="103"/>
                  </a:cubicBezTo>
                  <a:cubicBezTo>
                    <a:pt x="107" y="109"/>
                    <a:pt x="114" y="111"/>
                    <a:pt x="116" y="115"/>
                  </a:cubicBezTo>
                  <a:cubicBezTo>
                    <a:pt x="120" y="122"/>
                    <a:pt x="120" y="129"/>
                    <a:pt x="116" y="136"/>
                  </a:cubicBezTo>
                  <a:cubicBezTo>
                    <a:pt x="111" y="142"/>
                    <a:pt x="104" y="147"/>
                    <a:pt x="97" y="144"/>
                  </a:cubicBezTo>
                  <a:cubicBezTo>
                    <a:pt x="68" y="132"/>
                    <a:pt x="47" y="153"/>
                    <a:pt x="24" y="162"/>
                  </a:cubicBezTo>
                  <a:cubicBezTo>
                    <a:pt x="16" y="166"/>
                    <a:pt x="10" y="165"/>
                    <a:pt x="0" y="165"/>
                  </a:cubicBezTo>
                  <a:cubicBezTo>
                    <a:pt x="7" y="157"/>
                    <a:pt x="8" y="152"/>
                    <a:pt x="20" y="150"/>
                  </a:cubicBezTo>
                  <a:cubicBezTo>
                    <a:pt x="39" y="148"/>
                    <a:pt x="62" y="142"/>
                    <a:pt x="74" y="129"/>
                  </a:cubicBezTo>
                  <a:cubicBezTo>
                    <a:pt x="85" y="119"/>
                    <a:pt x="101" y="107"/>
                    <a:pt x="101" y="87"/>
                  </a:cubicBezTo>
                  <a:cubicBezTo>
                    <a:pt x="100" y="62"/>
                    <a:pt x="112" y="38"/>
                    <a:pt x="106" y="13"/>
                  </a:cubicBezTo>
                  <a:cubicBezTo>
                    <a:pt x="105" y="10"/>
                    <a:pt x="111" y="4"/>
                    <a:pt x="114" y="0"/>
                  </a:cubicBezTo>
                  <a:close/>
                </a:path>
              </a:pathLst>
            </a:custGeom>
            <a:solidFill>
              <a:srgbClr val="5B422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7" name="Google Shape;1727;p35"/>
            <p:cNvSpPr/>
            <p:nvPr/>
          </p:nvSpPr>
          <p:spPr>
            <a:xfrm>
              <a:off x="3346" y="1379"/>
              <a:ext cx="38" cy="49"/>
            </a:xfrm>
            <a:custGeom>
              <a:avLst/>
              <a:gdLst/>
              <a:ahLst/>
              <a:cxnLst/>
              <a:rect l="l" t="t" r="r" b="b"/>
              <a:pathLst>
                <a:path w="43" h="57" extrusionOk="0">
                  <a:moveTo>
                    <a:pt x="0" y="36"/>
                  </a:moveTo>
                  <a:cubicBezTo>
                    <a:pt x="12" y="31"/>
                    <a:pt x="16" y="57"/>
                    <a:pt x="27" y="41"/>
                  </a:cubicBezTo>
                  <a:cubicBezTo>
                    <a:pt x="34" y="31"/>
                    <a:pt x="23" y="28"/>
                    <a:pt x="16" y="26"/>
                  </a:cubicBezTo>
                  <a:cubicBezTo>
                    <a:pt x="17" y="19"/>
                    <a:pt x="27" y="21"/>
                    <a:pt x="28" y="14"/>
                  </a:cubicBezTo>
                  <a:cubicBezTo>
                    <a:pt x="22" y="7"/>
                    <a:pt x="17" y="20"/>
                    <a:pt x="11" y="12"/>
                  </a:cubicBezTo>
                  <a:cubicBezTo>
                    <a:pt x="17" y="4"/>
                    <a:pt x="24" y="0"/>
                    <a:pt x="34" y="3"/>
                  </a:cubicBezTo>
                  <a:cubicBezTo>
                    <a:pt x="43" y="7"/>
                    <a:pt x="41" y="15"/>
                    <a:pt x="37" y="22"/>
                  </a:cubicBezTo>
                  <a:cubicBezTo>
                    <a:pt x="37" y="24"/>
                    <a:pt x="38" y="27"/>
                    <a:pt x="38" y="29"/>
                  </a:cubicBezTo>
                  <a:cubicBezTo>
                    <a:pt x="43" y="42"/>
                    <a:pt x="36" y="51"/>
                    <a:pt x="25" y="53"/>
                  </a:cubicBezTo>
                  <a:cubicBezTo>
                    <a:pt x="12" y="56"/>
                    <a:pt x="4" y="49"/>
                    <a:pt x="0" y="36"/>
                  </a:cubicBezTo>
                  <a:close/>
                </a:path>
              </a:pathLst>
            </a:custGeom>
            <a:solidFill>
              <a:srgbClr val="DA87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8" name="Google Shape;1728;p35"/>
            <p:cNvSpPr/>
            <p:nvPr/>
          </p:nvSpPr>
          <p:spPr>
            <a:xfrm>
              <a:off x="3064" y="1342"/>
              <a:ext cx="35" cy="47"/>
            </a:xfrm>
            <a:custGeom>
              <a:avLst/>
              <a:gdLst/>
              <a:ahLst/>
              <a:cxnLst/>
              <a:rect l="l" t="t" r="r" b="b"/>
              <a:pathLst>
                <a:path w="41" h="55" extrusionOk="0">
                  <a:moveTo>
                    <a:pt x="4" y="49"/>
                  </a:moveTo>
                  <a:cubicBezTo>
                    <a:pt x="10" y="45"/>
                    <a:pt x="19" y="48"/>
                    <a:pt x="23" y="37"/>
                  </a:cubicBezTo>
                  <a:cubicBezTo>
                    <a:pt x="23" y="34"/>
                    <a:pt x="19" y="35"/>
                    <a:pt x="16" y="35"/>
                  </a:cubicBezTo>
                  <a:cubicBezTo>
                    <a:pt x="7" y="33"/>
                    <a:pt x="1" y="29"/>
                    <a:pt x="0" y="19"/>
                  </a:cubicBezTo>
                  <a:cubicBezTo>
                    <a:pt x="0" y="11"/>
                    <a:pt x="5" y="6"/>
                    <a:pt x="12" y="3"/>
                  </a:cubicBezTo>
                  <a:cubicBezTo>
                    <a:pt x="22" y="0"/>
                    <a:pt x="30" y="4"/>
                    <a:pt x="35" y="12"/>
                  </a:cubicBezTo>
                  <a:cubicBezTo>
                    <a:pt x="41" y="21"/>
                    <a:pt x="39" y="32"/>
                    <a:pt x="32" y="41"/>
                  </a:cubicBezTo>
                  <a:cubicBezTo>
                    <a:pt x="25" y="50"/>
                    <a:pt x="16" y="55"/>
                    <a:pt x="4" y="49"/>
                  </a:cubicBezTo>
                  <a:close/>
                </a:path>
              </a:pathLst>
            </a:custGeom>
            <a:solidFill>
              <a:srgbClr val="DA82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9" name="Google Shape;1729;p35"/>
            <p:cNvSpPr/>
            <p:nvPr/>
          </p:nvSpPr>
          <p:spPr>
            <a:xfrm>
              <a:off x="3184" y="1500"/>
              <a:ext cx="37" cy="44"/>
            </a:xfrm>
            <a:custGeom>
              <a:avLst/>
              <a:gdLst/>
              <a:ahLst/>
              <a:cxnLst/>
              <a:rect l="l" t="t" r="r" b="b"/>
              <a:pathLst>
                <a:path w="44" h="51" extrusionOk="0">
                  <a:moveTo>
                    <a:pt x="39" y="3"/>
                  </a:moveTo>
                  <a:cubicBezTo>
                    <a:pt x="34" y="9"/>
                    <a:pt x="24" y="5"/>
                    <a:pt x="20" y="14"/>
                  </a:cubicBezTo>
                  <a:cubicBezTo>
                    <a:pt x="19" y="20"/>
                    <a:pt x="26" y="17"/>
                    <a:pt x="28" y="18"/>
                  </a:cubicBezTo>
                  <a:cubicBezTo>
                    <a:pt x="37" y="21"/>
                    <a:pt x="44" y="27"/>
                    <a:pt x="42" y="37"/>
                  </a:cubicBezTo>
                  <a:cubicBezTo>
                    <a:pt x="41" y="46"/>
                    <a:pt x="35" y="50"/>
                    <a:pt x="27" y="50"/>
                  </a:cubicBezTo>
                  <a:cubicBezTo>
                    <a:pt x="16" y="51"/>
                    <a:pt x="9" y="46"/>
                    <a:pt x="6" y="36"/>
                  </a:cubicBezTo>
                  <a:cubicBezTo>
                    <a:pt x="0" y="17"/>
                    <a:pt x="17" y="0"/>
                    <a:pt x="39" y="3"/>
                  </a:cubicBezTo>
                  <a:close/>
                </a:path>
              </a:pathLst>
            </a:custGeom>
            <a:solidFill>
              <a:srgbClr val="DC7E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0" name="Google Shape;1730;p35"/>
            <p:cNvSpPr/>
            <p:nvPr/>
          </p:nvSpPr>
          <p:spPr>
            <a:xfrm>
              <a:off x="3231" y="1225"/>
              <a:ext cx="34" cy="47"/>
            </a:xfrm>
            <a:custGeom>
              <a:avLst/>
              <a:gdLst/>
              <a:ahLst/>
              <a:cxnLst/>
              <a:rect l="l" t="t" r="r" b="b"/>
              <a:pathLst>
                <a:path w="40" h="54" extrusionOk="0">
                  <a:moveTo>
                    <a:pt x="3" y="41"/>
                  </a:moveTo>
                  <a:cubicBezTo>
                    <a:pt x="8" y="37"/>
                    <a:pt x="13" y="33"/>
                    <a:pt x="18" y="29"/>
                  </a:cubicBezTo>
                  <a:cubicBezTo>
                    <a:pt x="23" y="25"/>
                    <a:pt x="30" y="20"/>
                    <a:pt x="26" y="13"/>
                  </a:cubicBezTo>
                  <a:cubicBezTo>
                    <a:pt x="20" y="4"/>
                    <a:pt x="18" y="21"/>
                    <a:pt x="10" y="14"/>
                  </a:cubicBezTo>
                  <a:cubicBezTo>
                    <a:pt x="9" y="6"/>
                    <a:pt x="15" y="3"/>
                    <a:pt x="22" y="1"/>
                  </a:cubicBezTo>
                  <a:cubicBezTo>
                    <a:pt x="28" y="0"/>
                    <a:pt x="33" y="2"/>
                    <a:pt x="36" y="7"/>
                  </a:cubicBezTo>
                  <a:cubicBezTo>
                    <a:pt x="40" y="15"/>
                    <a:pt x="37" y="21"/>
                    <a:pt x="32" y="27"/>
                  </a:cubicBezTo>
                  <a:cubicBezTo>
                    <a:pt x="27" y="32"/>
                    <a:pt x="18" y="34"/>
                    <a:pt x="17" y="42"/>
                  </a:cubicBezTo>
                  <a:cubicBezTo>
                    <a:pt x="20" y="45"/>
                    <a:pt x="23" y="45"/>
                    <a:pt x="26" y="45"/>
                  </a:cubicBezTo>
                  <a:cubicBezTo>
                    <a:pt x="30" y="44"/>
                    <a:pt x="32" y="38"/>
                    <a:pt x="36" y="42"/>
                  </a:cubicBezTo>
                  <a:cubicBezTo>
                    <a:pt x="37" y="43"/>
                    <a:pt x="38" y="46"/>
                    <a:pt x="37" y="48"/>
                  </a:cubicBezTo>
                  <a:cubicBezTo>
                    <a:pt x="35" y="53"/>
                    <a:pt x="31" y="54"/>
                    <a:pt x="26" y="53"/>
                  </a:cubicBezTo>
                  <a:cubicBezTo>
                    <a:pt x="18" y="52"/>
                    <a:pt x="10" y="50"/>
                    <a:pt x="3" y="48"/>
                  </a:cubicBezTo>
                  <a:cubicBezTo>
                    <a:pt x="0" y="46"/>
                    <a:pt x="0" y="43"/>
                    <a:pt x="3" y="41"/>
                  </a:cubicBezTo>
                  <a:close/>
                </a:path>
              </a:pathLst>
            </a:custGeom>
            <a:solidFill>
              <a:srgbClr val="D9795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1" name="Google Shape;1731;p35"/>
            <p:cNvSpPr/>
            <p:nvPr/>
          </p:nvSpPr>
          <p:spPr>
            <a:xfrm>
              <a:off x="3213" y="1225"/>
              <a:ext cx="23" cy="42"/>
            </a:xfrm>
            <a:custGeom>
              <a:avLst/>
              <a:gdLst/>
              <a:ahLst/>
              <a:cxnLst/>
              <a:rect l="l" t="t" r="r" b="b"/>
              <a:pathLst>
                <a:path w="27" h="49" extrusionOk="0">
                  <a:moveTo>
                    <a:pt x="24" y="41"/>
                  </a:moveTo>
                  <a:cubicBezTo>
                    <a:pt x="24" y="43"/>
                    <a:pt x="24" y="46"/>
                    <a:pt x="24" y="48"/>
                  </a:cubicBezTo>
                  <a:cubicBezTo>
                    <a:pt x="14" y="49"/>
                    <a:pt x="7" y="46"/>
                    <a:pt x="11" y="35"/>
                  </a:cubicBezTo>
                  <a:cubicBezTo>
                    <a:pt x="14" y="26"/>
                    <a:pt x="0" y="17"/>
                    <a:pt x="12" y="8"/>
                  </a:cubicBezTo>
                  <a:cubicBezTo>
                    <a:pt x="15" y="6"/>
                    <a:pt x="15" y="0"/>
                    <a:pt x="20" y="1"/>
                  </a:cubicBezTo>
                  <a:cubicBezTo>
                    <a:pt x="27" y="3"/>
                    <a:pt x="23" y="9"/>
                    <a:pt x="24" y="13"/>
                  </a:cubicBezTo>
                  <a:cubicBezTo>
                    <a:pt x="25" y="22"/>
                    <a:pt x="16" y="32"/>
                    <a:pt x="24" y="41"/>
                  </a:cubicBezTo>
                  <a:close/>
                </a:path>
              </a:pathLst>
            </a:custGeom>
            <a:solidFill>
              <a:srgbClr val="DB7C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2" name="Google Shape;1732;p35"/>
            <p:cNvSpPr/>
            <p:nvPr/>
          </p:nvSpPr>
          <p:spPr>
            <a:xfrm>
              <a:off x="2468" y="1241"/>
              <a:ext cx="60" cy="115"/>
            </a:xfrm>
            <a:custGeom>
              <a:avLst/>
              <a:gdLst/>
              <a:ahLst/>
              <a:cxnLst/>
              <a:rect l="l" t="t" r="r" b="b"/>
              <a:pathLst>
                <a:path w="70" h="134" extrusionOk="0">
                  <a:moveTo>
                    <a:pt x="36" y="0"/>
                  </a:moveTo>
                  <a:cubicBezTo>
                    <a:pt x="48" y="31"/>
                    <a:pt x="58" y="55"/>
                    <a:pt x="66" y="80"/>
                  </a:cubicBezTo>
                  <a:cubicBezTo>
                    <a:pt x="70" y="91"/>
                    <a:pt x="70" y="103"/>
                    <a:pt x="65" y="113"/>
                  </a:cubicBezTo>
                  <a:cubicBezTo>
                    <a:pt x="56" y="129"/>
                    <a:pt x="42" y="134"/>
                    <a:pt x="26" y="129"/>
                  </a:cubicBezTo>
                  <a:cubicBezTo>
                    <a:pt x="11" y="125"/>
                    <a:pt x="0" y="108"/>
                    <a:pt x="5" y="91"/>
                  </a:cubicBezTo>
                  <a:cubicBezTo>
                    <a:pt x="13" y="62"/>
                    <a:pt x="24" y="34"/>
                    <a:pt x="36" y="0"/>
                  </a:cubicBezTo>
                  <a:close/>
                </a:path>
              </a:pathLst>
            </a:custGeom>
            <a:solidFill>
              <a:srgbClr val="D3E4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3" name="Google Shape;1733;p35"/>
            <p:cNvSpPr/>
            <p:nvPr/>
          </p:nvSpPr>
          <p:spPr>
            <a:xfrm>
              <a:off x="2509" y="1217"/>
              <a:ext cx="18" cy="10"/>
            </a:xfrm>
            <a:custGeom>
              <a:avLst/>
              <a:gdLst/>
              <a:ahLst/>
              <a:cxnLst/>
              <a:rect l="l" t="t" r="r" b="b"/>
              <a:pathLst>
                <a:path w="20" h="11" extrusionOk="0">
                  <a:moveTo>
                    <a:pt x="20" y="5"/>
                  </a:moveTo>
                  <a:cubicBezTo>
                    <a:pt x="12" y="11"/>
                    <a:pt x="7" y="11"/>
                    <a:pt x="0" y="6"/>
                  </a:cubicBezTo>
                  <a:cubicBezTo>
                    <a:pt x="7" y="0"/>
                    <a:pt x="12" y="0"/>
                    <a:pt x="20" y="5"/>
                  </a:cubicBezTo>
                  <a:close/>
                </a:path>
              </a:pathLst>
            </a:custGeom>
            <a:solidFill>
              <a:srgbClr val="8BC1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4" name="Google Shape;1734;p35"/>
            <p:cNvSpPr/>
            <p:nvPr/>
          </p:nvSpPr>
          <p:spPr>
            <a:xfrm>
              <a:off x="3071" y="1349"/>
              <a:ext cx="17" cy="17"/>
            </a:xfrm>
            <a:custGeom>
              <a:avLst/>
              <a:gdLst/>
              <a:ahLst/>
              <a:cxnLst/>
              <a:rect l="l" t="t" r="r" b="b"/>
              <a:pathLst>
                <a:path w="19" h="19" extrusionOk="0">
                  <a:moveTo>
                    <a:pt x="19" y="8"/>
                  </a:moveTo>
                  <a:cubicBezTo>
                    <a:pt x="18" y="14"/>
                    <a:pt x="15" y="18"/>
                    <a:pt x="10" y="18"/>
                  </a:cubicBezTo>
                  <a:cubicBezTo>
                    <a:pt x="4" y="19"/>
                    <a:pt x="0" y="15"/>
                    <a:pt x="0" y="9"/>
                  </a:cubicBezTo>
                  <a:cubicBezTo>
                    <a:pt x="0" y="4"/>
                    <a:pt x="4" y="0"/>
                    <a:pt x="9" y="0"/>
                  </a:cubicBezTo>
                  <a:cubicBezTo>
                    <a:pt x="14" y="1"/>
                    <a:pt x="17" y="4"/>
                    <a:pt x="19" y="8"/>
                  </a:cubicBezTo>
                  <a:close/>
                </a:path>
              </a:pathLst>
            </a:custGeom>
            <a:solidFill>
              <a:srgbClr val="FDE1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5" name="Google Shape;1735;p35"/>
            <p:cNvSpPr/>
            <p:nvPr/>
          </p:nvSpPr>
          <p:spPr>
            <a:xfrm>
              <a:off x="3197" y="1522"/>
              <a:ext cx="15" cy="16"/>
            </a:xfrm>
            <a:custGeom>
              <a:avLst/>
              <a:gdLst/>
              <a:ahLst/>
              <a:cxnLst/>
              <a:rect l="l" t="t" r="r" b="b"/>
              <a:pathLst>
                <a:path w="17" h="19" extrusionOk="0">
                  <a:moveTo>
                    <a:pt x="17" y="10"/>
                  </a:moveTo>
                  <a:cubicBezTo>
                    <a:pt x="17" y="15"/>
                    <a:pt x="15" y="19"/>
                    <a:pt x="9" y="19"/>
                  </a:cubicBezTo>
                  <a:cubicBezTo>
                    <a:pt x="4" y="19"/>
                    <a:pt x="0" y="16"/>
                    <a:pt x="0" y="11"/>
                  </a:cubicBezTo>
                  <a:cubicBezTo>
                    <a:pt x="0" y="5"/>
                    <a:pt x="3" y="0"/>
                    <a:pt x="9" y="1"/>
                  </a:cubicBezTo>
                  <a:cubicBezTo>
                    <a:pt x="15" y="1"/>
                    <a:pt x="17" y="5"/>
                    <a:pt x="17" y="10"/>
                  </a:cubicBezTo>
                  <a:close/>
                </a:path>
              </a:pathLst>
            </a:custGeom>
            <a:solidFill>
              <a:srgbClr val="FEEB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6" name="Google Shape;1736;p35"/>
            <p:cNvSpPr/>
            <p:nvPr/>
          </p:nvSpPr>
          <p:spPr>
            <a:xfrm>
              <a:off x="2476" y="1259"/>
              <a:ext cx="43" cy="90"/>
            </a:xfrm>
            <a:custGeom>
              <a:avLst/>
              <a:gdLst/>
              <a:ahLst/>
              <a:cxnLst/>
              <a:rect l="l" t="t" r="r" b="b"/>
              <a:pathLst>
                <a:path w="50" h="104" extrusionOk="0">
                  <a:moveTo>
                    <a:pt x="28" y="0"/>
                  </a:moveTo>
                  <a:cubicBezTo>
                    <a:pt x="33" y="16"/>
                    <a:pt x="36" y="27"/>
                    <a:pt x="41" y="38"/>
                  </a:cubicBezTo>
                  <a:cubicBezTo>
                    <a:pt x="49" y="53"/>
                    <a:pt x="50" y="65"/>
                    <a:pt x="31" y="73"/>
                  </a:cubicBezTo>
                  <a:cubicBezTo>
                    <a:pt x="26" y="74"/>
                    <a:pt x="22" y="80"/>
                    <a:pt x="28" y="86"/>
                  </a:cubicBezTo>
                  <a:cubicBezTo>
                    <a:pt x="33" y="92"/>
                    <a:pt x="30" y="97"/>
                    <a:pt x="26" y="100"/>
                  </a:cubicBezTo>
                  <a:cubicBezTo>
                    <a:pt x="20" y="104"/>
                    <a:pt x="15" y="101"/>
                    <a:pt x="11" y="97"/>
                  </a:cubicBezTo>
                  <a:cubicBezTo>
                    <a:pt x="0" y="88"/>
                    <a:pt x="0" y="76"/>
                    <a:pt x="4" y="64"/>
                  </a:cubicBezTo>
                  <a:cubicBezTo>
                    <a:pt x="11" y="44"/>
                    <a:pt x="19" y="25"/>
                    <a:pt x="28" y="0"/>
                  </a:cubicBezTo>
                  <a:close/>
                </a:path>
              </a:pathLst>
            </a:custGeom>
            <a:solidFill>
              <a:srgbClr val="86BE5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40"/>
        <p:cNvGrpSpPr/>
        <p:nvPr/>
      </p:nvGrpSpPr>
      <p:grpSpPr>
        <a:xfrm>
          <a:off x="0" y="0"/>
          <a:ext cx="0" cy="0"/>
          <a:chOff x="0" y="0"/>
          <a:chExt cx="0" cy="0"/>
        </a:xfrm>
      </p:grpSpPr>
      <p:grpSp>
        <p:nvGrpSpPr>
          <p:cNvPr id="1741" name="Google Shape;1741;p36"/>
          <p:cNvGrpSpPr/>
          <p:nvPr/>
        </p:nvGrpSpPr>
        <p:grpSpPr>
          <a:xfrm>
            <a:off x="2859475" y="2442051"/>
            <a:ext cx="3440712" cy="1723305"/>
            <a:chOff x="2859475" y="2442051"/>
            <a:chExt cx="3440712" cy="1723305"/>
          </a:xfrm>
        </p:grpSpPr>
        <p:sp>
          <p:nvSpPr>
            <p:cNvPr id="1742" name="Google Shape;1742;p36"/>
            <p:cNvSpPr/>
            <p:nvPr/>
          </p:nvSpPr>
          <p:spPr>
            <a:xfrm>
              <a:off x="3320570" y="2442051"/>
              <a:ext cx="459129" cy="1723305"/>
            </a:xfrm>
            <a:custGeom>
              <a:avLst/>
              <a:gdLst/>
              <a:ahLst/>
              <a:cxnLst/>
              <a:rect l="l" t="t" r="r" b="b"/>
              <a:pathLst>
                <a:path w="235850" h="885236" extrusionOk="0">
                  <a:moveTo>
                    <a:pt x="235279" y="440631"/>
                  </a:moveTo>
                  <a:cubicBezTo>
                    <a:pt x="235279" y="547821"/>
                    <a:pt x="235279" y="655575"/>
                    <a:pt x="235279" y="762765"/>
                  </a:cubicBezTo>
                  <a:cubicBezTo>
                    <a:pt x="235279" y="845132"/>
                    <a:pt x="199173" y="886879"/>
                    <a:pt x="111728" y="885187"/>
                  </a:cubicBezTo>
                  <a:cubicBezTo>
                    <a:pt x="28797" y="884058"/>
                    <a:pt x="-539" y="842311"/>
                    <a:pt x="25" y="765585"/>
                  </a:cubicBezTo>
                  <a:cubicBezTo>
                    <a:pt x="1154" y="550642"/>
                    <a:pt x="1154" y="336262"/>
                    <a:pt x="25" y="121318"/>
                  </a:cubicBezTo>
                  <a:cubicBezTo>
                    <a:pt x="-1103" y="36695"/>
                    <a:pt x="35567" y="-1104"/>
                    <a:pt x="122447" y="25"/>
                  </a:cubicBezTo>
                  <a:cubicBezTo>
                    <a:pt x="205378" y="1153"/>
                    <a:pt x="236407" y="41772"/>
                    <a:pt x="235843" y="118497"/>
                  </a:cubicBezTo>
                  <a:cubicBezTo>
                    <a:pt x="235279" y="225687"/>
                    <a:pt x="235843" y="333441"/>
                    <a:pt x="235843" y="440631"/>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43" name="Google Shape;1743;p36"/>
            <p:cNvSpPr/>
            <p:nvPr/>
          </p:nvSpPr>
          <p:spPr>
            <a:xfrm>
              <a:off x="5411693" y="2444246"/>
              <a:ext cx="425150" cy="1718815"/>
            </a:xfrm>
            <a:custGeom>
              <a:avLst/>
              <a:gdLst/>
              <a:ahLst/>
              <a:cxnLst/>
              <a:rect l="l" t="t" r="r" b="b"/>
              <a:pathLst>
                <a:path w="218395" h="882931" extrusionOk="0">
                  <a:moveTo>
                    <a:pt x="217765" y="442325"/>
                  </a:moveTo>
                  <a:cubicBezTo>
                    <a:pt x="217765" y="553464"/>
                    <a:pt x="217200" y="664602"/>
                    <a:pt x="217765" y="775741"/>
                  </a:cubicBezTo>
                  <a:cubicBezTo>
                    <a:pt x="218329" y="851338"/>
                    <a:pt x="179966" y="882367"/>
                    <a:pt x="107190" y="882931"/>
                  </a:cubicBezTo>
                  <a:cubicBezTo>
                    <a:pt x="32157" y="882931"/>
                    <a:pt x="0" y="845697"/>
                    <a:pt x="0" y="772356"/>
                  </a:cubicBezTo>
                  <a:cubicBezTo>
                    <a:pt x="1128" y="550079"/>
                    <a:pt x="1128" y="327801"/>
                    <a:pt x="564" y="105523"/>
                  </a:cubicBezTo>
                  <a:cubicBezTo>
                    <a:pt x="564" y="29362"/>
                    <a:pt x="40619" y="1154"/>
                    <a:pt x="112831" y="26"/>
                  </a:cubicBezTo>
                  <a:cubicBezTo>
                    <a:pt x="189557" y="-1103"/>
                    <a:pt x="220021" y="35003"/>
                    <a:pt x="218329" y="108908"/>
                  </a:cubicBezTo>
                  <a:cubicBezTo>
                    <a:pt x="216636" y="220047"/>
                    <a:pt x="218329" y="331186"/>
                    <a:pt x="218329" y="442325"/>
                  </a:cubicBezTo>
                  <a:lnTo>
                    <a:pt x="217765" y="442325"/>
                  </a:ln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44" name="Google Shape;1744;p36"/>
            <p:cNvSpPr/>
            <p:nvPr/>
          </p:nvSpPr>
          <p:spPr>
            <a:xfrm>
              <a:off x="3829086" y="3085094"/>
              <a:ext cx="1532150" cy="429045"/>
            </a:xfrm>
            <a:custGeom>
              <a:avLst/>
              <a:gdLst/>
              <a:ahLst/>
              <a:cxnLst/>
              <a:rect l="l" t="t" r="r" b="b"/>
              <a:pathLst>
                <a:path w="787041" h="220395" extrusionOk="0">
                  <a:moveTo>
                    <a:pt x="406769" y="1425"/>
                  </a:moveTo>
                  <a:cubicBezTo>
                    <a:pt x="501548" y="1425"/>
                    <a:pt x="596890" y="4810"/>
                    <a:pt x="691669" y="296"/>
                  </a:cubicBezTo>
                  <a:cubicBezTo>
                    <a:pt x="758239" y="-3089"/>
                    <a:pt x="788139" y="22299"/>
                    <a:pt x="787011" y="87741"/>
                  </a:cubicBezTo>
                  <a:cubicBezTo>
                    <a:pt x="785883" y="148670"/>
                    <a:pt x="788139" y="216368"/>
                    <a:pt x="703516" y="218061"/>
                  </a:cubicBezTo>
                  <a:cubicBezTo>
                    <a:pt x="497599" y="221446"/>
                    <a:pt x="291681" y="220318"/>
                    <a:pt x="85764" y="219753"/>
                  </a:cubicBezTo>
                  <a:cubicBezTo>
                    <a:pt x="18065" y="219753"/>
                    <a:pt x="-552" y="177442"/>
                    <a:pt x="12" y="117641"/>
                  </a:cubicBezTo>
                  <a:cubicBezTo>
                    <a:pt x="577" y="57840"/>
                    <a:pt x="7346" y="4245"/>
                    <a:pt x="86328" y="4245"/>
                  </a:cubicBezTo>
                  <a:cubicBezTo>
                    <a:pt x="193518" y="4245"/>
                    <a:pt x="300144" y="4245"/>
                    <a:pt x="407334" y="4245"/>
                  </a:cubicBezTo>
                  <a:cubicBezTo>
                    <a:pt x="407334" y="3117"/>
                    <a:pt x="407334" y="2553"/>
                    <a:pt x="407334" y="1425"/>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45" name="Google Shape;1745;p36"/>
            <p:cNvSpPr/>
            <p:nvPr/>
          </p:nvSpPr>
          <p:spPr>
            <a:xfrm>
              <a:off x="2859475" y="2636462"/>
              <a:ext cx="408425" cy="1303724"/>
            </a:xfrm>
            <a:custGeom>
              <a:avLst/>
              <a:gdLst/>
              <a:ahLst/>
              <a:cxnLst/>
              <a:rect l="l" t="t" r="r" b="b"/>
              <a:pathLst>
                <a:path w="209801" h="669705" extrusionOk="0">
                  <a:moveTo>
                    <a:pt x="209802" y="330045"/>
                  </a:moveTo>
                  <a:cubicBezTo>
                    <a:pt x="209802" y="413540"/>
                    <a:pt x="209802" y="497035"/>
                    <a:pt x="209802" y="581094"/>
                  </a:cubicBezTo>
                  <a:cubicBezTo>
                    <a:pt x="209802" y="647101"/>
                    <a:pt x="172003" y="670795"/>
                    <a:pt x="109946" y="669667"/>
                  </a:cubicBezTo>
                  <a:cubicBezTo>
                    <a:pt x="51274" y="668539"/>
                    <a:pt x="3320" y="652178"/>
                    <a:pt x="2192" y="585608"/>
                  </a:cubicBezTo>
                  <a:cubicBezTo>
                    <a:pt x="-629" y="418617"/>
                    <a:pt x="-629" y="251063"/>
                    <a:pt x="1628" y="84072"/>
                  </a:cubicBezTo>
                  <a:cubicBezTo>
                    <a:pt x="2756" y="17502"/>
                    <a:pt x="49017" y="-551"/>
                    <a:pt x="108253" y="13"/>
                  </a:cubicBezTo>
                  <a:cubicBezTo>
                    <a:pt x="169747" y="13"/>
                    <a:pt x="207545" y="26528"/>
                    <a:pt x="208673" y="90842"/>
                  </a:cubicBezTo>
                  <a:cubicBezTo>
                    <a:pt x="209802" y="170388"/>
                    <a:pt x="208673" y="249934"/>
                    <a:pt x="208673" y="329480"/>
                  </a:cubicBezTo>
                  <a:lnTo>
                    <a:pt x="208673" y="329480"/>
                  </a:ln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46" name="Google Shape;1746;p36"/>
            <p:cNvSpPr/>
            <p:nvPr/>
          </p:nvSpPr>
          <p:spPr>
            <a:xfrm>
              <a:off x="5923455" y="2636270"/>
              <a:ext cx="376732" cy="1301712"/>
            </a:xfrm>
            <a:custGeom>
              <a:avLst/>
              <a:gdLst/>
              <a:ahLst/>
              <a:cxnLst/>
              <a:rect l="l" t="t" r="r" b="b"/>
              <a:pathLst>
                <a:path w="193522" h="668671" extrusionOk="0">
                  <a:moveTo>
                    <a:pt x="193516" y="332965"/>
                  </a:moveTo>
                  <a:cubicBezTo>
                    <a:pt x="193516" y="412512"/>
                    <a:pt x="192952" y="492058"/>
                    <a:pt x="193516" y="571040"/>
                  </a:cubicBezTo>
                  <a:cubicBezTo>
                    <a:pt x="194080" y="642123"/>
                    <a:pt x="157974" y="669767"/>
                    <a:pt x="89711" y="668639"/>
                  </a:cubicBezTo>
                  <a:cubicBezTo>
                    <a:pt x="22012" y="667511"/>
                    <a:pt x="-554" y="630840"/>
                    <a:pt x="10" y="569911"/>
                  </a:cubicBezTo>
                  <a:cubicBezTo>
                    <a:pt x="10" y="410819"/>
                    <a:pt x="10" y="252291"/>
                    <a:pt x="10" y="93199"/>
                  </a:cubicBezTo>
                  <a:cubicBezTo>
                    <a:pt x="10" y="29449"/>
                    <a:pt x="28782" y="-2144"/>
                    <a:pt x="94789" y="113"/>
                  </a:cubicBezTo>
                  <a:cubicBezTo>
                    <a:pt x="156282" y="2370"/>
                    <a:pt x="192388" y="30013"/>
                    <a:pt x="192388" y="94327"/>
                  </a:cubicBezTo>
                  <a:cubicBezTo>
                    <a:pt x="192952" y="173873"/>
                    <a:pt x="192388" y="253419"/>
                    <a:pt x="192388" y="332401"/>
                  </a:cubicBezTo>
                  <a:cubicBezTo>
                    <a:pt x="192388" y="332401"/>
                    <a:pt x="192952" y="332401"/>
                    <a:pt x="193516" y="332401"/>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
        <p:nvSpPr>
          <p:cNvPr id="1747" name="Google Shape;1747;p36"/>
          <p:cNvSpPr/>
          <p:nvPr/>
        </p:nvSpPr>
        <p:spPr>
          <a:xfrm>
            <a:off x="6989810" y="2153137"/>
            <a:ext cx="1768723" cy="2132874"/>
          </a:xfrm>
          <a:custGeom>
            <a:avLst/>
            <a:gdLst/>
            <a:ahLst/>
            <a:cxnLst/>
            <a:rect l="l" t="t" r="r" b="b"/>
            <a:pathLst>
              <a:path w="2864507" h="3454263" extrusionOk="0">
                <a:moveTo>
                  <a:pt x="1531057" y="999774"/>
                </a:moveTo>
                <a:cubicBezTo>
                  <a:pt x="1641648" y="945509"/>
                  <a:pt x="1726137" y="898800"/>
                  <a:pt x="1814748" y="861020"/>
                </a:cubicBezTo>
                <a:cubicBezTo>
                  <a:pt x="2255740" y="668687"/>
                  <a:pt x="2650709" y="831483"/>
                  <a:pt x="2777786" y="1294456"/>
                </a:cubicBezTo>
                <a:cubicBezTo>
                  <a:pt x="2960503" y="1958691"/>
                  <a:pt x="2860902" y="2588582"/>
                  <a:pt x="2417849" y="3129174"/>
                </a:cubicBezTo>
                <a:cubicBezTo>
                  <a:pt x="2215213" y="3376460"/>
                  <a:pt x="1929461" y="3491172"/>
                  <a:pt x="1599060" y="3443776"/>
                </a:cubicBezTo>
                <a:cubicBezTo>
                  <a:pt x="1512511" y="3431412"/>
                  <a:pt x="1426648" y="3419047"/>
                  <a:pt x="1339411" y="3434159"/>
                </a:cubicBezTo>
                <a:cubicBezTo>
                  <a:pt x="933451" y="3505597"/>
                  <a:pt x="607172" y="3363408"/>
                  <a:pt x="379120" y="3033008"/>
                </a:cubicBezTo>
                <a:cubicBezTo>
                  <a:pt x="20556" y="2515770"/>
                  <a:pt x="-94843" y="1944266"/>
                  <a:pt x="81004" y="1332235"/>
                </a:cubicBezTo>
                <a:cubicBezTo>
                  <a:pt x="223193" y="837665"/>
                  <a:pt x="581756" y="671435"/>
                  <a:pt x="1059154" y="862394"/>
                </a:cubicBezTo>
                <a:cubicBezTo>
                  <a:pt x="1215768" y="925129"/>
                  <a:pt x="1319030" y="878419"/>
                  <a:pt x="1368948" y="722265"/>
                </a:cubicBezTo>
                <a:cubicBezTo>
                  <a:pt x="1449315" y="472233"/>
                  <a:pt x="1583262" y="256545"/>
                  <a:pt x="1785211" y="86193"/>
                </a:cubicBezTo>
                <a:cubicBezTo>
                  <a:pt x="1865579" y="18190"/>
                  <a:pt x="1956250" y="-54622"/>
                  <a:pt x="2046234" y="60091"/>
                </a:cubicBezTo>
                <a:cubicBezTo>
                  <a:pt x="2131411" y="167934"/>
                  <a:pt x="2042800" y="239372"/>
                  <a:pt x="1963806" y="298446"/>
                </a:cubicBezTo>
                <a:cubicBezTo>
                  <a:pt x="1792767" y="426210"/>
                  <a:pt x="1665690" y="587632"/>
                  <a:pt x="1580514" y="782713"/>
                </a:cubicBezTo>
                <a:cubicBezTo>
                  <a:pt x="1553725" y="844534"/>
                  <a:pt x="1531744" y="907042"/>
                  <a:pt x="1531057" y="999087"/>
                </a:cubicBezTo>
                <a:close/>
                <a:moveTo>
                  <a:pt x="2591636" y="1837796"/>
                </a:moveTo>
                <a:cubicBezTo>
                  <a:pt x="2597818" y="1666070"/>
                  <a:pt x="2568281" y="1508083"/>
                  <a:pt x="2422658" y="1395431"/>
                </a:cubicBezTo>
                <a:cubicBezTo>
                  <a:pt x="2396555" y="1375510"/>
                  <a:pt x="2364271" y="1348034"/>
                  <a:pt x="2330612" y="1365207"/>
                </a:cubicBezTo>
                <a:cubicBezTo>
                  <a:pt x="2289398" y="1385814"/>
                  <a:pt x="2315501" y="1426341"/>
                  <a:pt x="2321683" y="1455878"/>
                </a:cubicBezTo>
                <a:cubicBezTo>
                  <a:pt x="2385565" y="1751933"/>
                  <a:pt x="2363584" y="2041806"/>
                  <a:pt x="2268791" y="2328932"/>
                </a:cubicBezTo>
                <a:cubicBezTo>
                  <a:pt x="2249558" y="2387319"/>
                  <a:pt x="2247497" y="2452575"/>
                  <a:pt x="2240628" y="2514396"/>
                </a:cubicBezTo>
                <a:cubicBezTo>
                  <a:pt x="2237881" y="2541872"/>
                  <a:pt x="2231698" y="2579652"/>
                  <a:pt x="2259862" y="2594077"/>
                </a:cubicBezTo>
                <a:cubicBezTo>
                  <a:pt x="2301076" y="2614684"/>
                  <a:pt x="2318248" y="2571409"/>
                  <a:pt x="2338168" y="2547367"/>
                </a:cubicBezTo>
                <a:cubicBezTo>
                  <a:pt x="2505086" y="2340609"/>
                  <a:pt x="2588888" y="2103628"/>
                  <a:pt x="2591636" y="1838483"/>
                </a:cubicBezTo>
                <a:close/>
              </a:path>
            </a:pathLst>
          </a:custGeom>
          <a:solidFill>
            <a:srgbClr val="B9F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48" name="Google Shape;1748;p36"/>
          <p:cNvSpPr/>
          <p:nvPr/>
        </p:nvSpPr>
        <p:spPr>
          <a:xfrm>
            <a:off x="3883813" y="1215813"/>
            <a:ext cx="3742840" cy="374284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noFill/>
          <a:ln w="57150" cap="flat" cmpd="sng">
            <a:solidFill>
              <a:srgbClr val="99FF99"/>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FFFFF"/>
              </a:solidFill>
              <a:latin typeface="Arial"/>
              <a:ea typeface="Arial"/>
              <a:cs typeface="Arial"/>
              <a:sym typeface="Arial"/>
            </a:endParaRPr>
          </a:p>
        </p:txBody>
      </p:sp>
      <p:pic>
        <p:nvPicPr>
          <p:cNvPr id="1749" name="Google Shape;1749;p36"/>
          <p:cNvPicPr preferRelativeResize="0"/>
          <p:nvPr/>
        </p:nvPicPr>
        <p:blipFill rotWithShape="1">
          <a:blip r:embed="rId3">
            <a:alphaModFix/>
          </a:blip>
          <a:srcRect/>
          <a:stretch/>
        </p:blipFill>
        <p:spPr>
          <a:xfrm>
            <a:off x="3959050" y="566114"/>
            <a:ext cx="4162641" cy="4577385"/>
          </a:xfrm>
          <a:prstGeom prst="rect">
            <a:avLst/>
          </a:prstGeom>
          <a:noFill/>
          <a:ln>
            <a:noFill/>
          </a:ln>
        </p:spPr>
      </p:pic>
      <p:sp>
        <p:nvSpPr>
          <p:cNvPr id="1750" name="Google Shape;1750;p36"/>
          <p:cNvSpPr txBox="1"/>
          <p:nvPr/>
        </p:nvSpPr>
        <p:spPr>
          <a:xfrm>
            <a:off x="454548" y="566114"/>
            <a:ext cx="2405941" cy="572697"/>
          </a:xfrm>
          <a:prstGeom prst="rect">
            <a:avLst/>
          </a:prstGeom>
          <a:noFill/>
          <a:ln>
            <a:noFill/>
          </a:ln>
        </p:spPr>
        <p:txBody>
          <a:bodyPr spcFirstLastPara="1" wrap="square" lIns="91400" tIns="91400" rIns="91400" bIns="91400" anchor="t" anchorCtr="1">
            <a:noAutofit/>
          </a:bodyPr>
          <a:lstStyle/>
          <a:p>
            <a:pPr marL="0" marR="0" lvl="0" indent="0" algn="l" rtl="0">
              <a:lnSpc>
                <a:spcPct val="80000"/>
              </a:lnSpc>
              <a:spcBef>
                <a:spcPts val="0"/>
              </a:spcBef>
              <a:spcAft>
                <a:spcPts val="0"/>
              </a:spcAft>
              <a:buClr>
                <a:srgbClr val="92D050"/>
              </a:buClr>
              <a:buSzPts val="4400"/>
              <a:buFont typeface="Passion One"/>
              <a:buNone/>
            </a:pPr>
            <a:r>
              <a:rPr lang="en-US" sz="4400" b="1" i="0" u="none" strike="noStrike" cap="none">
                <a:solidFill>
                  <a:srgbClr val="92D050"/>
                </a:solidFill>
                <a:latin typeface="Passion One"/>
                <a:ea typeface="Passion One"/>
                <a:cs typeface="Passion One"/>
                <a:sym typeface="Passion One"/>
              </a:rPr>
              <a:t>FUENTE</a:t>
            </a:r>
            <a:endParaRPr/>
          </a:p>
        </p:txBody>
      </p:sp>
      <p:sp>
        <p:nvSpPr>
          <p:cNvPr id="1751" name="Google Shape;1751;p36"/>
          <p:cNvSpPr txBox="1"/>
          <p:nvPr/>
        </p:nvSpPr>
        <p:spPr>
          <a:xfrm>
            <a:off x="743398" y="1491413"/>
            <a:ext cx="4157667" cy="424053"/>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66CCFF"/>
              </a:buClr>
              <a:buSzPts val="1600"/>
              <a:buFont typeface="Arial"/>
              <a:buNone/>
            </a:pPr>
            <a:r>
              <a:rPr lang="en-US" sz="1600" b="0" i="0" u="none" strike="noStrike" cap="none">
                <a:solidFill>
                  <a:srgbClr val="66CCFF"/>
                </a:solidFill>
                <a:latin typeface="Arial"/>
                <a:ea typeface="Arial"/>
                <a:cs typeface="Arial"/>
                <a:sym typeface="Arial"/>
              </a:rPr>
              <a:t>ELABORADO POR : </a:t>
            </a:r>
            <a:r>
              <a:rPr lang="en-US" sz="1600" b="0" i="0" u="none" strike="noStrike" cap="none">
                <a:solidFill>
                  <a:srgbClr val="000000"/>
                </a:solidFill>
                <a:latin typeface="Arial"/>
                <a:ea typeface="Arial"/>
                <a:cs typeface="Arial"/>
                <a:sym typeface="Arial"/>
              </a:rPr>
              <a:t>plantillaspowerpoint.org</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endParaRPr sz="1600" b="1" i="0" u="none" strike="noStrike" cap="none">
              <a:solidFill>
                <a:srgbClr val="02FFB3"/>
              </a:solidFill>
              <a:latin typeface="Arial"/>
              <a:ea typeface="Arial"/>
              <a:cs typeface="Arial"/>
              <a:sym typeface="Arial"/>
            </a:endParaRPr>
          </a:p>
        </p:txBody>
      </p:sp>
      <p:grpSp>
        <p:nvGrpSpPr>
          <p:cNvPr id="1752" name="Google Shape;1752;p36"/>
          <p:cNvGrpSpPr/>
          <p:nvPr/>
        </p:nvGrpSpPr>
        <p:grpSpPr>
          <a:xfrm>
            <a:off x="743398" y="2245793"/>
            <a:ext cx="2989182" cy="1594558"/>
            <a:chOff x="743398" y="2245793"/>
            <a:chExt cx="2989182" cy="1594558"/>
          </a:xfrm>
        </p:grpSpPr>
        <p:sp>
          <p:nvSpPr>
            <p:cNvPr id="1753" name="Google Shape;1753;p36"/>
            <p:cNvSpPr txBox="1"/>
            <p:nvPr/>
          </p:nvSpPr>
          <p:spPr>
            <a:xfrm>
              <a:off x="743398" y="2245793"/>
              <a:ext cx="2117101" cy="308701"/>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66CCFF"/>
                </a:buClr>
                <a:buSzPts val="1600"/>
                <a:buFont typeface="Arial"/>
                <a:buNone/>
              </a:pPr>
              <a:r>
                <a:rPr lang="en-US" sz="1600" b="0" i="0" u="none" strike="noStrike" cap="none">
                  <a:solidFill>
                    <a:srgbClr val="66CCFF"/>
                  </a:solidFill>
                  <a:latin typeface="Arial"/>
                  <a:ea typeface="Arial"/>
                  <a:cs typeface="Arial"/>
                  <a:sym typeface="Arial"/>
                </a:rPr>
                <a:t>IMAGES :</a:t>
              </a:r>
              <a:endParaRPr/>
            </a:p>
          </p:txBody>
        </p:sp>
        <p:sp>
          <p:nvSpPr>
            <p:cNvPr id="1754" name="Google Shape;1754;p36"/>
            <p:cNvSpPr txBox="1"/>
            <p:nvPr/>
          </p:nvSpPr>
          <p:spPr>
            <a:xfrm>
              <a:off x="743398" y="2554422"/>
              <a:ext cx="2989182" cy="1285929"/>
            </a:xfrm>
            <a:prstGeom prst="rect">
              <a:avLst/>
            </a:prstGeom>
            <a:noFill/>
            <a:ln>
              <a:noFill/>
            </a:ln>
          </p:spPr>
          <p:txBody>
            <a:bodyPr spcFirstLastPara="1" wrap="square" lIns="91400" tIns="91400" rIns="91400" bIns="91400" anchor="t" anchorCtr="0">
              <a:noAutofit/>
            </a:bodyPr>
            <a:lstStyle/>
            <a:p>
              <a:pPr marL="285713" marR="0" lvl="0" indent="-285713"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unsplash.com</a:t>
              </a:r>
              <a:endParaRPr/>
            </a:p>
            <a:p>
              <a:pPr marL="285713" marR="0" lvl="0" indent="-285713"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pngwing.com</a:t>
              </a:r>
              <a:endParaRPr/>
            </a:p>
          </p:txBody>
        </p:sp>
      </p:grpSp>
      <p:sp>
        <p:nvSpPr>
          <p:cNvPr id="1755" name="Google Shape;1755;p36"/>
          <p:cNvSpPr txBox="1"/>
          <p:nvPr/>
        </p:nvSpPr>
        <p:spPr>
          <a:xfrm>
            <a:off x="743398" y="3465191"/>
            <a:ext cx="2117101" cy="308701"/>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66CCFF"/>
              </a:buClr>
              <a:buSzPts val="1600"/>
              <a:buFont typeface="Arial"/>
              <a:buNone/>
            </a:pPr>
            <a:r>
              <a:rPr lang="en-US" sz="1600" b="0" i="0" u="none" strike="noStrike" cap="none">
                <a:solidFill>
                  <a:srgbClr val="66CCFF"/>
                </a:solidFill>
                <a:latin typeface="Arial"/>
                <a:ea typeface="Arial"/>
                <a:cs typeface="Arial"/>
                <a:sym typeface="Arial"/>
              </a:rPr>
              <a:t>FONTS :</a:t>
            </a:r>
            <a:endParaRPr/>
          </a:p>
        </p:txBody>
      </p:sp>
      <p:sp>
        <p:nvSpPr>
          <p:cNvPr id="1756" name="Google Shape;1756;p36"/>
          <p:cNvSpPr txBox="1"/>
          <p:nvPr/>
        </p:nvSpPr>
        <p:spPr>
          <a:xfrm>
            <a:off x="743398" y="3773820"/>
            <a:ext cx="2645377" cy="684602"/>
          </a:xfrm>
          <a:prstGeom prst="rect">
            <a:avLst/>
          </a:prstGeom>
          <a:noFill/>
          <a:ln>
            <a:noFill/>
          </a:ln>
        </p:spPr>
        <p:txBody>
          <a:bodyPr spcFirstLastPara="1" wrap="square" lIns="91400" tIns="91400" rIns="91400" bIns="91400" anchor="t" anchorCtr="0">
            <a:noAutofit/>
          </a:bodyPr>
          <a:lstStyle/>
          <a:p>
            <a:pPr marL="285713" marR="0" lvl="0" indent="-285713"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Passion One</a:t>
            </a:r>
            <a:endParaRPr/>
          </a:p>
          <a:p>
            <a:pPr marL="285713" marR="0" lvl="0" indent="-285713"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Open Sans</a:t>
            </a:r>
            <a:endParaRPr/>
          </a:p>
          <a:p>
            <a:pPr marL="285713" marR="0" lvl="0" indent="-285713"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Arial Black</a:t>
            </a:r>
            <a:endParaRPr/>
          </a:p>
          <a:p>
            <a:pPr marL="285713" marR="0" lvl="0" indent="-190463"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Calibri"/>
              <a:buNone/>
            </a:pP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1761" name="Google Shape;1761;p37"/>
          <p:cNvSpPr txBox="1"/>
          <p:nvPr/>
        </p:nvSpPr>
        <p:spPr>
          <a:xfrm>
            <a:off x="157788" y="102796"/>
            <a:ext cx="1769254" cy="363263"/>
          </a:xfrm>
          <a:prstGeom prst="rect">
            <a:avLst/>
          </a:prstGeom>
          <a:noFill/>
          <a:ln>
            <a:noFill/>
          </a:ln>
        </p:spPr>
        <p:txBody>
          <a:bodyPr spcFirstLastPara="1" wrap="square" lIns="91400" tIns="91400" rIns="91400" bIns="91400" anchor="t" anchorCtr="0">
            <a:noAutofit/>
          </a:bodyPr>
          <a:lstStyle/>
          <a:p>
            <a:pPr marL="0" marR="0" lvl="0" indent="0" algn="l" rtl="0">
              <a:lnSpc>
                <a:spcPct val="90000"/>
              </a:lnSpc>
              <a:spcBef>
                <a:spcPts val="0"/>
              </a:spcBef>
              <a:spcAft>
                <a:spcPts val="0"/>
              </a:spcAft>
              <a:buClr>
                <a:srgbClr val="66CCFF"/>
              </a:buClr>
              <a:buSzPts val="2100"/>
              <a:buFont typeface="Prompt Black"/>
              <a:buNone/>
            </a:pPr>
            <a:r>
              <a:rPr lang="en-US" sz="2100" b="0" i="0" u="none" strike="noStrike" cap="none">
                <a:solidFill>
                  <a:srgbClr val="66CCFF"/>
                </a:solidFill>
                <a:latin typeface="Prompt Black"/>
                <a:ea typeface="Prompt Black"/>
                <a:cs typeface="Prompt Black"/>
                <a:sym typeface="Prompt Black"/>
              </a:rPr>
              <a:t>RESOURCES</a:t>
            </a:r>
            <a:endParaRPr/>
          </a:p>
        </p:txBody>
      </p:sp>
      <p:sp>
        <p:nvSpPr>
          <p:cNvPr id="1762" name="Google Shape;1762;p37"/>
          <p:cNvSpPr/>
          <p:nvPr/>
        </p:nvSpPr>
        <p:spPr>
          <a:xfrm>
            <a:off x="1986149" y="1867497"/>
            <a:ext cx="644807" cy="777688"/>
          </a:xfrm>
          <a:custGeom>
            <a:avLst/>
            <a:gdLst/>
            <a:ahLst/>
            <a:cxnLst/>
            <a:rect l="l" t="t" r="r" b="b"/>
            <a:pathLst>
              <a:path w="820343" h="989397" extrusionOk="0">
                <a:moveTo>
                  <a:pt x="438330" y="286223"/>
                </a:moveTo>
                <a:cubicBezTo>
                  <a:pt x="470013" y="270677"/>
                  <a:pt x="494218" y="257296"/>
                  <a:pt x="519603" y="246472"/>
                </a:cubicBezTo>
                <a:cubicBezTo>
                  <a:pt x="645941" y="191372"/>
                  <a:pt x="759093" y="238011"/>
                  <a:pt x="795499" y="370645"/>
                </a:cubicBezTo>
                <a:cubicBezTo>
                  <a:pt x="847844" y="560939"/>
                  <a:pt x="819310" y="741393"/>
                  <a:pt x="692382" y="896264"/>
                </a:cubicBezTo>
                <a:cubicBezTo>
                  <a:pt x="634330" y="967108"/>
                  <a:pt x="552467" y="999971"/>
                  <a:pt x="457812" y="986393"/>
                </a:cubicBezTo>
                <a:cubicBezTo>
                  <a:pt x="433017" y="982851"/>
                  <a:pt x="408418" y="979309"/>
                  <a:pt x="383426" y="983638"/>
                </a:cubicBezTo>
                <a:cubicBezTo>
                  <a:pt x="267125" y="1004104"/>
                  <a:pt x="173651" y="963369"/>
                  <a:pt x="108317" y="868714"/>
                </a:cubicBezTo>
                <a:cubicBezTo>
                  <a:pt x="5988" y="720533"/>
                  <a:pt x="-27269" y="556806"/>
                  <a:pt x="23305" y="381665"/>
                </a:cubicBezTo>
                <a:cubicBezTo>
                  <a:pt x="64040" y="239978"/>
                  <a:pt x="166763" y="192356"/>
                  <a:pt x="303530" y="247063"/>
                </a:cubicBezTo>
                <a:cubicBezTo>
                  <a:pt x="348398" y="265035"/>
                  <a:pt x="377975" y="251654"/>
                  <a:pt x="392282" y="206918"/>
                </a:cubicBezTo>
                <a:cubicBezTo>
                  <a:pt x="415306" y="135287"/>
                  <a:pt x="453679" y="73496"/>
                  <a:pt x="511535" y="24693"/>
                </a:cubicBezTo>
                <a:cubicBezTo>
                  <a:pt x="534559" y="5211"/>
                  <a:pt x="560535" y="-15648"/>
                  <a:pt x="586314" y="17215"/>
                </a:cubicBezTo>
                <a:cubicBezTo>
                  <a:pt x="610716" y="48111"/>
                  <a:pt x="585330" y="68577"/>
                  <a:pt x="562699" y="85500"/>
                </a:cubicBezTo>
                <a:cubicBezTo>
                  <a:pt x="513699" y="122103"/>
                  <a:pt x="477294" y="168348"/>
                  <a:pt x="452892" y="224235"/>
                </a:cubicBezTo>
                <a:cubicBezTo>
                  <a:pt x="445217" y="241946"/>
                  <a:pt x="438920" y="259854"/>
                  <a:pt x="438723" y="286223"/>
                </a:cubicBezTo>
                <a:close/>
                <a:moveTo>
                  <a:pt x="742170" y="526304"/>
                </a:moveTo>
                <a:cubicBezTo>
                  <a:pt x="743941" y="477107"/>
                  <a:pt x="735479" y="431846"/>
                  <a:pt x="693760" y="399573"/>
                </a:cubicBezTo>
                <a:cubicBezTo>
                  <a:pt x="686282" y="393866"/>
                  <a:pt x="677033" y="385995"/>
                  <a:pt x="667390" y="390914"/>
                </a:cubicBezTo>
                <a:cubicBezTo>
                  <a:pt x="655583" y="396818"/>
                  <a:pt x="663061" y="408428"/>
                  <a:pt x="664832" y="416890"/>
                </a:cubicBezTo>
                <a:cubicBezTo>
                  <a:pt x="683133" y="501706"/>
                  <a:pt x="676836" y="584750"/>
                  <a:pt x="649679" y="667007"/>
                </a:cubicBezTo>
                <a:cubicBezTo>
                  <a:pt x="644169" y="683734"/>
                  <a:pt x="643579" y="702429"/>
                  <a:pt x="641611" y="720140"/>
                </a:cubicBezTo>
                <a:cubicBezTo>
                  <a:pt x="640824" y="728011"/>
                  <a:pt x="639053" y="738834"/>
                  <a:pt x="647121" y="742967"/>
                </a:cubicBezTo>
                <a:cubicBezTo>
                  <a:pt x="658929" y="748871"/>
                  <a:pt x="663848" y="736473"/>
                  <a:pt x="669555" y="729585"/>
                </a:cubicBezTo>
                <a:cubicBezTo>
                  <a:pt x="717374" y="670352"/>
                  <a:pt x="741382" y="602461"/>
                  <a:pt x="742170" y="526501"/>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63" name="Google Shape;1763;p37"/>
          <p:cNvSpPr/>
          <p:nvPr/>
        </p:nvSpPr>
        <p:spPr>
          <a:xfrm>
            <a:off x="1488944" y="2010088"/>
            <a:ext cx="581878" cy="581476"/>
          </a:xfrm>
          <a:custGeom>
            <a:avLst/>
            <a:gdLst/>
            <a:ahLst/>
            <a:cxnLst/>
            <a:rect l="l" t="t" r="r" b="b"/>
            <a:pathLst>
              <a:path w="740283" h="739769" extrusionOk="0">
                <a:moveTo>
                  <a:pt x="740087" y="739066"/>
                </a:moveTo>
                <a:cubicBezTo>
                  <a:pt x="526573" y="745954"/>
                  <a:pt x="345922" y="704038"/>
                  <a:pt x="215452" y="535588"/>
                </a:cubicBezTo>
                <a:cubicBezTo>
                  <a:pt x="165664" y="471435"/>
                  <a:pt x="143034" y="398231"/>
                  <a:pt x="147954" y="317548"/>
                </a:cubicBezTo>
                <a:cubicBezTo>
                  <a:pt x="150512" y="277206"/>
                  <a:pt x="139885" y="246704"/>
                  <a:pt x="108006" y="219154"/>
                </a:cubicBezTo>
                <a:cubicBezTo>
                  <a:pt x="75733" y="191210"/>
                  <a:pt x="48773" y="156969"/>
                  <a:pt x="21222" y="123909"/>
                </a:cubicBezTo>
                <a:cubicBezTo>
                  <a:pt x="-9280" y="87306"/>
                  <a:pt x="-7115" y="72744"/>
                  <a:pt x="29094" y="39881"/>
                </a:cubicBezTo>
                <a:cubicBezTo>
                  <a:pt x="36178" y="33387"/>
                  <a:pt x="43853" y="27286"/>
                  <a:pt x="51921" y="21776"/>
                </a:cubicBezTo>
                <a:cubicBezTo>
                  <a:pt x="100921" y="-12071"/>
                  <a:pt x="117845" y="-7939"/>
                  <a:pt x="145592" y="44604"/>
                </a:cubicBezTo>
                <a:cubicBezTo>
                  <a:pt x="151496" y="55624"/>
                  <a:pt x="157793" y="66447"/>
                  <a:pt x="162909" y="77861"/>
                </a:cubicBezTo>
                <a:cubicBezTo>
                  <a:pt x="191837" y="141423"/>
                  <a:pt x="232966" y="183535"/>
                  <a:pt x="310500" y="181568"/>
                </a:cubicBezTo>
                <a:cubicBezTo>
                  <a:pt x="363829" y="180190"/>
                  <a:pt x="408697" y="208528"/>
                  <a:pt x="447858" y="243949"/>
                </a:cubicBezTo>
                <a:cubicBezTo>
                  <a:pt x="482099" y="274845"/>
                  <a:pt x="518898" y="301805"/>
                  <a:pt x="562191" y="318728"/>
                </a:cubicBezTo>
                <a:cubicBezTo>
                  <a:pt x="577344" y="324632"/>
                  <a:pt x="589151" y="332307"/>
                  <a:pt x="590135" y="350805"/>
                </a:cubicBezTo>
                <a:cubicBezTo>
                  <a:pt x="597810" y="492688"/>
                  <a:pt x="633625" y="624142"/>
                  <a:pt x="740284" y="739066"/>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64" name="Google Shape;1764;p37"/>
          <p:cNvSpPr/>
          <p:nvPr/>
        </p:nvSpPr>
        <p:spPr>
          <a:xfrm>
            <a:off x="2630445" y="2107664"/>
            <a:ext cx="155859" cy="280099"/>
          </a:xfrm>
          <a:custGeom>
            <a:avLst/>
            <a:gdLst/>
            <a:ahLst/>
            <a:cxnLst/>
            <a:rect l="l" t="t" r="r" b="b"/>
            <a:pathLst>
              <a:path w="198284" h="356345" extrusionOk="0">
                <a:moveTo>
                  <a:pt x="27174" y="356346"/>
                </a:moveTo>
                <a:cubicBezTo>
                  <a:pt x="25010" y="312462"/>
                  <a:pt x="30913" y="270349"/>
                  <a:pt x="30520" y="227843"/>
                </a:cubicBezTo>
                <a:cubicBezTo>
                  <a:pt x="30126" y="176088"/>
                  <a:pt x="23829" y="125317"/>
                  <a:pt x="5134" y="77301"/>
                </a:cubicBezTo>
                <a:cubicBezTo>
                  <a:pt x="-7066" y="46012"/>
                  <a:pt x="2773" y="30662"/>
                  <a:pt x="31504" y="20626"/>
                </a:cubicBezTo>
                <a:cubicBezTo>
                  <a:pt x="68303" y="7638"/>
                  <a:pt x="105496" y="-2004"/>
                  <a:pt x="145050" y="357"/>
                </a:cubicBezTo>
                <a:cubicBezTo>
                  <a:pt x="179882" y="2325"/>
                  <a:pt x="197002" y="17674"/>
                  <a:pt x="198183" y="54670"/>
                </a:cubicBezTo>
                <a:cubicBezTo>
                  <a:pt x="199954" y="115675"/>
                  <a:pt x="178307" y="168807"/>
                  <a:pt x="148789" y="219381"/>
                </a:cubicBezTo>
                <a:cubicBezTo>
                  <a:pt x="118090" y="272120"/>
                  <a:pt x="77355" y="316988"/>
                  <a:pt x="27371" y="356346"/>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65" name="Google Shape;1765;p37"/>
          <p:cNvSpPr/>
          <p:nvPr/>
        </p:nvSpPr>
        <p:spPr>
          <a:xfrm>
            <a:off x="2025194" y="3430764"/>
            <a:ext cx="64657" cy="242709"/>
          </a:xfrm>
          <a:custGeom>
            <a:avLst/>
            <a:gdLst/>
            <a:ahLst/>
            <a:cxnLst/>
            <a:rect l="l" t="t" r="r" b="b"/>
            <a:pathLst>
              <a:path w="82262" h="308785" extrusionOk="0">
                <a:moveTo>
                  <a:pt x="82063" y="153699"/>
                </a:moveTo>
                <a:cubicBezTo>
                  <a:pt x="82063" y="191089"/>
                  <a:pt x="82063" y="228675"/>
                  <a:pt x="82063" y="266065"/>
                </a:cubicBezTo>
                <a:cubicBezTo>
                  <a:pt x="82063" y="294796"/>
                  <a:pt x="69469" y="309358"/>
                  <a:pt x="38967" y="308768"/>
                </a:cubicBezTo>
                <a:cubicBezTo>
                  <a:pt x="10039" y="308374"/>
                  <a:pt x="-194" y="293812"/>
                  <a:pt x="3" y="267049"/>
                </a:cubicBezTo>
                <a:cubicBezTo>
                  <a:pt x="396" y="192073"/>
                  <a:pt x="396" y="117294"/>
                  <a:pt x="3" y="42318"/>
                </a:cubicBezTo>
                <a:cubicBezTo>
                  <a:pt x="3" y="12800"/>
                  <a:pt x="12597" y="-385"/>
                  <a:pt x="42706" y="9"/>
                </a:cubicBezTo>
                <a:cubicBezTo>
                  <a:pt x="71633" y="402"/>
                  <a:pt x="82457" y="14571"/>
                  <a:pt x="82260" y="41334"/>
                </a:cubicBezTo>
                <a:cubicBezTo>
                  <a:pt x="82063" y="78724"/>
                  <a:pt x="82260" y="116310"/>
                  <a:pt x="82260" y="153699"/>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66" name="Google Shape;1766;p37"/>
          <p:cNvSpPr/>
          <p:nvPr/>
        </p:nvSpPr>
        <p:spPr>
          <a:xfrm>
            <a:off x="2319704" y="3431066"/>
            <a:ext cx="59874" cy="242078"/>
          </a:xfrm>
          <a:custGeom>
            <a:avLst/>
            <a:gdLst/>
            <a:ahLst/>
            <a:cxnLst/>
            <a:rect l="l" t="t" r="r" b="b"/>
            <a:pathLst>
              <a:path w="76179" h="307981" extrusionOk="0">
                <a:moveTo>
                  <a:pt x="75960" y="154290"/>
                </a:moveTo>
                <a:cubicBezTo>
                  <a:pt x="75960" y="193058"/>
                  <a:pt x="75763" y="231825"/>
                  <a:pt x="75960" y="270592"/>
                </a:cubicBezTo>
                <a:cubicBezTo>
                  <a:pt x="76157" y="296961"/>
                  <a:pt x="62775" y="307785"/>
                  <a:pt x="37390" y="307981"/>
                </a:cubicBezTo>
                <a:cubicBezTo>
                  <a:pt x="11217" y="307981"/>
                  <a:pt x="0" y="294993"/>
                  <a:pt x="0" y="269411"/>
                </a:cubicBezTo>
                <a:cubicBezTo>
                  <a:pt x="394" y="191877"/>
                  <a:pt x="394" y="114343"/>
                  <a:pt x="197" y="36808"/>
                </a:cubicBezTo>
                <a:cubicBezTo>
                  <a:pt x="197" y="10242"/>
                  <a:pt x="14169" y="403"/>
                  <a:pt x="39357" y="9"/>
                </a:cubicBezTo>
                <a:cubicBezTo>
                  <a:pt x="66121" y="-384"/>
                  <a:pt x="76747" y="12210"/>
                  <a:pt x="76157" y="37989"/>
                </a:cubicBezTo>
                <a:cubicBezTo>
                  <a:pt x="75566" y="76756"/>
                  <a:pt x="76157" y="115523"/>
                  <a:pt x="76157" y="154290"/>
                </a:cubicBezTo>
                <a:lnTo>
                  <a:pt x="75960" y="154290"/>
                </a:ln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67" name="Google Shape;1767;p37"/>
          <p:cNvSpPr/>
          <p:nvPr/>
        </p:nvSpPr>
        <p:spPr>
          <a:xfrm>
            <a:off x="2096810" y="3521482"/>
            <a:ext cx="215789" cy="60423"/>
          </a:xfrm>
          <a:custGeom>
            <a:avLst/>
            <a:gdLst/>
            <a:ahLst/>
            <a:cxnLst/>
            <a:rect l="l" t="t" r="r" b="b"/>
            <a:pathLst>
              <a:path w="274533" h="76877" extrusionOk="0">
                <a:moveTo>
                  <a:pt x="141888" y="497"/>
                </a:moveTo>
                <a:cubicBezTo>
                  <a:pt x="174948" y="497"/>
                  <a:pt x="208205" y="1678"/>
                  <a:pt x="241266" y="103"/>
                </a:cubicBezTo>
                <a:cubicBezTo>
                  <a:pt x="264486" y="-1077"/>
                  <a:pt x="274916" y="7778"/>
                  <a:pt x="274523" y="30605"/>
                </a:cubicBezTo>
                <a:cubicBezTo>
                  <a:pt x="274129" y="51859"/>
                  <a:pt x="274916" y="75473"/>
                  <a:pt x="245398" y="76063"/>
                </a:cubicBezTo>
                <a:cubicBezTo>
                  <a:pt x="173571" y="77244"/>
                  <a:pt x="101743" y="76850"/>
                  <a:pt x="29916" y="76654"/>
                </a:cubicBezTo>
                <a:cubicBezTo>
                  <a:pt x="6302" y="76654"/>
                  <a:pt x="-193" y="61895"/>
                  <a:pt x="4" y="41035"/>
                </a:cubicBezTo>
                <a:cubicBezTo>
                  <a:pt x="201" y="20176"/>
                  <a:pt x="2562" y="1481"/>
                  <a:pt x="30113" y="1481"/>
                </a:cubicBezTo>
                <a:cubicBezTo>
                  <a:pt x="67502" y="1481"/>
                  <a:pt x="104695" y="1481"/>
                  <a:pt x="142085" y="1481"/>
                </a:cubicBezTo>
                <a:cubicBezTo>
                  <a:pt x="142085" y="1087"/>
                  <a:pt x="142085" y="891"/>
                  <a:pt x="142085" y="497"/>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68" name="Google Shape;1768;p37"/>
          <p:cNvSpPr/>
          <p:nvPr/>
        </p:nvSpPr>
        <p:spPr>
          <a:xfrm>
            <a:off x="1960272" y="3458297"/>
            <a:ext cx="57497" cy="183620"/>
          </a:xfrm>
          <a:custGeom>
            <a:avLst/>
            <a:gdLst/>
            <a:ahLst/>
            <a:cxnLst/>
            <a:rect l="l" t="t" r="r" b="b"/>
            <a:pathLst>
              <a:path w="73155" h="233604" extrusionOk="0">
                <a:moveTo>
                  <a:pt x="73156" y="115125"/>
                </a:moveTo>
                <a:cubicBezTo>
                  <a:pt x="73156" y="144250"/>
                  <a:pt x="73156" y="173374"/>
                  <a:pt x="73156" y="202696"/>
                </a:cubicBezTo>
                <a:cubicBezTo>
                  <a:pt x="73156" y="225720"/>
                  <a:pt x="59971" y="233985"/>
                  <a:pt x="38324" y="233591"/>
                </a:cubicBezTo>
                <a:cubicBezTo>
                  <a:pt x="17858" y="233197"/>
                  <a:pt x="1132" y="227491"/>
                  <a:pt x="738" y="204270"/>
                </a:cubicBezTo>
                <a:cubicBezTo>
                  <a:pt x="-246" y="146021"/>
                  <a:pt x="-246" y="87575"/>
                  <a:pt x="738" y="29326"/>
                </a:cubicBezTo>
                <a:cubicBezTo>
                  <a:pt x="1132" y="6105"/>
                  <a:pt x="17268" y="-193"/>
                  <a:pt x="37931" y="4"/>
                </a:cubicBezTo>
                <a:cubicBezTo>
                  <a:pt x="59381" y="4"/>
                  <a:pt x="72565" y="9253"/>
                  <a:pt x="72959" y="31687"/>
                </a:cubicBezTo>
                <a:cubicBezTo>
                  <a:pt x="73352" y="59434"/>
                  <a:pt x="72959" y="87181"/>
                  <a:pt x="72959" y="114928"/>
                </a:cubicBezTo>
                <a:lnTo>
                  <a:pt x="72959" y="114928"/>
                </a:ln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69" name="Google Shape;1769;p37"/>
          <p:cNvSpPr/>
          <p:nvPr/>
        </p:nvSpPr>
        <p:spPr>
          <a:xfrm>
            <a:off x="2391786" y="3458269"/>
            <a:ext cx="53062" cy="183337"/>
          </a:xfrm>
          <a:custGeom>
            <a:avLst/>
            <a:gdLst/>
            <a:ahLst/>
            <a:cxnLst/>
            <a:rect l="l" t="t" r="r" b="b"/>
            <a:pathLst>
              <a:path w="67503" h="233243" extrusionOk="0">
                <a:moveTo>
                  <a:pt x="67502" y="116144"/>
                </a:moveTo>
                <a:cubicBezTo>
                  <a:pt x="67502" y="143891"/>
                  <a:pt x="67305" y="171638"/>
                  <a:pt x="67502" y="199188"/>
                </a:cubicBezTo>
                <a:cubicBezTo>
                  <a:pt x="67698" y="223984"/>
                  <a:pt x="55104" y="233626"/>
                  <a:pt x="31293" y="233232"/>
                </a:cubicBezTo>
                <a:cubicBezTo>
                  <a:pt x="7678" y="232839"/>
                  <a:pt x="-193" y="220048"/>
                  <a:pt x="4" y="198794"/>
                </a:cubicBezTo>
                <a:cubicBezTo>
                  <a:pt x="4" y="143301"/>
                  <a:pt x="4" y="88003"/>
                  <a:pt x="4" y="32509"/>
                </a:cubicBezTo>
                <a:cubicBezTo>
                  <a:pt x="4" y="10272"/>
                  <a:pt x="10040" y="-748"/>
                  <a:pt x="33064" y="39"/>
                </a:cubicBezTo>
                <a:cubicBezTo>
                  <a:pt x="54514" y="826"/>
                  <a:pt x="67108" y="10469"/>
                  <a:pt x="67108" y="32903"/>
                </a:cubicBezTo>
                <a:cubicBezTo>
                  <a:pt x="67305" y="60650"/>
                  <a:pt x="67108" y="88397"/>
                  <a:pt x="67108" y="115947"/>
                </a:cubicBezTo>
                <a:cubicBezTo>
                  <a:pt x="67108" y="115947"/>
                  <a:pt x="67305" y="115947"/>
                  <a:pt x="67502" y="115947"/>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70" name="Google Shape;1770;p37"/>
          <p:cNvSpPr/>
          <p:nvPr/>
        </p:nvSpPr>
        <p:spPr>
          <a:xfrm>
            <a:off x="3294894" y="2049920"/>
            <a:ext cx="486095" cy="271421"/>
          </a:xfrm>
          <a:custGeom>
            <a:avLst/>
            <a:gdLst/>
            <a:ahLst/>
            <a:cxnLst/>
            <a:rect l="l" t="t" r="r" b="b"/>
            <a:pathLst>
              <a:path w="618421" h="345306" extrusionOk="0">
                <a:moveTo>
                  <a:pt x="617765" y="172323"/>
                </a:moveTo>
                <a:cubicBezTo>
                  <a:pt x="617765" y="218174"/>
                  <a:pt x="617962" y="264026"/>
                  <a:pt x="617765" y="309680"/>
                </a:cubicBezTo>
                <a:cubicBezTo>
                  <a:pt x="617765" y="326998"/>
                  <a:pt x="615601" y="345299"/>
                  <a:pt x="592380" y="344905"/>
                </a:cubicBezTo>
                <a:cubicBezTo>
                  <a:pt x="571914" y="344709"/>
                  <a:pt x="568175" y="328178"/>
                  <a:pt x="568766" y="312239"/>
                </a:cubicBezTo>
                <a:cubicBezTo>
                  <a:pt x="569750" y="279966"/>
                  <a:pt x="551842" y="273078"/>
                  <a:pt x="523898" y="273275"/>
                </a:cubicBezTo>
                <a:cubicBezTo>
                  <a:pt x="403071" y="273865"/>
                  <a:pt x="282243" y="274062"/>
                  <a:pt x="161612" y="273275"/>
                </a:cubicBezTo>
                <a:cubicBezTo>
                  <a:pt x="133275" y="273275"/>
                  <a:pt x="116155" y="280949"/>
                  <a:pt x="116942" y="312829"/>
                </a:cubicBezTo>
                <a:cubicBezTo>
                  <a:pt x="117335" y="328769"/>
                  <a:pt x="113400" y="344905"/>
                  <a:pt x="92933" y="345299"/>
                </a:cubicBezTo>
                <a:cubicBezTo>
                  <a:pt x="72664" y="345693"/>
                  <a:pt x="67351" y="330146"/>
                  <a:pt x="68138" y="313813"/>
                </a:cubicBezTo>
                <a:cubicBezTo>
                  <a:pt x="69122" y="289411"/>
                  <a:pt x="57315" y="277604"/>
                  <a:pt x="36456" y="266584"/>
                </a:cubicBezTo>
                <a:cubicBezTo>
                  <a:pt x="3986" y="249267"/>
                  <a:pt x="-7428" y="205974"/>
                  <a:pt x="4773" y="163074"/>
                </a:cubicBezTo>
                <a:cubicBezTo>
                  <a:pt x="15203" y="126668"/>
                  <a:pt x="40785" y="113877"/>
                  <a:pt x="77387" y="114664"/>
                </a:cubicBezTo>
                <a:cubicBezTo>
                  <a:pt x="137014" y="115845"/>
                  <a:pt x="196837" y="114861"/>
                  <a:pt x="256464" y="114861"/>
                </a:cubicBezTo>
                <a:cubicBezTo>
                  <a:pt x="274765" y="114861"/>
                  <a:pt x="289918" y="112893"/>
                  <a:pt x="304087" y="96560"/>
                </a:cubicBezTo>
                <a:cubicBezTo>
                  <a:pt x="355251" y="37327"/>
                  <a:pt x="463681" y="17058"/>
                  <a:pt x="533540" y="53266"/>
                </a:cubicBezTo>
                <a:cubicBezTo>
                  <a:pt x="556171" y="64877"/>
                  <a:pt x="568766" y="70190"/>
                  <a:pt x="568372" y="37130"/>
                </a:cubicBezTo>
                <a:cubicBezTo>
                  <a:pt x="568372" y="18238"/>
                  <a:pt x="571717" y="-1834"/>
                  <a:pt x="596906" y="134"/>
                </a:cubicBezTo>
                <a:cubicBezTo>
                  <a:pt x="620127" y="1905"/>
                  <a:pt x="617962" y="22568"/>
                  <a:pt x="618159" y="38901"/>
                </a:cubicBezTo>
                <a:cubicBezTo>
                  <a:pt x="618749" y="83375"/>
                  <a:pt x="618159" y="127849"/>
                  <a:pt x="618159" y="172126"/>
                </a:cubicBezTo>
                <a:lnTo>
                  <a:pt x="617962" y="172126"/>
                </a:ln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71" name="Google Shape;1771;p37"/>
          <p:cNvSpPr/>
          <p:nvPr/>
        </p:nvSpPr>
        <p:spPr>
          <a:xfrm>
            <a:off x="3516535" y="1896301"/>
            <a:ext cx="82250" cy="87517"/>
          </a:xfrm>
          <a:custGeom>
            <a:avLst/>
            <a:gdLst/>
            <a:ahLst/>
            <a:cxnLst/>
            <a:rect l="l" t="t" r="r" b="b"/>
            <a:pathLst>
              <a:path w="104636" h="111345" extrusionOk="0">
                <a:moveTo>
                  <a:pt x="52221" y="109772"/>
                </a:moveTo>
                <a:cubicBezTo>
                  <a:pt x="43956" y="109772"/>
                  <a:pt x="35691" y="110362"/>
                  <a:pt x="27425" y="109772"/>
                </a:cubicBezTo>
                <a:cubicBezTo>
                  <a:pt x="1646" y="107607"/>
                  <a:pt x="-9177" y="97768"/>
                  <a:pt x="9124" y="72972"/>
                </a:cubicBezTo>
                <a:cubicBezTo>
                  <a:pt x="19948" y="58410"/>
                  <a:pt x="39430" y="43454"/>
                  <a:pt x="10502" y="27121"/>
                </a:cubicBezTo>
                <a:cubicBezTo>
                  <a:pt x="8534" y="25940"/>
                  <a:pt x="7156" y="22595"/>
                  <a:pt x="6763" y="20037"/>
                </a:cubicBezTo>
                <a:cubicBezTo>
                  <a:pt x="4992" y="11968"/>
                  <a:pt x="9321" y="5474"/>
                  <a:pt x="16405" y="4490"/>
                </a:cubicBezTo>
                <a:cubicBezTo>
                  <a:pt x="42185" y="555"/>
                  <a:pt x="68751" y="-4759"/>
                  <a:pt x="92956" y="8229"/>
                </a:cubicBezTo>
                <a:cubicBezTo>
                  <a:pt x="103385" y="13936"/>
                  <a:pt x="97285" y="25350"/>
                  <a:pt x="91185" y="33418"/>
                </a:cubicBezTo>
                <a:cubicBezTo>
                  <a:pt x="78000" y="50932"/>
                  <a:pt x="45333" y="68840"/>
                  <a:pt x="95711" y="82221"/>
                </a:cubicBezTo>
                <a:cubicBezTo>
                  <a:pt x="109486" y="85960"/>
                  <a:pt x="106337" y="101507"/>
                  <a:pt x="92956" y="106033"/>
                </a:cubicBezTo>
                <a:cubicBezTo>
                  <a:pt x="80361" y="110362"/>
                  <a:pt x="65996" y="109772"/>
                  <a:pt x="52418" y="111346"/>
                </a:cubicBezTo>
                <a:cubicBezTo>
                  <a:pt x="52418" y="110756"/>
                  <a:pt x="52418" y="110165"/>
                  <a:pt x="52418" y="109575"/>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72" name="Google Shape;1772;p37"/>
          <p:cNvSpPr/>
          <p:nvPr/>
        </p:nvSpPr>
        <p:spPr>
          <a:xfrm>
            <a:off x="3620191" y="1930060"/>
            <a:ext cx="65086" cy="73087"/>
          </a:xfrm>
          <a:custGeom>
            <a:avLst/>
            <a:gdLst/>
            <a:ahLst/>
            <a:cxnLst/>
            <a:rect l="l" t="t" r="r" b="b"/>
            <a:pathLst>
              <a:path w="82805" h="92988" extrusionOk="0">
                <a:moveTo>
                  <a:pt x="42152" y="92988"/>
                </a:moveTo>
                <a:cubicBezTo>
                  <a:pt x="27786" y="90824"/>
                  <a:pt x="9288" y="98105"/>
                  <a:pt x="1417" y="80787"/>
                </a:cubicBezTo>
                <a:cubicBezTo>
                  <a:pt x="-4487" y="67406"/>
                  <a:pt x="9485" y="59141"/>
                  <a:pt x="17160" y="49695"/>
                </a:cubicBezTo>
                <a:cubicBezTo>
                  <a:pt x="24047" y="41430"/>
                  <a:pt x="35461" y="32574"/>
                  <a:pt x="15782" y="25687"/>
                </a:cubicBezTo>
                <a:cubicBezTo>
                  <a:pt x="7714" y="22932"/>
                  <a:pt x="-1732" y="19783"/>
                  <a:pt x="3975" y="9354"/>
                </a:cubicBezTo>
                <a:cubicBezTo>
                  <a:pt x="6533" y="4631"/>
                  <a:pt x="15192" y="1679"/>
                  <a:pt x="21292" y="1089"/>
                </a:cubicBezTo>
                <a:cubicBezTo>
                  <a:pt x="33493" y="-289"/>
                  <a:pt x="46088" y="-289"/>
                  <a:pt x="58288" y="695"/>
                </a:cubicBezTo>
                <a:cubicBezTo>
                  <a:pt x="84461" y="2663"/>
                  <a:pt x="90168" y="14470"/>
                  <a:pt x="73047" y="34936"/>
                </a:cubicBezTo>
                <a:cubicBezTo>
                  <a:pt x="62421" y="47530"/>
                  <a:pt x="52188" y="59141"/>
                  <a:pt x="75015" y="69571"/>
                </a:cubicBezTo>
                <a:cubicBezTo>
                  <a:pt x="80525" y="72129"/>
                  <a:pt x="83477" y="78229"/>
                  <a:pt x="79935" y="83149"/>
                </a:cubicBezTo>
                <a:cubicBezTo>
                  <a:pt x="70292" y="96924"/>
                  <a:pt x="54943" y="90824"/>
                  <a:pt x="41955" y="92791"/>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73" name="Google Shape;1773;p37"/>
          <p:cNvSpPr/>
          <p:nvPr/>
        </p:nvSpPr>
        <p:spPr>
          <a:xfrm>
            <a:off x="597048" y="1961113"/>
            <a:ext cx="532400" cy="339717"/>
          </a:xfrm>
          <a:custGeom>
            <a:avLst/>
            <a:gdLst/>
            <a:ahLst/>
            <a:cxnLst/>
            <a:rect l="l" t="t" r="r" b="b"/>
            <a:pathLst>
              <a:path w="677336" h="432195" extrusionOk="0">
                <a:moveTo>
                  <a:pt x="140686" y="429180"/>
                </a:moveTo>
                <a:cubicBezTo>
                  <a:pt x="196377" y="393562"/>
                  <a:pt x="262301" y="406353"/>
                  <a:pt x="322911" y="385690"/>
                </a:cubicBezTo>
                <a:cubicBezTo>
                  <a:pt x="309923" y="368570"/>
                  <a:pt x="292606" y="368570"/>
                  <a:pt x="276863" y="364831"/>
                </a:cubicBezTo>
                <a:cubicBezTo>
                  <a:pt x="203855" y="347514"/>
                  <a:pt x="130453" y="331967"/>
                  <a:pt x="60790" y="303433"/>
                </a:cubicBezTo>
                <a:cubicBezTo>
                  <a:pt x="-3756" y="277064"/>
                  <a:pt x="-12218" y="241642"/>
                  <a:pt x="13561" y="178473"/>
                </a:cubicBezTo>
                <a:cubicBezTo>
                  <a:pt x="37373" y="120421"/>
                  <a:pt x="74959" y="73782"/>
                  <a:pt x="112152" y="25766"/>
                </a:cubicBezTo>
                <a:cubicBezTo>
                  <a:pt x="137144" y="-6507"/>
                  <a:pt x="158003" y="-8672"/>
                  <a:pt x="186341" y="20453"/>
                </a:cubicBezTo>
                <a:cubicBezTo>
                  <a:pt x="191064" y="25373"/>
                  <a:pt x="195590" y="30883"/>
                  <a:pt x="199329" y="36589"/>
                </a:cubicBezTo>
                <a:cubicBezTo>
                  <a:pt x="243606" y="102710"/>
                  <a:pt x="295558" y="111172"/>
                  <a:pt x="362859" y="63549"/>
                </a:cubicBezTo>
                <a:cubicBezTo>
                  <a:pt x="399068" y="37967"/>
                  <a:pt x="429964" y="48987"/>
                  <a:pt x="439606" y="93855"/>
                </a:cubicBezTo>
                <a:cubicBezTo>
                  <a:pt x="447478" y="130654"/>
                  <a:pt x="454365" y="166666"/>
                  <a:pt x="474241" y="199923"/>
                </a:cubicBezTo>
                <a:cubicBezTo>
                  <a:pt x="493526" y="231803"/>
                  <a:pt x="518715" y="251875"/>
                  <a:pt x="555711" y="258369"/>
                </a:cubicBezTo>
                <a:cubicBezTo>
                  <a:pt x="578932" y="262501"/>
                  <a:pt x="602153" y="267815"/>
                  <a:pt x="624390" y="275096"/>
                </a:cubicBezTo>
                <a:cubicBezTo>
                  <a:pt x="655482" y="285329"/>
                  <a:pt x="677916" y="304024"/>
                  <a:pt x="677325" y="341019"/>
                </a:cubicBezTo>
                <a:cubicBezTo>
                  <a:pt x="676735" y="378409"/>
                  <a:pt x="659811" y="405566"/>
                  <a:pt x="625373" y="418751"/>
                </a:cubicBezTo>
                <a:cubicBezTo>
                  <a:pt x="606285" y="426032"/>
                  <a:pt x="585032" y="431148"/>
                  <a:pt x="564566" y="431345"/>
                </a:cubicBezTo>
                <a:cubicBezTo>
                  <a:pt x="428389" y="432526"/>
                  <a:pt x="292409" y="432132"/>
                  <a:pt x="156232" y="432132"/>
                </a:cubicBezTo>
                <a:cubicBezTo>
                  <a:pt x="150919" y="432132"/>
                  <a:pt x="145606" y="430164"/>
                  <a:pt x="140293" y="429180"/>
                </a:cubicBezTo>
                <a:close/>
                <a:moveTo>
                  <a:pt x="566534" y="391004"/>
                </a:moveTo>
                <a:cubicBezTo>
                  <a:pt x="576373" y="389429"/>
                  <a:pt x="591723" y="388248"/>
                  <a:pt x="606285" y="384509"/>
                </a:cubicBezTo>
                <a:cubicBezTo>
                  <a:pt x="627932" y="378999"/>
                  <a:pt x="645249" y="366208"/>
                  <a:pt x="647020" y="342791"/>
                </a:cubicBezTo>
                <a:cubicBezTo>
                  <a:pt x="648791" y="317405"/>
                  <a:pt x="629112" y="306385"/>
                  <a:pt x="608450" y="300285"/>
                </a:cubicBezTo>
                <a:cubicBezTo>
                  <a:pt x="576570" y="291232"/>
                  <a:pt x="544297" y="280606"/>
                  <a:pt x="511630" y="277851"/>
                </a:cubicBezTo>
                <a:cubicBezTo>
                  <a:pt x="489787" y="276080"/>
                  <a:pt x="474634" y="269192"/>
                  <a:pt x="461843" y="253843"/>
                </a:cubicBezTo>
                <a:cubicBezTo>
                  <a:pt x="437638" y="224915"/>
                  <a:pt x="417763" y="194216"/>
                  <a:pt x="414811" y="154662"/>
                </a:cubicBezTo>
                <a:cubicBezTo>
                  <a:pt x="412056" y="119043"/>
                  <a:pt x="391393" y="104481"/>
                  <a:pt x="354988" y="109401"/>
                </a:cubicBezTo>
                <a:cubicBezTo>
                  <a:pt x="339835" y="111369"/>
                  <a:pt x="325076" y="115108"/>
                  <a:pt x="310120" y="117863"/>
                </a:cubicBezTo>
                <a:cubicBezTo>
                  <a:pt x="219795" y="134590"/>
                  <a:pt x="212120" y="130851"/>
                  <a:pt x="168827" y="51152"/>
                </a:cubicBezTo>
                <a:cubicBezTo>
                  <a:pt x="161939" y="38361"/>
                  <a:pt x="154658" y="21043"/>
                  <a:pt x="134979" y="36983"/>
                </a:cubicBezTo>
                <a:cubicBezTo>
                  <a:pt x="103100" y="62959"/>
                  <a:pt x="99951" y="92871"/>
                  <a:pt x="117859" y="148365"/>
                </a:cubicBezTo>
                <a:cubicBezTo>
                  <a:pt x="129469" y="184180"/>
                  <a:pt x="158003" y="172570"/>
                  <a:pt x="180240" y="172570"/>
                </a:cubicBezTo>
                <a:cubicBezTo>
                  <a:pt x="275485" y="172373"/>
                  <a:pt x="350658" y="214092"/>
                  <a:pt x="391393" y="295955"/>
                </a:cubicBezTo>
                <a:cubicBezTo>
                  <a:pt x="429176" y="371915"/>
                  <a:pt x="489590" y="385690"/>
                  <a:pt x="566337" y="391200"/>
                </a:cubicBezTo>
                <a:close/>
                <a:moveTo>
                  <a:pt x="363253" y="313666"/>
                </a:moveTo>
                <a:cubicBezTo>
                  <a:pt x="330783" y="238887"/>
                  <a:pt x="223927" y="194019"/>
                  <a:pt x="168236" y="231803"/>
                </a:cubicBezTo>
                <a:cubicBezTo>
                  <a:pt x="236915" y="251284"/>
                  <a:pt x="297132" y="282377"/>
                  <a:pt x="363253" y="313666"/>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74" name="Google Shape;1774;p37"/>
          <p:cNvSpPr/>
          <p:nvPr/>
        </p:nvSpPr>
        <p:spPr>
          <a:xfrm>
            <a:off x="858274" y="2788407"/>
            <a:ext cx="499289" cy="249942"/>
          </a:xfrm>
          <a:custGeom>
            <a:avLst/>
            <a:gdLst/>
            <a:ahLst/>
            <a:cxnLst/>
            <a:rect l="l" t="t" r="r" b="b"/>
            <a:pathLst>
              <a:path w="635208" h="317980" extrusionOk="0">
                <a:moveTo>
                  <a:pt x="431385" y="317587"/>
                </a:moveTo>
                <a:cubicBezTo>
                  <a:pt x="326498" y="320539"/>
                  <a:pt x="270807" y="283936"/>
                  <a:pt x="216297" y="244776"/>
                </a:cubicBezTo>
                <a:cubicBezTo>
                  <a:pt x="161983" y="205615"/>
                  <a:pt x="162574" y="205615"/>
                  <a:pt x="118100" y="254812"/>
                </a:cubicBezTo>
                <a:cubicBezTo>
                  <a:pt x="96650" y="278426"/>
                  <a:pt x="74413" y="301057"/>
                  <a:pt x="42140" y="310896"/>
                </a:cubicBezTo>
                <a:cubicBezTo>
                  <a:pt x="18132" y="318374"/>
                  <a:pt x="8292" y="310306"/>
                  <a:pt x="8096" y="286101"/>
                </a:cubicBezTo>
                <a:cubicBezTo>
                  <a:pt x="7702" y="256189"/>
                  <a:pt x="13409" y="227261"/>
                  <a:pt x="29152" y="202466"/>
                </a:cubicBezTo>
                <a:cubicBezTo>
                  <a:pt x="44304" y="178655"/>
                  <a:pt x="46272" y="158976"/>
                  <a:pt x="29939" y="134378"/>
                </a:cubicBezTo>
                <a:cubicBezTo>
                  <a:pt x="12228" y="107615"/>
                  <a:pt x="6324" y="75342"/>
                  <a:pt x="1798" y="43659"/>
                </a:cubicBezTo>
                <a:cubicBezTo>
                  <a:pt x="27" y="31852"/>
                  <a:pt x="-3515" y="17486"/>
                  <a:pt x="9670" y="9615"/>
                </a:cubicBezTo>
                <a:cubicBezTo>
                  <a:pt x="20493" y="3121"/>
                  <a:pt x="31120" y="10599"/>
                  <a:pt x="40959" y="15322"/>
                </a:cubicBezTo>
                <a:cubicBezTo>
                  <a:pt x="77562" y="33426"/>
                  <a:pt x="110819" y="57040"/>
                  <a:pt x="130694" y="93446"/>
                </a:cubicBezTo>
                <a:cubicBezTo>
                  <a:pt x="149389" y="127490"/>
                  <a:pt x="169658" y="121390"/>
                  <a:pt x="194060" y="102302"/>
                </a:cubicBezTo>
                <a:cubicBezTo>
                  <a:pt x="220232" y="81836"/>
                  <a:pt x="246208" y="60976"/>
                  <a:pt x="273365" y="41888"/>
                </a:cubicBezTo>
                <a:cubicBezTo>
                  <a:pt x="412690" y="-55522"/>
                  <a:pt x="553590" y="36378"/>
                  <a:pt x="620892" y="120603"/>
                </a:cubicBezTo>
                <a:cubicBezTo>
                  <a:pt x="639783" y="144217"/>
                  <a:pt x="640177" y="174719"/>
                  <a:pt x="620892" y="198334"/>
                </a:cubicBezTo>
                <a:cubicBezTo>
                  <a:pt x="563233" y="268390"/>
                  <a:pt x="490225" y="312077"/>
                  <a:pt x="431582" y="317980"/>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75" name="Google Shape;1775;p37"/>
          <p:cNvSpPr/>
          <p:nvPr/>
        </p:nvSpPr>
        <p:spPr>
          <a:xfrm>
            <a:off x="869649" y="3065233"/>
            <a:ext cx="460418" cy="98746"/>
          </a:xfrm>
          <a:custGeom>
            <a:avLst/>
            <a:gdLst/>
            <a:ahLst/>
            <a:cxnLst/>
            <a:rect l="l" t="t" r="r" b="b"/>
            <a:pathLst>
              <a:path w="585757" h="125623" extrusionOk="0">
                <a:moveTo>
                  <a:pt x="473785" y="107679"/>
                </a:moveTo>
                <a:lnTo>
                  <a:pt x="585757" y="107679"/>
                </a:lnTo>
                <a:cubicBezTo>
                  <a:pt x="533018" y="135426"/>
                  <a:pt x="432657" y="129129"/>
                  <a:pt x="396448" y="101579"/>
                </a:cubicBezTo>
                <a:cubicBezTo>
                  <a:pt x="381689" y="90362"/>
                  <a:pt x="365552" y="90362"/>
                  <a:pt x="349022" y="90756"/>
                </a:cubicBezTo>
                <a:cubicBezTo>
                  <a:pt x="275620" y="92133"/>
                  <a:pt x="202022" y="87607"/>
                  <a:pt x="128817" y="97446"/>
                </a:cubicBezTo>
                <a:cubicBezTo>
                  <a:pt x="97134" y="101776"/>
                  <a:pt x="65058" y="98430"/>
                  <a:pt x="33769" y="91740"/>
                </a:cubicBezTo>
                <a:cubicBezTo>
                  <a:pt x="16845" y="88197"/>
                  <a:pt x="-1653" y="84065"/>
                  <a:pt x="118" y="62418"/>
                </a:cubicBezTo>
                <a:cubicBezTo>
                  <a:pt x="1889" y="39984"/>
                  <a:pt x="21568" y="34278"/>
                  <a:pt x="40066" y="33687"/>
                </a:cubicBezTo>
                <a:cubicBezTo>
                  <a:pt x="112090" y="30932"/>
                  <a:pt x="184114" y="31129"/>
                  <a:pt x="256335" y="35655"/>
                </a:cubicBezTo>
                <a:cubicBezTo>
                  <a:pt x="290773" y="37820"/>
                  <a:pt x="325604" y="39000"/>
                  <a:pt x="360042" y="39591"/>
                </a:cubicBezTo>
                <a:cubicBezTo>
                  <a:pt x="369488" y="39591"/>
                  <a:pt x="382869" y="39591"/>
                  <a:pt x="387592" y="33687"/>
                </a:cubicBezTo>
                <a:cubicBezTo>
                  <a:pt x="443677" y="-32237"/>
                  <a:pt x="511765" y="20503"/>
                  <a:pt x="573556" y="11647"/>
                </a:cubicBezTo>
                <a:cubicBezTo>
                  <a:pt x="543054" y="33687"/>
                  <a:pt x="505665" y="15583"/>
                  <a:pt x="473195" y="37229"/>
                </a:cubicBezTo>
                <a:cubicBezTo>
                  <a:pt x="509601" y="39000"/>
                  <a:pt x="546006" y="40772"/>
                  <a:pt x="582609" y="42543"/>
                </a:cubicBezTo>
                <a:cubicBezTo>
                  <a:pt x="547581" y="65370"/>
                  <a:pt x="508420" y="51201"/>
                  <a:pt x="473195" y="61631"/>
                </a:cubicBezTo>
                <a:cubicBezTo>
                  <a:pt x="473195" y="65567"/>
                  <a:pt x="473392" y="69306"/>
                  <a:pt x="473588" y="73242"/>
                </a:cubicBezTo>
                <a:lnTo>
                  <a:pt x="581822" y="73242"/>
                </a:lnTo>
                <a:cubicBezTo>
                  <a:pt x="548368" y="102366"/>
                  <a:pt x="508420" y="83081"/>
                  <a:pt x="473588" y="95872"/>
                </a:cubicBezTo>
                <a:lnTo>
                  <a:pt x="473588" y="107876"/>
                </a:ln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76" name="Google Shape;1776;p37"/>
          <p:cNvSpPr/>
          <p:nvPr/>
        </p:nvSpPr>
        <p:spPr>
          <a:xfrm>
            <a:off x="2979663" y="2775981"/>
            <a:ext cx="604400" cy="353415"/>
          </a:xfrm>
          <a:custGeom>
            <a:avLst/>
            <a:gdLst/>
            <a:ahLst/>
            <a:cxnLst/>
            <a:rect l="l" t="t" r="r" b="b"/>
            <a:pathLst>
              <a:path w="768937" h="449629" extrusionOk="0">
                <a:moveTo>
                  <a:pt x="246060" y="32509"/>
                </a:moveTo>
                <a:cubicBezTo>
                  <a:pt x="251570" y="32509"/>
                  <a:pt x="257277" y="31919"/>
                  <a:pt x="262787" y="32509"/>
                </a:cubicBezTo>
                <a:cubicBezTo>
                  <a:pt x="277153" y="34281"/>
                  <a:pt x="298996" y="26015"/>
                  <a:pt x="303522" y="43136"/>
                </a:cubicBezTo>
                <a:cubicBezTo>
                  <a:pt x="308639" y="61634"/>
                  <a:pt x="285024" y="58289"/>
                  <a:pt x="274201" y="64389"/>
                </a:cubicBezTo>
                <a:cubicBezTo>
                  <a:pt x="265149" y="69309"/>
                  <a:pt x="255112" y="74229"/>
                  <a:pt x="260426" y="85839"/>
                </a:cubicBezTo>
                <a:cubicBezTo>
                  <a:pt x="269478" y="105714"/>
                  <a:pt x="277940" y="133068"/>
                  <a:pt x="303522" y="130903"/>
                </a:cubicBezTo>
                <a:cubicBezTo>
                  <a:pt x="369840" y="125590"/>
                  <a:pt x="436354" y="118506"/>
                  <a:pt x="501294" y="105321"/>
                </a:cubicBezTo>
                <a:cubicBezTo>
                  <a:pt x="531205" y="99220"/>
                  <a:pt x="511330" y="72457"/>
                  <a:pt x="504639" y="57108"/>
                </a:cubicBezTo>
                <a:cubicBezTo>
                  <a:pt x="488896" y="20505"/>
                  <a:pt x="513691" y="13421"/>
                  <a:pt x="538683" y="6140"/>
                </a:cubicBezTo>
                <a:cubicBezTo>
                  <a:pt x="566430" y="-2125"/>
                  <a:pt x="594571" y="-7635"/>
                  <a:pt x="608543" y="27983"/>
                </a:cubicBezTo>
                <a:cubicBezTo>
                  <a:pt x="612282" y="37232"/>
                  <a:pt x="613069" y="49040"/>
                  <a:pt x="603820" y="54746"/>
                </a:cubicBezTo>
                <a:cubicBezTo>
                  <a:pt x="590241" y="63405"/>
                  <a:pt x="588470" y="49433"/>
                  <a:pt x="584535" y="41365"/>
                </a:cubicBezTo>
                <a:cubicBezTo>
                  <a:pt x="575482" y="22867"/>
                  <a:pt x="560723" y="24244"/>
                  <a:pt x="545768" y="30738"/>
                </a:cubicBezTo>
                <a:cubicBezTo>
                  <a:pt x="527860" y="38413"/>
                  <a:pt x="532189" y="52975"/>
                  <a:pt x="537699" y="66160"/>
                </a:cubicBezTo>
                <a:cubicBezTo>
                  <a:pt x="550097" y="95678"/>
                  <a:pt x="563282" y="124606"/>
                  <a:pt x="576270" y="153731"/>
                </a:cubicBezTo>
                <a:cubicBezTo>
                  <a:pt x="585715" y="174787"/>
                  <a:pt x="603426" y="172032"/>
                  <a:pt x="622318" y="171048"/>
                </a:cubicBezTo>
                <a:cubicBezTo>
                  <a:pt x="693555" y="167703"/>
                  <a:pt x="756920" y="219654"/>
                  <a:pt x="767350" y="288333"/>
                </a:cubicBezTo>
                <a:cubicBezTo>
                  <a:pt x="777977" y="357996"/>
                  <a:pt x="734290" y="424904"/>
                  <a:pt x="665611" y="444386"/>
                </a:cubicBezTo>
                <a:cubicBezTo>
                  <a:pt x="607559" y="460916"/>
                  <a:pt x="546161" y="437498"/>
                  <a:pt x="512904" y="386333"/>
                </a:cubicBezTo>
                <a:cubicBezTo>
                  <a:pt x="479450" y="334972"/>
                  <a:pt x="486731" y="261767"/>
                  <a:pt x="528647" y="211980"/>
                </a:cubicBezTo>
                <a:cubicBezTo>
                  <a:pt x="538683" y="199976"/>
                  <a:pt x="568595" y="189546"/>
                  <a:pt x="549703" y="170654"/>
                </a:cubicBezTo>
                <a:cubicBezTo>
                  <a:pt x="531402" y="152353"/>
                  <a:pt x="520382" y="181674"/>
                  <a:pt x="508378" y="191711"/>
                </a:cubicBezTo>
                <a:cubicBezTo>
                  <a:pt x="488306" y="208634"/>
                  <a:pt x="470988" y="228903"/>
                  <a:pt x="451900" y="247008"/>
                </a:cubicBezTo>
                <a:cubicBezTo>
                  <a:pt x="433205" y="264522"/>
                  <a:pt x="420807" y="283413"/>
                  <a:pt x="417068" y="310570"/>
                </a:cubicBezTo>
                <a:cubicBezTo>
                  <a:pt x="410771" y="354454"/>
                  <a:pt x="374366" y="368229"/>
                  <a:pt x="336582" y="344811"/>
                </a:cubicBezTo>
                <a:cubicBezTo>
                  <a:pt x="290141" y="316080"/>
                  <a:pt x="286992" y="317064"/>
                  <a:pt x="264952" y="366458"/>
                </a:cubicBezTo>
                <a:cubicBezTo>
                  <a:pt x="235827" y="431988"/>
                  <a:pt x="162229" y="464261"/>
                  <a:pt x="95518" y="441040"/>
                </a:cubicBezTo>
                <a:cubicBezTo>
                  <a:pt x="19952" y="414670"/>
                  <a:pt x="-15470" y="345795"/>
                  <a:pt x="6373" y="267867"/>
                </a:cubicBezTo>
                <a:cubicBezTo>
                  <a:pt x="25855" y="198598"/>
                  <a:pt x="91779" y="160618"/>
                  <a:pt x="165574" y="173803"/>
                </a:cubicBezTo>
                <a:cubicBezTo>
                  <a:pt x="188205" y="177935"/>
                  <a:pt x="210048" y="200959"/>
                  <a:pt x="235827" y="178526"/>
                </a:cubicBezTo>
                <a:cubicBezTo>
                  <a:pt x="263771" y="154518"/>
                  <a:pt x="261213" y="120473"/>
                  <a:pt x="226972" y="90365"/>
                </a:cubicBezTo>
                <a:cubicBezTo>
                  <a:pt x="221855" y="85839"/>
                  <a:pt x="215165" y="83281"/>
                  <a:pt x="209064" y="79935"/>
                </a:cubicBezTo>
                <a:cubicBezTo>
                  <a:pt x="195092" y="72064"/>
                  <a:pt x="181514" y="61241"/>
                  <a:pt x="185253" y="44513"/>
                </a:cubicBezTo>
                <a:cubicBezTo>
                  <a:pt x="189386" y="26606"/>
                  <a:pt x="207884" y="33493"/>
                  <a:pt x="220872" y="32116"/>
                </a:cubicBezTo>
                <a:cubicBezTo>
                  <a:pt x="229137" y="31132"/>
                  <a:pt x="237598" y="32116"/>
                  <a:pt x="245863" y="32116"/>
                </a:cubicBezTo>
                <a:close/>
                <a:moveTo>
                  <a:pt x="519004" y="299550"/>
                </a:moveTo>
                <a:cubicBezTo>
                  <a:pt x="518414" y="369606"/>
                  <a:pt x="556394" y="415458"/>
                  <a:pt x="615233" y="423329"/>
                </a:cubicBezTo>
                <a:cubicBezTo>
                  <a:pt x="670924" y="430807"/>
                  <a:pt x="724844" y="392827"/>
                  <a:pt x="739406" y="335562"/>
                </a:cubicBezTo>
                <a:cubicBezTo>
                  <a:pt x="752001" y="285381"/>
                  <a:pt x="721105" y="225164"/>
                  <a:pt x="672499" y="206863"/>
                </a:cubicBezTo>
                <a:cubicBezTo>
                  <a:pt x="652820" y="199582"/>
                  <a:pt x="629993" y="191907"/>
                  <a:pt x="613265" y="206863"/>
                </a:cubicBezTo>
                <a:cubicBezTo>
                  <a:pt x="595948" y="222212"/>
                  <a:pt x="617201" y="239333"/>
                  <a:pt x="620153" y="255863"/>
                </a:cubicBezTo>
                <a:cubicBezTo>
                  <a:pt x="623695" y="276526"/>
                  <a:pt x="652820" y="305847"/>
                  <a:pt x="633535" y="313719"/>
                </a:cubicBezTo>
                <a:cubicBezTo>
                  <a:pt x="606378" y="324542"/>
                  <a:pt x="608149" y="283413"/>
                  <a:pt x="595948" y="265899"/>
                </a:cubicBezTo>
                <a:cubicBezTo>
                  <a:pt x="586109" y="251928"/>
                  <a:pt x="587486" y="224180"/>
                  <a:pt x="567021" y="224967"/>
                </a:cubicBezTo>
                <a:cubicBezTo>
                  <a:pt x="543209" y="225755"/>
                  <a:pt x="532189" y="249763"/>
                  <a:pt x="524121" y="270622"/>
                </a:cubicBezTo>
                <a:cubicBezTo>
                  <a:pt x="519791" y="282036"/>
                  <a:pt x="519791" y="295024"/>
                  <a:pt x="519004" y="299550"/>
                </a:cubicBezTo>
                <a:close/>
                <a:moveTo>
                  <a:pt x="140385" y="199976"/>
                </a:moveTo>
                <a:cubicBezTo>
                  <a:pt x="80562" y="199976"/>
                  <a:pt x="35301" y="238743"/>
                  <a:pt x="28217" y="293450"/>
                </a:cubicBezTo>
                <a:cubicBezTo>
                  <a:pt x="20345" y="353667"/>
                  <a:pt x="51831" y="402076"/>
                  <a:pt x="111064" y="420377"/>
                </a:cubicBezTo>
                <a:cubicBezTo>
                  <a:pt x="157703" y="434743"/>
                  <a:pt x="217329" y="406209"/>
                  <a:pt x="239763" y="359767"/>
                </a:cubicBezTo>
                <a:cubicBezTo>
                  <a:pt x="250390" y="337727"/>
                  <a:pt x="247241" y="325919"/>
                  <a:pt x="220281" y="325132"/>
                </a:cubicBezTo>
                <a:cubicBezTo>
                  <a:pt x="198831" y="324542"/>
                  <a:pt x="179940" y="329658"/>
                  <a:pt x="161245" y="340679"/>
                </a:cubicBezTo>
                <a:cubicBezTo>
                  <a:pt x="138614" y="354060"/>
                  <a:pt x="116377" y="349928"/>
                  <a:pt x="106145" y="324542"/>
                </a:cubicBezTo>
                <a:cubicBezTo>
                  <a:pt x="96502" y="300731"/>
                  <a:pt x="103783" y="280855"/>
                  <a:pt x="132514" y="274361"/>
                </a:cubicBezTo>
                <a:cubicBezTo>
                  <a:pt x="140582" y="272590"/>
                  <a:pt x="149831" y="270819"/>
                  <a:pt x="155538" y="265899"/>
                </a:cubicBezTo>
                <a:cubicBezTo>
                  <a:pt x="170691" y="252518"/>
                  <a:pt x="196864" y="240711"/>
                  <a:pt x="191550" y="219654"/>
                </a:cubicBezTo>
                <a:cubicBezTo>
                  <a:pt x="185843" y="196433"/>
                  <a:pt x="157506" y="202337"/>
                  <a:pt x="140582" y="200172"/>
                </a:cubicBezTo>
                <a:close/>
                <a:moveTo>
                  <a:pt x="521563" y="147827"/>
                </a:moveTo>
                <a:cubicBezTo>
                  <a:pt x="519201" y="143301"/>
                  <a:pt x="516840" y="138775"/>
                  <a:pt x="514478" y="134248"/>
                </a:cubicBezTo>
                <a:cubicBezTo>
                  <a:pt x="469611" y="139562"/>
                  <a:pt x="424940" y="146253"/>
                  <a:pt x="380073" y="150189"/>
                </a:cubicBezTo>
                <a:cubicBezTo>
                  <a:pt x="300570" y="157076"/>
                  <a:pt x="297619" y="162193"/>
                  <a:pt x="340912" y="229100"/>
                </a:cubicBezTo>
                <a:cubicBezTo>
                  <a:pt x="361771" y="261373"/>
                  <a:pt x="390109" y="269442"/>
                  <a:pt x="416478" y="246614"/>
                </a:cubicBezTo>
                <a:cubicBezTo>
                  <a:pt x="452884" y="215325"/>
                  <a:pt x="486731" y="180887"/>
                  <a:pt x="521563" y="147827"/>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77" name="Google Shape;1777;p37"/>
          <p:cNvSpPr/>
          <p:nvPr/>
        </p:nvSpPr>
        <p:spPr>
          <a:xfrm>
            <a:off x="2132252" y="1013831"/>
            <a:ext cx="374904" cy="415521"/>
          </a:xfrm>
          <a:custGeom>
            <a:avLst/>
            <a:gdLst/>
            <a:ahLst/>
            <a:cxnLst/>
            <a:rect l="l" t="t" r="r" b="b"/>
            <a:pathLst>
              <a:path w="476967" h="528639" extrusionOk="0">
                <a:moveTo>
                  <a:pt x="234676" y="528030"/>
                </a:moveTo>
                <a:cubicBezTo>
                  <a:pt x="190202" y="528030"/>
                  <a:pt x="145728" y="529604"/>
                  <a:pt x="101451" y="527636"/>
                </a:cubicBezTo>
                <a:cubicBezTo>
                  <a:pt x="50876" y="525275"/>
                  <a:pt x="22342" y="499496"/>
                  <a:pt x="19193" y="451086"/>
                </a:cubicBezTo>
                <a:cubicBezTo>
                  <a:pt x="11912" y="343247"/>
                  <a:pt x="7583" y="235210"/>
                  <a:pt x="302" y="127568"/>
                </a:cubicBezTo>
                <a:cubicBezTo>
                  <a:pt x="-2847" y="81716"/>
                  <a:pt x="18800" y="51214"/>
                  <a:pt x="57370" y="35668"/>
                </a:cubicBezTo>
                <a:cubicBezTo>
                  <a:pt x="175443" y="-12348"/>
                  <a:pt x="295089" y="-11168"/>
                  <a:pt x="413949" y="34881"/>
                </a:cubicBezTo>
                <a:cubicBezTo>
                  <a:pt x="461375" y="53379"/>
                  <a:pt x="480857" y="88800"/>
                  <a:pt x="476331" y="140162"/>
                </a:cubicBezTo>
                <a:cubicBezTo>
                  <a:pt x="467278" y="243672"/>
                  <a:pt x="460391" y="347182"/>
                  <a:pt x="452126" y="450692"/>
                </a:cubicBezTo>
                <a:cubicBezTo>
                  <a:pt x="448190" y="499889"/>
                  <a:pt x="421624" y="526259"/>
                  <a:pt x="372230" y="527833"/>
                </a:cubicBezTo>
                <a:cubicBezTo>
                  <a:pt x="326575" y="529407"/>
                  <a:pt x="280724" y="528227"/>
                  <a:pt x="234872" y="528030"/>
                </a:cubicBezTo>
                <a:close/>
                <a:moveTo>
                  <a:pt x="237037" y="69712"/>
                </a:moveTo>
                <a:cubicBezTo>
                  <a:pt x="228378" y="69909"/>
                  <a:pt x="217949" y="60660"/>
                  <a:pt x="206929" y="67154"/>
                </a:cubicBezTo>
                <a:cubicBezTo>
                  <a:pt x="196893" y="73057"/>
                  <a:pt x="185479" y="71286"/>
                  <a:pt x="175049" y="74041"/>
                </a:cubicBezTo>
                <a:cubicBezTo>
                  <a:pt x="123688" y="87423"/>
                  <a:pt x="115029" y="100608"/>
                  <a:pt x="134314" y="128945"/>
                </a:cubicBezTo>
                <a:cubicBezTo>
                  <a:pt x="147302" y="148033"/>
                  <a:pt x="160290" y="147640"/>
                  <a:pt x="179969" y="138194"/>
                </a:cubicBezTo>
                <a:cubicBezTo>
                  <a:pt x="232117" y="113005"/>
                  <a:pt x="237234" y="113989"/>
                  <a:pt x="288989" y="135439"/>
                </a:cubicBezTo>
                <a:cubicBezTo>
                  <a:pt x="296664" y="138588"/>
                  <a:pt x="303945" y="143507"/>
                  <a:pt x="312013" y="144885"/>
                </a:cubicBezTo>
                <a:cubicBezTo>
                  <a:pt x="335824" y="149017"/>
                  <a:pt x="340351" y="126780"/>
                  <a:pt x="350780" y="113596"/>
                </a:cubicBezTo>
                <a:cubicBezTo>
                  <a:pt x="356881" y="105724"/>
                  <a:pt x="352945" y="96672"/>
                  <a:pt x="343302" y="94114"/>
                </a:cubicBezTo>
                <a:cubicBezTo>
                  <a:pt x="308865" y="84865"/>
                  <a:pt x="278559" y="57314"/>
                  <a:pt x="237037" y="69909"/>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78" name="Google Shape;1778;p37"/>
          <p:cNvSpPr/>
          <p:nvPr/>
        </p:nvSpPr>
        <p:spPr>
          <a:xfrm>
            <a:off x="5447327" y="3408179"/>
            <a:ext cx="532007" cy="409751"/>
          </a:xfrm>
          <a:custGeom>
            <a:avLst/>
            <a:gdLst/>
            <a:ahLst/>
            <a:cxnLst/>
            <a:rect l="l" t="t" r="r" b="b"/>
            <a:pathLst>
              <a:path w="532003" h="409749" extrusionOk="0">
                <a:moveTo>
                  <a:pt x="529417" y="159540"/>
                </a:moveTo>
                <a:cubicBezTo>
                  <a:pt x="545530" y="262156"/>
                  <a:pt x="484202" y="317341"/>
                  <a:pt x="405352" y="361348"/>
                </a:cubicBezTo>
                <a:cubicBezTo>
                  <a:pt x="368092" y="382193"/>
                  <a:pt x="328214" y="396896"/>
                  <a:pt x="286826" y="407369"/>
                </a:cubicBezTo>
                <a:cubicBezTo>
                  <a:pt x="250774" y="416432"/>
                  <a:pt x="230634" y="399212"/>
                  <a:pt x="233151" y="362556"/>
                </a:cubicBezTo>
                <a:cubicBezTo>
                  <a:pt x="234158" y="348156"/>
                  <a:pt x="235568" y="333755"/>
                  <a:pt x="235065" y="319355"/>
                </a:cubicBezTo>
                <a:cubicBezTo>
                  <a:pt x="234460" y="300423"/>
                  <a:pt x="236474" y="284210"/>
                  <a:pt x="252788" y="270615"/>
                </a:cubicBezTo>
                <a:cubicBezTo>
                  <a:pt x="269606" y="256618"/>
                  <a:pt x="253695" y="251885"/>
                  <a:pt x="243121" y="248863"/>
                </a:cubicBezTo>
                <a:cubicBezTo>
                  <a:pt x="179477" y="231140"/>
                  <a:pt x="118351" y="242217"/>
                  <a:pt x="58735" y="266788"/>
                </a:cubicBezTo>
                <a:cubicBezTo>
                  <a:pt x="45342" y="272327"/>
                  <a:pt x="33056" y="278772"/>
                  <a:pt x="17951" y="269507"/>
                </a:cubicBezTo>
                <a:cubicBezTo>
                  <a:pt x="6471" y="262458"/>
                  <a:pt x="-478" y="254503"/>
                  <a:pt x="26" y="240606"/>
                </a:cubicBezTo>
                <a:cubicBezTo>
                  <a:pt x="1133" y="214121"/>
                  <a:pt x="1738" y="187536"/>
                  <a:pt x="2745" y="161051"/>
                </a:cubicBezTo>
                <a:cubicBezTo>
                  <a:pt x="3349" y="145241"/>
                  <a:pt x="14225" y="134969"/>
                  <a:pt x="24093" y="124496"/>
                </a:cubicBezTo>
                <a:cubicBezTo>
                  <a:pt x="72833" y="72534"/>
                  <a:pt x="134564" y="42424"/>
                  <a:pt x="201329" y="21780"/>
                </a:cubicBezTo>
                <a:cubicBezTo>
                  <a:pt x="280582" y="-2792"/>
                  <a:pt x="361043" y="-8532"/>
                  <a:pt x="441404" y="14731"/>
                </a:cubicBezTo>
                <a:cubicBezTo>
                  <a:pt x="508068" y="34066"/>
                  <a:pt x="529417" y="64981"/>
                  <a:pt x="529417" y="134264"/>
                </a:cubicBezTo>
                <a:cubicBezTo>
                  <a:pt x="529417" y="142623"/>
                  <a:pt x="529417" y="150981"/>
                  <a:pt x="529417" y="159339"/>
                </a:cubicBezTo>
                <a:close/>
                <a:moveTo>
                  <a:pt x="389743" y="230334"/>
                </a:moveTo>
                <a:cubicBezTo>
                  <a:pt x="420457" y="218653"/>
                  <a:pt x="443921" y="188845"/>
                  <a:pt x="444928" y="161252"/>
                </a:cubicBezTo>
                <a:cubicBezTo>
                  <a:pt x="445935" y="133056"/>
                  <a:pt x="432240" y="111405"/>
                  <a:pt x="409783" y="96199"/>
                </a:cubicBezTo>
                <a:cubicBezTo>
                  <a:pt x="392563" y="84517"/>
                  <a:pt x="381184" y="103047"/>
                  <a:pt x="367387" y="108182"/>
                </a:cubicBezTo>
                <a:cubicBezTo>
                  <a:pt x="352685" y="113721"/>
                  <a:pt x="356612" y="120166"/>
                  <a:pt x="365877" y="128726"/>
                </a:cubicBezTo>
                <a:cubicBezTo>
                  <a:pt x="395383" y="155915"/>
                  <a:pt x="406057" y="188442"/>
                  <a:pt x="389743" y="230334"/>
                </a:cubicBezTo>
                <a:close/>
                <a:moveTo>
                  <a:pt x="158934" y="74145"/>
                </a:moveTo>
                <a:cubicBezTo>
                  <a:pt x="166889" y="74145"/>
                  <a:pt x="174845" y="74145"/>
                  <a:pt x="182800" y="74145"/>
                </a:cubicBezTo>
                <a:cubicBezTo>
                  <a:pt x="223182" y="73742"/>
                  <a:pt x="263966" y="75051"/>
                  <a:pt x="300924" y="92573"/>
                </a:cubicBezTo>
                <a:cubicBezTo>
                  <a:pt x="325596" y="104255"/>
                  <a:pt x="342816" y="93379"/>
                  <a:pt x="361547" y="82201"/>
                </a:cubicBezTo>
                <a:cubicBezTo>
                  <a:pt x="372120" y="75857"/>
                  <a:pt x="369603" y="70218"/>
                  <a:pt x="359331" y="67398"/>
                </a:cubicBezTo>
                <a:cubicBezTo>
                  <a:pt x="342514" y="62766"/>
                  <a:pt x="325697" y="57831"/>
                  <a:pt x="308577" y="54911"/>
                </a:cubicBezTo>
                <a:cubicBezTo>
                  <a:pt x="257219" y="46150"/>
                  <a:pt x="206667" y="47459"/>
                  <a:pt x="158934" y="74145"/>
                </a:cubicBezTo>
                <a:close/>
                <a:moveTo>
                  <a:pt x="312102" y="265882"/>
                </a:moveTo>
                <a:cubicBezTo>
                  <a:pt x="340601" y="252388"/>
                  <a:pt x="360640" y="232147"/>
                  <a:pt x="365877" y="201130"/>
                </a:cubicBezTo>
                <a:cubicBezTo>
                  <a:pt x="370207" y="175552"/>
                  <a:pt x="355706" y="156519"/>
                  <a:pt x="337680" y="140105"/>
                </a:cubicBezTo>
                <a:cubicBezTo>
                  <a:pt x="329825" y="132955"/>
                  <a:pt x="321971" y="132451"/>
                  <a:pt x="313310" y="139299"/>
                </a:cubicBezTo>
                <a:cubicBezTo>
                  <a:pt x="304549" y="146248"/>
                  <a:pt x="309282" y="152089"/>
                  <a:pt x="313512" y="158735"/>
                </a:cubicBezTo>
                <a:cubicBezTo>
                  <a:pt x="331638" y="186831"/>
                  <a:pt x="331235" y="215531"/>
                  <a:pt x="316734" y="244936"/>
                </a:cubicBezTo>
                <a:cubicBezTo>
                  <a:pt x="313915" y="250575"/>
                  <a:pt x="307872" y="255711"/>
                  <a:pt x="312001" y="265882"/>
                </a:cubicBezTo>
                <a:close/>
                <a:moveTo>
                  <a:pt x="477052" y="158332"/>
                </a:moveTo>
                <a:cubicBezTo>
                  <a:pt x="489741" y="148061"/>
                  <a:pt x="493467" y="136480"/>
                  <a:pt x="496991" y="125201"/>
                </a:cubicBezTo>
                <a:cubicBezTo>
                  <a:pt x="504745" y="100630"/>
                  <a:pt x="493064" y="73641"/>
                  <a:pt x="470507" y="61255"/>
                </a:cubicBezTo>
                <a:cubicBezTo>
                  <a:pt x="456005" y="53300"/>
                  <a:pt x="445935" y="61960"/>
                  <a:pt x="435663" y="69714"/>
                </a:cubicBezTo>
                <a:cubicBezTo>
                  <a:pt x="429319" y="74548"/>
                  <a:pt x="433448" y="79180"/>
                  <a:pt x="437778" y="82705"/>
                </a:cubicBezTo>
                <a:cubicBezTo>
                  <a:pt x="460839" y="101637"/>
                  <a:pt x="475441" y="125201"/>
                  <a:pt x="477052" y="158332"/>
                </a:cubicBezTo>
                <a:close/>
                <a:moveTo>
                  <a:pt x="297198" y="115534"/>
                </a:moveTo>
                <a:cubicBezTo>
                  <a:pt x="222275" y="88243"/>
                  <a:pt x="150978" y="88948"/>
                  <a:pt x="80587" y="121374"/>
                </a:cubicBezTo>
                <a:cubicBezTo>
                  <a:pt x="84213" y="122683"/>
                  <a:pt x="87737" y="122079"/>
                  <a:pt x="91262" y="121274"/>
                </a:cubicBezTo>
                <a:cubicBezTo>
                  <a:pt x="151079" y="105665"/>
                  <a:pt x="210695" y="100428"/>
                  <a:pt x="269908" y="124194"/>
                </a:cubicBezTo>
                <a:cubicBezTo>
                  <a:pt x="279172" y="127920"/>
                  <a:pt x="287631" y="127316"/>
                  <a:pt x="297198" y="115534"/>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79" name="Google Shape;1779;p37"/>
          <p:cNvSpPr/>
          <p:nvPr/>
        </p:nvSpPr>
        <p:spPr>
          <a:xfrm>
            <a:off x="4515928" y="1492474"/>
            <a:ext cx="522222" cy="491142"/>
          </a:xfrm>
          <a:custGeom>
            <a:avLst/>
            <a:gdLst/>
            <a:ahLst/>
            <a:cxnLst/>
            <a:rect l="l" t="t" r="r" b="b"/>
            <a:pathLst>
              <a:path w="522221" h="491143" extrusionOk="0">
                <a:moveTo>
                  <a:pt x="360651" y="299759"/>
                </a:moveTo>
                <a:cubicBezTo>
                  <a:pt x="373340" y="313152"/>
                  <a:pt x="375354" y="329969"/>
                  <a:pt x="388948" y="339335"/>
                </a:cubicBezTo>
                <a:cubicBezTo>
                  <a:pt x="390660" y="340543"/>
                  <a:pt x="397005" y="341751"/>
                  <a:pt x="391869" y="344269"/>
                </a:cubicBezTo>
                <a:cubicBezTo>
                  <a:pt x="371426" y="354138"/>
                  <a:pt x="382201" y="372264"/>
                  <a:pt x="380389" y="386564"/>
                </a:cubicBezTo>
                <a:cubicBezTo>
                  <a:pt x="378274" y="402978"/>
                  <a:pt x="380691" y="419997"/>
                  <a:pt x="378778" y="436512"/>
                </a:cubicBezTo>
                <a:cubicBezTo>
                  <a:pt x="376159" y="459271"/>
                  <a:pt x="357529" y="474678"/>
                  <a:pt x="339101" y="464306"/>
                </a:cubicBezTo>
                <a:cubicBezTo>
                  <a:pt x="291871" y="437620"/>
                  <a:pt x="253303" y="461587"/>
                  <a:pt x="212921" y="479009"/>
                </a:cubicBezTo>
                <a:cubicBezTo>
                  <a:pt x="161059" y="501465"/>
                  <a:pt x="150989" y="495222"/>
                  <a:pt x="151291" y="439332"/>
                </a:cubicBezTo>
                <a:cubicBezTo>
                  <a:pt x="151291" y="422212"/>
                  <a:pt x="147867" y="404086"/>
                  <a:pt x="163174" y="390290"/>
                </a:cubicBezTo>
                <a:cubicBezTo>
                  <a:pt x="168813" y="385255"/>
                  <a:pt x="164382" y="378910"/>
                  <a:pt x="163778" y="373070"/>
                </a:cubicBezTo>
                <a:cubicBezTo>
                  <a:pt x="161160" y="344672"/>
                  <a:pt x="155118" y="316878"/>
                  <a:pt x="174352" y="289990"/>
                </a:cubicBezTo>
                <a:cubicBezTo>
                  <a:pt x="186436" y="273173"/>
                  <a:pt x="176467" y="249508"/>
                  <a:pt x="156930" y="238632"/>
                </a:cubicBezTo>
                <a:cubicBezTo>
                  <a:pt x="89661" y="201272"/>
                  <a:pt x="39713" y="148101"/>
                  <a:pt x="8596" y="77408"/>
                </a:cubicBezTo>
                <a:cubicBezTo>
                  <a:pt x="4266" y="67539"/>
                  <a:pt x="641" y="57771"/>
                  <a:pt x="137" y="46895"/>
                </a:cubicBezTo>
                <a:cubicBezTo>
                  <a:pt x="-769" y="27460"/>
                  <a:pt x="2353" y="10340"/>
                  <a:pt x="23701" y="2687"/>
                </a:cubicBezTo>
                <a:cubicBezTo>
                  <a:pt x="43338" y="-4262"/>
                  <a:pt x="61263" y="2284"/>
                  <a:pt x="74355" y="22122"/>
                </a:cubicBezTo>
                <a:cubicBezTo>
                  <a:pt x="93689" y="51326"/>
                  <a:pt x="115038" y="78818"/>
                  <a:pt x="141322" y="102181"/>
                </a:cubicBezTo>
                <a:cubicBezTo>
                  <a:pt x="183617" y="139743"/>
                  <a:pt x="233162" y="162904"/>
                  <a:pt x="289253" y="165623"/>
                </a:cubicBezTo>
                <a:cubicBezTo>
                  <a:pt x="370117" y="169551"/>
                  <a:pt x="429129" y="205501"/>
                  <a:pt x="468604" y="275187"/>
                </a:cubicBezTo>
                <a:cubicBezTo>
                  <a:pt x="484716" y="303585"/>
                  <a:pt x="500627" y="331983"/>
                  <a:pt x="516437" y="360482"/>
                </a:cubicBezTo>
                <a:cubicBezTo>
                  <a:pt x="521775" y="370049"/>
                  <a:pt x="522782" y="380723"/>
                  <a:pt x="521976" y="391498"/>
                </a:cubicBezTo>
                <a:cubicBezTo>
                  <a:pt x="520566" y="411840"/>
                  <a:pt x="511402" y="426140"/>
                  <a:pt x="490255" y="430369"/>
                </a:cubicBezTo>
                <a:cubicBezTo>
                  <a:pt x="468604" y="434800"/>
                  <a:pt x="452492" y="427046"/>
                  <a:pt x="444335" y="406604"/>
                </a:cubicBezTo>
                <a:cubicBezTo>
                  <a:pt x="429431" y="369545"/>
                  <a:pt x="410499" y="335407"/>
                  <a:pt x="380590" y="308217"/>
                </a:cubicBezTo>
                <a:cubicBezTo>
                  <a:pt x="376260" y="304290"/>
                  <a:pt x="372937" y="298449"/>
                  <a:pt x="360349" y="299859"/>
                </a:cubicBezTo>
                <a:close/>
                <a:moveTo>
                  <a:pt x="218157" y="399353"/>
                </a:moveTo>
                <a:cubicBezTo>
                  <a:pt x="203052" y="434599"/>
                  <a:pt x="201542" y="435203"/>
                  <a:pt x="185228" y="413754"/>
                </a:cubicBezTo>
                <a:cubicBezTo>
                  <a:pt x="177272" y="420098"/>
                  <a:pt x="180092" y="429060"/>
                  <a:pt x="179991" y="437016"/>
                </a:cubicBezTo>
                <a:cubicBezTo>
                  <a:pt x="179488" y="461688"/>
                  <a:pt x="181401" y="462594"/>
                  <a:pt x="203757" y="453329"/>
                </a:cubicBezTo>
                <a:cubicBezTo>
                  <a:pt x="243031" y="437116"/>
                  <a:pt x="282506" y="421407"/>
                  <a:pt x="321579" y="404992"/>
                </a:cubicBezTo>
                <a:cubicBezTo>
                  <a:pt x="352494" y="392002"/>
                  <a:pt x="357831" y="379716"/>
                  <a:pt x="347761" y="345880"/>
                </a:cubicBezTo>
                <a:cubicBezTo>
                  <a:pt x="343532" y="354843"/>
                  <a:pt x="342726" y="364409"/>
                  <a:pt x="335979" y="371056"/>
                </a:cubicBezTo>
                <a:cubicBezTo>
                  <a:pt x="325405" y="381327"/>
                  <a:pt x="320672" y="366625"/>
                  <a:pt x="314026" y="364208"/>
                </a:cubicBezTo>
                <a:cubicBezTo>
                  <a:pt x="305567" y="376292"/>
                  <a:pt x="317047" y="396533"/>
                  <a:pt x="297007" y="399554"/>
                </a:cubicBezTo>
                <a:cubicBezTo>
                  <a:pt x="277773" y="402475"/>
                  <a:pt x="291871" y="380622"/>
                  <a:pt x="281298" y="375386"/>
                </a:cubicBezTo>
                <a:cubicBezTo>
                  <a:pt x="274853" y="383341"/>
                  <a:pt x="280291" y="397742"/>
                  <a:pt x="266293" y="401266"/>
                </a:cubicBezTo>
                <a:cubicBezTo>
                  <a:pt x="253101" y="404590"/>
                  <a:pt x="258136" y="388578"/>
                  <a:pt x="248670" y="386262"/>
                </a:cubicBezTo>
                <a:cubicBezTo>
                  <a:pt x="242427" y="394016"/>
                  <a:pt x="245246" y="403482"/>
                  <a:pt x="244844" y="412041"/>
                </a:cubicBezTo>
                <a:cubicBezTo>
                  <a:pt x="244441" y="421004"/>
                  <a:pt x="239909" y="426945"/>
                  <a:pt x="231450" y="427852"/>
                </a:cubicBezTo>
                <a:cubicBezTo>
                  <a:pt x="219769" y="429060"/>
                  <a:pt x="224099" y="419292"/>
                  <a:pt x="223193" y="413351"/>
                </a:cubicBezTo>
                <a:cubicBezTo>
                  <a:pt x="222588" y="409020"/>
                  <a:pt x="224401" y="404187"/>
                  <a:pt x="218157" y="399454"/>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80" name="Google Shape;1780;p37"/>
          <p:cNvSpPr/>
          <p:nvPr/>
        </p:nvSpPr>
        <p:spPr>
          <a:xfrm>
            <a:off x="6333756" y="3403789"/>
            <a:ext cx="598694" cy="387632"/>
          </a:xfrm>
          <a:custGeom>
            <a:avLst/>
            <a:gdLst/>
            <a:ahLst/>
            <a:cxnLst/>
            <a:rect l="l" t="t" r="r" b="b"/>
            <a:pathLst>
              <a:path w="598696" h="387629" extrusionOk="0">
                <a:moveTo>
                  <a:pt x="365333" y="386280"/>
                </a:moveTo>
                <a:cubicBezTo>
                  <a:pt x="352644" y="382956"/>
                  <a:pt x="330893" y="394638"/>
                  <a:pt x="323944" y="380238"/>
                </a:cubicBezTo>
                <a:cubicBezTo>
                  <a:pt x="319110" y="370369"/>
                  <a:pt x="340862" y="359996"/>
                  <a:pt x="350228" y="349322"/>
                </a:cubicBezTo>
                <a:cubicBezTo>
                  <a:pt x="367850" y="329182"/>
                  <a:pt x="371879" y="309746"/>
                  <a:pt x="358687" y="294439"/>
                </a:cubicBezTo>
                <a:cubicBezTo>
                  <a:pt x="343078" y="276313"/>
                  <a:pt x="324851" y="276816"/>
                  <a:pt x="305919" y="289706"/>
                </a:cubicBezTo>
                <a:cubicBezTo>
                  <a:pt x="299675" y="293936"/>
                  <a:pt x="294539" y="294741"/>
                  <a:pt x="287792" y="289001"/>
                </a:cubicBezTo>
                <a:cubicBezTo>
                  <a:pt x="271780" y="275608"/>
                  <a:pt x="254661" y="277420"/>
                  <a:pt x="241167" y="292224"/>
                </a:cubicBezTo>
                <a:cubicBezTo>
                  <a:pt x="227874" y="306926"/>
                  <a:pt x="228579" y="324549"/>
                  <a:pt x="240261" y="340359"/>
                </a:cubicBezTo>
                <a:cubicBezTo>
                  <a:pt x="247914" y="350631"/>
                  <a:pt x="257682" y="359291"/>
                  <a:pt x="266443" y="368757"/>
                </a:cubicBezTo>
                <a:cubicBezTo>
                  <a:pt x="269968" y="372483"/>
                  <a:pt x="276010" y="375706"/>
                  <a:pt x="274298" y="381547"/>
                </a:cubicBezTo>
                <a:cubicBezTo>
                  <a:pt x="272385" y="388193"/>
                  <a:pt x="265436" y="386078"/>
                  <a:pt x="260502" y="386179"/>
                </a:cubicBezTo>
                <a:cubicBezTo>
                  <a:pt x="240059" y="386380"/>
                  <a:pt x="219516" y="385978"/>
                  <a:pt x="198973" y="386179"/>
                </a:cubicBezTo>
                <a:cubicBezTo>
                  <a:pt x="185781" y="386380"/>
                  <a:pt x="179437" y="380741"/>
                  <a:pt x="179336" y="367247"/>
                </a:cubicBezTo>
                <a:cubicBezTo>
                  <a:pt x="179134" y="344589"/>
                  <a:pt x="177322" y="321830"/>
                  <a:pt x="178127" y="299172"/>
                </a:cubicBezTo>
                <a:cubicBezTo>
                  <a:pt x="178631" y="285477"/>
                  <a:pt x="174603" y="277320"/>
                  <a:pt x="163022" y="269264"/>
                </a:cubicBezTo>
                <a:cubicBezTo>
                  <a:pt x="88502" y="217301"/>
                  <a:pt x="38957" y="145702"/>
                  <a:pt x="4416" y="62925"/>
                </a:cubicBezTo>
                <a:cubicBezTo>
                  <a:pt x="-5956" y="37951"/>
                  <a:pt x="2704" y="12272"/>
                  <a:pt x="22442" y="3813"/>
                </a:cubicBezTo>
                <a:cubicBezTo>
                  <a:pt x="45301" y="-5956"/>
                  <a:pt x="65542" y="3309"/>
                  <a:pt x="80648" y="28585"/>
                </a:cubicBezTo>
                <a:cubicBezTo>
                  <a:pt x="111664" y="80648"/>
                  <a:pt x="147413" y="129590"/>
                  <a:pt x="202497" y="157585"/>
                </a:cubicBezTo>
                <a:cubicBezTo>
                  <a:pt x="303200" y="208842"/>
                  <a:pt x="410447" y="183465"/>
                  <a:pt x="477717" y="85381"/>
                </a:cubicBezTo>
                <a:cubicBezTo>
                  <a:pt x="492318" y="64133"/>
                  <a:pt x="506618" y="42684"/>
                  <a:pt x="521724" y="21738"/>
                </a:cubicBezTo>
                <a:cubicBezTo>
                  <a:pt x="536627" y="993"/>
                  <a:pt x="559185" y="-4848"/>
                  <a:pt x="579627" y="5726"/>
                </a:cubicBezTo>
                <a:cubicBezTo>
                  <a:pt x="597754" y="15091"/>
                  <a:pt x="603494" y="31405"/>
                  <a:pt x="594531" y="56883"/>
                </a:cubicBezTo>
                <a:cubicBezTo>
                  <a:pt x="565126" y="140566"/>
                  <a:pt x="517494" y="211461"/>
                  <a:pt x="443881" y="262617"/>
                </a:cubicBezTo>
                <a:cubicBezTo>
                  <a:pt x="427668" y="273896"/>
                  <a:pt x="420014" y="286081"/>
                  <a:pt x="421525" y="305819"/>
                </a:cubicBezTo>
                <a:cubicBezTo>
                  <a:pt x="422935" y="323945"/>
                  <a:pt x="420920" y="342273"/>
                  <a:pt x="421928" y="360399"/>
                </a:cubicBezTo>
                <a:cubicBezTo>
                  <a:pt x="423035" y="380338"/>
                  <a:pt x="414476" y="388193"/>
                  <a:pt x="394939" y="386280"/>
                </a:cubicBezTo>
                <a:cubicBezTo>
                  <a:pt x="385876" y="385373"/>
                  <a:pt x="376712" y="386078"/>
                  <a:pt x="365232" y="386078"/>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81" name="Google Shape;1781;p37"/>
          <p:cNvSpPr/>
          <p:nvPr/>
        </p:nvSpPr>
        <p:spPr>
          <a:xfrm>
            <a:off x="4536493" y="2515953"/>
            <a:ext cx="454630" cy="410748"/>
          </a:xfrm>
          <a:custGeom>
            <a:avLst/>
            <a:gdLst/>
            <a:ahLst/>
            <a:cxnLst/>
            <a:rect l="l" t="t" r="r" b="b"/>
            <a:pathLst>
              <a:path w="454633" h="410749" extrusionOk="0">
                <a:moveTo>
                  <a:pt x="229109" y="247755"/>
                </a:moveTo>
                <a:cubicBezTo>
                  <a:pt x="207458" y="296696"/>
                  <a:pt x="188224" y="339595"/>
                  <a:pt x="169594" y="382595"/>
                </a:cubicBezTo>
                <a:cubicBezTo>
                  <a:pt x="162343" y="399312"/>
                  <a:pt x="151870" y="411295"/>
                  <a:pt x="132334" y="410490"/>
                </a:cubicBezTo>
                <a:cubicBezTo>
                  <a:pt x="106353" y="409583"/>
                  <a:pt x="92456" y="387026"/>
                  <a:pt x="101620" y="359434"/>
                </a:cubicBezTo>
                <a:cubicBezTo>
                  <a:pt x="118034" y="310492"/>
                  <a:pt x="134549" y="261551"/>
                  <a:pt x="152877" y="213214"/>
                </a:cubicBezTo>
                <a:cubicBezTo>
                  <a:pt x="165264" y="180486"/>
                  <a:pt x="160631" y="147254"/>
                  <a:pt x="160732" y="114022"/>
                </a:cubicBezTo>
                <a:cubicBezTo>
                  <a:pt x="160732" y="99219"/>
                  <a:pt x="149856" y="102341"/>
                  <a:pt x="140894" y="105664"/>
                </a:cubicBezTo>
                <a:cubicBezTo>
                  <a:pt x="112496" y="116338"/>
                  <a:pt x="84098" y="127315"/>
                  <a:pt x="55700" y="137989"/>
                </a:cubicBezTo>
                <a:cubicBezTo>
                  <a:pt x="50060" y="140104"/>
                  <a:pt x="44119" y="142320"/>
                  <a:pt x="38278" y="142722"/>
                </a:cubicBezTo>
                <a:cubicBezTo>
                  <a:pt x="21159" y="144031"/>
                  <a:pt x="6758" y="135170"/>
                  <a:pt x="1522" y="120870"/>
                </a:cubicBezTo>
                <a:cubicBezTo>
                  <a:pt x="-4319" y="104758"/>
                  <a:pt x="7564" y="91163"/>
                  <a:pt x="21662" y="84114"/>
                </a:cubicBezTo>
                <a:cubicBezTo>
                  <a:pt x="67885" y="61154"/>
                  <a:pt x="115114" y="40308"/>
                  <a:pt x="161336" y="17247"/>
                </a:cubicBezTo>
                <a:cubicBezTo>
                  <a:pt x="206753" y="-5310"/>
                  <a:pt x="250861" y="-6116"/>
                  <a:pt x="296579" y="17046"/>
                </a:cubicBezTo>
                <a:cubicBezTo>
                  <a:pt x="339881" y="38999"/>
                  <a:pt x="384593" y="58233"/>
                  <a:pt x="428600" y="78877"/>
                </a:cubicBezTo>
                <a:cubicBezTo>
                  <a:pt x="451157" y="89552"/>
                  <a:pt x="459415" y="105865"/>
                  <a:pt x="451963" y="123891"/>
                </a:cubicBezTo>
                <a:cubicBezTo>
                  <a:pt x="444712" y="141615"/>
                  <a:pt x="426888" y="147455"/>
                  <a:pt x="403525" y="138996"/>
                </a:cubicBezTo>
                <a:cubicBezTo>
                  <a:pt x="374221" y="128322"/>
                  <a:pt x="345118" y="117345"/>
                  <a:pt x="316216" y="105765"/>
                </a:cubicBezTo>
                <a:cubicBezTo>
                  <a:pt x="302219" y="100226"/>
                  <a:pt x="296781" y="103751"/>
                  <a:pt x="296680" y="118856"/>
                </a:cubicBezTo>
                <a:cubicBezTo>
                  <a:pt x="296378" y="156821"/>
                  <a:pt x="296076" y="194181"/>
                  <a:pt x="311181" y="230736"/>
                </a:cubicBezTo>
                <a:cubicBezTo>
                  <a:pt x="328301" y="272125"/>
                  <a:pt x="341593" y="315024"/>
                  <a:pt x="355893" y="357520"/>
                </a:cubicBezTo>
                <a:cubicBezTo>
                  <a:pt x="364453" y="383099"/>
                  <a:pt x="357403" y="400419"/>
                  <a:pt x="336558" y="408173"/>
                </a:cubicBezTo>
                <a:cubicBezTo>
                  <a:pt x="316518" y="415726"/>
                  <a:pt x="299500" y="406562"/>
                  <a:pt x="288624" y="382092"/>
                </a:cubicBezTo>
                <a:cubicBezTo>
                  <a:pt x="269490" y="339192"/>
                  <a:pt x="250558" y="296293"/>
                  <a:pt x="229008" y="247553"/>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82" name="Google Shape;1782;p37"/>
          <p:cNvSpPr/>
          <p:nvPr/>
        </p:nvSpPr>
        <p:spPr>
          <a:xfrm>
            <a:off x="5461884" y="1693249"/>
            <a:ext cx="554638" cy="246375"/>
          </a:xfrm>
          <a:custGeom>
            <a:avLst/>
            <a:gdLst/>
            <a:ahLst/>
            <a:cxnLst/>
            <a:rect l="l" t="t" r="r" b="b"/>
            <a:pathLst>
              <a:path w="554634" h="246372" extrusionOk="0">
                <a:moveTo>
                  <a:pt x="172477" y="188816"/>
                </a:moveTo>
                <a:cubicBezTo>
                  <a:pt x="154350" y="195362"/>
                  <a:pt x="143475" y="204425"/>
                  <a:pt x="134311" y="213891"/>
                </a:cubicBezTo>
                <a:cubicBezTo>
                  <a:pt x="109639" y="239570"/>
                  <a:pt x="80334" y="249439"/>
                  <a:pt x="45793" y="244505"/>
                </a:cubicBezTo>
                <a:cubicBezTo>
                  <a:pt x="29882" y="242289"/>
                  <a:pt x="6016" y="253568"/>
                  <a:pt x="377" y="237859"/>
                </a:cubicBezTo>
                <a:cubicBezTo>
                  <a:pt x="-3450" y="227385"/>
                  <a:pt x="22833" y="219631"/>
                  <a:pt x="36126" y="211877"/>
                </a:cubicBezTo>
                <a:cubicBezTo>
                  <a:pt x="152135" y="143903"/>
                  <a:pt x="268345" y="76433"/>
                  <a:pt x="384556" y="8862"/>
                </a:cubicBezTo>
                <a:cubicBezTo>
                  <a:pt x="408724" y="-5237"/>
                  <a:pt x="415069" y="-3525"/>
                  <a:pt x="429771" y="21349"/>
                </a:cubicBezTo>
                <a:cubicBezTo>
                  <a:pt x="469750" y="88618"/>
                  <a:pt x="509225" y="156189"/>
                  <a:pt x="549607" y="223055"/>
                </a:cubicBezTo>
                <a:cubicBezTo>
                  <a:pt x="559878" y="240074"/>
                  <a:pt x="553735" y="242894"/>
                  <a:pt x="537321" y="245008"/>
                </a:cubicBezTo>
                <a:cubicBezTo>
                  <a:pt x="498450" y="249943"/>
                  <a:pt x="471260" y="239973"/>
                  <a:pt x="455450" y="199894"/>
                </a:cubicBezTo>
                <a:cubicBezTo>
                  <a:pt x="443064" y="168475"/>
                  <a:pt x="422823" y="140077"/>
                  <a:pt x="402581" y="110974"/>
                </a:cubicBezTo>
                <a:cubicBezTo>
                  <a:pt x="407012" y="147025"/>
                  <a:pt x="410336" y="183177"/>
                  <a:pt x="416378" y="218926"/>
                </a:cubicBezTo>
                <a:cubicBezTo>
                  <a:pt x="419802" y="238966"/>
                  <a:pt x="413457" y="244908"/>
                  <a:pt x="394425" y="244807"/>
                </a:cubicBezTo>
                <a:cubicBezTo>
                  <a:pt x="321516" y="244404"/>
                  <a:pt x="248608" y="244807"/>
                  <a:pt x="175599" y="244606"/>
                </a:cubicBezTo>
                <a:cubicBezTo>
                  <a:pt x="151229" y="244606"/>
                  <a:pt x="150222" y="242491"/>
                  <a:pt x="159486" y="220034"/>
                </a:cubicBezTo>
                <a:cubicBezTo>
                  <a:pt x="163212" y="211072"/>
                  <a:pt x="166838" y="202109"/>
                  <a:pt x="172376" y="188816"/>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83" name="Google Shape;1783;p37"/>
          <p:cNvSpPr/>
          <p:nvPr/>
        </p:nvSpPr>
        <p:spPr>
          <a:xfrm>
            <a:off x="6407456" y="2439482"/>
            <a:ext cx="445102" cy="428743"/>
          </a:xfrm>
          <a:custGeom>
            <a:avLst/>
            <a:gdLst/>
            <a:ahLst/>
            <a:cxnLst/>
            <a:rect l="l" t="t" r="r" b="b"/>
            <a:pathLst>
              <a:path w="445106" h="428745" extrusionOk="0">
                <a:moveTo>
                  <a:pt x="702" y="274280"/>
                </a:moveTo>
                <a:cubicBezTo>
                  <a:pt x="199" y="261995"/>
                  <a:pt x="1911" y="247796"/>
                  <a:pt x="5939" y="233798"/>
                </a:cubicBezTo>
                <a:cubicBezTo>
                  <a:pt x="10370" y="218290"/>
                  <a:pt x="10470" y="202782"/>
                  <a:pt x="5939" y="186770"/>
                </a:cubicBezTo>
                <a:cubicBezTo>
                  <a:pt x="-7052" y="141152"/>
                  <a:pt x="1004" y="99260"/>
                  <a:pt x="32726" y="63611"/>
                </a:cubicBezTo>
                <a:cubicBezTo>
                  <a:pt x="42393" y="52836"/>
                  <a:pt x="47227" y="44981"/>
                  <a:pt x="33733" y="34408"/>
                </a:cubicBezTo>
                <a:cubicBezTo>
                  <a:pt x="22051" y="25244"/>
                  <a:pt x="23662" y="16281"/>
                  <a:pt x="33733" y="5909"/>
                </a:cubicBezTo>
                <a:cubicBezTo>
                  <a:pt x="45615" y="-6276"/>
                  <a:pt x="52262" y="2989"/>
                  <a:pt x="59814" y="10440"/>
                </a:cubicBezTo>
                <a:cubicBezTo>
                  <a:pt x="184887" y="135513"/>
                  <a:pt x="309959" y="260686"/>
                  <a:pt x="435031" y="385758"/>
                </a:cubicBezTo>
                <a:cubicBezTo>
                  <a:pt x="442886" y="393613"/>
                  <a:pt x="450942" y="400561"/>
                  <a:pt x="439160" y="412041"/>
                </a:cubicBezTo>
                <a:cubicBezTo>
                  <a:pt x="428385" y="422514"/>
                  <a:pt x="418516" y="421406"/>
                  <a:pt x="410258" y="410732"/>
                </a:cubicBezTo>
                <a:cubicBezTo>
                  <a:pt x="397671" y="394318"/>
                  <a:pt x="384781" y="396533"/>
                  <a:pt x="366755" y="402978"/>
                </a:cubicBezTo>
                <a:cubicBezTo>
                  <a:pt x="260011" y="441345"/>
                  <a:pt x="155381" y="439634"/>
                  <a:pt x="56089" y="379011"/>
                </a:cubicBezTo>
                <a:cubicBezTo>
                  <a:pt x="16009" y="354540"/>
                  <a:pt x="602" y="324229"/>
                  <a:pt x="702" y="274381"/>
                </a:cubicBezTo>
                <a:close/>
                <a:moveTo>
                  <a:pt x="253465" y="263002"/>
                </a:moveTo>
                <a:cubicBezTo>
                  <a:pt x="254371" y="260988"/>
                  <a:pt x="255378" y="259074"/>
                  <a:pt x="256284" y="257060"/>
                </a:cubicBezTo>
                <a:cubicBezTo>
                  <a:pt x="213990" y="214866"/>
                  <a:pt x="171695" y="172672"/>
                  <a:pt x="129400" y="130578"/>
                </a:cubicBezTo>
                <a:cubicBezTo>
                  <a:pt x="124868" y="126047"/>
                  <a:pt x="119430" y="123932"/>
                  <a:pt x="112885" y="125241"/>
                </a:cubicBezTo>
                <a:cubicBezTo>
                  <a:pt x="97074" y="128564"/>
                  <a:pt x="89522" y="124536"/>
                  <a:pt x="93751" y="106410"/>
                </a:cubicBezTo>
                <a:cubicBezTo>
                  <a:pt x="97376" y="90499"/>
                  <a:pt x="84184" y="82845"/>
                  <a:pt x="73510" y="77105"/>
                </a:cubicBezTo>
                <a:cubicBezTo>
                  <a:pt x="63339" y="71667"/>
                  <a:pt x="57599" y="83148"/>
                  <a:pt x="52161" y="89794"/>
                </a:cubicBezTo>
                <a:cubicBezTo>
                  <a:pt x="26784" y="120508"/>
                  <a:pt x="22857" y="181433"/>
                  <a:pt x="63339" y="212046"/>
                </a:cubicBezTo>
                <a:cubicBezTo>
                  <a:pt x="120437" y="255248"/>
                  <a:pt x="185692" y="263405"/>
                  <a:pt x="253465" y="263002"/>
                </a:cubicBezTo>
                <a:close/>
                <a:moveTo>
                  <a:pt x="37761" y="295428"/>
                </a:moveTo>
                <a:cubicBezTo>
                  <a:pt x="32121" y="305901"/>
                  <a:pt x="37459" y="312144"/>
                  <a:pt x="41084" y="318489"/>
                </a:cubicBezTo>
                <a:cubicBezTo>
                  <a:pt x="52262" y="338428"/>
                  <a:pt x="69381" y="352425"/>
                  <a:pt x="89421" y="362193"/>
                </a:cubicBezTo>
                <a:cubicBezTo>
                  <a:pt x="171997" y="402676"/>
                  <a:pt x="257090" y="406402"/>
                  <a:pt x="343795" y="377097"/>
                </a:cubicBezTo>
                <a:cubicBezTo>
                  <a:pt x="350441" y="374882"/>
                  <a:pt x="364137" y="375486"/>
                  <a:pt x="360109" y="363603"/>
                </a:cubicBezTo>
                <a:cubicBezTo>
                  <a:pt x="356987" y="354439"/>
                  <a:pt x="349031" y="344772"/>
                  <a:pt x="336141" y="346081"/>
                </a:cubicBezTo>
                <a:cubicBezTo>
                  <a:pt x="330099" y="346685"/>
                  <a:pt x="324259" y="348397"/>
                  <a:pt x="318317" y="349807"/>
                </a:cubicBezTo>
                <a:cubicBezTo>
                  <a:pt x="261924" y="363805"/>
                  <a:pt x="205732" y="363100"/>
                  <a:pt x="149137" y="349706"/>
                </a:cubicBezTo>
                <a:cubicBezTo>
                  <a:pt x="107950" y="339938"/>
                  <a:pt x="70992" y="322013"/>
                  <a:pt x="37761" y="295327"/>
                </a:cubicBezTo>
                <a:close/>
                <a:moveTo>
                  <a:pt x="57800" y="250515"/>
                </a:moveTo>
                <a:cubicBezTo>
                  <a:pt x="73006" y="275489"/>
                  <a:pt x="93348" y="292105"/>
                  <a:pt x="123660" y="291601"/>
                </a:cubicBezTo>
                <a:cubicBezTo>
                  <a:pt x="149439" y="291198"/>
                  <a:pt x="172601" y="297845"/>
                  <a:pt x="195259" y="310332"/>
                </a:cubicBezTo>
                <a:cubicBezTo>
                  <a:pt x="226175" y="327451"/>
                  <a:pt x="265650" y="320805"/>
                  <a:pt x="295961" y="292306"/>
                </a:cubicBezTo>
                <a:cubicBezTo>
                  <a:pt x="209962" y="299456"/>
                  <a:pt x="130507" y="292810"/>
                  <a:pt x="57700" y="250414"/>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84" name="Google Shape;1784;p37"/>
          <p:cNvSpPr/>
          <p:nvPr/>
        </p:nvSpPr>
        <p:spPr>
          <a:xfrm>
            <a:off x="5543367" y="2383758"/>
            <a:ext cx="339873" cy="448915"/>
          </a:xfrm>
          <a:custGeom>
            <a:avLst/>
            <a:gdLst/>
            <a:ahLst/>
            <a:cxnLst/>
            <a:rect l="l" t="t" r="r" b="b"/>
            <a:pathLst>
              <a:path w="339870" h="448917" extrusionOk="0">
                <a:moveTo>
                  <a:pt x="170348" y="448832"/>
                </a:moveTo>
                <a:cubicBezTo>
                  <a:pt x="144568" y="448832"/>
                  <a:pt x="122917" y="445508"/>
                  <a:pt x="103482" y="433827"/>
                </a:cubicBezTo>
                <a:cubicBezTo>
                  <a:pt x="80924" y="420333"/>
                  <a:pt x="78004" y="404120"/>
                  <a:pt x="94821" y="383577"/>
                </a:cubicBezTo>
                <a:cubicBezTo>
                  <a:pt x="101669" y="375319"/>
                  <a:pt x="104086" y="366558"/>
                  <a:pt x="104086" y="356387"/>
                </a:cubicBezTo>
                <a:cubicBezTo>
                  <a:pt x="103784" y="300296"/>
                  <a:pt x="103180" y="244305"/>
                  <a:pt x="103381" y="188214"/>
                </a:cubicBezTo>
                <a:cubicBezTo>
                  <a:pt x="103381" y="170793"/>
                  <a:pt x="97238" y="157500"/>
                  <a:pt x="83240" y="147228"/>
                </a:cubicBezTo>
                <a:cubicBezTo>
                  <a:pt x="47290" y="120744"/>
                  <a:pt x="25035" y="83987"/>
                  <a:pt x="6707" y="44311"/>
                </a:cubicBezTo>
                <a:cubicBezTo>
                  <a:pt x="60" y="29910"/>
                  <a:pt x="-5982" y="14301"/>
                  <a:pt x="11138" y="3929"/>
                </a:cubicBezTo>
                <a:cubicBezTo>
                  <a:pt x="28861" y="-6846"/>
                  <a:pt x="38629" y="6547"/>
                  <a:pt x="47491" y="19941"/>
                </a:cubicBezTo>
                <a:cubicBezTo>
                  <a:pt x="61187" y="40887"/>
                  <a:pt x="75990" y="60826"/>
                  <a:pt x="94821" y="77945"/>
                </a:cubicBezTo>
                <a:cubicBezTo>
                  <a:pt x="139734" y="118730"/>
                  <a:pt x="215060" y="117622"/>
                  <a:pt x="257254" y="65861"/>
                </a:cubicBezTo>
                <a:cubicBezTo>
                  <a:pt x="270144" y="50051"/>
                  <a:pt x="282228" y="33435"/>
                  <a:pt x="294010" y="16718"/>
                </a:cubicBezTo>
                <a:cubicBezTo>
                  <a:pt x="302671" y="4433"/>
                  <a:pt x="312842" y="-4631"/>
                  <a:pt x="328148" y="2922"/>
                </a:cubicBezTo>
                <a:cubicBezTo>
                  <a:pt x="344865" y="11079"/>
                  <a:pt x="340233" y="25882"/>
                  <a:pt x="335298" y="38671"/>
                </a:cubicBezTo>
                <a:cubicBezTo>
                  <a:pt x="318783" y="80966"/>
                  <a:pt x="295017" y="118730"/>
                  <a:pt x="258865" y="147128"/>
                </a:cubicBezTo>
                <a:cubicBezTo>
                  <a:pt x="245170" y="157802"/>
                  <a:pt x="237818" y="169383"/>
                  <a:pt x="237919" y="187207"/>
                </a:cubicBezTo>
                <a:cubicBezTo>
                  <a:pt x="238221" y="246319"/>
                  <a:pt x="237315" y="305532"/>
                  <a:pt x="237114" y="364745"/>
                </a:cubicBezTo>
                <a:cubicBezTo>
                  <a:pt x="237114" y="372801"/>
                  <a:pt x="237617" y="372701"/>
                  <a:pt x="252722" y="384181"/>
                </a:cubicBezTo>
                <a:cubicBezTo>
                  <a:pt x="254434" y="385490"/>
                  <a:pt x="254334" y="389619"/>
                  <a:pt x="254334" y="392438"/>
                </a:cubicBezTo>
                <a:cubicBezTo>
                  <a:pt x="254031" y="410565"/>
                  <a:pt x="246278" y="424462"/>
                  <a:pt x="230366" y="433525"/>
                </a:cubicBezTo>
                <a:cubicBezTo>
                  <a:pt x="210730" y="444803"/>
                  <a:pt x="189582" y="449637"/>
                  <a:pt x="170449" y="448832"/>
                </a:cubicBezTo>
                <a:close/>
                <a:moveTo>
                  <a:pt x="160177" y="313588"/>
                </a:moveTo>
                <a:cubicBezTo>
                  <a:pt x="160177" y="325673"/>
                  <a:pt x="159976" y="337656"/>
                  <a:pt x="160177" y="349741"/>
                </a:cubicBezTo>
                <a:cubicBezTo>
                  <a:pt x="160278" y="356185"/>
                  <a:pt x="161990" y="362429"/>
                  <a:pt x="170046" y="362127"/>
                </a:cubicBezTo>
                <a:cubicBezTo>
                  <a:pt x="177296" y="361825"/>
                  <a:pt x="180217" y="356185"/>
                  <a:pt x="180217" y="349539"/>
                </a:cubicBezTo>
                <a:cubicBezTo>
                  <a:pt x="180519" y="326176"/>
                  <a:pt x="180620" y="302914"/>
                  <a:pt x="180620" y="279551"/>
                </a:cubicBezTo>
                <a:cubicBezTo>
                  <a:pt x="180620" y="273710"/>
                  <a:pt x="178706" y="269783"/>
                  <a:pt x="171355" y="269582"/>
                </a:cubicBezTo>
                <a:cubicBezTo>
                  <a:pt x="163702" y="269380"/>
                  <a:pt x="160076" y="272200"/>
                  <a:pt x="160076" y="279753"/>
                </a:cubicBezTo>
                <a:cubicBezTo>
                  <a:pt x="160076" y="291031"/>
                  <a:pt x="160076" y="302310"/>
                  <a:pt x="160076" y="313588"/>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85" name="Google Shape;1785;p37"/>
          <p:cNvSpPr/>
          <p:nvPr/>
        </p:nvSpPr>
        <p:spPr>
          <a:xfrm>
            <a:off x="4558384" y="3427088"/>
            <a:ext cx="479584" cy="401330"/>
          </a:xfrm>
          <a:custGeom>
            <a:avLst/>
            <a:gdLst/>
            <a:ahLst/>
            <a:cxnLst/>
            <a:rect l="l" t="t" r="r" b="b"/>
            <a:pathLst>
              <a:path w="479584" h="401332" extrusionOk="0">
                <a:moveTo>
                  <a:pt x="161199" y="301958"/>
                </a:moveTo>
                <a:cubicBezTo>
                  <a:pt x="193121" y="301958"/>
                  <a:pt x="225044" y="300749"/>
                  <a:pt x="256866" y="302260"/>
                </a:cubicBezTo>
                <a:cubicBezTo>
                  <a:pt x="290601" y="303871"/>
                  <a:pt x="320812" y="290579"/>
                  <a:pt x="352130" y="282220"/>
                </a:cubicBezTo>
                <a:cubicBezTo>
                  <a:pt x="362805" y="279401"/>
                  <a:pt x="369854" y="265906"/>
                  <a:pt x="383549" y="267719"/>
                </a:cubicBezTo>
                <a:cubicBezTo>
                  <a:pt x="384556" y="254124"/>
                  <a:pt x="386168" y="240630"/>
                  <a:pt x="386369" y="227036"/>
                </a:cubicBezTo>
                <a:cubicBezTo>
                  <a:pt x="386873" y="191387"/>
                  <a:pt x="386168" y="155637"/>
                  <a:pt x="387175" y="119989"/>
                </a:cubicBezTo>
                <a:cubicBezTo>
                  <a:pt x="387578" y="103977"/>
                  <a:pt x="381435" y="98237"/>
                  <a:pt x="365927" y="98539"/>
                </a:cubicBezTo>
                <a:cubicBezTo>
                  <a:pt x="346189" y="99043"/>
                  <a:pt x="326451" y="98237"/>
                  <a:pt x="306814" y="97734"/>
                </a:cubicBezTo>
                <a:cubicBezTo>
                  <a:pt x="297046" y="97432"/>
                  <a:pt x="287681" y="94914"/>
                  <a:pt x="287782" y="82930"/>
                </a:cubicBezTo>
                <a:cubicBezTo>
                  <a:pt x="287882" y="70745"/>
                  <a:pt x="297751" y="69134"/>
                  <a:pt x="307318" y="68933"/>
                </a:cubicBezTo>
                <a:cubicBezTo>
                  <a:pt x="319503" y="68631"/>
                  <a:pt x="331889" y="67020"/>
                  <a:pt x="343671" y="69034"/>
                </a:cubicBezTo>
                <a:cubicBezTo>
                  <a:pt x="376198" y="74774"/>
                  <a:pt x="398856" y="61279"/>
                  <a:pt x="417587" y="36104"/>
                </a:cubicBezTo>
                <a:cubicBezTo>
                  <a:pt x="425643" y="25228"/>
                  <a:pt x="436015" y="15963"/>
                  <a:pt x="446086" y="6799"/>
                </a:cubicBezTo>
                <a:cubicBezTo>
                  <a:pt x="454847" y="-1055"/>
                  <a:pt x="465521" y="-3170"/>
                  <a:pt x="474584" y="6195"/>
                </a:cubicBezTo>
                <a:cubicBezTo>
                  <a:pt x="482943" y="14956"/>
                  <a:pt x="479720" y="24322"/>
                  <a:pt x="472973" y="32781"/>
                </a:cubicBezTo>
                <a:cubicBezTo>
                  <a:pt x="472469" y="33385"/>
                  <a:pt x="472067" y="34090"/>
                  <a:pt x="471462" y="34493"/>
                </a:cubicBezTo>
                <a:cubicBezTo>
                  <a:pt x="432289" y="61481"/>
                  <a:pt x="431182" y="101057"/>
                  <a:pt x="432591" y="143453"/>
                </a:cubicBezTo>
                <a:cubicBezTo>
                  <a:pt x="434706" y="204881"/>
                  <a:pt x="431887" y="266410"/>
                  <a:pt x="433498" y="327939"/>
                </a:cubicBezTo>
                <a:cubicBezTo>
                  <a:pt x="434505" y="363890"/>
                  <a:pt x="409933" y="380304"/>
                  <a:pt x="386369" y="397424"/>
                </a:cubicBezTo>
                <a:cubicBezTo>
                  <a:pt x="375695" y="405178"/>
                  <a:pt x="362301" y="400545"/>
                  <a:pt x="353238" y="390979"/>
                </a:cubicBezTo>
                <a:cubicBezTo>
                  <a:pt x="344980" y="382217"/>
                  <a:pt x="335313" y="380909"/>
                  <a:pt x="324337" y="380909"/>
                </a:cubicBezTo>
                <a:cubicBezTo>
                  <a:pt x="249918" y="381110"/>
                  <a:pt x="175499" y="381110"/>
                  <a:pt x="101080" y="380909"/>
                </a:cubicBezTo>
                <a:cubicBezTo>
                  <a:pt x="89197" y="380909"/>
                  <a:pt x="79731" y="383627"/>
                  <a:pt x="70265" y="391986"/>
                </a:cubicBezTo>
                <a:cubicBezTo>
                  <a:pt x="54354" y="406084"/>
                  <a:pt x="35925" y="402962"/>
                  <a:pt x="22834" y="386145"/>
                </a:cubicBezTo>
                <a:cubicBezTo>
                  <a:pt x="17698" y="379599"/>
                  <a:pt x="12764" y="372852"/>
                  <a:pt x="8232" y="365803"/>
                </a:cubicBezTo>
                <a:cubicBezTo>
                  <a:pt x="-11002" y="336197"/>
                  <a:pt x="5010" y="303469"/>
                  <a:pt x="40255" y="302461"/>
                </a:cubicBezTo>
                <a:cubicBezTo>
                  <a:pt x="80436" y="301253"/>
                  <a:pt x="120717" y="302159"/>
                  <a:pt x="160997" y="302159"/>
                </a:cubicBezTo>
                <a:cubicBezTo>
                  <a:pt x="160997" y="302159"/>
                  <a:pt x="160997" y="302059"/>
                  <a:pt x="160997" y="301958"/>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86" name="Google Shape;1786;p37"/>
          <p:cNvSpPr/>
          <p:nvPr/>
        </p:nvSpPr>
        <p:spPr>
          <a:xfrm>
            <a:off x="6427244" y="1467127"/>
            <a:ext cx="419718" cy="503102"/>
          </a:xfrm>
          <a:custGeom>
            <a:avLst/>
            <a:gdLst/>
            <a:ahLst/>
            <a:cxnLst/>
            <a:rect l="l" t="t" r="r" b="b"/>
            <a:pathLst>
              <a:path w="419721" h="503102" extrusionOk="0">
                <a:moveTo>
                  <a:pt x="145" y="248679"/>
                </a:moveTo>
                <a:cubicBezTo>
                  <a:pt x="145" y="182618"/>
                  <a:pt x="45" y="116658"/>
                  <a:pt x="145" y="50597"/>
                </a:cubicBezTo>
                <a:cubicBezTo>
                  <a:pt x="246" y="10518"/>
                  <a:pt x="10618" y="45"/>
                  <a:pt x="49691" y="45"/>
                </a:cubicBezTo>
                <a:cubicBezTo>
                  <a:pt x="156737" y="45"/>
                  <a:pt x="263885" y="-56"/>
                  <a:pt x="370931" y="45"/>
                </a:cubicBezTo>
                <a:cubicBezTo>
                  <a:pt x="408795" y="45"/>
                  <a:pt x="419570" y="10619"/>
                  <a:pt x="419570" y="48986"/>
                </a:cubicBezTo>
                <a:cubicBezTo>
                  <a:pt x="419772" y="184128"/>
                  <a:pt x="419772" y="319271"/>
                  <a:pt x="419570" y="454413"/>
                </a:cubicBezTo>
                <a:cubicBezTo>
                  <a:pt x="419570" y="492378"/>
                  <a:pt x="408694" y="502952"/>
                  <a:pt x="370226" y="502952"/>
                </a:cubicBezTo>
                <a:cubicBezTo>
                  <a:pt x="263885" y="503153"/>
                  <a:pt x="157543" y="503153"/>
                  <a:pt x="51201" y="502952"/>
                </a:cubicBezTo>
                <a:cubicBezTo>
                  <a:pt x="10618" y="502952"/>
                  <a:pt x="145" y="492076"/>
                  <a:pt x="45" y="451392"/>
                </a:cubicBezTo>
                <a:cubicBezTo>
                  <a:pt x="-56" y="383821"/>
                  <a:pt x="45" y="316250"/>
                  <a:pt x="45" y="248679"/>
                </a:cubicBezTo>
                <a:close/>
                <a:moveTo>
                  <a:pt x="387446" y="251297"/>
                </a:moveTo>
                <a:cubicBezTo>
                  <a:pt x="387446" y="186042"/>
                  <a:pt x="386943" y="120787"/>
                  <a:pt x="387748" y="55532"/>
                </a:cubicBezTo>
                <a:cubicBezTo>
                  <a:pt x="387950" y="35291"/>
                  <a:pt x="379592" y="29450"/>
                  <a:pt x="360559" y="29551"/>
                </a:cubicBezTo>
                <a:cubicBezTo>
                  <a:pt x="259655" y="30155"/>
                  <a:pt x="158651" y="30255"/>
                  <a:pt x="57747" y="29551"/>
                </a:cubicBezTo>
                <a:cubicBezTo>
                  <a:pt x="37405" y="29349"/>
                  <a:pt x="31766" y="36700"/>
                  <a:pt x="31867" y="56136"/>
                </a:cubicBezTo>
                <a:cubicBezTo>
                  <a:pt x="32471" y="184934"/>
                  <a:pt x="32572" y="313732"/>
                  <a:pt x="31867" y="442530"/>
                </a:cubicBezTo>
                <a:cubicBezTo>
                  <a:pt x="31766" y="464483"/>
                  <a:pt x="39016" y="471432"/>
                  <a:pt x="60768" y="471230"/>
                </a:cubicBezTo>
                <a:cubicBezTo>
                  <a:pt x="160161" y="470324"/>
                  <a:pt x="259655" y="470324"/>
                  <a:pt x="359048" y="471230"/>
                </a:cubicBezTo>
                <a:cubicBezTo>
                  <a:pt x="380699" y="471432"/>
                  <a:pt x="388353" y="464483"/>
                  <a:pt x="388050" y="442530"/>
                </a:cubicBezTo>
                <a:cubicBezTo>
                  <a:pt x="386943" y="378786"/>
                  <a:pt x="387648" y="315142"/>
                  <a:pt x="387648" y="251398"/>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87" name="Google Shape;1787;p37"/>
          <p:cNvSpPr/>
          <p:nvPr/>
        </p:nvSpPr>
        <p:spPr>
          <a:xfrm>
            <a:off x="4589657" y="3382393"/>
            <a:ext cx="278059" cy="341217"/>
          </a:xfrm>
          <a:custGeom>
            <a:avLst/>
            <a:gdLst/>
            <a:ahLst/>
            <a:cxnLst/>
            <a:rect l="l" t="t" r="r" b="b"/>
            <a:pathLst>
              <a:path w="278062" h="341219" extrusionOk="0">
                <a:moveTo>
                  <a:pt x="161138" y="126820"/>
                </a:moveTo>
                <a:cubicBezTo>
                  <a:pt x="135459" y="152901"/>
                  <a:pt x="132539" y="158339"/>
                  <a:pt x="152679" y="181199"/>
                </a:cubicBezTo>
                <a:cubicBezTo>
                  <a:pt x="177049" y="208892"/>
                  <a:pt x="174028" y="234974"/>
                  <a:pt x="160635" y="264782"/>
                </a:cubicBezTo>
                <a:cubicBezTo>
                  <a:pt x="151975" y="284016"/>
                  <a:pt x="145731" y="304458"/>
                  <a:pt x="138380" y="324297"/>
                </a:cubicBezTo>
                <a:cubicBezTo>
                  <a:pt x="132942" y="338898"/>
                  <a:pt x="122569" y="344639"/>
                  <a:pt x="107867" y="339201"/>
                </a:cubicBezTo>
                <a:cubicBezTo>
                  <a:pt x="94373" y="334266"/>
                  <a:pt x="89640" y="324095"/>
                  <a:pt x="93567" y="309997"/>
                </a:cubicBezTo>
                <a:cubicBezTo>
                  <a:pt x="94373" y="307076"/>
                  <a:pt x="94474" y="303854"/>
                  <a:pt x="95883" y="301236"/>
                </a:cubicBezTo>
                <a:cubicBezTo>
                  <a:pt x="119951" y="254812"/>
                  <a:pt x="106054" y="216646"/>
                  <a:pt x="72823" y="180393"/>
                </a:cubicBezTo>
                <a:cubicBezTo>
                  <a:pt x="52682" y="158440"/>
                  <a:pt x="53588" y="139810"/>
                  <a:pt x="70305" y="114433"/>
                </a:cubicBezTo>
                <a:cubicBezTo>
                  <a:pt x="78261" y="102449"/>
                  <a:pt x="88029" y="91574"/>
                  <a:pt x="96085" y="79691"/>
                </a:cubicBezTo>
                <a:cubicBezTo>
                  <a:pt x="100516" y="73045"/>
                  <a:pt x="113103" y="66096"/>
                  <a:pt x="102630" y="57335"/>
                </a:cubicBezTo>
                <a:cubicBezTo>
                  <a:pt x="93970" y="49984"/>
                  <a:pt x="81483" y="48171"/>
                  <a:pt x="71413" y="57939"/>
                </a:cubicBezTo>
                <a:cubicBezTo>
                  <a:pt x="61040" y="68009"/>
                  <a:pt x="50870" y="78181"/>
                  <a:pt x="41001" y="88653"/>
                </a:cubicBezTo>
                <a:cubicBezTo>
                  <a:pt x="30930" y="99328"/>
                  <a:pt x="19853" y="104564"/>
                  <a:pt x="7366" y="93789"/>
                </a:cubicBezTo>
                <a:cubicBezTo>
                  <a:pt x="-4416" y="83518"/>
                  <a:pt x="-388" y="72239"/>
                  <a:pt x="7769" y="61464"/>
                </a:cubicBezTo>
                <a:cubicBezTo>
                  <a:pt x="9179" y="59651"/>
                  <a:pt x="10387" y="57738"/>
                  <a:pt x="11797" y="55925"/>
                </a:cubicBezTo>
                <a:cubicBezTo>
                  <a:pt x="65572" y="-11042"/>
                  <a:pt x="39289" y="237"/>
                  <a:pt x="132539" y="1445"/>
                </a:cubicBezTo>
                <a:cubicBezTo>
                  <a:pt x="142408" y="1546"/>
                  <a:pt x="152176" y="2654"/>
                  <a:pt x="162045" y="3258"/>
                </a:cubicBezTo>
                <a:cubicBezTo>
                  <a:pt x="193867" y="5373"/>
                  <a:pt x="217733" y="25815"/>
                  <a:pt x="214209" y="57234"/>
                </a:cubicBezTo>
                <a:cubicBezTo>
                  <a:pt x="209173" y="100738"/>
                  <a:pt x="227098" y="127525"/>
                  <a:pt x="261841" y="148370"/>
                </a:cubicBezTo>
                <a:cubicBezTo>
                  <a:pt x="273119" y="155117"/>
                  <a:pt x="283995" y="164382"/>
                  <a:pt x="274328" y="179789"/>
                </a:cubicBezTo>
                <a:cubicBezTo>
                  <a:pt x="264660" y="195297"/>
                  <a:pt x="251871" y="191370"/>
                  <a:pt x="238679" y="184119"/>
                </a:cubicBezTo>
                <a:cubicBezTo>
                  <a:pt x="220754" y="174250"/>
                  <a:pt x="202527" y="164784"/>
                  <a:pt x="184300" y="155419"/>
                </a:cubicBezTo>
                <a:cubicBezTo>
                  <a:pt x="173021" y="149679"/>
                  <a:pt x="165670" y="140717"/>
                  <a:pt x="161239" y="126618"/>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88" name="Google Shape;1788;p37"/>
          <p:cNvSpPr/>
          <p:nvPr/>
        </p:nvSpPr>
        <p:spPr>
          <a:xfrm>
            <a:off x="6533726" y="3365494"/>
            <a:ext cx="195681" cy="195672"/>
          </a:xfrm>
          <a:custGeom>
            <a:avLst/>
            <a:gdLst/>
            <a:ahLst/>
            <a:cxnLst/>
            <a:rect l="l" t="t" r="r" b="b"/>
            <a:pathLst>
              <a:path w="195680" h="195676" extrusionOk="0">
                <a:moveTo>
                  <a:pt x="195673" y="96887"/>
                </a:moveTo>
                <a:cubicBezTo>
                  <a:pt x="196277" y="144519"/>
                  <a:pt x="160125" y="195474"/>
                  <a:pt x="100005" y="195676"/>
                </a:cubicBezTo>
                <a:cubicBezTo>
                  <a:pt x="49252" y="195877"/>
                  <a:pt x="713" y="150058"/>
                  <a:pt x="8" y="99505"/>
                </a:cubicBezTo>
                <a:cubicBezTo>
                  <a:pt x="-697" y="47341"/>
                  <a:pt x="44317" y="817"/>
                  <a:pt x="96179" y="11"/>
                </a:cubicBezTo>
                <a:cubicBezTo>
                  <a:pt x="151565" y="-795"/>
                  <a:pt x="195270" y="41803"/>
                  <a:pt x="195673" y="9688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89" name="Google Shape;1789;p37"/>
          <p:cNvSpPr/>
          <p:nvPr/>
        </p:nvSpPr>
        <p:spPr>
          <a:xfrm>
            <a:off x="5478956" y="2666116"/>
            <a:ext cx="463189" cy="269345"/>
          </a:xfrm>
          <a:custGeom>
            <a:avLst/>
            <a:gdLst/>
            <a:ahLst/>
            <a:cxnLst/>
            <a:rect l="l" t="t" r="r" b="b"/>
            <a:pathLst>
              <a:path w="463190" h="269345" extrusionOk="0">
                <a:moveTo>
                  <a:pt x="235761" y="238076"/>
                </a:moveTo>
                <a:cubicBezTo>
                  <a:pt x="285709" y="237471"/>
                  <a:pt x="338981" y="227703"/>
                  <a:pt x="386412" y="196888"/>
                </a:cubicBezTo>
                <a:cubicBezTo>
                  <a:pt x="444416" y="159125"/>
                  <a:pt x="444920" y="101825"/>
                  <a:pt x="387821" y="62753"/>
                </a:cubicBezTo>
                <a:cubicBezTo>
                  <a:pt x="372716" y="52381"/>
                  <a:pt x="356302" y="44627"/>
                  <a:pt x="339182" y="38182"/>
                </a:cubicBezTo>
                <a:cubicBezTo>
                  <a:pt x="334953" y="36570"/>
                  <a:pt x="330421" y="35362"/>
                  <a:pt x="326494" y="33147"/>
                </a:cubicBezTo>
                <a:cubicBezTo>
                  <a:pt x="315517" y="26903"/>
                  <a:pt x="316424" y="16229"/>
                  <a:pt x="319747" y="7065"/>
                </a:cubicBezTo>
                <a:cubicBezTo>
                  <a:pt x="323775" y="-4315"/>
                  <a:pt x="332335" y="2835"/>
                  <a:pt x="338779" y="5252"/>
                </a:cubicBezTo>
                <a:cubicBezTo>
                  <a:pt x="372011" y="18142"/>
                  <a:pt x="404739" y="31032"/>
                  <a:pt x="430821" y="57617"/>
                </a:cubicBezTo>
                <a:cubicBezTo>
                  <a:pt x="480971" y="108673"/>
                  <a:pt x="469088" y="169497"/>
                  <a:pt x="420953" y="209980"/>
                </a:cubicBezTo>
                <a:cubicBezTo>
                  <a:pt x="363149" y="258720"/>
                  <a:pt x="292960" y="270905"/>
                  <a:pt x="220253" y="269193"/>
                </a:cubicBezTo>
                <a:cubicBezTo>
                  <a:pt x="164363" y="267884"/>
                  <a:pt x="110185" y="256605"/>
                  <a:pt x="61949" y="225689"/>
                </a:cubicBezTo>
                <a:cubicBezTo>
                  <a:pt x="40499" y="211893"/>
                  <a:pt x="21970" y="195177"/>
                  <a:pt x="10389" y="172317"/>
                </a:cubicBezTo>
                <a:cubicBezTo>
                  <a:pt x="-14484" y="123074"/>
                  <a:pt x="6462" y="65472"/>
                  <a:pt x="60841" y="32542"/>
                </a:cubicBezTo>
                <a:cubicBezTo>
                  <a:pt x="82392" y="19451"/>
                  <a:pt x="106057" y="11193"/>
                  <a:pt x="129722" y="3037"/>
                </a:cubicBezTo>
                <a:cubicBezTo>
                  <a:pt x="136569" y="620"/>
                  <a:pt x="145935" y="-3509"/>
                  <a:pt x="149761" y="5756"/>
                </a:cubicBezTo>
                <a:cubicBezTo>
                  <a:pt x="153487" y="15020"/>
                  <a:pt x="152480" y="25594"/>
                  <a:pt x="141907" y="31535"/>
                </a:cubicBezTo>
                <a:cubicBezTo>
                  <a:pt x="137274" y="34053"/>
                  <a:pt x="132139" y="35563"/>
                  <a:pt x="127204" y="37577"/>
                </a:cubicBezTo>
                <a:cubicBezTo>
                  <a:pt x="114616" y="42814"/>
                  <a:pt x="101122" y="46641"/>
                  <a:pt x="89642" y="53690"/>
                </a:cubicBezTo>
                <a:cubicBezTo>
                  <a:pt x="60136" y="71816"/>
                  <a:pt x="31235" y="91554"/>
                  <a:pt x="32443" y="131936"/>
                </a:cubicBezTo>
                <a:cubicBezTo>
                  <a:pt x="33551" y="171209"/>
                  <a:pt x="62755" y="189738"/>
                  <a:pt x="92059" y="206153"/>
                </a:cubicBezTo>
                <a:cubicBezTo>
                  <a:pt x="134757" y="230019"/>
                  <a:pt x="181785" y="237874"/>
                  <a:pt x="235963" y="238176"/>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90" name="Google Shape;1790;p37"/>
          <p:cNvSpPr/>
          <p:nvPr/>
        </p:nvSpPr>
        <p:spPr>
          <a:xfrm>
            <a:off x="4702759" y="1450348"/>
            <a:ext cx="182788" cy="182925"/>
          </a:xfrm>
          <a:custGeom>
            <a:avLst/>
            <a:gdLst/>
            <a:ahLst/>
            <a:cxnLst/>
            <a:rect l="l" t="t" r="r" b="b"/>
            <a:pathLst>
              <a:path w="182789" h="182929" extrusionOk="0">
                <a:moveTo>
                  <a:pt x="89630" y="182777"/>
                </a:moveTo>
                <a:cubicBezTo>
                  <a:pt x="39581" y="183180"/>
                  <a:pt x="609" y="144309"/>
                  <a:pt x="5" y="93455"/>
                </a:cubicBezTo>
                <a:cubicBezTo>
                  <a:pt x="-499" y="41089"/>
                  <a:pt x="39782" y="-400"/>
                  <a:pt x="91039" y="3"/>
                </a:cubicBezTo>
                <a:cubicBezTo>
                  <a:pt x="140686" y="406"/>
                  <a:pt x="181873" y="41190"/>
                  <a:pt x="182779" y="91441"/>
                </a:cubicBezTo>
                <a:cubicBezTo>
                  <a:pt x="183484" y="131218"/>
                  <a:pt x="148037" y="186201"/>
                  <a:pt x="89630" y="18277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91" name="Google Shape;1791;p37"/>
          <p:cNvSpPr/>
          <p:nvPr/>
        </p:nvSpPr>
        <p:spPr>
          <a:xfrm>
            <a:off x="5395837" y="1576434"/>
            <a:ext cx="236939" cy="253069"/>
          </a:xfrm>
          <a:custGeom>
            <a:avLst/>
            <a:gdLst/>
            <a:ahLst/>
            <a:cxnLst/>
            <a:rect l="l" t="t" r="r" b="b"/>
            <a:pathLst>
              <a:path w="236939" h="253070" extrusionOk="0">
                <a:moveTo>
                  <a:pt x="142450" y="5841"/>
                </a:moveTo>
                <a:cubicBezTo>
                  <a:pt x="166719" y="32527"/>
                  <a:pt x="186961" y="63644"/>
                  <a:pt x="223818" y="76231"/>
                </a:cubicBezTo>
                <a:cubicBezTo>
                  <a:pt x="233989" y="79655"/>
                  <a:pt x="239930" y="88719"/>
                  <a:pt x="235398" y="99896"/>
                </a:cubicBezTo>
                <a:cubicBezTo>
                  <a:pt x="230766" y="111377"/>
                  <a:pt x="220797" y="111779"/>
                  <a:pt x="210424" y="108557"/>
                </a:cubicBezTo>
                <a:cubicBezTo>
                  <a:pt x="191593" y="102716"/>
                  <a:pt x="172560" y="97480"/>
                  <a:pt x="155340" y="87510"/>
                </a:cubicBezTo>
                <a:cubicBezTo>
                  <a:pt x="148794" y="83683"/>
                  <a:pt x="141443" y="77339"/>
                  <a:pt x="137516" y="89323"/>
                </a:cubicBezTo>
                <a:cubicBezTo>
                  <a:pt x="134495" y="98386"/>
                  <a:pt x="125230" y="109060"/>
                  <a:pt x="139832" y="116915"/>
                </a:cubicBezTo>
                <a:cubicBezTo>
                  <a:pt x="142450" y="118325"/>
                  <a:pt x="145572" y="118929"/>
                  <a:pt x="148291" y="120238"/>
                </a:cubicBezTo>
                <a:cubicBezTo>
                  <a:pt x="164504" y="127892"/>
                  <a:pt x="188068" y="128496"/>
                  <a:pt x="194413" y="146220"/>
                </a:cubicBezTo>
                <a:cubicBezTo>
                  <a:pt x="204483" y="174517"/>
                  <a:pt x="207000" y="205332"/>
                  <a:pt x="205188" y="235744"/>
                </a:cubicBezTo>
                <a:cubicBezTo>
                  <a:pt x="204583" y="246620"/>
                  <a:pt x="195923" y="252762"/>
                  <a:pt x="184544" y="253065"/>
                </a:cubicBezTo>
                <a:cubicBezTo>
                  <a:pt x="174171" y="253266"/>
                  <a:pt x="167223" y="248332"/>
                  <a:pt x="164101" y="238362"/>
                </a:cubicBezTo>
                <a:cubicBezTo>
                  <a:pt x="162792" y="234032"/>
                  <a:pt x="160778" y="229500"/>
                  <a:pt x="161080" y="225170"/>
                </a:cubicBezTo>
                <a:cubicBezTo>
                  <a:pt x="162993" y="187105"/>
                  <a:pt x="141040" y="171395"/>
                  <a:pt x="107003" y="166360"/>
                </a:cubicBezTo>
                <a:cubicBezTo>
                  <a:pt x="100357" y="165353"/>
                  <a:pt x="93811" y="162735"/>
                  <a:pt x="87467" y="160418"/>
                </a:cubicBezTo>
                <a:cubicBezTo>
                  <a:pt x="57457" y="149643"/>
                  <a:pt x="52020" y="139170"/>
                  <a:pt x="60479" y="108859"/>
                </a:cubicBezTo>
                <a:cubicBezTo>
                  <a:pt x="63097" y="99594"/>
                  <a:pt x="66017" y="90531"/>
                  <a:pt x="70549" y="75929"/>
                </a:cubicBezTo>
                <a:cubicBezTo>
                  <a:pt x="52724" y="86100"/>
                  <a:pt x="46078" y="99091"/>
                  <a:pt x="36713" y="109262"/>
                </a:cubicBezTo>
                <a:cubicBezTo>
                  <a:pt x="28355" y="118325"/>
                  <a:pt x="18385" y="125072"/>
                  <a:pt x="7006" y="116412"/>
                </a:cubicBezTo>
                <a:cubicBezTo>
                  <a:pt x="-4374" y="107751"/>
                  <a:pt x="359" y="96473"/>
                  <a:pt x="5495" y="85697"/>
                </a:cubicBezTo>
                <a:cubicBezTo>
                  <a:pt x="23521" y="48438"/>
                  <a:pt x="55041" y="25377"/>
                  <a:pt x="89582" y="5538"/>
                </a:cubicBezTo>
                <a:cubicBezTo>
                  <a:pt x="102874" y="-2115"/>
                  <a:pt x="117476" y="101"/>
                  <a:pt x="131876" y="1007"/>
                </a:cubicBezTo>
                <a:cubicBezTo>
                  <a:pt x="135502" y="2719"/>
                  <a:pt x="139026" y="4330"/>
                  <a:pt x="142652" y="6042"/>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92" name="Google Shape;1792;p37"/>
          <p:cNvSpPr/>
          <p:nvPr/>
        </p:nvSpPr>
        <p:spPr>
          <a:xfrm>
            <a:off x="6509476" y="2433511"/>
            <a:ext cx="366189" cy="363236"/>
          </a:xfrm>
          <a:custGeom>
            <a:avLst/>
            <a:gdLst/>
            <a:ahLst/>
            <a:cxnLst/>
            <a:rect l="l" t="t" r="r" b="b"/>
            <a:pathLst>
              <a:path w="366194" h="363240" extrusionOk="0">
                <a:moveTo>
                  <a:pt x="330492" y="300698"/>
                </a:moveTo>
                <a:cubicBezTo>
                  <a:pt x="321731" y="306941"/>
                  <a:pt x="315085" y="310567"/>
                  <a:pt x="309748" y="315602"/>
                </a:cubicBezTo>
                <a:cubicBezTo>
                  <a:pt x="294441" y="330002"/>
                  <a:pt x="284068" y="321241"/>
                  <a:pt x="274200" y="308754"/>
                </a:cubicBezTo>
                <a:cubicBezTo>
                  <a:pt x="261813" y="293145"/>
                  <a:pt x="277926" y="289923"/>
                  <a:pt x="285579" y="283377"/>
                </a:cubicBezTo>
                <a:cubicBezTo>
                  <a:pt x="292930" y="277033"/>
                  <a:pt x="301893" y="272300"/>
                  <a:pt x="304914" y="259813"/>
                </a:cubicBezTo>
                <a:cubicBezTo>
                  <a:pt x="290111" y="266056"/>
                  <a:pt x="276516" y="271696"/>
                  <a:pt x="263022" y="277536"/>
                </a:cubicBezTo>
                <a:cubicBezTo>
                  <a:pt x="253556" y="281665"/>
                  <a:pt x="245399" y="279953"/>
                  <a:pt x="238048" y="272904"/>
                </a:cubicBezTo>
                <a:cubicBezTo>
                  <a:pt x="228582" y="263841"/>
                  <a:pt x="227574" y="256792"/>
                  <a:pt x="241572" y="251253"/>
                </a:cubicBezTo>
                <a:cubicBezTo>
                  <a:pt x="255570" y="245614"/>
                  <a:pt x="269567" y="239572"/>
                  <a:pt x="283062" y="232724"/>
                </a:cubicBezTo>
                <a:cubicBezTo>
                  <a:pt x="352546" y="197377"/>
                  <a:pt x="347108" y="113492"/>
                  <a:pt x="290010" y="74722"/>
                </a:cubicBezTo>
                <a:cubicBezTo>
                  <a:pt x="252448" y="49244"/>
                  <a:pt x="210052" y="38268"/>
                  <a:pt x="165844" y="34642"/>
                </a:cubicBezTo>
                <a:cubicBezTo>
                  <a:pt x="121837" y="30916"/>
                  <a:pt x="77830" y="33031"/>
                  <a:pt x="35032" y="45921"/>
                </a:cubicBezTo>
                <a:cubicBezTo>
                  <a:pt x="29997" y="47432"/>
                  <a:pt x="24559" y="49345"/>
                  <a:pt x="19524" y="48942"/>
                </a:cubicBezTo>
                <a:cubicBezTo>
                  <a:pt x="9454" y="48036"/>
                  <a:pt x="2807" y="40685"/>
                  <a:pt x="390" y="31722"/>
                </a:cubicBezTo>
                <a:cubicBezTo>
                  <a:pt x="-2127" y="22155"/>
                  <a:pt x="8144" y="21350"/>
                  <a:pt x="13784" y="19638"/>
                </a:cubicBezTo>
                <a:cubicBezTo>
                  <a:pt x="109753" y="-10069"/>
                  <a:pt x="204413" y="-8156"/>
                  <a:pt x="294139" y="39778"/>
                </a:cubicBezTo>
                <a:cubicBezTo>
                  <a:pt x="356071" y="72909"/>
                  <a:pt x="377822" y="129001"/>
                  <a:pt x="359998" y="195665"/>
                </a:cubicBezTo>
                <a:cubicBezTo>
                  <a:pt x="354963" y="214396"/>
                  <a:pt x="360300" y="231616"/>
                  <a:pt x="362717" y="249541"/>
                </a:cubicBezTo>
                <a:cubicBezTo>
                  <a:pt x="367450" y="285190"/>
                  <a:pt x="371277" y="320939"/>
                  <a:pt x="346403" y="351854"/>
                </a:cubicBezTo>
                <a:cubicBezTo>
                  <a:pt x="340965" y="358702"/>
                  <a:pt x="336132" y="368773"/>
                  <a:pt x="324853" y="359508"/>
                </a:cubicBezTo>
                <a:cubicBezTo>
                  <a:pt x="316092" y="352358"/>
                  <a:pt x="312970" y="344705"/>
                  <a:pt x="320120" y="334030"/>
                </a:cubicBezTo>
                <a:cubicBezTo>
                  <a:pt x="325860" y="325471"/>
                  <a:pt x="332708" y="316810"/>
                  <a:pt x="330794" y="300899"/>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93" name="Google Shape;1793;p37"/>
          <p:cNvSpPr/>
          <p:nvPr/>
        </p:nvSpPr>
        <p:spPr>
          <a:xfrm>
            <a:off x="5738189" y="1493498"/>
            <a:ext cx="196906" cy="167262"/>
          </a:xfrm>
          <a:custGeom>
            <a:avLst/>
            <a:gdLst/>
            <a:ahLst/>
            <a:cxnLst/>
            <a:rect l="l" t="t" r="r" b="b"/>
            <a:pathLst>
              <a:path w="196906" h="167264" extrusionOk="0">
                <a:moveTo>
                  <a:pt x="101" y="58062"/>
                </a:moveTo>
                <a:cubicBezTo>
                  <a:pt x="604" y="11638"/>
                  <a:pt x="45417" y="-13940"/>
                  <a:pt x="83583" y="7912"/>
                </a:cubicBezTo>
                <a:cubicBezTo>
                  <a:pt x="95063" y="14458"/>
                  <a:pt x="102213" y="14961"/>
                  <a:pt x="113693" y="7912"/>
                </a:cubicBezTo>
                <a:cubicBezTo>
                  <a:pt x="135545" y="-5481"/>
                  <a:pt x="163138" y="-950"/>
                  <a:pt x="180962" y="16170"/>
                </a:cubicBezTo>
                <a:cubicBezTo>
                  <a:pt x="197477" y="32081"/>
                  <a:pt x="201908" y="56048"/>
                  <a:pt x="190730" y="79109"/>
                </a:cubicBezTo>
                <a:cubicBezTo>
                  <a:pt x="172604" y="116671"/>
                  <a:pt x="140178" y="140839"/>
                  <a:pt x="107449" y="164303"/>
                </a:cubicBezTo>
                <a:cubicBezTo>
                  <a:pt x="102112" y="168129"/>
                  <a:pt x="95768" y="168230"/>
                  <a:pt x="90229" y="164706"/>
                </a:cubicBezTo>
                <a:cubicBezTo>
                  <a:pt x="54077" y="141645"/>
                  <a:pt x="20745" y="115664"/>
                  <a:pt x="3827" y="74174"/>
                </a:cubicBezTo>
                <a:cubicBezTo>
                  <a:pt x="1309" y="67931"/>
                  <a:pt x="705" y="60982"/>
                  <a:pt x="0" y="58062"/>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94" name="Google Shape;1794;p37"/>
          <p:cNvSpPr/>
          <p:nvPr/>
        </p:nvSpPr>
        <p:spPr>
          <a:xfrm>
            <a:off x="5554056" y="2723631"/>
            <a:ext cx="312487" cy="154277"/>
          </a:xfrm>
          <a:custGeom>
            <a:avLst/>
            <a:gdLst/>
            <a:ahLst/>
            <a:cxnLst/>
            <a:rect l="l" t="t" r="r" b="b"/>
            <a:pathLst>
              <a:path w="312489" h="154275" extrusionOk="0">
                <a:moveTo>
                  <a:pt x="156238" y="154276"/>
                </a:moveTo>
                <a:cubicBezTo>
                  <a:pt x="111526" y="153571"/>
                  <a:pt x="69332" y="146421"/>
                  <a:pt x="31870" y="121648"/>
                </a:cubicBezTo>
                <a:cubicBezTo>
                  <a:pt x="2667" y="102313"/>
                  <a:pt x="-7001" y="72405"/>
                  <a:pt x="5084" y="40382"/>
                </a:cubicBezTo>
                <a:cubicBezTo>
                  <a:pt x="9414" y="28901"/>
                  <a:pt x="53421" y="0"/>
                  <a:pt x="65908" y="0"/>
                </a:cubicBezTo>
                <a:cubicBezTo>
                  <a:pt x="71346" y="0"/>
                  <a:pt x="74770" y="2417"/>
                  <a:pt x="75575" y="7452"/>
                </a:cubicBezTo>
                <a:cubicBezTo>
                  <a:pt x="76784" y="15005"/>
                  <a:pt x="77589" y="23061"/>
                  <a:pt x="70741" y="28499"/>
                </a:cubicBezTo>
                <a:cubicBezTo>
                  <a:pt x="62987" y="34541"/>
                  <a:pt x="54226" y="39274"/>
                  <a:pt x="46472" y="45316"/>
                </a:cubicBezTo>
                <a:cubicBezTo>
                  <a:pt x="27137" y="60421"/>
                  <a:pt x="26735" y="76634"/>
                  <a:pt x="46069" y="92142"/>
                </a:cubicBezTo>
                <a:cubicBezTo>
                  <a:pt x="54226" y="98688"/>
                  <a:pt x="63692" y="104529"/>
                  <a:pt x="73460" y="107953"/>
                </a:cubicBezTo>
                <a:cubicBezTo>
                  <a:pt x="131465" y="128597"/>
                  <a:pt x="189671" y="128295"/>
                  <a:pt x="246668" y="104932"/>
                </a:cubicBezTo>
                <a:cubicBezTo>
                  <a:pt x="286446" y="88618"/>
                  <a:pt x="288762" y="62435"/>
                  <a:pt x="254422" y="37461"/>
                </a:cubicBezTo>
                <a:cubicBezTo>
                  <a:pt x="247474" y="32325"/>
                  <a:pt x="241533" y="27190"/>
                  <a:pt x="242137" y="17321"/>
                </a:cubicBezTo>
                <a:cubicBezTo>
                  <a:pt x="242842" y="4532"/>
                  <a:pt x="247474" y="-1913"/>
                  <a:pt x="260666" y="4632"/>
                </a:cubicBezTo>
                <a:cubicBezTo>
                  <a:pt x="285942" y="17119"/>
                  <a:pt x="308802" y="33030"/>
                  <a:pt x="312125" y="63543"/>
                </a:cubicBezTo>
                <a:cubicBezTo>
                  <a:pt x="315347" y="92948"/>
                  <a:pt x="296818" y="111276"/>
                  <a:pt x="273455" y="125274"/>
                </a:cubicBezTo>
                <a:cubicBezTo>
                  <a:pt x="237202" y="147025"/>
                  <a:pt x="197123" y="153672"/>
                  <a:pt x="156439" y="154276"/>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95" name="Google Shape;1795;p37"/>
          <p:cNvSpPr/>
          <p:nvPr/>
        </p:nvSpPr>
        <p:spPr>
          <a:xfrm>
            <a:off x="4698434" y="2372776"/>
            <a:ext cx="134133" cy="135166"/>
          </a:xfrm>
          <a:custGeom>
            <a:avLst/>
            <a:gdLst/>
            <a:ahLst/>
            <a:cxnLst/>
            <a:rect l="l" t="t" r="r" b="b"/>
            <a:pathLst>
              <a:path w="134136" h="135163" extrusionOk="0">
                <a:moveTo>
                  <a:pt x="101" y="67583"/>
                </a:moveTo>
                <a:cubicBezTo>
                  <a:pt x="101" y="30525"/>
                  <a:pt x="29103" y="818"/>
                  <a:pt x="65960" y="12"/>
                </a:cubicBezTo>
                <a:cubicBezTo>
                  <a:pt x="103824" y="-693"/>
                  <a:pt x="134337" y="29417"/>
                  <a:pt x="134135" y="67483"/>
                </a:cubicBezTo>
                <a:cubicBezTo>
                  <a:pt x="134035" y="105649"/>
                  <a:pt x="103723" y="135759"/>
                  <a:pt x="65960" y="135155"/>
                </a:cubicBezTo>
                <a:cubicBezTo>
                  <a:pt x="29304" y="134550"/>
                  <a:pt x="101" y="104642"/>
                  <a:pt x="0" y="67583"/>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96" name="Google Shape;1796;p37"/>
          <p:cNvSpPr/>
          <p:nvPr/>
        </p:nvSpPr>
        <p:spPr>
          <a:xfrm>
            <a:off x="5656707" y="2367134"/>
            <a:ext cx="111081" cy="112708"/>
          </a:xfrm>
          <a:custGeom>
            <a:avLst/>
            <a:gdLst/>
            <a:ahLst/>
            <a:cxnLst/>
            <a:rect l="l" t="t" r="r" b="b"/>
            <a:pathLst>
              <a:path w="111085" h="112711" extrusionOk="0">
                <a:moveTo>
                  <a:pt x="111085" y="56304"/>
                </a:moveTo>
                <a:cubicBezTo>
                  <a:pt x="111085" y="89233"/>
                  <a:pt x="87319" y="113402"/>
                  <a:pt x="55699" y="112697"/>
                </a:cubicBezTo>
                <a:cubicBezTo>
                  <a:pt x="25690" y="111992"/>
                  <a:pt x="615" y="87119"/>
                  <a:pt x="11" y="57412"/>
                </a:cubicBezTo>
                <a:cubicBezTo>
                  <a:pt x="-594" y="26798"/>
                  <a:pt x="24783" y="615"/>
                  <a:pt x="55598" y="11"/>
                </a:cubicBezTo>
                <a:cubicBezTo>
                  <a:pt x="87319" y="-593"/>
                  <a:pt x="111085" y="23475"/>
                  <a:pt x="110984" y="56304"/>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97" name="Google Shape;1797;p37"/>
          <p:cNvSpPr/>
          <p:nvPr/>
        </p:nvSpPr>
        <p:spPr>
          <a:xfrm>
            <a:off x="4773616" y="3309570"/>
            <a:ext cx="99834" cy="100254"/>
          </a:xfrm>
          <a:custGeom>
            <a:avLst/>
            <a:gdLst/>
            <a:ahLst/>
            <a:cxnLst/>
            <a:rect l="l" t="t" r="r" b="b"/>
            <a:pathLst>
              <a:path w="99838" h="100251" extrusionOk="0">
                <a:moveTo>
                  <a:pt x="99839" y="51305"/>
                </a:moveTo>
                <a:cubicBezTo>
                  <a:pt x="99235" y="77991"/>
                  <a:pt x="76174" y="100649"/>
                  <a:pt x="49991" y="100246"/>
                </a:cubicBezTo>
                <a:cubicBezTo>
                  <a:pt x="23305" y="99843"/>
                  <a:pt x="-1165" y="74567"/>
                  <a:pt x="43" y="48485"/>
                </a:cubicBezTo>
                <a:cubicBezTo>
                  <a:pt x="1352" y="20893"/>
                  <a:pt x="25319" y="-1161"/>
                  <a:pt x="52710" y="47"/>
                </a:cubicBezTo>
                <a:cubicBezTo>
                  <a:pt x="79497" y="1256"/>
                  <a:pt x="100443" y="24115"/>
                  <a:pt x="99738" y="51305"/>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98" name="Google Shape;1798;p37"/>
          <p:cNvSpPr/>
          <p:nvPr/>
        </p:nvSpPr>
        <p:spPr>
          <a:xfrm>
            <a:off x="4531985" y="3568281"/>
            <a:ext cx="145618" cy="72950"/>
          </a:xfrm>
          <a:custGeom>
            <a:avLst/>
            <a:gdLst/>
            <a:ahLst/>
            <a:cxnLst/>
            <a:rect l="l" t="t" r="r" b="b"/>
            <a:pathLst>
              <a:path w="145618" h="72951" extrusionOk="0">
                <a:moveTo>
                  <a:pt x="70779" y="72951"/>
                </a:moveTo>
                <a:cubicBezTo>
                  <a:pt x="55673" y="72951"/>
                  <a:pt x="40568" y="72951"/>
                  <a:pt x="25463" y="72951"/>
                </a:cubicBezTo>
                <a:cubicBezTo>
                  <a:pt x="11264" y="72951"/>
                  <a:pt x="2200" y="66607"/>
                  <a:pt x="287" y="52307"/>
                </a:cubicBezTo>
                <a:cubicBezTo>
                  <a:pt x="-1727" y="37101"/>
                  <a:pt x="7034" y="29850"/>
                  <a:pt x="20931" y="28038"/>
                </a:cubicBezTo>
                <a:cubicBezTo>
                  <a:pt x="36641" y="25923"/>
                  <a:pt x="52552" y="24916"/>
                  <a:pt x="68261" y="22801"/>
                </a:cubicBezTo>
                <a:cubicBezTo>
                  <a:pt x="78633" y="21391"/>
                  <a:pt x="91322" y="22399"/>
                  <a:pt x="97062" y="12228"/>
                </a:cubicBezTo>
                <a:cubicBezTo>
                  <a:pt x="109650" y="-10330"/>
                  <a:pt x="118008" y="2963"/>
                  <a:pt x="125057" y="15148"/>
                </a:cubicBezTo>
                <a:cubicBezTo>
                  <a:pt x="132711" y="28542"/>
                  <a:pt x="153052" y="37605"/>
                  <a:pt x="142781" y="57745"/>
                </a:cubicBezTo>
                <a:cubicBezTo>
                  <a:pt x="133013" y="76878"/>
                  <a:pt x="113980" y="70232"/>
                  <a:pt x="98069" y="71340"/>
                </a:cubicBezTo>
                <a:cubicBezTo>
                  <a:pt x="89006" y="71944"/>
                  <a:pt x="79943" y="71440"/>
                  <a:pt x="70879" y="71440"/>
                </a:cubicBezTo>
                <a:cubicBezTo>
                  <a:pt x="70879" y="71944"/>
                  <a:pt x="70879" y="72448"/>
                  <a:pt x="70879" y="72951"/>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799" name="Google Shape;1799;p37"/>
          <p:cNvSpPr/>
          <p:nvPr/>
        </p:nvSpPr>
        <p:spPr>
          <a:xfrm>
            <a:off x="5507897" y="1497567"/>
            <a:ext cx="85222" cy="85011"/>
          </a:xfrm>
          <a:custGeom>
            <a:avLst/>
            <a:gdLst/>
            <a:ahLst/>
            <a:cxnLst/>
            <a:rect l="l" t="t" r="r" b="b"/>
            <a:pathLst>
              <a:path w="85225" h="85014" extrusionOk="0">
                <a:moveTo>
                  <a:pt x="30388" y="84701"/>
                </a:moveTo>
                <a:cubicBezTo>
                  <a:pt x="26763" y="82989"/>
                  <a:pt x="23238" y="81378"/>
                  <a:pt x="19613" y="79666"/>
                </a:cubicBezTo>
                <a:cubicBezTo>
                  <a:pt x="-14223" y="54591"/>
                  <a:pt x="77" y="8973"/>
                  <a:pt x="29583" y="1622"/>
                </a:cubicBezTo>
                <a:cubicBezTo>
                  <a:pt x="55967" y="-4924"/>
                  <a:pt x="79330" y="8771"/>
                  <a:pt x="84465" y="35055"/>
                </a:cubicBezTo>
                <a:cubicBezTo>
                  <a:pt x="89098" y="59122"/>
                  <a:pt x="72079" y="81478"/>
                  <a:pt x="46299" y="84701"/>
                </a:cubicBezTo>
                <a:cubicBezTo>
                  <a:pt x="41063" y="85406"/>
                  <a:pt x="35726" y="84701"/>
                  <a:pt x="30388" y="84701"/>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00" name="Google Shape;1800;p37"/>
          <p:cNvSpPr/>
          <p:nvPr/>
        </p:nvSpPr>
        <p:spPr>
          <a:xfrm>
            <a:off x="5451698" y="1743641"/>
            <a:ext cx="58713" cy="135413"/>
          </a:xfrm>
          <a:custGeom>
            <a:avLst/>
            <a:gdLst/>
            <a:ahLst/>
            <a:cxnLst/>
            <a:rect l="l" t="t" r="r" b="b"/>
            <a:pathLst>
              <a:path w="58716" h="135416" extrusionOk="0">
                <a:moveTo>
                  <a:pt x="58696" y="42450"/>
                </a:moveTo>
                <a:cubicBezTo>
                  <a:pt x="55877" y="66820"/>
                  <a:pt x="46511" y="94111"/>
                  <a:pt x="36945" y="121300"/>
                </a:cubicBezTo>
                <a:cubicBezTo>
                  <a:pt x="33319" y="131673"/>
                  <a:pt x="25263" y="137715"/>
                  <a:pt x="13884" y="134593"/>
                </a:cubicBezTo>
                <a:cubicBezTo>
                  <a:pt x="2504" y="131471"/>
                  <a:pt x="-1121" y="122005"/>
                  <a:pt x="289" y="111331"/>
                </a:cubicBezTo>
                <a:cubicBezTo>
                  <a:pt x="4821" y="78300"/>
                  <a:pt x="11064" y="45572"/>
                  <a:pt x="7640" y="11938"/>
                </a:cubicBezTo>
                <a:cubicBezTo>
                  <a:pt x="7036" y="6500"/>
                  <a:pt x="7942" y="1565"/>
                  <a:pt x="15294" y="357"/>
                </a:cubicBezTo>
                <a:cubicBezTo>
                  <a:pt x="35736" y="-2966"/>
                  <a:pt x="59502" y="17376"/>
                  <a:pt x="58696" y="42450"/>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01" name="Google Shape;1801;p37"/>
          <p:cNvSpPr/>
          <p:nvPr/>
        </p:nvSpPr>
        <p:spPr>
          <a:xfrm>
            <a:off x="4877519" y="2777581"/>
            <a:ext cx="135111" cy="37051"/>
          </a:xfrm>
          <a:custGeom>
            <a:avLst/>
            <a:gdLst/>
            <a:ahLst/>
            <a:cxnLst/>
            <a:rect l="l" t="t" r="r" b="b"/>
            <a:pathLst>
              <a:path w="135108" h="37049" extrusionOk="0">
                <a:moveTo>
                  <a:pt x="85460" y="30737"/>
                </a:moveTo>
                <a:cubicBezTo>
                  <a:pt x="62702" y="31240"/>
                  <a:pt x="42964" y="29126"/>
                  <a:pt x="23730" y="35973"/>
                </a:cubicBezTo>
                <a:cubicBezTo>
                  <a:pt x="16278" y="38592"/>
                  <a:pt x="8423" y="36477"/>
                  <a:pt x="3589" y="29126"/>
                </a:cubicBezTo>
                <a:cubicBezTo>
                  <a:pt x="-439" y="22983"/>
                  <a:pt x="-1446" y="16336"/>
                  <a:pt x="2482" y="9791"/>
                </a:cubicBezTo>
                <a:cubicBezTo>
                  <a:pt x="6812" y="2540"/>
                  <a:pt x="13962" y="-2193"/>
                  <a:pt x="21615" y="1030"/>
                </a:cubicBezTo>
                <a:cubicBezTo>
                  <a:pt x="51725" y="13718"/>
                  <a:pt x="83144" y="5561"/>
                  <a:pt x="113858" y="8180"/>
                </a:cubicBezTo>
                <a:cubicBezTo>
                  <a:pt x="122418" y="8884"/>
                  <a:pt x="134905" y="6065"/>
                  <a:pt x="135106" y="19055"/>
                </a:cubicBezTo>
                <a:cubicBezTo>
                  <a:pt x="135308" y="31945"/>
                  <a:pt x="122921" y="30133"/>
                  <a:pt x="114261" y="30636"/>
                </a:cubicBezTo>
                <a:cubicBezTo>
                  <a:pt x="103687" y="31240"/>
                  <a:pt x="93013" y="30737"/>
                  <a:pt x="85460" y="3073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02" name="Google Shape;1802;p37"/>
          <p:cNvSpPr/>
          <p:nvPr/>
        </p:nvSpPr>
        <p:spPr>
          <a:xfrm>
            <a:off x="4554224" y="2422465"/>
            <a:ext cx="135541" cy="36191"/>
          </a:xfrm>
          <a:custGeom>
            <a:avLst/>
            <a:gdLst/>
            <a:ahLst/>
            <a:cxnLst/>
            <a:rect l="l" t="t" r="r" b="b"/>
            <a:pathLst>
              <a:path w="135545" h="36192" extrusionOk="0">
                <a:moveTo>
                  <a:pt x="135545" y="17490"/>
                </a:moveTo>
                <a:cubicBezTo>
                  <a:pt x="133229" y="30179"/>
                  <a:pt x="125274" y="39443"/>
                  <a:pt x="113693" y="35113"/>
                </a:cubicBezTo>
                <a:cubicBezTo>
                  <a:pt x="84590" y="24338"/>
                  <a:pt x="55084" y="32998"/>
                  <a:pt x="25981" y="30179"/>
                </a:cubicBezTo>
                <a:cubicBezTo>
                  <a:pt x="22255" y="29776"/>
                  <a:pt x="18429" y="30078"/>
                  <a:pt x="14602" y="29574"/>
                </a:cubicBezTo>
                <a:cubicBezTo>
                  <a:pt x="7653" y="28668"/>
                  <a:pt x="101" y="27359"/>
                  <a:pt x="0" y="18497"/>
                </a:cubicBezTo>
                <a:cubicBezTo>
                  <a:pt x="0" y="9434"/>
                  <a:pt x="7351" y="7923"/>
                  <a:pt x="14501" y="7722"/>
                </a:cubicBezTo>
                <a:cubicBezTo>
                  <a:pt x="26585" y="7319"/>
                  <a:pt x="38770" y="7722"/>
                  <a:pt x="50855" y="7319"/>
                </a:cubicBezTo>
                <a:cubicBezTo>
                  <a:pt x="71096" y="6413"/>
                  <a:pt x="91337" y="9736"/>
                  <a:pt x="111377" y="1579"/>
                </a:cubicBezTo>
                <a:cubicBezTo>
                  <a:pt x="123763" y="-3456"/>
                  <a:pt x="133028" y="3996"/>
                  <a:pt x="135445" y="17591"/>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03" name="Google Shape;1803;p37"/>
          <p:cNvSpPr/>
          <p:nvPr/>
        </p:nvSpPr>
        <p:spPr>
          <a:xfrm>
            <a:off x="4540434" y="2699071"/>
            <a:ext cx="136282" cy="42382"/>
          </a:xfrm>
          <a:custGeom>
            <a:avLst/>
            <a:gdLst/>
            <a:ahLst/>
            <a:cxnLst/>
            <a:rect l="l" t="t" r="r" b="b"/>
            <a:pathLst>
              <a:path w="136279" h="42378" extrusionOk="0">
                <a:moveTo>
                  <a:pt x="51963" y="9154"/>
                </a:moveTo>
                <a:cubicBezTo>
                  <a:pt x="72708" y="7845"/>
                  <a:pt x="92345" y="11873"/>
                  <a:pt x="111176" y="1803"/>
                </a:cubicBezTo>
                <a:cubicBezTo>
                  <a:pt x="120239" y="-3031"/>
                  <a:pt x="129001" y="2407"/>
                  <a:pt x="133734" y="11571"/>
                </a:cubicBezTo>
                <a:cubicBezTo>
                  <a:pt x="138567" y="20835"/>
                  <a:pt x="136352" y="29496"/>
                  <a:pt x="128497" y="36041"/>
                </a:cubicBezTo>
                <a:cubicBezTo>
                  <a:pt x="121347" y="42083"/>
                  <a:pt x="114197" y="46514"/>
                  <a:pt x="105940" y="36243"/>
                </a:cubicBezTo>
                <a:cubicBezTo>
                  <a:pt x="99696" y="28388"/>
                  <a:pt x="89727" y="29194"/>
                  <a:pt x="80563" y="29294"/>
                </a:cubicBezTo>
                <a:cubicBezTo>
                  <a:pt x="58610" y="29294"/>
                  <a:pt x="36657" y="29294"/>
                  <a:pt x="14703" y="29294"/>
                </a:cubicBezTo>
                <a:cubicBezTo>
                  <a:pt x="7755" y="29294"/>
                  <a:pt x="-100" y="29496"/>
                  <a:pt x="1" y="19728"/>
                </a:cubicBezTo>
                <a:cubicBezTo>
                  <a:pt x="1" y="10463"/>
                  <a:pt x="7755" y="9456"/>
                  <a:pt x="14603" y="9255"/>
                </a:cubicBezTo>
                <a:cubicBezTo>
                  <a:pt x="27493" y="8953"/>
                  <a:pt x="40383" y="9255"/>
                  <a:pt x="51863" y="9255"/>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04" name="Google Shape;1804;p37"/>
          <p:cNvSpPr/>
          <p:nvPr/>
        </p:nvSpPr>
        <p:spPr>
          <a:xfrm>
            <a:off x="4836353" y="2498405"/>
            <a:ext cx="134617" cy="36411"/>
          </a:xfrm>
          <a:custGeom>
            <a:avLst/>
            <a:gdLst/>
            <a:ahLst/>
            <a:cxnLst/>
            <a:rect l="l" t="t" r="r" b="b"/>
            <a:pathLst>
              <a:path w="134617" h="36408" extrusionOk="0">
                <a:moveTo>
                  <a:pt x="18878" y="36409"/>
                </a:moveTo>
                <a:cubicBezTo>
                  <a:pt x="6593" y="34797"/>
                  <a:pt x="-658" y="28554"/>
                  <a:pt x="47" y="16973"/>
                </a:cubicBezTo>
                <a:cubicBezTo>
                  <a:pt x="651" y="5191"/>
                  <a:pt x="9715" y="-2865"/>
                  <a:pt x="19986" y="961"/>
                </a:cubicBezTo>
                <a:cubicBezTo>
                  <a:pt x="51707" y="13046"/>
                  <a:pt x="84335" y="5594"/>
                  <a:pt x="116459" y="8111"/>
                </a:cubicBezTo>
                <a:cubicBezTo>
                  <a:pt x="124414" y="8716"/>
                  <a:pt x="135290" y="6903"/>
                  <a:pt x="134585" y="19289"/>
                </a:cubicBezTo>
                <a:cubicBezTo>
                  <a:pt x="133981" y="29662"/>
                  <a:pt x="124012" y="27950"/>
                  <a:pt x="116761" y="28453"/>
                </a:cubicBezTo>
                <a:cubicBezTo>
                  <a:pt x="83831" y="30971"/>
                  <a:pt x="50096" y="22411"/>
                  <a:pt x="18979" y="36308"/>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05" name="Google Shape;1805;p37"/>
          <p:cNvSpPr/>
          <p:nvPr/>
        </p:nvSpPr>
        <p:spPr>
          <a:xfrm>
            <a:off x="7364440" y="2394466"/>
            <a:ext cx="407538" cy="492834"/>
          </a:xfrm>
          <a:custGeom>
            <a:avLst/>
            <a:gdLst/>
            <a:ahLst/>
            <a:cxnLst/>
            <a:rect l="l" t="t" r="r" b="b"/>
            <a:pathLst>
              <a:path w="407543" h="492830" extrusionOk="0">
                <a:moveTo>
                  <a:pt x="130394" y="46494"/>
                </a:moveTo>
                <a:cubicBezTo>
                  <a:pt x="149426" y="64016"/>
                  <a:pt x="166445" y="82948"/>
                  <a:pt x="178731" y="105908"/>
                </a:cubicBezTo>
                <a:cubicBezTo>
                  <a:pt x="186082" y="119704"/>
                  <a:pt x="183162" y="126149"/>
                  <a:pt x="167351" y="129371"/>
                </a:cubicBezTo>
                <a:cubicBezTo>
                  <a:pt x="126970" y="137730"/>
                  <a:pt x="92530" y="120208"/>
                  <a:pt x="78431" y="80934"/>
                </a:cubicBezTo>
                <a:cubicBezTo>
                  <a:pt x="69972" y="57369"/>
                  <a:pt x="58492" y="38236"/>
                  <a:pt x="24153" y="34409"/>
                </a:cubicBezTo>
                <a:cubicBezTo>
                  <a:pt x="61815" y="10241"/>
                  <a:pt x="95752" y="-3253"/>
                  <a:pt x="134623" y="674"/>
                </a:cubicBezTo>
                <a:cubicBezTo>
                  <a:pt x="187391" y="6112"/>
                  <a:pt x="200079" y="47601"/>
                  <a:pt x="211761" y="94126"/>
                </a:cubicBezTo>
                <a:cubicBezTo>
                  <a:pt x="239454" y="60290"/>
                  <a:pt x="272887" y="43170"/>
                  <a:pt x="312765" y="38337"/>
                </a:cubicBezTo>
                <a:cubicBezTo>
                  <a:pt x="321426" y="37229"/>
                  <a:pt x="329381" y="34812"/>
                  <a:pt x="335121" y="43573"/>
                </a:cubicBezTo>
                <a:cubicBezTo>
                  <a:pt x="341163" y="52838"/>
                  <a:pt x="340257" y="62304"/>
                  <a:pt x="335121" y="71669"/>
                </a:cubicBezTo>
                <a:cubicBezTo>
                  <a:pt x="329784" y="81337"/>
                  <a:pt x="321728" y="78316"/>
                  <a:pt x="313269" y="76805"/>
                </a:cubicBezTo>
                <a:cubicBezTo>
                  <a:pt x="296653" y="73985"/>
                  <a:pt x="281850" y="79826"/>
                  <a:pt x="268456" y="89393"/>
                </a:cubicBezTo>
                <a:cubicBezTo>
                  <a:pt x="263723" y="92817"/>
                  <a:pt x="256271" y="95133"/>
                  <a:pt x="258084" y="102585"/>
                </a:cubicBezTo>
                <a:cubicBezTo>
                  <a:pt x="259595" y="108929"/>
                  <a:pt x="266845" y="107318"/>
                  <a:pt x="271779" y="108526"/>
                </a:cubicBezTo>
                <a:cubicBezTo>
                  <a:pt x="322836" y="121315"/>
                  <a:pt x="362613" y="149311"/>
                  <a:pt x="388292" y="195835"/>
                </a:cubicBezTo>
                <a:cubicBezTo>
                  <a:pt x="409440" y="234303"/>
                  <a:pt x="410950" y="275591"/>
                  <a:pt x="403397" y="317584"/>
                </a:cubicBezTo>
                <a:cubicBezTo>
                  <a:pt x="393428" y="373675"/>
                  <a:pt x="368554" y="422314"/>
                  <a:pt x="329079" y="463602"/>
                </a:cubicBezTo>
                <a:cubicBezTo>
                  <a:pt x="310751" y="482736"/>
                  <a:pt x="288295" y="492504"/>
                  <a:pt x="262011" y="492705"/>
                </a:cubicBezTo>
                <a:cubicBezTo>
                  <a:pt x="223241" y="493007"/>
                  <a:pt x="184572" y="492705"/>
                  <a:pt x="145801" y="492403"/>
                </a:cubicBezTo>
                <a:cubicBezTo>
                  <a:pt x="116698" y="492202"/>
                  <a:pt x="92932" y="479110"/>
                  <a:pt x="72993" y="459171"/>
                </a:cubicBezTo>
                <a:cubicBezTo>
                  <a:pt x="4415" y="390593"/>
                  <a:pt x="-24486" y="271765"/>
                  <a:pt x="24354" y="185060"/>
                </a:cubicBezTo>
                <a:cubicBezTo>
                  <a:pt x="37748" y="161395"/>
                  <a:pt x="57586" y="143571"/>
                  <a:pt x="81452" y="130983"/>
                </a:cubicBezTo>
                <a:cubicBezTo>
                  <a:pt x="98270" y="122121"/>
                  <a:pt x="131803" y="140449"/>
                  <a:pt x="135328" y="159381"/>
                </a:cubicBezTo>
                <a:cubicBezTo>
                  <a:pt x="137342" y="170156"/>
                  <a:pt x="145700" y="174083"/>
                  <a:pt x="154159" y="177205"/>
                </a:cubicBezTo>
                <a:cubicBezTo>
                  <a:pt x="187492" y="189491"/>
                  <a:pt x="221126" y="188584"/>
                  <a:pt x="254459" y="176903"/>
                </a:cubicBezTo>
                <a:cubicBezTo>
                  <a:pt x="263018" y="173882"/>
                  <a:pt x="273391" y="168847"/>
                  <a:pt x="271679" y="158374"/>
                </a:cubicBezTo>
                <a:cubicBezTo>
                  <a:pt x="269363" y="144074"/>
                  <a:pt x="254761" y="142765"/>
                  <a:pt x="243482" y="138837"/>
                </a:cubicBezTo>
                <a:cubicBezTo>
                  <a:pt x="234117" y="135615"/>
                  <a:pt x="227370" y="138535"/>
                  <a:pt x="223644" y="148304"/>
                </a:cubicBezTo>
                <a:cubicBezTo>
                  <a:pt x="219213" y="160086"/>
                  <a:pt x="214984" y="176702"/>
                  <a:pt x="198569" y="170055"/>
                </a:cubicBezTo>
                <a:cubicBezTo>
                  <a:pt x="182356" y="163510"/>
                  <a:pt x="186988" y="146994"/>
                  <a:pt x="192426" y="134104"/>
                </a:cubicBezTo>
                <a:cubicBezTo>
                  <a:pt x="198468" y="119805"/>
                  <a:pt x="195850" y="108023"/>
                  <a:pt x="187190" y="95838"/>
                </a:cubicBezTo>
                <a:cubicBezTo>
                  <a:pt x="172185" y="74690"/>
                  <a:pt x="154159" y="57269"/>
                  <a:pt x="130192" y="46292"/>
                </a:cubicBezTo>
                <a:close/>
                <a:moveTo>
                  <a:pt x="105621" y="427148"/>
                </a:moveTo>
                <a:cubicBezTo>
                  <a:pt x="98370" y="408417"/>
                  <a:pt x="89207" y="390996"/>
                  <a:pt x="82459" y="372165"/>
                </a:cubicBezTo>
                <a:cubicBezTo>
                  <a:pt x="63225" y="318792"/>
                  <a:pt x="52349" y="265823"/>
                  <a:pt x="75007" y="210739"/>
                </a:cubicBezTo>
                <a:cubicBezTo>
                  <a:pt x="77122" y="205704"/>
                  <a:pt x="82661" y="198755"/>
                  <a:pt x="74000" y="195432"/>
                </a:cubicBezTo>
                <a:cubicBezTo>
                  <a:pt x="68260" y="193217"/>
                  <a:pt x="65239" y="200064"/>
                  <a:pt x="62621" y="204495"/>
                </a:cubicBezTo>
                <a:cubicBezTo>
                  <a:pt x="42481" y="238734"/>
                  <a:pt x="37949" y="275793"/>
                  <a:pt x="44595" y="314160"/>
                </a:cubicBezTo>
                <a:cubicBezTo>
                  <a:pt x="52249" y="358268"/>
                  <a:pt x="72087" y="396333"/>
                  <a:pt x="105621" y="427148"/>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06" name="Google Shape;1806;p37"/>
          <p:cNvSpPr/>
          <p:nvPr/>
        </p:nvSpPr>
        <p:spPr>
          <a:xfrm>
            <a:off x="8218261" y="3383956"/>
            <a:ext cx="575889" cy="401860"/>
          </a:xfrm>
          <a:custGeom>
            <a:avLst/>
            <a:gdLst/>
            <a:ahLst/>
            <a:cxnLst/>
            <a:rect l="l" t="t" r="r" b="b"/>
            <a:pathLst>
              <a:path w="575887" h="401861" extrusionOk="0">
                <a:moveTo>
                  <a:pt x="289937" y="401480"/>
                </a:moveTo>
                <a:cubicBezTo>
                  <a:pt x="248145" y="406314"/>
                  <a:pt x="190543" y="362509"/>
                  <a:pt x="190342" y="316286"/>
                </a:cubicBezTo>
                <a:cubicBezTo>
                  <a:pt x="190342" y="303296"/>
                  <a:pt x="184099" y="300073"/>
                  <a:pt x="172820" y="305914"/>
                </a:cubicBezTo>
                <a:cubicBezTo>
                  <a:pt x="165368" y="309741"/>
                  <a:pt x="157312" y="312863"/>
                  <a:pt x="150867" y="317898"/>
                </a:cubicBezTo>
                <a:cubicBezTo>
                  <a:pt x="100516" y="357474"/>
                  <a:pt x="57315" y="332802"/>
                  <a:pt x="23982" y="287083"/>
                </a:cubicBezTo>
                <a:cubicBezTo>
                  <a:pt x="14113" y="273488"/>
                  <a:pt x="7668" y="257879"/>
                  <a:pt x="3137" y="241767"/>
                </a:cubicBezTo>
                <a:cubicBezTo>
                  <a:pt x="-4919" y="213067"/>
                  <a:pt x="2230" y="200278"/>
                  <a:pt x="28211" y="185373"/>
                </a:cubicBezTo>
                <a:cubicBezTo>
                  <a:pt x="99710" y="144287"/>
                  <a:pt x="170504" y="101891"/>
                  <a:pt x="241801" y="60301"/>
                </a:cubicBezTo>
                <a:cubicBezTo>
                  <a:pt x="273925" y="41571"/>
                  <a:pt x="306452" y="23545"/>
                  <a:pt x="338777" y="5318"/>
                </a:cubicBezTo>
                <a:cubicBezTo>
                  <a:pt x="351164" y="-1731"/>
                  <a:pt x="363751" y="-2336"/>
                  <a:pt x="374929" y="6929"/>
                </a:cubicBezTo>
                <a:cubicBezTo>
                  <a:pt x="383791" y="14180"/>
                  <a:pt x="390035" y="15086"/>
                  <a:pt x="400508" y="7936"/>
                </a:cubicBezTo>
                <a:cubicBezTo>
                  <a:pt x="424072" y="-8176"/>
                  <a:pt x="450960" y="1995"/>
                  <a:pt x="460929" y="28782"/>
                </a:cubicBezTo>
                <a:cubicBezTo>
                  <a:pt x="472812" y="60805"/>
                  <a:pt x="482177" y="62617"/>
                  <a:pt x="505540" y="37442"/>
                </a:cubicBezTo>
                <a:cubicBezTo>
                  <a:pt x="520947" y="20826"/>
                  <a:pt x="541793" y="17402"/>
                  <a:pt x="558812" y="28480"/>
                </a:cubicBezTo>
                <a:cubicBezTo>
                  <a:pt x="575427" y="39355"/>
                  <a:pt x="580865" y="60503"/>
                  <a:pt x="570896" y="81147"/>
                </a:cubicBezTo>
                <a:cubicBezTo>
                  <a:pt x="558006" y="108034"/>
                  <a:pt x="537664" y="130088"/>
                  <a:pt x="520444" y="154055"/>
                </a:cubicBezTo>
                <a:cubicBezTo>
                  <a:pt x="471905" y="222029"/>
                  <a:pt x="422461" y="289197"/>
                  <a:pt x="373419" y="356769"/>
                </a:cubicBezTo>
                <a:cubicBezTo>
                  <a:pt x="352574" y="385469"/>
                  <a:pt x="326290" y="403897"/>
                  <a:pt x="289937" y="401682"/>
                </a:cubicBezTo>
                <a:close/>
                <a:moveTo>
                  <a:pt x="280571" y="329075"/>
                </a:moveTo>
                <a:cubicBezTo>
                  <a:pt x="287318" y="329881"/>
                  <a:pt x="287621" y="324645"/>
                  <a:pt x="290138" y="322933"/>
                </a:cubicBezTo>
                <a:cubicBezTo>
                  <a:pt x="308264" y="310949"/>
                  <a:pt x="316925" y="291514"/>
                  <a:pt x="329815" y="275401"/>
                </a:cubicBezTo>
                <a:cubicBezTo>
                  <a:pt x="375936" y="218001"/>
                  <a:pt x="416519" y="156371"/>
                  <a:pt x="461131" y="97964"/>
                </a:cubicBezTo>
                <a:cubicBezTo>
                  <a:pt x="467575" y="89606"/>
                  <a:pt x="470294" y="82255"/>
                  <a:pt x="458512" y="75809"/>
                </a:cubicBezTo>
                <a:cubicBezTo>
                  <a:pt x="446428" y="69264"/>
                  <a:pt x="440184" y="58287"/>
                  <a:pt x="436056" y="45498"/>
                </a:cubicBezTo>
                <a:cubicBezTo>
                  <a:pt x="433740" y="38550"/>
                  <a:pt x="432430" y="29688"/>
                  <a:pt x="422763" y="28983"/>
                </a:cubicBezTo>
                <a:cubicBezTo>
                  <a:pt x="414707" y="28480"/>
                  <a:pt x="411484" y="35730"/>
                  <a:pt x="407557" y="41168"/>
                </a:cubicBezTo>
                <a:cubicBezTo>
                  <a:pt x="354487" y="114177"/>
                  <a:pt x="301417" y="187287"/>
                  <a:pt x="248447" y="260497"/>
                </a:cubicBezTo>
                <a:cubicBezTo>
                  <a:pt x="245023" y="265230"/>
                  <a:pt x="237974" y="272280"/>
                  <a:pt x="242808" y="276308"/>
                </a:cubicBezTo>
                <a:cubicBezTo>
                  <a:pt x="257309" y="288190"/>
                  <a:pt x="260129" y="306216"/>
                  <a:pt x="269393" y="320516"/>
                </a:cubicBezTo>
                <a:cubicBezTo>
                  <a:pt x="272012" y="324645"/>
                  <a:pt x="277550" y="326860"/>
                  <a:pt x="280471" y="329075"/>
                </a:cubicBezTo>
                <a:close/>
                <a:moveTo>
                  <a:pt x="208871" y="148516"/>
                </a:moveTo>
                <a:cubicBezTo>
                  <a:pt x="204541" y="116191"/>
                  <a:pt x="203433" y="115083"/>
                  <a:pt x="176244" y="130692"/>
                </a:cubicBezTo>
                <a:cubicBezTo>
                  <a:pt x="138883" y="152142"/>
                  <a:pt x="102328" y="175102"/>
                  <a:pt x="65169" y="196954"/>
                </a:cubicBezTo>
                <a:cubicBezTo>
                  <a:pt x="57818" y="201284"/>
                  <a:pt x="55401" y="205715"/>
                  <a:pt x="58523" y="213470"/>
                </a:cubicBezTo>
                <a:cubicBezTo>
                  <a:pt x="62450" y="223338"/>
                  <a:pt x="66176" y="233308"/>
                  <a:pt x="70305" y="243076"/>
                </a:cubicBezTo>
                <a:cubicBezTo>
                  <a:pt x="75441" y="255160"/>
                  <a:pt x="81282" y="257980"/>
                  <a:pt x="94373" y="249722"/>
                </a:cubicBezTo>
                <a:cubicBezTo>
                  <a:pt x="134150" y="224849"/>
                  <a:pt x="175035" y="201385"/>
                  <a:pt x="215921" y="178324"/>
                </a:cubicBezTo>
                <a:cubicBezTo>
                  <a:pt x="271307" y="147107"/>
                  <a:pt x="329110" y="119112"/>
                  <a:pt x="360126" y="58589"/>
                </a:cubicBezTo>
                <a:cubicBezTo>
                  <a:pt x="364356" y="50433"/>
                  <a:pt x="371304" y="43383"/>
                  <a:pt x="363248" y="34219"/>
                </a:cubicBezTo>
                <a:cubicBezTo>
                  <a:pt x="354185" y="23948"/>
                  <a:pt x="346531" y="32306"/>
                  <a:pt x="339381" y="36838"/>
                </a:cubicBezTo>
                <a:cubicBezTo>
                  <a:pt x="308768" y="56475"/>
                  <a:pt x="277147" y="75104"/>
                  <a:pt x="245325" y="91922"/>
                </a:cubicBezTo>
                <a:cubicBezTo>
                  <a:pt x="219546" y="105517"/>
                  <a:pt x="204138" y="118205"/>
                  <a:pt x="208871" y="148516"/>
                </a:cubicBezTo>
                <a:close/>
                <a:moveTo>
                  <a:pt x="546224" y="57784"/>
                </a:moveTo>
                <a:cubicBezTo>
                  <a:pt x="546224" y="57784"/>
                  <a:pt x="544008" y="53454"/>
                  <a:pt x="539175" y="52044"/>
                </a:cubicBezTo>
                <a:cubicBezTo>
                  <a:pt x="529809" y="49325"/>
                  <a:pt x="525479" y="56676"/>
                  <a:pt x="521048" y="62718"/>
                </a:cubicBezTo>
                <a:cubicBezTo>
                  <a:pt x="467475" y="136432"/>
                  <a:pt x="414103" y="210348"/>
                  <a:pt x="360529" y="284062"/>
                </a:cubicBezTo>
                <a:cubicBezTo>
                  <a:pt x="354990" y="291614"/>
                  <a:pt x="351667" y="298059"/>
                  <a:pt x="360529" y="305511"/>
                </a:cubicBezTo>
                <a:cubicBezTo>
                  <a:pt x="370901" y="313970"/>
                  <a:pt x="375634" y="305511"/>
                  <a:pt x="380367" y="298966"/>
                </a:cubicBezTo>
                <a:cubicBezTo>
                  <a:pt x="433035" y="226460"/>
                  <a:pt x="485500" y="153854"/>
                  <a:pt x="537966" y="81147"/>
                </a:cubicBezTo>
                <a:cubicBezTo>
                  <a:pt x="541894" y="75608"/>
                  <a:pt x="546023" y="69969"/>
                  <a:pt x="546023" y="57784"/>
                </a:cubicBezTo>
                <a:close/>
                <a:moveTo>
                  <a:pt x="270904" y="176512"/>
                </a:moveTo>
                <a:cubicBezTo>
                  <a:pt x="256403" y="186884"/>
                  <a:pt x="245527" y="193329"/>
                  <a:pt x="234349" y="199170"/>
                </a:cubicBezTo>
                <a:cubicBezTo>
                  <a:pt x="205649" y="213973"/>
                  <a:pt x="178560" y="231596"/>
                  <a:pt x="150565" y="247708"/>
                </a:cubicBezTo>
                <a:cubicBezTo>
                  <a:pt x="139991" y="253851"/>
                  <a:pt x="140998" y="260799"/>
                  <a:pt x="145630" y="270366"/>
                </a:cubicBezTo>
                <a:cubicBezTo>
                  <a:pt x="150464" y="280436"/>
                  <a:pt x="156204" y="280839"/>
                  <a:pt x="165469" y="276509"/>
                </a:cubicBezTo>
                <a:cubicBezTo>
                  <a:pt x="209778" y="255966"/>
                  <a:pt x="246735" y="227669"/>
                  <a:pt x="270904" y="176512"/>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07" name="Google Shape;1807;p37"/>
          <p:cNvSpPr/>
          <p:nvPr/>
        </p:nvSpPr>
        <p:spPr>
          <a:xfrm>
            <a:off x="7403494" y="1518032"/>
            <a:ext cx="464277" cy="494571"/>
          </a:xfrm>
          <a:custGeom>
            <a:avLst/>
            <a:gdLst/>
            <a:ahLst/>
            <a:cxnLst/>
            <a:rect l="l" t="t" r="r" b="b"/>
            <a:pathLst>
              <a:path w="464281" h="494568" extrusionOk="0">
                <a:moveTo>
                  <a:pt x="61930" y="237452"/>
                </a:moveTo>
                <a:cubicBezTo>
                  <a:pt x="60218" y="217110"/>
                  <a:pt x="70893" y="195157"/>
                  <a:pt x="92745" y="177534"/>
                </a:cubicBezTo>
                <a:cubicBezTo>
                  <a:pt x="112080" y="161824"/>
                  <a:pt x="132825" y="147424"/>
                  <a:pt x="146520" y="125672"/>
                </a:cubicBezTo>
                <a:cubicBezTo>
                  <a:pt x="155785" y="111071"/>
                  <a:pt x="154073" y="102309"/>
                  <a:pt x="136349" y="97476"/>
                </a:cubicBezTo>
                <a:cubicBezTo>
                  <a:pt x="102715" y="88312"/>
                  <a:pt x="69080" y="78745"/>
                  <a:pt x="35647" y="68675"/>
                </a:cubicBezTo>
                <a:cubicBezTo>
                  <a:pt x="7048" y="60115"/>
                  <a:pt x="-4231" y="44909"/>
                  <a:pt x="1408" y="24164"/>
                </a:cubicBezTo>
                <a:cubicBezTo>
                  <a:pt x="7350" y="2312"/>
                  <a:pt x="25275" y="-5039"/>
                  <a:pt x="55485" y="3420"/>
                </a:cubicBezTo>
                <a:cubicBezTo>
                  <a:pt x="111778" y="19230"/>
                  <a:pt x="168171" y="34134"/>
                  <a:pt x="226478" y="41385"/>
                </a:cubicBezTo>
                <a:cubicBezTo>
                  <a:pt x="284784" y="48635"/>
                  <a:pt x="343292" y="44406"/>
                  <a:pt x="401699" y="45211"/>
                </a:cubicBezTo>
                <a:cubicBezTo>
                  <a:pt x="410763" y="45312"/>
                  <a:pt x="419927" y="44607"/>
                  <a:pt x="428990" y="45111"/>
                </a:cubicBezTo>
                <a:cubicBezTo>
                  <a:pt x="450943" y="46118"/>
                  <a:pt x="463430" y="56993"/>
                  <a:pt x="464236" y="76026"/>
                </a:cubicBezTo>
                <a:cubicBezTo>
                  <a:pt x="465142" y="96670"/>
                  <a:pt x="452453" y="107244"/>
                  <a:pt x="434226" y="109862"/>
                </a:cubicBezTo>
                <a:cubicBezTo>
                  <a:pt x="404217" y="114092"/>
                  <a:pt x="373906" y="116307"/>
                  <a:pt x="343695" y="119328"/>
                </a:cubicBezTo>
                <a:cubicBezTo>
                  <a:pt x="338458" y="119832"/>
                  <a:pt x="333121" y="119932"/>
                  <a:pt x="327784" y="119932"/>
                </a:cubicBezTo>
                <a:cubicBezTo>
                  <a:pt x="299487" y="119932"/>
                  <a:pt x="277030" y="123860"/>
                  <a:pt x="263234" y="156387"/>
                </a:cubicBezTo>
                <a:cubicBezTo>
                  <a:pt x="246719" y="195056"/>
                  <a:pt x="213286" y="222850"/>
                  <a:pt x="179752" y="248126"/>
                </a:cubicBezTo>
                <a:cubicBezTo>
                  <a:pt x="166660" y="257995"/>
                  <a:pt x="159712" y="268569"/>
                  <a:pt x="158806" y="285588"/>
                </a:cubicBezTo>
                <a:cubicBezTo>
                  <a:pt x="155885" y="343189"/>
                  <a:pt x="152059" y="400690"/>
                  <a:pt x="147124" y="458191"/>
                </a:cubicBezTo>
                <a:cubicBezTo>
                  <a:pt x="144607" y="487798"/>
                  <a:pt x="136047" y="495048"/>
                  <a:pt x="111375" y="494545"/>
                </a:cubicBezTo>
                <a:cubicBezTo>
                  <a:pt x="88012" y="494041"/>
                  <a:pt x="78143" y="483669"/>
                  <a:pt x="76330" y="456278"/>
                </a:cubicBezTo>
                <a:cubicBezTo>
                  <a:pt x="71597" y="385887"/>
                  <a:pt x="67066" y="315496"/>
                  <a:pt x="61930" y="237452"/>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08" name="Google Shape;1808;p37"/>
          <p:cNvSpPr/>
          <p:nvPr/>
        </p:nvSpPr>
        <p:spPr>
          <a:xfrm>
            <a:off x="8213899" y="2519400"/>
            <a:ext cx="568455" cy="199704"/>
          </a:xfrm>
          <a:custGeom>
            <a:avLst/>
            <a:gdLst/>
            <a:ahLst/>
            <a:cxnLst/>
            <a:rect l="l" t="t" r="r" b="b"/>
            <a:pathLst>
              <a:path w="568453" h="199707" extrusionOk="0">
                <a:moveTo>
                  <a:pt x="563979" y="4236"/>
                </a:moveTo>
                <a:cubicBezTo>
                  <a:pt x="566597" y="38676"/>
                  <a:pt x="572740" y="73318"/>
                  <a:pt x="563677" y="105945"/>
                </a:cubicBezTo>
                <a:cubicBezTo>
                  <a:pt x="556728" y="130818"/>
                  <a:pt x="544845" y="158310"/>
                  <a:pt x="509096" y="154987"/>
                </a:cubicBezTo>
                <a:cubicBezTo>
                  <a:pt x="507384" y="154786"/>
                  <a:pt x="504564" y="156699"/>
                  <a:pt x="503658" y="158310"/>
                </a:cubicBezTo>
                <a:cubicBezTo>
                  <a:pt x="486639" y="192348"/>
                  <a:pt x="451998" y="187514"/>
                  <a:pt x="422996" y="194966"/>
                </a:cubicBezTo>
                <a:cubicBezTo>
                  <a:pt x="408595" y="198692"/>
                  <a:pt x="401546" y="192750"/>
                  <a:pt x="401646" y="177544"/>
                </a:cubicBezTo>
                <a:cubicBezTo>
                  <a:pt x="401646" y="167071"/>
                  <a:pt x="400640" y="156699"/>
                  <a:pt x="400035" y="143507"/>
                </a:cubicBezTo>
                <a:cubicBezTo>
                  <a:pt x="384527" y="153174"/>
                  <a:pt x="389663" y="166467"/>
                  <a:pt x="390066" y="176839"/>
                </a:cubicBezTo>
                <a:cubicBezTo>
                  <a:pt x="390771" y="193455"/>
                  <a:pt x="385232" y="200706"/>
                  <a:pt x="368113" y="199598"/>
                </a:cubicBezTo>
                <a:cubicBezTo>
                  <a:pt x="349181" y="198390"/>
                  <a:pt x="330148" y="198490"/>
                  <a:pt x="311115" y="198490"/>
                </a:cubicBezTo>
                <a:cubicBezTo>
                  <a:pt x="292989" y="198490"/>
                  <a:pt x="285134" y="190434"/>
                  <a:pt x="286141" y="171804"/>
                </a:cubicBezTo>
                <a:cubicBezTo>
                  <a:pt x="286645" y="162137"/>
                  <a:pt x="290068" y="150959"/>
                  <a:pt x="279998" y="141090"/>
                </a:cubicBezTo>
                <a:cubicBezTo>
                  <a:pt x="270935" y="152067"/>
                  <a:pt x="274762" y="163849"/>
                  <a:pt x="274158" y="174523"/>
                </a:cubicBezTo>
                <a:cubicBezTo>
                  <a:pt x="273453" y="187413"/>
                  <a:pt x="267813" y="192650"/>
                  <a:pt x="255226" y="189729"/>
                </a:cubicBezTo>
                <a:cubicBezTo>
                  <a:pt x="234581" y="184795"/>
                  <a:pt x="213938" y="179659"/>
                  <a:pt x="193294" y="174624"/>
                </a:cubicBezTo>
                <a:cubicBezTo>
                  <a:pt x="180303" y="171502"/>
                  <a:pt x="177886" y="162137"/>
                  <a:pt x="177483" y="150455"/>
                </a:cubicBezTo>
                <a:cubicBezTo>
                  <a:pt x="177081" y="138975"/>
                  <a:pt x="180907" y="126388"/>
                  <a:pt x="172146" y="115512"/>
                </a:cubicBezTo>
                <a:cubicBezTo>
                  <a:pt x="161774" y="121957"/>
                  <a:pt x="166104" y="131221"/>
                  <a:pt x="165802" y="138673"/>
                </a:cubicBezTo>
                <a:cubicBezTo>
                  <a:pt x="164594" y="163345"/>
                  <a:pt x="162378" y="164956"/>
                  <a:pt x="138411" y="156498"/>
                </a:cubicBezTo>
                <a:cubicBezTo>
                  <a:pt x="131966" y="154282"/>
                  <a:pt x="125823" y="150959"/>
                  <a:pt x="119278" y="149247"/>
                </a:cubicBezTo>
                <a:cubicBezTo>
                  <a:pt x="90577" y="141594"/>
                  <a:pt x="71242" y="127395"/>
                  <a:pt x="77285" y="93458"/>
                </a:cubicBezTo>
                <a:cubicBezTo>
                  <a:pt x="78191" y="88524"/>
                  <a:pt x="77285" y="82582"/>
                  <a:pt x="69732" y="79259"/>
                </a:cubicBezTo>
                <a:cubicBezTo>
                  <a:pt x="62481" y="88322"/>
                  <a:pt x="66308" y="99198"/>
                  <a:pt x="66006" y="108966"/>
                </a:cubicBezTo>
                <a:cubicBezTo>
                  <a:pt x="65704" y="120950"/>
                  <a:pt x="60971" y="124172"/>
                  <a:pt x="50397" y="119036"/>
                </a:cubicBezTo>
                <a:cubicBezTo>
                  <a:pt x="37407" y="112793"/>
                  <a:pt x="24416" y="106549"/>
                  <a:pt x="11526" y="100004"/>
                </a:cubicBezTo>
                <a:cubicBezTo>
                  <a:pt x="5786" y="97083"/>
                  <a:pt x="1355" y="92149"/>
                  <a:pt x="1154" y="85905"/>
                </a:cubicBezTo>
                <a:cubicBezTo>
                  <a:pt x="550" y="60931"/>
                  <a:pt x="-1163" y="35655"/>
                  <a:pt x="1255" y="10882"/>
                </a:cubicBezTo>
                <a:cubicBezTo>
                  <a:pt x="2966" y="-6137"/>
                  <a:pt x="16662" y="812"/>
                  <a:pt x="26027" y="5142"/>
                </a:cubicBezTo>
                <a:cubicBezTo>
                  <a:pt x="69531" y="24980"/>
                  <a:pt x="113034" y="44718"/>
                  <a:pt x="158350" y="60528"/>
                </a:cubicBezTo>
                <a:cubicBezTo>
                  <a:pt x="238912" y="88725"/>
                  <a:pt x="321488" y="104737"/>
                  <a:pt x="406782" y="95371"/>
                </a:cubicBezTo>
                <a:cubicBezTo>
                  <a:pt x="458443" y="89732"/>
                  <a:pt x="508592" y="76439"/>
                  <a:pt x="544040" y="32735"/>
                </a:cubicBezTo>
                <a:cubicBezTo>
                  <a:pt x="551290" y="23873"/>
                  <a:pt x="555620" y="13500"/>
                  <a:pt x="563878" y="4135"/>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09" name="Google Shape;1809;p37"/>
          <p:cNvSpPr/>
          <p:nvPr/>
        </p:nvSpPr>
        <p:spPr>
          <a:xfrm>
            <a:off x="8282113" y="1543799"/>
            <a:ext cx="418347" cy="406935"/>
          </a:xfrm>
          <a:custGeom>
            <a:avLst/>
            <a:gdLst/>
            <a:ahLst/>
            <a:cxnLst/>
            <a:rect l="l" t="t" r="r" b="b"/>
            <a:pathLst>
              <a:path w="418343" h="406933" extrusionOk="0">
                <a:moveTo>
                  <a:pt x="208" y="282273"/>
                </a:moveTo>
                <a:cubicBezTo>
                  <a:pt x="208" y="248840"/>
                  <a:pt x="511" y="215508"/>
                  <a:pt x="7" y="182075"/>
                </a:cubicBezTo>
                <a:cubicBezTo>
                  <a:pt x="-194" y="169789"/>
                  <a:pt x="3834" y="160424"/>
                  <a:pt x="12696" y="151864"/>
                </a:cubicBezTo>
                <a:cubicBezTo>
                  <a:pt x="34145" y="131019"/>
                  <a:pt x="57105" y="111885"/>
                  <a:pt x="76641" y="88724"/>
                </a:cubicBezTo>
                <a:cubicBezTo>
                  <a:pt x="84899" y="78956"/>
                  <a:pt x="82382" y="74827"/>
                  <a:pt x="76440" y="68483"/>
                </a:cubicBezTo>
                <a:cubicBezTo>
                  <a:pt x="67075" y="58513"/>
                  <a:pt x="57005" y="49248"/>
                  <a:pt x="47539" y="39380"/>
                </a:cubicBezTo>
                <a:cubicBezTo>
                  <a:pt x="38878" y="30216"/>
                  <a:pt x="22665" y="23167"/>
                  <a:pt x="39382" y="6853"/>
                </a:cubicBezTo>
                <a:cubicBezTo>
                  <a:pt x="56098" y="-9360"/>
                  <a:pt x="63449" y="7155"/>
                  <a:pt x="72110" y="15815"/>
                </a:cubicBezTo>
                <a:cubicBezTo>
                  <a:pt x="170396" y="113698"/>
                  <a:pt x="268479" y="211983"/>
                  <a:pt x="366664" y="310067"/>
                </a:cubicBezTo>
                <a:cubicBezTo>
                  <a:pt x="381669" y="325072"/>
                  <a:pt x="396673" y="340177"/>
                  <a:pt x="411879" y="354980"/>
                </a:cubicBezTo>
                <a:cubicBezTo>
                  <a:pt x="420942" y="363741"/>
                  <a:pt x="420137" y="371798"/>
                  <a:pt x="411577" y="380357"/>
                </a:cubicBezTo>
                <a:cubicBezTo>
                  <a:pt x="402514" y="389521"/>
                  <a:pt x="394357" y="388011"/>
                  <a:pt x="386200" y="379250"/>
                </a:cubicBezTo>
                <a:cubicBezTo>
                  <a:pt x="385697" y="378646"/>
                  <a:pt x="385092" y="378243"/>
                  <a:pt x="384690" y="377538"/>
                </a:cubicBezTo>
                <a:cubicBezTo>
                  <a:pt x="357802" y="332020"/>
                  <a:pt x="320240" y="332927"/>
                  <a:pt x="274119" y="345716"/>
                </a:cubicBezTo>
                <a:cubicBezTo>
                  <a:pt x="193054" y="368273"/>
                  <a:pt x="110377" y="385090"/>
                  <a:pt x="28405" y="404123"/>
                </a:cubicBezTo>
                <a:cubicBezTo>
                  <a:pt x="2827" y="410065"/>
                  <a:pt x="611" y="408252"/>
                  <a:pt x="410" y="382170"/>
                </a:cubicBezTo>
                <a:cubicBezTo>
                  <a:pt x="108" y="348737"/>
                  <a:pt x="410" y="315404"/>
                  <a:pt x="410" y="281971"/>
                </a:cubicBezTo>
                <a:cubicBezTo>
                  <a:pt x="410" y="281971"/>
                  <a:pt x="309" y="281971"/>
                  <a:pt x="208" y="281971"/>
                </a:cubicBezTo>
                <a:close/>
                <a:moveTo>
                  <a:pt x="28506" y="353369"/>
                </a:moveTo>
                <a:cubicBezTo>
                  <a:pt x="25787" y="372805"/>
                  <a:pt x="34850" y="375524"/>
                  <a:pt x="52574" y="370891"/>
                </a:cubicBezTo>
                <a:cubicBezTo>
                  <a:pt x="86309" y="361929"/>
                  <a:pt x="120447" y="354880"/>
                  <a:pt x="154384" y="347126"/>
                </a:cubicBezTo>
                <a:cubicBezTo>
                  <a:pt x="201714" y="336350"/>
                  <a:pt x="248943" y="325374"/>
                  <a:pt x="296273" y="314901"/>
                </a:cubicBezTo>
                <a:cubicBezTo>
                  <a:pt x="311882" y="311477"/>
                  <a:pt x="312889" y="306140"/>
                  <a:pt x="302315" y="294358"/>
                </a:cubicBezTo>
                <a:cubicBezTo>
                  <a:pt x="285498" y="275627"/>
                  <a:pt x="267573" y="268779"/>
                  <a:pt x="241894" y="275828"/>
                </a:cubicBezTo>
                <a:cubicBezTo>
                  <a:pt x="176437" y="294056"/>
                  <a:pt x="110377" y="310369"/>
                  <a:pt x="44417" y="326885"/>
                </a:cubicBezTo>
                <a:cubicBezTo>
                  <a:pt x="29815" y="330510"/>
                  <a:pt x="27499" y="340177"/>
                  <a:pt x="28405" y="353369"/>
                </a:cubicBezTo>
                <a:close/>
                <a:moveTo>
                  <a:pt x="28506" y="275627"/>
                </a:moveTo>
                <a:cubicBezTo>
                  <a:pt x="28103" y="299191"/>
                  <a:pt x="28304" y="299997"/>
                  <a:pt x="49653" y="295566"/>
                </a:cubicBezTo>
                <a:cubicBezTo>
                  <a:pt x="73218" y="290732"/>
                  <a:pt x="96379" y="284388"/>
                  <a:pt x="119742" y="278547"/>
                </a:cubicBezTo>
                <a:cubicBezTo>
                  <a:pt x="157908" y="268981"/>
                  <a:pt x="195974" y="259515"/>
                  <a:pt x="234039" y="249646"/>
                </a:cubicBezTo>
                <a:cubicBezTo>
                  <a:pt x="238873" y="248437"/>
                  <a:pt x="247634" y="249445"/>
                  <a:pt x="244713" y="239274"/>
                </a:cubicBezTo>
                <a:cubicBezTo>
                  <a:pt x="241088" y="226384"/>
                  <a:pt x="213093" y="208559"/>
                  <a:pt x="199800" y="211883"/>
                </a:cubicBezTo>
                <a:cubicBezTo>
                  <a:pt x="149147" y="224470"/>
                  <a:pt x="98695" y="237864"/>
                  <a:pt x="48042" y="250149"/>
                </a:cubicBezTo>
                <a:cubicBezTo>
                  <a:pt x="32534" y="253875"/>
                  <a:pt x="26089" y="262133"/>
                  <a:pt x="28607" y="275728"/>
                </a:cubicBezTo>
                <a:close/>
                <a:moveTo>
                  <a:pt x="28506" y="201107"/>
                </a:moveTo>
                <a:cubicBezTo>
                  <a:pt x="32232" y="208358"/>
                  <a:pt x="22766" y="227592"/>
                  <a:pt x="45625" y="221953"/>
                </a:cubicBezTo>
                <a:cubicBezTo>
                  <a:pt x="87618" y="211681"/>
                  <a:pt x="129510" y="201510"/>
                  <a:pt x="171503" y="191239"/>
                </a:cubicBezTo>
                <a:cubicBezTo>
                  <a:pt x="185299" y="187815"/>
                  <a:pt x="184393" y="181873"/>
                  <a:pt x="178250" y="170091"/>
                </a:cubicBezTo>
                <a:cubicBezTo>
                  <a:pt x="164353" y="143707"/>
                  <a:pt x="140789" y="154784"/>
                  <a:pt x="123065" y="157000"/>
                </a:cubicBezTo>
                <a:cubicBezTo>
                  <a:pt x="95574" y="160524"/>
                  <a:pt x="69290" y="172206"/>
                  <a:pt x="42201" y="179456"/>
                </a:cubicBezTo>
                <a:cubicBezTo>
                  <a:pt x="31023" y="182478"/>
                  <a:pt x="27599" y="188922"/>
                  <a:pt x="28607" y="20100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10" name="Google Shape;1810;p37"/>
          <p:cNvSpPr/>
          <p:nvPr/>
        </p:nvSpPr>
        <p:spPr>
          <a:xfrm>
            <a:off x="8412415" y="1483330"/>
            <a:ext cx="313886" cy="377382"/>
          </a:xfrm>
          <a:custGeom>
            <a:avLst/>
            <a:gdLst/>
            <a:ahLst/>
            <a:cxnLst/>
            <a:rect l="l" t="t" r="r" b="b"/>
            <a:pathLst>
              <a:path w="313885" h="377379" extrusionOk="0">
                <a:moveTo>
                  <a:pt x="283491" y="324008"/>
                </a:moveTo>
                <a:cubicBezTo>
                  <a:pt x="283491" y="294503"/>
                  <a:pt x="281578" y="293093"/>
                  <a:pt x="256301" y="299739"/>
                </a:cubicBezTo>
                <a:cubicBezTo>
                  <a:pt x="242405" y="303364"/>
                  <a:pt x="228407" y="306889"/>
                  <a:pt x="214309" y="310212"/>
                </a:cubicBezTo>
                <a:cubicBezTo>
                  <a:pt x="202325" y="313032"/>
                  <a:pt x="191349" y="308903"/>
                  <a:pt x="188730" y="297423"/>
                </a:cubicBezTo>
                <a:cubicBezTo>
                  <a:pt x="186011" y="285741"/>
                  <a:pt x="199002" y="286849"/>
                  <a:pt x="206152" y="284734"/>
                </a:cubicBezTo>
                <a:cubicBezTo>
                  <a:pt x="225789" y="278994"/>
                  <a:pt x="245829" y="274362"/>
                  <a:pt x="265465" y="268823"/>
                </a:cubicBezTo>
                <a:cubicBezTo>
                  <a:pt x="281276" y="264393"/>
                  <a:pt x="291044" y="237908"/>
                  <a:pt x="282081" y="224716"/>
                </a:cubicBezTo>
                <a:cubicBezTo>
                  <a:pt x="276845" y="217063"/>
                  <a:pt x="269695" y="221091"/>
                  <a:pt x="263451" y="222601"/>
                </a:cubicBezTo>
                <a:cubicBezTo>
                  <a:pt x="230320" y="230657"/>
                  <a:pt x="197189" y="239116"/>
                  <a:pt x="164058" y="247273"/>
                </a:cubicBezTo>
                <a:cubicBezTo>
                  <a:pt x="158922" y="248582"/>
                  <a:pt x="153686" y="249992"/>
                  <a:pt x="148449" y="250294"/>
                </a:cubicBezTo>
                <a:cubicBezTo>
                  <a:pt x="139185" y="250798"/>
                  <a:pt x="131129" y="246568"/>
                  <a:pt x="128913" y="237807"/>
                </a:cubicBezTo>
                <a:cubicBezTo>
                  <a:pt x="126093" y="226831"/>
                  <a:pt x="136869" y="226428"/>
                  <a:pt x="143515" y="224716"/>
                </a:cubicBezTo>
                <a:cubicBezTo>
                  <a:pt x="182386" y="214444"/>
                  <a:pt x="221458" y="204878"/>
                  <a:pt x="260330" y="194807"/>
                </a:cubicBezTo>
                <a:cubicBezTo>
                  <a:pt x="280671" y="189571"/>
                  <a:pt x="292655" y="160871"/>
                  <a:pt x="282283" y="143147"/>
                </a:cubicBezTo>
                <a:cubicBezTo>
                  <a:pt x="277348" y="134688"/>
                  <a:pt x="270299" y="138716"/>
                  <a:pt x="264156" y="140428"/>
                </a:cubicBezTo>
                <a:cubicBezTo>
                  <a:pt x="217430" y="153519"/>
                  <a:pt x="170503" y="166107"/>
                  <a:pt x="124180" y="180407"/>
                </a:cubicBezTo>
                <a:cubicBezTo>
                  <a:pt x="81684" y="193599"/>
                  <a:pt x="77757" y="193095"/>
                  <a:pt x="47848" y="159360"/>
                </a:cubicBezTo>
                <a:cubicBezTo>
                  <a:pt x="36771" y="146974"/>
                  <a:pt x="24686" y="135192"/>
                  <a:pt x="12098" y="124416"/>
                </a:cubicBezTo>
                <a:cubicBezTo>
                  <a:pt x="-2302" y="112030"/>
                  <a:pt x="-5222" y="101557"/>
                  <a:pt x="10890" y="87761"/>
                </a:cubicBezTo>
                <a:cubicBezTo>
                  <a:pt x="28110" y="72958"/>
                  <a:pt x="43618" y="56140"/>
                  <a:pt x="59731" y="40028"/>
                </a:cubicBezTo>
                <a:cubicBezTo>
                  <a:pt x="64464" y="35295"/>
                  <a:pt x="69499" y="30260"/>
                  <a:pt x="72721" y="24520"/>
                </a:cubicBezTo>
                <a:cubicBezTo>
                  <a:pt x="86920" y="-756"/>
                  <a:pt x="100415" y="-5187"/>
                  <a:pt x="126496" y="5286"/>
                </a:cubicBezTo>
                <a:cubicBezTo>
                  <a:pt x="179667" y="26635"/>
                  <a:pt x="233039" y="47480"/>
                  <a:pt x="286613" y="67922"/>
                </a:cubicBezTo>
                <a:cubicBezTo>
                  <a:pt x="309271" y="76583"/>
                  <a:pt x="317730" y="91688"/>
                  <a:pt x="312292" y="115655"/>
                </a:cubicBezTo>
                <a:cubicBezTo>
                  <a:pt x="310278" y="124416"/>
                  <a:pt x="309674" y="133580"/>
                  <a:pt x="309573" y="142644"/>
                </a:cubicBezTo>
                <a:cubicBezTo>
                  <a:pt x="309271" y="211725"/>
                  <a:pt x="309271" y="280807"/>
                  <a:pt x="309170" y="349889"/>
                </a:cubicBezTo>
                <a:cubicBezTo>
                  <a:pt x="309170" y="359254"/>
                  <a:pt x="308767" y="368619"/>
                  <a:pt x="297589" y="372043"/>
                </a:cubicBezTo>
                <a:cubicBezTo>
                  <a:pt x="285404" y="375769"/>
                  <a:pt x="273018" y="381811"/>
                  <a:pt x="260833" y="372245"/>
                </a:cubicBezTo>
                <a:cubicBezTo>
                  <a:pt x="256805" y="369022"/>
                  <a:pt x="251770" y="365800"/>
                  <a:pt x="252777" y="359556"/>
                </a:cubicBezTo>
                <a:cubicBezTo>
                  <a:pt x="253683" y="354118"/>
                  <a:pt x="258819" y="352608"/>
                  <a:pt x="263149" y="352205"/>
                </a:cubicBezTo>
                <a:cubicBezTo>
                  <a:pt x="283390" y="350292"/>
                  <a:pt x="284498" y="336495"/>
                  <a:pt x="283491" y="324109"/>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11" name="Google Shape;1811;p37"/>
          <p:cNvSpPr/>
          <p:nvPr/>
        </p:nvSpPr>
        <p:spPr>
          <a:xfrm>
            <a:off x="7445191" y="3396163"/>
            <a:ext cx="361928" cy="363602"/>
          </a:xfrm>
          <a:custGeom>
            <a:avLst/>
            <a:gdLst/>
            <a:ahLst/>
            <a:cxnLst/>
            <a:rect l="l" t="t" r="r" b="b"/>
            <a:pathLst>
              <a:path w="361925" h="363600" extrusionOk="0">
                <a:moveTo>
                  <a:pt x="259310" y="170852"/>
                </a:moveTo>
                <a:cubicBezTo>
                  <a:pt x="219129" y="172061"/>
                  <a:pt x="219029" y="171759"/>
                  <a:pt x="201909" y="133895"/>
                </a:cubicBezTo>
                <a:cubicBezTo>
                  <a:pt x="181064" y="87874"/>
                  <a:pt x="187811" y="96736"/>
                  <a:pt x="145919" y="107611"/>
                </a:cubicBezTo>
                <a:cubicBezTo>
                  <a:pt x="97380" y="120199"/>
                  <a:pt x="94057" y="123019"/>
                  <a:pt x="120844" y="165012"/>
                </a:cubicBezTo>
                <a:cubicBezTo>
                  <a:pt x="158205" y="223621"/>
                  <a:pt x="139676" y="283740"/>
                  <a:pt x="134640" y="343959"/>
                </a:cubicBezTo>
                <a:cubicBezTo>
                  <a:pt x="133633" y="356547"/>
                  <a:pt x="123462" y="363798"/>
                  <a:pt x="110371" y="363597"/>
                </a:cubicBezTo>
                <a:cubicBezTo>
                  <a:pt x="95366" y="363395"/>
                  <a:pt x="86605" y="355037"/>
                  <a:pt x="83886" y="340334"/>
                </a:cubicBezTo>
                <a:cubicBezTo>
                  <a:pt x="78549" y="311735"/>
                  <a:pt x="79355" y="282833"/>
                  <a:pt x="79657" y="254032"/>
                </a:cubicBezTo>
                <a:cubicBezTo>
                  <a:pt x="79858" y="232885"/>
                  <a:pt x="73514" y="215967"/>
                  <a:pt x="59214" y="200560"/>
                </a:cubicBezTo>
                <a:cubicBezTo>
                  <a:pt x="40182" y="179916"/>
                  <a:pt x="24271" y="156754"/>
                  <a:pt x="10172" y="132284"/>
                </a:cubicBezTo>
                <a:cubicBezTo>
                  <a:pt x="-6444" y="103382"/>
                  <a:pt x="-3221" y="79918"/>
                  <a:pt x="23666" y="60382"/>
                </a:cubicBezTo>
                <a:cubicBezTo>
                  <a:pt x="65961" y="29668"/>
                  <a:pt x="112788" y="8117"/>
                  <a:pt x="165052" y="1068"/>
                </a:cubicBezTo>
                <a:cubicBezTo>
                  <a:pt x="203722" y="-4168"/>
                  <a:pt x="224165" y="9628"/>
                  <a:pt x="237155" y="47190"/>
                </a:cubicBezTo>
                <a:cubicBezTo>
                  <a:pt x="243097" y="64410"/>
                  <a:pt x="249139" y="81630"/>
                  <a:pt x="254778" y="98951"/>
                </a:cubicBezTo>
                <a:cubicBezTo>
                  <a:pt x="259108" y="112344"/>
                  <a:pt x="267567" y="118487"/>
                  <a:pt x="281968" y="117984"/>
                </a:cubicBezTo>
                <a:cubicBezTo>
                  <a:pt x="298684" y="117379"/>
                  <a:pt x="315401" y="118286"/>
                  <a:pt x="332117" y="118286"/>
                </a:cubicBezTo>
                <a:cubicBezTo>
                  <a:pt x="348331" y="118286"/>
                  <a:pt x="362026" y="122817"/>
                  <a:pt x="361925" y="141649"/>
                </a:cubicBezTo>
                <a:cubicBezTo>
                  <a:pt x="361825" y="159977"/>
                  <a:pt x="347928" y="165012"/>
                  <a:pt x="332017" y="165817"/>
                </a:cubicBezTo>
                <a:cubicBezTo>
                  <a:pt x="319932" y="166522"/>
                  <a:pt x="307748" y="167328"/>
                  <a:pt x="295663" y="168234"/>
                </a:cubicBezTo>
                <a:cubicBezTo>
                  <a:pt x="283579" y="169141"/>
                  <a:pt x="271495" y="170148"/>
                  <a:pt x="259310" y="171054"/>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12" name="Google Shape;1812;p37"/>
          <p:cNvSpPr/>
          <p:nvPr/>
        </p:nvSpPr>
        <p:spPr>
          <a:xfrm>
            <a:off x="8469209" y="2427667"/>
            <a:ext cx="292653" cy="166210"/>
          </a:xfrm>
          <a:custGeom>
            <a:avLst/>
            <a:gdLst/>
            <a:ahLst/>
            <a:cxnLst/>
            <a:rect l="l" t="t" r="r" b="b"/>
            <a:pathLst>
              <a:path w="292658" h="166211" extrusionOk="0">
                <a:moveTo>
                  <a:pt x="169104" y="101"/>
                </a:moveTo>
                <a:cubicBezTo>
                  <a:pt x="200019" y="-302"/>
                  <a:pt x="229626" y="5438"/>
                  <a:pt x="256413" y="21349"/>
                </a:cubicBezTo>
                <a:cubicBezTo>
                  <a:pt x="291961" y="42496"/>
                  <a:pt x="302534" y="80461"/>
                  <a:pt x="282897" y="112585"/>
                </a:cubicBezTo>
                <a:cubicBezTo>
                  <a:pt x="274539" y="126180"/>
                  <a:pt x="265577" y="131014"/>
                  <a:pt x="249263" y="123058"/>
                </a:cubicBezTo>
                <a:cubicBezTo>
                  <a:pt x="174844" y="86906"/>
                  <a:pt x="96397" y="99292"/>
                  <a:pt x="37587" y="155585"/>
                </a:cubicBezTo>
                <a:cubicBezTo>
                  <a:pt x="29329" y="163440"/>
                  <a:pt x="21776" y="169583"/>
                  <a:pt x="9793" y="164145"/>
                </a:cubicBezTo>
                <a:cubicBezTo>
                  <a:pt x="-2090" y="158807"/>
                  <a:pt x="125" y="148133"/>
                  <a:pt x="226" y="138566"/>
                </a:cubicBezTo>
                <a:cubicBezTo>
                  <a:pt x="1032" y="69082"/>
                  <a:pt x="59439" y="10876"/>
                  <a:pt x="137383" y="2014"/>
                </a:cubicBezTo>
                <a:cubicBezTo>
                  <a:pt x="147956" y="806"/>
                  <a:pt x="158530" y="604"/>
                  <a:pt x="169104" y="0"/>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13" name="Google Shape;1813;p37"/>
          <p:cNvSpPr/>
          <p:nvPr/>
        </p:nvSpPr>
        <p:spPr>
          <a:xfrm>
            <a:off x="7285216" y="3596545"/>
            <a:ext cx="217105" cy="227493"/>
          </a:xfrm>
          <a:custGeom>
            <a:avLst/>
            <a:gdLst/>
            <a:ahLst/>
            <a:cxnLst/>
            <a:rect l="l" t="t" r="r" b="b"/>
            <a:pathLst>
              <a:path w="217105" h="227498" extrusionOk="0">
                <a:moveTo>
                  <a:pt x="184941" y="118704"/>
                </a:moveTo>
                <a:cubicBezTo>
                  <a:pt x="184841" y="115683"/>
                  <a:pt x="184941" y="112561"/>
                  <a:pt x="184438" y="109640"/>
                </a:cubicBezTo>
                <a:cubicBezTo>
                  <a:pt x="182223" y="97758"/>
                  <a:pt x="181618" y="82451"/>
                  <a:pt x="169433" y="78423"/>
                </a:cubicBezTo>
                <a:cubicBezTo>
                  <a:pt x="157349" y="74395"/>
                  <a:pt x="154026" y="90306"/>
                  <a:pt x="147077" y="97456"/>
                </a:cubicBezTo>
                <a:cubicBezTo>
                  <a:pt x="138115" y="106619"/>
                  <a:pt x="130562" y="117294"/>
                  <a:pt x="121902" y="126760"/>
                </a:cubicBezTo>
                <a:cubicBezTo>
                  <a:pt x="115256" y="134010"/>
                  <a:pt x="106796" y="138542"/>
                  <a:pt x="98035" y="130687"/>
                </a:cubicBezTo>
                <a:cubicBezTo>
                  <a:pt x="89677" y="123134"/>
                  <a:pt x="91993" y="113668"/>
                  <a:pt x="98136" y="106116"/>
                </a:cubicBezTo>
                <a:cubicBezTo>
                  <a:pt x="124721" y="73085"/>
                  <a:pt x="151810" y="40257"/>
                  <a:pt x="178799" y="7529"/>
                </a:cubicBezTo>
                <a:cubicBezTo>
                  <a:pt x="183230" y="2191"/>
                  <a:pt x="188365" y="-3851"/>
                  <a:pt x="195616" y="3198"/>
                </a:cubicBezTo>
                <a:cubicBezTo>
                  <a:pt x="202564" y="9945"/>
                  <a:pt x="212030" y="17498"/>
                  <a:pt x="202564" y="28072"/>
                </a:cubicBezTo>
                <a:cubicBezTo>
                  <a:pt x="191185" y="40659"/>
                  <a:pt x="194005" y="50830"/>
                  <a:pt x="201759" y="64425"/>
                </a:cubicBezTo>
                <a:cubicBezTo>
                  <a:pt x="227136" y="108533"/>
                  <a:pt x="220389" y="159589"/>
                  <a:pt x="186351" y="194532"/>
                </a:cubicBezTo>
                <a:cubicBezTo>
                  <a:pt x="153623" y="228268"/>
                  <a:pt x="102869" y="237129"/>
                  <a:pt x="60776" y="216385"/>
                </a:cubicBezTo>
                <a:cubicBezTo>
                  <a:pt x="18783" y="195741"/>
                  <a:pt x="-5487" y="150828"/>
                  <a:pt x="1059" y="105914"/>
                </a:cubicBezTo>
                <a:cubicBezTo>
                  <a:pt x="8511" y="55060"/>
                  <a:pt x="43757" y="19109"/>
                  <a:pt x="94712" y="11254"/>
                </a:cubicBezTo>
                <a:cubicBezTo>
                  <a:pt x="102869" y="9945"/>
                  <a:pt x="111429" y="9744"/>
                  <a:pt x="119586" y="10852"/>
                </a:cubicBezTo>
                <a:cubicBezTo>
                  <a:pt x="127340" y="11959"/>
                  <a:pt x="139726" y="10852"/>
                  <a:pt x="140129" y="20821"/>
                </a:cubicBezTo>
                <a:cubicBezTo>
                  <a:pt x="140431" y="31898"/>
                  <a:pt x="130864" y="39451"/>
                  <a:pt x="119586" y="41868"/>
                </a:cubicBezTo>
                <a:cubicBezTo>
                  <a:pt x="112939" y="43278"/>
                  <a:pt x="105991" y="42371"/>
                  <a:pt x="99143" y="43177"/>
                </a:cubicBezTo>
                <a:cubicBezTo>
                  <a:pt x="58862" y="48011"/>
                  <a:pt x="28853" y="84566"/>
                  <a:pt x="32277" y="124343"/>
                </a:cubicBezTo>
                <a:cubicBezTo>
                  <a:pt x="35701" y="164825"/>
                  <a:pt x="71450" y="197352"/>
                  <a:pt x="110321" y="195338"/>
                </a:cubicBezTo>
                <a:cubicBezTo>
                  <a:pt x="152717" y="193123"/>
                  <a:pt x="185143" y="159790"/>
                  <a:pt x="185042" y="118704"/>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14" name="Google Shape;1814;p37"/>
          <p:cNvSpPr/>
          <p:nvPr/>
        </p:nvSpPr>
        <p:spPr>
          <a:xfrm>
            <a:off x="7630869" y="3586331"/>
            <a:ext cx="217023" cy="238749"/>
          </a:xfrm>
          <a:custGeom>
            <a:avLst/>
            <a:gdLst/>
            <a:ahLst/>
            <a:cxnLst/>
            <a:rect l="l" t="t" r="r" b="b"/>
            <a:pathLst>
              <a:path w="217026" h="238751" extrusionOk="0">
                <a:moveTo>
                  <a:pt x="217026" y="124785"/>
                </a:moveTo>
                <a:cubicBezTo>
                  <a:pt x="216321" y="188630"/>
                  <a:pt x="175033" y="233745"/>
                  <a:pt x="112799" y="238478"/>
                </a:cubicBezTo>
                <a:cubicBezTo>
                  <a:pt x="59427" y="242607"/>
                  <a:pt x="8472" y="199607"/>
                  <a:pt x="1020" y="142206"/>
                </a:cubicBezTo>
                <a:cubicBezTo>
                  <a:pt x="-4418" y="100314"/>
                  <a:pt x="12097" y="66378"/>
                  <a:pt x="45631" y="41101"/>
                </a:cubicBezTo>
                <a:cubicBezTo>
                  <a:pt x="55097" y="33952"/>
                  <a:pt x="64160" y="28211"/>
                  <a:pt x="59931" y="13811"/>
                </a:cubicBezTo>
                <a:cubicBezTo>
                  <a:pt x="57413" y="5251"/>
                  <a:pt x="63757" y="1727"/>
                  <a:pt x="71511" y="619"/>
                </a:cubicBezTo>
                <a:cubicBezTo>
                  <a:pt x="79366" y="-488"/>
                  <a:pt x="87523" y="-1193"/>
                  <a:pt x="90343" y="8474"/>
                </a:cubicBezTo>
                <a:cubicBezTo>
                  <a:pt x="101420" y="47144"/>
                  <a:pt x="112397" y="85813"/>
                  <a:pt x="122870" y="124684"/>
                </a:cubicBezTo>
                <a:cubicBezTo>
                  <a:pt x="124984" y="132740"/>
                  <a:pt x="121359" y="139991"/>
                  <a:pt x="112699" y="142609"/>
                </a:cubicBezTo>
                <a:cubicBezTo>
                  <a:pt x="102729" y="145731"/>
                  <a:pt x="96385" y="140595"/>
                  <a:pt x="93464" y="131532"/>
                </a:cubicBezTo>
                <a:cubicBezTo>
                  <a:pt x="88127" y="114916"/>
                  <a:pt x="82387" y="98300"/>
                  <a:pt x="78661" y="81282"/>
                </a:cubicBezTo>
                <a:cubicBezTo>
                  <a:pt x="74331" y="61544"/>
                  <a:pt x="65973" y="64162"/>
                  <a:pt x="54392" y="74937"/>
                </a:cubicBezTo>
                <a:cubicBezTo>
                  <a:pt x="23879" y="103033"/>
                  <a:pt x="25088" y="153888"/>
                  <a:pt x="57010" y="184703"/>
                </a:cubicBezTo>
                <a:cubicBezTo>
                  <a:pt x="87825" y="214511"/>
                  <a:pt x="137169" y="212396"/>
                  <a:pt x="164661" y="180071"/>
                </a:cubicBezTo>
                <a:cubicBezTo>
                  <a:pt x="199202" y="139488"/>
                  <a:pt x="189132" y="87022"/>
                  <a:pt x="141701" y="60839"/>
                </a:cubicBezTo>
                <a:cubicBezTo>
                  <a:pt x="132537" y="55804"/>
                  <a:pt x="121863" y="53085"/>
                  <a:pt x="118640" y="40799"/>
                </a:cubicBezTo>
                <a:cubicBezTo>
                  <a:pt x="114914" y="26701"/>
                  <a:pt x="117633" y="20659"/>
                  <a:pt x="133745" y="23478"/>
                </a:cubicBezTo>
                <a:cubicBezTo>
                  <a:pt x="177551" y="31132"/>
                  <a:pt x="217530" y="79368"/>
                  <a:pt x="216925" y="124785"/>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15" name="Google Shape;1815;p37"/>
          <p:cNvSpPr/>
          <p:nvPr/>
        </p:nvSpPr>
        <p:spPr>
          <a:xfrm>
            <a:off x="7310829" y="1597292"/>
            <a:ext cx="138805" cy="200628"/>
          </a:xfrm>
          <a:custGeom>
            <a:avLst/>
            <a:gdLst/>
            <a:ahLst/>
            <a:cxnLst/>
            <a:rect l="l" t="t" r="r" b="b"/>
            <a:pathLst>
              <a:path w="138805" h="200631" extrusionOk="0">
                <a:moveTo>
                  <a:pt x="91356" y="200483"/>
                </a:moveTo>
                <a:cubicBezTo>
                  <a:pt x="72021" y="201389"/>
                  <a:pt x="50370" y="198167"/>
                  <a:pt x="29424" y="190614"/>
                </a:cubicBezTo>
                <a:cubicBezTo>
                  <a:pt x="4752" y="181752"/>
                  <a:pt x="-5117" y="163525"/>
                  <a:pt x="2536" y="138551"/>
                </a:cubicBezTo>
                <a:cubicBezTo>
                  <a:pt x="15023" y="97867"/>
                  <a:pt x="31035" y="58493"/>
                  <a:pt x="50773" y="20830"/>
                </a:cubicBezTo>
                <a:cubicBezTo>
                  <a:pt x="60339" y="2703"/>
                  <a:pt x="80379" y="-4749"/>
                  <a:pt x="96894" y="3106"/>
                </a:cubicBezTo>
                <a:cubicBezTo>
                  <a:pt x="116531" y="12472"/>
                  <a:pt x="118847" y="29087"/>
                  <a:pt x="112402" y="47415"/>
                </a:cubicBezTo>
                <a:cubicBezTo>
                  <a:pt x="105958" y="66045"/>
                  <a:pt x="97901" y="84071"/>
                  <a:pt x="90449" y="102298"/>
                </a:cubicBezTo>
                <a:cubicBezTo>
                  <a:pt x="82091" y="122942"/>
                  <a:pt x="84004" y="125560"/>
                  <a:pt x="106763" y="124755"/>
                </a:cubicBezTo>
                <a:cubicBezTo>
                  <a:pt x="139592" y="123647"/>
                  <a:pt x="138384" y="123647"/>
                  <a:pt x="138384" y="157986"/>
                </a:cubicBezTo>
                <a:cubicBezTo>
                  <a:pt x="138384" y="197562"/>
                  <a:pt x="146541" y="200885"/>
                  <a:pt x="91154" y="200483"/>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16" name="Google Shape;1816;p37"/>
          <p:cNvSpPr/>
          <p:nvPr/>
        </p:nvSpPr>
        <p:spPr>
          <a:xfrm>
            <a:off x="7579425" y="1427076"/>
            <a:ext cx="122959" cy="123370"/>
          </a:xfrm>
          <a:custGeom>
            <a:avLst/>
            <a:gdLst/>
            <a:ahLst/>
            <a:cxnLst/>
            <a:rect l="l" t="t" r="r" b="b"/>
            <a:pathLst>
              <a:path w="122959" h="123374" extrusionOk="0">
                <a:moveTo>
                  <a:pt x="1" y="61844"/>
                </a:moveTo>
                <a:cubicBezTo>
                  <a:pt x="-200" y="27706"/>
                  <a:pt x="25781" y="617"/>
                  <a:pt x="59516" y="13"/>
                </a:cubicBezTo>
                <a:cubicBezTo>
                  <a:pt x="93554" y="-692"/>
                  <a:pt x="123160" y="27807"/>
                  <a:pt x="122959" y="61038"/>
                </a:cubicBezTo>
                <a:cubicBezTo>
                  <a:pt x="122656" y="95277"/>
                  <a:pt x="94460" y="123574"/>
                  <a:pt x="60523" y="123373"/>
                </a:cubicBezTo>
                <a:cubicBezTo>
                  <a:pt x="27291" y="123172"/>
                  <a:pt x="303" y="95781"/>
                  <a:pt x="1" y="61945"/>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17" name="Google Shape;1817;p37"/>
          <p:cNvSpPr/>
          <p:nvPr/>
        </p:nvSpPr>
        <p:spPr>
          <a:xfrm>
            <a:off x="8493312" y="2730407"/>
            <a:ext cx="145106" cy="159105"/>
          </a:xfrm>
          <a:custGeom>
            <a:avLst/>
            <a:gdLst/>
            <a:ahLst/>
            <a:cxnLst/>
            <a:rect l="l" t="t" r="r" b="b"/>
            <a:pathLst>
              <a:path w="145103" h="159105" extrusionOk="0">
                <a:moveTo>
                  <a:pt x="67459" y="56468"/>
                </a:moveTo>
                <a:cubicBezTo>
                  <a:pt x="58899" y="64625"/>
                  <a:pt x="68667" y="80838"/>
                  <a:pt x="57489" y="82852"/>
                </a:cubicBezTo>
                <a:cubicBezTo>
                  <a:pt x="45204" y="85169"/>
                  <a:pt x="39967" y="70668"/>
                  <a:pt x="33422" y="62007"/>
                </a:cubicBezTo>
                <a:cubicBezTo>
                  <a:pt x="23351" y="48714"/>
                  <a:pt x="14187" y="34817"/>
                  <a:pt x="5124" y="20921"/>
                </a:cubicBezTo>
                <a:cubicBezTo>
                  <a:pt x="1902" y="16087"/>
                  <a:pt x="-2529" y="10246"/>
                  <a:pt x="1801" y="4305"/>
                </a:cubicBezTo>
                <a:cubicBezTo>
                  <a:pt x="5829" y="-1335"/>
                  <a:pt x="12878" y="1485"/>
                  <a:pt x="18719" y="780"/>
                </a:cubicBezTo>
                <a:cubicBezTo>
                  <a:pt x="69876" y="-5262"/>
                  <a:pt x="102906" y="24747"/>
                  <a:pt x="135030" y="57778"/>
                </a:cubicBezTo>
                <a:cubicBezTo>
                  <a:pt x="145503" y="68553"/>
                  <a:pt x="144798" y="80838"/>
                  <a:pt x="144899" y="93628"/>
                </a:cubicBezTo>
                <a:cubicBezTo>
                  <a:pt x="144899" y="110243"/>
                  <a:pt x="145604" y="126960"/>
                  <a:pt x="144395" y="143576"/>
                </a:cubicBezTo>
                <a:cubicBezTo>
                  <a:pt x="143288" y="159487"/>
                  <a:pt x="134728" y="164220"/>
                  <a:pt x="122140" y="152840"/>
                </a:cubicBezTo>
                <a:cubicBezTo>
                  <a:pt x="97367" y="130585"/>
                  <a:pt x="65747" y="111855"/>
                  <a:pt x="75012" y="69862"/>
                </a:cubicBezTo>
                <a:cubicBezTo>
                  <a:pt x="76018" y="65028"/>
                  <a:pt x="75515" y="58986"/>
                  <a:pt x="67559" y="56368"/>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18" name="Google Shape;1818;p37"/>
          <p:cNvSpPr/>
          <p:nvPr/>
        </p:nvSpPr>
        <p:spPr>
          <a:xfrm>
            <a:off x="7679213" y="3340732"/>
            <a:ext cx="115214" cy="115507"/>
          </a:xfrm>
          <a:custGeom>
            <a:avLst/>
            <a:gdLst/>
            <a:ahLst/>
            <a:cxnLst/>
            <a:rect l="l" t="t" r="r" b="b"/>
            <a:pathLst>
              <a:path w="115210" h="115508" extrusionOk="0">
                <a:moveTo>
                  <a:pt x="3" y="57401"/>
                </a:moveTo>
                <a:cubicBezTo>
                  <a:pt x="-299" y="23363"/>
                  <a:pt x="22761" y="-100"/>
                  <a:pt x="56598" y="0"/>
                </a:cubicBezTo>
                <a:cubicBezTo>
                  <a:pt x="88520" y="0"/>
                  <a:pt x="115609" y="26385"/>
                  <a:pt x="115206" y="56998"/>
                </a:cubicBezTo>
                <a:cubicBezTo>
                  <a:pt x="114803" y="88014"/>
                  <a:pt x="87715" y="115305"/>
                  <a:pt x="57000" y="115506"/>
                </a:cubicBezTo>
                <a:cubicBezTo>
                  <a:pt x="24675" y="115808"/>
                  <a:pt x="305" y="90934"/>
                  <a:pt x="103" y="57401"/>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19" name="Google Shape;1819;p37"/>
          <p:cNvSpPr/>
          <p:nvPr/>
        </p:nvSpPr>
        <p:spPr>
          <a:xfrm>
            <a:off x="7607588" y="3576629"/>
            <a:ext cx="61950" cy="76681"/>
          </a:xfrm>
          <a:custGeom>
            <a:avLst/>
            <a:gdLst/>
            <a:ahLst/>
            <a:cxnLst/>
            <a:rect l="l" t="t" r="r" b="b"/>
            <a:pathLst>
              <a:path w="61949" h="76681" extrusionOk="0">
                <a:moveTo>
                  <a:pt x="31" y="60774"/>
                </a:moveTo>
                <a:cubicBezTo>
                  <a:pt x="-875" y="32678"/>
                  <a:pt x="18158" y="18177"/>
                  <a:pt x="34774" y="3071"/>
                </a:cubicBezTo>
                <a:cubicBezTo>
                  <a:pt x="43635" y="-4884"/>
                  <a:pt x="51994" y="4481"/>
                  <a:pt x="58539" y="10121"/>
                </a:cubicBezTo>
                <a:cubicBezTo>
                  <a:pt x="66092" y="16666"/>
                  <a:pt x="59345" y="22507"/>
                  <a:pt x="55115" y="27441"/>
                </a:cubicBezTo>
                <a:cubicBezTo>
                  <a:pt x="43736" y="40633"/>
                  <a:pt x="32256" y="53825"/>
                  <a:pt x="20272" y="66514"/>
                </a:cubicBezTo>
                <a:cubicBezTo>
                  <a:pt x="15942" y="71045"/>
                  <a:pt x="12317" y="79605"/>
                  <a:pt x="4059" y="75678"/>
                </a:cubicBezTo>
                <a:cubicBezTo>
                  <a:pt x="-2486" y="72455"/>
                  <a:pt x="1340" y="64601"/>
                  <a:pt x="132" y="60774"/>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20" name="Google Shape;1820;p37"/>
          <p:cNvSpPr/>
          <p:nvPr/>
        </p:nvSpPr>
        <p:spPr>
          <a:xfrm>
            <a:off x="4496946" y="576629"/>
            <a:ext cx="476420" cy="201149"/>
          </a:xfrm>
          <a:custGeom>
            <a:avLst/>
            <a:gdLst/>
            <a:ahLst/>
            <a:cxnLst/>
            <a:rect l="l" t="t" r="r" b="b"/>
            <a:pathLst>
              <a:path w="476418" h="201152" extrusionOk="0">
                <a:moveTo>
                  <a:pt x="340857" y="108790"/>
                </a:moveTo>
                <a:cubicBezTo>
                  <a:pt x="302691" y="104258"/>
                  <a:pt x="269359" y="125708"/>
                  <a:pt x="233710" y="137490"/>
                </a:cubicBezTo>
                <a:cubicBezTo>
                  <a:pt x="206118" y="146553"/>
                  <a:pt x="177216" y="154106"/>
                  <a:pt x="155867" y="177368"/>
                </a:cubicBezTo>
                <a:cubicBezTo>
                  <a:pt x="145495" y="188646"/>
                  <a:pt x="129080" y="193178"/>
                  <a:pt x="113572" y="189049"/>
                </a:cubicBezTo>
                <a:cubicBezTo>
                  <a:pt x="89807" y="182806"/>
                  <a:pt x="68458" y="189553"/>
                  <a:pt x="47411" y="198314"/>
                </a:cubicBezTo>
                <a:cubicBezTo>
                  <a:pt x="32306" y="204658"/>
                  <a:pt x="21933" y="200328"/>
                  <a:pt x="16697" y="185726"/>
                </a:cubicBezTo>
                <a:cubicBezTo>
                  <a:pt x="10856" y="169312"/>
                  <a:pt x="6828" y="152293"/>
                  <a:pt x="1894" y="135576"/>
                </a:cubicBezTo>
                <a:cubicBezTo>
                  <a:pt x="-3444" y="117450"/>
                  <a:pt x="2296" y="106876"/>
                  <a:pt x="21732" y="102848"/>
                </a:cubicBezTo>
                <a:cubicBezTo>
                  <a:pt x="64027" y="93986"/>
                  <a:pt x="106120" y="84118"/>
                  <a:pt x="148315" y="74652"/>
                </a:cubicBezTo>
                <a:cubicBezTo>
                  <a:pt x="165434" y="70825"/>
                  <a:pt x="181647" y="65790"/>
                  <a:pt x="196047" y="54612"/>
                </a:cubicBezTo>
                <a:cubicBezTo>
                  <a:pt x="209642" y="44038"/>
                  <a:pt x="226762" y="39809"/>
                  <a:pt x="243579" y="43132"/>
                </a:cubicBezTo>
                <a:cubicBezTo>
                  <a:pt x="273487" y="49073"/>
                  <a:pt x="298361" y="39909"/>
                  <a:pt x="322630" y="23696"/>
                </a:cubicBezTo>
                <a:cubicBezTo>
                  <a:pt x="366838" y="-5810"/>
                  <a:pt x="413363" y="-6414"/>
                  <a:pt x="461297" y="14432"/>
                </a:cubicBezTo>
                <a:cubicBezTo>
                  <a:pt x="477812" y="21581"/>
                  <a:pt x="480531" y="30544"/>
                  <a:pt x="470763" y="46052"/>
                </a:cubicBezTo>
                <a:cubicBezTo>
                  <a:pt x="440754" y="93483"/>
                  <a:pt x="396546" y="110804"/>
                  <a:pt x="340857" y="108588"/>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21" name="Google Shape;1821;p37"/>
          <p:cNvSpPr/>
          <p:nvPr/>
        </p:nvSpPr>
        <p:spPr>
          <a:xfrm>
            <a:off x="4694182" y="704536"/>
            <a:ext cx="166329" cy="344491"/>
          </a:xfrm>
          <a:custGeom>
            <a:avLst/>
            <a:gdLst/>
            <a:ahLst/>
            <a:cxnLst/>
            <a:rect l="l" t="t" r="r" b="b"/>
            <a:pathLst>
              <a:path w="166325" h="344492" extrusionOk="0">
                <a:moveTo>
                  <a:pt x="166085" y="76852"/>
                </a:moveTo>
                <a:cubicBezTo>
                  <a:pt x="166085" y="94273"/>
                  <a:pt x="166689" y="111795"/>
                  <a:pt x="165984" y="129217"/>
                </a:cubicBezTo>
                <a:cubicBezTo>
                  <a:pt x="164977" y="153285"/>
                  <a:pt x="156115" y="174130"/>
                  <a:pt x="134565" y="186517"/>
                </a:cubicBezTo>
                <a:cubicBezTo>
                  <a:pt x="122883" y="193264"/>
                  <a:pt x="119157" y="201924"/>
                  <a:pt x="119862" y="214411"/>
                </a:cubicBezTo>
                <a:cubicBezTo>
                  <a:pt x="121776" y="250060"/>
                  <a:pt x="122783" y="285708"/>
                  <a:pt x="124998" y="321256"/>
                </a:cubicBezTo>
                <a:cubicBezTo>
                  <a:pt x="126005" y="338073"/>
                  <a:pt x="119258" y="345324"/>
                  <a:pt x="102743" y="344418"/>
                </a:cubicBezTo>
                <a:cubicBezTo>
                  <a:pt x="97406" y="344116"/>
                  <a:pt x="92068" y="344518"/>
                  <a:pt x="86832" y="344418"/>
                </a:cubicBezTo>
                <a:cubicBezTo>
                  <a:pt x="33661" y="343511"/>
                  <a:pt x="39401" y="352474"/>
                  <a:pt x="41818" y="294570"/>
                </a:cubicBezTo>
                <a:cubicBezTo>
                  <a:pt x="42523" y="278659"/>
                  <a:pt x="44134" y="262849"/>
                  <a:pt x="45141" y="246938"/>
                </a:cubicBezTo>
                <a:cubicBezTo>
                  <a:pt x="46853" y="219849"/>
                  <a:pt x="50378" y="193968"/>
                  <a:pt x="20066" y="176144"/>
                </a:cubicBezTo>
                <a:cubicBezTo>
                  <a:pt x="3652" y="166477"/>
                  <a:pt x="127" y="144524"/>
                  <a:pt x="27" y="124887"/>
                </a:cubicBezTo>
                <a:cubicBezTo>
                  <a:pt x="-175" y="103639"/>
                  <a:pt x="832" y="82390"/>
                  <a:pt x="933" y="61142"/>
                </a:cubicBezTo>
                <a:cubicBezTo>
                  <a:pt x="933" y="47044"/>
                  <a:pt x="6270" y="37175"/>
                  <a:pt x="20973" y="35564"/>
                </a:cubicBezTo>
                <a:cubicBezTo>
                  <a:pt x="37991" y="33751"/>
                  <a:pt x="32251" y="47648"/>
                  <a:pt x="34064" y="56107"/>
                </a:cubicBezTo>
                <a:cubicBezTo>
                  <a:pt x="35071" y="60538"/>
                  <a:pt x="34870" y="66177"/>
                  <a:pt x="40710" y="66278"/>
                </a:cubicBezTo>
                <a:cubicBezTo>
                  <a:pt x="48062" y="66479"/>
                  <a:pt x="48263" y="59934"/>
                  <a:pt x="48666" y="54798"/>
                </a:cubicBezTo>
                <a:cubicBezTo>
                  <a:pt x="49169" y="47245"/>
                  <a:pt x="48666" y="39592"/>
                  <a:pt x="49169" y="32039"/>
                </a:cubicBezTo>
                <a:cubicBezTo>
                  <a:pt x="49673" y="22271"/>
                  <a:pt x="57125" y="19653"/>
                  <a:pt x="64979" y="18948"/>
                </a:cubicBezTo>
                <a:cubicBezTo>
                  <a:pt x="75352" y="18142"/>
                  <a:pt x="74647" y="26299"/>
                  <a:pt x="75150" y="33046"/>
                </a:cubicBezTo>
                <a:cubicBezTo>
                  <a:pt x="75352" y="35362"/>
                  <a:pt x="74848" y="37679"/>
                  <a:pt x="75352" y="39894"/>
                </a:cubicBezTo>
                <a:cubicBezTo>
                  <a:pt x="77769" y="49159"/>
                  <a:pt x="69612" y="66479"/>
                  <a:pt x="83912" y="65875"/>
                </a:cubicBezTo>
                <a:cubicBezTo>
                  <a:pt x="96701" y="65372"/>
                  <a:pt x="88544" y="48152"/>
                  <a:pt x="90659" y="38585"/>
                </a:cubicBezTo>
                <a:cubicBezTo>
                  <a:pt x="91464" y="34960"/>
                  <a:pt x="90961" y="31032"/>
                  <a:pt x="90759" y="27206"/>
                </a:cubicBezTo>
                <a:cubicBezTo>
                  <a:pt x="90155" y="14114"/>
                  <a:pt x="94385" y="3037"/>
                  <a:pt x="108785" y="3742"/>
                </a:cubicBezTo>
                <a:cubicBezTo>
                  <a:pt x="123387" y="4548"/>
                  <a:pt x="117647" y="18344"/>
                  <a:pt x="119560" y="27206"/>
                </a:cubicBezTo>
                <a:cubicBezTo>
                  <a:pt x="122279" y="40095"/>
                  <a:pt x="111907" y="62049"/>
                  <a:pt x="127616" y="63761"/>
                </a:cubicBezTo>
                <a:cubicBezTo>
                  <a:pt x="137485" y="64868"/>
                  <a:pt x="130939" y="40297"/>
                  <a:pt x="133054" y="27407"/>
                </a:cubicBezTo>
                <a:cubicBezTo>
                  <a:pt x="133658" y="23681"/>
                  <a:pt x="133155" y="19854"/>
                  <a:pt x="133356" y="16028"/>
                </a:cubicBezTo>
                <a:cubicBezTo>
                  <a:pt x="133759" y="6864"/>
                  <a:pt x="135874" y="-387"/>
                  <a:pt x="147656" y="16"/>
                </a:cubicBezTo>
                <a:cubicBezTo>
                  <a:pt x="158129" y="318"/>
                  <a:pt x="163366" y="5555"/>
                  <a:pt x="163668" y="15222"/>
                </a:cubicBezTo>
                <a:cubicBezTo>
                  <a:pt x="164071" y="35665"/>
                  <a:pt x="163768" y="56208"/>
                  <a:pt x="163768" y="76650"/>
                </a:cubicBezTo>
                <a:cubicBezTo>
                  <a:pt x="164574" y="76650"/>
                  <a:pt x="165279" y="76650"/>
                  <a:pt x="166085" y="76650"/>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22" name="Google Shape;1822;p37"/>
          <p:cNvSpPr/>
          <p:nvPr/>
        </p:nvSpPr>
        <p:spPr>
          <a:xfrm>
            <a:off x="4927829" y="613251"/>
            <a:ext cx="98901" cy="74980"/>
          </a:xfrm>
          <a:custGeom>
            <a:avLst/>
            <a:gdLst/>
            <a:ahLst/>
            <a:cxnLst/>
            <a:rect l="l" t="t" r="r" b="b"/>
            <a:pathLst>
              <a:path w="98900" h="74982" extrusionOk="0">
                <a:moveTo>
                  <a:pt x="0" y="74983"/>
                </a:moveTo>
                <a:cubicBezTo>
                  <a:pt x="25578" y="55245"/>
                  <a:pt x="45618" y="31681"/>
                  <a:pt x="63140" y="4995"/>
                </a:cubicBezTo>
                <a:cubicBezTo>
                  <a:pt x="71297" y="-7493"/>
                  <a:pt x="81770" y="6807"/>
                  <a:pt x="90229" y="11439"/>
                </a:cubicBezTo>
                <a:cubicBezTo>
                  <a:pt x="101911" y="17784"/>
                  <a:pt x="100400" y="27250"/>
                  <a:pt x="93854" y="36414"/>
                </a:cubicBezTo>
                <a:cubicBezTo>
                  <a:pt x="71297" y="68034"/>
                  <a:pt x="38267" y="75688"/>
                  <a:pt x="0" y="74882"/>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23" name="Google Shape;1823;p37"/>
          <p:cNvSpPr/>
          <p:nvPr/>
        </p:nvSpPr>
        <p:spPr>
          <a:xfrm>
            <a:off x="4891628" y="534174"/>
            <a:ext cx="111328" cy="52011"/>
          </a:xfrm>
          <a:custGeom>
            <a:avLst/>
            <a:gdLst/>
            <a:ahLst/>
            <a:cxnLst/>
            <a:rect l="l" t="t" r="r" b="b"/>
            <a:pathLst>
              <a:path w="111325" h="52007" extrusionOk="0">
                <a:moveTo>
                  <a:pt x="111325" y="22148"/>
                </a:moveTo>
                <a:cubicBezTo>
                  <a:pt x="108405" y="31816"/>
                  <a:pt x="105082" y="42087"/>
                  <a:pt x="96925" y="49237"/>
                </a:cubicBezTo>
                <a:cubicBezTo>
                  <a:pt x="89372" y="55884"/>
                  <a:pt x="82726" y="48935"/>
                  <a:pt x="76482" y="45410"/>
                </a:cubicBezTo>
                <a:cubicBezTo>
                  <a:pt x="57047" y="34535"/>
                  <a:pt x="36504" y="27989"/>
                  <a:pt x="13946" y="27485"/>
                </a:cubicBezTo>
                <a:cubicBezTo>
                  <a:pt x="9012" y="27385"/>
                  <a:pt x="1862" y="29197"/>
                  <a:pt x="251" y="22652"/>
                </a:cubicBezTo>
                <a:cubicBezTo>
                  <a:pt x="-1461" y="15703"/>
                  <a:pt x="5991" y="14898"/>
                  <a:pt x="10422" y="12884"/>
                </a:cubicBezTo>
                <a:cubicBezTo>
                  <a:pt x="38115" y="598"/>
                  <a:pt x="66412" y="-5646"/>
                  <a:pt x="95918" y="6741"/>
                </a:cubicBezTo>
                <a:cubicBezTo>
                  <a:pt x="102766" y="9661"/>
                  <a:pt x="110318" y="12179"/>
                  <a:pt x="111325" y="22148"/>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24" name="Google Shape;1824;p37"/>
          <p:cNvSpPr/>
          <p:nvPr/>
        </p:nvSpPr>
        <p:spPr>
          <a:xfrm>
            <a:off x="5005224" y="559237"/>
            <a:ext cx="58402" cy="56189"/>
          </a:xfrm>
          <a:custGeom>
            <a:avLst/>
            <a:gdLst/>
            <a:ahLst/>
            <a:cxnLst/>
            <a:rect l="l" t="t" r="r" b="b"/>
            <a:pathLst>
              <a:path w="58403" h="56192" extrusionOk="0">
                <a:moveTo>
                  <a:pt x="24921" y="0"/>
                </a:moveTo>
                <a:cubicBezTo>
                  <a:pt x="37710" y="-100"/>
                  <a:pt x="60469" y="15911"/>
                  <a:pt x="58253" y="24874"/>
                </a:cubicBezTo>
                <a:cubicBezTo>
                  <a:pt x="54930" y="38771"/>
                  <a:pt x="48687" y="56293"/>
                  <a:pt x="33984" y="56192"/>
                </a:cubicBezTo>
                <a:cubicBezTo>
                  <a:pt x="22303" y="56092"/>
                  <a:pt x="7097" y="47331"/>
                  <a:pt x="249" y="34139"/>
                </a:cubicBezTo>
                <a:cubicBezTo>
                  <a:pt x="-2571" y="28600"/>
                  <a:pt x="19382" y="101"/>
                  <a:pt x="24820" y="101"/>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25" name="Google Shape;1825;p37"/>
          <p:cNvSpPr/>
          <p:nvPr/>
        </p:nvSpPr>
        <p:spPr>
          <a:xfrm>
            <a:off x="8474229" y="723866"/>
            <a:ext cx="299612" cy="357146"/>
          </a:xfrm>
          <a:custGeom>
            <a:avLst/>
            <a:gdLst/>
            <a:ahLst/>
            <a:cxnLst/>
            <a:rect l="l" t="t" r="r" b="b"/>
            <a:pathLst>
              <a:path w="299609" h="357147" extrusionOk="0">
                <a:moveTo>
                  <a:pt x="200437" y="5863"/>
                </a:moveTo>
                <a:cubicBezTo>
                  <a:pt x="224504" y="28119"/>
                  <a:pt x="226821" y="58128"/>
                  <a:pt x="227526" y="87634"/>
                </a:cubicBezTo>
                <a:cubicBezTo>
                  <a:pt x="227928" y="105559"/>
                  <a:pt x="235582" y="115528"/>
                  <a:pt x="250083" y="123383"/>
                </a:cubicBezTo>
                <a:cubicBezTo>
                  <a:pt x="263376" y="130634"/>
                  <a:pt x="275863" y="139395"/>
                  <a:pt x="288853" y="147249"/>
                </a:cubicBezTo>
                <a:cubicBezTo>
                  <a:pt x="302247" y="155507"/>
                  <a:pt x="301743" y="166987"/>
                  <a:pt x="294895" y="178366"/>
                </a:cubicBezTo>
                <a:cubicBezTo>
                  <a:pt x="288652" y="188940"/>
                  <a:pt x="280092" y="194579"/>
                  <a:pt x="266598" y="187127"/>
                </a:cubicBezTo>
                <a:cubicBezTo>
                  <a:pt x="235884" y="170310"/>
                  <a:pt x="198423" y="165678"/>
                  <a:pt x="175160" y="135467"/>
                </a:cubicBezTo>
                <a:cubicBezTo>
                  <a:pt x="171837" y="131137"/>
                  <a:pt x="167910" y="134158"/>
                  <a:pt x="165896" y="137381"/>
                </a:cubicBezTo>
                <a:cubicBezTo>
                  <a:pt x="159854" y="147149"/>
                  <a:pt x="146561" y="155507"/>
                  <a:pt x="155624" y="169202"/>
                </a:cubicBezTo>
                <a:cubicBezTo>
                  <a:pt x="163479" y="181186"/>
                  <a:pt x="172945" y="192263"/>
                  <a:pt x="182814" y="202736"/>
                </a:cubicBezTo>
                <a:cubicBezTo>
                  <a:pt x="193891" y="214518"/>
                  <a:pt x="196610" y="226603"/>
                  <a:pt x="191776" y="242212"/>
                </a:cubicBezTo>
                <a:cubicBezTo>
                  <a:pt x="182512" y="271919"/>
                  <a:pt x="174153" y="301928"/>
                  <a:pt x="166399" y="332038"/>
                </a:cubicBezTo>
                <a:cubicBezTo>
                  <a:pt x="161968" y="348855"/>
                  <a:pt x="154517" y="360839"/>
                  <a:pt x="134980" y="356106"/>
                </a:cubicBezTo>
                <a:cubicBezTo>
                  <a:pt x="115343" y="351373"/>
                  <a:pt x="114538" y="336368"/>
                  <a:pt x="117861" y="319954"/>
                </a:cubicBezTo>
                <a:cubicBezTo>
                  <a:pt x="121285" y="302834"/>
                  <a:pt x="123500" y="285413"/>
                  <a:pt x="128233" y="268696"/>
                </a:cubicBezTo>
                <a:cubicBezTo>
                  <a:pt x="132463" y="253490"/>
                  <a:pt x="128032" y="242514"/>
                  <a:pt x="117861" y="231638"/>
                </a:cubicBezTo>
                <a:cubicBezTo>
                  <a:pt x="105474" y="218244"/>
                  <a:pt x="94095" y="204045"/>
                  <a:pt x="82615" y="189846"/>
                </a:cubicBezTo>
                <a:cubicBezTo>
                  <a:pt x="63885" y="166685"/>
                  <a:pt x="62273" y="149163"/>
                  <a:pt x="77177" y="123182"/>
                </a:cubicBezTo>
                <a:cubicBezTo>
                  <a:pt x="86240" y="107371"/>
                  <a:pt x="95706" y="91762"/>
                  <a:pt x="106481" y="77060"/>
                </a:cubicBezTo>
                <a:cubicBezTo>
                  <a:pt x="116954" y="62962"/>
                  <a:pt x="110912" y="59236"/>
                  <a:pt x="97116" y="57322"/>
                </a:cubicBezTo>
                <a:cubicBezTo>
                  <a:pt x="85435" y="55610"/>
                  <a:pt x="76472" y="58934"/>
                  <a:pt x="69121" y="68198"/>
                </a:cubicBezTo>
                <a:cubicBezTo>
                  <a:pt x="60158" y="79477"/>
                  <a:pt x="50592" y="90353"/>
                  <a:pt x="41428" y="101430"/>
                </a:cubicBezTo>
                <a:cubicBezTo>
                  <a:pt x="32264" y="112608"/>
                  <a:pt x="21187" y="115025"/>
                  <a:pt x="9405" y="106666"/>
                </a:cubicBezTo>
                <a:cubicBezTo>
                  <a:pt x="-1874" y="98711"/>
                  <a:pt x="-2479" y="87533"/>
                  <a:pt x="4772" y="76556"/>
                </a:cubicBezTo>
                <a:cubicBezTo>
                  <a:pt x="18166" y="56315"/>
                  <a:pt x="32063" y="36376"/>
                  <a:pt x="46060" y="16538"/>
                </a:cubicBezTo>
                <a:cubicBezTo>
                  <a:pt x="50088" y="10798"/>
                  <a:pt x="55627" y="6065"/>
                  <a:pt x="62777" y="5763"/>
                </a:cubicBezTo>
                <a:cubicBezTo>
                  <a:pt x="108697" y="3950"/>
                  <a:pt x="154718" y="-6422"/>
                  <a:pt x="200739" y="6065"/>
                </a:cubicBezTo>
                <a:lnTo>
                  <a:pt x="200437" y="5863"/>
                </a:ln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26" name="Google Shape;1826;p37"/>
          <p:cNvSpPr/>
          <p:nvPr/>
        </p:nvSpPr>
        <p:spPr>
          <a:xfrm>
            <a:off x="8277569" y="646901"/>
            <a:ext cx="242636" cy="269629"/>
          </a:xfrm>
          <a:custGeom>
            <a:avLst/>
            <a:gdLst/>
            <a:ahLst/>
            <a:cxnLst/>
            <a:rect l="l" t="t" r="r" b="b"/>
            <a:pathLst>
              <a:path w="242633" h="269631" extrusionOk="0">
                <a:moveTo>
                  <a:pt x="119155" y="269529"/>
                </a:moveTo>
                <a:cubicBezTo>
                  <a:pt x="86527" y="269529"/>
                  <a:pt x="53799" y="269630"/>
                  <a:pt x="21171" y="269529"/>
                </a:cubicBezTo>
                <a:cubicBezTo>
                  <a:pt x="11000" y="269529"/>
                  <a:pt x="628" y="269025"/>
                  <a:pt x="24" y="254826"/>
                </a:cubicBezTo>
                <a:cubicBezTo>
                  <a:pt x="-580" y="239419"/>
                  <a:pt x="10396" y="240829"/>
                  <a:pt x="20366" y="240829"/>
                </a:cubicBezTo>
                <a:cubicBezTo>
                  <a:pt x="41614" y="240829"/>
                  <a:pt x="62963" y="240023"/>
                  <a:pt x="84211" y="241131"/>
                </a:cubicBezTo>
                <a:cubicBezTo>
                  <a:pt x="101431" y="242037"/>
                  <a:pt x="109790" y="234182"/>
                  <a:pt x="112005" y="218271"/>
                </a:cubicBezTo>
                <a:cubicBezTo>
                  <a:pt x="114724" y="198836"/>
                  <a:pt x="124693" y="178393"/>
                  <a:pt x="99417" y="164194"/>
                </a:cubicBezTo>
                <a:cubicBezTo>
                  <a:pt x="90253" y="159059"/>
                  <a:pt x="91361" y="145363"/>
                  <a:pt x="102438" y="142946"/>
                </a:cubicBezTo>
                <a:cubicBezTo>
                  <a:pt x="120162" y="139119"/>
                  <a:pt x="115026" y="128344"/>
                  <a:pt x="112307" y="119080"/>
                </a:cubicBezTo>
                <a:cubicBezTo>
                  <a:pt x="104150" y="91286"/>
                  <a:pt x="91865" y="65204"/>
                  <a:pt x="76860" y="40331"/>
                </a:cubicBezTo>
                <a:cubicBezTo>
                  <a:pt x="73335" y="34490"/>
                  <a:pt x="69811" y="28649"/>
                  <a:pt x="66588" y="22607"/>
                </a:cubicBezTo>
                <a:cubicBezTo>
                  <a:pt x="62157" y="14349"/>
                  <a:pt x="65178" y="8307"/>
                  <a:pt x="72228" y="3071"/>
                </a:cubicBezTo>
                <a:cubicBezTo>
                  <a:pt x="80686" y="-3273"/>
                  <a:pt x="86527" y="1157"/>
                  <a:pt x="91361" y="7804"/>
                </a:cubicBezTo>
                <a:cubicBezTo>
                  <a:pt x="107876" y="30562"/>
                  <a:pt x="122982" y="54328"/>
                  <a:pt x="135670" y="79403"/>
                </a:cubicBezTo>
                <a:cubicBezTo>
                  <a:pt x="143021" y="94005"/>
                  <a:pt x="148560" y="94206"/>
                  <a:pt x="156112" y="79907"/>
                </a:cubicBezTo>
                <a:cubicBezTo>
                  <a:pt x="165679" y="61780"/>
                  <a:pt x="176656" y="44359"/>
                  <a:pt x="189948" y="28649"/>
                </a:cubicBezTo>
                <a:cubicBezTo>
                  <a:pt x="195084" y="22607"/>
                  <a:pt x="199918" y="13544"/>
                  <a:pt x="210089" y="21701"/>
                </a:cubicBezTo>
                <a:cubicBezTo>
                  <a:pt x="218951" y="28851"/>
                  <a:pt x="218347" y="36504"/>
                  <a:pt x="211801" y="45366"/>
                </a:cubicBezTo>
                <a:cubicBezTo>
                  <a:pt x="175447" y="94206"/>
                  <a:pt x="170311" y="150197"/>
                  <a:pt x="175850" y="208302"/>
                </a:cubicBezTo>
                <a:cubicBezTo>
                  <a:pt x="178770" y="239318"/>
                  <a:pt x="180986" y="240728"/>
                  <a:pt x="212204" y="240929"/>
                </a:cubicBezTo>
                <a:cubicBezTo>
                  <a:pt x="215225" y="240929"/>
                  <a:pt x="218447" y="240325"/>
                  <a:pt x="221267" y="241030"/>
                </a:cubicBezTo>
                <a:cubicBezTo>
                  <a:pt x="229021" y="242843"/>
                  <a:pt x="242112" y="235794"/>
                  <a:pt x="242616" y="250496"/>
                </a:cubicBezTo>
                <a:cubicBezTo>
                  <a:pt x="243119" y="264695"/>
                  <a:pt x="233049" y="269730"/>
                  <a:pt x="219756" y="269630"/>
                </a:cubicBezTo>
                <a:cubicBezTo>
                  <a:pt x="186323" y="269428"/>
                  <a:pt x="152890" y="269630"/>
                  <a:pt x="119457" y="269630"/>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27" name="Google Shape;1827;p37"/>
          <p:cNvSpPr/>
          <p:nvPr/>
        </p:nvSpPr>
        <p:spPr>
          <a:xfrm>
            <a:off x="8236092" y="518940"/>
            <a:ext cx="339946" cy="334935"/>
          </a:xfrm>
          <a:custGeom>
            <a:avLst/>
            <a:gdLst/>
            <a:ahLst/>
            <a:cxnLst/>
            <a:rect l="l" t="t" r="r" b="b"/>
            <a:pathLst>
              <a:path w="339946" h="334934" extrusionOk="0">
                <a:moveTo>
                  <a:pt x="148953" y="224"/>
                </a:moveTo>
                <a:cubicBezTo>
                  <a:pt x="169295" y="-1589"/>
                  <a:pt x="188327" y="7777"/>
                  <a:pt x="204943" y="21674"/>
                </a:cubicBezTo>
                <a:cubicBezTo>
                  <a:pt x="215013" y="30032"/>
                  <a:pt x="225487" y="33557"/>
                  <a:pt x="238276" y="32751"/>
                </a:cubicBezTo>
                <a:cubicBezTo>
                  <a:pt x="295273" y="29226"/>
                  <a:pt x="357104" y="86022"/>
                  <a:pt x="333339" y="152587"/>
                </a:cubicBezTo>
                <a:cubicBezTo>
                  <a:pt x="330922" y="159434"/>
                  <a:pt x="330720" y="165678"/>
                  <a:pt x="335151" y="172022"/>
                </a:cubicBezTo>
                <a:cubicBezTo>
                  <a:pt x="346631" y="188336"/>
                  <a:pt x="335453" y="189746"/>
                  <a:pt x="323067" y="189343"/>
                </a:cubicBezTo>
                <a:cubicBezTo>
                  <a:pt x="301114" y="188537"/>
                  <a:pt x="289936" y="173029"/>
                  <a:pt x="299301" y="155910"/>
                </a:cubicBezTo>
                <a:cubicBezTo>
                  <a:pt x="311184" y="134057"/>
                  <a:pt x="314004" y="113011"/>
                  <a:pt x="297992" y="92065"/>
                </a:cubicBezTo>
                <a:cubicBezTo>
                  <a:pt x="280973" y="69709"/>
                  <a:pt x="258517" y="57322"/>
                  <a:pt x="230723" y="63465"/>
                </a:cubicBezTo>
                <a:cubicBezTo>
                  <a:pt x="213402" y="67292"/>
                  <a:pt x="203433" y="63969"/>
                  <a:pt x="192053" y="50374"/>
                </a:cubicBezTo>
                <a:cubicBezTo>
                  <a:pt x="173625" y="28320"/>
                  <a:pt x="148248" y="24393"/>
                  <a:pt x="121461" y="33959"/>
                </a:cubicBezTo>
                <a:cubicBezTo>
                  <a:pt x="96789" y="42720"/>
                  <a:pt x="89136" y="62458"/>
                  <a:pt x="81382" y="86828"/>
                </a:cubicBezTo>
                <a:cubicBezTo>
                  <a:pt x="71815" y="116737"/>
                  <a:pt x="61946" y="147552"/>
                  <a:pt x="49056" y="175748"/>
                </a:cubicBezTo>
                <a:cubicBezTo>
                  <a:pt x="36468" y="203441"/>
                  <a:pt x="23276" y="227308"/>
                  <a:pt x="36670" y="256612"/>
                </a:cubicBezTo>
                <a:cubicBezTo>
                  <a:pt x="50466" y="286823"/>
                  <a:pt x="76246" y="301525"/>
                  <a:pt x="108471" y="305553"/>
                </a:cubicBezTo>
                <a:cubicBezTo>
                  <a:pt x="114412" y="306258"/>
                  <a:pt x="120656" y="305755"/>
                  <a:pt x="126698" y="305352"/>
                </a:cubicBezTo>
                <a:cubicBezTo>
                  <a:pt x="136667" y="304748"/>
                  <a:pt x="145730" y="305553"/>
                  <a:pt x="145932" y="318443"/>
                </a:cubicBezTo>
                <a:cubicBezTo>
                  <a:pt x="146032" y="330225"/>
                  <a:pt x="137876" y="333851"/>
                  <a:pt x="127805" y="334556"/>
                </a:cubicBezTo>
                <a:cubicBezTo>
                  <a:pt x="82086" y="337476"/>
                  <a:pt x="43215" y="323780"/>
                  <a:pt x="18040" y="283802"/>
                </a:cubicBezTo>
                <a:cubicBezTo>
                  <a:pt x="-5424" y="246542"/>
                  <a:pt x="-6733" y="207872"/>
                  <a:pt x="18443" y="170310"/>
                </a:cubicBezTo>
                <a:cubicBezTo>
                  <a:pt x="24585" y="161046"/>
                  <a:pt x="28211" y="151580"/>
                  <a:pt x="27405" y="140502"/>
                </a:cubicBezTo>
                <a:cubicBezTo>
                  <a:pt x="27405" y="139797"/>
                  <a:pt x="27204" y="138891"/>
                  <a:pt x="27506" y="138287"/>
                </a:cubicBezTo>
                <a:cubicBezTo>
                  <a:pt x="44927" y="100423"/>
                  <a:pt x="50969" y="56919"/>
                  <a:pt x="80073" y="24896"/>
                </a:cubicBezTo>
                <a:cubicBezTo>
                  <a:pt x="96588" y="6770"/>
                  <a:pt x="118943" y="224"/>
                  <a:pt x="148953" y="426"/>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28" name="Google Shape;1828;p37"/>
          <p:cNvSpPr/>
          <p:nvPr/>
        </p:nvSpPr>
        <p:spPr>
          <a:xfrm>
            <a:off x="8659139" y="638287"/>
            <a:ext cx="104927" cy="103985"/>
          </a:xfrm>
          <a:custGeom>
            <a:avLst/>
            <a:gdLst/>
            <a:ahLst/>
            <a:cxnLst/>
            <a:rect l="l" t="t" r="r" b="b"/>
            <a:pathLst>
              <a:path w="104923" h="103989" extrusionOk="0">
                <a:moveTo>
                  <a:pt x="15822" y="91644"/>
                </a:moveTo>
                <a:cubicBezTo>
                  <a:pt x="-4722" y="60930"/>
                  <a:pt x="-5225" y="38675"/>
                  <a:pt x="14110" y="17427"/>
                </a:cubicBezTo>
                <a:cubicBezTo>
                  <a:pt x="32639" y="-2915"/>
                  <a:pt x="61037" y="-5735"/>
                  <a:pt x="83997" y="10478"/>
                </a:cubicBezTo>
                <a:cubicBezTo>
                  <a:pt x="103231" y="24073"/>
                  <a:pt x="110885" y="55593"/>
                  <a:pt x="99807" y="75330"/>
                </a:cubicBezTo>
                <a:cubicBezTo>
                  <a:pt x="85709" y="100506"/>
                  <a:pt x="60030" y="110173"/>
                  <a:pt x="34049" y="100002"/>
                </a:cubicBezTo>
                <a:cubicBezTo>
                  <a:pt x="27705" y="97485"/>
                  <a:pt x="21662" y="94363"/>
                  <a:pt x="15520" y="91443"/>
                </a:cubicBezTo>
                <a:cubicBezTo>
                  <a:pt x="15520" y="91443"/>
                  <a:pt x="15822" y="91644"/>
                  <a:pt x="15822" y="91644"/>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29" name="Google Shape;1829;p37"/>
          <p:cNvSpPr/>
          <p:nvPr/>
        </p:nvSpPr>
        <p:spPr>
          <a:xfrm>
            <a:off x="8427585" y="923050"/>
            <a:ext cx="151561" cy="84618"/>
          </a:xfrm>
          <a:custGeom>
            <a:avLst/>
            <a:gdLst/>
            <a:ahLst/>
            <a:cxnLst/>
            <a:rect l="l" t="t" r="r" b="b"/>
            <a:pathLst>
              <a:path w="151558" h="84615" extrusionOk="0">
                <a:moveTo>
                  <a:pt x="19994" y="84515"/>
                </a:moveTo>
                <a:cubicBezTo>
                  <a:pt x="11233" y="84717"/>
                  <a:pt x="2371" y="78070"/>
                  <a:pt x="357" y="63771"/>
                </a:cubicBezTo>
                <a:cubicBezTo>
                  <a:pt x="-1556" y="49773"/>
                  <a:pt x="4184" y="39703"/>
                  <a:pt x="18282" y="36480"/>
                </a:cubicBezTo>
                <a:cubicBezTo>
                  <a:pt x="36006" y="32452"/>
                  <a:pt x="53931" y="29230"/>
                  <a:pt x="71856" y="26309"/>
                </a:cubicBezTo>
                <a:cubicBezTo>
                  <a:pt x="84947" y="24195"/>
                  <a:pt x="96931" y="22281"/>
                  <a:pt x="102469" y="7277"/>
                </a:cubicBezTo>
                <a:cubicBezTo>
                  <a:pt x="106296" y="-3096"/>
                  <a:pt x="113647" y="-1283"/>
                  <a:pt x="119891" y="5867"/>
                </a:cubicBezTo>
                <a:cubicBezTo>
                  <a:pt x="127444" y="14326"/>
                  <a:pt x="134795" y="23087"/>
                  <a:pt x="141945" y="31848"/>
                </a:cubicBezTo>
                <a:cubicBezTo>
                  <a:pt x="158762" y="52291"/>
                  <a:pt x="153324" y="69712"/>
                  <a:pt x="127141" y="73639"/>
                </a:cubicBezTo>
                <a:cubicBezTo>
                  <a:pt x="93507" y="78574"/>
                  <a:pt x="59369" y="80689"/>
                  <a:pt x="19994" y="84616"/>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30" name="Google Shape;1830;p37"/>
          <p:cNvSpPr/>
          <p:nvPr/>
        </p:nvSpPr>
        <p:spPr>
          <a:xfrm>
            <a:off x="4647940" y="4349425"/>
            <a:ext cx="403405" cy="293184"/>
          </a:xfrm>
          <a:custGeom>
            <a:avLst/>
            <a:gdLst/>
            <a:ahLst/>
            <a:cxnLst/>
            <a:rect l="l" t="t" r="r" b="b"/>
            <a:pathLst>
              <a:path w="403407" h="293183" extrusionOk="0">
                <a:moveTo>
                  <a:pt x="307587" y="292982"/>
                </a:moveTo>
                <a:cubicBezTo>
                  <a:pt x="283318" y="292982"/>
                  <a:pt x="258948" y="292982"/>
                  <a:pt x="234678" y="292982"/>
                </a:cubicBezTo>
                <a:cubicBezTo>
                  <a:pt x="224709" y="292982"/>
                  <a:pt x="216250" y="290968"/>
                  <a:pt x="216048" y="278380"/>
                </a:cubicBezTo>
                <a:cubicBezTo>
                  <a:pt x="215948" y="265390"/>
                  <a:pt x="225011" y="264081"/>
                  <a:pt x="234678" y="264081"/>
                </a:cubicBezTo>
                <a:cubicBezTo>
                  <a:pt x="273449" y="263980"/>
                  <a:pt x="312118" y="263477"/>
                  <a:pt x="350889" y="264081"/>
                </a:cubicBezTo>
                <a:cubicBezTo>
                  <a:pt x="368915" y="264383"/>
                  <a:pt x="375158" y="259348"/>
                  <a:pt x="371331" y="240013"/>
                </a:cubicBezTo>
                <a:cubicBezTo>
                  <a:pt x="358844" y="177175"/>
                  <a:pt x="329842" y="124910"/>
                  <a:pt x="279793" y="84428"/>
                </a:cubicBezTo>
                <a:cubicBezTo>
                  <a:pt x="267809" y="74761"/>
                  <a:pt x="260760" y="72545"/>
                  <a:pt x="252503" y="89060"/>
                </a:cubicBezTo>
                <a:cubicBezTo>
                  <a:pt x="235182" y="123601"/>
                  <a:pt x="215344" y="157034"/>
                  <a:pt x="197419" y="191374"/>
                </a:cubicBezTo>
                <a:cubicBezTo>
                  <a:pt x="189967" y="205573"/>
                  <a:pt x="182615" y="209903"/>
                  <a:pt x="167409" y="200437"/>
                </a:cubicBezTo>
                <a:cubicBezTo>
                  <a:pt x="146967" y="187547"/>
                  <a:pt x="123402" y="189460"/>
                  <a:pt x="100946" y="194093"/>
                </a:cubicBezTo>
                <a:cubicBezTo>
                  <a:pt x="87955" y="196812"/>
                  <a:pt x="81410" y="192783"/>
                  <a:pt x="75569" y="181807"/>
                </a:cubicBezTo>
                <a:cubicBezTo>
                  <a:pt x="52206" y="138304"/>
                  <a:pt x="28642" y="94901"/>
                  <a:pt x="4372" y="52002"/>
                </a:cubicBezTo>
                <a:cubicBezTo>
                  <a:pt x="-3482" y="38004"/>
                  <a:pt x="-965" y="30653"/>
                  <a:pt x="13637" y="23906"/>
                </a:cubicBezTo>
                <a:cubicBezTo>
                  <a:pt x="184428" y="-54743"/>
                  <a:pt x="392882" y="70330"/>
                  <a:pt x="403053" y="257938"/>
                </a:cubicBezTo>
                <a:cubicBezTo>
                  <a:pt x="404764" y="289458"/>
                  <a:pt x="401341" y="293083"/>
                  <a:pt x="369015" y="293183"/>
                </a:cubicBezTo>
                <a:cubicBezTo>
                  <a:pt x="348472" y="293183"/>
                  <a:pt x="328029" y="293183"/>
                  <a:pt x="307486" y="293183"/>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31" name="Google Shape;1831;p37"/>
          <p:cNvSpPr/>
          <p:nvPr/>
        </p:nvSpPr>
        <p:spPr>
          <a:xfrm>
            <a:off x="4496040" y="4397852"/>
            <a:ext cx="217983" cy="244675"/>
          </a:xfrm>
          <a:custGeom>
            <a:avLst/>
            <a:gdLst/>
            <a:ahLst/>
            <a:cxnLst/>
            <a:rect l="l" t="t" r="r" b="b"/>
            <a:pathLst>
              <a:path w="217988" h="244675" extrusionOk="0">
                <a:moveTo>
                  <a:pt x="98164" y="244555"/>
                </a:moveTo>
                <a:cubicBezTo>
                  <a:pt x="76211" y="244555"/>
                  <a:pt x="54258" y="244153"/>
                  <a:pt x="32305" y="244555"/>
                </a:cubicBezTo>
                <a:cubicBezTo>
                  <a:pt x="-323" y="245260"/>
                  <a:pt x="-2639" y="242743"/>
                  <a:pt x="1590" y="204375"/>
                </a:cubicBezTo>
                <a:cubicBezTo>
                  <a:pt x="10452" y="122504"/>
                  <a:pt x="47007" y="56343"/>
                  <a:pt x="113471" y="6798"/>
                </a:cubicBezTo>
                <a:cubicBezTo>
                  <a:pt x="126965" y="-3273"/>
                  <a:pt x="134517" y="-2970"/>
                  <a:pt x="142976" y="13242"/>
                </a:cubicBezTo>
                <a:cubicBezTo>
                  <a:pt x="165030" y="55537"/>
                  <a:pt x="188595" y="97027"/>
                  <a:pt x="212058" y="138617"/>
                </a:cubicBezTo>
                <a:cubicBezTo>
                  <a:pt x="219007" y="151003"/>
                  <a:pt x="221625" y="160872"/>
                  <a:pt x="209943" y="172856"/>
                </a:cubicBezTo>
                <a:cubicBezTo>
                  <a:pt x="196349" y="186853"/>
                  <a:pt x="190609" y="205382"/>
                  <a:pt x="189803" y="224818"/>
                </a:cubicBezTo>
                <a:cubicBezTo>
                  <a:pt x="189199" y="239117"/>
                  <a:pt x="182955" y="245059"/>
                  <a:pt x="168555" y="244656"/>
                </a:cubicBezTo>
                <a:cubicBezTo>
                  <a:pt x="145091" y="244052"/>
                  <a:pt x="121628" y="244455"/>
                  <a:pt x="98063" y="244455"/>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32" name="Google Shape;1832;p37"/>
          <p:cNvSpPr/>
          <p:nvPr/>
        </p:nvSpPr>
        <p:spPr>
          <a:xfrm>
            <a:off x="4719346" y="4568763"/>
            <a:ext cx="156636" cy="114446"/>
          </a:xfrm>
          <a:custGeom>
            <a:avLst/>
            <a:gdLst/>
            <a:ahLst/>
            <a:cxnLst/>
            <a:rect l="l" t="t" r="r" b="b"/>
            <a:pathLst>
              <a:path w="156637" h="114442" extrusionOk="0">
                <a:moveTo>
                  <a:pt x="56327" y="114437"/>
                </a:moveTo>
                <a:cubicBezTo>
                  <a:pt x="25008" y="114840"/>
                  <a:pt x="-1074" y="88859"/>
                  <a:pt x="34" y="58346"/>
                </a:cubicBezTo>
                <a:cubicBezTo>
                  <a:pt x="1242" y="25517"/>
                  <a:pt x="28835" y="-967"/>
                  <a:pt x="60455" y="4773"/>
                </a:cubicBezTo>
                <a:cubicBezTo>
                  <a:pt x="86839" y="9607"/>
                  <a:pt x="111713" y="6887"/>
                  <a:pt x="137090" y="2054"/>
                </a:cubicBezTo>
                <a:cubicBezTo>
                  <a:pt x="143434" y="845"/>
                  <a:pt x="151389" y="-3082"/>
                  <a:pt x="155619" y="4773"/>
                </a:cubicBezTo>
                <a:cubicBezTo>
                  <a:pt x="159144" y="11318"/>
                  <a:pt x="152699" y="15951"/>
                  <a:pt x="148771" y="20180"/>
                </a:cubicBezTo>
                <a:cubicBezTo>
                  <a:pt x="130242" y="40119"/>
                  <a:pt x="112317" y="59756"/>
                  <a:pt x="102348" y="86543"/>
                </a:cubicBezTo>
                <a:cubicBezTo>
                  <a:pt x="95399" y="105072"/>
                  <a:pt x="77373" y="114437"/>
                  <a:pt x="56327" y="11443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33" name="Google Shape;1833;p37"/>
          <p:cNvSpPr/>
          <p:nvPr/>
        </p:nvSpPr>
        <p:spPr>
          <a:xfrm>
            <a:off x="4877775" y="4500356"/>
            <a:ext cx="102934" cy="88523"/>
          </a:xfrm>
          <a:custGeom>
            <a:avLst/>
            <a:gdLst/>
            <a:ahLst/>
            <a:cxnLst/>
            <a:rect l="l" t="t" r="r" b="b"/>
            <a:pathLst>
              <a:path w="102930" h="88521" extrusionOk="0">
                <a:moveTo>
                  <a:pt x="102926" y="29065"/>
                </a:moveTo>
                <a:cubicBezTo>
                  <a:pt x="103429" y="46083"/>
                  <a:pt x="68183" y="87271"/>
                  <a:pt x="52172" y="88479"/>
                </a:cubicBezTo>
                <a:cubicBezTo>
                  <a:pt x="28809" y="90191"/>
                  <a:pt x="-7645" y="40142"/>
                  <a:pt x="1418" y="18592"/>
                </a:cubicBezTo>
                <a:cubicBezTo>
                  <a:pt x="7158" y="5097"/>
                  <a:pt x="18336" y="-2153"/>
                  <a:pt x="32132" y="566"/>
                </a:cubicBezTo>
                <a:cubicBezTo>
                  <a:pt x="45022" y="3084"/>
                  <a:pt x="56502" y="3990"/>
                  <a:pt x="69593" y="767"/>
                </a:cubicBezTo>
                <a:cubicBezTo>
                  <a:pt x="87115" y="-3462"/>
                  <a:pt x="102422" y="10938"/>
                  <a:pt x="102926" y="29065"/>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34" name="Google Shape;1834;p37"/>
          <p:cNvSpPr/>
          <p:nvPr/>
        </p:nvSpPr>
        <p:spPr>
          <a:xfrm>
            <a:off x="8190152" y="4294058"/>
            <a:ext cx="626501" cy="420889"/>
          </a:xfrm>
          <a:custGeom>
            <a:avLst/>
            <a:gdLst/>
            <a:ahLst/>
            <a:cxnLst/>
            <a:rect l="l" t="t" r="r" b="b"/>
            <a:pathLst>
              <a:path w="626499" h="420886" extrusionOk="0">
                <a:moveTo>
                  <a:pt x="625790" y="186523"/>
                </a:moveTo>
                <a:cubicBezTo>
                  <a:pt x="627502" y="202434"/>
                  <a:pt x="623071" y="213310"/>
                  <a:pt x="611691" y="222272"/>
                </a:cubicBezTo>
                <a:cubicBezTo>
                  <a:pt x="573022" y="252886"/>
                  <a:pt x="537676" y="288635"/>
                  <a:pt x="495783" y="313710"/>
                </a:cubicBezTo>
                <a:cubicBezTo>
                  <a:pt x="436671" y="349057"/>
                  <a:pt x="377055" y="384000"/>
                  <a:pt x="316634" y="417232"/>
                </a:cubicBezTo>
                <a:cubicBezTo>
                  <a:pt x="304852" y="423677"/>
                  <a:pt x="292969" y="420857"/>
                  <a:pt x="281892" y="414513"/>
                </a:cubicBezTo>
                <a:cubicBezTo>
                  <a:pt x="193173" y="363457"/>
                  <a:pt x="104253" y="312502"/>
                  <a:pt x="15736" y="260942"/>
                </a:cubicBezTo>
                <a:cubicBezTo>
                  <a:pt x="-6016" y="248254"/>
                  <a:pt x="-4908" y="213511"/>
                  <a:pt x="17146" y="200319"/>
                </a:cubicBezTo>
                <a:cubicBezTo>
                  <a:pt x="56923" y="176554"/>
                  <a:pt x="96700" y="152888"/>
                  <a:pt x="137082" y="130432"/>
                </a:cubicBezTo>
                <a:cubicBezTo>
                  <a:pt x="193878" y="98811"/>
                  <a:pt x="242316" y="56114"/>
                  <a:pt x="293573" y="17041"/>
                </a:cubicBezTo>
                <a:cubicBezTo>
                  <a:pt x="321367" y="-4207"/>
                  <a:pt x="326201" y="-5315"/>
                  <a:pt x="356613" y="12207"/>
                </a:cubicBezTo>
                <a:cubicBezTo>
                  <a:pt x="436872" y="58228"/>
                  <a:pt x="516528" y="105559"/>
                  <a:pt x="597392" y="150371"/>
                </a:cubicBezTo>
                <a:cubicBezTo>
                  <a:pt x="614310" y="159736"/>
                  <a:pt x="630321" y="165174"/>
                  <a:pt x="625689" y="186523"/>
                </a:cubicBezTo>
                <a:close/>
                <a:moveTo>
                  <a:pt x="338084" y="55308"/>
                </a:moveTo>
                <a:cubicBezTo>
                  <a:pt x="333451" y="56617"/>
                  <a:pt x="329121" y="56617"/>
                  <a:pt x="326402" y="58732"/>
                </a:cubicBezTo>
                <a:cubicBezTo>
                  <a:pt x="300924" y="77765"/>
                  <a:pt x="275346" y="96797"/>
                  <a:pt x="250573" y="116636"/>
                </a:cubicBezTo>
                <a:cubicBezTo>
                  <a:pt x="240906" y="124390"/>
                  <a:pt x="248761" y="129123"/>
                  <a:pt x="255911" y="133252"/>
                </a:cubicBezTo>
                <a:cubicBezTo>
                  <a:pt x="316835" y="168598"/>
                  <a:pt x="377760" y="204146"/>
                  <a:pt x="438685" y="239593"/>
                </a:cubicBezTo>
                <a:cubicBezTo>
                  <a:pt x="447748" y="244930"/>
                  <a:pt x="456409" y="247448"/>
                  <a:pt x="465975" y="239996"/>
                </a:cubicBezTo>
                <a:cubicBezTo>
                  <a:pt x="489238" y="221769"/>
                  <a:pt x="512701" y="203945"/>
                  <a:pt x="536064" y="185818"/>
                </a:cubicBezTo>
                <a:cubicBezTo>
                  <a:pt x="546739" y="177561"/>
                  <a:pt x="546537" y="170813"/>
                  <a:pt x="534151" y="163764"/>
                </a:cubicBezTo>
                <a:cubicBezTo>
                  <a:pt x="474132" y="129828"/>
                  <a:pt x="414416" y="95488"/>
                  <a:pt x="354397" y="61551"/>
                </a:cubicBezTo>
                <a:cubicBezTo>
                  <a:pt x="349261" y="58631"/>
                  <a:pt x="343220" y="57121"/>
                  <a:pt x="338184" y="55207"/>
                </a:cubicBezTo>
                <a:close/>
                <a:moveTo>
                  <a:pt x="356109" y="278363"/>
                </a:moveTo>
                <a:cubicBezTo>
                  <a:pt x="368294" y="276551"/>
                  <a:pt x="385413" y="276148"/>
                  <a:pt x="384407" y="260237"/>
                </a:cubicBezTo>
                <a:cubicBezTo>
                  <a:pt x="383500" y="245233"/>
                  <a:pt x="366482" y="243823"/>
                  <a:pt x="353793" y="244326"/>
                </a:cubicBezTo>
                <a:cubicBezTo>
                  <a:pt x="341407" y="244830"/>
                  <a:pt x="323885" y="245837"/>
                  <a:pt x="324992" y="261949"/>
                </a:cubicBezTo>
                <a:cubicBezTo>
                  <a:pt x="325899" y="276853"/>
                  <a:pt x="342716" y="277457"/>
                  <a:pt x="356109" y="278363"/>
                </a:cubicBezTo>
                <a:close/>
                <a:moveTo>
                  <a:pt x="267189" y="328412"/>
                </a:moveTo>
                <a:cubicBezTo>
                  <a:pt x="280482" y="327506"/>
                  <a:pt x="297299" y="327104"/>
                  <a:pt x="298004" y="311797"/>
                </a:cubicBezTo>
                <a:cubicBezTo>
                  <a:pt x="298810" y="295282"/>
                  <a:pt x="281187" y="294778"/>
                  <a:pt x="268901" y="294476"/>
                </a:cubicBezTo>
                <a:cubicBezTo>
                  <a:pt x="256313" y="294073"/>
                  <a:pt x="239093" y="295181"/>
                  <a:pt x="238388" y="310588"/>
                </a:cubicBezTo>
                <a:cubicBezTo>
                  <a:pt x="237683" y="326701"/>
                  <a:pt x="254903" y="326701"/>
                  <a:pt x="267088" y="328412"/>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35" name="Google Shape;1835;p37"/>
          <p:cNvSpPr/>
          <p:nvPr/>
        </p:nvSpPr>
        <p:spPr>
          <a:xfrm>
            <a:off x="6332137" y="4370667"/>
            <a:ext cx="619725" cy="306003"/>
          </a:xfrm>
          <a:custGeom>
            <a:avLst/>
            <a:gdLst/>
            <a:ahLst/>
            <a:cxnLst/>
            <a:rect l="l" t="t" r="r" b="b"/>
            <a:pathLst>
              <a:path w="619721" h="306008" extrusionOk="0">
                <a:moveTo>
                  <a:pt x="619411" y="110621"/>
                </a:moveTo>
                <a:cubicBezTo>
                  <a:pt x="611758" y="155132"/>
                  <a:pt x="604608" y="201656"/>
                  <a:pt x="595343" y="247778"/>
                </a:cubicBezTo>
                <a:cubicBezTo>
                  <a:pt x="590812" y="270335"/>
                  <a:pt x="571376" y="278794"/>
                  <a:pt x="546704" y="269530"/>
                </a:cubicBezTo>
                <a:cubicBezTo>
                  <a:pt x="527571" y="262380"/>
                  <a:pt x="509243" y="252914"/>
                  <a:pt x="491318" y="243045"/>
                </a:cubicBezTo>
                <a:cubicBezTo>
                  <a:pt x="478428" y="235895"/>
                  <a:pt x="468156" y="236701"/>
                  <a:pt x="455669" y="244555"/>
                </a:cubicBezTo>
                <a:cubicBezTo>
                  <a:pt x="405520" y="275773"/>
                  <a:pt x="351744" y="297626"/>
                  <a:pt x="292632" y="305077"/>
                </a:cubicBezTo>
                <a:cubicBezTo>
                  <a:pt x="261717" y="309005"/>
                  <a:pt x="235635" y="300546"/>
                  <a:pt x="213682" y="278895"/>
                </a:cubicBezTo>
                <a:cubicBezTo>
                  <a:pt x="199684" y="264998"/>
                  <a:pt x="185687" y="251000"/>
                  <a:pt x="172293" y="236600"/>
                </a:cubicBezTo>
                <a:cubicBezTo>
                  <a:pt x="164035" y="227738"/>
                  <a:pt x="155778" y="225624"/>
                  <a:pt x="143996" y="230155"/>
                </a:cubicBezTo>
                <a:cubicBezTo>
                  <a:pt x="115699" y="241031"/>
                  <a:pt x="86998" y="251202"/>
                  <a:pt x="58197" y="260567"/>
                </a:cubicBezTo>
                <a:cubicBezTo>
                  <a:pt x="27181" y="270637"/>
                  <a:pt x="4624" y="256539"/>
                  <a:pt x="495" y="225120"/>
                </a:cubicBezTo>
                <a:cubicBezTo>
                  <a:pt x="-1821" y="207598"/>
                  <a:pt x="3818" y="193802"/>
                  <a:pt x="21038" y="186249"/>
                </a:cubicBezTo>
                <a:cubicBezTo>
                  <a:pt x="66254" y="166511"/>
                  <a:pt x="111368" y="146673"/>
                  <a:pt x="156684" y="126935"/>
                </a:cubicBezTo>
                <a:cubicBezTo>
                  <a:pt x="178436" y="117469"/>
                  <a:pt x="197871" y="120893"/>
                  <a:pt x="215796" y="136603"/>
                </a:cubicBezTo>
                <a:cubicBezTo>
                  <a:pt x="231808" y="150600"/>
                  <a:pt x="248827" y="163389"/>
                  <a:pt x="264436" y="177689"/>
                </a:cubicBezTo>
                <a:cubicBezTo>
                  <a:pt x="274707" y="187155"/>
                  <a:pt x="284576" y="189874"/>
                  <a:pt x="297265" y="183429"/>
                </a:cubicBezTo>
                <a:cubicBezTo>
                  <a:pt x="312773" y="175474"/>
                  <a:pt x="328482" y="167921"/>
                  <a:pt x="344393" y="160771"/>
                </a:cubicBezTo>
                <a:cubicBezTo>
                  <a:pt x="357182" y="155031"/>
                  <a:pt x="355571" y="149291"/>
                  <a:pt x="346407" y="141235"/>
                </a:cubicBezTo>
                <a:cubicBezTo>
                  <a:pt x="333819" y="130259"/>
                  <a:pt x="321735" y="118778"/>
                  <a:pt x="309752" y="107097"/>
                </a:cubicBezTo>
                <a:cubicBezTo>
                  <a:pt x="288403" y="86453"/>
                  <a:pt x="290719" y="61781"/>
                  <a:pt x="315794" y="46474"/>
                </a:cubicBezTo>
                <a:cubicBezTo>
                  <a:pt x="339056" y="32275"/>
                  <a:pt x="362922" y="18781"/>
                  <a:pt x="386587" y="5085"/>
                </a:cubicBezTo>
                <a:cubicBezTo>
                  <a:pt x="391119" y="2467"/>
                  <a:pt x="395953" y="-2064"/>
                  <a:pt x="401189" y="1057"/>
                </a:cubicBezTo>
                <a:cubicBezTo>
                  <a:pt x="407433" y="4683"/>
                  <a:pt x="403707" y="10926"/>
                  <a:pt x="401793" y="15357"/>
                </a:cubicBezTo>
                <a:cubicBezTo>
                  <a:pt x="390918" y="39224"/>
                  <a:pt x="402801" y="63291"/>
                  <a:pt x="400384" y="87258"/>
                </a:cubicBezTo>
                <a:cubicBezTo>
                  <a:pt x="399679" y="94207"/>
                  <a:pt x="406929" y="96926"/>
                  <a:pt x="411964" y="100148"/>
                </a:cubicBezTo>
                <a:cubicBezTo>
                  <a:pt x="446505" y="122202"/>
                  <a:pt x="481348" y="143753"/>
                  <a:pt x="515587" y="166209"/>
                </a:cubicBezTo>
                <a:cubicBezTo>
                  <a:pt x="527671" y="174165"/>
                  <a:pt x="532908" y="171043"/>
                  <a:pt x="536231" y="158153"/>
                </a:cubicBezTo>
                <a:cubicBezTo>
                  <a:pt x="541669" y="136804"/>
                  <a:pt x="546704" y="115354"/>
                  <a:pt x="553552" y="94509"/>
                </a:cubicBezTo>
                <a:cubicBezTo>
                  <a:pt x="559594" y="76282"/>
                  <a:pt x="573793" y="68024"/>
                  <a:pt x="592926" y="72053"/>
                </a:cubicBezTo>
                <a:cubicBezTo>
                  <a:pt x="612160" y="76181"/>
                  <a:pt x="620015" y="89877"/>
                  <a:pt x="619713" y="110823"/>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36" name="Google Shape;1836;p37"/>
          <p:cNvSpPr/>
          <p:nvPr/>
        </p:nvSpPr>
        <p:spPr>
          <a:xfrm>
            <a:off x="7306092" y="4277919"/>
            <a:ext cx="524042" cy="458059"/>
          </a:xfrm>
          <a:custGeom>
            <a:avLst/>
            <a:gdLst/>
            <a:ahLst/>
            <a:cxnLst/>
            <a:rect l="l" t="t" r="r" b="b"/>
            <a:pathLst>
              <a:path w="524043" h="458063" extrusionOk="0">
                <a:moveTo>
                  <a:pt x="139798" y="342134"/>
                </a:moveTo>
                <a:cubicBezTo>
                  <a:pt x="105358" y="335689"/>
                  <a:pt x="75651" y="325619"/>
                  <a:pt x="49267" y="306083"/>
                </a:cubicBezTo>
                <a:cubicBezTo>
                  <a:pt x="27616" y="290071"/>
                  <a:pt x="12913" y="269830"/>
                  <a:pt x="3749" y="245158"/>
                </a:cubicBezTo>
                <a:cubicBezTo>
                  <a:pt x="-9040" y="211020"/>
                  <a:pt x="12108" y="183629"/>
                  <a:pt x="48663" y="187355"/>
                </a:cubicBezTo>
                <a:cubicBezTo>
                  <a:pt x="71321" y="189671"/>
                  <a:pt x="93777" y="193498"/>
                  <a:pt x="116335" y="196116"/>
                </a:cubicBezTo>
                <a:cubicBezTo>
                  <a:pt x="185718" y="204172"/>
                  <a:pt x="250671" y="195210"/>
                  <a:pt x="306863" y="148887"/>
                </a:cubicBezTo>
                <a:cubicBezTo>
                  <a:pt x="324385" y="134385"/>
                  <a:pt x="343922" y="122201"/>
                  <a:pt x="366882" y="117669"/>
                </a:cubicBezTo>
                <a:cubicBezTo>
                  <a:pt x="377757" y="115554"/>
                  <a:pt x="384706" y="109210"/>
                  <a:pt x="387828" y="99140"/>
                </a:cubicBezTo>
                <a:cubicBezTo>
                  <a:pt x="395078" y="76079"/>
                  <a:pt x="412802" y="55939"/>
                  <a:pt x="402832" y="28145"/>
                </a:cubicBezTo>
                <a:cubicBezTo>
                  <a:pt x="399006" y="17269"/>
                  <a:pt x="410889" y="9213"/>
                  <a:pt x="421462" y="5688"/>
                </a:cubicBezTo>
                <a:cubicBezTo>
                  <a:pt x="451975" y="-4281"/>
                  <a:pt x="481581" y="-1260"/>
                  <a:pt x="508872" y="15658"/>
                </a:cubicBezTo>
                <a:cubicBezTo>
                  <a:pt x="522668" y="24217"/>
                  <a:pt x="529717" y="37208"/>
                  <a:pt x="518438" y="52112"/>
                </a:cubicBezTo>
                <a:cubicBezTo>
                  <a:pt x="494068" y="84236"/>
                  <a:pt x="495075" y="122503"/>
                  <a:pt x="507764" y="154224"/>
                </a:cubicBezTo>
                <a:cubicBezTo>
                  <a:pt x="544520" y="245964"/>
                  <a:pt x="497593" y="330755"/>
                  <a:pt x="436165" y="380401"/>
                </a:cubicBezTo>
                <a:cubicBezTo>
                  <a:pt x="379067" y="426422"/>
                  <a:pt x="313207" y="452605"/>
                  <a:pt x="240198" y="457640"/>
                </a:cubicBezTo>
                <a:cubicBezTo>
                  <a:pt x="199716" y="460459"/>
                  <a:pt x="161751" y="449282"/>
                  <a:pt x="130534" y="421588"/>
                </a:cubicBezTo>
                <a:cubicBezTo>
                  <a:pt x="101128" y="395507"/>
                  <a:pt x="104351" y="361066"/>
                  <a:pt x="139798" y="342033"/>
                </a:cubicBezTo>
                <a:close/>
                <a:moveTo>
                  <a:pt x="424886" y="340624"/>
                </a:moveTo>
                <a:cubicBezTo>
                  <a:pt x="470605" y="314945"/>
                  <a:pt x="500413" y="242238"/>
                  <a:pt x="483898" y="190175"/>
                </a:cubicBezTo>
                <a:cubicBezTo>
                  <a:pt x="472619" y="154828"/>
                  <a:pt x="466778" y="119582"/>
                  <a:pt x="470907" y="82725"/>
                </a:cubicBezTo>
                <a:cubicBezTo>
                  <a:pt x="471511" y="77690"/>
                  <a:pt x="473928" y="70842"/>
                  <a:pt x="466577" y="69533"/>
                </a:cubicBezTo>
                <a:cubicBezTo>
                  <a:pt x="459628" y="68224"/>
                  <a:pt x="458621" y="74870"/>
                  <a:pt x="457715" y="80208"/>
                </a:cubicBezTo>
                <a:cubicBezTo>
                  <a:pt x="456406" y="88465"/>
                  <a:pt x="455701" y="96824"/>
                  <a:pt x="453687" y="104880"/>
                </a:cubicBezTo>
                <a:cubicBezTo>
                  <a:pt x="449659" y="121596"/>
                  <a:pt x="455902" y="143650"/>
                  <a:pt x="441703" y="154425"/>
                </a:cubicBezTo>
                <a:cubicBezTo>
                  <a:pt x="411493" y="177486"/>
                  <a:pt x="400516" y="211624"/>
                  <a:pt x="382591" y="242036"/>
                </a:cubicBezTo>
                <a:cubicBezTo>
                  <a:pt x="373226" y="258048"/>
                  <a:pt x="363156" y="273959"/>
                  <a:pt x="347950" y="286446"/>
                </a:cubicBezTo>
                <a:cubicBezTo>
                  <a:pt x="293268" y="331460"/>
                  <a:pt x="228617" y="354319"/>
                  <a:pt x="161651" y="372446"/>
                </a:cubicBezTo>
                <a:cubicBezTo>
                  <a:pt x="155205" y="374157"/>
                  <a:pt x="147049" y="373553"/>
                  <a:pt x="145538" y="382214"/>
                </a:cubicBezTo>
                <a:cubicBezTo>
                  <a:pt x="144229" y="389766"/>
                  <a:pt x="149768" y="394902"/>
                  <a:pt x="154903" y="399434"/>
                </a:cubicBezTo>
                <a:cubicBezTo>
                  <a:pt x="169002" y="411720"/>
                  <a:pt x="185215" y="419574"/>
                  <a:pt x="203845" y="421689"/>
                </a:cubicBezTo>
                <a:cubicBezTo>
                  <a:pt x="284910" y="430652"/>
                  <a:pt x="354193" y="402656"/>
                  <a:pt x="416629" y="353514"/>
                </a:cubicBezTo>
                <a:cubicBezTo>
                  <a:pt x="420455" y="350493"/>
                  <a:pt x="422268" y="344853"/>
                  <a:pt x="424987" y="340422"/>
                </a:cubicBezTo>
                <a:lnTo>
                  <a:pt x="424786" y="340624"/>
                </a:lnTo>
                <a:close/>
                <a:moveTo>
                  <a:pt x="336469" y="172955"/>
                </a:moveTo>
                <a:cubicBezTo>
                  <a:pt x="326299" y="173760"/>
                  <a:pt x="321163" y="179903"/>
                  <a:pt x="315121" y="184132"/>
                </a:cubicBezTo>
                <a:cubicBezTo>
                  <a:pt x="292060" y="200648"/>
                  <a:pt x="267186" y="216256"/>
                  <a:pt x="240198" y="221493"/>
                </a:cubicBezTo>
                <a:cubicBezTo>
                  <a:pt x="201126" y="229046"/>
                  <a:pt x="160946" y="234181"/>
                  <a:pt x="120463" y="228945"/>
                </a:cubicBezTo>
                <a:cubicBezTo>
                  <a:pt x="99517" y="226226"/>
                  <a:pt x="78269" y="223306"/>
                  <a:pt x="57222" y="223809"/>
                </a:cubicBezTo>
                <a:cubicBezTo>
                  <a:pt x="30335" y="224514"/>
                  <a:pt x="28321" y="230758"/>
                  <a:pt x="43829" y="254020"/>
                </a:cubicBezTo>
                <a:cubicBezTo>
                  <a:pt x="78067" y="305579"/>
                  <a:pt x="195386" y="334078"/>
                  <a:pt x="256210" y="305680"/>
                </a:cubicBezTo>
                <a:cubicBezTo>
                  <a:pt x="327003" y="272650"/>
                  <a:pt x="367788" y="226327"/>
                  <a:pt x="399408" y="142643"/>
                </a:cubicBezTo>
                <a:cubicBezTo>
                  <a:pt x="385209" y="149390"/>
                  <a:pt x="368996" y="147880"/>
                  <a:pt x="355905" y="156339"/>
                </a:cubicBezTo>
                <a:cubicBezTo>
                  <a:pt x="345130" y="163287"/>
                  <a:pt x="336167" y="170538"/>
                  <a:pt x="352985" y="181212"/>
                </a:cubicBezTo>
                <a:cubicBezTo>
                  <a:pt x="363760" y="188060"/>
                  <a:pt x="360840" y="196519"/>
                  <a:pt x="353488" y="203971"/>
                </a:cubicBezTo>
                <a:cubicBezTo>
                  <a:pt x="329420" y="228542"/>
                  <a:pt x="299411" y="242640"/>
                  <a:pt x="266884" y="251804"/>
                </a:cubicBezTo>
                <a:cubicBezTo>
                  <a:pt x="259130" y="254020"/>
                  <a:pt x="251074" y="252610"/>
                  <a:pt x="248657" y="243144"/>
                </a:cubicBezTo>
                <a:cubicBezTo>
                  <a:pt x="246039" y="233174"/>
                  <a:pt x="253390" y="229247"/>
                  <a:pt x="261044" y="227535"/>
                </a:cubicBezTo>
                <a:cubicBezTo>
                  <a:pt x="282997" y="222601"/>
                  <a:pt x="302231" y="212027"/>
                  <a:pt x="320156" y="199137"/>
                </a:cubicBezTo>
                <a:cubicBezTo>
                  <a:pt x="328313" y="193196"/>
                  <a:pt x="338685" y="187858"/>
                  <a:pt x="336469" y="172854"/>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37" name="Google Shape;1837;p37"/>
          <p:cNvSpPr/>
          <p:nvPr/>
        </p:nvSpPr>
        <p:spPr>
          <a:xfrm>
            <a:off x="5446413" y="4287749"/>
            <a:ext cx="188613" cy="219812"/>
          </a:xfrm>
          <a:custGeom>
            <a:avLst/>
            <a:gdLst/>
            <a:ahLst/>
            <a:cxnLst/>
            <a:rect l="l" t="t" r="r" b="b"/>
            <a:pathLst>
              <a:path w="188609" h="219812" extrusionOk="0">
                <a:moveTo>
                  <a:pt x="89364" y="43086"/>
                </a:moveTo>
                <a:cubicBezTo>
                  <a:pt x="119474" y="-1223"/>
                  <a:pt x="141628" y="-9279"/>
                  <a:pt x="175968" y="9452"/>
                </a:cubicBezTo>
                <a:cubicBezTo>
                  <a:pt x="188857" y="16400"/>
                  <a:pt x="196209" y="22845"/>
                  <a:pt x="176370" y="30499"/>
                </a:cubicBezTo>
                <a:cubicBezTo>
                  <a:pt x="172946" y="31808"/>
                  <a:pt x="169422" y="34224"/>
                  <a:pt x="167307" y="37145"/>
                </a:cubicBezTo>
                <a:cubicBezTo>
                  <a:pt x="154518" y="54768"/>
                  <a:pt x="138305" y="60508"/>
                  <a:pt x="117560" y="52854"/>
                </a:cubicBezTo>
                <a:cubicBezTo>
                  <a:pt x="111720" y="50740"/>
                  <a:pt x="105979" y="51445"/>
                  <a:pt x="106282" y="58997"/>
                </a:cubicBezTo>
                <a:cubicBezTo>
                  <a:pt x="106483" y="65946"/>
                  <a:pt x="112324" y="63227"/>
                  <a:pt x="116654" y="63025"/>
                </a:cubicBezTo>
                <a:cubicBezTo>
                  <a:pt x="153209" y="61616"/>
                  <a:pt x="169019" y="72189"/>
                  <a:pt x="182412" y="106025"/>
                </a:cubicBezTo>
                <a:cubicBezTo>
                  <a:pt x="185937" y="114786"/>
                  <a:pt x="179794" y="121634"/>
                  <a:pt x="178485" y="129287"/>
                </a:cubicBezTo>
                <a:cubicBezTo>
                  <a:pt x="174256" y="154765"/>
                  <a:pt x="167710" y="179639"/>
                  <a:pt x="150288" y="200182"/>
                </a:cubicBezTo>
                <a:cubicBezTo>
                  <a:pt x="138204" y="214482"/>
                  <a:pt x="124207" y="222639"/>
                  <a:pt x="104570" y="218912"/>
                </a:cubicBezTo>
                <a:cubicBezTo>
                  <a:pt x="96513" y="217301"/>
                  <a:pt x="87551" y="216194"/>
                  <a:pt x="79696" y="218006"/>
                </a:cubicBezTo>
                <a:cubicBezTo>
                  <a:pt x="52607" y="224451"/>
                  <a:pt x="36294" y="209749"/>
                  <a:pt x="22799" y="190112"/>
                </a:cubicBezTo>
                <a:cubicBezTo>
                  <a:pt x="9708" y="171079"/>
                  <a:pt x="2155" y="149529"/>
                  <a:pt x="343" y="126468"/>
                </a:cubicBezTo>
                <a:cubicBezTo>
                  <a:pt x="-2779" y="87899"/>
                  <a:pt x="15448" y="66248"/>
                  <a:pt x="53816" y="61515"/>
                </a:cubicBezTo>
                <a:cubicBezTo>
                  <a:pt x="59455" y="60810"/>
                  <a:pt x="67209" y="63529"/>
                  <a:pt x="69626" y="55976"/>
                </a:cubicBezTo>
                <a:cubicBezTo>
                  <a:pt x="71539" y="49632"/>
                  <a:pt x="65799" y="45000"/>
                  <a:pt x="62677" y="39965"/>
                </a:cubicBezTo>
                <a:cubicBezTo>
                  <a:pt x="57340" y="31304"/>
                  <a:pt x="39012" y="23450"/>
                  <a:pt x="51399" y="13178"/>
                </a:cubicBezTo>
                <a:cubicBezTo>
                  <a:pt x="63785" y="2906"/>
                  <a:pt x="70532" y="21738"/>
                  <a:pt x="78891" y="29089"/>
                </a:cubicBezTo>
                <a:cubicBezTo>
                  <a:pt x="82717" y="32513"/>
                  <a:pt x="85235" y="37346"/>
                  <a:pt x="89464" y="4318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38" name="Google Shape;1838;p37"/>
          <p:cNvSpPr/>
          <p:nvPr/>
        </p:nvSpPr>
        <p:spPr>
          <a:xfrm>
            <a:off x="5771052" y="4315090"/>
            <a:ext cx="210632" cy="183693"/>
          </a:xfrm>
          <a:custGeom>
            <a:avLst/>
            <a:gdLst/>
            <a:ahLst/>
            <a:cxnLst/>
            <a:rect l="l" t="t" r="r" b="b"/>
            <a:pathLst>
              <a:path w="210631" h="183691" extrusionOk="0">
                <a:moveTo>
                  <a:pt x="210631" y="64888"/>
                </a:moveTo>
                <a:cubicBezTo>
                  <a:pt x="210631" y="75663"/>
                  <a:pt x="208919" y="86640"/>
                  <a:pt x="202777" y="95300"/>
                </a:cubicBezTo>
                <a:cubicBezTo>
                  <a:pt x="179716" y="128431"/>
                  <a:pt x="150613" y="155621"/>
                  <a:pt x="117784" y="179084"/>
                </a:cubicBezTo>
                <a:cubicBezTo>
                  <a:pt x="109023" y="185328"/>
                  <a:pt x="101168" y="185127"/>
                  <a:pt x="92810" y="179084"/>
                </a:cubicBezTo>
                <a:cubicBezTo>
                  <a:pt x="63405" y="157635"/>
                  <a:pt x="34604" y="135380"/>
                  <a:pt x="13859" y="104968"/>
                </a:cubicBezTo>
                <a:cubicBezTo>
                  <a:pt x="-4771" y="77577"/>
                  <a:pt x="-4368" y="47467"/>
                  <a:pt x="13557" y="24506"/>
                </a:cubicBezTo>
                <a:cubicBezTo>
                  <a:pt x="31381" y="1748"/>
                  <a:pt x="60182" y="-5805"/>
                  <a:pt x="91198" y="6279"/>
                </a:cubicBezTo>
                <a:cubicBezTo>
                  <a:pt x="104088" y="11314"/>
                  <a:pt x="114259" y="7991"/>
                  <a:pt x="125941" y="3762"/>
                </a:cubicBezTo>
                <a:cubicBezTo>
                  <a:pt x="167430" y="-11243"/>
                  <a:pt x="211135" y="20579"/>
                  <a:pt x="210531" y="6478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39" name="Google Shape;1839;p37"/>
          <p:cNvSpPr/>
          <p:nvPr/>
        </p:nvSpPr>
        <p:spPr>
          <a:xfrm>
            <a:off x="5601769" y="4593150"/>
            <a:ext cx="222034" cy="136885"/>
          </a:xfrm>
          <a:custGeom>
            <a:avLst/>
            <a:gdLst/>
            <a:ahLst/>
            <a:cxnLst/>
            <a:rect l="l" t="t" r="r" b="b"/>
            <a:pathLst>
              <a:path w="222032" h="136882" extrusionOk="0">
                <a:moveTo>
                  <a:pt x="109627" y="136672"/>
                </a:moveTo>
                <a:cubicBezTo>
                  <a:pt x="80021" y="136672"/>
                  <a:pt x="50414" y="136672"/>
                  <a:pt x="20707" y="136672"/>
                </a:cubicBezTo>
                <a:cubicBezTo>
                  <a:pt x="13255" y="136672"/>
                  <a:pt x="4796" y="138787"/>
                  <a:pt x="970" y="129623"/>
                </a:cubicBezTo>
                <a:cubicBezTo>
                  <a:pt x="-2152" y="122070"/>
                  <a:pt x="2883" y="116632"/>
                  <a:pt x="7314" y="111395"/>
                </a:cubicBezTo>
                <a:cubicBezTo>
                  <a:pt x="36618" y="77559"/>
                  <a:pt x="66023" y="43724"/>
                  <a:pt x="95227" y="9787"/>
                </a:cubicBezTo>
                <a:cubicBezTo>
                  <a:pt x="105901" y="-2600"/>
                  <a:pt x="115166" y="-3909"/>
                  <a:pt x="126747" y="9787"/>
                </a:cubicBezTo>
                <a:cubicBezTo>
                  <a:pt x="155648" y="44026"/>
                  <a:pt x="185657" y="77257"/>
                  <a:pt x="215063" y="110993"/>
                </a:cubicBezTo>
                <a:cubicBezTo>
                  <a:pt x="219594" y="116128"/>
                  <a:pt x="224226" y="122070"/>
                  <a:pt x="220903" y="129421"/>
                </a:cubicBezTo>
                <a:cubicBezTo>
                  <a:pt x="217479" y="137074"/>
                  <a:pt x="209725" y="136269"/>
                  <a:pt x="202978" y="136269"/>
                </a:cubicBezTo>
                <a:cubicBezTo>
                  <a:pt x="171861" y="136369"/>
                  <a:pt x="140643" y="136269"/>
                  <a:pt x="109527" y="136269"/>
                </a:cubicBezTo>
                <a:cubicBezTo>
                  <a:pt x="109527" y="136269"/>
                  <a:pt x="109527" y="136470"/>
                  <a:pt x="109527" y="136571"/>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40" name="Google Shape;1840;p37"/>
          <p:cNvSpPr/>
          <p:nvPr/>
        </p:nvSpPr>
        <p:spPr>
          <a:xfrm>
            <a:off x="5455502" y="4541056"/>
            <a:ext cx="516261" cy="33787"/>
          </a:xfrm>
          <a:custGeom>
            <a:avLst/>
            <a:gdLst/>
            <a:ahLst/>
            <a:cxnLst/>
            <a:rect l="l" t="t" r="r" b="b"/>
            <a:pathLst>
              <a:path w="516260" h="33787" extrusionOk="0">
                <a:moveTo>
                  <a:pt x="258209" y="33585"/>
                </a:moveTo>
                <a:cubicBezTo>
                  <a:pt x="180870" y="33585"/>
                  <a:pt x="103430" y="33585"/>
                  <a:pt x="26091" y="33585"/>
                </a:cubicBezTo>
                <a:cubicBezTo>
                  <a:pt x="14308" y="33585"/>
                  <a:pt x="412" y="36807"/>
                  <a:pt x="9" y="17573"/>
                </a:cubicBezTo>
                <a:cubicBezTo>
                  <a:pt x="-394" y="-1258"/>
                  <a:pt x="13201" y="152"/>
                  <a:pt x="25285" y="152"/>
                </a:cubicBezTo>
                <a:cubicBezTo>
                  <a:pt x="179964" y="51"/>
                  <a:pt x="334743" y="51"/>
                  <a:pt x="489422" y="152"/>
                </a:cubicBezTo>
                <a:cubicBezTo>
                  <a:pt x="498787" y="152"/>
                  <a:pt x="509864" y="-2063"/>
                  <a:pt x="514496" y="10423"/>
                </a:cubicBezTo>
                <a:cubicBezTo>
                  <a:pt x="519834" y="24925"/>
                  <a:pt x="512986" y="33484"/>
                  <a:pt x="494960" y="33484"/>
                </a:cubicBezTo>
                <a:cubicBezTo>
                  <a:pt x="416110" y="33585"/>
                  <a:pt x="337160" y="33484"/>
                  <a:pt x="258310" y="33484"/>
                </a:cubicBezTo>
                <a:lnTo>
                  <a:pt x="258310" y="33484"/>
                </a:ln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41" name="Google Shape;1841;p37"/>
          <p:cNvSpPr/>
          <p:nvPr/>
        </p:nvSpPr>
        <p:spPr>
          <a:xfrm>
            <a:off x="6747119" y="4343829"/>
            <a:ext cx="141695" cy="142198"/>
          </a:xfrm>
          <a:custGeom>
            <a:avLst/>
            <a:gdLst/>
            <a:ahLst/>
            <a:cxnLst/>
            <a:rect l="l" t="t" r="r" b="b"/>
            <a:pathLst>
              <a:path w="141692" h="142200" extrusionOk="0">
                <a:moveTo>
                  <a:pt x="71199" y="1"/>
                </a:moveTo>
                <a:cubicBezTo>
                  <a:pt x="111077" y="-200"/>
                  <a:pt x="141992" y="30816"/>
                  <a:pt x="141690" y="70694"/>
                </a:cubicBezTo>
                <a:cubicBezTo>
                  <a:pt x="141388" y="110773"/>
                  <a:pt x="109868" y="142797"/>
                  <a:pt x="71299" y="142192"/>
                </a:cubicBezTo>
                <a:cubicBezTo>
                  <a:pt x="32529" y="141588"/>
                  <a:pt x="-300" y="108659"/>
                  <a:pt x="2" y="70795"/>
                </a:cubicBezTo>
                <a:cubicBezTo>
                  <a:pt x="304" y="31722"/>
                  <a:pt x="32126" y="202"/>
                  <a:pt x="71299" y="1"/>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42" name="Google Shape;1842;p37"/>
          <p:cNvSpPr/>
          <p:nvPr/>
        </p:nvSpPr>
        <p:spPr>
          <a:xfrm>
            <a:off x="6345716" y="4412281"/>
            <a:ext cx="259680" cy="117783"/>
          </a:xfrm>
          <a:custGeom>
            <a:avLst/>
            <a:gdLst/>
            <a:ahLst/>
            <a:cxnLst/>
            <a:rect l="l" t="t" r="r" b="b"/>
            <a:pathLst>
              <a:path w="259682" h="117785" extrusionOk="0">
                <a:moveTo>
                  <a:pt x="188617" y="26"/>
                </a:moveTo>
                <a:cubicBezTo>
                  <a:pt x="211174" y="-477"/>
                  <a:pt x="223862" y="6270"/>
                  <a:pt x="230005" y="22584"/>
                </a:cubicBezTo>
                <a:cubicBezTo>
                  <a:pt x="239370" y="47356"/>
                  <a:pt x="248333" y="72331"/>
                  <a:pt x="257295" y="97405"/>
                </a:cubicBezTo>
                <a:cubicBezTo>
                  <a:pt x="259007" y="102138"/>
                  <a:pt x="262230" y="108483"/>
                  <a:pt x="256087" y="111504"/>
                </a:cubicBezTo>
                <a:cubicBezTo>
                  <a:pt x="250548" y="114323"/>
                  <a:pt x="246520" y="108583"/>
                  <a:pt x="242492" y="105260"/>
                </a:cubicBezTo>
                <a:cubicBezTo>
                  <a:pt x="231415" y="95995"/>
                  <a:pt x="220539" y="86630"/>
                  <a:pt x="209563" y="77366"/>
                </a:cubicBezTo>
                <a:cubicBezTo>
                  <a:pt x="189019" y="59944"/>
                  <a:pt x="166361" y="56520"/>
                  <a:pt x="141689" y="66893"/>
                </a:cubicBezTo>
                <a:cubicBezTo>
                  <a:pt x="108860" y="80790"/>
                  <a:pt x="76233" y="95190"/>
                  <a:pt x="43404" y="108986"/>
                </a:cubicBezTo>
                <a:cubicBezTo>
                  <a:pt x="29608" y="114827"/>
                  <a:pt x="14100" y="127918"/>
                  <a:pt x="4130" y="103649"/>
                </a:cubicBezTo>
                <a:cubicBezTo>
                  <a:pt x="-5336" y="80890"/>
                  <a:pt x="1814" y="58132"/>
                  <a:pt x="22055" y="49673"/>
                </a:cubicBezTo>
                <a:cubicBezTo>
                  <a:pt x="33233" y="45040"/>
                  <a:pt x="45116" y="42120"/>
                  <a:pt x="56697" y="38595"/>
                </a:cubicBezTo>
                <a:cubicBezTo>
                  <a:pt x="93654" y="27216"/>
                  <a:pt x="130612" y="15635"/>
                  <a:pt x="167570" y="4558"/>
                </a:cubicBezTo>
                <a:cubicBezTo>
                  <a:pt x="176230" y="1939"/>
                  <a:pt x="185293" y="731"/>
                  <a:pt x="188717" y="26"/>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43" name="Google Shape;1843;p37"/>
          <p:cNvSpPr/>
          <p:nvPr/>
        </p:nvSpPr>
        <p:spPr>
          <a:xfrm>
            <a:off x="5575682" y="497918"/>
            <a:ext cx="272756" cy="569561"/>
          </a:xfrm>
          <a:custGeom>
            <a:avLst/>
            <a:gdLst/>
            <a:ahLst/>
            <a:cxnLst/>
            <a:rect l="l" t="t" r="r" b="b"/>
            <a:pathLst>
              <a:path w="272754" h="569564" extrusionOk="0">
                <a:moveTo>
                  <a:pt x="136015" y="569464"/>
                </a:moveTo>
                <a:cubicBezTo>
                  <a:pt x="104596" y="570068"/>
                  <a:pt x="73982" y="564429"/>
                  <a:pt x="43973" y="555970"/>
                </a:cubicBezTo>
                <a:cubicBezTo>
                  <a:pt x="20610" y="549323"/>
                  <a:pt x="4900" y="534721"/>
                  <a:pt x="4296" y="509345"/>
                </a:cubicBezTo>
                <a:cubicBezTo>
                  <a:pt x="3390" y="472085"/>
                  <a:pt x="-8996" y="433717"/>
                  <a:pt x="12957" y="398069"/>
                </a:cubicBezTo>
                <a:cubicBezTo>
                  <a:pt x="16078" y="393033"/>
                  <a:pt x="14064" y="387696"/>
                  <a:pt x="11849" y="382762"/>
                </a:cubicBezTo>
                <a:cubicBezTo>
                  <a:pt x="4397" y="366146"/>
                  <a:pt x="671" y="349631"/>
                  <a:pt x="12655" y="333216"/>
                </a:cubicBezTo>
                <a:cubicBezTo>
                  <a:pt x="13964" y="331504"/>
                  <a:pt x="15474" y="327980"/>
                  <a:pt x="14669" y="326973"/>
                </a:cubicBezTo>
                <a:cubicBezTo>
                  <a:pt x="-7385" y="298575"/>
                  <a:pt x="14971" y="267558"/>
                  <a:pt x="9432" y="237448"/>
                </a:cubicBezTo>
                <a:cubicBezTo>
                  <a:pt x="570" y="189212"/>
                  <a:pt x="18898" y="147723"/>
                  <a:pt x="57971" y="117109"/>
                </a:cubicBezTo>
                <a:cubicBezTo>
                  <a:pt x="71666" y="106334"/>
                  <a:pt x="74486" y="98077"/>
                  <a:pt x="68544" y="79145"/>
                </a:cubicBezTo>
                <a:cubicBezTo>
                  <a:pt x="62804" y="60917"/>
                  <a:pt x="67839" y="37252"/>
                  <a:pt x="73982" y="17817"/>
                </a:cubicBezTo>
                <a:cubicBezTo>
                  <a:pt x="78715" y="2913"/>
                  <a:pt x="97949" y="4927"/>
                  <a:pt x="111846" y="2208"/>
                </a:cubicBezTo>
                <a:cubicBezTo>
                  <a:pt x="136317" y="-2424"/>
                  <a:pt x="160183" y="798"/>
                  <a:pt x="183949" y="6639"/>
                </a:cubicBezTo>
                <a:cubicBezTo>
                  <a:pt x="197342" y="9861"/>
                  <a:pt x="205499" y="18119"/>
                  <a:pt x="204694" y="32519"/>
                </a:cubicBezTo>
                <a:cubicBezTo>
                  <a:pt x="203485" y="52358"/>
                  <a:pt x="213354" y="72196"/>
                  <a:pt x="202277" y="92538"/>
                </a:cubicBezTo>
                <a:cubicBezTo>
                  <a:pt x="196134" y="103817"/>
                  <a:pt x="207413" y="111269"/>
                  <a:pt x="216174" y="117915"/>
                </a:cubicBezTo>
                <a:cubicBezTo>
                  <a:pt x="249305" y="143393"/>
                  <a:pt x="274883" y="177833"/>
                  <a:pt x="267230" y="218516"/>
                </a:cubicBezTo>
                <a:cubicBezTo>
                  <a:pt x="260583" y="253662"/>
                  <a:pt x="279415" y="288807"/>
                  <a:pt x="261288" y="322240"/>
                </a:cubicBezTo>
                <a:cubicBezTo>
                  <a:pt x="257965" y="328383"/>
                  <a:pt x="263907" y="335230"/>
                  <a:pt x="265921" y="341675"/>
                </a:cubicBezTo>
                <a:cubicBezTo>
                  <a:pt x="267230" y="346005"/>
                  <a:pt x="269848" y="351041"/>
                  <a:pt x="268740" y="354867"/>
                </a:cubicBezTo>
                <a:cubicBezTo>
                  <a:pt x="254541" y="404916"/>
                  <a:pt x="280120" y="454260"/>
                  <a:pt x="270553" y="504914"/>
                </a:cubicBezTo>
                <a:cubicBezTo>
                  <a:pt x="265719" y="530693"/>
                  <a:pt x="256757" y="547209"/>
                  <a:pt x="232588" y="555265"/>
                </a:cubicBezTo>
                <a:cubicBezTo>
                  <a:pt x="201270" y="565738"/>
                  <a:pt x="168944" y="569061"/>
                  <a:pt x="136216" y="569564"/>
                </a:cubicBezTo>
                <a:close/>
                <a:moveTo>
                  <a:pt x="238429" y="209755"/>
                </a:moveTo>
                <a:cubicBezTo>
                  <a:pt x="235509" y="184882"/>
                  <a:pt x="226143" y="166856"/>
                  <a:pt x="211441" y="150744"/>
                </a:cubicBezTo>
                <a:cubicBezTo>
                  <a:pt x="196839" y="134732"/>
                  <a:pt x="169851" y="129294"/>
                  <a:pt x="168743" y="101198"/>
                </a:cubicBezTo>
                <a:cubicBezTo>
                  <a:pt x="168542" y="96868"/>
                  <a:pt x="161593" y="96365"/>
                  <a:pt x="157062" y="96264"/>
                </a:cubicBezTo>
                <a:cubicBezTo>
                  <a:pt x="148703" y="95962"/>
                  <a:pt x="140345" y="96264"/>
                  <a:pt x="131987" y="95861"/>
                </a:cubicBezTo>
                <a:cubicBezTo>
                  <a:pt x="115572" y="95257"/>
                  <a:pt x="99359" y="93545"/>
                  <a:pt x="99258" y="118217"/>
                </a:cubicBezTo>
                <a:cubicBezTo>
                  <a:pt x="99258" y="127180"/>
                  <a:pt x="88584" y="130100"/>
                  <a:pt x="81736" y="134631"/>
                </a:cubicBezTo>
                <a:cubicBezTo>
                  <a:pt x="43771" y="159908"/>
                  <a:pt x="26753" y="198577"/>
                  <a:pt x="38736" y="240772"/>
                </a:cubicBezTo>
                <a:cubicBezTo>
                  <a:pt x="46793" y="268868"/>
                  <a:pt x="24940" y="298273"/>
                  <a:pt x="44577" y="325261"/>
                </a:cubicBezTo>
                <a:cubicBezTo>
                  <a:pt x="45584" y="326671"/>
                  <a:pt x="43268" y="331001"/>
                  <a:pt x="41858" y="333619"/>
                </a:cubicBezTo>
                <a:cubicBezTo>
                  <a:pt x="33802" y="348120"/>
                  <a:pt x="34910" y="362621"/>
                  <a:pt x="40851" y="377525"/>
                </a:cubicBezTo>
                <a:cubicBezTo>
                  <a:pt x="43973" y="385380"/>
                  <a:pt x="45987" y="394242"/>
                  <a:pt x="42060" y="401996"/>
                </a:cubicBezTo>
                <a:cubicBezTo>
                  <a:pt x="25444" y="434422"/>
                  <a:pt x="32996" y="468963"/>
                  <a:pt x="32392" y="502799"/>
                </a:cubicBezTo>
                <a:cubicBezTo>
                  <a:pt x="32291" y="511056"/>
                  <a:pt x="32392" y="522637"/>
                  <a:pt x="43369" y="521731"/>
                </a:cubicBezTo>
                <a:cubicBezTo>
                  <a:pt x="53439" y="520925"/>
                  <a:pt x="48907" y="509445"/>
                  <a:pt x="49411" y="502597"/>
                </a:cubicBezTo>
                <a:cubicBezTo>
                  <a:pt x="51224" y="479939"/>
                  <a:pt x="45886" y="453858"/>
                  <a:pt x="55453" y="435328"/>
                </a:cubicBezTo>
                <a:cubicBezTo>
                  <a:pt x="65422" y="416094"/>
                  <a:pt x="63912" y="400183"/>
                  <a:pt x="58273" y="384172"/>
                </a:cubicBezTo>
                <a:cubicBezTo>
                  <a:pt x="50720" y="362722"/>
                  <a:pt x="58575" y="360607"/>
                  <a:pt x="76399" y="362823"/>
                </a:cubicBezTo>
                <a:cubicBezTo>
                  <a:pt x="121816" y="368361"/>
                  <a:pt x="167333" y="366448"/>
                  <a:pt x="212649" y="361111"/>
                </a:cubicBezTo>
                <a:cubicBezTo>
                  <a:pt x="218288" y="360406"/>
                  <a:pt x="228963" y="360708"/>
                  <a:pt x="226848" y="351141"/>
                </a:cubicBezTo>
                <a:cubicBezTo>
                  <a:pt x="225338" y="344294"/>
                  <a:pt x="215972" y="346509"/>
                  <a:pt x="210736" y="347919"/>
                </a:cubicBezTo>
                <a:cubicBezTo>
                  <a:pt x="175490" y="357183"/>
                  <a:pt x="139640" y="351544"/>
                  <a:pt x="104193" y="351544"/>
                </a:cubicBezTo>
                <a:cubicBezTo>
                  <a:pt x="65523" y="351544"/>
                  <a:pt x="65725" y="350537"/>
                  <a:pt x="57266" y="313579"/>
                </a:cubicBezTo>
                <a:cubicBezTo>
                  <a:pt x="54043" y="299280"/>
                  <a:pt x="57668" y="295151"/>
                  <a:pt x="73378" y="296863"/>
                </a:cubicBezTo>
                <a:cubicBezTo>
                  <a:pt x="118694" y="301696"/>
                  <a:pt x="164312" y="302603"/>
                  <a:pt x="209628" y="295050"/>
                </a:cubicBezTo>
                <a:cubicBezTo>
                  <a:pt x="217080" y="293842"/>
                  <a:pt x="226143" y="294446"/>
                  <a:pt x="229668" y="281355"/>
                </a:cubicBezTo>
                <a:cubicBezTo>
                  <a:pt x="187776" y="285786"/>
                  <a:pt x="147998" y="290015"/>
                  <a:pt x="107919" y="287397"/>
                </a:cubicBezTo>
                <a:cubicBezTo>
                  <a:pt x="70760" y="284980"/>
                  <a:pt x="70659" y="285483"/>
                  <a:pt x="60589" y="251748"/>
                </a:cubicBezTo>
                <a:cubicBezTo>
                  <a:pt x="60186" y="250338"/>
                  <a:pt x="59481" y="248929"/>
                  <a:pt x="58978" y="247519"/>
                </a:cubicBezTo>
                <a:cubicBezTo>
                  <a:pt x="50216" y="222947"/>
                  <a:pt x="54647" y="212676"/>
                  <a:pt x="79521" y="205123"/>
                </a:cubicBezTo>
                <a:cubicBezTo>
                  <a:pt x="91001" y="201598"/>
                  <a:pt x="103287" y="199685"/>
                  <a:pt x="115371" y="199182"/>
                </a:cubicBezTo>
                <a:cubicBezTo>
                  <a:pt x="156155" y="197570"/>
                  <a:pt x="197040" y="195556"/>
                  <a:pt x="238731" y="209554"/>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44" name="Google Shape;1844;p37"/>
          <p:cNvSpPr/>
          <p:nvPr/>
        </p:nvSpPr>
        <p:spPr>
          <a:xfrm>
            <a:off x="6367762" y="683340"/>
            <a:ext cx="547652" cy="247089"/>
          </a:xfrm>
          <a:custGeom>
            <a:avLst/>
            <a:gdLst/>
            <a:ahLst/>
            <a:cxnLst/>
            <a:rect l="l" t="t" r="r" b="b"/>
            <a:pathLst>
              <a:path w="547648" h="247088" extrusionOk="0">
                <a:moveTo>
                  <a:pt x="355193" y="155249"/>
                </a:moveTo>
                <a:cubicBezTo>
                  <a:pt x="350258" y="173778"/>
                  <a:pt x="352877" y="188581"/>
                  <a:pt x="355495" y="203183"/>
                </a:cubicBezTo>
                <a:cubicBezTo>
                  <a:pt x="358315" y="218792"/>
                  <a:pt x="352273" y="226244"/>
                  <a:pt x="337368" y="231782"/>
                </a:cubicBezTo>
                <a:cubicBezTo>
                  <a:pt x="295678" y="247190"/>
                  <a:pt x="255095" y="254742"/>
                  <a:pt x="211692" y="236112"/>
                </a:cubicBezTo>
                <a:cubicBezTo>
                  <a:pt x="195076" y="228963"/>
                  <a:pt x="188631" y="221712"/>
                  <a:pt x="191753" y="204593"/>
                </a:cubicBezTo>
                <a:cubicBezTo>
                  <a:pt x="194472" y="189890"/>
                  <a:pt x="197493" y="174986"/>
                  <a:pt x="193969" y="159679"/>
                </a:cubicBezTo>
                <a:cubicBezTo>
                  <a:pt x="192156" y="160384"/>
                  <a:pt x="189940" y="160586"/>
                  <a:pt x="189739" y="161391"/>
                </a:cubicBezTo>
                <a:cubicBezTo>
                  <a:pt x="177554" y="202579"/>
                  <a:pt x="147645" y="216979"/>
                  <a:pt x="107264" y="218490"/>
                </a:cubicBezTo>
                <a:cubicBezTo>
                  <a:pt x="83095" y="219396"/>
                  <a:pt x="59027" y="223927"/>
                  <a:pt x="34960" y="227150"/>
                </a:cubicBezTo>
                <a:cubicBezTo>
                  <a:pt x="15423" y="229768"/>
                  <a:pt x="4346" y="220906"/>
                  <a:pt x="822" y="202277"/>
                </a:cubicBezTo>
                <a:cubicBezTo>
                  <a:pt x="-2602" y="183747"/>
                  <a:pt x="4648" y="171059"/>
                  <a:pt x="23077" y="165722"/>
                </a:cubicBezTo>
                <a:cubicBezTo>
                  <a:pt x="47850" y="158572"/>
                  <a:pt x="72723" y="151422"/>
                  <a:pt x="97697" y="144977"/>
                </a:cubicBezTo>
                <a:cubicBezTo>
                  <a:pt x="109580" y="141855"/>
                  <a:pt x="117435" y="135511"/>
                  <a:pt x="122873" y="124232"/>
                </a:cubicBezTo>
                <a:cubicBezTo>
                  <a:pt x="135561" y="98352"/>
                  <a:pt x="149760" y="73176"/>
                  <a:pt x="162650" y="47296"/>
                </a:cubicBezTo>
                <a:cubicBezTo>
                  <a:pt x="174533" y="23429"/>
                  <a:pt x="194875" y="11345"/>
                  <a:pt x="219748" y="6411"/>
                </a:cubicBezTo>
                <a:cubicBezTo>
                  <a:pt x="234552" y="3390"/>
                  <a:pt x="249758" y="1879"/>
                  <a:pt x="264863" y="771"/>
                </a:cubicBezTo>
                <a:cubicBezTo>
                  <a:pt x="330621" y="-4364"/>
                  <a:pt x="382181" y="15373"/>
                  <a:pt x="404336" y="83347"/>
                </a:cubicBezTo>
                <a:cubicBezTo>
                  <a:pt x="418635" y="127455"/>
                  <a:pt x="447436" y="152328"/>
                  <a:pt x="493960" y="156860"/>
                </a:cubicBezTo>
                <a:cubicBezTo>
                  <a:pt x="503628" y="157766"/>
                  <a:pt x="513094" y="161593"/>
                  <a:pt x="522661" y="164211"/>
                </a:cubicBezTo>
                <a:cubicBezTo>
                  <a:pt x="541995" y="169347"/>
                  <a:pt x="550454" y="182035"/>
                  <a:pt x="546829" y="201672"/>
                </a:cubicBezTo>
                <a:cubicBezTo>
                  <a:pt x="543204" y="221511"/>
                  <a:pt x="531220" y="229869"/>
                  <a:pt x="510778" y="226949"/>
                </a:cubicBezTo>
                <a:cubicBezTo>
                  <a:pt x="479963" y="222518"/>
                  <a:pt x="449148" y="217583"/>
                  <a:pt x="418132" y="215166"/>
                </a:cubicBezTo>
                <a:cubicBezTo>
                  <a:pt x="390237" y="212951"/>
                  <a:pt x="373420" y="199155"/>
                  <a:pt x="364457" y="173677"/>
                </a:cubicBezTo>
                <a:cubicBezTo>
                  <a:pt x="362544" y="168340"/>
                  <a:pt x="359322" y="163405"/>
                  <a:pt x="355193" y="155249"/>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45" name="Google Shape;1845;p37"/>
          <p:cNvSpPr/>
          <p:nvPr/>
        </p:nvSpPr>
        <p:spPr>
          <a:xfrm>
            <a:off x="6504858" y="917957"/>
            <a:ext cx="347929" cy="141567"/>
          </a:xfrm>
          <a:custGeom>
            <a:avLst/>
            <a:gdLst/>
            <a:ahLst/>
            <a:cxnLst/>
            <a:rect l="l" t="t" r="r" b="b"/>
            <a:pathLst>
              <a:path w="347925" h="141564" extrusionOk="0">
                <a:moveTo>
                  <a:pt x="240449" y="96655"/>
                </a:moveTo>
                <a:cubicBezTo>
                  <a:pt x="253439" y="101287"/>
                  <a:pt x="269854" y="90814"/>
                  <a:pt x="272069" y="107531"/>
                </a:cubicBezTo>
                <a:cubicBezTo>
                  <a:pt x="274285" y="123542"/>
                  <a:pt x="261798" y="133512"/>
                  <a:pt x="247297" y="138950"/>
                </a:cubicBezTo>
                <a:cubicBezTo>
                  <a:pt x="237831" y="142474"/>
                  <a:pt x="227861" y="141971"/>
                  <a:pt x="218093" y="140158"/>
                </a:cubicBezTo>
                <a:cubicBezTo>
                  <a:pt x="206915" y="138144"/>
                  <a:pt x="195536" y="136533"/>
                  <a:pt x="184761" y="133109"/>
                </a:cubicBezTo>
                <a:cubicBezTo>
                  <a:pt x="147400" y="121327"/>
                  <a:pt x="110442" y="121629"/>
                  <a:pt x="73183" y="133411"/>
                </a:cubicBezTo>
                <a:cubicBezTo>
                  <a:pt x="65328" y="135929"/>
                  <a:pt x="56869" y="137036"/>
                  <a:pt x="48712" y="138346"/>
                </a:cubicBezTo>
                <a:cubicBezTo>
                  <a:pt x="23234" y="142172"/>
                  <a:pt x="6316" y="131196"/>
                  <a:pt x="1080" y="107732"/>
                </a:cubicBezTo>
                <a:cubicBezTo>
                  <a:pt x="-3653" y="86484"/>
                  <a:pt x="7323" y="68257"/>
                  <a:pt x="31089" y="61812"/>
                </a:cubicBezTo>
                <a:cubicBezTo>
                  <a:pt x="104904" y="41571"/>
                  <a:pt x="178819" y="21732"/>
                  <a:pt x="252835" y="2599"/>
                </a:cubicBezTo>
                <a:cubicBezTo>
                  <a:pt x="278615" y="-4047"/>
                  <a:pt x="304193" y="3405"/>
                  <a:pt x="328966" y="9849"/>
                </a:cubicBezTo>
                <a:cubicBezTo>
                  <a:pt x="347697" y="14683"/>
                  <a:pt x="353638" y="41067"/>
                  <a:pt x="341856" y="59697"/>
                </a:cubicBezTo>
                <a:cubicBezTo>
                  <a:pt x="332894" y="73997"/>
                  <a:pt x="319500" y="81952"/>
                  <a:pt x="302985" y="84873"/>
                </a:cubicBezTo>
                <a:cubicBezTo>
                  <a:pt x="282945" y="88498"/>
                  <a:pt x="262906" y="92425"/>
                  <a:pt x="240348" y="96655"/>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46" name="Google Shape;1846;p37"/>
          <p:cNvSpPr/>
          <p:nvPr/>
        </p:nvSpPr>
        <p:spPr>
          <a:xfrm>
            <a:off x="6559768" y="512091"/>
            <a:ext cx="164034" cy="163503"/>
          </a:xfrm>
          <a:custGeom>
            <a:avLst/>
            <a:gdLst/>
            <a:ahLst/>
            <a:cxnLst/>
            <a:rect l="l" t="t" r="r" b="b"/>
            <a:pathLst>
              <a:path w="164032" h="163503" extrusionOk="0">
                <a:moveTo>
                  <a:pt x="163993" y="84916"/>
                </a:moveTo>
                <a:cubicBezTo>
                  <a:pt x="162684" y="128923"/>
                  <a:pt x="124317" y="164874"/>
                  <a:pt x="79907" y="163464"/>
                </a:cubicBezTo>
                <a:cubicBezTo>
                  <a:pt x="35900" y="162155"/>
                  <a:pt x="-1561" y="123183"/>
                  <a:pt x="50" y="80384"/>
                </a:cubicBezTo>
                <a:cubicBezTo>
                  <a:pt x="1661" y="36377"/>
                  <a:pt x="40633" y="-1084"/>
                  <a:pt x="83432" y="24"/>
                </a:cubicBezTo>
                <a:cubicBezTo>
                  <a:pt x="128949" y="1232"/>
                  <a:pt x="165403" y="39600"/>
                  <a:pt x="163993" y="84815"/>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47" name="Google Shape;1847;p37"/>
          <p:cNvSpPr/>
          <p:nvPr/>
        </p:nvSpPr>
        <p:spPr>
          <a:xfrm>
            <a:off x="6431066" y="919721"/>
            <a:ext cx="164299" cy="85926"/>
          </a:xfrm>
          <a:custGeom>
            <a:avLst/>
            <a:gdLst/>
            <a:ahLst/>
            <a:cxnLst/>
            <a:rect l="l" t="t" r="r" b="b"/>
            <a:pathLst>
              <a:path w="164298" h="85924" extrusionOk="0">
                <a:moveTo>
                  <a:pt x="164198" y="23694"/>
                </a:moveTo>
                <a:cubicBezTo>
                  <a:pt x="144158" y="36584"/>
                  <a:pt x="125931" y="38799"/>
                  <a:pt x="108811" y="43029"/>
                </a:cubicBezTo>
                <a:cubicBezTo>
                  <a:pt x="87865" y="48164"/>
                  <a:pt x="70142" y="56523"/>
                  <a:pt x="59971" y="76563"/>
                </a:cubicBezTo>
                <a:cubicBezTo>
                  <a:pt x="54633" y="86935"/>
                  <a:pt x="46980" y="87338"/>
                  <a:pt x="37111" y="84216"/>
                </a:cubicBezTo>
                <a:cubicBezTo>
                  <a:pt x="12238" y="76462"/>
                  <a:pt x="-3472" y="55516"/>
                  <a:pt x="657" y="33663"/>
                </a:cubicBezTo>
                <a:cubicBezTo>
                  <a:pt x="2973" y="21176"/>
                  <a:pt x="8713" y="10703"/>
                  <a:pt x="21905" y="6373"/>
                </a:cubicBezTo>
                <a:cubicBezTo>
                  <a:pt x="70746" y="-9840"/>
                  <a:pt x="114853" y="8186"/>
                  <a:pt x="164298" y="23694"/>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48" name="Google Shape;1848;p37"/>
          <p:cNvSpPr/>
          <p:nvPr/>
        </p:nvSpPr>
        <p:spPr>
          <a:xfrm>
            <a:off x="7600200" y="756272"/>
            <a:ext cx="242078" cy="236399"/>
          </a:xfrm>
          <a:custGeom>
            <a:avLst/>
            <a:gdLst/>
            <a:ahLst/>
            <a:cxnLst/>
            <a:rect l="l" t="t" r="r" b="b"/>
            <a:pathLst>
              <a:path w="242080" h="236403" extrusionOk="0">
                <a:moveTo>
                  <a:pt x="241955" y="60061"/>
                </a:moveTo>
                <a:cubicBezTo>
                  <a:pt x="241855" y="68420"/>
                  <a:pt x="238733" y="72649"/>
                  <a:pt x="235208" y="76778"/>
                </a:cubicBezTo>
                <a:cubicBezTo>
                  <a:pt x="188382" y="131761"/>
                  <a:pt x="136822" y="181710"/>
                  <a:pt x="81637" y="228133"/>
                </a:cubicBezTo>
                <a:cubicBezTo>
                  <a:pt x="68244" y="239412"/>
                  <a:pt x="58375" y="239513"/>
                  <a:pt x="47399" y="226220"/>
                </a:cubicBezTo>
                <a:cubicBezTo>
                  <a:pt x="41558" y="219272"/>
                  <a:pt x="33905" y="213834"/>
                  <a:pt x="28265" y="206784"/>
                </a:cubicBezTo>
                <a:cubicBezTo>
                  <a:pt x="19303" y="195707"/>
                  <a:pt x="-1341" y="190169"/>
                  <a:pt x="69" y="176977"/>
                </a:cubicBezTo>
                <a:cubicBezTo>
                  <a:pt x="1378" y="165194"/>
                  <a:pt x="16785" y="154822"/>
                  <a:pt x="26251" y="143946"/>
                </a:cubicBezTo>
                <a:cubicBezTo>
                  <a:pt x="67841" y="95811"/>
                  <a:pt x="111949" y="50293"/>
                  <a:pt x="160487" y="8905"/>
                </a:cubicBezTo>
                <a:cubicBezTo>
                  <a:pt x="175291" y="-3683"/>
                  <a:pt x="186670" y="-2878"/>
                  <a:pt x="199358" y="11019"/>
                </a:cubicBezTo>
                <a:cubicBezTo>
                  <a:pt x="210033" y="22801"/>
                  <a:pt x="221815" y="33677"/>
                  <a:pt x="232993" y="44956"/>
                </a:cubicBezTo>
                <a:cubicBezTo>
                  <a:pt x="237827" y="49890"/>
                  <a:pt x="242459" y="55026"/>
                  <a:pt x="242056" y="59961"/>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49" name="Google Shape;1849;p37"/>
          <p:cNvSpPr/>
          <p:nvPr/>
        </p:nvSpPr>
        <p:spPr>
          <a:xfrm>
            <a:off x="7411147" y="517669"/>
            <a:ext cx="282494" cy="125446"/>
          </a:xfrm>
          <a:custGeom>
            <a:avLst/>
            <a:gdLst/>
            <a:ahLst/>
            <a:cxnLst/>
            <a:rect l="l" t="t" r="r" b="b"/>
            <a:pathLst>
              <a:path w="282492" h="125445" extrusionOk="0">
                <a:moveTo>
                  <a:pt x="139879" y="125356"/>
                </a:moveTo>
                <a:cubicBezTo>
                  <a:pt x="103425" y="125356"/>
                  <a:pt x="66971" y="125558"/>
                  <a:pt x="30517" y="125356"/>
                </a:cubicBezTo>
                <a:cubicBezTo>
                  <a:pt x="1615" y="125155"/>
                  <a:pt x="104" y="123443"/>
                  <a:pt x="4" y="93837"/>
                </a:cubicBezTo>
                <a:cubicBezTo>
                  <a:pt x="4" y="87794"/>
                  <a:pt x="205" y="81652"/>
                  <a:pt x="4" y="75609"/>
                </a:cubicBezTo>
                <a:cubicBezTo>
                  <a:pt x="-198" y="59497"/>
                  <a:pt x="7657" y="51743"/>
                  <a:pt x="23669" y="52045"/>
                </a:cubicBezTo>
                <a:cubicBezTo>
                  <a:pt x="31221" y="52146"/>
                  <a:pt x="38875" y="51441"/>
                  <a:pt x="46427" y="52045"/>
                </a:cubicBezTo>
                <a:cubicBezTo>
                  <a:pt x="71704" y="54261"/>
                  <a:pt x="89931" y="49830"/>
                  <a:pt x="101914" y="21935"/>
                </a:cubicBezTo>
                <a:cubicBezTo>
                  <a:pt x="115006" y="-8678"/>
                  <a:pt x="162134" y="-6765"/>
                  <a:pt x="177642" y="24654"/>
                </a:cubicBezTo>
                <a:cubicBezTo>
                  <a:pt x="188720" y="47111"/>
                  <a:pt x="203322" y="54563"/>
                  <a:pt x="226181" y="51944"/>
                </a:cubicBezTo>
                <a:cubicBezTo>
                  <a:pt x="229202" y="51642"/>
                  <a:pt x="232223" y="51944"/>
                  <a:pt x="235244" y="51944"/>
                </a:cubicBezTo>
                <a:cubicBezTo>
                  <a:pt x="275928" y="51944"/>
                  <a:pt x="290932" y="73898"/>
                  <a:pt x="277942" y="113473"/>
                </a:cubicBezTo>
                <a:cubicBezTo>
                  <a:pt x="273712" y="126363"/>
                  <a:pt x="263239" y="125054"/>
                  <a:pt x="253673" y="125155"/>
                </a:cubicBezTo>
                <a:cubicBezTo>
                  <a:pt x="215708" y="125457"/>
                  <a:pt x="177743" y="125256"/>
                  <a:pt x="139778" y="125256"/>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50" name="Google Shape;1850;p37"/>
          <p:cNvSpPr/>
          <p:nvPr/>
        </p:nvSpPr>
        <p:spPr>
          <a:xfrm>
            <a:off x="7351766" y="576419"/>
            <a:ext cx="189088" cy="419343"/>
          </a:xfrm>
          <a:custGeom>
            <a:avLst/>
            <a:gdLst/>
            <a:ahLst/>
            <a:cxnLst/>
            <a:rect l="l" t="t" r="r" b="b"/>
            <a:pathLst>
              <a:path w="189091" h="419342" extrusionOk="0">
                <a:moveTo>
                  <a:pt x="376" y="196914"/>
                </a:moveTo>
                <a:cubicBezTo>
                  <a:pt x="376" y="143844"/>
                  <a:pt x="376" y="90673"/>
                  <a:pt x="376" y="37603"/>
                </a:cubicBezTo>
                <a:cubicBezTo>
                  <a:pt x="376" y="19980"/>
                  <a:pt x="5512" y="5983"/>
                  <a:pt x="24444" y="1552"/>
                </a:cubicBezTo>
                <a:cubicBezTo>
                  <a:pt x="31694" y="-160"/>
                  <a:pt x="40354" y="-2174"/>
                  <a:pt x="45087" y="5882"/>
                </a:cubicBezTo>
                <a:cubicBezTo>
                  <a:pt x="49015" y="12730"/>
                  <a:pt x="49720" y="22196"/>
                  <a:pt x="43678" y="27130"/>
                </a:cubicBezTo>
                <a:cubicBezTo>
                  <a:pt x="30687" y="37704"/>
                  <a:pt x="33205" y="51399"/>
                  <a:pt x="33205" y="64692"/>
                </a:cubicBezTo>
                <a:cubicBezTo>
                  <a:pt x="33104" y="165596"/>
                  <a:pt x="33305" y="266499"/>
                  <a:pt x="32903" y="367302"/>
                </a:cubicBezTo>
                <a:cubicBezTo>
                  <a:pt x="32903" y="382710"/>
                  <a:pt x="38038" y="389255"/>
                  <a:pt x="54050" y="388953"/>
                </a:cubicBezTo>
                <a:cubicBezTo>
                  <a:pt x="92015" y="388248"/>
                  <a:pt x="129979" y="388349"/>
                  <a:pt x="167843" y="389155"/>
                </a:cubicBezTo>
                <a:cubicBezTo>
                  <a:pt x="175396" y="389255"/>
                  <a:pt x="189092" y="383213"/>
                  <a:pt x="189092" y="397513"/>
                </a:cubicBezTo>
                <a:cubicBezTo>
                  <a:pt x="189092" y="408087"/>
                  <a:pt x="180935" y="417150"/>
                  <a:pt x="168649" y="418560"/>
                </a:cubicBezTo>
                <a:cubicBezTo>
                  <a:pt x="161197" y="419466"/>
                  <a:pt x="153544" y="419164"/>
                  <a:pt x="145890" y="419164"/>
                </a:cubicBezTo>
                <a:cubicBezTo>
                  <a:pt x="109436" y="419164"/>
                  <a:pt x="72982" y="419567"/>
                  <a:pt x="36628" y="419164"/>
                </a:cubicBezTo>
                <a:cubicBezTo>
                  <a:pt x="10446" y="418862"/>
                  <a:pt x="678" y="409799"/>
                  <a:pt x="376" y="383415"/>
                </a:cubicBezTo>
                <a:cubicBezTo>
                  <a:pt x="-329" y="321281"/>
                  <a:pt x="174" y="259047"/>
                  <a:pt x="174" y="196914"/>
                </a:cubicBezTo>
                <a:cubicBezTo>
                  <a:pt x="174" y="196914"/>
                  <a:pt x="174" y="196914"/>
                  <a:pt x="174" y="196914"/>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51" name="Google Shape;1851;p37"/>
          <p:cNvSpPr/>
          <p:nvPr/>
        </p:nvSpPr>
        <p:spPr>
          <a:xfrm>
            <a:off x="7526719" y="949320"/>
            <a:ext cx="119868" cy="121578"/>
          </a:xfrm>
          <a:custGeom>
            <a:avLst/>
            <a:gdLst/>
            <a:ahLst/>
            <a:cxnLst/>
            <a:rect l="l" t="t" r="r" b="b"/>
            <a:pathLst>
              <a:path w="119865" h="121581" extrusionOk="0">
                <a:moveTo>
                  <a:pt x="10510" y="121481"/>
                </a:moveTo>
                <a:cubicBezTo>
                  <a:pt x="2152" y="121179"/>
                  <a:pt x="-1876" y="114331"/>
                  <a:pt x="843" y="103456"/>
                </a:cubicBezTo>
                <a:cubicBezTo>
                  <a:pt x="10208" y="65793"/>
                  <a:pt x="30348" y="33870"/>
                  <a:pt x="55222" y="4667"/>
                </a:cubicBezTo>
                <a:cubicBezTo>
                  <a:pt x="61163" y="-2383"/>
                  <a:pt x="66198" y="-872"/>
                  <a:pt x="72039" y="5372"/>
                </a:cubicBezTo>
                <a:cubicBezTo>
                  <a:pt x="85533" y="19772"/>
                  <a:pt x="99632" y="33568"/>
                  <a:pt x="113529" y="47667"/>
                </a:cubicBezTo>
                <a:cubicBezTo>
                  <a:pt x="119369" y="53608"/>
                  <a:pt x="123297" y="60154"/>
                  <a:pt x="115542" y="67203"/>
                </a:cubicBezTo>
                <a:cubicBezTo>
                  <a:pt x="86238" y="93486"/>
                  <a:pt x="52805" y="112317"/>
                  <a:pt x="10510" y="121582"/>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52" name="Google Shape;1852;p37"/>
          <p:cNvSpPr/>
          <p:nvPr/>
        </p:nvSpPr>
        <p:spPr>
          <a:xfrm>
            <a:off x="7699449" y="576227"/>
            <a:ext cx="49505" cy="197647"/>
          </a:xfrm>
          <a:custGeom>
            <a:avLst/>
            <a:gdLst/>
            <a:ahLst/>
            <a:cxnLst/>
            <a:rect l="l" t="t" r="r" b="b"/>
            <a:pathLst>
              <a:path w="49505" h="197645" extrusionOk="0">
                <a:moveTo>
                  <a:pt x="17033" y="114532"/>
                </a:moveTo>
                <a:cubicBezTo>
                  <a:pt x="17033" y="96405"/>
                  <a:pt x="17033" y="78279"/>
                  <a:pt x="17033" y="60052"/>
                </a:cubicBezTo>
                <a:cubicBezTo>
                  <a:pt x="17033" y="48169"/>
                  <a:pt x="18846" y="36286"/>
                  <a:pt x="5251" y="28431"/>
                </a:cubicBezTo>
                <a:cubicBezTo>
                  <a:pt x="-1698" y="24403"/>
                  <a:pt x="-691" y="14837"/>
                  <a:pt x="2229" y="7485"/>
                </a:cubicBezTo>
                <a:cubicBezTo>
                  <a:pt x="5855" y="-1880"/>
                  <a:pt x="14113" y="-168"/>
                  <a:pt x="21564" y="738"/>
                </a:cubicBezTo>
                <a:cubicBezTo>
                  <a:pt x="39590" y="3054"/>
                  <a:pt x="48754" y="14736"/>
                  <a:pt x="49056" y="31553"/>
                </a:cubicBezTo>
                <a:cubicBezTo>
                  <a:pt x="49862" y="76164"/>
                  <a:pt x="49358" y="120775"/>
                  <a:pt x="49258" y="165386"/>
                </a:cubicBezTo>
                <a:cubicBezTo>
                  <a:pt x="49258" y="178377"/>
                  <a:pt x="39087" y="185023"/>
                  <a:pt x="31030" y="192777"/>
                </a:cubicBezTo>
                <a:cubicBezTo>
                  <a:pt x="22370" y="201136"/>
                  <a:pt x="17738" y="198417"/>
                  <a:pt x="17637" y="187037"/>
                </a:cubicBezTo>
                <a:cubicBezTo>
                  <a:pt x="17436" y="162869"/>
                  <a:pt x="17637" y="138700"/>
                  <a:pt x="17637" y="114431"/>
                </a:cubicBezTo>
                <a:cubicBezTo>
                  <a:pt x="17436" y="114431"/>
                  <a:pt x="17234" y="114431"/>
                  <a:pt x="17033" y="114431"/>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53" name="Google Shape;1853;p37"/>
          <p:cNvSpPr/>
          <p:nvPr/>
        </p:nvSpPr>
        <p:spPr>
          <a:xfrm>
            <a:off x="7751286" y="839830"/>
            <a:ext cx="116768" cy="116174"/>
          </a:xfrm>
          <a:custGeom>
            <a:avLst/>
            <a:gdLst/>
            <a:ahLst/>
            <a:cxnLst/>
            <a:rect l="l" t="t" r="r" b="b"/>
            <a:pathLst>
              <a:path w="116772" h="116176" extrusionOk="0">
                <a:moveTo>
                  <a:pt x="16346" y="116177"/>
                </a:moveTo>
                <a:cubicBezTo>
                  <a:pt x="9296" y="115975"/>
                  <a:pt x="4664" y="113659"/>
                  <a:pt x="2248" y="108322"/>
                </a:cubicBezTo>
                <a:cubicBezTo>
                  <a:pt x="-1176" y="100769"/>
                  <a:pt x="-1076" y="92713"/>
                  <a:pt x="5268" y="87275"/>
                </a:cubicBezTo>
                <a:cubicBezTo>
                  <a:pt x="34976" y="61294"/>
                  <a:pt x="61964" y="32694"/>
                  <a:pt x="89758" y="4699"/>
                </a:cubicBezTo>
                <a:cubicBezTo>
                  <a:pt x="95800" y="-1343"/>
                  <a:pt x="103654" y="-1645"/>
                  <a:pt x="110301" y="4296"/>
                </a:cubicBezTo>
                <a:cubicBezTo>
                  <a:pt x="116645" y="9936"/>
                  <a:pt x="119263" y="18093"/>
                  <a:pt x="113825" y="24739"/>
                </a:cubicBezTo>
                <a:cubicBezTo>
                  <a:pt x="87039" y="57669"/>
                  <a:pt x="57936" y="88383"/>
                  <a:pt x="23898" y="114062"/>
                </a:cubicBezTo>
                <a:cubicBezTo>
                  <a:pt x="21683" y="115774"/>
                  <a:pt x="18158" y="115673"/>
                  <a:pt x="16447" y="11617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54" name="Google Shape;1854;p37"/>
          <p:cNvSpPr/>
          <p:nvPr/>
        </p:nvSpPr>
        <p:spPr>
          <a:xfrm>
            <a:off x="7498966" y="698318"/>
            <a:ext cx="158328" cy="30202"/>
          </a:xfrm>
          <a:custGeom>
            <a:avLst/>
            <a:gdLst/>
            <a:ahLst/>
            <a:cxnLst/>
            <a:rect l="l" t="t" r="r" b="b"/>
            <a:pathLst>
              <a:path w="158327" h="30199" extrusionOk="0">
                <a:moveTo>
                  <a:pt x="77440" y="30099"/>
                </a:moveTo>
                <a:cubicBezTo>
                  <a:pt x="57803" y="30099"/>
                  <a:pt x="38065" y="29898"/>
                  <a:pt x="18428" y="30099"/>
                </a:cubicBezTo>
                <a:cubicBezTo>
                  <a:pt x="8157" y="30200"/>
                  <a:pt x="100" y="28186"/>
                  <a:pt x="0" y="15699"/>
                </a:cubicBezTo>
                <a:cubicBezTo>
                  <a:pt x="0" y="3615"/>
                  <a:pt x="7955" y="191"/>
                  <a:pt x="18025" y="191"/>
                </a:cubicBezTo>
                <a:cubicBezTo>
                  <a:pt x="59011" y="-11"/>
                  <a:pt x="99896" y="-111"/>
                  <a:pt x="140882" y="191"/>
                </a:cubicBezTo>
                <a:cubicBezTo>
                  <a:pt x="151255" y="191"/>
                  <a:pt x="158807" y="4521"/>
                  <a:pt x="158304" y="16404"/>
                </a:cubicBezTo>
                <a:cubicBezTo>
                  <a:pt x="157699" y="29092"/>
                  <a:pt x="148737" y="29596"/>
                  <a:pt x="138768" y="29394"/>
                </a:cubicBezTo>
                <a:cubicBezTo>
                  <a:pt x="118325" y="28992"/>
                  <a:pt x="97883" y="29294"/>
                  <a:pt x="77440" y="29294"/>
                </a:cubicBezTo>
                <a:cubicBezTo>
                  <a:pt x="77440" y="29596"/>
                  <a:pt x="77440" y="29898"/>
                  <a:pt x="77440" y="30200"/>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55" name="Google Shape;1855;p37"/>
          <p:cNvSpPr/>
          <p:nvPr/>
        </p:nvSpPr>
        <p:spPr>
          <a:xfrm>
            <a:off x="7498418" y="787060"/>
            <a:ext cx="159059" cy="32461"/>
          </a:xfrm>
          <a:custGeom>
            <a:avLst/>
            <a:gdLst/>
            <a:ahLst/>
            <a:cxnLst/>
            <a:rect l="l" t="t" r="r" b="b"/>
            <a:pathLst>
              <a:path w="159064" h="32462" extrusionOk="0">
                <a:moveTo>
                  <a:pt x="74760" y="1272"/>
                </a:moveTo>
                <a:cubicBezTo>
                  <a:pt x="96713" y="1272"/>
                  <a:pt x="118566" y="1372"/>
                  <a:pt x="140519" y="1272"/>
                </a:cubicBezTo>
                <a:cubicBezTo>
                  <a:pt x="153711" y="1272"/>
                  <a:pt x="161162" y="6810"/>
                  <a:pt x="158544" y="20506"/>
                </a:cubicBezTo>
                <a:cubicBezTo>
                  <a:pt x="156530" y="31382"/>
                  <a:pt x="151193" y="33295"/>
                  <a:pt x="138303" y="32187"/>
                </a:cubicBezTo>
                <a:cubicBezTo>
                  <a:pt x="99231" y="29066"/>
                  <a:pt x="59856" y="30173"/>
                  <a:pt x="20582" y="30173"/>
                </a:cubicBezTo>
                <a:cubicBezTo>
                  <a:pt x="8297" y="30173"/>
                  <a:pt x="-666" y="27454"/>
                  <a:pt x="39" y="12953"/>
                </a:cubicBezTo>
                <a:cubicBezTo>
                  <a:pt x="442" y="4595"/>
                  <a:pt x="2657" y="-642"/>
                  <a:pt x="13735" y="63"/>
                </a:cubicBezTo>
                <a:cubicBezTo>
                  <a:pt x="33975" y="1372"/>
                  <a:pt x="54418" y="466"/>
                  <a:pt x="74760" y="466"/>
                </a:cubicBezTo>
                <a:cubicBezTo>
                  <a:pt x="74760" y="768"/>
                  <a:pt x="74760" y="1070"/>
                  <a:pt x="74760" y="1272"/>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56" name="Google Shape;1856;p37"/>
          <p:cNvSpPr/>
          <p:nvPr/>
        </p:nvSpPr>
        <p:spPr>
          <a:xfrm>
            <a:off x="7498857" y="875556"/>
            <a:ext cx="114958" cy="28904"/>
          </a:xfrm>
          <a:custGeom>
            <a:avLst/>
            <a:gdLst/>
            <a:ahLst/>
            <a:cxnLst/>
            <a:rect l="l" t="t" r="r" b="b"/>
            <a:pathLst>
              <a:path w="114960" h="28900" extrusionOk="0">
                <a:moveTo>
                  <a:pt x="51057" y="28891"/>
                </a:moveTo>
                <a:cubicBezTo>
                  <a:pt x="38872" y="28891"/>
                  <a:pt x="26788" y="28690"/>
                  <a:pt x="14603" y="28891"/>
                </a:cubicBezTo>
                <a:cubicBezTo>
                  <a:pt x="5540" y="29092"/>
                  <a:pt x="-99" y="26071"/>
                  <a:pt x="1" y="16102"/>
                </a:cubicBezTo>
                <a:cubicBezTo>
                  <a:pt x="1" y="7442"/>
                  <a:pt x="3626" y="594"/>
                  <a:pt x="12891" y="493"/>
                </a:cubicBezTo>
                <a:cubicBezTo>
                  <a:pt x="44008" y="-10"/>
                  <a:pt x="75125" y="-212"/>
                  <a:pt x="106142" y="292"/>
                </a:cubicBezTo>
                <a:cubicBezTo>
                  <a:pt x="115809" y="493"/>
                  <a:pt x="117219" y="6535"/>
                  <a:pt x="111881" y="14289"/>
                </a:cubicBezTo>
                <a:cubicBezTo>
                  <a:pt x="104832" y="24561"/>
                  <a:pt x="95467" y="29294"/>
                  <a:pt x="82879" y="28589"/>
                </a:cubicBezTo>
                <a:cubicBezTo>
                  <a:pt x="72305" y="27985"/>
                  <a:pt x="61631" y="28488"/>
                  <a:pt x="51057" y="28488"/>
                </a:cubicBezTo>
                <a:cubicBezTo>
                  <a:pt x="51057" y="28589"/>
                  <a:pt x="51057" y="28690"/>
                  <a:pt x="51057" y="28790"/>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57" name="Google Shape;1857;p37"/>
          <p:cNvSpPr/>
          <p:nvPr/>
        </p:nvSpPr>
        <p:spPr>
          <a:xfrm>
            <a:off x="6480115" y="1598042"/>
            <a:ext cx="314571" cy="315468"/>
          </a:xfrm>
          <a:custGeom>
            <a:avLst/>
            <a:gdLst/>
            <a:ahLst/>
            <a:cxnLst/>
            <a:rect l="l" t="t" r="r" b="b"/>
            <a:pathLst>
              <a:path w="314569" h="315464" extrusionOk="0">
                <a:moveTo>
                  <a:pt x="121587" y="242434"/>
                </a:moveTo>
                <a:cubicBezTo>
                  <a:pt x="132262" y="265595"/>
                  <a:pt x="122292" y="273752"/>
                  <a:pt x="105374" y="281607"/>
                </a:cubicBezTo>
                <a:cubicBezTo>
                  <a:pt x="84126" y="291476"/>
                  <a:pt x="64590" y="304970"/>
                  <a:pt x="41932" y="311918"/>
                </a:cubicBezTo>
                <a:cubicBezTo>
                  <a:pt x="17260" y="319471"/>
                  <a:pt x="4470" y="314939"/>
                  <a:pt x="946" y="298525"/>
                </a:cubicBezTo>
                <a:cubicBezTo>
                  <a:pt x="-3787" y="276471"/>
                  <a:pt x="9707" y="251698"/>
                  <a:pt x="31056" y="247166"/>
                </a:cubicBezTo>
                <a:cubicBezTo>
                  <a:pt x="17461" y="234982"/>
                  <a:pt x="24107" y="224206"/>
                  <a:pt x="31962" y="213028"/>
                </a:cubicBezTo>
                <a:cubicBezTo>
                  <a:pt x="44651" y="195103"/>
                  <a:pt x="56533" y="176574"/>
                  <a:pt x="69222" y="158649"/>
                </a:cubicBezTo>
                <a:cubicBezTo>
                  <a:pt x="89967" y="129446"/>
                  <a:pt x="90168" y="129647"/>
                  <a:pt x="120379" y="143645"/>
                </a:cubicBezTo>
                <a:cubicBezTo>
                  <a:pt x="120379" y="142235"/>
                  <a:pt x="120983" y="140523"/>
                  <a:pt x="120379" y="139516"/>
                </a:cubicBezTo>
                <a:cubicBezTo>
                  <a:pt x="103259" y="112729"/>
                  <a:pt x="114538" y="87251"/>
                  <a:pt x="147669" y="84130"/>
                </a:cubicBezTo>
                <a:cubicBezTo>
                  <a:pt x="163681" y="82619"/>
                  <a:pt x="168514" y="80404"/>
                  <a:pt x="164688" y="63586"/>
                </a:cubicBezTo>
                <a:cubicBezTo>
                  <a:pt x="161969" y="51401"/>
                  <a:pt x="163580" y="38310"/>
                  <a:pt x="157739" y="26226"/>
                </a:cubicBezTo>
                <a:cubicBezTo>
                  <a:pt x="153913" y="18170"/>
                  <a:pt x="155927" y="9610"/>
                  <a:pt x="163479" y="3769"/>
                </a:cubicBezTo>
                <a:cubicBezTo>
                  <a:pt x="171133" y="-2172"/>
                  <a:pt x="179290" y="-360"/>
                  <a:pt x="186842" y="4172"/>
                </a:cubicBezTo>
                <a:cubicBezTo>
                  <a:pt x="204264" y="14645"/>
                  <a:pt x="210608" y="30959"/>
                  <a:pt x="210104" y="50394"/>
                </a:cubicBezTo>
                <a:cubicBezTo>
                  <a:pt x="209903" y="57746"/>
                  <a:pt x="208997" y="65097"/>
                  <a:pt x="208090" y="76275"/>
                </a:cubicBezTo>
                <a:cubicBezTo>
                  <a:pt x="218362" y="64291"/>
                  <a:pt x="225210" y="54523"/>
                  <a:pt x="233870" y="46568"/>
                </a:cubicBezTo>
                <a:cubicBezTo>
                  <a:pt x="245652" y="35692"/>
                  <a:pt x="259751" y="35390"/>
                  <a:pt x="270022" y="47877"/>
                </a:cubicBezTo>
                <a:cubicBezTo>
                  <a:pt x="280797" y="60867"/>
                  <a:pt x="276568" y="73153"/>
                  <a:pt x="262570" y="82317"/>
                </a:cubicBezTo>
                <a:cubicBezTo>
                  <a:pt x="257132" y="85841"/>
                  <a:pt x="248069" y="88661"/>
                  <a:pt x="250486" y="96617"/>
                </a:cubicBezTo>
                <a:cubicBezTo>
                  <a:pt x="252802" y="104270"/>
                  <a:pt x="262167" y="101954"/>
                  <a:pt x="268612" y="102659"/>
                </a:cubicBezTo>
                <a:cubicBezTo>
                  <a:pt x="287847" y="104774"/>
                  <a:pt x="303858" y="111420"/>
                  <a:pt x="312317" y="130352"/>
                </a:cubicBezTo>
                <a:cubicBezTo>
                  <a:pt x="315640" y="137905"/>
                  <a:pt x="315540" y="145155"/>
                  <a:pt x="310303" y="151701"/>
                </a:cubicBezTo>
                <a:cubicBezTo>
                  <a:pt x="304966" y="158448"/>
                  <a:pt x="296809" y="161167"/>
                  <a:pt x="289961" y="157340"/>
                </a:cubicBezTo>
                <a:cubicBezTo>
                  <a:pt x="274453" y="148680"/>
                  <a:pt x="256730" y="157944"/>
                  <a:pt x="241221" y="149586"/>
                </a:cubicBezTo>
                <a:cubicBezTo>
                  <a:pt x="232460" y="144853"/>
                  <a:pt x="231453" y="152305"/>
                  <a:pt x="231051" y="158851"/>
                </a:cubicBezTo>
                <a:cubicBezTo>
                  <a:pt x="228835" y="197118"/>
                  <a:pt x="200034" y="215546"/>
                  <a:pt x="173247" y="234780"/>
                </a:cubicBezTo>
                <a:cubicBezTo>
                  <a:pt x="158847" y="245152"/>
                  <a:pt x="145152" y="264991"/>
                  <a:pt x="121486" y="242333"/>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58" name="Google Shape;1858;p37"/>
          <p:cNvSpPr/>
          <p:nvPr/>
        </p:nvSpPr>
        <p:spPr>
          <a:xfrm>
            <a:off x="6536332" y="1525036"/>
            <a:ext cx="201945" cy="48563"/>
          </a:xfrm>
          <a:custGeom>
            <a:avLst/>
            <a:gdLst/>
            <a:ahLst/>
            <a:cxnLst/>
            <a:rect l="l" t="t" r="r" b="b"/>
            <a:pathLst>
              <a:path w="201946" h="48565" extrusionOk="0">
                <a:moveTo>
                  <a:pt x="101022" y="1246"/>
                </a:moveTo>
                <a:cubicBezTo>
                  <a:pt x="125291" y="1246"/>
                  <a:pt x="149460" y="1246"/>
                  <a:pt x="173729" y="1246"/>
                </a:cubicBezTo>
                <a:cubicBezTo>
                  <a:pt x="189036" y="1246"/>
                  <a:pt x="201321" y="6483"/>
                  <a:pt x="201926" y="23904"/>
                </a:cubicBezTo>
                <a:cubicBezTo>
                  <a:pt x="202530" y="42736"/>
                  <a:pt x="189741" y="48476"/>
                  <a:pt x="173427" y="48476"/>
                </a:cubicBezTo>
                <a:cubicBezTo>
                  <a:pt x="125694" y="48577"/>
                  <a:pt x="77961" y="48677"/>
                  <a:pt x="30228" y="48274"/>
                </a:cubicBezTo>
                <a:cubicBezTo>
                  <a:pt x="13612" y="48174"/>
                  <a:pt x="-1493" y="43441"/>
                  <a:pt x="118" y="22998"/>
                </a:cubicBezTo>
                <a:cubicBezTo>
                  <a:pt x="1528" y="3865"/>
                  <a:pt x="15626" y="-466"/>
                  <a:pt x="32947" y="38"/>
                </a:cubicBezTo>
                <a:cubicBezTo>
                  <a:pt x="55605" y="743"/>
                  <a:pt x="78364" y="239"/>
                  <a:pt x="101123" y="239"/>
                </a:cubicBezTo>
                <a:cubicBezTo>
                  <a:pt x="101123" y="542"/>
                  <a:pt x="101123" y="844"/>
                  <a:pt x="101123" y="1146"/>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59" name="Google Shape;1859;p37"/>
          <p:cNvSpPr/>
          <p:nvPr/>
        </p:nvSpPr>
        <p:spPr>
          <a:xfrm>
            <a:off x="8533866" y="4399141"/>
            <a:ext cx="127101" cy="79022"/>
          </a:xfrm>
          <a:custGeom>
            <a:avLst/>
            <a:gdLst/>
            <a:ahLst/>
            <a:cxnLst/>
            <a:rect l="l" t="t" r="r" b="b"/>
            <a:pathLst>
              <a:path w="127105" h="79025" extrusionOk="0">
                <a:moveTo>
                  <a:pt x="45130" y="79022"/>
                </a:moveTo>
                <a:cubicBezTo>
                  <a:pt x="31938" y="75397"/>
                  <a:pt x="10488" y="87884"/>
                  <a:pt x="3238" y="62809"/>
                </a:cubicBezTo>
                <a:cubicBezTo>
                  <a:pt x="-2603" y="42669"/>
                  <a:pt x="-1797" y="23435"/>
                  <a:pt x="16228" y="9135"/>
                </a:cubicBezTo>
                <a:cubicBezTo>
                  <a:pt x="32743" y="-3856"/>
                  <a:pt x="59631" y="-2849"/>
                  <a:pt x="77556" y="11249"/>
                </a:cubicBezTo>
                <a:cubicBezTo>
                  <a:pt x="87526" y="19104"/>
                  <a:pt x="96488" y="27362"/>
                  <a:pt x="110184" y="29174"/>
                </a:cubicBezTo>
                <a:cubicBezTo>
                  <a:pt x="119549" y="30383"/>
                  <a:pt x="126900" y="36929"/>
                  <a:pt x="127101" y="47704"/>
                </a:cubicBezTo>
                <a:cubicBezTo>
                  <a:pt x="127303" y="58177"/>
                  <a:pt x="120455" y="63917"/>
                  <a:pt x="111795" y="68247"/>
                </a:cubicBezTo>
                <a:cubicBezTo>
                  <a:pt x="98905" y="74692"/>
                  <a:pt x="75341" y="78720"/>
                  <a:pt x="45130" y="78921"/>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60" name="Google Shape;1860;p37"/>
          <p:cNvSpPr/>
          <p:nvPr/>
        </p:nvSpPr>
        <p:spPr>
          <a:xfrm>
            <a:off x="7688202" y="4491276"/>
            <a:ext cx="95874" cy="131627"/>
          </a:xfrm>
          <a:custGeom>
            <a:avLst/>
            <a:gdLst/>
            <a:ahLst/>
            <a:cxnLst/>
            <a:rect l="l" t="t" r="r" b="b"/>
            <a:pathLst>
              <a:path w="95877" h="131627" extrusionOk="0">
                <a:moveTo>
                  <a:pt x="42979" y="127171"/>
                </a:moveTo>
                <a:cubicBezTo>
                  <a:pt x="33211" y="121834"/>
                  <a:pt x="26162" y="132206"/>
                  <a:pt x="17199" y="131602"/>
                </a:cubicBezTo>
                <a:cubicBezTo>
                  <a:pt x="10955" y="131199"/>
                  <a:pt x="4813" y="130495"/>
                  <a:pt x="1288" y="124755"/>
                </a:cubicBezTo>
                <a:cubicBezTo>
                  <a:pt x="-2941" y="117806"/>
                  <a:pt x="4309" y="115188"/>
                  <a:pt x="7733" y="112469"/>
                </a:cubicBezTo>
                <a:cubicBezTo>
                  <a:pt x="39253" y="86890"/>
                  <a:pt x="61105" y="55371"/>
                  <a:pt x="70269" y="15392"/>
                </a:cubicBezTo>
                <a:cubicBezTo>
                  <a:pt x="72082" y="7336"/>
                  <a:pt x="75707" y="-2029"/>
                  <a:pt x="86583" y="387"/>
                </a:cubicBezTo>
                <a:cubicBezTo>
                  <a:pt x="99674" y="3308"/>
                  <a:pt x="95546" y="14486"/>
                  <a:pt x="94136" y="22844"/>
                </a:cubicBezTo>
                <a:cubicBezTo>
                  <a:pt x="89403" y="50235"/>
                  <a:pt x="76815" y="74101"/>
                  <a:pt x="60199" y="96054"/>
                </a:cubicBezTo>
                <a:cubicBezTo>
                  <a:pt x="52948" y="105621"/>
                  <a:pt x="44489" y="114483"/>
                  <a:pt x="42979" y="127272"/>
                </a:cubicBezTo>
                <a:cubicBezTo>
                  <a:pt x="42979" y="127272"/>
                  <a:pt x="43180" y="127071"/>
                  <a:pt x="43180" y="127071"/>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66CCFF"/>
              </a:solidFill>
              <a:latin typeface="Arial"/>
              <a:ea typeface="Arial"/>
              <a:cs typeface="Arial"/>
              <a:sym typeface="Arial"/>
            </a:endParaRPr>
          </a:p>
        </p:txBody>
      </p:sp>
      <p:sp>
        <p:nvSpPr>
          <p:cNvPr id="1861" name="Google Shape;1861;p37"/>
          <p:cNvSpPr/>
          <p:nvPr/>
        </p:nvSpPr>
        <p:spPr>
          <a:xfrm>
            <a:off x="3537941" y="4368198"/>
            <a:ext cx="452454" cy="380289"/>
          </a:xfrm>
          <a:custGeom>
            <a:avLst/>
            <a:gdLst/>
            <a:ahLst/>
            <a:cxnLst/>
            <a:rect l="l" t="t" r="r" b="b"/>
            <a:pathLst>
              <a:path w="452453" h="380289" extrusionOk="0">
                <a:moveTo>
                  <a:pt x="452260" y="135419"/>
                </a:moveTo>
                <a:cubicBezTo>
                  <a:pt x="436882" y="209877"/>
                  <a:pt x="404040" y="290157"/>
                  <a:pt x="339573" y="355145"/>
                </a:cubicBezTo>
                <a:cubicBezTo>
                  <a:pt x="337575" y="357230"/>
                  <a:pt x="335142" y="358881"/>
                  <a:pt x="332883" y="360619"/>
                </a:cubicBezTo>
                <a:cubicBezTo>
                  <a:pt x="314725" y="373825"/>
                  <a:pt x="292744" y="386683"/>
                  <a:pt x="272500" y="376779"/>
                </a:cubicBezTo>
                <a:cubicBezTo>
                  <a:pt x="211943" y="347239"/>
                  <a:pt x="127840" y="412922"/>
                  <a:pt x="80750" y="322738"/>
                </a:cubicBezTo>
                <a:cubicBezTo>
                  <a:pt x="49125" y="262268"/>
                  <a:pt x="12373" y="205186"/>
                  <a:pt x="1774" y="136548"/>
                </a:cubicBezTo>
                <a:cubicBezTo>
                  <a:pt x="-12996" y="41499"/>
                  <a:pt x="66762" y="-26009"/>
                  <a:pt x="155817" y="9700"/>
                </a:cubicBezTo>
                <a:cubicBezTo>
                  <a:pt x="205340" y="29596"/>
                  <a:pt x="248347" y="28553"/>
                  <a:pt x="297522" y="9352"/>
                </a:cubicBezTo>
                <a:cubicBezTo>
                  <a:pt x="380234" y="-22968"/>
                  <a:pt x="453824" y="32463"/>
                  <a:pt x="452434" y="135419"/>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862" name="Google Shape;1862;p37"/>
          <p:cNvSpPr/>
          <p:nvPr/>
        </p:nvSpPr>
        <p:spPr>
          <a:xfrm>
            <a:off x="2418313" y="4254995"/>
            <a:ext cx="610819" cy="302090"/>
          </a:xfrm>
          <a:custGeom>
            <a:avLst/>
            <a:gdLst/>
            <a:ahLst/>
            <a:cxnLst/>
            <a:rect l="l" t="t" r="r" b="b"/>
            <a:pathLst>
              <a:path w="610823" h="302088" extrusionOk="0">
                <a:moveTo>
                  <a:pt x="303752" y="103961"/>
                </a:moveTo>
                <a:cubicBezTo>
                  <a:pt x="365873" y="4220"/>
                  <a:pt x="450149" y="-25234"/>
                  <a:pt x="533557" y="22031"/>
                </a:cubicBezTo>
                <a:cubicBezTo>
                  <a:pt x="598197" y="58608"/>
                  <a:pt x="628172" y="146446"/>
                  <a:pt x="600543" y="214823"/>
                </a:cubicBezTo>
                <a:cubicBezTo>
                  <a:pt x="593506" y="232200"/>
                  <a:pt x="582732" y="239932"/>
                  <a:pt x="564748" y="239845"/>
                </a:cubicBezTo>
                <a:cubicBezTo>
                  <a:pt x="545981" y="239758"/>
                  <a:pt x="527127" y="239150"/>
                  <a:pt x="508361" y="240193"/>
                </a:cubicBezTo>
                <a:cubicBezTo>
                  <a:pt x="482470" y="241670"/>
                  <a:pt x="468395" y="230027"/>
                  <a:pt x="461531" y="205353"/>
                </a:cubicBezTo>
                <a:cubicBezTo>
                  <a:pt x="454233" y="178941"/>
                  <a:pt x="445023" y="152963"/>
                  <a:pt x="435379" y="127332"/>
                </a:cubicBezTo>
                <a:cubicBezTo>
                  <a:pt x="431035" y="115864"/>
                  <a:pt x="430775" y="98574"/>
                  <a:pt x="414528" y="97532"/>
                </a:cubicBezTo>
                <a:cubicBezTo>
                  <a:pt x="395935" y="96315"/>
                  <a:pt x="393328" y="114474"/>
                  <a:pt x="387768" y="127072"/>
                </a:cubicBezTo>
                <a:cubicBezTo>
                  <a:pt x="365526" y="177290"/>
                  <a:pt x="344153" y="227855"/>
                  <a:pt x="321650" y="277900"/>
                </a:cubicBezTo>
                <a:cubicBezTo>
                  <a:pt x="317306" y="287544"/>
                  <a:pt x="316263" y="302922"/>
                  <a:pt x="301320" y="302053"/>
                </a:cubicBezTo>
                <a:cubicBezTo>
                  <a:pt x="289764" y="301445"/>
                  <a:pt x="287331" y="288586"/>
                  <a:pt x="282814" y="279898"/>
                </a:cubicBezTo>
                <a:cubicBezTo>
                  <a:pt x="262831" y="241409"/>
                  <a:pt x="243282" y="202746"/>
                  <a:pt x="223733" y="164084"/>
                </a:cubicBezTo>
                <a:cubicBezTo>
                  <a:pt x="208790" y="134630"/>
                  <a:pt x="194020" y="136021"/>
                  <a:pt x="178989" y="164084"/>
                </a:cubicBezTo>
                <a:cubicBezTo>
                  <a:pt x="174210" y="173033"/>
                  <a:pt x="169171" y="181808"/>
                  <a:pt x="164132" y="190496"/>
                </a:cubicBezTo>
                <a:cubicBezTo>
                  <a:pt x="139197" y="233416"/>
                  <a:pt x="70560" y="254355"/>
                  <a:pt x="26597" y="233068"/>
                </a:cubicBezTo>
                <a:cubicBezTo>
                  <a:pt x="12956" y="226465"/>
                  <a:pt x="9481" y="213954"/>
                  <a:pt x="6179" y="201617"/>
                </a:cubicBezTo>
                <a:cubicBezTo>
                  <a:pt x="-15194" y="121946"/>
                  <a:pt x="20168" y="45141"/>
                  <a:pt x="92280" y="13603"/>
                </a:cubicBezTo>
                <a:cubicBezTo>
                  <a:pt x="165522" y="-18370"/>
                  <a:pt x="247452" y="9519"/>
                  <a:pt x="290546" y="81285"/>
                </a:cubicBezTo>
                <a:cubicBezTo>
                  <a:pt x="294890" y="88409"/>
                  <a:pt x="298974" y="95707"/>
                  <a:pt x="303752" y="104135"/>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863" name="Google Shape;1863;p37"/>
          <p:cNvSpPr/>
          <p:nvPr/>
        </p:nvSpPr>
        <p:spPr>
          <a:xfrm>
            <a:off x="468337" y="4289871"/>
            <a:ext cx="386251" cy="457968"/>
          </a:xfrm>
          <a:custGeom>
            <a:avLst/>
            <a:gdLst/>
            <a:ahLst/>
            <a:cxnLst/>
            <a:rect l="l" t="t" r="r" b="b"/>
            <a:pathLst>
              <a:path w="386256" h="457966" extrusionOk="0">
                <a:moveTo>
                  <a:pt x="195829" y="457627"/>
                </a:moveTo>
                <a:cubicBezTo>
                  <a:pt x="148217" y="457627"/>
                  <a:pt x="100518" y="457106"/>
                  <a:pt x="52907" y="457714"/>
                </a:cubicBezTo>
                <a:cubicBezTo>
                  <a:pt x="20847" y="458149"/>
                  <a:pt x="2862" y="441989"/>
                  <a:pt x="2428" y="411319"/>
                </a:cubicBezTo>
                <a:cubicBezTo>
                  <a:pt x="1212" y="334949"/>
                  <a:pt x="-3827" y="258319"/>
                  <a:pt x="5643" y="182123"/>
                </a:cubicBezTo>
                <a:cubicBezTo>
                  <a:pt x="11551" y="134337"/>
                  <a:pt x="33011" y="94458"/>
                  <a:pt x="69762" y="63007"/>
                </a:cubicBezTo>
                <a:cubicBezTo>
                  <a:pt x="76278" y="57359"/>
                  <a:pt x="87052" y="51712"/>
                  <a:pt x="87834" y="45109"/>
                </a:cubicBezTo>
                <a:cubicBezTo>
                  <a:pt x="94437" y="-8498"/>
                  <a:pt x="133968" y="538"/>
                  <a:pt x="169069" y="625"/>
                </a:cubicBezTo>
                <a:cubicBezTo>
                  <a:pt x="192180" y="625"/>
                  <a:pt x="215290" y="799"/>
                  <a:pt x="238401" y="625"/>
                </a:cubicBezTo>
                <a:cubicBezTo>
                  <a:pt x="264553" y="451"/>
                  <a:pt x="290965" y="-3111"/>
                  <a:pt x="294353" y="35986"/>
                </a:cubicBezTo>
                <a:cubicBezTo>
                  <a:pt x="295222" y="45804"/>
                  <a:pt x="310861" y="54753"/>
                  <a:pt x="320331" y="63354"/>
                </a:cubicBezTo>
                <a:cubicBezTo>
                  <a:pt x="363338" y="102365"/>
                  <a:pt x="385841" y="150584"/>
                  <a:pt x="386015" y="208709"/>
                </a:cubicBezTo>
                <a:cubicBezTo>
                  <a:pt x="386188" y="272220"/>
                  <a:pt x="386536" y="335818"/>
                  <a:pt x="385841" y="399329"/>
                </a:cubicBezTo>
                <a:cubicBezTo>
                  <a:pt x="385320" y="446767"/>
                  <a:pt x="374459" y="457019"/>
                  <a:pt x="325892" y="457714"/>
                </a:cubicBezTo>
                <a:cubicBezTo>
                  <a:pt x="282624" y="458236"/>
                  <a:pt x="239270" y="457801"/>
                  <a:pt x="195916" y="457714"/>
                </a:cubicBezTo>
                <a:close/>
                <a:moveTo>
                  <a:pt x="194612" y="358234"/>
                </a:moveTo>
                <a:cubicBezTo>
                  <a:pt x="194612" y="358234"/>
                  <a:pt x="194612" y="358321"/>
                  <a:pt x="194612" y="358408"/>
                </a:cubicBezTo>
                <a:cubicBezTo>
                  <a:pt x="206168" y="358408"/>
                  <a:pt x="217723" y="358668"/>
                  <a:pt x="229278" y="358408"/>
                </a:cubicBezTo>
                <a:cubicBezTo>
                  <a:pt x="356040" y="355540"/>
                  <a:pt x="335188" y="381605"/>
                  <a:pt x="337187" y="242767"/>
                </a:cubicBezTo>
                <a:cubicBezTo>
                  <a:pt x="337187" y="241290"/>
                  <a:pt x="337013" y="239900"/>
                  <a:pt x="337187" y="238423"/>
                </a:cubicBezTo>
                <a:cubicBezTo>
                  <a:pt x="338924" y="213574"/>
                  <a:pt x="325892" y="205668"/>
                  <a:pt x="302781" y="206016"/>
                </a:cubicBezTo>
                <a:cubicBezTo>
                  <a:pt x="259427" y="206797"/>
                  <a:pt x="215899" y="207840"/>
                  <a:pt x="172718" y="205494"/>
                </a:cubicBezTo>
                <a:cubicBezTo>
                  <a:pt x="146740" y="204104"/>
                  <a:pt x="108599" y="220959"/>
                  <a:pt x="97217" y="194373"/>
                </a:cubicBezTo>
                <a:cubicBezTo>
                  <a:pt x="84271" y="164138"/>
                  <a:pt x="115723" y="140680"/>
                  <a:pt x="139616" y="121218"/>
                </a:cubicBezTo>
                <a:cubicBezTo>
                  <a:pt x="148825" y="113746"/>
                  <a:pt x="158643" y="105058"/>
                  <a:pt x="148565" y="92460"/>
                </a:cubicBezTo>
                <a:cubicBezTo>
                  <a:pt x="139094" y="80644"/>
                  <a:pt x="127800" y="86726"/>
                  <a:pt x="117461" y="92808"/>
                </a:cubicBezTo>
                <a:cubicBezTo>
                  <a:pt x="84098" y="112356"/>
                  <a:pt x="62116" y="142939"/>
                  <a:pt x="58033" y="179343"/>
                </a:cubicBezTo>
                <a:cubicBezTo>
                  <a:pt x="52386" y="229387"/>
                  <a:pt x="54992" y="280300"/>
                  <a:pt x="54731" y="330866"/>
                </a:cubicBezTo>
                <a:cubicBezTo>
                  <a:pt x="54644" y="354585"/>
                  <a:pt x="71500" y="358234"/>
                  <a:pt x="90527" y="358234"/>
                </a:cubicBezTo>
                <a:cubicBezTo>
                  <a:pt x="125193" y="358234"/>
                  <a:pt x="159946" y="358234"/>
                  <a:pt x="194612" y="358234"/>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864" name="Google Shape;1864;p37"/>
          <p:cNvSpPr/>
          <p:nvPr/>
        </p:nvSpPr>
        <p:spPr>
          <a:xfrm>
            <a:off x="1391149" y="4209028"/>
            <a:ext cx="601089" cy="538609"/>
          </a:xfrm>
          <a:custGeom>
            <a:avLst/>
            <a:gdLst/>
            <a:ahLst/>
            <a:cxnLst/>
            <a:rect l="l" t="t" r="r" b="b"/>
            <a:pathLst>
              <a:path w="601088" h="538606" extrusionOk="0">
                <a:moveTo>
                  <a:pt x="400405" y="156446"/>
                </a:moveTo>
                <a:cubicBezTo>
                  <a:pt x="401361" y="186247"/>
                  <a:pt x="402403" y="225604"/>
                  <a:pt x="389892" y="263311"/>
                </a:cubicBezTo>
                <a:cubicBezTo>
                  <a:pt x="367824" y="329603"/>
                  <a:pt x="322645" y="374087"/>
                  <a:pt x="256006" y="394504"/>
                </a:cubicBezTo>
                <a:cubicBezTo>
                  <a:pt x="230810" y="402237"/>
                  <a:pt x="226900" y="414053"/>
                  <a:pt x="238977" y="435078"/>
                </a:cubicBezTo>
                <a:cubicBezTo>
                  <a:pt x="275729" y="499198"/>
                  <a:pt x="338110" y="482342"/>
                  <a:pt x="394410" y="483819"/>
                </a:cubicBezTo>
                <a:cubicBezTo>
                  <a:pt x="437851" y="484949"/>
                  <a:pt x="474603" y="466790"/>
                  <a:pt x="485376" y="424565"/>
                </a:cubicBezTo>
                <a:cubicBezTo>
                  <a:pt x="496671" y="380255"/>
                  <a:pt x="509182" y="332991"/>
                  <a:pt x="463829" y="293112"/>
                </a:cubicBezTo>
                <a:cubicBezTo>
                  <a:pt x="430032" y="263398"/>
                  <a:pt x="434637" y="215265"/>
                  <a:pt x="466349" y="184856"/>
                </a:cubicBezTo>
                <a:cubicBezTo>
                  <a:pt x="497974" y="154448"/>
                  <a:pt x="544282" y="154534"/>
                  <a:pt x="575647" y="185030"/>
                </a:cubicBezTo>
                <a:cubicBezTo>
                  <a:pt x="607185" y="215700"/>
                  <a:pt x="611182" y="263485"/>
                  <a:pt x="577559" y="293199"/>
                </a:cubicBezTo>
                <a:cubicBezTo>
                  <a:pt x="550886" y="316744"/>
                  <a:pt x="547845" y="342375"/>
                  <a:pt x="547758" y="373652"/>
                </a:cubicBezTo>
                <a:cubicBezTo>
                  <a:pt x="547497" y="477390"/>
                  <a:pt x="486332" y="537947"/>
                  <a:pt x="383289" y="538469"/>
                </a:cubicBezTo>
                <a:cubicBezTo>
                  <a:pt x="364522" y="538555"/>
                  <a:pt x="345669" y="538729"/>
                  <a:pt x="326902" y="538469"/>
                </a:cubicBezTo>
                <a:cubicBezTo>
                  <a:pt x="257483" y="537339"/>
                  <a:pt x="204745" y="501022"/>
                  <a:pt x="182417" y="434991"/>
                </a:cubicBezTo>
                <a:cubicBezTo>
                  <a:pt x="175118" y="413531"/>
                  <a:pt x="165127" y="401628"/>
                  <a:pt x="143580" y="394157"/>
                </a:cubicBezTo>
                <a:cubicBezTo>
                  <a:pt x="57132" y="363835"/>
                  <a:pt x="9520" y="302669"/>
                  <a:pt x="2570" y="210400"/>
                </a:cubicBezTo>
                <a:cubicBezTo>
                  <a:pt x="-1079" y="162615"/>
                  <a:pt x="-1253" y="115003"/>
                  <a:pt x="4742" y="67478"/>
                </a:cubicBezTo>
                <a:cubicBezTo>
                  <a:pt x="10128" y="24645"/>
                  <a:pt x="106568" y="-17580"/>
                  <a:pt x="141408" y="7529"/>
                </a:cubicBezTo>
                <a:cubicBezTo>
                  <a:pt x="157221" y="18998"/>
                  <a:pt x="150618" y="36461"/>
                  <a:pt x="149923" y="51752"/>
                </a:cubicBezTo>
                <a:cubicBezTo>
                  <a:pt x="149054" y="70606"/>
                  <a:pt x="134805" y="73125"/>
                  <a:pt x="119687" y="75993"/>
                </a:cubicBezTo>
                <a:cubicBezTo>
                  <a:pt x="99791" y="79729"/>
                  <a:pt x="75030" y="61657"/>
                  <a:pt x="61650" y="77383"/>
                </a:cubicBezTo>
                <a:cubicBezTo>
                  <a:pt x="44360" y="97800"/>
                  <a:pt x="55394" y="127427"/>
                  <a:pt x="54699" y="153057"/>
                </a:cubicBezTo>
                <a:cubicBezTo>
                  <a:pt x="53830" y="186160"/>
                  <a:pt x="51571" y="219436"/>
                  <a:pt x="63561" y="251756"/>
                </a:cubicBezTo>
                <a:cubicBezTo>
                  <a:pt x="88062" y="317700"/>
                  <a:pt x="154701" y="359577"/>
                  <a:pt x="220297" y="349238"/>
                </a:cubicBezTo>
                <a:cubicBezTo>
                  <a:pt x="290846" y="338117"/>
                  <a:pt x="342280" y="280601"/>
                  <a:pt x="344540" y="208836"/>
                </a:cubicBezTo>
                <a:cubicBezTo>
                  <a:pt x="345669" y="172693"/>
                  <a:pt x="344540" y="136550"/>
                  <a:pt x="344887" y="100320"/>
                </a:cubicBezTo>
                <a:cubicBezTo>
                  <a:pt x="345148" y="78165"/>
                  <a:pt x="337328" y="67912"/>
                  <a:pt x="313262" y="73821"/>
                </a:cubicBezTo>
                <a:cubicBezTo>
                  <a:pt x="302315" y="76514"/>
                  <a:pt x="290238" y="75471"/>
                  <a:pt x="278769" y="74950"/>
                </a:cubicBezTo>
                <a:cubicBezTo>
                  <a:pt x="254008" y="73821"/>
                  <a:pt x="248447" y="57747"/>
                  <a:pt x="248795" y="36200"/>
                </a:cubicBezTo>
                <a:cubicBezTo>
                  <a:pt x="249142" y="15435"/>
                  <a:pt x="256788" y="2664"/>
                  <a:pt x="279291" y="3446"/>
                </a:cubicBezTo>
                <a:cubicBezTo>
                  <a:pt x="366955" y="6313"/>
                  <a:pt x="409354" y="25166"/>
                  <a:pt x="400666" y="107965"/>
                </a:cubicBezTo>
                <a:cubicBezTo>
                  <a:pt x="399275" y="120824"/>
                  <a:pt x="400492" y="133943"/>
                  <a:pt x="400492" y="156272"/>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865" name="Google Shape;1865;p37"/>
          <p:cNvSpPr/>
          <p:nvPr/>
        </p:nvSpPr>
        <p:spPr>
          <a:xfrm>
            <a:off x="2462076" y="4417777"/>
            <a:ext cx="520897" cy="317699"/>
          </a:xfrm>
          <a:custGeom>
            <a:avLst/>
            <a:gdLst/>
            <a:ahLst/>
            <a:cxnLst/>
            <a:rect l="l" t="t" r="r" b="b"/>
            <a:pathLst>
              <a:path w="520900" h="317700" extrusionOk="0">
                <a:moveTo>
                  <a:pt x="362683" y="0"/>
                </a:moveTo>
                <a:cubicBezTo>
                  <a:pt x="370242" y="8862"/>
                  <a:pt x="373196" y="10773"/>
                  <a:pt x="373717" y="13206"/>
                </a:cubicBezTo>
                <a:cubicBezTo>
                  <a:pt x="387966" y="82104"/>
                  <a:pt x="420112" y="122765"/>
                  <a:pt x="500392" y="109211"/>
                </a:cubicBezTo>
                <a:cubicBezTo>
                  <a:pt x="534102" y="103477"/>
                  <a:pt x="518376" y="129803"/>
                  <a:pt x="508385" y="142227"/>
                </a:cubicBezTo>
                <a:cubicBezTo>
                  <a:pt x="464335" y="196702"/>
                  <a:pt x="408644" y="237624"/>
                  <a:pt x="353647" y="280370"/>
                </a:cubicBezTo>
                <a:cubicBezTo>
                  <a:pt x="288398" y="330936"/>
                  <a:pt x="232446" y="329546"/>
                  <a:pt x="168240" y="279762"/>
                </a:cubicBezTo>
                <a:cubicBezTo>
                  <a:pt x="113243" y="237189"/>
                  <a:pt x="55379" y="198787"/>
                  <a:pt x="13502" y="141879"/>
                </a:cubicBezTo>
                <a:cubicBezTo>
                  <a:pt x="6899" y="132930"/>
                  <a:pt x="-4135" y="123286"/>
                  <a:pt x="1599" y="111470"/>
                </a:cubicBezTo>
                <a:cubicBezTo>
                  <a:pt x="7333" y="99567"/>
                  <a:pt x="21582" y="102174"/>
                  <a:pt x="32877" y="101653"/>
                </a:cubicBezTo>
                <a:cubicBezTo>
                  <a:pt x="44432" y="101044"/>
                  <a:pt x="56074" y="100436"/>
                  <a:pt x="67543" y="101479"/>
                </a:cubicBezTo>
                <a:cubicBezTo>
                  <a:pt x="99776" y="104520"/>
                  <a:pt x="123495" y="95223"/>
                  <a:pt x="136441" y="62729"/>
                </a:cubicBezTo>
                <a:cubicBezTo>
                  <a:pt x="149125" y="30843"/>
                  <a:pt x="163635" y="34666"/>
                  <a:pt x="177623" y="63077"/>
                </a:cubicBezTo>
                <a:cubicBezTo>
                  <a:pt x="194218" y="96874"/>
                  <a:pt x="210899" y="130585"/>
                  <a:pt x="229058" y="163513"/>
                </a:cubicBezTo>
                <a:cubicBezTo>
                  <a:pt x="237659" y="179065"/>
                  <a:pt x="239831" y="205043"/>
                  <a:pt x="262507" y="204174"/>
                </a:cubicBezTo>
                <a:cubicBezTo>
                  <a:pt x="282577" y="203392"/>
                  <a:pt x="283272" y="178891"/>
                  <a:pt x="290136" y="163774"/>
                </a:cubicBezTo>
                <a:cubicBezTo>
                  <a:pt x="314029" y="111470"/>
                  <a:pt x="336792" y="58646"/>
                  <a:pt x="362596" y="87"/>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866" name="Google Shape;1866;p37"/>
          <p:cNvSpPr/>
          <p:nvPr/>
        </p:nvSpPr>
        <p:spPr>
          <a:xfrm>
            <a:off x="562008" y="4177518"/>
            <a:ext cx="196943" cy="100638"/>
          </a:xfrm>
          <a:custGeom>
            <a:avLst/>
            <a:gdLst/>
            <a:ahLst/>
            <a:cxnLst/>
            <a:rect l="l" t="t" r="r" b="b"/>
            <a:pathLst>
              <a:path w="196944" h="100636" extrusionOk="0">
                <a:moveTo>
                  <a:pt x="99027" y="100637"/>
                </a:moveTo>
                <a:cubicBezTo>
                  <a:pt x="86081" y="100637"/>
                  <a:pt x="73136" y="100637"/>
                  <a:pt x="60103" y="100637"/>
                </a:cubicBezTo>
                <a:cubicBezTo>
                  <a:pt x="4412" y="100376"/>
                  <a:pt x="-5319" y="88734"/>
                  <a:pt x="2239" y="34258"/>
                </a:cubicBezTo>
                <a:cubicBezTo>
                  <a:pt x="5280" y="12277"/>
                  <a:pt x="15272" y="27"/>
                  <a:pt x="38296" y="27"/>
                </a:cubicBezTo>
                <a:cubicBezTo>
                  <a:pt x="80086" y="200"/>
                  <a:pt x="121877" y="-234"/>
                  <a:pt x="163580" y="200"/>
                </a:cubicBezTo>
                <a:cubicBezTo>
                  <a:pt x="201287" y="635"/>
                  <a:pt x="196335" y="28958"/>
                  <a:pt x="196770" y="53112"/>
                </a:cubicBezTo>
                <a:cubicBezTo>
                  <a:pt x="197204" y="76657"/>
                  <a:pt x="199289" y="101418"/>
                  <a:pt x="163754" y="100376"/>
                </a:cubicBezTo>
                <a:cubicBezTo>
                  <a:pt x="142207" y="99768"/>
                  <a:pt x="120574" y="100289"/>
                  <a:pt x="98940" y="100289"/>
                </a:cubicBezTo>
                <a:cubicBezTo>
                  <a:pt x="98940" y="100376"/>
                  <a:pt x="98940" y="100550"/>
                  <a:pt x="98940" y="100637"/>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867" name="Google Shape;1867;p37"/>
          <p:cNvSpPr/>
          <p:nvPr/>
        </p:nvSpPr>
        <p:spPr>
          <a:xfrm>
            <a:off x="3817126" y="4256504"/>
            <a:ext cx="138083" cy="107698"/>
          </a:xfrm>
          <a:custGeom>
            <a:avLst/>
            <a:gdLst/>
            <a:ahLst/>
            <a:cxnLst/>
            <a:rect l="l" t="t" r="r" b="b"/>
            <a:pathLst>
              <a:path w="138079" h="107694" extrusionOk="0">
                <a:moveTo>
                  <a:pt x="44490" y="107585"/>
                </a:moveTo>
                <a:cubicBezTo>
                  <a:pt x="29807" y="101329"/>
                  <a:pt x="-515" y="111755"/>
                  <a:pt x="7" y="78740"/>
                </a:cubicBezTo>
                <a:cubicBezTo>
                  <a:pt x="528" y="43726"/>
                  <a:pt x="57697" y="-1192"/>
                  <a:pt x="97141" y="24"/>
                </a:cubicBezTo>
                <a:cubicBezTo>
                  <a:pt x="117993" y="632"/>
                  <a:pt x="138758" y="2804"/>
                  <a:pt x="138063" y="32171"/>
                </a:cubicBezTo>
                <a:cubicBezTo>
                  <a:pt x="137020" y="73961"/>
                  <a:pt x="95838" y="108714"/>
                  <a:pt x="44577" y="107672"/>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868" name="Google Shape;1868;p37"/>
          <p:cNvSpPr/>
          <p:nvPr/>
        </p:nvSpPr>
        <p:spPr>
          <a:xfrm>
            <a:off x="600321" y="4516770"/>
            <a:ext cx="124870" cy="111611"/>
          </a:xfrm>
          <a:custGeom>
            <a:avLst/>
            <a:gdLst/>
            <a:ahLst/>
            <a:cxnLst/>
            <a:rect l="l" t="t" r="r" b="b"/>
            <a:pathLst>
              <a:path w="124868" h="111615" extrusionOk="0">
                <a:moveTo>
                  <a:pt x="63146" y="45844"/>
                </a:moveTo>
                <a:cubicBezTo>
                  <a:pt x="69576" y="34114"/>
                  <a:pt x="72964" y="27946"/>
                  <a:pt x="76353" y="21690"/>
                </a:cubicBezTo>
                <a:cubicBezTo>
                  <a:pt x="84520" y="6399"/>
                  <a:pt x="96596" y="-6286"/>
                  <a:pt x="113973" y="3358"/>
                </a:cubicBezTo>
                <a:cubicBezTo>
                  <a:pt x="134390" y="14740"/>
                  <a:pt x="121271" y="32377"/>
                  <a:pt x="113538" y="44280"/>
                </a:cubicBezTo>
                <a:cubicBezTo>
                  <a:pt x="97899" y="68346"/>
                  <a:pt x="98768" y="111961"/>
                  <a:pt x="62364" y="111614"/>
                </a:cubicBezTo>
                <a:cubicBezTo>
                  <a:pt x="26656" y="111266"/>
                  <a:pt x="25961" y="68607"/>
                  <a:pt x="11104" y="43932"/>
                </a:cubicBezTo>
                <a:cubicBezTo>
                  <a:pt x="3893" y="31942"/>
                  <a:pt x="-10009" y="14305"/>
                  <a:pt x="11538" y="3445"/>
                </a:cubicBezTo>
                <a:cubicBezTo>
                  <a:pt x="32042" y="-6894"/>
                  <a:pt x="42816" y="9179"/>
                  <a:pt x="51330" y="25339"/>
                </a:cubicBezTo>
                <a:cubicBezTo>
                  <a:pt x="53937" y="30292"/>
                  <a:pt x="56891" y="35070"/>
                  <a:pt x="63146" y="45844"/>
                </a:cubicBezTo>
                <a:close/>
              </a:path>
            </a:pathLst>
          </a:custGeom>
          <a:solidFill>
            <a:srgbClr val="00B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pic>
        <p:nvPicPr>
          <p:cNvPr id="1869" name="Google Shape;1869;p37"/>
          <p:cNvPicPr preferRelativeResize="0"/>
          <p:nvPr/>
        </p:nvPicPr>
        <p:blipFill rotWithShape="1">
          <a:blip r:embed="rId3">
            <a:alphaModFix/>
          </a:blip>
          <a:srcRect/>
          <a:stretch/>
        </p:blipFill>
        <p:spPr>
          <a:xfrm>
            <a:off x="3195763" y="3309131"/>
            <a:ext cx="647578" cy="574819"/>
          </a:xfrm>
          <a:prstGeom prst="rect">
            <a:avLst/>
          </a:prstGeom>
          <a:noFill/>
          <a:ln>
            <a:noFill/>
          </a:ln>
        </p:spPr>
      </p:pic>
      <p:pic>
        <p:nvPicPr>
          <p:cNvPr id="1870" name="Google Shape;1870;p37"/>
          <p:cNvPicPr preferRelativeResize="0"/>
          <p:nvPr/>
        </p:nvPicPr>
        <p:blipFill rotWithShape="1">
          <a:blip r:embed="rId4">
            <a:alphaModFix/>
          </a:blip>
          <a:srcRect/>
          <a:stretch/>
        </p:blipFill>
        <p:spPr>
          <a:xfrm>
            <a:off x="627479" y="3473604"/>
            <a:ext cx="695328" cy="381003"/>
          </a:xfrm>
          <a:prstGeom prst="rect">
            <a:avLst/>
          </a:prstGeom>
          <a:noFill/>
          <a:ln>
            <a:noFill/>
          </a:ln>
        </p:spPr>
      </p:pic>
      <p:pic>
        <p:nvPicPr>
          <p:cNvPr id="1871" name="Google Shape;1871;p37"/>
          <p:cNvPicPr preferRelativeResize="0"/>
          <p:nvPr/>
        </p:nvPicPr>
        <p:blipFill rotWithShape="1">
          <a:blip r:embed="rId5">
            <a:alphaModFix/>
          </a:blip>
          <a:srcRect/>
          <a:stretch/>
        </p:blipFill>
        <p:spPr>
          <a:xfrm>
            <a:off x="2989813" y="947931"/>
            <a:ext cx="800100" cy="523878"/>
          </a:xfrm>
          <a:prstGeom prst="rect">
            <a:avLst/>
          </a:prstGeom>
          <a:noFill/>
          <a:ln>
            <a:noFill/>
          </a:ln>
        </p:spPr>
      </p:pic>
      <p:pic>
        <p:nvPicPr>
          <p:cNvPr id="1872" name="Google Shape;1872;p37"/>
          <p:cNvPicPr preferRelativeResize="0"/>
          <p:nvPr/>
        </p:nvPicPr>
        <p:blipFill rotWithShape="1">
          <a:blip r:embed="rId6">
            <a:alphaModFix/>
          </a:blip>
          <a:srcRect/>
          <a:stretch/>
        </p:blipFill>
        <p:spPr>
          <a:xfrm>
            <a:off x="829269" y="899001"/>
            <a:ext cx="657225" cy="75247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76"/>
        <p:cNvGrpSpPr/>
        <p:nvPr/>
      </p:nvGrpSpPr>
      <p:grpSpPr>
        <a:xfrm>
          <a:off x="0" y="0"/>
          <a:ext cx="0" cy="0"/>
          <a:chOff x="0" y="0"/>
          <a:chExt cx="0" cy="0"/>
        </a:xfrm>
      </p:grpSpPr>
      <p:sp>
        <p:nvSpPr>
          <p:cNvPr id="1877" name="Google Shape;1877;p38"/>
          <p:cNvSpPr/>
          <p:nvPr/>
        </p:nvSpPr>
        <p:spPr>
          <a:xfrm>
            <a:off x="4584051" y="1119115"/>
            <a:ext cx="392359" cy="393521"/>
          </a:xfrm>
          <a:custGeom>
            <a:avLst/>
            <a:gdLst/>
            <a:ahLst/>
            <a:cxnLst/>
            <a:rect l="l" t="t" r="r" b="b"/>
            <a:pathLst>
              <a:path w="3240001" h="3249575" extrusionOk="0">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78" name="Google Shape;1878;p38"/>
          <p:cNvSpPr/>
          <p:nvPr/>
        </p:nvSpPr>
        <p:spPr>
          <a:xfrm>
            <a:off x="3954990" y="1172013"/>
            <a:ext cx="392359" cy="287715"/>
          </a:xfrm>
          <a:custGeom>
            <a:avLst/>
            <a:gdLst/>
            <a:ahLst/>
            <a:cxnLst/>
            <a:rect l="l" t="t" r="r" b="b"/>
            <a:pathLst>
              <a:path w="3240001" h="2375905" extrusionOk="0">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79" name="Google Shape;1879;p38"/>
          <p:cNvSpPr/>
          <p:nvPr/>
        </p:nvSpPr>
        <p:spPr>
          <a:xfrm>
            <a:off x="4585615" y="3390156"/>
            <a:ext cx="234854" cy="530928"/>
          </a:xfrm>
          <a:custGeom>
            <a:avLst/>
            <a:gdLst/>
            <a:ahLst/>
            <a:cxnLst/>
            <a:rect l="l" t="t" r="r" b="b"/>
            <a:pathLst>
              <a:path w="1346449" h="3166775" extrusionOk="0">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80" name="Google Shape;1880;p38"/>
          <p:cNvSpPr/>
          <p:nvPr/>
        </p:nvSpPr>
        <p:spPr>
          <a:xfrm rot="-2699990">
            <a:off x="7189317" y="2740928"/>
            <a:ext cx="169246" cy="377052"/>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81" name="Google Shape;1881;p38"/>
          <p:cNvSpPr/>
          <p:nvPr/>
        </p:nvSpPr>
        <p:spPr>
          <a:xfrm flipH="1">
            <a:off x="3950272" y="3481431"/>
            <a:ext cx="348368" cy="348368"/>
          </a:xfrm>
          <a:custGeom>
            <a:avLst/>
            <a:gdLst/>
            <a:ahLst/>
            <a:cxnLst/>
            <a:rect l="l" t="t" r="r" b="b"/>
            <a:pathLst>
              <a:path w="3242753" h="3227814" extrusionOk="0">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82" name="Google Shape;1882;p38"/>
          <p:cNvSpPr/>
          <p:nvPr/>
        </p:nvSpPr>
        <p:spPr>
          <a:xfrm>
            <a:off x="5809055" y="2731879"/>
            <a:ext cx="345588" cy="340037"/>
          </a:xfrm>
          <a:custGeom>
            <a:avLst/>
            <a:gdLst/>
            <a:ahLst/>
            <a:cxnLst/>
            <a:rect l="l" t="t" r="r" b="b"/>
            <a:pathLst>
              <a:path w="3214097" h="3162551" extrusionOk="0">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83" name="Google Shape;1883;p38"/>
          <p:cNvSpPr/>
          <p:nvPr/>
        </p:nvSpPr>
        <p:spPr>
          <a:xfrm>
            <a:off x="8297777" y="2700424"/>
            <a:ext cx="348368" cy="347353"/>
          </a:xfrm>
          <a:custGeom>
            <a:avLst/>
            <a:gdLst/>
            <a:ahLst/>
            <a:cxnLst/>
            <a:rect l="l" t="t" r="r" b="b"/>
            <a:pathLst>
              <a:path w="3240000" h="3230531" extrusionOk="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84" name="Google Shape;1884;p38"/>
          <p:cNvSpPr/>
          <p:nvPr/>
        </p:nvSpPr>
        <p:spPr>
          <a:xfrm>
            <a:off x="5213122" y="1139040"/>
            <a:ext cx="353671" cy="353671"/>
          </a:xfrm>
          <a:custGeom>
            <a:avLst/>
            <a:gdLst/>
            <a:ahLst/>
            <a:cxnLst/>
            <a:rect l="l" t="t" r="r" b="b"/>
            <a:pathLst>
              <a:path w="3240000" h="3240000" extrusionOk="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85" name="Google Shape;1885;p38"/>
          <p:cNvSpPr/>
          <p:nvPr/>
        </p:nvSpPr>
        <p:spPr>
          <a:xfrm rot="5400013">
            <a:off x="5803266" y="1139041"/>
            <a:ext cx="354147" cy="353671"/>
          </a:xfrm>
          <a:custGeom>
            <a:avLst/>
            <a:gdLst/>
            <a:ahLst/>
            <a:cxnLst/>
            <a:rect l="l" t="t" r="r" b="b"/>
            <a:pathLst>
              <a:path w="3244313" h="3240000" extrusionOk="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86" name="Google Shape;1886;p38"/>
          <p:cNvSpPr/>
          <p:nvPr/>
        </p:nvSpPr>
        <p:spPr>
          <a:xfrm>
            <a:off x="5107445" y="3464240"/>
            <a:ext cx="384889" cy="382758"/>
          </a:xfrm>
          <a:custGeom>
            <a:avLst/>
            <a:gdLst/>
            <a:ahLst/>
            <a:cxnLst/>
            <a:rect l="l" t="t" r="r" b="b"/>
            <a:pathLst>
              <a:path w="3228711" h="3210836" extrusionOk="0">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87" name="Google Shape;1887;p38"/>
          <p:cNvSpPr/>
          <p:nvPr/>
        </p:nvSpPr>
        <p:spPr>
          <a:xfrm rot="-5399996">
            <a:off x="6394015" y="1102940"/>
            <a:ext cx="425552" cy="425826"/>
          </a:xfrm>
          <a:custGeom>
            <a:avLst/>
            <a:gdLst/>
            <a:ahLst/>
            <a:cxnLst/>
            <a:rect l="l" t="t" r="r" b="b"/>
            <a:pathLst>
              <a:path w="3185463" h="3187558" extrusionOk="0">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88" name="Google Shape;1888;p38"/>
          <p:cNvSpPr/>
          <p:nvPr/>
        </p:nvSpPr>
        <p:spPr>
          <a:xfrm>
            <a:off x="7056415" y="1068229"/>
            <a:ext cx="354979" cy="495293"/>
          </a:xfrm>
          <a:custGeom>
            <a:avLst/>
            <a:gdLst/>
            <a:ahLst/>
            <a:cxnLst/>
            <a:rect l="l" t="t" r="r" b="b"/>
            <a:pathLst>
              <a:path w="2512265" h="3505352" extrusionOk="0">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89" name="Google Shape;1889;p38"/>
          <p:cNvSpPr/>
          <p:nvPr/>
        </p:nvSpPr>
        <p:spPr>
          <a:xfrm>
            <a:off x="5779309" y="3450717"/>
            <a:ext cx="289343" cy="409797"/>
          </a:xfrm>
          <a:custGeom>
            <a:avLst/>
            <a:gdLst/>
            <a:ahLst/>
            <a:cxnLst/>
            <a:rect l="l" t="t" r="r" b="b"/>
            <a:pathLst>
              <a:path w="2387678" h="3240000" extrusionOk="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90" name="Google Shape;1890;p38"/>
          <p:cNvSpPr/>
          <p:nvPr/>
        </p:nvSpPr>
        <p:spPr>
          <a:xfrm rot="-899986">
            <a:off x="4603145" y="2725670"/>
            <a:ext cx="411507" cy="352492"/>
          </a:xfrm>
          <a:custGeom>
            <a:avLst/>
            <a:gdLst/>
            <a:ahLst/>
            <a:cxnLst/>
            <a:rect l="l" t="t" r="r" b="b"/>
            <a:pathLst>
              <a:path w="2901316" h="2485205" extrusionOk="0">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91" name="Google Shape;1891;p38"/>
          <p:cNvSpPr/>
          <p:nvPr/>
        </p:nvSpPr>
        <p:spPr>
          <a:xfrm>
            <a:off x="3300883" y="2658938"/>
            <a:ext cx="395505" cy="37022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92" name="Google Shape;1892;p38"/>
          <p:cNvSpPr/>
          <p:nvPr/>
        </p:nvSpPr>
        <p:spPr>
          <a:xfrm>
            <a:off x="3282174" y="3460062"/>
            <a:ext cx="381112" cy="381112"/>
          </a:xfrm>
          <a:custGeom>
            <a:avLst/>
            <a:gdLst/>
            <a:ahLst/>
            <a:cxnLst/>
            <a:rect l="l" t="t" r="r" b="b"/>
            <a:pathLst>
              <a:path w="3240000" h="3240000" extrusionOk="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92D05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93" name="Google Shape;1893;p38"/>
          <p:cNvSpPr/>
          <p:nvPr/>
        </p:nvSpPr>
        <p:spPr>
          <a:xfrm rot="-2794013">
            <a:off x="7595045" y="1154508"/>
            <a:ext cx="413884" cy="409568"/>
          </a:xfrm>
          <a:custGeom>
            <a:avLst/>
            <a:gdLst/>
            <a:ahLst/>
            <a:cxnLst/>
            <a:rect l="l" t="t" r="r" b="b"/>
            <a:pathLst>
              <a:path w="1807241" h="1788383" extrusionOk="0">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94" name="Google Shape;1894;p38"/>
          <p:cNvSpPr/>
          <p:nvPr/>
        </p:nvSpPr>
        <p:spPr>
          <a:xfrm>
            <a:off x="8199616" y="1154567"/>
            <a:ext cx="408435" cy="410291"/>
          </a:xfrm>
          <a:custGeom>
            <a:avLst/>
            <a:gdLst/>
            <a:ahLst/>
            <a:cxnLst/>
            <a:rect l="l" t="t" r="r" b="b"/>
            <a:pathLst>
              <a:path w="371900" h="373588" extrusionOk="0">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92D05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95" name="Google Shape;1895;p38"/>
          <p:cNvSpPr/>
          <p:nvPr/>
        </p:nvSpPr>
        <p:spPr>
          <a:xfrm>
            <a:off x="7022610" y="3433517"/>
            <a:ext cx="358609" cy="426997"/>
          </a:xfrm>
          <a:custGeom>
            <a:avLst/>
            <a:gdLst/>
            <a:ahLst/>
            <a:cxnLst/>
            <a:rect l="l" t="t" r="r" b="b"/>
            <a:pathLst>
              <a:path w="2721114" h="3240000" extrusionOk="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96" name="Google Shape;1896;p38"/>
          <p:cNvSpPr/>
          <p:nvPr/>
        </p:nvSpPr>
        <p:spPr>
          <a:xfrm>
            <a:off x="6366327" y="3433517"/>
            <a:ext cx="358609" cy="426997"/>
          </a:xfrm>
          <a:custGeom>
            <a:avLst/>
            <a:gdLst/>
            <a:ahLst/>
            <a:cxnLst/>
            <a:rect l="l" t="t" r="r" b="b"/>
            <a:pathLst>
              <a:path w="2721114" h="3240000" extrusionOk="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97" name="Google Shape;1897;p38"/>
          <p:cNvSpPr/>
          <p:nvPr/>
        </p:nvSpPr>
        <p:spPr>
          <a:xfrm>
            <a:off x="7678884" y="3433517"/>
            <a:ext cx="358609" cy="426997"/>
          </a:xfrm>
          <a:custGeom>
            <a:avLst/>
            <a:gdLst/>
            <a:ahLst/>
            <a:cxnLst/>
            <a:rect l="l" t="t" r="r" b="b"/>
            <a:pathLst>
              <a:path w="2721114" h="3240000" extrusionOk="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98" name="Google Shape;1898;p38"/>
          <p:cNvSpPr/>
          <p:nvPr/>
        </p:nvSpPr>
        <p:spPr>
          <a:xfrm>
            <a:off x="8335167" y="3433517"/>
            <a:ext cx="358609" cy="426997"/>
          </a:xfrm>
          <a:custGeom>
            <a:avLst/>
            <a:gdLst/>
            <a:ahLst/>
            <a:cxnLst/>
            <a:rect l="l" t="t" r="r" b="b"/>
            <a:pathLst>
              <a:path w="2721114" h="3240000" extrusionOk="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899" name="Google Shape;1899;p38"/>
          <p:cNvSpPr/>
          <p:nvPr/>
        </p:nvSpPr>
        <p:spPr>
          <a:xfrm>
            <a:off x="3263393" y="1109075"/>
            <a:ext cx="453185" cy="462357"/>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nvGrpSpPr>
          <p:cNvPr id="1900" name="Google Shape;1900;p38"/>
          <p:cNvGrpSpPr/>
          <p:nvPr/>
        </p:nvGrpSpPr>
        <p:grpSpPr>
          <a:xfrm>
            <a:off x="7025856" y="4064928"/>
            <a:ext cx="303114" cy="420175"/>
            <a:chOff x="7025856" y="4064928"/>
            <a:chExt cx="303114" cy="420175"/>
          </a:xfrm>
        </p:grpSpPr>
        <p:sp>
          <p:nvSpPr>
            <p:cNvPr id="1901" name="Google Shape;1901;p38"/>
            <p:cNvSpPr/>
            <p:nvPr/>
          </p:nvSpPr>
          <p:spPr>
            <a:xfrm>
              <a:off x="7190997" y="4065989"/>
              <a:ext cx="137973" cy="164107"/>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02" name="Google Shape;1902;p38"/>
            <p:cNvSpPr/>
            <p:nvPr/>
          </p:nvSpPr>
          <p:spPr>
            <a:xfrm>
              <a:off x="7163793" y="4172571"/>
              <a:ext cx="29297" cy="83667"/>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03" name="Google Shape;1903;p38"/>
            <p:cNvSpPr/>
            <p:nvPr/>
          </p:nvSpPr>
          <p:spPr>
            <a:xfrm>
              <a:off x="7026889" y="4064928"/>
              <a:ext cx="136940" cy="163083"/>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04" name="Google Shape;1904;p38"/>
            <p:cNvSpPr/>
            <p:nvPr/>
          </p:nvSpPr>
          <p:spPr>
            <a:xfrm>
              <a:off x="7025856" y="4258296"/>
              <a:ext cx="303114" cy="226807"/>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grpSp>
        <p:nvGrpSpPr>
          <p:cNvPr id="1905" name="Google Shape;1905;p38"/>
          <p:cNvGrpSpPr/>
          <p:nvPr/>
        </p:nvGrpSpPr>
        <p:grpSpPr>
          <a:xfrm>
            <a:off x="3235348" y="1800673"/>
            <a:ext cx="483150" cy="480763"/>
            <a:chOff x="3235348" y="1800673"/>
            <a:chExt cx="483150" cy="480763"/>
          </a:xfrm>
        </p:grpSpPr>
        <p:sp>
          <p:nvSpPr>
            <p:cNvPr id="1906" name="Google Shape;1906;p38"/>
            <p:cNvSpPr/>
            <p:nvPr/>
          </p:nvSpPr>
          <p:spPr>
            <a:xfrm>
              <a:off x="3235348" y="1800673"/>
              <a:ext cx="386288" cy="385072"/>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07" name="Google Shape;1907;p38"/>
            <p:cNvSpPr/>
            <p:nvPr/>
          </p:nvSpPr>
          <p:spPr>
            <a:xfrm>
              <a:off x="3299914" y="1994214"/>
              <a:ext cx="418584" cy="287222"/>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grpSp>
        <p:nvGrpSpPr>
          <p:cNvPr id="1908" name="Google Shape;1908;p38"/>
          <p:cNvGrpSpPr/>
          <p:nvPr/>
        </p:nvGrpSpPr>
        <p:grpSpPr>
          <a:xfrm>
            <a:off x="3299914" y="4214195"/>
            <a:ext cx="371547" cy="331551"/>
            <a:chOff x="3299914" y="4214195"/>
            <a:chExt cx="371547" cy="331551"/>
          </a:xfrm>
        </p:grpSpPr>
        <p:sp>
          <p:nvSpPr>
            <p:cNvPr id="1909" name="Google Shape;1909;p38"/>
            <p:cNvSpPr/>
            <p:nvPr/>
          </p:nvSpPr>
          <p:spPr>
            <a:xfrm>
              <a:off x="3393932" y="4214195"/>
              <a:ext cx="277529" cy="274603"/>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10" name="Google Shape;1910;p38"/>
            <p:cNvSpPr/>
            <p:nvPr/>
          </p:nvSpPr>
          <p:spPr>
            <a:xfrm>
              <a:off x="3356862" y="4386623"/>
              <a:ext cx="136510" cy="13651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11" name="Google Shape;1911;p38"/>
            <p:cNvSpPr/>
            <p:nvPr/>
          </p:nvSpPr>
          <p:spPr>
            <a:xfrm>
              <a:off x="3299914" y="4493297"/>
              <a:ext cx="89510" cy="52449"/>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grpSp>
        <p:nvGrpSpPr>
          <p:cNvPr id="1912" name="Google Shape;1912;p38"/>
          <p:cNvGrpSpPr/>
          <p:nvPr/>
        </p:nvGrpSpPr>
        <p:grpSpPr>
          <a:xfrm>
            <a:off x="6324529" y="4126467"/>
            <a:ext cx="372408" cy="364370"/>
            <a:chOff x="6324529" y="4126467"/>
            <a:chExt cx="372408" cy="364370"/>
          </a:xfrm>
        </p:grpSpPr>
        <p:sp>
          <p:nvSpPr>
            <p:cNvPr id="1913" name="Google Shape;1913;p38"/>
            <p:cNvSpPr/>
            <p:nvPr/>
          </p:nvSpPr>
          <p:spPr>
            <a:xfrm>
              <a:off x="6440210" y="4126467"/>
              <a:ext cx="122054" cy="120929"/>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14" name="Google Shape;1914;p38"/>
            <p:cNvSpPr/>
            <p:nvPr/>
          </p:nvSpPr>
          <p:spPr>
            <a:xfrm>
              <a:off x="6573996" y="4259339"/>
              <a:ext cx="122941" cy="120929"/>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15" name="Google Shape;1915;p38"/>
            <p:cNvSpPr/>
            <p:nvPr/>
          </p:nvSpPr>
          <p:spPr>
            <a:xfrm>
              <a:off x="6324529" y="4198568"/>
              <a:ext cx="301020" cy="292269"/>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grpSp>
        <p:nvGrpSpPr>
          <p:cNvPr id="1916" name="Google Shape;1916;p38"/>
          <p:cNvGrpSpPr/>
          <p:nvPr/>
        </p:nvGrpSpPr>
        <p:grpSpPr>
          <a:xfrm>
            <a:off x="3964161" y="4157045"/>
            <a:ext cx="352263" cy="356771"/>
            <a:chOff x="3964161" y="4157045"/>
            <a:chExt cx="352263" cy="356771"/>
          </a:xfrm>
        </p:grpSpPr>
        <p:sp>
          <p:nvSpPr>
            <p:cNvPr id="1917" name="Google Shape;1917;p38"/>
            <p:cNvSpPr/>
            <p:nvPr/>
          </p:nvSpPr>
          <p:spPr>
            <a:xfrm>
              <a:off x="3964161" y="4157045"/>
              <a:ext cx="352263" cy="356771"/>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18" name="Google Shape;1918;p38"/>
            <p:cNvSpPr/>
            <p:nvPr/>
          </p:nvSpPr>
          <p:spPr>
            <a:xfrm>
              <a:off x="4097947" y="4300094"/>
              <a:ext cx="72329" cy="71469"/>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grpSp>
        <p:nvGrpSpPr>
          <p:cNvPr id="1919" name="Google Shape;1919;p38"/>
          <p:cNvGrpSpPr/>
          <p:nvPr/>
        </p:nvGrpSpPr>
        <p:grpSpPr>
          <a:xfrm>
            <a:off x="7665927" y="4173513"/>
            <a:ext cx="365202" cy="332668"/>
            <a:chOff x="7665927" y="4173513"/>
            <a:chExt cx="365202" cy="332668"/>
          </a:xfrm>
        </p:grpSpPr>
        <p:sp>
          <p:nvSpPr>
            <p:cNvPr id="1920" name="Google Shape;1920;p38"/>
            <p:cNvSpPr/>
            <p:nvPr/>
          </p:nvSpPr>
          <p:spPr>
            <a:xfrm>
              <a:off x="7665927" y="4173513"/>
              <a:ext cx="344436" cy="94942"/>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21" name="Google Shape;1921;p38"/>
            <p:cNvSpPr/>
            <p:nvPr/>
          </p:nvSpPr>
          <p:spPr>
            <a:xfrm>
              <a:off x="7937997" y="4291919"/>
              <a:ext cx="24441" cy="94942"/>
            </a:xfrm>
            <a:custGeom>
              <a:avLst/>
              <a:gdLst/>
              <a:ahLst/>
              <a:cxnLst/>
              <a:rect l="l" t="t" r="r" b="b"/>
              <a:pathLst>
                <a:path w="852" h="3309" extrusionOk="0">
                  <a:moveTo>
                    <a:pt x="1" y="1"/>
                  </a:moveTo>
                  <a:lnTo>
                    <a:pt x="1" y="3309"/>
                  </a:lnTo>
                  <a:lnTo>
                    <a:pt x="852" y="3309"/>
                  </a:lnTo>
                  <a:lnTo>
                    <a:pt x="852"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22" name="Google Shape;1922;p38"/>
            <p:cNvSpPr/>
            <p:nvPr/>
          </p:nvSpPr>
          <p:spPr>
            <a:xfrm>
              <a:off x="7985912" y="4292833"/>
              <a:ext cx="45217" cy="94942"/>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23" name="Google Shape;1923;p38"/>
            <p:cNvSpPr/>
            <p:nvPr/>
          </p:nvSpPr>
          <p:spPr>
            <a:xfrm>
              <a:off x="7691265" y="4291919"/>
              <a:ext cx="223269" cy="94942"/>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24" name="Google Shape;1924;p38"/>
            <p:cNvSpPr/>
            <p:nvPr/>
          </p:nvSpPr>
          <p:spPr>
            <a:xfrm>
              <a:off x="7739143" y="4410324"/>
              <a:ext cx="24441" cy="94942"/>
            </a:xfrm>
            <a:custGeom>
              <a:avLst/>
              <a:gdLst/>
              <a:ahLst/>
              <a:cxnLst/>
              <a:rect l="l" t="t" r="r" b="b"/>
              <a:pathLst>
                <a:path w="852" h="3309" extrusionOk="0">
                  <a:moveTo>
                    <a:pt x="1" y="1"/>
                  </a:moveTo>
                  <a:lnTo>
                    <a:pt x="1" y="3309"/>
                  </a:lnTo>
                  <a:lnTo>
                    <a:pt x="851" y="3309"/>
                  </a:lnTo>
                  <a:lnTo>
                    <a:pt x="851"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25" name="Google Shape;1925;p38"/>
            <p:cNvSpPr/>
            <p:nvPr/>
          </p:nvSpPr>
          <p:spPr>
            <a:xfrm>
              <a:off x="7787057" y="4412135"/>
              <a:ext cx="218770" cy="94046"/>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26" name="Google Shape;1926;p38"/>
            <p:cNvSpPr/>
            <p:nvPr/>
          </p:nvSpPr>
          <p:spPr>
            <a:xfrm>
              <a:off x="7665927" y="4411239"/>
              <a:ext cx="49752" cy="94942"/>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sp>
        <p:nvSpPr>
          <p:cNvPr id="1927" name="Google Shape;1927;p38"/>
          <p:cNvSpPr/>
          <p:nvPr/>
        </p:nvSpPr>
        <p:spPr>
          <a:xfrm>
            <a:off x="4558101" y="4157703"/>
            <a:ext cx="309167" cy="365202"/>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nvGrpSpPr>
          <p:cNvPr id="1928" name="Google Shape;1928;p38"/>
          <p:cNvGrpSpPr/>
          <p:nvPr/>
        </p:nvGrpSpPr>
        <p:grpSpPr>
          <a:xfrm>
            <a:off x="8328949" y="4140814"/>
            <a:ext cx="357082" cy="363401"/>
            <a:chOff x="8328949" y="4140814"/>
            <a:chExt cx="357082" cy="363401"/>
          </a:xfrm>
        </p:grpSpPr>
        <p:sp>
          <p:nvSpPr>
            <p:cNvPr id="1929" name="Google Shape;1929;p38"/>
            <p:cNvSpPr/>
            <p:nvPr/>
          </p:nvSpPr>
          <p:spPr>
            <a:xfrm>
              <a:off x="8328949" y="4140814"/>
              <a:ext cx="357082" cy="154332"/>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30" name="Google Shape;1930;p38"/>
            <p:cNvSpPr/>
            <p:nvPr/>
          </p:nvSpPr>
          <p:spPr>
            <a:xfrm>
              <a:off x="8397657" y="4285445"/>
              <a:ext cx="212424" cy="218770"/>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31" name="Google Shape;1931;p38"/>
            <p:cNvSpPr/>
            <p:nvPr/>
          </p:nvSpPr>
          <p:spPr>
            <a:xfrm>
              <a:off x="8469072" y="4236616"/>
              <a:ext cx="76837" cy="23527"/>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grpSp>
        <p:nvGrpSpPr>
          <p:cNvPr id="1932" name="Google Shape;1932;p38"/>
          <p:cNvGrpSpPr/>
          <p:nvPr/>
        </p:nvGrpSpPr>
        <p:grpSpPr>
          <a:xfrm>
            <a:off x="5126254" y="4158599"/>
            <a:ext cx="365202" cy="363400"/>
            <a:chOff x="5126254" y="4158599"/>
            <a:chExt cx="365202" cy="363400"/>
          </a:xfrm>
        </p:grpSpPr>
        <p:sp>
          <p:nvSpPr>
            <p:cNvPr id="1933" name="Google Shape;1933;p38"/>
            <p:cNvSpPr/>
            <p:nvPr/>
          </p:nvSpPr>
          <p:spPr>
            <a:xfrm>
              <a:off x="5202195" y="4308652"/>
              <a:ext cx="214234" cy="213347"/>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34" name="Google Shape;1934;p38"/>
            <p:cNvSpPr/>
            <p:nvPr/>
          </p:nvSpPr>
          <p:spPr>
            <a:xfrm>
              <a:off x="5317876" y="4160757"/>
              <a:ext cx="173580" cy="169621"/>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35" name="Google Shape;1935;p38"/>
            <p:cNvSpPr/>
            <p:nvPr/>
          </p:nvSpPr>
          <p:spPr>
            <a:xfrm>
              <a:off x="5223884" y="4158599"/>
              <a:ext cx="169959" cy="103089"/>
            </a:xfrm>
            <a:custGeom>
              <a:avLst/>
              <a:gdLst/>
              <a:ahLst/>
              <a:cxnLst/>
              <a:rect l="l" t="t" r="r" b="b"/>
              <a:pathLst>
                <a:path w="5924" h="3593" extrusionOk="0">
                  <a:moveTo>
                    <a:pt x="0" y="1"/>
                  </a:moveTo>
                  <a:lnTo>
                    <a:pt x="2962" y="3592"/>
                  </a:lnTo>
                  <a:lnTo>
                    <a:pt x="5923"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36" name="Google Shape;1936;p38"/>
            <p:cNvSpPr/>
            <p:nvPr/>
          </p:nvSpPr>
          <p:spPr>
            <a:xfrm>
              <a:off x="5126254" y="4160757"/>
              <a:ext cx="170855" cy="168734"/>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grpSp>
        <p:nvGrpSpPr>
          <p:cNvPr id="1937" name="Google Shape;1937;p38"/>
          <p:cNvGrpSpPr/>
          <p:nvPr/>
        </p:nvGrpSpPr>
        <p:grpSpPr>
          <a:xfrm>
            <a:off x="5733041" y="4193493"/>
            <a:ext cx="362504" cy="283866"/>
            <a:chOff x="5733041" y="4193493"/>
            <a:chExt cx="362504" cy="283866"/>
          </a:xfrm>
        </p:grpSpPr>
        <p:sp>
          <p:nvSpPr>
            <p:cNvPr id="1938" name="Google Shape;1938;p38"/>
            <p:cNvSpPr/>
            <p:nvPr/>
          </p:nvSpPr>
          <p:spPr>
            <a:xfrm>
              <a:off x="5733041" y="4431228"/>
              <a:ext cx="362504" cy="46131"/>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39" name="Google Shape;1939;p38"/>
            <p:cNvSpPr/>
            <p:nvPr/>
          </p:nvSpPr>
          <p:spPr>
            <a:xfrm>
              <a:off x="5755645" y="4193493"/>
              <a:ext cx="316400" cy="214262"/>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grpSp>
        <p:nvGrpSpPr>
          <p:cNvPr id="1940" name="Google Shape;1940;p38"/>
          <p:cNvGrpSpPr/>
          <p:nvPr/>
        </p:nvGrpSpPr>
        <p:grpSpPr>
          <a:xfrm>
            <a:off x="3923617" y="1891747"/>
            <a:ext cx="360502" cy="414707"/>
            <a:chOff x="3923617" y="1891747"/>
            <a:chExt cx="360502" cy="414707"/>
          </a:xfrm>
        </p:grpSpPr>
        <p:sp>
          <p:nvSpPr>
            <p:cNvPr id="1941" name="Google Shape;1941;p38"/>
            <p:cNvSpPr/>
            <p:nvPr/>
          </p:nvSpPr>
          <p:spPr>
            <a:xfrm>
              <a:off x="3950390" y="1972077"/>
              <a:ext cx="305939" cy="198836"/>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42" name="Google Shape;1942;p38"/>
            <p:cNvSpPr/>
            <p:nvPr/>
          </p:nvSpPr>
          <p:spPr>
            <a:xfrm>
              <a:off x="3923617" y="2197650"/>
              <a:ext cx="360502" cy="108804"/>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43" name="Google Shape;1943;p38"/>
            <p:cNvSpPr/>
            <p:nvPr/>
          </p:nvSpPr>
          <p:spPr>
            <a:xfrm>
              <a:off x="4060603" y="1891747"/>
              <a:ext cx="82414" cy="53583"/>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grpSp>
        <p:nvGrpSpPr>
          <p:cNvPr id="1944" name="Google Shape;1944;p38"/>
          <p:cNvGrpSpPr/>
          <p:nvPr/>
        </p:nvGrpSpPr>
        <p:grpSpPr>
          <a:xfrm>
            <a:off x="6993477" y="1888684"/>
            <a:ext cx="416125" cy="415100"/>
            <a:chOff x="6993477" y="1888684"/>
            <a:chExt cx="416125" cy="415100"/>
          </a:xfrm>
        </p:grpSpPr>
        <p:sp>
          <p:nvSpPr>
            <p:cNvPr id="1945" name="Google Shape;1945;p38"/>
            <p:cNvSpPr/>
            <p:nvPr/>
          </p:nvSpPr>
          <p:spPr>
            <a:xfrm>
              <a:off x="6993477" y="1888684"/>
              <a:ext cx="190570" cy="189518"/>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46" name="Google Shape;1946;p38"/>
            <p:cNvSpPr/>
            <p:nvPr/>
          </p:nvSpPr>
          <p:spPr>
            <a:xfrm>
              <a:off x="6994492" y="2115272"/>
              <a:ext cx="191612" cy="188503"/>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47" name="Google Shape;1947;p38"/>
            <p:cNvSpPr/>
            <p:nvPr/>
          </p:nvSpPr>
          <p:spPr>
            <a:xfrm>
              <a:off x="7219032" y="1888684"/>
              <a:ext cx="190570" cy="189518"/>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48" name="Google Shape;1948;p38"/>
            <p:cNvSpPr/>
            <p:nvPr/>
          </p:nvSpPr>
          <p:spPr>
            <a:xfrm>
              <a:off x="7219032" y="2114229"/>
              <a:ext cx="190570" cy="189555"/>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grpSp>
        <p:nvGrpSpPr>
          <p:cNvPr id="1949" name="Google Shape;1949;p38"/>
          <p:cNvGrpSpPr/>
          <p:nvPr/>
        </p:nvGrpSpPr>
        <p:grpSpPr>
          <a:xfrm>
            <a:off x="4569814" y="1891747"/>
            <a:ext cx="480718" cy="415100"/>
            <a:chOff x="4569814" y="1891747"/>
            <a:chExt cx="480718" cy="415100"/>
          </a:xfrm>
        </p:grpSpPr>
        <p:sp>
          <p:nvSpPr>
            <p:cNvPr id="1950" name="Google Shape;1950;p38"/>
            <p:cNvSpPr/>
            <p:nvPr/>
          </p:nvSpPr>
          <p:spPr>
            <a:xfrm>
              <a:off x="4569814" y="1919535"/>
              <a:ext cx="480718" cy="387312"/>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51" name="Google Shape;1951;p38"/>
            <p:cNvSpPr/>
            <p:nvPr/>
          </p:nvSpPr>
          <p:spPr>
            <a:xfrm>
              <a:off x="4873331" y="1891747"/>
              <a:ext cx="139071" cy="139071"/>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52" name="Google Shape;1952;p38"/>
            <p:cNvSpPr/>
            <p:nvPr/>
          </p:nvSpPr>
          <p:spPr>
            <a:xfrm>
              <a:off x="4606564" y="1892753"/>
              <a:ext cx="139071" cy="139107"/>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53" name="Google Shape;1953;p38"/>
            <p:cNvSpPr/>
            <p:nvPr/>
          </p:nvSpPr>
          <p:spPr>
            <a:xfrm>
              <a:off x="4687936" y="1972068"/>
              <a:ext cx="243102" cy="244153"/>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grpSp>
        <p:nvGrpSpPr>
          <p:cNvPr id="1954" name="Google Shape;1954;p38"/>
          <p:cNvGrpSpPr/>
          <p:nvPr/>
        </p:nvGrpSpPr>
        <p:grpSpPr>
          <a:xfrm>
            <a:off x="7585149" y="1867515"/>
            <a:ext cx="421867" cy="414479"/>
            <a:chOff x="7585149" y="1867515"/>
            <a:chExt cx="421867" cy="414479"/>
          </a:xfrm>
        </p:grpSpPr>
        <p:sp>
          <p:nvSpPr>
            <p:cNvPr id="1955" name="Google Shape;1955;p38"/>
            <p:cNvSpPr/>
            <p:nvPr/>
          </p:nvSpPr>
          <p:spPr>
            <a:xfrm>
              <a:off x="7635633" y="1913354"/>
              <a:ext cx="110240" cy="11024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56" name="Google Shape;1956;p38"/>
            <p:cNvSpPr/>
            <p:nvPr/>
          </p:nvSpPr>
          <p:spPr>
            <a:xfrm>
              <a:off x="7806616" y="1878598"/>
              <a:ext cx="197793" cy="195471"/>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57" name="Google Shape;1957;p38"/>
            <p:cNvSpPr/>
            <p:nvPr/>
          </p:nvSpPr>
          <p:spPr>
            <a:xfrm>
              <a:off x="7676826" y="1954548"/>
              <a:ext cx="279166" cy="279166"/>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58" name="Google Shape;1958;p38"/>
            <p:cNvSpPr/>
            <p:nvPr/>
          </p:nvSpPr>
          <p:spPr>
            <a:xfrm>
              <a:off x="7892104" y="2169788"/>
              <a:ext cx="114912" cy="112206"/>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59" name="Google Shape;1959;p38"/>
            <p:cNvSpPr/>
            <p:nvPr/>
          </p:nvSpPr>
          <p:spPr>
            <a:xfrm>
              <a:off x="7598554" y="2084338"/>
              <a:ext cx="196742" cy="195471"/>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60" name="Google Shape;1960;p38"/>
            <p:cNvSpPr/>
            <p:nvPr/>
          </p:nvSpPr>
          <p:spPr>
            <a:xfrm>
              <a:off x="7585149" y="1867515"/>
              <a:ext cx="120536" cy="114885"/>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sp>
        <p:nvSpPr>
          <p:cNvPr id="1961" name="Google Shape;1961;p38"/>
          <p:cNvSpPr/>
          <p:nvPr/>
        </p:nvSpPr>
        <p:spPr>
          <a:xfrm>
            <a:off x="5201838" y="1892561"/>
            <a:ext cx="407904" cy="413464"/>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nvGrpSpPr>
          <p:cNvPr id="1962" name="Google Shape;1962;p38"/>
          <p:cNvGrpSpPr/>
          <p:nvPr/>
        </p:nvGrpSpPr>
        <p:grpSpPr>
          <a:xfrm>
            <a:off x="8230413" y="1867735"/>
            <a:ext cx="415101" cy="378030"/>
            <a:chOff x="8230413" y="1867735"/>
            <a:chExt cx="415101" cy="378030"/>
          </a:xfrm>
        </p:grpSpPr>
        <p:sp>
          <p:nvSpPr>
            <p:cNvPr id="1963" name="Google Shape;1963;p38"/>
            <p:cNvSpPr/>
            <p:nvPr/>
          </p:nvSpPr>
          <p:spPr>
            <a:xfrm>
              <a:off x="8438476" y="1921291"/>
              <a:ext cx="207038" cy="324474"/>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64" name="Google Shape;1964;p38"/>
            <p:cNvSpPr/>
            <p:nvPr/>
          </p:nvSpPr>
          <p:spPr>
            <a:xfrm>
              <a:off x="8310743" y="1867735"/>
              <a:ext cx="113349" cy="336837"/>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65" name="Google Shape;1965;p38"/>
            <p:cNvSpPr/>
            <p:nvPr/>
          </p:nvSpPr>
          <p:spPr>
            <a:xfrm>
              <a:off x="8450829" y="1867735"/>
              <a:ext cx="113312" cy="336837"/>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66" name="Google Shape;1966;p38"/>
            <p:cNvSpPr/>
            <p:nvPr/>
          </p:nvSpPr>
          <p:spPr>
            <a:xfrm>
              <a:off x="8230413" y="1921291"/>
              <a:ext cx="206032" cy="324474"/>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grpSp>
        <p:nvGrpSpPr>
          <p:cNvPr id="1967" name="Google Shape;1967;p38"/>
          <p:cNvGrpSpPr/>
          <p:nvPr/>
        </p:nvGrpSpPr>
        <p:grpSpPr>
          <a:xfrm>
            <a:off x="5776493" y="1872352"/>
            <a:ext cx="415128" cy="414872"/>
            <a:chOff x="5776493" y="1872352"/>
            <a:chExt cx="415128" cy="414872"/>
          </a:xfrm>
        </p:grpSpPr>
        <p:sp>
          <p:nvSpPr>
            <p:cNvPr id="1968" name="Google Shape;1968;p38"/>
            <p:cNvSpPr/>
            <p:nvPr/>
          </p:nvSpPr>
          <p:spPr>
            <a:xfrm>
              <a:off x="5776493" y="1946263"/>
              <a:ext cx="54626" cy="321375"/>
            </a:xfrm>
            <a:custGeom>
              <a:avLst/>
              <a:gdLst/>
              <a:ahLst/>
              <a:cxnLst/>
              <a:rect l="l" t="t" r="r" b="b"/>
              <a:pathLst>
                <a:path w="1671" h="9830" extrusionOk="0">
                  <a:moveTo>
                    <a:pt x="1" y="0"/>
                  </a:moveTo>
                  <a:lnTo>
                    <a:pt x="1" y="9830"/>
                  </a:lnTo>
                  <a:lnTo>
                    <a:pt x="1670" y="8192"/>
                  </a:lnTo>
                  <a:lnTo>
                    <a:pt x="1670" y="1639"/>
                  </a:lnTo>
                  <a:lnTo>
                    <a:pt x="1"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69" name="Google Shape;1969;p38"/>
            <p:cNvSpPr/>
            <p:nvPr/>
          </p:nvSpPr>
          <p:spPr>
            <a:xfrm>
              <a:off x="6136995" y="1946263"/>
              <a:ext cx="54626" cy="321375"/>
            </a:xfrm>
            <a:custGeom>
              <a:avLst/>
              <a:gdLst/>
              <a:ahLst/>
              <a:cxnLst/>
              <a:rect l="l" t="t" r="r" b="b"/>
              <a:pathLst>
                <a:path w="1671" h="9830" extrusionOk="0">
                  <a:moveTo>
                    <a:pt x="1670" y="0"/>
                  </a:moveTo>
                  <a:lnTo>
                    <a:pt x="0" y="1639"/>
                  </a:lnTo>
                  <a:lnTo>
                    <a:pt x="0" y="8192"/>
                  </a:lnTo>
                  <a:lnTo>
                    <a:pt x="1670" y="9830"/>
                  </a:lnTo>
                  <a:lnTo>
                    <a:pt x="1670"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70" name="Google Shape;1970;p38"/>
            <p:cNvSpPr/>
            <p:nvPr/>
          </p:nvSpPr>
          <p:spPr>
            <a:xfrm>
              <a:off x="5857865" y="2008058"/>
              <a:ext cx="252392" cy="197793"/>
            </a:xfrm>
            <a:custGeom>
              <a:avLst/>
              <a:gdLst/>
              <a:ahLst/>
              <a:cxnLst/>
              <a:rect l="l" t="t" r="r" b="b"/>
              <a:pathLst>
                <a:path w="7720"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71" name="Google Shape;1971;p38"/>
            <p:cNvSpPr/>
            <p:nvPr/>
          </p:nvSpPr>
          <p:spPr>
            <a:xfrm>
              <a:off x="5796079" y="2233641"/>
              <a:ext cx="375964" cy="53583"/>
            </a:xfrm>
            <a:custGeom>
              <a:avLst/>
              <a:gdLst/>
              <a:ahLst/>
              <a:cxnLst/>
              <a:rect l="l" t="t" r="r" b="b"/>
              <a:pathLst>
                <a:path w="11500" h="1639" extrusionOk="0">
                  <a:moveTo>
                    <a:pt x="1639" y="0"/>
                  </a:moveTo>
                  <a:lnTo>
                    <a:pt x="0" y="1638"/>
                  </a:lnTo>
                  <a:lnTo>
                    <a:pt x="11500" y="1638"/>
                  </a:lnTo>
                  <a:lnTo>
                    <a:pt x="9830"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72" name="Google Shape;1972;p38"/>
            <p:cNvSpPr/>
            <p:nvPr/>
          </p:nvSpPr>
          <p:spPr>
            <a:xfrm>
              <a:off x="5795028" y="1872352"/>
              <a:ext cx="377016" cy="108969"/>
            </a:xfrm>
            <a:custGeom>
              <a:avLst/>
              <a:gdLst/>
              <a:ahLst/>
              <a:cxnLst/>
              <a:rect l="l" t="t" r="r" b="b"/>
              <a:pathLst>
                <a:path w="11532" h="3333"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grpSp>
        <p:nvGrpSpPr>
          <p:cNvPr id="1973" name="Google Shape;1973;p38"/>
          <p:cNvGrpSpPr/>
          <p:nvPr/>
        </p:nvGrpSpPr>
        <p:grpSpPr>
          <a:xfrm>
            <a:off x="6397014" y="1856360"/>
            <a:ext cx="418200" cy="413070"/>
            <a:chOff x="6397014" y="1856360"/>
            <a:chExt cx="418200" cy="413070"/>
          </a:xfrm>
        </p:grpSpPr>
        <p:sp>
          <p:nvSpPr>
            <p:cNvPr id="1974" name="Google Shape;1974;p38"/>
            <p:cNvSpPr/>
            <p:nvPr/>
          </p:nvSpPr>
          <p:spPr>
            <a:xfrm>
              <a:off x="6397014" y="2011652"/>
              <a:ext cx="260631" cy="257778"/>
            </a:xfrm>
            <a:custGeom>
              <a:avLst/>
              <a:gdLst/>
              <a:ahLst/>
              <a:cxnLst/>
              <a:rect l="l" t="t" r="r" b="b"/>
              <a:pathLst>
                <a:path w="7972"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75" name="Google Shape;1975;p38"/>
            <p:cNvSpPr/>
            <p:nvPr/>
          </p:nvSpPr>
          <p:spPr>
            <a:xfrm>
              <a:off x="6521637" y="1856360"/>
              <a:ext cx="293577" cy="290248"/>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grpSp>
        <p:nvGrpSpPr>
          <p:cNvPr id="1976" name="Google Shape;1976;p38"/>
          <p:cNvGrpSpPr/>
          <p:nvPr/>
        </p:nvGrpSpPr>
        <p:grpSpPr>
          <a:xfrm>
            <a:off x="3885541" y="2599748"/>
            <a:ext cx="501822" cy="501823"/>
            <a:chOff x="3885541" y="2599748"/>
            <a:chExt cx="501822" cy="501823"/>
          </a:xfrm>
        </p:grpSpPr>
        <p:sp>
          <p:nvSpPr>
            <p:cNvPr id="1977" name="Google Shape;1977;p38"/>
            <p:cNvSpPr/>
            <p:nvPr/>
          </p:nvSpPr>
          <p:spPr>
            <a:xfrm>
              <a:off x="4033491" y="2924205"/>
              <a:ext cx="205822" cy="177366"/>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78" name="Google Shape;1978;p38"/>
            <p:cNvSpPr/>
            <p:nvPr/>
          </p:nvSpPr>
          <p:spPr>
            <a:xfrm>
              <a:off x="3885541" y="2599748"/>
              <a:ext cx="501822" cy="412668"/>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grpSp>
        <p:nvGrpSpPr>
          <p:cNvPr id="1979" name="Google Shape;1979;p38"/>
          <p:cNvGrpSpPr/>
          <p:nvPr/>
        </p:nvGrpSpPr>
        <p:grpSpPr>
          <a:xfrm>
            <a:off x="5180761" y="2670651"/>
            <a:ext cx="395020" cy="395021"/>
            <a:chOff x="5180761" y="2670651"/>
            <a:chExt cx="395020" cy="395021"/>
          </a:xfrm>
        </p:grpSpPr>
        <p:sp>
          <p:nvSpPr>
            <p:cNvPr id="1980" name="Google Shape;1980;p38"/>
            <p:cNvSpPr/>
            <p:nvPr/>
          </p:nvSpPr>
          <p:spPr>
            <a:xfrm>
              <a:off x="5180761" y="2833451"/>
              <a:ext cx="395020" cy="232221"/>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81" name="Google Shape;1981;p38"/>
            <p:cNvSpPr/>
            <p:nvPr/>
          </p:nvSpPr>
          <p:spPr>
            <a:xfrm>
              <a:off x="5180761" y="2670651"/>
              <a:ext cx="395020" cy="139683"/>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grpSp>
        <p:nvGrpSpPr>
          <p:cNvPr id="1982" name="Google Shape;1982;p38"/>
          <p:cNvGrpSpPr/>
          <p:nvPr/>
        </p:nvGrpSpPr>
        <p:grpSpPr>
          <a:xfrm>
            <a:off x="7593278" y="2726923"/>
            <a:ext cx="441298" cy="284452"/>
            <a:chOff x="7593278" y="2726923"/>
            <a:chExt cx="441298" cy="284452"/>
          </a:xfrm>
        </p:grpSpPr>
        <p:sp>
          <p:nvSpPr>
            <p:cNvPr id="1983" name="Google Shape;1983;p38"/>
            <p:cNvSpPr/>
            <p:nvPr/>
          </p:nvSpPr>
          <p:spPr>
            <a:xfrm>
              <a:off x="7593278" y="2744919"/>
              <a:ext cx="441298" cy="266456"/>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84" name="Google Shape;1984;p38"/>
            <p:cNvSpPr/>
            <p:nvPr/>
          </p:nvSpPr>
          <p:spPr>
            <a:xfrm>
              <a:off x="7620664" y="2726923"/>
              <a:ext cx="386480" cy="151854"/>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grpSp>
        <p:nvGrpSpPr>
          <p:cNvPr id="1985" name="Google Shape;1985;p38"/>
          <p:cNvGrpSpPr/>
          <p:nvPr/>
        </p:nvGrpSpPr>
        <p:grpSpPr>
          <a:xfrm>
            <a:off x="6432410" y="2748311"/>
            <a:ext cx="338931" cy="317744"/>
            <a:chOff x="6432410" y="2748311"/>
            <a:chExt cx="338931" cy="317744"/>
          </a:xfrm>
        </p:grpSpPr>
        <p:sp>
          <p:nvSpPr>
            <p:cNvPr id="1986" name="Google Shape;1986;p38"/>
            <p:cNvSpPr/>
            <p:nvPr/>
          </p:nvSpPr>
          <p:spPr>
            <a:xfrm>
              <a:off x="6492624" y="3026325"/>
              <a:ext cx="133456" cy="39730"/>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87" name="Google Shape;1987;p38"/>
            <p:cNvSpPr/>
            <p:nvPr/>
          </p:nvSpPr>
          <p:spPr>
            <a:xfrm>
              <a:off x="6432410" y="2966743"/>
              <a:ext cx="180164" cy="39739"/>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88" name="Google Shape;1988;p38"/>
            <p:cNvSpPr/>
            <p:nvPr/>
          </p:nvSpPr>
          <p:spPr>
            <a:xfrm>
              <a:off x="6632435" y="2907179"/>
              <a:ext cx="119164" cy="99303"/>
            </a:xfrm>
            <a:custGeom>
              <a:avLst/>
              <a:gdLst/>
              <a:ahLst/>
              <a:cxnLst/>
              <a:rect l="l" t="t" r="r" b="b"/>
              <a:pathLst>
                <a:path w="6776" h="5647" extrusionOk="0">
                  <a:moveTo>
                    <a:pt x="0" y="0"/>
                  </a:moveTo>
                  <a:lnTo>
                    <a:pt x="0" y="5646"/>
                  </a:lnTo>
                  <a:lnTo>
                    <a:pt x="6775" y="5646"/>
                  </a:lnTo>
                  <a:lnTo>
                    <a:pt x="6775"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89" name="Google Shape;1989;p38"/>
            <p:cNvSpPr/>
            <p:nvPr/>
          </p:nvSpPr>
          <p:spPr>
            <a:xfrm>
              <a:off x="6632435" y="3026325"/>
              <a:ext cx="119164" cy="29827"/>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90" name="Google Shape;1990;p38"/>
            <p:cNvSpPr/>
            <p:nvPr/>
          </p:nvSpPr>
          <p:spPr>
            <a:xfrm>
              <a:off x="6432410" y="2748311"/>
              <a:ext cx="338931" cy="198598"/>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sp>
          <p:nvSpPr>
            <p:cNvPr id="1991" name="Google Shape;1991;p38"/>
            <p:cNvSpPr/>
            <p:nvPr/>
          </p:nvSpPr>
          <p:spPr>
            <a:xfrm>
              <a:off x="6632435" y="2857554"/>
              <a:ext cx="119164" cy="29772"/>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AE4500"/>
                </a:solidFill>
                <a:latin typeface="Arial"/>
                <a:ea typeface="Arial"/>
                <a:cs typeface="Arial"/>
                <a:sym typeface="Arial"/>
              </a:endParaRPr>
            </a:p>
          </p:txBody>
        </p:sp>
      </p:grpSp>
      <p:sp>
        <p:nvSpPr>
          <p:cNvPr id="1992" name="Google Shape;1992;p38"/>
          <p:cNvSpPr txBox="1"/>
          <p:nvPr/>
        </p:nvSpPr>
        <p:spPr>
          <a:xfrm>
            <a:off x="1585185" y="139381"/>
            <a:ext cx="6487704" cy="543181"/>
          </a:xfrm>
          <a:prstGeom prst="rect">
            <a:avLst/>
          </a:prstGeom>
          <a:noFill/>
          <a:ln>
            <a:noFill/>
          </a:ln>
        </p:spPr>
        <p:txBody>
          <a:bodyPr spcFirstLastPara="1" wrap="square" lIns="91425" tIns="45700" rIns="91425" bIns="45700" anchor="t" anchorCtr="1">
            <a:noAutofit/>
          </a:bodyPr>
          <a:lstStyle/>
          <a:p>
            <a:pPr marL="0" marR="0" lvl="0" indent="0" algn="ctr" rtl="0">
              <a:lnSpc>
                <a:spcPct val="9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Fully Editable Icon Sets: 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96"/>
        <p:cNvGrpSpPr/>
        <p:nvPr/>
      </p:nvGrpSpPr>
      <p:grpSpPr>
        <a:xfrm>
          <a:off x="0" y="0"/>
          <a:ext cx="0" cy="0"/>
          <a:chOff x="0" y="0"/>
          <a:chExt cx="0" cy="0"/>
        </a:xfrm>
      </p:grpSpPr>
      <p:grpSp>
        <p:nvGrpSpPr>
          <p:cNvPr id="1997" name="Google Shape;1997;p39"/>
          <p:cNvGrpSpPr/>
          <p:nvPr/>
        </p:nvGrpSpPr>
        <p:grpSpPr>
          <a:xfrm>
            <a:off x="3128875" y="1179621"/>
            <a:ext cx="5793675" cy="3359816"/>
            <a:chOff x="3128875" y="1179621"/>
            <a:chExt cx="5793675" cy="3359816"/>
          </a:xfrm>
        </p:grpSpPr>
        <p:sp>
          <p:nvSpPr>
            <p:cNvPr id="1998" name="Google Shape;1998;p39"/>
            <p:cNvSpPr/>
            <p:nvPr/>
          </p:nvSpPr>
          <p:spPr>
            <a:xfrm>
              <a:off x="4530806" y="1242450"/>
              <a:ext cx="415402" cy="48922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92D05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AE6FF"/>
                </a:solidFill>
                <a:latin typeface="Arial"/>
                <a:ea typeface="Arial"/>
                <a:cs typeface="Arial"/>
                <a:sym typeface="Arial"/>
              </a:endParaRPr>
            </a:p>
          </p:txBody>
        </p:sp>
        <p:sp>
          <p:nvSpPr>
            <p:cNvPr id="1999" name="Google Shape;1999;p39"/>
            <p:cNvSpPr/>
            <p:nvPr/>
          </p:nvSpPr>
          <p:spPr>
            <a:xfrm>
              <a:off x="5223903" y="1253331"/>
              <a:ext cx="436342" cy="467441"/>
            </a:xfrm>
            <a:custGeom>
              <a:avLst/>
              <a:gdLst/>
              <a:ahLst/>
              <a:cxnLst/>
              <a:rect l="l" t="t" r="r" b="b"/>
              <a:pathLst>
                <a:path w="3068057" h="3083879" extrusionOk="0">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92D05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AE6FF"/>
                </a:solidFill>
                <a:latin typeface="Arial"/>
                <a:ea typeface="Arial"/>
                <a:cs typeface="Arial"/>
                <a:sym typeface="Arial"/>
              </a:endParaRPr>
            </a:p>
          </p:txBody>
        </p:sp>
        <p:grpSp>
          <p:nvGrpSpPr>
            <p:cNvPr id="2000" name="Google Shape;2000;p39"/>
            <p:cNvGrpSpPr/>
            <p:nvPr/>
          </p:nvGrpSpPr>
          <p:grpSpPr>
            <a:xfrm>
              <a:off x="3837179" y="1212142"/>
              <a:ext cx="441380" cy="519530"/>
              <a:chOff x="3837179" y="1212142"/>
              <a:chExt cx="441380" cy="519530"/>
            </a:xfrm>
          </p:grpSpPr>
          <p:sp>
            <p:nvSpPr>
              <p:cNvPr id="2001" name="Google Shape;2001;p39"/>
              <p:cNvSpPr/>
              <p:nvPr/>
            </p:nvSpPr>
            <p:spPr>
              <a:xfrm>
                <a:off x="3837179" y="1242450"/>
                <a:ext cx="415402" cy="489222"/>
              </a:xfrm>
              <a:custGeom>
                <a:avLst/>
                <a:gdLst/>
                <a:ahLst/>
                <a:cxnLst/>
                <a:rect l="l" t="t" r="r" b="b"/>
                <a:pathLst>
                  <a:path w="5331558" h="5891405" extrusionOk="0">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solidFill>
                <a:srgbClr val="92D05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AE6FF"/>
                  </a:solidFill>
                  <a:latin typeface="Arial"/>
                  <a:ea typeface="Arial"/>
                  <a:cs typeface="Arial"/>
                  <a:sym typeface="Arial"/>
                </a:endParaRPr>
              </a:p>
            </p:txBody>
          </p:sp>
          <p:sp>
            <p:nvSpPr>
              <p:cNvPr id="2002" name="Google Shape;2002;p39"/>
              <p:cNvSpPr/>
              <p:nvPr/>
            </p:nvSpPr>
            <p:spPr>
              <a:xfrm rot="-3499473">
                <a:off x="3982997" y="1232460"/>
                <a:ext cx="217672" cy="304513"/>
              </a:xfrm>
              <a:custGeom>
                <a:avLst/>
                <a:gdLst/>
                <a:ahLst/>
                <a:cxnLst/>
                <a:rect l="l" t="t" r="r" b="b"/>
                <a:pathLst>
                  <a:path w="1170491" h="1745209" extrusionOk="0">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solidFill>
                <a:srgbClr val="92D05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AE6FF"/>
                  </a:solidFill>
                  <a:latin typeface="Arial"/>
                  <a:ea typeface="Arial"/>
                  <a:cs typeface="Arial"/>
                  <a:sym typeface="Arial"/>
                </a:endParaRPr>
              </a:p>
            </p:txBody>
          </p:sp>
        </p:grpSp>
        <p:sp>
          <p:nvSpPr>
            <p:cNvPr id="2003" name="Google Shape;2003;p39"/>
            <p:cNvSpPr/>
            <p:nvPr/>
          </p:nvSpPr>
          <p:spPr>
            <a:xfrm>
              <a:off x="3157660" y="1268995"/>
              <a:ext cx="372270" cy="436123"/>
            </a:xfrm>
            <a:custGeom>
              <a:avLst/>
              <a:gdLst/>
              <a:ahLst/>
              <a:cxnLst/>
              <a:rect l="l" t="t" r="r" b="b"/>
              <a:pathLst>
                <a:path w="2926108" h="3216409" extrusionOk="0">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92D05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AE6FF"/>
                </a:solidFill>
                <a:latin typeface="Arial"/>
                <a:ea typeface="Arial"/>
                <a:cs typeface="Arial"/>
                <a:sym typeface="Arial"/>
              </a:endParaRPr>
            </a:p>
          </p:txBody>
        </p:sp>
        <p:sp>
          <p:nvSpPr>
            <p:cNvPr id="2004" name="Google Shape;2004;p39"/>
            <p:cNvSpPr/>
            <p:nvPr/>
          </p:nvSpPr>
          <p:spPr>
            <a:xfrm>
              <a:off x="8484004" y="1253358"/>
              <a:ext cx="438546" cy="467395"/>
            </a:xfrm>
            <a:custGeom>
              <a:avLst/>
              <a:gdLst/>
              <a:ahLst/>
              <a:cxnLst/>
              <a:rect l="l" t="t" r="r" b="b"/>
              <a:pathLst>
                <a:path w="3240000" h="3240000" extrusionOk="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92D05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AE6FF"/>
                </a:solidFill>
                <a:latin typeface="Arial"/>
                <a:ea typeface="Arial"/>
                <a:cs typeface="Arial"/>
                <a:sym typeface="Arial"/>
              </a:endParaRPr>
            </a:p>
          </p:txBody>
        </p:sp>
        <p:sp>
          <p:nvSpPr>
            <p:cNvPr id="2005" name="Google Shape;2005;p39"/>
            <p:cNvSpPr/>
            <p:nvPr/>
          </p:nvSpPr>
          <p:spPr>
            <a:xfrm>
              <a:off x="3829973" y="4081351"/>
              <a:ext cx="429813" cy="458086"/>
            </a:xfrm>
            <a:custGeom>
              <a:avLst/>
              <a:gdLst/>
              <a:ahLst/>
              <a:cxnLst/>
              <a:rect l="l" t="t" r="r" b="b"/>
              <a:pathLst>
                <a:path w="3960440" h="3960000" extrusionOk="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42296B"/>
                </a:solidFill>
                <a:latin typeface="Arial"/>
                <a:ea typeface="Arial"/>
                <a:cs typeface="Arial"/>
                <a:sym typeface="Arial"/>
              </a:endParaRPr>
            </a:p>
          </p:txBody>
        </p:sp>
        <p:sp>
          <p:nvSpPr>
            <p:cNvPr id="2006" name="Google Shape;2006;p39"/>
            <p:cNvSpPr/>
            <p:nvPr/>
          </p:nvSpPr>
          <p:spPr>
            <a:xfrm>
              <a:off x="3128875" y="4081351"/>
              <a:ext cx="429859" cy="458086"/>
            </a:xfrm>
            <a:custGeom>
              <a:avLst/>
              <a:gdLst/>
              <a:ahLst/>
              <a:cxnLst/>
              <a:rect l="l" t="t" r="r" b="b"/>
              <a:pathLst>
                <a:path w="3888432" h="3960440" extrusionOk="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42296B"/>
                </a:solidFill>
                <a:latin typeface="Arial"/>
                <a:ea typeface="Arial"/>
                <a:cs typeface="Arial"/>
                <a:sym typeface="Arial"/>
              </a:endParaRPr>
            </a:p>
          </p:txBody>
        </p:sp>
        <p:sp>
          <p:nvSpPr>
            <p:cNvPr id="2007" name="Google Shape;2007;p39"/>
            <p:cNvSpPr/>
            <p:nvPr/>
          </p:nvSpPr>
          <p:spPr>
            <a:xfrm>
              <a:off x="5227167" y="4081351"/>
              <a:ext cx="429813" cy="458086"/>
            </a:xfrm>
            <a:custGeom>
              <a:avLst/>
              <a:gdLst/>
              <a:ahLst/>
              <a:cxnLst/>
              <a:rect l="l" t="t" r="r" b="b"/>
              <a:pathLst>
                <a:path w="3960000" h="3960000" extrusionOk="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42296B"/>
                </a:solidFill>
                <a:latin typeface="Arial"/>
                <a:ea typeface="Arial"/>
                <a:cs typeface="Arial"/>
                <a:sym typeface="Arial"/>
              </a:endParaRPr>
            </a:p>
          </p:txBody>
        </p:sp>
        <p:sp>
          <p:nvSpPr>
            <p:cNvPr id="2008" name="Google Shape;2008;p39"/>
            <p:cNvSpPr/>
            <p:nvPr/>
          </p:nvSpPr>
          <p:spPr>
            <a:xfrm>
              <a:off x="4523600" y="4081351"/>
              <a:ext cx="429813" cy="458086"/>
            </a:xfrm>
            <a:custGeom>
              <a:avLst/>
              <a:gdLst/>
              <a:ahLst/>
              <a:cxnLst/>
              <a:rect l="l" t="t" r="r" b="b"/>
              <a:pathLst>
                <a:path w="3960000" h="3960000" extrusionOk="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42296B"/>
                </a:solidFill>
                <a:latin typeface="Arial"/>
                <a:ea typeface="Arial"/>
                <a:cs typeface="Arial"/>
                <a:sym typeface="Arial"/>
              </a:endParaRPr>
            </a:p>
          </p:txBody>
        </p:sp>
        <p:sp>
          <p:nvSpPr>
            <p:cNvPr id="2009" name="Google Shape;2009;p39"/>
            <p:cNvSpPr/>
            <p:nvPr/>
          </p:nvSpPr>
          <p:spPr>
            <a:xfrm>
              <a:off x="5943481" y="4072042"/>
              <a:ext cx="431349" cy="467395"/>
            </a:xfrm>
            <a:custGeom>
              <a:avLst/>
              <a:gdLst/>
              <a:ahLst/>
              <a:cxnLst/>
              <a:rect l="l" t="t" r="r" b="b"/>
              <a:pathLst>
                <a:path w="3186824" h="3240000" extrusionOk="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92D05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AE6FF"/>
                </a:solidFill>
                <a:latin typeface="Arial"/>
                <a:ea typeface="Arial"/>
                <a:cs typeface="Arial"/>
                <a:sym typeface="Arial"/>
              </a:endParaRPr>
            </a:p>
          </p:txBody>
        </p:sp>
        <p:sp>
          <p:nvSpPr>
            <p:cNvPr id="2010" name="Google Shape;2010;p39"/>
            <p:cNvSpPr/>
            <p:nvPr/>
          </p:nvSpPr>
          <p:spPr>
            <a:xfrm>
              <a:off x="6610938" y="4104238"/>
              <a:ext cx="404365" cy="435199"/>
            </a:xfrm>
            <a:custGeom>
              <a:avLst/>
              <a:gdLst/>
              <a:ahLst/>
              <a:cxnLst/>
              <a:rect l="l" t="t" r="r" b="b"/>
              <a:pathLst>
                <a:path w="3189723" h="3221116" extrusionOk="0">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92D05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42296B"/>
                </a:solidFill>
                <a:latin typeface="Arial"/>
                <a:ea typeface="Arial"/>
                <a:cs typeface="Arial"/>
                <a:sym typeface="Arial"/>
              </a:endParaRPr>
            </a:p>
          </p:txBody>
        </p:sp>
        <p:grpSp>
          <p:nvGrpSpPr>
            <p:cNvPr id="2011" name="Google Shape;2011;p39"/>
            <p:cNvGrpSpPr/>
            <p:nvPr/>
          </p:nvGrpSpPr>
          <p:grpSpPr>
            <a:xfrm>
              <a:off x="7851523" y="4063209"/>
              <a:ext cx="410848" cy="437869"/>
              <a:chOff x="7851523" y="4063209"/>
              <a:chExt cx="410848" cy="437869"/>
            </a:xfrm>
          </p:grpSpPr>
          <p:sp>
            <p:nvSpPr>
              <p:cNvPr id="2012" name="Google Shape;2012;p39"/>
              <p:cNvSpPr/>
              <p:nvPr/>
            </p:nvSpPr>
            <p:spPr>
              <a:xfrm>
                <a:off x="7851523" y="4120761"/>
                <a:ext cx="356808" cy="380317"/>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13" name="Google Shape;2013;p39"/>
              <p:cNvSpPr/>
              <p:nvPr/>
            </p:nvSpPr>
            <p:spPr>
              <a:xfrm>
                <a:off x="8069680" y="4063209"/>
                <a:ext cx="192691" cy="203188"/>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014" name="Google Shape;2014;p39"/>
            <p:cNvGrpSpPr/>
            <p:nvPr/>
          </p:nvGrpSpPr>
          <p:grpSpPr>
            <a:xfrm>
              <a:off x="3983592" y="2777115"/>
              <a:ext cx="392753" cy="381085"/>
              <a:chOff x="3983592" y="2777115"/>
              <a:chExt cx="392753" cy="381085"/>
            </a:xfrm>
          </p:grpSpPr>
          <p:sp>
            <p:nvSpPr>
              <p:cNvPr id="2015" name="Google Shape;2015;p39"/>
              <p:cNvSpPr/>
              <p:nvPr/>
            </p:nvSpPr>
            <p:spPr>
              <a:xfrm>
                <a:off x="4175068" y="2941597"/>
                <a:ext cx="51819" cy="54196"/>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16" name="Google Shape;2016;p39"/>
              <p:cNvSpPr/>
              <p:nvPr/>
            </p:nvSpPr>
            <p:spPr>
              <a:xfrm>
                <a:off x="4059807" y="2859374"/>
                <a:ext cx="239353" cy="218678"/>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17" name="Google Shape;2017;p39"/>
              <p:cNvSpPr/>
              <p:nvPr/>
            </p:nvSpPr>
            <p:spPr>
              <a:xfrm>
                <a:off x="3983592" y="2777115"/>
                <a:ext cx="392753" cy="38108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018" name="Google Shape;2018;p39"/>
            <p:cNvGrpSpPr/>
            <p:nvPr/>
          </p:nvGrpSpPr>
          <p:grpSpPr>
            <a:xfrm>
              <a:off x="4578208" y="2751804"/>
              <a:ext cx="392753" cy="410263"/>
              <a:chOff x="4578208" y="2751804"/>
              <a:chExt cx="392753" cy="410263"/>
            </a:xfrm>
          </p:grpSpPr>
          <p:sp>
            <p:nvSpPr>
              <p:cNvPr id="2019" name="Google Shape;2019;p39"/>
              <p:cNvSpPr/>
              <p:nvPr/>
            </p:nvSpPr>
            <p:spPr>
              <a:xfrm>
                <a:off x="4578208" y="2751804"/>
                <a:ext cx="385904" cy="410263"/>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20" name="Google Shape;2020;p39"/>
              <p:cNvSpPr/>
              <p:nvPr/>
            </p:nvSpPr>
            <p:spPr>
              <a:xfrm>
                <a:off x="4883984" y="2989191"/>
                <a:ext cx="85030" cy="72941"/>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21" name="Google Shape;2021;p39"/>
              <p:cNvSpPr/>
              <p:nvPr/>
            </p:nvSpPr>
            <p:spPr>
              <a:xfrm>
                <a:off x="4885931" y="2752856"/>
                <a:ext cx="85030" cy="209297"/>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022" name="Google Shape;2022;p39"/>
            <p:cNvGrpSpPr/>
            <p:nvPr/>
          </p:nvGrpSpPr>
          <p:grpSpPr>
            <a:xfrm>
              <a:off x="7130125" y="2760820"/>
              <a:ext cx="359660" cy="371036"/>
              <a:chOff x="7130125" y="2760820"/>
              <a:chExt cx="359660" cy="371036"/>
            </a:xfrm>
          </p:grpSpPr>
          <p:sp>
            <p:nvSpPr>
              <p:cNvPr id="2023" name="Google Shape;2023;p39"/>
              <p:cNvSpPr/>
              <p:nvPr/>
            </p:nvSpPr>
            <p:spPr>
              <a:xfrm>
                <a:off x="7203835" y="3021095"/>
                <a:ext cx="89720" cy="3599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24" name="Google Shape;2024;p39"/>
              <p:cNvSpPr/>
              <p:nvPr/>
            </p:nvSpPr>
            <p:spPr>
              <a:xfrm>
                <a:off x="7223366" y="2947522"/>
                <a:ext cx="48874" cy="49149"/>
              </a:xfrm>
              <a:custGeom>
                <a:avLst/>
                <a:gdLst/>
                <a:ahLst/>
                <a:cxnLst/>
                <a:rect l="l" t="t" r="r" b="b"/>
                <a:pathLst>
                  <a:path w="1734"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25" name="Google Shape;2025;p39"/>
              <p:cNvSpPr/>
              <p:nvPr/>
            </p:nvSpPr>
            <p:spPr>
              <a:xfrm>
                <a:off x="7130125" y="2760820"/>
                <a:ext cx="359660" cy="371036"/>
              </a:xfrm>
              <a:custGeom>
                <a:avLst/>
                <a:gdLst/>
                <a:ahLst/>
                <a:cxnLst/>
                <a:rect l="l" t="t" r="r" b="b"/>
                <a:pathLst>
                  <a:path w="12760"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26" name="Google Shape;2026;p39"/>
              <p:cNvSpPr/>
              <p:nvPr/>
            </p:nvSpPr>
            <p:spPr>
              <a:xfrm>
                <a:off x="7303303" y="2801520"/>
                <a:ext cx="15983" cy="17062"/>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027" name="Google Shape;2027;p39"/>
            <p:cNvGrpSpPr/>
            <p:nvPr/>
          </p:nvGrpSpPr>
          <p:grpSpPr>
            <a:xfrm>
              <a:off x="6403515" y="1179621"/>
              <a:ext cx="515511" cy="543501"/>
              <a:chOff x="6403515" y="1179621"/>
              <a:chExt cx="515511" cy="543501"/>
            </a:xfrm>
          </p:grpSpPr>
          <p:sp>
            <p:nvSpPr>
              <p:cNvPr id="2028" name="Google Shape;2028;p39"/>
              <p:cNvSpPr/>
              <p:nvPr/>
            </p:nvSpPr>
            <p:spPr>
              <a:xfrm>
                <a:off x="6523439" y="1179621"/>
                <a:ext cx="275636" cy="343622"/>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29" name="Google Shape;2029;p39"/>
              <p:cNvSpPr/>
              <p:nvPr/>
            </p:nvSpPr>
            <p:spPr>
              <a:xfrm>
                <a:off x="6403515" y="1519440"/>
                <a:ext cx="515511" cy="203682"/>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sp>
          <p:nvSpPr>
            <p:cNvPr id="2030" name="Google Shape;2030;p39"/>
            <p:cNvSpPr/>
            <p:nvPr/>
          </p:nvSpPr>
          <p:spPr>
            <a:xfrm>
              <a:off x="5229490" y="2730663"/>
              <a:ext cx="395670" cy="417039"/>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nvGrpSpPr>
            <p:cNvPr id="2031" name="Google Shape;2031;p39"/>
            <p:cNvGrpSpPr/>
            <p:nvPr/>
          </p:nvGrpSpPr>
          <p:grpSpPr>
            <a:xfrm>
              <a:off x="8474320" y="2073136"/>
              <a:ext cx="350645" cy="379421"/>
              <a:chOff x="8474320" y="2073136"/>
              <a:chExt cx="350645" cy="379421"/>
            </a:xfrm>
          </p:grpSpPr>
          <p:sp>
            <p:nvSpPr>
              <p:cNvPr id="2032" name="Google Shape;2032;p39"/>
              <p:cNvSpPr/>
              <p:nvPr/>
            </p:nvSpPr>
            <p:spPr>
              <a:xfrm>
                <a:off x="8474320" y="2353190"/>
                <a:ext cx="101205" cy="99367"/>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33" name="Google Shape;2033;p39"/>
              <p:cNvSpPr/>
              <p:nvPr/>
            </p:nvSpPr>
            <p:spPr>
              <a:xfrm>
                <a:off x="8475189" y="2073136"/>
                <a:ext cx="101233" cy="255492"/>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34" name="Google Shape;2034;p39"/>
              <p:cNvSpPr/>
              <p:nvPr/>
            </p:nvSpPr>
            <p:spPr>
              <a:xfrm>
                <a:off x="8598606" y="2353190"/>
                <a:ext cx="101205" cy="99367"/>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35" name="Google Shape;2035;p39"/>
              <p:cNvSpPr/>
              <p:nvPr/>
            </p:nvSpPr>
            <p:spPr>
              <a:xfrm>
                <a:off x="8598606" y="2073136"/>
                <a:ext cx="101205" cy="255492"/>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36" name="Google Shape;2036;p39"/>
              <p:cNvSpPr/>
              <p:nvPr/>
            </p:nvSpPr>
            <p:spPr>
              <a:xfrm>
                <a:off x="8721986" y="2353190"/>
                <a:ext cx="101205" cy="99367"/>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37" name="Google Shape;2037;p39"/>
              <p:cNvSpPr/>
              <p:nvPr/>
            </p:nvSpPr>
            <p:spPr>
              <a:xfrm>
                <a:off x="8723760" y="2073136"/>
                <a:ext cx="101205" cy="255492"/>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038" name="Google Shape;2038;p39"/>
            <p:cNvGrpSpPr/>
            <p:nvPr/>
          </p:nvGrpSpPr>
          <p:grpSpPr>
            <a:xfrm>
              <a:off x="5866278" y="1210345"/>
              <a:ext cx="427692" cy="535545"/>
              <a:chOff x="5866278" y="1210345"/>
              <a:chExt cx="427692" cy="535545"/>
            </a:xfrm>
          </p:grpSpPr>
          <p:sp>
            <p:nvSpPr>
              <p:cNvPr id="2039" name="Google Shape;2039;p39"/>
              <p:cNvSpPr/>
              <p:nvPr/>
            </p:nvSpPr>
            <p:spPr>
              <a:xfrm>
                <a:off x="5866278" y="1522604"/>
                <a:ext cx="427692" cy="152860"/>
              </a:xfrm>
              <a:custGeom>
                <a:avLst/>
                <a:gdLst/>
                <a:ahLst/>
                <a:cxnLst/>
                <a:rect l="l" t="t" r="r" b="b"/>
                <a:pathLst>
                  <a:path w="10807" h="3624"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40" name="Google Shape;2040;p39"/>
              <p:cNvSpPr/>
              <p:nvPr/>
            </p:nvSpPr>
            <p:spPr>
              <a:xfrm>
                <a:off x="5901190" y="1709955"/>
                <a:ext cx="360374" cy="35935"/>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41" name="Google Shape;2041;p39"/>
              <p:cNvSpPr/>
              <p:nvPr/>
            </p:nvSpPr>
            <p:spPr>
              <a:xfrm>
                <a:off x="5964786" y="1210345"/>
                <a:ext cx="229422" cy="279102"/>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042" name="Google Shape;2042;p39"/>
            <p:cNvGrpSpPr/>
            <p:nvPr/>
          </p:nvGrpSpPr>
          <p:grpSpPr>
            <a:xfrm>
              <a:off x="5943481" y="2730343"/>
              <a:ext cx="392752" cy="418456"/>
              <a:chOff x="5943481" y="2730343"/>
              <a:chExt cx="392752" cy="418456"/>
            </a:xfrm>
          </p:grpSpPr>
          <p:sp>
            <p:nvSpPr>
              <p:cNvPr id="2043" name="Google Shape;2043;p39"/>
              <p:cNvSpPr/>
              <p:nvPr/>
            </p:nvSpPr>
            <p:spPr>
              <a:xfrm>
                <a:off x="5989402" y="2730343"/>
                <a:ext cx="292132" cy="418456"/>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44" name="Google Shape;2044;p39"/>
              <p:cNvSpPr/>
              <p:nvPr/>
            </p:nvSpPr>
            <p:spPr>
              <a:xfrm>
                <a:off x="5943481" y="2877013"/>
                <a:ext cx="43013" cy="27102"/>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45" name="Google Shape;2045;p39"/>
              <p:cNvSpPr/>
              <p:nvPr/>
            </p:nvSpPr>
            <p:spPr>
              <a:xfrm>
                <a:off x="6292233" y="2877013"/>
                <a:ext cx="44000" cy="27102"/>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46" name="Google Shape;2046;p39"/>
              <p:cNvSpPr/>
              <p:nvPr/>
            </p:nvSpPr>
            <p:spPr>
              <a:xfrm>
                <a:off x="5996223" y="3002194"/>
                <a:ext cx="40096" cy="40123"/>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47" name="Google Shape;2047;p39"/>
              <p:cNvSpPr/>
              <p:nvPr/>
            </p:nvSpPr>
            <p:spPr>
              <a:xfrm>
                <a:off x="6244382" y="2737741"/>
                <a:ext cx="40059" cy="40123"/>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48" name="Google Shape;2048;p39"/>
              <p:cNvSpPr/>
              <p:nvPr/>
            </p:nvSpPr>
            <p:spPr>
              <a:xfrm>
                <a:off x="6244382" y="3002194"/>
                <a:ext cx="40059" cy="40123"/>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49" name="Google Shape;2049;p39"/>
              <p:cNvSpPr/>
              <p:nvPr/>
            </p:nvSpPr>
            <p:spPr>
              <a:xfrm>
                <a:off x="5996223" y="2737741"/>
                <a:ext cx="40096" cy="40123"/>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050" name="Google Shape;2050;p39"/>
            <p:cNvGrpSpPr/>
            <p:nvPr/>
          </p:nvGrpSpPr>
          <p:grpSpPr>
            <a:xfrm>
              <a:off x="7068723" y="1223851"/>
              <a:ext cx="512996" cy="541708"/>
              <a:chOff x="7068723" y="1223851"/>
              <a:chExt cx="512996" cy="541708"/>
            </a:xfrm>
          </p:grpSpPr>
          <p:sp>
            <p:nvSpPr>
              <p:cNvPr id="2051" name="Google Shape;2051;p39"/>
              <p:cNvSpPr/>
              <p:nvPr/>
            </p:nvSpPr>
            <p:spPr>
              <a:xfrm>
                <a:off x="7203615" y="1223851"/>
                <a:ext cx="378104" cy="392954"/>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52" name="Google Shape;2052;p39"/>
              <p:cNvSpPr/>
              <p:nvPr/>
            </p:nvSpPr>
            <p:spPr>
              <a:xfrm>
                <a:off x="7068723" y="1463277"/>
                <a:ext cx="283619" cy="302273"/>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53" name="Google Shape;2053;p39"/>
              <p:cNvSpPr/>
              <p:nvPr/>
            </p:nvSpPr>
            <p:spPr>
              <a:xfrm>
                <a:off x="7279218" y="1659398"/>
                <a:ext cx="297463" cy="106161"/>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054" name="Google Shape;2054;p39"/>
            <p:cNvGrpSpPr/>
            <p:nvPr/>
          </p:nvGrpSpPr>
          <p:grpSpPr>
            <a:xfrm>
              <a:off x="3206883" y="2729063"/>
              <a:ext cx="392753" cy="419645"/>
              <a:chOff x="3206883" y="2729063"/>
              <a:chExt cx="392753" cy="419645"/>
            </a:xfrm>
          </p:grpSpPr>
          <p:sp>
            <p:nvSpPr>
              <p:cNvPr id="2055" name="Google Shape;2055;p39"/>
              <p:cNvSpPr/>
              <p:nvPr/>
            </p:nvSpPr>
            <p:spPr>
              <a:xfrm>
                <a:off x="3206883" y="2729063"/>
                <a:ext cx="392753" cy="419645"/>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56" name="Google Shape;2056;p39"/>
              <p:cNvSpPr/>
              <p:nvPr/>
            </p:nvSpPr>
            <p:spPr>
              <a:xfrm>
                <a:off x="3261609" y="2847770"/>
                <a:ext cx="338026" cy="197857"/>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sp>
          <p:nvSpPr>
            <p:cNvPr id="2057" name="Google Shape;2057;p39"/>
            <p:cNvSpPr/>
            <p:nvPr/>
          </p:nvSpPr>
          <p:spPr>
            <a:xfrm>
              <a:off x="6560966" y="2788206"/>
              <a:ext cx="394709" cy="328004"/>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nvGrpSpPr>
            <p:cNvPr id="2058" name="Google Shape;2058;p39"/>
            <p:cNvGrpSpPr/>
            <p:nvPr/>
          </p:nvGrpSpPr>
          <p:grpSpPr>
            <a:xfrm>
              <a:off x="7862157" y="2742733"/>
              <a:ext cx="359688" cy="378735"/>
              <a:chOff x="7862157" y="2742733"/>
              <a:chExt cx="359688" cy="378735"/>
            </a:xfrm>
          </p:grpSpPr>
          <p:sp>
            <p:nvSpPr>
              <p:cNvPr id="2059" name="Google Shape;2059;p39"/>
              <p:cNvSpPr/>
              <p:nvPr/>
            </p:nvSpPr>
            <p:spPr>
              <a:xfrm>
                <a:off x="7862157" y="2742733"/>
                <a:ext cx="168752" cy="308610"/>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60" name="Google Shape;2060;p39"/>
              <p:cNvSpPr/>
              <p:nvPr/>
            </p:nvSpPr>
            <p:spPr>
              <a:xfrm>
                <a:off x="7927884" y="3006922"/>
                <a:ext cx="227356" cy="114546"/>
              </a:xfrm>
              <a:custGeom>
                <a:avLst/>
                <a:gdLst/>
                <a:ahLst/>
                <a:cxnLst/>
                <a:rect l="l" t="t" r="r" b="b"/>
                <a:pathLst>
                  <a:path w="8066" h="3813"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61" name="Google Shape;2061;p39"/>
              <p:cNvSpPr/>
              <p:nvPr/>
            </p:nvSpPr>
            <p:spPr>
              <a:xfrm>
                <a:off x="8053093" y="2742733"/>
                <a:ext cx="168752" cy="308253"/>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62" name="Google Shape;2062;p39"/>
              <p:cNvSpPr/>
              <p:nvPr/>
            </p:nvSpPr>
            <p:spPr>
              <a:xfrm>
                <a:off x="8005142" y="2845055"/>
                <a:ext cx="71058" cy="174174"/>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063" name="Google Shape;2063;p39"/>
            <p:cNvGrpSpPr/>
            <p:nvPr/>
          </p:nvGrpSpPr>
          <p:grpSpPr>
            <a:xfrm>
              <a:off x="3835469" y="3466947"/>
              <a:ext cx="316967" cy="383407"/>
              <a:chOff x="3835469" y="3466947"/>
              <a:chExt cx="316967" cy="383407"/>
            </a:xfrm>
          </p:grpSpPr>
          <p:sp>
            <p:nvSpPr>
              <p:cNvPr id="2064" name="Google Shape;2064;p39"/>
              <p:cNvSpPr/>
              <p:nvPr/>
            </p:nvSpPr>
            <p:spPr>
              <a:xfrm>
                <a:off x="3940167" y="3647642"/>
                <a:ext cx="105668" cy="67583"/>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65" name="Google Shape;2065;p39"/>
              <p:cNvSpPr/>
              <p:nvPr/>
            </p:nvSpPr>
            <p:spPr>
              <a:xfrm>
                <a:off x="3970891" y="3580086"/>
                <a:ext cx="43260" cy="46076"/>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66" name="Google Shape;2066;p39"/>
              <p:cNvSpPr/>
              <p:nvPr/>
            </p:nvSpPr>
            <p:spPr>
              <a:xfrm>
                <a:off x="3835469" y="3466947"/>
                <a:ext cx="316967" cy="383407"/>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067" name="Google Shape;2067;p39"/>
            <p:cNvGrpSpPr/>
            <p:nvPr/>
          </p:nvGrpSpPr>
          <p:grpSpPr>
            <a:xfrm>
              <a:off x="5224150" y="3470605"/>
              <a:ext cx="365019" cy="360374"/>
              <a:chOff x="5224150" y="3470605"/>
              <a:chExt cx="365019" cy="360374"/>
            </a:xfrm>
          </p:grpSpPr>
          <p:sp>
            <p:nvSpPr>
              <p:cNvPr id="2068" name="Google Shape;2068;p39"/>
              <p:cNvSpPr/>
              <p:nvPr/>
            </p:nvSpPr>
            <p:spPr>
              <a:xfrm>
                <a:off x="5224150" y="3470605"/>
                <a:ext cx="365019" cy="291775"/>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69" name="Google Shape;2069;p39"/>
              <p:cNvSpPr/>
              <p:nvPr/>
            </p:nvSpPr>
            <p:spPr>
              <a:xfrm>
                <a:off x="5305787" y="3785881"/>
                <a:ext cx="192124" cy="45098"/>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070" name="Google Shape;2070;p39"/>
            <p:cNvGrpSpPr/>
            <p:nvPr/>
          </p:nvGrpSpPr>
          <p:grpSpPr>
            <a:xfrm>
              <a:off x="5924589" y="3439222"/>
              <a:ext cx="360237" cy="383893"/>
              <a:chOff x="5924589" y="3439222"/>
              <a:chExt cx="360237" cy="383893"/>
            </a:xfrm>
          </p:grpSpPr>
          <p:sp>
            <p:nvSpPr>
              <p:cNvPr id="2071" name="Google Shape;2071;p39"/>
              <p:cNvSpPr/>
              <p:nvPr/>
            </p:nvSpPr>
            <p:spPr>
              <a:xfrm>
                <a:off x="5987024" y="3551803"/>
                <a:ext cx="21159" cy="112654"/>
              </a:xfrm>
              <a:custGeom>
                <a:avLst/>
                <a:gdLst/>
                <a:ahLst/>
                <a:cxnLst/>
                <a:rect l="l" t="t" r="r" b="b"/>
                <a:pathLst>
                  <a:path w="694" h="3467" extrusionOk="0">
                    <a:moveTo>
                      <a:pt x="0" y="1"/>
                    </a:moveTo>
                    <a:lnTo>
                      <a:pt x="0" y="3466"/>
                    </a:lnTo>
                    <a:lnTo>
                      <a:pt x="694" y="3466"/>
                    </a:lnTo>
                    <a:lnTo>
                      <a:pt x="694"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72" name="Google Shape;2072;p39"/>
              <p:cNvSpPr/>
              <p:nvPr/>
            </p:nvSpPr>
            <p:spPr>
              <a:xfrm>
                <a:off x="6200253" y="3551803"/>
                <a:ext cx="22128" cy="112654"/>
              </a:xfrm>
              <a:custGeom>
                <a:avLst/>
                <a:gdLst/>
                <a:ahLst/>
                <a:cxnLst/>
                <a:rect l="l" t="t" r="r" b="b"/>
                <a:pathLst>
                  <a:path w="726" h="3467" extrusionOk="0">
                    <a:moveTo>
                      <a:pt x="1" y="1"/>
                    </a:moveTo>
                    <a:lnTo>
                      <a:pt x="1" y="3466"/>
                    </a:lnTo>
                    <a:lnTo>
                      <a:pt x="725" y="3466"/>
                    </a:lnTo>
                    <a:lnTo>
                      <a:pt x="725"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73" name="Google Shape;2073;p39"/>
              <p:cNvSpPr/>
              <p:nvPr/>
            </p:nvSpPr>
            <p:spPr>
              <a:xfrm>
                <a:off x="5987024" y="3686943"/>
                <a:ext cx="21159" cy="135166"/>
              </a:xfrm>
              <a:custGeom>
                <a:avLst/>
                <a:gdLst/>
                <a:ahLst/>
                <a:cxnLst/>
                <a:rect l="l" t="t" r="r" b="b"/>
                <a:pathLst>
                  <a:path w="694" h="4160" extrusionOk="0">
                    <a:moveTo>
                      <a:pt x="0" y="0"/>
                    </a:moveTo>
                    <a:lnTo>
                      <a:pt x="0" y="4159"/>
                    </a:lnTo>
                    <a:lnTo>
                      <a:pt x="694" y="4159"/>
                    </a:lnTo>
                    <a:lnTo>
                      <a:pt x="694"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74" name="Google Shape;2074;p39"/>
              <p:cNvSpPr/>
              <p:nvPr/>
            </p:nvSpPr>
            <p:spPr>
              <a:xfrm>
                <a:off x="6200253" y="3686943"/>
                <a:ext cx="22128" cy="135166"/>
              </a:xfrm>
              <a:custGeom>
                <a:avLst/>
                <a:gdLst/>
                <a:ahLst/>
                <a:cxnLst/>
                <a:rect l="l" t="t" r="r" b="b"/>
                <a:pathLst>
                  <a:path w="726" h="4160" extrusionOk="0">
                    <a:moveTo>
                      <a:pt x="1" y="0"/>
                    </a:moveTo>
                    <a:lnTo>
                      <a:pt x="1" y="4159"/>
                    </a:lnTo>
                    <a:lnTo>
                      <a:pt x="725" y="4159"/>
                    </a:lnTo>
                    <a:lnTo>
                      <a:pt x="725"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75" name="Google Shape;2075;p39"/>
              <p:cNvSpPr/>
              <p:nvPr/>
            </p:nvSpPr>
            <p:spPr>
              <a:xfrm>
                <a:off x="5924589" y="3551803"/>
                <a:ext cx="42281" cy="112654"/>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76" name="Google Shape;2076;p39"/>
              <p:cNvSpPr/>
              <p:nvPr/>
            </p:nvSpPr>
            <p:spPr>
              <a:xfrm>
                <a:off x="6030257" y="3551803"/>
                <a:ext cx="148900" cy="112654"/>
              </a:xfrm>
              <a:custGeom>
                <a:avLst/>
                <a:gdLst/>
                <a:ahLst/>
                <a:cxnLst/>
                <a:rect l="l" t="t" r="r" b="b"/>
                <a:pathLst>
                  <a:path w="4884" h="3467" extrusionOk="0">
                    <a:moveTo>
                      <a:pt x="0" y="1"/>
                    </a:moveTo>
                    <a:lnTo>
                      <a:pt x="0" y="3466"/>
                    </a:lnTo>
                    <a:lnTo>
                      <a:pt x="4883" y="3466"/>
                    </a:lnTo>
                    <a:lnTo>
                      <a:pt x="4883"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77" name="Google Shape;2077;p39"/>
              <p:cNvSpPr/>
              <p:nvPr/>
            </p:nvSpPr>
            <p:spPr>
              <a:xfrm>
                <a:off x="6242508" y="3670566"/>
                <a:ext cx="42318" cy="152549"/>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78" name="Google Shape;2078;p39"/>
              <p:cNvSpPr/>
              <p:nvPr/>
            </p:nvSpPr>
            <p:spPr>
              <a:xfrm>
                <a:off x="5924589" y="3670566"/>
                <a:ext cx="42281" cy="151543"/>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79" name="Google Shape;2079;p39"/>
              <p:cNvSpPr/>
              <p:nvPr/>
            </p:nvSpPr>
            <p:spPr>
              <a:xfrm>
                <a:off x="6093634" y="3686943"/>
                <a:ext cx="21159" cy="23591"/>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80" name="Google Shape;2080;p39"/>
              <p:cNvSpPr/>
              <p:nvPr/>
            </p:nvSpPr>
            <p:spPr>
              <a:xfrm>
                <a:off x="6242508" y="3551803"/>
                <a:ext cx="42318" cy="112654"/>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81" name="Google Shape;2081;p39"/>
              <p:cNvSpPr/>
              <p:nvPr/>
            </p:nvSpPr>
            <p:spPr>
              <a:xfrm>
                <a:off x="6030257" y="3686943"/>
                <a:ext cx="148900" cy="135166"/>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82" name="Google Shape;2082;p39"/>
              <p:cNvSpPr/>
              <p:nvPr/>
            </p:nvSpPr>
            <p:spPr>
              <a:xfrm>
                <a:off x="6029279" y="3439222"/>
                <a:ext cx="148900" cy="90104"/>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083" name="Google Shape;2083;p39"/>
            <p:cNvGrpSpPr/>
            <p:nvPr/>
          </p:nvGrpSpPr>
          <p:grpSpPr>
            <a:xfrm>
              <a:off x="8527703" y="2749015"/>
              <a:ext cx="259506" cy="362605"/>
              <a:chOff x="8527703" y="2749015"/>
              <a:chExt cx="259506" cy="362605"/>
            </a:xfrm>
          </p:grpSpPr>
          <p:sp>
            <p:nvSpPr>
              <p:cNvPr id="2084" name="Google Shape;2084;p39"/>
              <p:cNvSpPr/>
              <p:nvPr/>
            </p:nvSpPr>
            <p:spPr>
              <a:xfrm>
                <a:off x="8527703" y="2749015"/>
                <a:ext cx="259506" cy="255282"/>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85" name="Google Shape;2085;p39"/>
              <p:cNvSpPr/>
              <p:nvPr/>
            </p:nvSpPr>
            <p:spPr>
              <a:xfrm>
                <a:off x="8637495" y="2811871"/>
                <a:ext cx="40827" cy="43552"/>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86" name="Google Shape;2086;p39"/>
              <p:cNvSpPr/>
              <p:nvPr/>
            </p:nvSpPr>
            <p:spPr>
              <a:xfrm>
                <a:off x="8588483" y="3025539"/>
                <a:ext cx="139747" cy="43552"/>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87" name="Google Shape;2087;p39"/>
              <p:cNvSpPr/>
              <p:nvPr/>
            </p:nvSpPr>
            <p:spPr>
              <a:xfrm>
                <a:off x="8608445" y="2877607"/>
                <a:ext cx="99834" cy="63834"/>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88" name="Google Shape;2088;p39"/>
              <p:cNvSpPr/>
              <p:nvPr/>
            </p:nvSpPr>
            <p:spPr>
              <a:xfrm>
                <a:off x="8608445" y="3090324"/>
                <a:ext cx="100730" cy="21296"/>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089" name="Google Shape;2089;p39"/>
            <p:cNvGrpSpPr/>
            <p:nvPr/>
          </p:nvGrpSpPr>
          <p:grpSpPr>
            <a:xfrm>
              <a:off x="6584749" y="3481321"/>
              <a:ext cx="361179" cy="338858"/>
              <a:chOff x="6584749" y="3481321"/>
              <a:chExt cx="361179" cy="338858"/>
            </a:xfrm>
          </p:grpSpPr>
          <p:sp>
            <p:nvSpPr>
              <p:cNvPr id="2090" name="Google Shape;2090;p39"/>
              <p:cNvSpPr/>
              <p:nvPr/>
            </p:nvSpPr>
            <p:spPr>
              <a:xfrm>
                <a:off x="6679838" y="3638973"/>
                <a:ext cx="170023" cy="181206"/>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91" name="Google Shape;2091;p39"/>
              <p:cNvSpPr/>
              <p:nvPr/>
            </p:nvSpPr>
            <p:spPr>
              <a:xfrm>
                <a:off x="6839282" y="3481321"/>
                <a:ext cx="84536" cy="90104"/>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92" name="Google Shape;2092;p39"/>
              <p:cNvSpPr/>
              <p:nvPr/>
            </p:nvSpPr>
            <p:spPr>
              <a:xfrm>
                <a:off x="6606850" y="3481321"/>
                <a:ext cx="83567" cy="90104"/>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93" name="Google Shape;2093;p39"/>
              <p:cNvSpPr/>
              <p:nvPr/>
            </p:nvSpPr>
            <p:spPr>
              <a:xfrm>
                <a:off x="6584749" y="3571390"/>
                <a:ext cx="127769" cy="67619"/>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94" name="Google Shape;2094;p39"/>
              <p:cNvSpPr/>
              <p:nvPr/>
            </p:nvSpPr>
            <p:spPr>
              <a:xfrm>
                <a:off x="6819101" y="3571390"/>
                <a:ext cx="126827" cy="67619"/>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95" name="Google Shape;2095;p39"/>
              <p:cNvSpPr/>
              <p:nvPr/>
            </p:nvSpPr>
            <p:spPr>
              <a:xfrm>
                <a:off x="6823920" y="3661486"/>
                <a:ext cx="122008" cy="68625"/>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96" name="Google Shape;2096;p39"/>
              <p:cNvSpPr/>
              <p:nvPr/>
            </p:nvSpPr>
            <p:spPr>
              <a:xfrm>
                <a:off x="6584749" y="3661486"/>
                <a:ext cx="122986" cy="67583"/>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097" name="Google Shape;2097;p39"/>
            <p:cNvGrpSpPr/>
            <p:nvPr/>
          </p:nvGrpSpPr>
          <p:grpSpPr>
            <a:xfrm>
              <a:off x="3132295" y="3410510"/>
              <a:ext cx="360200" cy="381844"/>
              <a:chOff x="3132295" y="3410510"/>
              <a:chExt cx="360200" cy="381844"/>
            </a:xfrm>
          </p:grpSpPr>
          <p:sp>
            <p:nvSpPr>
              <p:cNvPr id="2098" name="Google Shape;2098;p39"/>
              <p:cNvSpPr/>
              <p:nvPr/>
            </p:nvSpPr>
            <p:spPr>
              <a:xfrm>
                <a:off x="3292690" y="3582491"/>
                <a:ext cx="22128" cy="21506"/>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099" name="Google Shape;2099;p39"/>
              <p:cNvSpPr/>
              <p:nvPr/>
            </p:nvSpPr>
            <p:spPr>
              <a:xfrm>
                <a:off x="3245644" y="3537164"/>
                <a:ext cx="115269" cy="112654"/>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00" name="Google Shape;2100;p39"/>
              <p:cNvSpPr/>
              <p:nvPr/>
            </p:nvSpPr>
            <p:spPr>
              <a:xfrm>
                <a:off x="3348413" y="3422791"/>
                <a:ext cx="144082" cy="154597"/>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01" name="Google Shape;2101;p39"/>
              <p:cNvSpPr/>
              <p:nvPr/>
            </p:nvSpPr>
            <p:spPr>
              <a:xfrm>
                <a:off x="3295579" y="3647989"/>
                <a:ext cx="125848" cy="13309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02" name="Google Shape;2102;p39"/>
              <p:cNvSpPr/>
              <p:nvPr/>
            </p:nvSpPr>
            <p:spPr>
              <a:xfrm>
                <a:off x="3369545" y="3585545"/>
                <a:ext cx="109508" cy="115735"/>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03" name="Google Shape;2103;p39"/>
              <p:cNvSpPr/>
              <p:nvPr/>
            </p:nvSpPr>
            <p:spPr>
              <a:xfrm>
                <a:off x="3141896" y="3638763"/>
                <a:ext cx="146971" cy="153591"/>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04" name="Google Shape;2104;p39"/>
              <p:cNvSpPr/>
              <p:nvPr/>
            </p:nvSpPr>
            <p:spPr>
              <a:xfrm>
                <a:off x="3295579" y="3410510"/>
                <a:ext cx="126827" cy="109563"/>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05" name="Google Shape;2105;p39"/>
              <p:cNvSpPr/>
              <p:nvPr/>
            </p:nvSpPr>
            <p:spPr>
              <a:xfrm>
                <a:off x="3132295" y="3579400"/>
                <a:ext cx="102796" cy="139263"/>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106" name="Google Shape;2106;p39"/>
            <p:cNvGrpSpPr/>
            <p:nvPr/>
          </p:nvGrpSpPr>
          <p:grpSpPr>
            <a:xfrm>
              <a:off x="7136517" y="3419289"/>
              <a:ext cx="362148" cy="386982"/>
              <a:chOff x="7136517" y="3419289"/>
              <a:chExt cx="362148" cy="386982"/>
            </a:xfrm>
          </p:grpSpPr>
          <p:sp>
            <p:nvSpPr>
              <p:cNvPr id="2107" name="Google Shape;2107;p39"/>
              <p:cNvSpPr/>
              <p:nvPr/>
            </p:nvSpPr>
            <p:spPr>
              <a:xfrm>
                <a:off x="7136517" y="3555434"/>
                <a:ext cx="43260" cy="248789"/>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08" name="Google Shape;2108;p39"/>
              <p:cNvSpPr/>
              <p:nvPr/>
            </p:nvSpPr>
            <p:spPr>
              <a:xfrm>
                <a:off x="7177829" y="3646544"/>
                <a:ext cx="149870" cy="159727"/>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09" name="Google Shape;2109;p39"/>
              <p:cNvSpPr/>
              <p:nvPr/>
            </p:nvSpPr>
            <p:spPr>
              <a:xfrm>
                <a:off x="7346874" y="3419289"/>
                <a:ext cx="128710" cy="46076"/>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10" name="Google Shape;2110;p39"/>
              <p:cNvSpPr/>
              <p:nvPr/>
            </p:nvSpPr>
            <p:spPr>
              <a:xfrm>
                <a:off x="7368948" y="3488893"/>
                <a:ext cx="127796" cy="46104"/>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11" name="Google Shape;2111;p39"/>
              <p:cNvSpPr/>
              <p:nvPr/>
            </p:nvSpPr>
            <p:spPr>
              <a:xfrm>
                <a:off x="7348795" y="3622980"/>
                <a:ext cx="148891" cy="46104"/>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12" name="Google Shape;2112;p39"/>
              <p:cNvSpPr/>
              <p:nvPr/>
            </p:nvSpPr>
            <p:spPr>
              <a:xfrm>
                <a:off x="7326694" y="3555434"/>
                <a:ext cx="171001" cy="44055"/>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13" name="Google Shape;2113;p39"/>
              <p:cNvSpPr/>
              <p:nvPr/>
            </p:nvSpPr>
            <p:spPr>
              <a:xfrm>
                <a:off x="7348795" y="3692612"/>
                <a:ext cx="149870" cy="113659"/>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14" name="Google Shape;2114;p39"/>
              <p:cNvSpPr/>
              <p:nvPr/>
            </p:nvSpPr>
            <p:spPr>
              <a:xfrm>
                <a:off x="7200872" y="3487887"/>
                <a:ext cx="105695" cy="135130"/>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115" name="Google Shape;2115;p39"/>
            <p:cNvGrpSpPr/>
            <p:nvPr/>
          </p:nvGrpSpPr>
          <p:grpSpPr>
            <a:xfrm>
              <a:off x="7115229" y="3964728"/>
              <a:ext cx="532236" cy="525935"/>
              <a:chOff x="7115229" y="3964728"/>
              <a:chExt cx="532236" cy="525935"/>
            </a:xfrm>
          </p:grpSpPr>
          <p:sp>
            <p:nvSpPr>
              <p:cNvPr id="2116" name="Google Shape;2116;p39"/>
              <p:cNvSpPr/>
              <p:nvPr/>
            </p:nvSpPr>
            <p:spPr>
              <a:xfrm>
                <a:off x="7365107" y="3964728"/>
                <a:ext cx="31089" cy="82798"/>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17" name="Google Shape;2117;p39"/>
              <p:cNvSpPr/>
              <p:nvPr/>
            </p:nvSpPr>
            <p:spPr>
              <a:xfrm>
                <a:off x="7240859" y="4029769"/>
                <a:ext cx="63578" cy="66275"/>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18" name="Google Shape;2118;p39"/>
              <p:cNvSpPr/>
              <p:nvPr/>
            </p:nvSpPr>
            <p:spPr>
              <a:xfrm>
                <a:off x="7456822" y="4030336"/>
                <a:ext cx="63578" cy="65708"/>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19" name="Google Shape;2119;p39"/>
              <p:cNvSpPr/>
              <p:nvPr/>
            </p:nvSpPr>
            <p:spPr>
              <a:xfrm>
                <a:off x="7583887" y="4194892"/>
                <a:ext cx="63578" cy="231736"/>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20" name="Google Shape;2120;p39"/>
              <p:cNvSpPr/>
              <p:nvPr/>
            </p:nvSpPr>
            <p:spPr>
              <a:xfrm>
                <a:off x="7115229" y="4196227"/>
                <a:ext cx="63578" cy="231882"/>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21" name="Google Shape;2121;p39"/>
              <p:cNvSpPr/>
              <p:nvPr/>
            </p:nvSpPr>
            <p:spPr>
              <a:xfrm>
                <a:off x="7293108" y="4212942"/>
                <a:ext cx="256955" cy="198644"/>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22" name="Google Shape;2122;p39"/>
              <p:cNvSpPr/>
              <p:nvPr/>
            </p:nvSpPr>
            <p:spPr>
              <a:xfrm>
                <a:off x="7206989" y="4130189"/>
                <a:ext cx="314837" cy="360474"/>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123" name="Google Shape;2123;p39"/>
            <p:cNvGrpSpPr/>
            <p:nvPr/>
          </p:nvGrpSpPr>
          <p:grpSpPr>
            <a:xfrm>
              <a:off x="8485796" y="3337175"/>
              <a:ext cx="413345" cy="440549"/>
              <a:chOff x="8485796" y="3337175"/>
              <a:chExt cx="413345" cy="440549"/>
            </a:xfrm>
          </p:grpSpPr>
          <p:sp>
            <p:nvSpPr>
              <p:cNvPr id="2124" name="Google Shape;2124;p39"/>
              <p:cNvSpPr/>
              <p:nvPr/>
            </p:nvSpPr>
            <p:spPr>
              <a:xfrm>
                <a:off x="8522079" y="3337175"/>
                <a:ext cx="120965" cy="128921"/>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25" name="Google Shape;2125;p39"/>
              <p:cNvSpPr/>
              <p:nvPr/>
            </p:nvSpPr>
            <p:spPr>
              <a:xfrm>
                <a:off x="8681459" y="3389909"/>
                <a:ext cx="145142" cy="101068"/>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26" name="Google Shape;2126;p39"/>
              <p:cNvSpPr/>
              <p:nvPr/>
            </p:nvSpPr>
            <p:spPr>
              <a:xfrm>
                <a:off x="8530876" y="3620054"/>
                <a:ext cx="148425" cy="102741"/>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27" name="Google Shape;2127;p39"/>
              <p:cNvSpPr/>
              <p:nvPr/>
            </p:nvSpPr>
            <p:spPr>
              <a:xfrm>
                <a:off x="8739725" y="3517605"/>
                <a:ext cx="124248" cy="127732"/>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28" name="Google Shape;2128;p39"/>
              <p:cNvSpPr/>
              <p:nvPr/>
            </p:nvSpPr>
            <p:spPr>
              <a:xfrm>
                <a:off x="8485796" y="3463719"/>
                <a:ext cx="193505" cy="131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29" name="Google Shape;2129;p39"/>
              <p:cNvSpPr/>
              <p:nvPr/>
            </p:nvSpPr>
            <p:spPr>
              <a:xfrm>
                <a:off x="8703442" y="3644112"/>
                <a:ext cx="195699" cy="133612"/>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130" name="Google Shape;2130;p39"/>
            <p:cNvGrpSpPr/>
            <p:nvPr/>
          </p:nvGrpSpPr>
          <p:grpSpPr>
            <a:xfrm>
              <a:off x="4518516" y="3505370"/>
              <a:ext cx="362148" cy="384935"/>
              <a:chOff x="4518516" y="3505370"/>
              <a:chExt cx="362148" cy="384935"/>
            </a:xfrm>
          </p:grpSpPr>
          <p:sp>
            <p:nvSpPr>
              <p:cNvPr id="2131" name="Google Shape;2131;p39"/>
              <p:cNvSpPr/>
              <p:nvPr/>
            </p:nvSpPr>
            <p:spPr>
              <a:xfrm>
                <a:off x="4731736" y="3731584"/>
                <a:ext cx="148928" cy="158721"/>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32" name="Google Shape;2132;p39"/>
              <p:cNvSpPr/>
              <p:nvPr/>
            </p:nvSpPr>
            <p:spPr>
              <a:xfrm>
                <a:off x="4519495" y="3618994"/>
                <a:ext cx="317946" cy="225235"/>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33" name="Google Shape;2133;p39"/>
              <p:cNvSpPr/>
              <p:nvPr/>
            </p:nvSpPr>
            <p:spPr>
              <a:xfrm>
                <a:off x="4518516" y="3505370"/>
                <a:ext cx="318924" cy="92144"/>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134" name="Google Shape;2134;p39"/>
            <p:cNvGrpSpPr/>
            <p:nvPr/>
          </p:nvGrpSpPr>
          <p:grpSpPr>
            <a:xfrm>
              <a:off x="7861508" y="3405280"/>
              <a:ext cx="340046" cy="360374"/>
              <a:chOff x="7861508" y="3405280"/>
              <a:chExt cx="340046" cy="360374"/>
            </a:xfrm>
          </p:grpSpPr>
          <p:sp>
            <p:nvSpPr>
              <p:cNvPr id="2135" name="Google Shape;2135;p39"/>
              <p:cNvSpPr/>
              <p:nvPr/>
            </p:nvSpPr>
            <p:spPr>
              <a:xfrm>
                <a:off x="8052654" y="3607966"/>
                <a:ext cx="148900" cy="157688"/>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36" name="Google Shape;2136;p39"/>
              <p:cNvSpPr/>
              <p:nvPr/>
            </p:nvSpPr>
            <p:spPr>
              <a:xfrm>
                <a:off x="7861508" y="3483068"/>
                <a:ext cx="43260" cy="281543"/>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37" name="Google Shape;2137;p39"/>
              <p:cNvSpPr/>
              <p:nvPr/>
            </p:nvSpPr>
            <p:spPr>
              <a:xfrm>
                <a:off x="7924885" y="3494343"/>
                <a:ext cx="213283" cy="270269"/>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38" name="Google Shape;2138;p39"/>
              <p:cNvSpPr/>
              <p:nvPr/>
            </p:nvSpPr>
            <p:spPr>
              <a:xfrm>
                <a:off x="7968118" y="3629445"/>
                <a:ext cx="80732" cy="22549"/>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39" name="Google Shape;2139;p39"/>
              <p:cNvSpPr/>
              <p:nvPr/>
            </p:nvSpPr>
            <p:spPr>
              <a:xfrm>
                <a:off x="7861508" y="3405280"/>
                <a:ext cx="275691" cy="66577"/>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140" name="Google Shape;2140;p39"/>
            <p:cNvGrpSpPr/>
            <p:nvPr/>
          </p:nvGrpSpPr>
          <p:grpSpPr>
            <a:xfrm>
              <a:off x="7780593" y="1954575"/>
              <a:ext cx="472799" cy="502554"/>
              <a:chOff x="7780593" y="1954575"/>
              <a:chExt cx="472799" cy="502554"/>
            </a:xfrm>
          </p:grpSpPr>
          <p:sp>
            <p:nvSpPr>
              <p:cNvPr id="2141" name="Google Shape;2141;p39"/>
              <p:cNvSpPr/>
              <p:nvPr/>
            </p:nvSpPr>
            <p:spPr>
              <a:xfrm>
                <a:off x="7946126" y="1954575"/>
                <a:ext cx="137955" cy="147026"/>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42" name="Google Shape;2142;p39"/>
              <p:cNvSpPr/>
              <p:nvPr/>
            </p:nvSpPr>
            <p:spPr>
              <a:xfrm>
                <a:off x="7780593" y="2248591"/>
                <a:ext cx="472799" cy="208538"/>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43" name="Google Shape;2143;p39"/>
              <p:cNvSpPr/>
              <p:nvPr/>
            </p:nvSpPr>
            <p:spPr>
              <a:xfrm>
                <a:off x="8102864" y="2014734"/>
                <a:ext cx="119164" cy="205822"/>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44" name="Google Shape;2144;p39"/>
              <p:cNvSpPr/>
              <p:nvPr/>
            </p:nvSpPr>
            <p:spPr>
              <a:xfrm>
                <a:off x="7808171" y="2014734"/>
                <a:ext cx="119164" cy="205822"/>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45" name="Google Shape;2145;p39"/>
              <p:cNvSpPr/>
              <p:nvPr/>
            </p:nvSpPr>
            <p:spPr>
              <a:xfrm>
                <a:off x="8026365" y="2096216"/>
                <a:ext cx="112919" cy="120344"/>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46" name="Google Shape;2146;p39"/>
              <p:cNvSpPr/>
              <p:nvPr/>
            </p:nvSpPr>
            <p:spPr>
              <a:xfrm>
                <a:off x="7888446" y="2097578"/>
                <a:ext cx="112873" cy="124330"/>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147" name="Google Shape;2147;p39"/>
            <p:cNvGrpSpPr/>
            <p:nvPr/>
          </p:nvGrpSpPr>
          <p:grpSpPr>
            <a:xfrm>
              <a:off x="3786941" y="1990740"/>
              <a:ext cx="470294" cy="502554"/>
              <a:chOff x="3786941" y="1990740"/>
              <a:chExt cx="470294" cy="502554"/>
            </a:xfrm>
          </p:grpSpPr>
          <p:sp>
            <p:nvSpPr>
              <p:cNvPr id="2148" name="Google Shape;2148;p39"/>
              <p:cNvSpPr/>
              <p:nvPr/>
            </p:nvSpPr>
            <p:spPr>
              <a:xfrm>
                <a:off x="3993870" y="2255358"/>
                <a:ext cx="56436" cy="60194"/>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49" name="Google Shape;2149;p39"/>
              <p:cNvSpPr/>
              <p:nvPr/>
            </p:nvSpPr>
            <p:spPr>
              <a:xfrm>
                <a:off x="3967526" y="2344905"/>
                <a:ext cx="111639" cy="58832"/>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50" name="Google Shape;2150;p39"/>
              <p:cNvSpPr/>
              <p:nvPr/>
            </p:nvSpPr>
            <p:spPr>
              <a:xfrm>
                <a:off x="3898553" y="2197879"/>
                <a:ext cx="249594" cy="295415"/>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51" name="Google Shape;2151;p39"/>
              <p:cNvSpPr/>
              <p:nvPr/>
            </p:nvSpPr>
            <p:spPr>
              <a:xfrm>
                <a:off x="3870966" y="1990740"/>
                <a:ext cx="304760" cy="60194"/>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52" name="Google Shape;2152;p39"/>
              <p:cNvSpPr/>
              <p:nvPr/>
            </p:nvSpPr>
            <p:spPr>
              <a:xfrm>
                <a:off x="3786941" y="2081604"/>
                <a:ext cx="470294" cy="233949"/>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153" name="Google Shape;2153;p39"/>
            <p:cNvGrpSpPr/>
            <p:nvPr/>
          </p:nvGrpSpPr>
          <p:grpSpPr>
            <a:xfrm>
              <a:off x="7125379" y="1994909"/>
              <a:ext cx="304760" cy="502545"/>
              <a:chOff x="7125379" y="1994909"/>
              <a:chExt cx="304760" cy="502545"/>
            </a:xfrm>
          </p:grpSpPr>
          <p:sp>
            <p:nvSpPr>
              <p:cNvPr id="2154" name="Google Shape;2154;p39"/>
              <p:cNvSpPr/>
              <p:nvPr/>
            </p:nvSpPr>
            <p:spPr>
              <a:xfrm>
                <a:off x="7292193" y="2266184"/>
                <a:ext cx="109097" cy="143039"/>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55" name="Google Shape;2155;p39"/>
              <p:cNvSpPr/>
              <p:nvPr/>
            </p:nvSpPr>
            <p:spPr>
              <a:xfrm>
                <a:off x="7226960" y="2355732"/>
                <a:ext cx="99102" cy="52175"/>
              </a:xfrm>
              <a:custGeom>
                <a:avLst/>
                <a:gdLst/>
                <a:ahLst/>
                <a:cxnLst/>
                <a:rect l="l" t="t" r="r" b="b"/>
                <a:pathLst>
                  <a:path w="2490" h="1230" extrusionOk="0">
                    <a:moveTo>
                      <a:pt x="1229" y="1"/>
                    </a:moveTo>
                    <a:lnTo>
                      <a:pt x="1" y="1229"/>
                    </a:lnTo>
                    <a:lnTo>
                      <a:pt x="2490" y="1229"/>
                    </a:lnTo>
                    <a:lnTo>
                      <a:pt x="1229"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56" name="Google Shape;2156;p39"/>
              <p:cNvSpPr/>
              <p:nvPr/>
            </p:nvSpPr>
            <p:spPr>
              <a:xfrm>
                <a:off x="7152967" y="2263514"/>
                <a:ext cx="110404" cy="144392"/>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57" name="Google Shape;2157;p39"/>
              <p:cNvSpPr/>
              <p:nvPr/>
            </p:nvSpPr>
            <p:spPr>
              <a:xfrm>
                <a:off x="7125379" y="2437260"/>
                <a:ext cx="304760" cy="60194"/>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58" name="Google Shape;2158;p39"/>
              <p:cNvSpPr/>
              <p:nvPr/>
            </p:nvSpPr>
            <p:spPr>
              <a:xfrm>
                <a:off x="7125379" y="1994909"/>
                <a:ext cx="304760" cy="60194"/>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59" name="Google Shape;2159;p39"/>
              <p:cNvSpPr/>
              <p:nvPr/>
            </p:nvSpPr>
            <p:spPr>
              <a:xfrm>
                <a:off x="7154238" y="2081787"/>
                <a:ext cx="247043" cy="60487"/>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60" name="Google Shape;2160;p39"/>
              <p:cNvSpPr/>
              <p:nvPr/>
            </p:nvSpPr>
            <p:spPr>
              <a:xfrm>
                <a:off x="7151732" y="2135233"/>
                <a:ext cx="248323" cy="125647"/>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161" name="Google Shape;2161;p39"/>
            <p:cNvGrpSpPr/>
            <p:nvPr/>
          </p:nvGrpSpPr>
          <p:grpSpPr>
            <a:xfrm>
              <a:off x="4513652" y="1981568"/>
              <a:ext cx="470257" cy="499874"/>
              <a:chOff x="4513652" y="1981568"/>
              <a:chExt cx="470257" cy="499874"/>
            </a:xfrm>
          </p:grpSpPr>
          <p:sp>
            <p:nvSpPr>
              <p:cNvPr id="2162" name="Google Shape;2162;p39"/>
              <p:cNvSpPr/>
              <p:nvPr/>
            </p:nvSpPr>
            <p:spPr>
              <a:xfrm>
                <a:off x="4621469" y="2246187"/>
                <a:ext cx="56482" cy="60194"/>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63" name="Google Shape;2163;p39"/>
              <p:cNvSpPr/>
              <p:nvPr/>
            </p:nvSpPr>
            <p:spPr>
              <a:xfrm>
                <a:off x="4595125" y="2335734"/>
                <a:ext cx="110404" cy="58832"/>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64" name="Google Shape;2164;p39"/>
              <p:cNvSpPr/>
              <p:nvPr/>
            </p:nvSpPr>
            <p:spPr>
              <a:xfrm>
                <a:off x="4513652" y="2159309"/>
                <a:ext cx="470257" cy="322133"/>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65" name="Google Shape;2165;p39"/>
              <p:cNvSpPr/>
              <p:nvPr/>
            </p:nvSpPr>
            <p:spPr>
              <a:xfrm>
                <a:off x="4650327" y="2069762"/>
                <a:ext cx="194392" cy="118990"/>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66" name="Google Shape;2166;p39"/>
              <p:cNvSpPr/>
              <p:nvPr/>
            </p:nvSpPr>
            <p:spPr>
              <a:xfrm>
                <a:off x="4677905" y="1981568"/>
                <a:ext cx="137955" cy="60194"/>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167" name="Google Shape;2167;p39"/>
            <p:cNvGrpSpPr/>
            <p:nvPr/>
          </p:nvGrpSpPr>
          <p:grpSpPr>
            <a:xfrm>
              <a:off x="5183285" y="1990045"/>
              <a:ext cx="471537" cy="504328"/>
              <a:chOff x="5183285" y="1990045"/>
              <a:chExt cx="471537" cy="504328"/>
            </a:xfrm>
          </p:grpSpPr>
          <p:sp>
            <p:nvSpPr>
              <p:cNvPr id="2168" name="Google Shape;2168;p39"/>
              <p:cNvSpPr/>
              <p:nvPr/>
            </p:nvSpPr>
            <p:spPr>
              <a:xfrm>
                <a:off x="5319970" y="2108313"/>
                <a:ext cx="194392" cy="168450"/>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69" name="Google Shape;2169;p39"/>
              <p:cNvSpPr/>
              <p:nvPr/>
            </p:nvSpPr>
            <p:spPr>
              <a:xfrm>
                <a:off x="5390177" y="2168463"/>
                <a:ext cx="56482" cy="60194"/>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70" name="Google Shape;2170;p39"/>
              <p:cNvSpPr/>
              <p:nvPr/>
            </p:nvSpPr>
            <p:spPr>
              <a:xfrm>
                <a:off x="5212144" y="1990045"/>
                <a:ext cx="412586" cy="443072"/>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71" name="Google Shape;2171;p39"/>
              <p:cNvSpPr/>
              <p:nvPr/>
            </p:nvSpPr>
            <p:spPr>
              <a:xfrm>
                <a:off x="5365104" y="2256693"/>
                <a:ext cx="106628" cy="58832"/>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72" name="Google Shape;2172;p39"/>
              <p:cNvSpPr/>
              <p:nvPr/>
            </p:nvSpPr>
            <p:spPr>
              <a:xfrm>
                <a:off x="5503060" y="2343534"/>
                <a:ext cx="151762" cy="1475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73" name="Google Shape;2173;p39"/>
              <p:cNvSpPr/>
              <p:nvPr/>
            </p:nvSpPr>
            <p:spPr>
              <a:xfrm>
                <a:off x="5183285" y="2346204"/>
                <a:ext cx="151762" cy="148169"/>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174" name="Google Shape;2174;p39"/>
            <p:cNvGrpSpPr/>
            <p:nvPr/>
          </p:nvGrpSpPr>
          <p:grpSpPr>
            <a:xfrm>
              <a:off x="3128875" y="2001694"/>
              <a:ext cx="471529" cy="502554"/>
              <a:chOff x="3128875" y="2001694"/>
              <a:chExt cx="471529" cy="502554"/>
            </a:xfrm>
          </p:grpSpPr>
          <p:sp>
            <p:nvSpPr>
              <p:cNvPr id="2175" name="Google Shape;2175;p39"/>
              <p:cNvSpPr/>
              <p:nvPr/>
            </p:nvSpPr>
            <p:spPr>
              <a:xfrm>
                <a:off x="3308180" y="2192795"/>
                <a:ext cx="110413" cy="116311"/>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76" name="Google Shape;2176;p39"/>
              <p:cNvSpPr/>
              <p:nvPr/>
            </p:nvSpPr>
            <p:spPr>
              <a:xfrm>
                <a:off x="3182806" y="2001694"/>
                <a:ext cx="137955" cy="147072"/>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77" name="Google Shape;2177;p39"/>
              <p:cNvSpPr/>
              <p:nvPr/>
            </p:nvSpPr>
            <p:spPr>
              <a:xfrm>
                <a:off x="3404740" y="2001694"/>
                <a:ext cx="137992" cy="147072"/>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78" name="Google Shape;2178;p39"/>
              <p:cNvSpPr/>
              <p:nvPr/>
            </p:nvSpPr>
            <p:spPr>
              <a:xfrm>
                <a:off x="3328242" y="2331811"/>
                <a:ext cx="66504" cy="42803"/>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79" name="Google Shape;2179;p39"/>
              <p:cNvSpPr/>
              <p:nvPr/>
            </p:nvSpPr>
            <p:spPr>
              <a:xfrm>
                <a:off x="3239197" y="2322438"/>
                <a:ext cx="111639" cy="180456"/>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80" name="Google Shape;2180;p39"/>
              <p:cNvSpPr/>
              <p:nvPr/>
            </p:nvSpPr>
            <p:spPr>
              <a:xfrm>
                <a:off x="3377153" y="2323792"/>
                <a:ext cx="111639" cy="180456"/>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81" name="Google Shape;2181;p39"/>
              <p:cNvSpPr/>
              <p:nvPr/>
            </p:nvSpPr>
            <p:spPr>
              <a:xfrm>
                <a:off x="3380939" y="2143381"/>
                <a:ext cx="219465" cy="184443"/>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82" name="Google Shape;2182;p39"/>
              <p:cNvSpPr/>
              <p:nvPr/>
            </p:nvSpPr>
            <p:spPr>
              <a:xfrm>
                <a:off x="3128875" y="2142018"/>
                <a:ext cx="216959" cy="184480"/>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183" name="Google Shape;2183;p39"/>
            <p:cNvGrpSpPr/>
            <p:nvPr/>
          </p:nvGrpSpPr>
          <p:grpSpPr>
            <a:xfrm>
              <a:off x="5894798" y="1990411"/>
              <a:ext cx="441444" cy="500460"/>
              <a:chOff x="5894798" y="1990411"/>
              <a:chExt cx="441444" cy="500460"/>
            </a:xfrm>
          </p:grpSpPr>
          <p:sp>
            <p:nvSpPr>
              <p:cNvPr id="2184" name="Google Shape;2184;p39"/>
              <p:cNvSpPr/>
              <p:nvPr/>
            </p:nvSpPr>
            <p:spPr>
              <a:xfrm>
                <a:off x="6114263" y="1990411"/>
                <a:ext cx="27624" cy="74871"/>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85" name="Google Shape;2185;p39"/>
              <p:cNvSpPr/>
              <p:nvPr/>
            </p:nvSpPr>
            <p:spPr>
              <a:xfrm>
                <a:off x="6198278" y="2022140"/>
                <a:ext cx="56436" cy="57863"/>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86" name="Google Shape;2186;p39"/>
              <p:cNvSpPr/>
              <p:nvPr/>
            </p:nvSpPr>
            <p:spPr>
              <a:xfrm>
                <a:off x="6279760" y="2197540"/>
                <a:ext cx="56482" cy="30796"/>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87" name="Google Shape;2187;p39"/>
              <p:cNvSpPr/>
              <p:nvPr/>
            </p:nvSpPr>
            <p:spPr>
              <a:xfrm>
                <a:off x="5894798" y="2197540"/>
                <a:ext cx="56482" cy="29434"/>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88" name="Google Shape;2188;p39"/>
              <p:cNvSpPr/>
              <p:nvPr/>
            </p:nvSpPr>
            <p:spPr>
              <a:xfrm>
                <a:off x="6003895" y="2022140"/>
                <a:ext cx="56482" cy="57863"/>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89" name="Google Shape;2189;p39"/>
              <p:cNvSpPr/>
              <p:nvPr/>
            </p:nvSpPr>
            <p:spPr>
              <a:xfrm>
                <a:off x="5919871" y="2079702"/>
                <a:ext cx="58987" cy="44074"/>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90" name="Google Shape;2190;p39"/>
              <p:cNvSpPr/>
              <p:nvPr/>
            </p:nvSpPr>
            <p:spPr>
              <a:xfrm>
                <a:off x="6250938" y="2080214"/>
                <a:ext cx="58942" cy="45473"/>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91" name="Google Shape;2191;p39"/>
              <p:cNvSpPr/>
              <p:nvPr/>
            </p:nvSpPr>
            <p:spPr>
              <a:xfrm>
                <a:off x="5970062" y="2077279"/>
                <a:ext cx="282156" cy="413592"/>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192" name="Google Shape;2192;p39"/>
            <p:cNvGrpSpPr/>
            <p:nvPr/>
          </p:nvGrpSpPr>
          <p:grpSpPr>
            <a:xfrm>
              <a:off x="6451850" y="1990246"/>
              <a:ext cx="479045" cy="501182"/>
              <a:chOff x="6451850" y="1990246"/>
              <a:chExt cx="479045" cy="501182"/>
            </a:xfrm>
          </p:grpSpPr>
          <p:sp>
            <p:nvSpPr>
              <p:cNvPr id="2193" name="Google Shape;2193;p39"/>
              <p:cNvSpPr/>
              <p:nvPr/>
            </p:nvSpPr>
            <p:spPr>
              <a:xfrm>
                <a:off x="6451850" y="2115848"/>
                <a:ext cx="218230" cy="2486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94" name="Google Shape;2194;p39"/>
              <p:cNvSpPr/>
              <p:nvPr/>
            </p:nvSpPr>
            <p:spPr>
              <a:xfrm>
                <a:off x="6574755" y="1990246"/>
                <a:ext cx="232001" cy="2272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95" name="Google Shape;2195;p39"/>
              <p:cNvSpPr/>
              <p:nvPr/>
            </p:nvSpPr>
            <p:spPr>
              <a:xfrm>
                <a:off x="6712665" y="2115848"/>
                <a:ext cx="218230" cy="247262"/>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96" name="Google Shape;2196;p39"/>
              <p:cNvSpPr/>
              <p:nvPr/>
            </p:nvSpPr>
            <p:spPr>
              <a:xfrm>
                <a:off x="6574755" y="2262874"/>
                <a:ext cx="234507" cy="228554"/>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197" name="Google Shape;2197;p39"/>
            <p:cNvGrpSpPr/>
            <p:nvPr/>
          </p:nvGrpSpPr>
          <p:grpSpPr>
            <a:xfrm>
              <a:off x="8538447" y="4166509"/>
              <a:ext cx="327931" cy="324163"/>
              <a:chOff x="8538447" y="4166509"/>
              <a:chExt cx="327931" cy="324163"/>
            </a:xfrm>
          </p:grpSpPr>
          <p:sp>
            <p:nvSpPr>
              <p:cNvPr id="2198" name="Google Shape;2198;p39"/>
              <p:cNvSpPr/>
              <p:nvPr/>
            </p:nvSpPr>
            <p:spPr>
              <a:xfrm>
                <a:off x="8643795" y="4252526"/>
                <a:ext cx="222583" cy="238146"/>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199" name="Google Shape;2199;p39"/>
              <p:cNvSpPr/>
              <p:nvPr/>
            </p:nvSpPr>
            <p:spPr>
              <a:xfrm>
                <a:off x="8539307" y="4166509"/>
                <a:ext cx="172455" cy="86035"/>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00" name="Google Shape;2200;p39"/>
              <p:cNvSpPr/>
              <p:nvPr/>
            </p:nvSpPr>
            <p:spPr>
              <a:xfrm>
                <a:off x="8539307" y="4256138"/>
                <a:ext cx="118936" cy="68826"/>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01" name="Google Shape;2201;p39"/>
              <p:cNvSpPr/>
              <p:nvPr/>
            </p:nvSpPr>
            <p:spPr>
              <a:xfrm>
                <a:off x="8539307" y="4397386"/>
                <a:ext cx="114702" cy="68826"/>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02" name="Google Shape;2202;p39"/>
              <p:cNvSpPr/>
              <p:nvPr/>
            </p:nvSpPr>
            <p:spPr>
              <a:xfrm>
                <a:off x="8538447" y="4326748"/>
                <a:ext cx="84124" cy="69741"/>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203" name="Google Shape;2203;p39"/>
            <p:cNvGrpSpPr/>
            <p:nvPr/>
          </p:nvGrpSpPr>
          <p:grpSpPr>
            <a:xfrm>
              <a:off x="7810036" y="1314139"/>
              <a:ext cx="445504" cy="476017"/>
              <a:chOff x="7810036" y="1314139"/>
              <a:chExt cx="445504" cy="476017"/>
            </a:xfrm>
          </p:grpSpPr>
          <p:sp>
            <p:nvSpPr>
              <p:cNvPr id="2204" name="Google Shape;2204;p39"/>
              <p:cNvSpPr/>
              <p:nvPr/>
            </p:nvSpPr>
            <p:spPr>
              <a:xfrm>
                <a:off x="7901120" y="1573453"/>
                <a:ext cx="262213" cy="216703"/>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05" name="Google Shape;2205;p39"/>
              <p:cNvSpPr/>
              <p:nvPr/>
            </p:nvSpPr>
            <p:spPr>
              <a:xfrm>
                <a:off x="7810036" y="1314139"/>
                <a:ext cx="445504" cy="229742"/>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06" name="Google Shape;2206;p39"/>
              <p:cNvSpPr/>
              <p:nvPr/>
            </p:nvSpPr>
            <p:spPr>
              <a:xfrm>
                <a:off x="7949994" y="1386367"/>
                <a:ext cx="165561" cy="155137"/>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sp>
        <p:nvSpPr>
          <p:cNvPr id="2207" name="Google Shape;2207;p39"/>
          <p:cNvSpPr txBox="1"/>
          <p:nvPr/>
        </p:nvSpPr>
        <p:spPr>
          <a:xfrm>
            <a:off x="1585185" y="139381"/>
            <a:ext cx="6487704" cy="543181"/>
          </a:xfrm>
          <a:prstGeom prst="rect">
            <a:avLst/>
          </a:prstGeom>
          <a:noFill/>
          <a:ln>
            <a:noFill/>
          </a:ln>
        </p:spPr>
        <p:txBody>
          <a:bodyPr spcFirstLastPara="1" wrap="square" lIns="91425" tIns="45700" rIns="91425" bIns="45700" anchor="t" anchorCtr="1">
            <a:noAutofit/>
          </a:bodyPr>
          <a:lstStyle/>
          <a:p>
            <a:pPr marL="0" marR="0" lvl="0" indent="0" algn="ctr" rtl="0">
              <a:lnSpc>
                <a:spcPct val="9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Fully Editable Icon Sets: B</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
          <p:cNvSpPr/>
          <p:nvPr/>
        </p:nvSpPr>
        <p:spPr>
          <a:xfrm>
            <a:off x="5006248" y="350672"/>
            <a:ext cx="2846518" cy="4666558"/>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1F3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388" name="Google Shape;388;p4"/>
          <p:cNvSpPr/>
          <p:nvPr/>
        </p:nvSpPr>
        <p:spPr>
          <a:xfrm>
            <a:off x="1043065" y="815050"/>
            <a:ext cx="2700598" cy="2123099"/>
          </a:xfrm>
          <a:prstGeom prst="rect">
            <a:avLst/>
          </a:prstGeom>
          <a:solidFill>
            <a:srgbClr val="00B0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389" name="Google Shape;389;p4"/>
          <p:cNvSpPr txBox="1">
            <a:spLocks noGrp="1"/>
          </p:cNvSpPr>
          <p:nvPr>
            <p:ph type="title"/>
          </p:nvPr>
        </p:nvSpPr>
        <p:spPr>
          <a:xfrm>
            <a:off x="-220653" y="2984821"/>
            <a:ext cx="5226902" cy="708303"/>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66CCFF"/>
              </a:buClr>
              <a:buSzPts val="3600"/>
              <a:buFont typeface="Righteous"/>
              <a:buNone/>
            </a:pPr>
            <a:r>
              <a:rPr lang="en-US">
                <a:solidFill>
                  <a:srgbClr val="66CCFF"/>
                </a:solidFill>
              </a:rPr>
              <a:t>ABOUT US</a:t>
            </a:r>
            <a:endParaRPr/>
          </a:p>
        </p:txBody>
      </p:sp>
      <p:sp>
        <p:nvSpPr>
          <p:cNvPr id="390" name="Google Shape;390;p4"/>
          <p:cNvSpPr txBox="1">
            <a:spLocks noGrp="1"/>
          </p:cNvSpPr>
          <p:nvPr>
            <p:ph type="title" idx="4294967295"/>
          </p:nvPr>
        </p:nvSpPr>
        <p:spPr>
          <a:xfrm>
            <a:off x="-754681" y="994647"/>
            <a:ext cx="6296101" cy="1689299"/>
          </a:xfrm>
          <a:prstGeom prst="rect">
            <a:avLst/>
          </a:prstGeom>
          <a:noFill/>
          <a:ln>
            <a:noFill/>
          </a:ln>
        </p:spPr>
        <p:txBody>
          <a:bodyPr spcFirstLastPara="1" wrap="square" lIns="91400" tIns="91400" rIns="91400" bIns="91400" anchor="ctr" anchorCtr="1">
            <a:noAutofit/>
          </a:bodyPr>
          <a:lstStyle/>
          <a:p>
            <a:pPr marL="0" lvl="0" indent="0" algn="ctr" rtl="0">
              <a:lnSpc>
                <a:spcPct val="100000"/>
              </a:lnSpc>
              <a:spcBef>
                <a:spcPts val="0"/>
              </a:spcBef>
              <a:spcAft>
                <a:spcPts val="0"/>
              </a:spcAft>
              <a:buClr>
                <a:srgbClr val="FFFFFF"/>
              </a:buClr>
              <a:buSzPts val="12000"/>
              <a:buFont typeface="Righteous"/>
              <a:buNone/>
            </a:pPr>
            <a:r>
              <a:rPr lang="en-US" sz="12000">
                <a:solidFill>
                  <a:srgbClr val="FFFFFF"/>
                </a:solidFill>
              </a:rPr>
              <a:t>01</a:t>
            </a:r>
            <a:endParaRPr/>
          </a:p>
        </p:txBody>
      </p:sp>
      <p:sp>
        <p:nvSpPr>
          <p:cNvPr id="391" name="Google Shape;391;p4"/>
          <p:cNvSpPr txBox="1">
            <a:spLocks noGrp="1"/>
          </p:cNvSpPr>
          <p:nvPr>
            <p:ph type="subTitle" idx="4294967295"/>
          </p:nvPr>
        </p:nvSpPr>
        <p:spPr>
          <a:xfrm>
            <a:off x="818973" y="3600404"/>
            <a:ext cx="3148800" cy="359697"/>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800" b="0" i="0" u="none" strike="noStrike" cap="none">
                <a:solidFill>
                  <a:srgbClr val="000000"/>
                </a:solidFill>
                <a:latin typeface="Didact Gothic"/>
                <a:ea typeface="Didact Gothic"/>
                <a:cs typeface="Didact Gothic"/>
                <a:sym typeface="Didact Gothic"/>
              </a:rPr>
              <a:t>You could enter a subtitle here if you need it</a:t>
            </a:r>
            <a:endParaRPr/>
          </a:p>
          <a:p>
            <a:pPr marL="0" marR="0" lvl="0" indent="0" algn="ctr" rtl="0">
              <a:lnSpc>
                <a:spcPct val="100000"/>
              </a:lnSpc>
              <a:spcBef>
                <a:spcPts val="0"/>
              </a:spcBef>
              <a:spcAft>
                <a:spcPts val="0"/>
              </a:spcAft>
              <a:buClr>
                <a:srgbClr val="000000"/>
              </a:buClr>
              <a:buSzPts val="1800"/>
              <a:buFont typeface="Didact Gothic"/>
              <a:buNone/>
            </a:pPr>
            <a:endParaRPr sz="1800" b="0" i="0" u="none" strike="noStrike" cap="none">
              <a:solidFill>
                <a:srgbClr val="000000"/>
              </a:solidFill>
              <a:latin typeface="Didact Gothic"/>
              <a:ea typeface="Didact Gothic"/>
              <a:cs typeface="Didact Gothic"/>
              <a:sym typeface="Didact Gothic"/>
            </a:endParaRPr>
          </a:p>
        </p:txBody>
      </p:sp>
      <p:sp>
        <p:nvSpPr>
          <p:cNvPr id="392" name="Google Shape;392;p4"/>
          <p:cNvSpPr/>
          <p:nvPr/>
        </p:nvSpPr>
        <p:spPr>
          <a:xfrm>
            <a:off x="4321170" y="890589"/>
            <a:ext cx="4238628" cy="3846515"/>
          </a:xfrm>
          <a:custGeom>
            <a:avLst/>
            <a:gdLst/>
            <a:ahLst/>
            <a:cxnLst/>
            <a:rect l="l" t="t" r="r" b="b"/>
            <a:pathLst>
              <a:path w="1198" h="1087" extrusionOk="0">
                <a:moveTo>
                  <a:pt x="0" y="336"/>
                </a:moveTo>
                <a:cubicBezTo>
                  <a:pt x="0" y="327"/>
                  <a:pt x="0" y="317"/>
                  <a:pt x="0" y="308"/>
                </a:cubicBezTo>
                <a:cubicBezTo>
                  <a:pt x="1" y="304"/>
                  <a:pt x="0" y="300"/>
                  <a:pt x="0" y="296"/>
                </a:cubicBezTo>
                <a:cubicBezTo>
                  <a:pt x="1" y="271"/>
                  <a:pt x="6" y="247"/>
                  <a:pt x="13" y="223"/>
                </a:cubicBezTo>
                <a:cubicBezTo>
                  <a:pt x="19" y="203"/>
                  <a:pt x="26" y="184"/>
                  <a:pt x="36" y="166"/>
                </a:cubicBezTo>
                <a:cubicBezTo>
                  <a:pt x="47" y="143"/>
                  <a:pt x="61" y="122"/>
                  <a:pt x="78" y="102"/>
                </a:cubicBezTo>
                <a:cubicBezTo>
                  <a:pt x="95" y="82"/>
                  <a:pt x="115" y="65"/>
                  <a:pt x="137" y="50"/>
                </a:cubicBezTo>
                <a:cubicBezTo>
                  <a:pt x="157" y="38"/>
                  <a:pt x="178" y="27"/>
                  <a:pt x="201" y="19"/>
                </a:cubicBezTo>
                <a:cubicBezTo>
                  <a:pt x="223" y="12"/>
                  <a:pt x="246" y="6"/>
                  <a:pt x="269" y="3"/>
                </a:cubicBezTo>
                <a:cubicBezTo>
                  <a:pt x="279" y="2"/>
                  <a:pt x="288" y="2"/>
                  <a:pt x="298" y="1"/>
                </a:cubicBezTo>
                <a:cubicBezTo>
                  <a:pt x="309" y="1"/>
                  <a:pt x="321" y="1"/>
                  <a:pt x="332" y="1"/>
                </a:cubicBezTo>
                <a:cubicBezTo>
                  <a:pt x="361" y="1"/>
                  <a:pt x="389" y="6"/>
                  <a:pt x="417" y="14"/>
                </a:cubicBezTo>
                <a:cubicBezTo>
                  <a:pt x="445" y="23"/>
                  <a:pt x="472" y="36"/>
                  <a:pt x="497" y="53"/>
                </a:cubicBezTo>
                <a:cubicBezTo>
                  <a:pt x="508" y="61"/>
                  <a:pt x="518" y="70"/>
                  <a:pt x="529" y="79"/>
                </a:cubicBezTo>
                <a:cubicBezTo>
                  <a:pt x="543" y="92"/>
                  <a:pt x="555" y="106"/>
                  <a:pt x="566" y="121"/>
                </a:cubicBezTo>
                <a:cubicBezTo>
                  <a:pt x="578" y="137"/>
                  <a:pt x="588" y="153"/>
                  <a:pt x="597" y="170"/>
                </a:cubicBezTo>
                <a:cubicBezTo>
                  <a:pt x="597" y="170"/>
                  <a:pt x="597" y="171"/>
                  <a:pt x="598" y="172"/>
                </a:cubicBezTo>
                <a:cubicBezTo>
                  <a:pt x="600" y="170"/>
                  <a:pt x="601" y="167"/>
                  <a:pt x="602" y="165"/>
                </a:cubicBezTo>
                <a:cubicBezTo>
                  <a:pt x="614" y="143"/>
                  <a:pt x="628" y="122"/>
                  <a:pt x="644" y="103"/>
                </a:cubicBezTo>
                <a:cubicBezTo>
                  <a:pt x="658" y="86"/>
                  <a:pt x="674" y="71"/>
                  <a:pt x="691" y="57"/>
                </a:cubicBezTo>
                <a:cubicBezTo>
                  <a:pt x="708" y="45"/>
                  <a:pt x="726" y="34"/>
                  <a:pt x="745" y="25"/>
                </a:cubicBezTo>
                <a:cubicBezTo>
                  <a:pt x="766" y="15"/>
                  <a:pt x="787" y="8"/>
                  <a:pt x="810" y="4"/>
                </a:cubicBezTo>
                <a:cubicBezTo>
                  <a:pt x="823" y="2"/>
                  <a:pt x="836" y="1"/>
                  <a:pt x="848" y="1"/>
                </a:cubicBezTo>
                <a:cubicBezTo>
                  <a:pt x="850" y="1"/>
                  <a:pt x="851" y="1"/>
                  <a:pt x="853" y="0"/>
                </a:cubicBezTo>
                <a:cubicBezTo>
                  <a:pt x="861" y="0"/>
                  <a:pt x="870" y="0"/>
                  <a:pt x="879" y="0"/>
                </a:cubicBezTo>
                <a:cubicBezTo>
                  <a:pt x="883" y="1"/>
                  <a:pt x="887" y="1"/>
                  <a:pt x="891" y="1"/>
                </a:cubicBezTo>
                <a:cubicBezTo>
                  <a:pt x="913" y="1"/>
                  <a:pt x="933" y="5"/>
                  <a:pt x="954" y="10"/>
                </a:cubicBezTo>
                <a:cubicBezTo>
                  <a:pt x="979" y="16"/>
                  <a:pt x="1004" y="24"/>
                  <a:pt x="1027" y="35"/>
                </a:cubicBezTo>
                <a:cubicBezTo>
                  <a:pt x="1051" y="47"/>
                  <a:pt x="1073" y="60"/>
                  <a:pt x="1093" y="77"/>
                </a:cubicBezTo>
                <a:cubicBezTo>
                  <a:pt x="1120" y="100"/>
                  <a:pt x="1141" y="126"/>
                  <a:pt x="1158" y="156"/>
                </a:cubicBezTo>
                <a:cubicBezTo>
                  <a:pt x="1175" y="186"/>
                  <a:pt x="1187" y="218"/>
                  <a:pt x="1193" y="251"/>
                </a:cubicBezTo>
                <a:cubicBezTo>
                  <a:pt x="1196" y="266"/>
                  <a:pt x="1197" y="282"/>
                  <a:pt x="1197" y="297"/>
                </a:cubicBezTo>
                <a:cubicBezTo>
                  <a:pt x="1197" y="298"/>
                  <a:pt x="1197" y="299"/>
                  <a:pt x="1198" y="300"/>
                </a:cubicBezTo>
                <a:cubicBezTo>
                  <a:pt x="1198" y="309"/>
                  <a:pt x="1198" y="319"/>
                  <a:pt x="1198" y="328"/>
                </a:cubicBezTo>
                <a:cubicBezTo>
                  <a:pt x="1197" y="332"/>
                  <a:pt x="1197" y="336"/>
                  <a:pt x="1197" y="341"/>
                </a:cubicBezTo>
                <a:cubicBezTo>
                  <a:pt x="1197" y="361"/>
                  <a:pt x="1193" y="381"/>
                  <a:pt x="1189" y="400"/>
                </a:cubicBezTo>
                <a:cubicBezTo>
                  <a:pt x="1181" y="433"/>
                  <a:pt x="1170" y="464"/>
                  <a:pt x="1157" y="495"/>
                </a:cubicBezTo>
                <a:cubicBezTo>
                  <a:pt x="1141" y="530"/>
                  <a:pt x="1122" y="564"/>
                  <a:pt x="1101" y="596"/>
                </a:cubicBezTo>
                <a:cubicBezTo>
                  <a:pt x="1087" y="619"/>
                  <a:pt x="1071" y="641"/>
                  <a:pt x="1055" y="663"/>
                </a:cubicBezTo>
                <a:cubicBezTo>
                  <a:pt x="1038" y="684"/>
                  <a:pt x="1021" y="705"/>
                  <a:pt x="1004" y="725"/>
                </a:cubicBezTo>
                <a:cubicBezTo>
                  <a:pt x="991" y="739"/>
                  <a:pt x="979" y="753"/>
                  <a:pt x="966" y="767"/>
                </a:cubicBezTo>
                <a:cubicBezTo>
                  <a:pt x="943" y="792"/>
                  <a:pt x="919" y="816"/>
                  <a:pt x="895" y="840"/>
                </a:cubicBezTo>
                <a:cubicBezTo>
                  <a:pt x="883" y="852"/>
                  <a:pt x="871" y="863"/>
                  <a:pt x="860" y="873"/>
                </a:cubicBezTo>
                <a:cubicBezTo>
                  <a:pt x="846" y="886"/>
                  <a:pt x="833" y="898"/>
                  <a:pt x="820" y="910"/>
                </a:cubicBezTo>
                <a:cubicBezTo>
                  <a:pt x="805" y="923"/>
                  <a:pt x="790" y="936"/>
                  <a:pt x="775" y="948"/>
                </a:cubicBezTo>
                <a:cubicBezTo>
                  <a:pt x="756" y="965"/>
                  <a:pt x="737" y="981"/>
                  <a:pt x="717" y="996"/>
                </a:cubicBezTo>
                <a:cubicBezTo>
                  <a:pt x="701" y="1009"/>
                  <a:pt x="685" y="1022"/>
                  <a:pt x="669" y="1034"/>
                </a:cubicBezTo>
                <a:cubicBezTo>
                  <a:pt x="648" y="1051"/>
                  <a:pt x="626" y="1068"/>
                  <a:pt x="604" y="1085"/>
                </a:cubicBezTo>
                <a:cubicBezTo>
                  <a:pt x="602" y="1086"/>
                  <a:pt x="600" y="1086"/>
                  <a:pt x="598" y="1087"/>
                </a:cubicBezTo>
                <a:cubicBezTo>
                  <a:pt x="598" y="1087"/>
                  <a:pt x="598" y="1087"/>
                  <a:pt x="597" y="1087"/>
                </a:cubicBezTo>
                <a:cubicBezTo>
                  <a:pt x="591" y="1084"/>
                  <a:pt x="586" y="1079"/>
                  <a:pt x="580" y="1075"/>
                </a:cubicBezTo>
                <a:cubicBezTo>
                  <a:pt x="561" y="1059"/>
                  <a:pt x="542" y="1044"/>
                  <a:pt x="523" y="1028"/>
                </a:cubicBezTo>
                <a:cubicBezTo>
                  <a:pt x="506" y="1014"/>
                  <a:pt x="490" y="1001"/>
                  <a:pt x="473" y="987"/>
                </a:cubicBezTo>
                <a:cubicBezTo>
                  <a:pt x="454" y="971"/>
                  <a:pt x="436" y="955"/>
                  <a:pt x="417" y="939"/>
                </a:cubicBezTo>
                <a:cubicBezTo>
                  <a:pt x="405" y="929"/>
                  <a:pt x="394" y="919"/>
                  <a:pt x="383" y="909"/>
                </a:cubicBezTo>
                <a:cubicBezTo>
                  <a:pt x="371" y="899"/>
                  <a:pt x="360" y="889"/>
                  <a:pt x="348" y="878"/>
                </a:cubicBezTo>
                <a:cubicBezTo>
                  <a:pt x="342" y="872"/>
                  <a:pt x="335" y="866"/>
                  <a:pt x="329" y="860"/>
                </a:cubicBezTo>
                <a:cubicBezTo>
                  <a:pt x="310" y="842"/>
                  <a:pt x="291" y="825"/>
                  <a:pt x="273" y="806"/>
                </a:cubicBezTo>
                <a:cubicBezTo>
                  <a:pt x="261" y="794"/>
                  <a:pt x="249" y="782"/>
                  <a:pt x="237" y="770"/>
                </a:cubicBezTo>
                <a:cubicBezTo>
                  <a:pt x="229" y="762"/>
                  <a:pt x="222" y="753"/>
                  <a:pt x="214" y="745"/>
                </a:cubicBezTo>
                <a:cubicBezTo>
                  <a:pt x="204" y="734"/>
                  <a:pt x="194" y="723"/>
                  <a:pt x="184" y="712"/>
                </a:cubicBezTo>
                <a:cubicBezTo>
                  <a:pt x="171" y="697"/>
                  <a:pt x="158" y="682"/>
                  <a:pt x="146" y="666"/>
                </a:cubicBezTo>
                <a:cubicBezTo>
                  <a:pt x="131" y="647"/>
                  <a:pt x="117" y="628"/>
                  <a:pt x="103" y="608"/>
                </a:cubicBezTo>
                <a:cubicBezTo>
                  <a:pt x="88" y="585"/>
                  <a:pt x="73" y="563"/>
                  <a:pt x="60" y="539"/>
                </a:cubicBezTo>
                <a:cubicBezTo>
                  <a:pt x="46" y="512"/>
                  <a:pt x="34" y="485"/>
                  <a:pt x="23" y="457"/>
                </a:cubicBezTo>
                <a:cubicBezTo>
                  <a:pt x="16" y="436"/>
                  <a:pt x="10" y="414"/>
                  <a:pt x="5" y="391"/>
                </a:cubicBezTo>
                <a:cubicBezTo>
                  <a:pt x="3" y="377"/>
                  <a:pt x="1" y="363"/>
                  <a:pt x="0" y="349"/>
                </a:cubicBezTo>
                <a:cubicBezTo>
                  <a:pt x="0" y="345"/>
                  <a:pt x="1" y="341"/>
                  <a:pt x="0" y="336"/>
                </a:cubicBezTo>
                <a:close/>
              </a:path>
            </a:pathLst>
          </a:custGeom>
          <a:solidFill>
            <a:srgbClr val="99FF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393" name="Google Shape;393;p4"/>
          <p:cNvSpPr/>
          <p:nvPr/>
        </p:nvSpPr>
        <p:spPr>
          <a:xfrm>
            <a:off x="5419721" y="1568452"/>
            <a:ext cx="1719264" cy="2403472"/>
          </a:xfrm>
          <a:custGeom>
            <a:avLst/>
            <a:gdLst/>
            <a:ahLst/>
            <a:cxnLst/>
            <a:rect l="l" t="t" r="r" b="b"/>
            <a:pathLst>
              <a:path w="292" h="409" extrusionOk="0">
                <a:moveTo>
                  <a:pt x="193" y="156"/>
                </a:moveTo>
                <a:cubicBezTo>
                  <a:pt x="205" y="162"/>
                  <a:pt x="216" y="168"/>
                  <a:pt x="227" y="174"/>
                </a:cubicBezTo>
                <a:cubicBezTo>
                  <a:pt x="243" y="182"/>
                  <a:pt x="256" y="193"/>
                  <a:pt x="263" y="209"/>
                </a:cubicBezTo>
                <a:cubicBezTo>
                  <a:pt x="268" y="219"/>
                  <a:pt x="270" y="229"/>
                  <a:pt x="268" y="239"/>
                </a:cubicBezTo>
                <a:cubicBezTo>
                  <a:pt x="268" y="242"/>
                  <a:pt x="269" y="246"/>
                  <a:pt x="270" y="249"/>
                </a:cubicBezTo>
                <a:cubicBezTo>
                  <a:pt x="272" y="259"/>
                  <a:pt x="275" y="268"/>
                  <a:pt x="278" y="278"/>
                </a:cubicBezTo>
                <a:cubicBezTo>
                  <a:pt x="278" y="281"/>
                  <a:pt x="279" y="284"/>
                  <a:pt x="281" y="286"/>
                </a:cubicBezTo>
                <a:cubicBezTo>
                  <a:pt x="288" y="294"/>
                  <a:pt x="292" y="302"/>
                  <a:pt x="291" y="313"/>
                </a:cubicBezTo>
                <a:cubicBezTo>
                  <a:pt x="291" y="320"/>
                  <a:pt x="290" y="327"/>
                  <a:pt x="290" y="334"/>
                </a:cubicBezTo>
                <a:cubicBezTo>
                  <a:pt x="290" y="342"/>
                  <a:pt x="289" y="351"/>
                  <a:pt x="290" y="359"/>
                </a:cubicBezTo>
                <a:cubicBezTo>
                  <a:pt x="292" y="374"/>
                  <a:pt x="290" y="388"/>
                  <a:pt x="276" y="396"/>
                </a:cubicBezTo>
                <a:cubicBezTo>
                  <a:pt x="269" y="400"/>
                  <a:pt x="259" y="400"/>
                  <a:pt x="251" y="401"/>
                </a:cubicBezTo>
                <a:cubicBezTo>
                  <a:pt x="250" y="401"/>
                  <a:pt x="249" y="401"/>
                  <a:pt x="249" y="400"/>
                </a:cubicBezTo>
                <a:cubicBezTo>
                  <a:pt x="247" y="392"/>
                  <a:pt x="243" y="383"/>
                  <a:pt x="244" y="375"/>
                </a:cubicBezTo>
                <a:cubicBezTo>
                  <a:pt x="244" y="370"/>
                  <a:pt x="252" y="366"/>
                  <a:pt x="257" y="361"/>
                </a:cubicBezTo>
                <a:cubicBezTo>
                  <a:pt x="257" y="361"/>
                  <a:pt x="257" y="360"/>
                  <a:pt x="257" y="360"/>
                </a:cubicBezTo>
                <a:cubicBezTo>
                  <a:pt x="244" y="350"/>
                  <a:pt x="239" y="336"/>
                  <a:pt x="239" y="320"/>
                </a:cubicBezTo>
                <a:cubicBezTo>
                  <a:pt x="239" y="316"/>
                  <a:pt x="237" y="311"/>
                  <a:pt x="235" y="307"/>
                </a:cubicBezTo>
                <a:cubicBezTo>
                  <a:pt x="234" y="307"/>
                  <a:pt x="233" y="307"/>
                  <a:pt x="232" y="307"/>
                </a:cubicBezTo>
                <a:cubicBezTo>
                  <a:pt x="233" y="333"/>
                  <a:pt x="234" y="359"/>
                  <a:pt x="235" y="385"/>
                </a:cubicBezTo>
                <a:cubicBezTo>
                  <a:pt x="221" y="385"/>
                  <a:pt x="206" y="385"/>
                  <a:pt x="190" y="385"/>
                </a:cubicBezTo>
                <a:cubicBezTo>
                  <a:pt x="190" y="383"/>
                  <a:pt x="190" y="382"/>
                  <a:pt x="191" y="381"/>
                </a:cubicBezTo>
                <a:cubicBezTo>
                  <a:pt x="196" y="369"/>
                  <a:pt x="192" y="359"/>
                  <a:pt x="183" y="349"/>
                </a:cubicBezTo>
                <a:cubicBezTo>
                  <a:pt x="179" y="344"/>
                  <a:pt x="174" y="342"/>
                  <a:pt x="167" y="345"/>
                </a:cubicBezTo>
                <a:cubicBezTo>
                  <a:pt x="153" y="349"/>
                  <a:pt x="139" y="354"/>
                  <a:pt x="126" y="358"/>
                </a:cubicBezTo>
                <a:cubicBezTo>
                  <a:pt x="123" y="359"/>
                  <a:pt x="119" y="359"/>
                  <a:pt x="117" y="358"/>
                </a:cubicBezTo>
                <a:cubicBezTo>
                  <a:pt x="110" y="354"/>
                  <a:pt x="103" y="349"/>
                  <a:pt x="99" y="341"/>
                </a:cubicBezTo>
                <a:cubicBezTo>
                  <a:pt x="90" y="320"/>
                  <a:pt x="81" y="299"/>
                  <a:pt x="72" y="279"/>
                </a:cubicBezTo>
                <a:cubicBezTo>
                  <a:pt x="69" y="284"/>
                  <a:pt x="64" y="291"/>
                  <a:pt x="61" y="299"/>
                </a:cubicBezTo>
                <a:cubicBezTo>
                  <a:pt x="60" y="300"/>
                  <a:pt x="61" y="305"/>
                  <a:pt x="63" y="306"/>
                </a:cubicBezTo>
                <a:cubicBezTo>
                  <a:pt x="79" y="315"/>
                  <a:pt x="85" y="331"/>
                  <a:pt x="96" y="345"/>
                </a:cubicBezTo>
                <a:cubicBezTo>
                  <a:pt x="100" y="351"/>
                  <a:pt x="106" y="356"/>
                  <a:pt x="112" y="361"/>
                </a:cubicBezTo>
                <a:cubicBezTo>
                  <a:pt x="117" y="365"/>
                  <a:pt x="124" y="365"/>
                  <a:pt x="131" y="362"/>
                </a:cubicBezTo>
                <a:cubicBezTo>
                  <a:pt x="142" y="357"/>
                  <a:pt x="153" y="355"/>
                  <a:pt x="165" y="351"/>
                </a:cubicBezTo>
                <a:cubicBezTo>
                  <a:pt x="167" y="351"/>
                  <a:pt x="169" y="351"/>
                  <a:pt x="171" y="351"/>
                </a:cubicBezTo>
                <a:cubicBezTo>
                  <a:pt x="179" y="354"/>
                  <a:pt x="187" y="368"/>
                  <a:pt x="185" y="376"/>
                </a:cubicBezTo>
                <a:cubicBezTo>
                  <a:pt x="183" y="387"/>
                  <a:pt x="182" y="399"/>
                  <a:pt x="170" y="405"/>
                </a:cubicBezTo>
                <a:cubicBezTo>
                  <a:pt x="166" y="407"/>
                  <a:pt x="160" y="409"/>
                  <a:pt x="156" y="408"/>
                </a:cubicBezTo>
                <a:cubicBezTo>
                  <a:pt x="122" y="401"/>
                  <a:pt x="90" y="389"/>
                  <a:pt x="58" y="376"/>
                </a:cubicBezTo>
                <a:cubicBezTo>
                  <a:pt x="33" y="365"/>
                  <a:pt x="18" y="344"/>
                  <a:pt x="2" y="323"/>
                </a:cubicBezTo>
                <a:cubicBezTo>
                  <a:pt x="1" y="321"/>
                  <a:pt x="0" y="318"/>
                  <a:pt x="0" y="315"/>
                </a:cubicBezTo>
                <a:cubicBezTo>
                  <a:pt x="0" y="299"/>
                  <a:pt x="0" y="282"/>
                  <a:pt x="2" y="266"/>
                </a:cubicBezTo>
                <a:cubicBezTo>
                  <a:pt x="4" y="245"/>
                  <a:pt x="15" y="226"/>
                  <a:pt x="29" y="210"/>
                </a:cubicBezTo>
                <a:cubicBezTo>
                  <a:pt x="33" y="206"/>
                  <a:pt x="35" y="201"/>
                  <a:pt x="37" y="196"/>
                </a:cubicBezTo>
                <a:cubicBezTo>
                  <a:pt x="39" y="192"/>
                  <a:pt x="40" y="187"/>
                  <a:pt x="41" y="183"/>
                </a:cubicBezTo>
                <a:cubicBezTo>
                  <a:pt x="45" y="170"/>
                  <a:pt x="54" y="161"/>
                  <a:pt x="67" y="156"/>
                </a:cubicBezTo>
                <a:cubicBezTo>
                  <a:pt x="83" y="151"/>
                  <a:pt x="99" y="146"/>
                  <a:pt x="115" y="140"/>
                </a:cubicBezTo>
                <a:cubicBezTo>
                  <a:pt x="124" y="137"/>
                  <a:pt x="132" y="133"/>
                  <a:pt x="138" y="124"/>
                </a:cubicBezTo>
                <a:cubicBezTo>
                  <a:pt x="145" y="114"/>
                  <a:pt x="145" y="104"/>
                  <a:pt x="139" y="93"/>
                </a:cubicBezTo>
                <a:cubicBezTo>
                  <a:pt x="137" y="89"/>
                  <a:pt x="136" y="85"/>
                  <a:pt x="137" y="80"/>
                </a:cubicBezTo>
                <a:cubicBezTo>
                  <a:pt x="140" y="69"/>
                  <a:pt x="141" y="57"/>
                  <a:pt x="145" y="46"/>
                </a:cubicBezTo>
                <a:cubicBezTo>
                  <a:pt x="152" y="20"/>
                  <a:pt x="190" y="0"/>
                  <a:pt x="218" y="24"/>
                </a:cubicBezTo>
                <a:cubicBezTo>
                  <a:pt x="221" y="26"/>
                  <a:pt x="223" y="31"/>
                  <a:pt x="225" y="34"/>
                </a:cubicBezTo>
                <a:cubicBezTo>
                  <a:pt x="228" y="42"/>
                  <a:pt x="230" y="49"/>
                  <a:pt x="233" y="56"/>
                </a:cubicBezTo>
                <a:cubicBezTo>
                  <a:pt x="233" y="59"/>
                  <a:pt x="233" y="62"/>
                  <a:pt x="233" y="64"/>
                </a:cubicBezTo>
                <a:cubicBezTo>
                  <a:pt x="228" y="79"/>
                  <a:pt x="225" y="95"/>
                  <a:pt x="219" y="109"/>
                </a:cubicBezTo>
                <a:cubicBezTo>
                  <a:pt x="214" y="120"/>
                  <a:pt x="205" y="130"/>
                  <a:pt x="199" y="140"/>
                </a:cubicBezTo>
                <a:cubicBezTo>
                  <a:pt x="196" y="145"/>
                  <a:pt x="195" y="150"/>
                  <a:pt x="193" y="15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11"/>
        <p:cNvGrpSpPr/>
        <p:nvPr/>
      </p:nvGrpSpPr>
      <p:grpSpPr>
        <a:xfrm>
          <a:off x="0" y="0"/>
          <a:ext cx="0" cy="0"/>
          <a:chOff x="0" y="0"/>
          <a:chExt cx="0" cy="0"/>
        </a:xfrm>
      </p:grpSpPr>
      <p:sp>
        <p:nvSpPr>
          <p:cNvPr id="2212" name="Google Shape;2212;p40"/>
          <p:cNvSpPr/>
          <p:nvPr/>
        </p:nvSpPr>
        <p:spPr>
          <a:xfrm rot="10799991">
            <a:off x="6295497" y="3369500"/>
            <a:ext cx="187278" cy="583231"/>
          </a:xfrm>
          <a:custGeom>
            <a:avLst/>
            <a:gdLst/>
            <a:ahLst/>
            <a:cxnLst/>
            <a:rect l="l" t="t" r="r" b="b"/>
            <a:pathLst>
              <a:path w="1040400" h="3240000" extrusionOk="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AE6FF"/>
              </a:solidFill>
              <a:latin typeface="Arial"/>
              <a:ea typeface="Arial"/>
              <a:cs typeface="Arial"/>
              <a:sym typeface="Arial"/>
            </a:endParaRPr>
          </a:p>
        </p:txBody>
      </p:sp>
      <p:sp>
        <p:nvSpPr>
          <p:cNvPr id="2213" name="Google Shape;2213;p40"/>
          <p:cNvSpPr/>
          <p:nvPr/>
        </p:nvSpPr>
        <p:spPr>
          <a:xfrm>
            <a:off x="6773765" y="3436854"/>
            <a:ext cx="449290" cy="448558"/>
          </a:xfrm>
          <a:custGeom>
            <a:avLst/>
            <a:gdLst/>
            <a:ahLst/>
            <a:cxnLst/>
            <a:rect l="l" t="t" r="r" b="b"/>
            <a:pathLst>
              <a:path w="3228210" h="3222968" extrusionOk="0">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AE6FF"/>
              </a:solidFill>
              <a:latin typeface="Arial"/>
              <a:ea typeface="Arial"/>
              <a:cs typeface="Arial"/>
              <a:sym typeface="Arial"/>
            </a:endParaRPr>
          </a:p>
        </p:txBody>
      </p:sp>
      <p:sp>
        <p:nvSpPr>
          <p:cNvPr id="2214" name="Google Shape;2214;p40"/>
          <p:cNvSpPr/>
          <p:nvPr/>
        </p:nvSpPr>
        <p:spPr>
          <a:xfrm>
            <a:off x="8190372" y="3486049"/>
            <a:ext cx="433891" cy="350187"/>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AE6FF"/>
              </a:solidFill>
              <a:latin typeface="Arial"/>
              <a:ea typeface="Arial"/>
              <a:cs typeface="Arial"/>
              <a:sym typeface="Arial"/>
            </a:endParaRPr>
          </a:p>
        </p:txBody>
      </p:sp>
      <p:sp>
        <p:nvSpPr>
          <p:cNvPr id="2215" name="Google Shape;2215;p40"/>
          <p:cNvSpPr/>
          <p:nvPr/>
        </p:nvSpPr>
        <p:spPr>
          <a:xfrm>
            <a:off x="8234290" y="4387108"/>
            <a:ext cx="498091" cy="365028"/>
          </a:xfrm>
          <a:custGeom>
            <a:avLst/>
            <a:gdLst/>
            <a:ahLst/>
            <a:cxnLst/>
            <a:rect l="l" t="t" r="r" b="b"/>
            <a:pathLst>
              <a:path w="3248842" h="2380886" extrusionOk="0">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AE6FF"/>
              </a:solidFill>
              <a:latin typeface="Arial"/>
              <a:ea typeface="Arial"/>
              <a:cs typeface="Arial"/>
              <a:sym typeface="Arial"/>
            </a:endParaRPr>
          </a:p>
        </p:txBody>
      </p:sp>
      <p:sp>
        <p:nvSpPr>
          <p:cNvPr id="2216" name="Google Shape;2216;p40"/>
          <p:cNvSpPr/>
          <p:nvPr/>
        </p:nvSpPr>
        <p:spPr>
          <a:xfrm>
            <a:off x="3138979" y="3416948"/>
            <a:ext cx="488381" cy="488381"/>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42296B"/>
              </a:solidFill>
              <a:latin typeface="Arial"/>
              <a:ea typeface="Arial"/>
              <a:cs typeface="Arial"/>
              <a:sym typeface="Arial"/>
            </a:endParaRPr>
          </a:p>
        </p:txBody>
      </p:sp>
      <p:sp>
        <p:nvSpPr>
          <p:cNvPr id="2217" name="Google Shape;2217;p40"/>
          <p:cNvSpPr/>
          <p:nvPr/>
        </p:nvSpPr>
        <p:spPr>
          <a:xfrm>
            <a:off x="5003404" y="4227353"/>
            <a:ext cx="411498" cy="529154"/>
          </a:xfrm>
          <a:custGeom>
            <a:avLst/>
            <a:gdLst/>
            <a:ahLst/>
            <a:cxnLst/>
            <a:rect l="l" t="t" r="r" b="b"/>
            <a:pathLst>
              <a:path w="2519554" h="3240000" extrusionOk="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92D05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AE6FF"/>
              </a:solidFill>
              <a:latin typeface="Arial"/>
              <a:ea typeface="Arial"/>
              <a:cs typeface="Arial"/>
              <a:sym typeface="Arial"/>
            </a:endParaRPr>
          </a:p>
        </p:txBody>
      </p:sp>
      <p:sp>
        <p:nvSpPr>
          <p:cNvPr id="2218" name="Google Shape;2218;p40"/>
          <p:cNvSpPr/>
          <p:nvPr/>
        </p:nvSpPr>
        <p:spPr>
          <a:xfrm>
            <a:off x="5631487" y="4355131"/>
            <a:ext cx="431039" cy="426521"/>
          </a:xfrm>
          <a:custGeom>
            <a:avLst/>
            <a:gdLst/>
            <a:ahLst/>
            <a:cxnLst/>
            <a:rect l="l" t="t" r="r" b="b"/>
            <a:pathLst>
              <a:path w="3220460" h="3186731" extrusionOk="0">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92D05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AE6FF"/>
              </a:solidFill>
              <a:latin typeface="Arial"/>
              <a:ea typeface="Arial"/>
              <a:cs typeface="Arial"/>
              <a:sym typeface="Arial"/>
            </a:endParaRPr>
          </a:p>
        </p:txBody>
      </p:sp>
      <p:sp>
        <p:nvSpPr>
          <p:cNvPr id="2219" name="Google Shape;2219;p40"/>
          <p:cNvSpPr/>
          <p:nvPr/>
        </p:nvSpPr>
        <p:spPr>
          <a:xfrm>
            <a:off x="3847658" y="4275688"/>
            <a:ext cx="296549" cy="428432"/>
          </a:xfrm>
          <a:custGeom>
            <a:avLst/>
            <a:gdLst/>
            <a:ahLst/>
            <a:cxnLst/>
            <a:rect l="l" t="t" r="r" b="b"/>
            <a:pathLst>
              <a:path w="2215656" h="3200962" extrusionOk="0">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92D05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42296B"/>
              </a:solidFill>
              <a:latin typeface="Arial"/>
              <a:ea typeface="Arial"/>
              <a:cs typeface="Arial"/>
              <a:sym typeface="Arial"/>
            </a:endParaRPr>
          </a:p>
        </p:txBody>
      </p:sp>
      <p:sp>
        <p:nvSpPr>
          <p:cNvPr id="2220" name="Google Shape;2220;p40"/>
          <p:cNvSpPr/>
          <p:nvPr/>
        </p:nvSpPr>
        <p:spPr>
          <a:xfrm>
            <a:off x="6265999" y="4307390"/>
            <a:ext cx="386910" cy="428432"/>
          </a:xfrm>
          <a:custGeom>
            <a:avLst/>
            <a:gdLst/>
            <a:ahLst/>
            <a:cxnLst/>
            <a:rect l="l" t="t" r="r" b="b"/>
            <a:pathLst>
              <a:path w="2890784" h="3200962" extrusionOk="0">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92D05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42296B"/>
              </a:solidFill>
              <a:latin typeface="Arial"/>
              <a:ea typeface="Arial"/>
              <a:cs typeface="Arial"/>
              <a:sym typeface="Arial"/>
            </a:endParaRPr>
          </a:p>
        </p:txBody>
      </p:sp>
      <p:sp>
        <p:nvSpPr>
          <p:cNvPr id="2221" name="Google Shape;2221;p40"/>
          <p:cNvSpPr/>
          <p:nvPr/>
        </p:nvSpPr>
        <p:spPr>
          <a:xfrm>
            <a:off x="7561146" y="4333716"/>
            <a:ext cx="423998" cy="434733"/>
          </a:xfrm>
          <a:custGeom>
            <a:avLst/>
            <a:gdLst/>
            <a:ahLst/>
            <a:cxnLst/>
            <a:rect l="l" t="t" r="r" b="b"/>
            <a:pathLst>
              <a:path w="2296406" h="2354521" extrusionOk="0">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AE6FF"/>
              </a:solidFill>
              <a:latin typeface="Arial"/>
              <a:ea typeface="Arial"/>
              <a:cs typeface="Arial"/>
              <a:sym typeface="Arial"/>
            </a:endParaRPr>
          </a:p>
        </p:txBody>
      </p:sp>
      <p:sp>
        <p:nvSpPr>
          <p:cNvPr id="2222" name="Google Shape;2222;p40"/>
          <p:cNvSpPr/>
          <p:nvPr/>
        </p:nvSpPr>
        <p:spPr>
          <a:xfrm>
            <a:off x="3746680" y="3514834"/>
            <a:ext cx="521464" cy="353214"/>
          </a:xfrm>
          <a:custGeom>
            <a:avLst/>
            <a:gdLst/>
            <a:ahLst/>
            <a:cxnLst/>
            <a:rect l="l" t="t" r="r" b="b"/>
            <a:pathLst>
              <a:path w="3219104" h="2180445" extrusionOk="0">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92D05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42296B"/>
              </a:solidFill>
              <a:latin typeface="Arial"/>
              <a:ea typeface="Arial"/>
              <a:cs typeface="Arial"/>
              <a:sym typeface="Arial"/>
            </a:endParaRPr>
          </a:p>
        </p:txBody>
      </p:sp>
      <p:sp>
        <p:nvSpPr>
          <p:cNvPr id="2223" name="Google Shape;2223;p40"/>
          <p:cNvSpPr/>
          <p:nvPr/>
        </p:nvSpPr>
        <p:spPr>
          <a:xfrm>
            <a:off x="3288877" y="4161205"/>
            <a:ext cx="268284" cy="657389"/>
          </a:xfrm>
          <a:custGeom>
            <a:avLst/>
            <a:gdLst/>
            <a:ahLst/>
            <a:cxnLst/>
            <a:rect l="l" t="t" r="r" b="b"/>
            <a:pathLst>
              <a:path w="1060423" h="2598393" extrusionOk="0">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92D05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AE6FF"/>
              </a:solidFill>
              <a:latin typeface="Arial"/>
              <a:ea typeface="Arial"/>
              <a:cs typeface="Arial"/>
              <a:sym typeface="Arial"/>
            </a:endParaRPr>
          </a:p>
        </p:txBody>
      </p:sp>
      <p:sp>
        <p:nvSpPr>
          <p:cNvPr id="2224" name="Google Shape;2224;p40"/>
          <p:cNvSpPr/>
          <p:nvPr/>
        </p:nvSpPr>
        <p:spPr>
          <a:xfrm>
            <a:off x="6820427" y="4333707"/>
            <a:ext cx="491581" cy="388647"/>
          </a:xfrm>
          <a:custGeom>
            <a:avLst/>
            <a:gdLst/>
            <a:ahLst/>
            <a:cxnLst/>
            <a:rect l="l" t="t" r="r" b="b"/>
            <a:pathLst>
              <a:path w="3219104" h="2545072" extrusionOk="0">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92D05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AE6FF"/>
              </a:solidFill>
              <a:latin typeface="Arial"/>
              <a:ea typeface="Arial"/>
              <a:cs typeface="Arial"/>
              <a:sym typeface="Arial"/>
            </a:endParaRPr>
          </a:p>
        </p:txBody>
      </p:sp>
      <p:sp>
        <p:nvSpPr>
          <p:cNvPr id="2225" name="Google Shape;2225;p40"/>
          <p:cNvSpPr/>
          <p:nvPr/>
        </p:nvSpPr>
        <p:spPr>
          <a:xfrm>
            <a:off x="4424333" y="4314276"/>
            <a:ext cx="404704" cy="408087"/>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AE6FF"/>
              </a:solidFill>
              <a:latin typeface="Arial"/>
              <a:ea typeface="Arial"/>
              <a:cs typeface="Arial"/>
              <a:sym typeface="Arial"/>
            </a:endParaRPr>
          </a:p>
        </p:txBody>
      </p:sp>
      <p:sp>
        <p:nvSpPr>
          <p:cNvPr id="2226" name="Google Shape;2226;p40"/>
          <p:cNvSpPr/>
          <p:nvPr/>
        </p:nvSpPr>
        <p:spPr>
          <a:xfrm>
            <a:off x="7514036" y="3429338"/>
            <a:ext cx="385355" cy="463591"/>
          </a:xfrm>
          <a:custGeom>
            <a:avLst/>
            <a:gdLst/>
            <a:ahLst/>
            <a:cxnLst/>
            <a:rect l="l" t="t" r="r" b="b"/>
            <a:pathLst>
              <a:path w="2671236" h="3213546" extrusionOk="0">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92D05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050"/>
              <a:buFont typeface="Calibri"/>
              <a:buNone/>
            </a:pPr>
            <a:endParaRPr sz="1050" b="0" i="0" u="none" strike="noStrike" cap="none">
              <a:solidFill>
                <a:srgbClr val="FAE6FF"/>
              </a:solidFill>
              <a:latin typeface="Arial"/>
              <a:ea typeface="Arial"/>
              <a:cs typeface="Arial"/>
              <a:sym typeface="Arial"/>
            </a:endParaRPr>
          </a:p>
        </p:txBody>
      </p:sp>
      <p:grpSp>
        <p:nvGrpSpPr>
          <p:cNvPr id="2227" name="Google Shape;2227;p40"/>
          <p:cNvGrpSpPr/>
          <p:nvPr/>
        </p:nvGrpSpPr>
        <p:grpSpPr>
          <a:xfrm>
            <a:off x="8211055" y="926488"/>
            <a:ext cx="425132" cy="424848"/>
            <a:chOff x="8211055" y="926488"/>
            <a:chExt cx="425132" cy="424848"/>
          </a:xfrm>
        </p:grpSpPr>
        <p:sp>
          <p:nvSpPr>
            <p:cNvPr id="2228" name="Google Shape;2228;p40"/>
            <p:cNvSpPr/>
            <p:nvPr/>
          </p:nvSpPr>
          <p:spPr>
            <a:xfrm>
              <a:off x="8461976" y="926488"/>
              <a:ext cx="150144" cy="224338"/>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29" name="Google Shape;2229;p40"/>
            <p:cNvSpPr/>
            <p:nvPr/>
          </p:nvSpPr>
          <p:spPr>
            <a:xfrm>
              <a:off x="8211055" y="1078589"/>
              <a:ext cx="225756" cy="272747"/>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30" name="Google Shape;2230;p40"/>
            <p:cNvSpPr/>
            <p:nvPr/>
          </p:nvSpPr>
          <p:spPr>
            <a:xfrm>
              <a:off x="8310743" y="977731"/>
              <a:ext cx="74487" cy="74523"/>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31" name="Google Shape;2231;p40"/>
            <p:cNvSpPr/>
            <p:nvPr/>
          </p:nvSpPr>
          <p:spPr>
            <a:xfrm>
              <a:off x="8286667" y="1078187"/>
              <a:ext cx="226917" cy="271979"/>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32" name="Google Shape;2232;p40"/>
            <p:cNvSpPr/>
            <p:nvPr/>
          </p:nvSpPr>
          <p:spPr>
            <a:xfrm>
              <a:off x="8436766" y="1177116"/>
              <a:ext cx="199421" cy="48152"/>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233" name="Google Shape;2233;p40"/>
          <p:cNvGrpSpPr/>
          <p:nvPr/>
        </p:nvGrpSpPr>
        <p:grpSpPr>
          <a:xfrm>
            <a:off x="7495163" y="1728545"/>
            <a:ext cx="414066" cy="412961"/>
            <a:chOff x="7495163" y="1728545"/>
            <a:chExt cx="414066" cy="412961"/>
          </a:xfrm>
        </p:grpSpPr>
        <p:sp>
          <p:nvSpPr>
            <p:cNvPr id="2234" name="Google Shape;2234;p40"/>
            <p:cNvSpPr/>
            <p:nvPr/>
          </p:nvSpPr>
          <p:spPr>
            <a:xfrm>
              <a:off x="7519714" y="1728545"/>
              <a:ext cx="366098" cy="171376"/>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35" name="Google Shape;2235;p40"/>
            <p:cNvSpPr/>
            <p:nvPr/>
          </p:nvSpPr>
          <p:spPr>
            <a:xfrm>
              <a:off x="7544266" y="1923833"/>
              <a:ext cx="97127" cy="98261"/>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36" name="Google Shape;2236;p40"/>
            <p:cNvSpPr/>
            <p:nvPr/>
          </p:nvSpPr>
          <p:spPr>
            <a:xfrm>
              <a:off x="7495163" y="2045476"/>
              <a:ext cx="194227" cy="96030"/>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37" name="Google Shape;2237;p40"/>
            <p:cNvSpPr/>
            <p:nvPr/>
          </p:nvSpPr>
          <p:spPr>
            <a:xfrm>
              <a:off x="7762999" y="1923833"/>
              <a:ext cx="97127" cy="98261"/>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38" name="Google Shape;2238;p40"/>
            <p:cNvSpPr/>
            <p:nvPr/>
          </p:nvSpPr>
          <p:spPr>
            <a:xfrm>
              <a:off x="7713905" y="2045476"/>
              <a:ext cx="195324" cy="96030"/>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239" name="Google Shape;2239;p40"/>
          <p:cNvGrpSpPr/>
          <p:nvPr/>
        </p:nvGrpSpPr>
        <p:grpSpPr>
          <a:xfrm>
            <a:off x="4435187" y="3483022"/>
            <a:ext cx="381642" cy="422306"/>
            <a:chOff x="4435187" y="3483022"/>
            <a:chExt cx="381642" cy="422306"/>
          </a:xfrm>
        </p:grpSpPr>
        <p:sp>
          <p:nvSpPr>
            <p:cNvPr id="2240" name="Google Shape;2240;p40"/>
            <p:cNvSpPr/>
            <p:nvPr/>
          </p:nvSpPr>
          <p:spPr>
            <a:xfrm>
              <a:off x="4435187" y="3534256"/>
              <a:ext cx="180045" cy="369947"/>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41" name="Google Shape;2241;p40"/>
            <p:cNvSpPr/>
            <p:nvPr/>
          </p:nvSpPr>
          <p:spPr>
            <a:xfrm>
              <a:off x="4637827" y="3534256"/>
              <a:ext cx="179002" cy="371072"/>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42" name="Google Shape;2242;p40"/>
            <p:cNvSpPr/>
            <p:nvPr/>
          </p:nvSpPr>
          <p:spPr>
            <a:xfrm>
              <a:off x="4714966" y="3580927"/>
              <a:ext cx="33951" cy="54662"/>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43" name="Google Shape;2243;p40"/>
            <p:cNvSpPr/>
            <p:nvPr/>
          </p:nvSpPr>
          <p:spPr>
            <a:xfrm>
              <a:off x="4502048" y="3583963"/>
              <a:ext cx="32936" cy="52742"/>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44" name="Google Shape;2244;p40"/>
            <p:cNvSpPr/>
            <p:nvPr/>
          </p:nvSpPr>
          <p:spPr>
            <a:xfrm>
              <a:off x="4580238" y="3483022"/>
              <a:ext cx="89483" cy="99066"/>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45" name="Google Shape;2245;p40"/>
            <p:cNvSpPr/>
            <p:nvPr/>
          </p:nvSpPr>
          <p:spPr>
            <a:xfrm>
              <a:off x="4554507" y="3607088"/>
              <a:ext cx="140936" cy="99066"/>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246" name="Google Shape;2246;p40"/>
          <p:cNvGrpSpPr/>
          <p:nvPr/>
        </p:nvGrpSpPr>
        <p:grpSpPr>
          <a:xfrm>
            <a:off x="3730944" y="986052"/>
            <a:ext cx="373559" cy="372837"/>
            <a:chOff x="3730944" y="986052"/>
            <a:chExt cx="373559" cy="372837"/>
          </a:xfrm>
        </p:grpSpPr>
        <p:sp>
          <p:nvSpPr>
            <p:cNvPr id="2247" name="Google Shape;2247;p40"/>
            <p:cNvSpPr/>
            <p:nvPr/>
          </p:nvSpPr>
          <p:spPr>
            <a:xfrm>
              <a:off x="3808475" y="986052"/>
              <a:ext cx="131929" cy="43589"/>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48" name="Google Shape;2248;p40"/>
            <p:cNvSpPr/>
            <p:nvPr/>
          </p:nvSpPr>
          <p:spPr>
            <a:xfrm>
              <a:off x="3797384" y="1180618"/>
              <a:ext cx="21159" cy="23198"/>
            </a:xfrm>
            <a:custGeom>
              <a:avLst/>
              <a:gdLst/>
              <a:ahLst/>
              <a:cxnLst/>
              <a:rect l="l" t="t" r="r" b="b"/>
              <a:pathLst>
                <a:path w="662" h="726" extrusionOk="0">
                  <a:moveTo>
                    <a:pt x="1" y="1"/>
                  </a:moveTo>
                  <a:lnTo>
                    <a:pt x="1" y="725"/>
                  </a:lnTo>
                  <a:lnTo>
                    <a:pt x="662" y="725"/>
                  </a:lnTo>
                  <a:lnTo>
                    <a:pt x="662"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49" name="Google Shape;2249;p40"/>
            <p:cNvSpPr/>
            <p:nvPr/>
          </p:nvSpPr>
          <p:spPr>
            <a:xfrm>
              <a:off x="3797384" y="1094043"/>
              <a:ext cx="21159" cy="21159"/>
            </a:xfrm>
            <a:custGeom>
              <a:avLst/>
              <a:gdLst/>
              <a:ahLst/>
              <a:cxnLst/>
              <a:rect l="l" t="t" r="r" b="b"/>
              <a:pathLst>
                <a:path w="662" h="662" extrusionOk="0">
                  <a:moveTo>
                    <a:pt x="1" y="0"/>
                  </a:moveTo>
                  <a:lnTo>
                    <a:pt x="1" y="662"/>
                  </a:lnTo>
                  <a:lnTo>
                    <a:pt x="662" y="662"/>
                  </a:lnTo>
                  <a:lnTo>
                    <a:pt x="662"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50" name="Google Shape;2250;p40"/>
            <p:cNvSpPr/>
            <p:nvPr/>
          </p:nvSpPr>
          <p:spPr>
            <a:xfrm>
              <a:off x="3797384" y="1270229"/>
              <a:ext cx="21159" cy="21186"/>
            </a:xfrm>
            <a:custGeom>
              <a:avLst/>
              <a:gdLst/>
              <a:ahLst/>
              <a:cxnLst/>
              <a:rect l="l" t="t" r="r" b="b"/>
              <a:pathLst>
                <a:path w="662" h="663" extrusionOk="0">
                  <a:moveTo>
                    <a:pt x="1" y="1"/>
                  </a:moveTo>
                  <a:lnTo>
                    <a:pt x="1" y="662"/>
                  </a:lnTo>
                  <a:lnTo>
                    <a:pt x="662" y="662"/>
                  </a:lnTo>
                  <a:lnTo>
                    <a:pt x="662"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51" name="Google Shape;2251;p40"/>
            <p:cNvSpPr/>
            <p:nvPr/>
          </p:nvSpPr>
          <p:spPr>
            <a:xfrm>
              <a:off x="3730944" y="1007440"/>
              <a:ext cx="284945" cy="351449"/>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52" name="Google Shape;2252;p40"/>
            <p:cNvSpPr/>
            <p:nvPr/>
          </p:nvSpPr>
          <p:spPr>
            <a:xfrm>
              <a:off x="4039023" y="1115165"/>
              <a:ext cx="65480" cy="132944"/>
            </a:xfrm>
            <a:custGeom>
              <a:avLst/>
              <a:gdLst/>
              <a:ahLst/>
              <a:cxnLst/>
              <a:rect l="l" t="t" r="r" b="b"/>
              <a:pathLst>
                <a:path w="2049" h="4160" extrusionOk="0">
                  <a:moveTo>
                    <a:pt x="1" y="1"/>
                  </a:moveTo>
                  <a:lnTo>
                    <a:pt x="1" y="4160"/>
                  </a:lnTo>
                  <a:lnTo>
                    <a:pt x="2049" y="4160"/>
                  </a:lnTo>
                  <a:lnTo>
                    <a:pt x="2049"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53" name="Google Shape;2253;p40"/>
            <p:cNvSpPr/>
            <p:nvPr/>
          </p:nvSpPr>
          <p:spPr>
            <a:xfrm>
              <a:off x="4039023" y="1028590"/>
              <a:ext cx="65480" cy="65480"/>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54" name="Google Shape;2254;p40"/>
            <p:cNvSpPr/>
            <p:nvPr/>
          </p:nvSpPr>
          <p:spPr>
            <a:xfrm>
              <a:off x="4041044" y="1270229"/>
              <a:ext cx="59445" cy="65480"/>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255" name="Google Shape;2255;p40"/>
          <p:cNvGrpSpPr/>
          <p:nvPr/>
        </p:nvGrpSpPr>
        <p:grpSpPr>
          <a:xfrm>
            <a:off x="8189640" y="2558381"/>
            <a:ext cx="453661" cy="454365"/>
            <a:chOff x="8189640" y="2558381"/>
            <a:chExt cx="453661" cy="454365"/>
          </a:xfrm>
        </p:grpSpPr>
        <p:sp>
          <p:nvSpPr>
            <p:cNvPr id="2256" name="Google Shape;2256;p40"/>
            <p:cNvSpPr/>
            <p:nvPr/>
          </p:nvSpPr>
          <p:spPr>
            <a:xfrm>
              <a:off x="8317162" y="2858761"/>
              <a:ext cx="12298" cy="19650"/>
            </a:xfrm>
            <a:custGeom>
              <a:avLst/>
              <a:gdLst/>
              <a:ahLst/>
              <a:cxnLst/>
              <a:rect l="l" t="t" r="r" b="b"/>
              <a:pathLst>
                <a:path w="316" h="505" extrusionOk="0">
                  <a:moveTo>
                    <a:pt x="158" y="1"/>
                  </a:moveTo>
                  <a:lnTo>
                    <a:pt x="0" y="505"/>
                  </a:lnTo>
                  <a:lnTo>
                    <a:pt x="315" y="505"/>
                  </a:lnTo>
                  <a:lnTo>
                    <a:pt x="158"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57" name="Google Shape;2257;p40"/>
            <p:cNvSpPr/>
            <p:nvPr/>
          </p:nvSpPr>
          <p:spPr>
            <a:xfrm>
              <a:off x="8189640" y="2743538"/>
              <a:ext cx="267297" cy="269208"/>
            </a:xfrm>
            <a:custGeom>
              <a:avLst/>
              <a:gdLst/>
              <a:ahLst/>
              <a:cxnLst/>
              <a:rect l="l" t="t" r="r" b="b"/>
              <a:pathLst>
                <a:path w="6869"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58" name="Google Shape;2258;p40"/>
            <p:cNvSpPr/>
            <p:nvPr/>
          </p:nvSpPr>
          <p:spPr>
            <a:xfrm>
              <a:off x="8497372" y="2665046"/>
              <a:ext cx="24551" cy="40507"/>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59" name="Google Shape;2259;p40"/>
            <p:cNvSpPr/>
            <p:nvPr/>
          </p:nvSpPr>
          <p:spPr>
            <a:xfrm>
              <a:off x="8374751" y="2558381"/>
              <a:ext cx="268550" cy="268348"/>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260" name="Google Shape;2260;p40"/>
          <p:cNvGrpSpPr/>
          <p:nvPr/>
        </p:nvGrpSpPr>
        <p:grpSpPr>
          <a:xfrm>
            <a:off x="3152165" y="935257"/>
            <a:ext cx="374968" cy="450424"/>
            <a:chOff x="3152165" y="935257"/>
            <a:chExt cx="374968" cy="450424"/>
          </a:xfrm>
        </p:grpSpPr>
        <p:sp>
          <p:nvSpPr>
            <p:cNvPr id="2261" name="Google Shape;2261;p40"/>
            <p:cNvSpPr/>
            <p:nvPr/>
          </p:nvSpPr>
          <p:spPr>
            <a:xfrm>
              <a:off x="3152165" y="935257"/>
              <a:ext cx="79168" cy="312880"/>
            </a:xfrm>
            <a:custGeom>
              <a:avLst/>
              <a:gdLst/>
              <a:ahLst/>
              <a:cxnLst/>
              <a:rect l="l" t="t" r="r" b="b"/>
              <a:pathLst>
                <a:path w="2049" h="8098"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62" name="Google Shape;2262;p40"/>
            <p:cNvSpPr/>
            <p:nvPr/>
          </p:nvSpPr>
          <p:spPr>
            <a:xfrm>
              <a:off x="3152165" y="1252965"/>
              <a:ext cx="374968" cy="105942"/>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63" name="Google Shape;2263;p40"/>
            <p:cNvSpPr/>
            <p:nvPr/>
          </p:nvSpPr>
          <p:spPr>
            <a:xfrm>
              <a:off x="3441893" y="1319881"/>
              <a:ext cx="85231" cy="39026"/>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64" name="Google Shape;2264;p40"/>
            <p:cNvSpPr/>
            <p:nvPr/>
          </p:nvSpPr>
          <p:spPr>
            <a:xfrm>
              <a:off x="3323825" y="1094710"/>
              <a:ext cx="130283" cy="53592"/>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65" name="Google Shape;2265;p40"/>
            <p:cNvSpPr/>
            <p:nvPr/>
          </p:nvSpPr>
          <p:spPr>
            <a:xfrm>
              <a:off x="3363967" y="1015578"/>
              <a:ext cx="51151" cy="51151"/>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66" name="Google Shape;2266;p40"/>
            <p:cNvSpPr/>
            <p:nvPr/>
          </p:nvSpPr>
          <p:spPr>
            <a:xfrm>
              <a:off x="3256864" y="935257"/>
              <a:ext cx="265395" cy="292169"/>
            </a:xfrm>
            <a:custGeom>
              <a:avLst/>
              <a:gdLst/>
              <a:ahLst/>
              <a:cxnLst/>
              <a:rect l="l" t="t" r="r" b="b"/>
              <a:pathLst>
                <a:path w="6869"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67" name="Google Shape;2267;p40"/>
            <p:cNvSpPr/>
            <p:nvPr/>
          </p:nvSpPr>
          <p:spPr>
            <a:xfrm>
              <a:off x="3363967" y="1319881"/>
              <a:ext cx="53592" cy="65800"/>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268" name="Google Shape;2268;p40"/>
          <p:cNvGrpSpPr/>
          <p:nvPr/>
        </p:nvGrpSpPr>
        <p:grpSpPr>
          <a:xfrm>
            <a:off x="6127723" y="908465"/>
            <a:ext cx="450424" cy="450423"/>
            <a:chOff x="6127723" y="908465"/>
            <a:chExt cx="450424" cy="450423"/>
          </a:xfrm>
        </p:grpSpPr>
        <p:sp>
          <p:nvSpPr>
            <p:cNvPr id="2269" name="Google Shape;2269;p40"/>
            <p:cNvSpPr/>
            <p:nvPr/>
          </p:nvSpPr>
          <p:spPr>
            <a:xfrm>
              <a:off x="6361435" y="1042379"/>
              <a:ext cx="198470" cy="76690"/>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70" name="Google Shape;2270;p40"/>
            <p:cNvSpPr/>
            <p:nvPr/>
          </p:nvSpPr>
          <p:spPr>
            <a:xfrm>
              <a:off x="6340769" y="1065486"/>
              <a:ext cx="237378" cy="159489"/>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71" name="Google Shape;2271;p40"/>
            <p:cNvSpPr/>
            <p:nvPr/>
          </p:nvSpPr>
          <p:spPr>
            <a:xfrm>
              <a:off x="6127723" y="988786"/>
              <a:ext cx="292169" cy="290971"/>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72" name="Google Shape;2272;p40"/>
            <p:cNvSpPr/>
            <p:nvPr/>
          </p:nvSpPr>
          <p:spPr>
            <a:xfrm>
              <a:off x="6127723" y="908465"/>
              <a:ext cx="292169" cy="53592"/>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73" name="Google Shape;2273;p40"/>
            <p:cNvSpPr/>
            <p:nvPr/>
          </p:nvSpPr>
          <p:spPr>
            <a:xfrm>
              <a:off x="6127723" y="1305296"/>
              <a:ext cx="292169" cy="53592"/>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274" name="Google Shape;2274;p40"/>
          <p:cNvGrpSpPr/>
          <p:nvPr/>
        </p:nvGrpSpPr>
        <p:grpSpPr>
          <a:xfrm>
            <a:off x="6694944" y="916356"/>
            <a:ext cx="455278" cy="449190"/>
            <a:chOff x="6694944" y="916356"/>
            <a:chExt cx="455278" cy="449190"/>
          </a:xfrm>
        </p:grpSpPr>
        <p:sp>
          <p:nvSpPr>
            <p:cNvPr id="2275" name="Google Shape;2275;p40"/>
            <p:cNvSpPr/>
            <p:nvPr/>
          </p:nvSpPr>
          <p:spPr>
            <a:xfrm>
              <a:off x="6987067" y="968669"/>
              <a:ext cx="130283" cy="131518"/>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76" name="Google Shape;2276;p40"/>
            <p:cNvSpPr/>
            <p:nvPr/>
          </p:nvSpPr>
          <p:spPr>
            <a:xfrm>
              <a:off x="6803273" y="1234028"/>
              <a:ext cx="131481" cy="131518"/>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77" name="Google Shape;2277;p40"/>
            <p:cNvSpPr/>
            <p:nvPr/>
          </p:nvSpPr>
          <p:spPr>
            <a:xfrm>
              <a:off x="6694944" y="916356"/>
              <a:ext cx="318942" cy="237378"/>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78" name="Google Shape;2278;p40"/>
            <p:cNvSpPr/>
            <p:nvPr/>
          </p:nvSpPr>
          <p:spPr>
            <a:xfrm>
              <a:off x="6775265" y="995443"/>
              <a:ext cx="161921" cy="80787"/>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79" name="Google Shape;2279;p40"/>
            <p:cNvSpPr/>
            <p:nvPr/>
          </p:nvSpPr>
          <p:spPr>
            <a:xfrm>
              <a:off x="6775265" y="1091610"/>
              <a:ext cx="161921" cy="114482"/>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80" name="Google Shape;2280;p40"/>
            <p:cNvSpPr/>
            <p:nvPr/>
          </p:nvSpPr>
          <p:spPr>
            <a:xfrm>
              <a:off x="6988301" y="1153698"/>
              <a:ext cx="161921" cy="807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81" name="Google Shape;2281;p40"/>
            <p:cNvSpPr/>
            <p:nvPr/>
          </p:nvSpPr>
          <p:spPr>
            <a:xfrm>
              <a:off x="6987067" y="1249865"/>
              <a:ext cx="158291" cy="11568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282" name="Google Shape;2282;p40"/>
          <p:cNvGrpSpPr/>
          <p:nvPr/>
        </p:nvGrpSpPr>
        <p:grpSpPr>
          <a:xfrm>
            <a:off x="4395118" y="916887"/>
            <a:ext cx="435775" cy="450423"/>
            <a:chOff x="4395118" y="916887"/>
            <a:chExt cx="435775" cy="450423"/>
          </a:xfrm>
        </p:grpSpPr>
        <p:sp>
          <p:nvSpPr>
            <p:cNvPr id="2283" name="Google Shape;2283;p40"/>
            <p:cNvSpPr/>
            <p:nvPr/>
          </p:nvSpPr>
          <p:spPr>
            <a:xfrm>
              <a:off x="4565544" y="916887"/>
              <a:ext cx="265349" cy="264654"/>
            </a:xfrm>
            <a:custGeom>
              <a:avLst/>
              <a:gdLst/>
              <a:ahLst/>
              <a:cxnLst/>
              <a:rect l="l" t="t" r="r" b="b"/>
              <a:pathLst>
                <a:path w="6868"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84" name="Google Shape;2284;p40"/>
            <p:cNvSpPr/>
            <p:nvPr/>
          </p:nvSpPr>
          <p:spPr>
            <a:xfrm>
              <a:off x="4673845" y="997217"/>
              <a:ext cx="51197" cy="104744"/>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85" name="Google Shape;2285;p40"/>
            <p:cNvSpPr/>
            <p:nvPr/>
          </p:nvSpPr>
          <p:spPr>
            <a:xfrm>
              <a:off x="4446233" y="1127455"/>
              <a:ext cx="107140" cy="107176"/>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86" name="Google Shape;2286;p40"/>
            <p:cNvSpPr/>
            <p:nvPr/>
          </p:nvSpPr>
          <p:spPr>
            <a:xfrm>
              <a:off x="4395118" y="1260134"/>
              <a:ext cx="211839" cy="107176"/>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287" name="Google Shape;2287;p40"/>
          <p:cNvGrpSpPr/>
          <p:nvPr/>
        </p:nvGrpSpPr>
        <p:grpSpPr>
          <a:xfrm>
            <a:off x="7495163" y="916356"/>
            <a:ext cx="428515" cy="451036"/>
            <a:chOff x="7495163" y="916356"/>
            <a:chExt cx="428515" cy="451036"/>
          </a:xfrm>
        </p:grpSpPr>
        <p:sp>
          <p:nvSpPr>
            <p:cNvPr id="2288" name="Google Shape;2288;p40"/>
            <p:cNvSpPr/>
            <p:nvPr/>
          </p:nvSpPr>
          <p:spPr>
            <a:xfrm>
              <a:off x="7814069" y="1246848"/>
              <a:ext cx="51151" cy="52395"/>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89" name="Google Shape;2289;p40"/>
            <p:cNvSpPr/>
            <p:nvPr/>
          </p:nvSpPr>
          <p:spPr>
            <a:xfrm>
              <a:off x="7680191" y="916978"/>
              <a:ext cx="26810" cy="159489"/>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90" name="Google Shape;2290;p40"/>
            <p:cNvSpPr/>
            <p:nvPr/>
          </p:nvSpPr>
          <p:spPr>
            <a:xfrm>
              <a:off x="7653418" y="1103013"/>
              <a:ext cx="79123" cy="7936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91" name="Google Shape;2291;p40"/>
            <p:cNvSpPr/>
            <p:nvPr/>
          </p:nvSpPr>
          <p:spPr>
            <a:xfrm>
              <a:off x="7576727" y="1190868"/>
              <a:ext cx="247116" cy="176524"/>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92" name="Google Shape;2292;p40"/>
            <p:cNvSpPr/>
            <p:nvPr/>
          </p:nvSpPr>
          <p:spPr>
            <a:xfrm>
              <a:off x="7705731" y="1048451"/>
              <a:ext cx="197236" cy="214234"/>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93" name="Google Shape;2293;p40"/>
            <p:cNvSpPr/>
            <p:nvPr/>
          </p:nvSpPr>
          <p:spPr>
            <a:xfrm>
              <a:off x="7734937" y="916356"/>
              <a:ext cx="188741" cy="129698"/>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94" name="Google Shape;2294;p40"/>
            <p:cNvSpPr/>
            <p:nvPr/>
          </p:nvSpPr>
          <p:spPr>
            <a:xfrm>
              <a:off x="7495163" y="944986"/>
              <a:ext cx="158255" cy="306772"/>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295" name="Google Shape;2295;p40"/>
          <p:cNvGrpSpPr/>
          <p:nvPr/>
        </p:nvGrpSpPr>
        <p:grpSpPr>
          <a:xfrm>
            <a:off x="4970687" y="916887"/>
            <a:ext cx="423596" cy="450424"/>
            <a:chOff x="4970687" y="916887"/>
            <a:chExt cx="423596" cy="450424"/>
          </a:xfrm>
        </p:grpSpPr>
        <p:sp>
          <p:nvSpPr>
            <p:cNvPr id="2296" name="Google Shape;2296;p40"/>
            <p:cNvSpPr/>
            <p:nvPr/>
          </p:nvSpPr>
          <p:spPr>
            <a:xfrm>
              <a:off x="5051008" y="1206587"/>
              <a:ext cx="130283" cy="53592"/>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97" name="Google Shape;2297;p40"/>
            <p:cNvSpPr/>
            <p:nvPr/>
          </p:nvSpPr>
          <p:spPr>
            <a:xfrm>
              <a:off x="5154472" y="1143301"/>
              <a:ext cx="107140" cy="116878"/>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98" name="Google Shape;2298;p40"/>
            <p:cNvSpPr/>
            <p:nvPr/>
          </p:nvSpPr>
          <p:spPr>
            <a:xfrm>
              <a:off x="4974317" y="996019"/>
              <a:ext cx="194803" cy="264151"/>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299" name="Google Shape;2299;p40"/>
            <p:cNvSpPr/>
            <p:nvPr/>
          </p:nvSpPr>
          <p:spPr>
            <a:xfrm>
              <a:off x="5091187" y="1127455"/>
              <a:ext cx="52349" cy="52395"/>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00" name="Google Shape;2300;p40"/>
            <p:cNvSpPr/>
            <p:nvPr/>
          </p:nvSpPr>
          <p:spPr>
            <a:xfrm>
              <a:off x="5182444" y="917545"/>
              <a:ext cx="211839" cy="209946"/>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01" name="Google Shape;2301;p40"/>
            <p:cNvSpPr/>
            <p:nvPr/>
          </p:nvSpPr>
          <p:spPr>
            <a:xfrm>
              <a:off x="4970687" y="1285710"/>
              <a:ext cx="290934" cy="81601"/>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02" name="Google Shape;2302;p40"/>
            <p:cNvSpPr/>
            <p:nvPr/>
          </p:nvSpPr>
          <p:spPr>
            <a:xfrm>
              <a:off x="4971885" y="916887"/>
              <a:ext cx="237378" cy="52395"/>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303" name="Google Shape;2303;p40"/>
          <p:cNvGrpSpPr/>
          <p:nvPr/>
        </p:nvGrpSpPr>
        <p:grpSpPr>
          <a:xfrm>
            <a:off x="5515285" y="916567"/>
            <a:ext cx="456486" cy="451082"/>
            <a:chOff x="5515285" y="916567"/>
            <a:chExt cx="456486" cy="451082"/>
          </a:xfrm>
        </p:grpSpPr>
        <p:sp>
          <p:nvSpPr>
            <p:cNvPr id="2304" name="Google Shape;2304;p40"/>
            <p:cNvSpPr/>
            <p:nvPr/>
          </p:nvSpPr>
          <p:spPr>
            <a:xfrm>
              <a:off x="5722223" y="916567"/>
              <a:ext cx="249548" cy="249548"/>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05" name="Google Shape;2305;p40"/>
            <p:cNvSpPr/>
            <p:nvPr/>
          </p:nvSpPr>
          <p:spPr>
            <a:xfrm>
              <a:off x="5561536" y="1010997"/>
              <a:ext cx="118113" cy="113742"/>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06" name="Google Shape;2306;p40"/>
            <p:cNvSpPr/>
            <p:nvPr/>
          </p:nvSpPr>
          <p:spPr>
            <a:xfrm>
              <a:off x="5759933" y="1210546"/>
              <a:ext cx="119347" cy="115022"/>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07" name="Google Shape;2307;p40"/>
            <p:cNvSpPr/>
            <p:nvPr/>
          </p:nvSpPr>
          <p:spPr>
            <a:xfrm>
              <a:off x="5515285" y="1052876"/>
              <a:ext cx="320140" cy="314773"/>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308" name="Google Shape;2308;p40"/>
          <p:cNvGrpSpPr/>
          <p:nvPr/>
        </p:nvGrpSpPr>
        <p:grpSpPr>
          <a:xfrm>
            <a:off x="8170804" y="1679597"/>
            <a:ext cx="498603" cy="496391"/>
            <a:chOff x="8170804" y="1679597"/>
            <a:chExt cx="498603" cy="496391"/>
          </a:xfrm>
        </p:grpSpPr>
        <p:sp>
          <p:nvSpPr>
            <p:cNvPr id="2309" name="Google Shape;2309;p40"/>
            <p:cNvSpPr/>
            <p:nvPr/>
          </p:nvSpPr>
          <p:spPr>
            <a:xfrm>
              <a:off x="8377769" y="1855683"/>
              <a:ext cx="291638" cy="32030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10" name="Google Shape;2310;p40"/>
            <p:cNvSpPr/>
            <p:nvPr/>
          </p:nvSpPr>
          <p:spPr>
            <a:xfrm>
              <a:off x="8170804" y="1679597"/>
              <a:ext cx="321247" cy="349913"/>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sp>
        <p:nvSpPr>
          <p:cNvPr id="2311" name="Google Shape;2311;p40"/>
          <p:cNvSpPr/>
          <p:nvPr/>
        </p:nvSpPr>
        <p:spPr>
          <a:xfrm>
            <a:off x="4346600" y="1707907"/>
            <a:ext cx="445212" cy="446400"/>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nvGrpSpPr>
          <p:cNvPr id="2312" name="Google Shape;2312;p40"/>
          <p:cNvGrpSpPr/>
          <p:nvPr/>
        </p:nvGrpSpPr>
        <p:grpSpPr>
          <a:xfrm>
            <a:off x="4907685" y="1706389"/>
            <a:ext cx="460830" cy="449225"/>
            <a:chOff x="4907685" y="1706389"/>
            <a:chExt cx="460830" cy="449225"/>
          </a:xfrm>
        </p:grpSpPr>
        <p:sp>
          <p:nvSpPr>
            <p:cNvPr id="2313" name="Google Shape;2313;p40"/>
            <p:cNvSpPr/>
            <p:nvPr/>
          </p:nvSpPr>
          <p:spPr>
            <a:xfrm>
              <a:off x="4907685" y="1708720"/>
              <a:ext cx="460830" cy="446894"/>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14" name="Google Shape;2314;p40"/>
            <p:cNvSpPr/>
            <p:nvPr/>
          </p:nvSpPr>
          <p:spPr>
            <a:xfrm>
              <a:off x="4908901" y="1940000"/>
              <a:ext cx="220196" cy="214783"/>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15" name="Google Shape;2315;p40"/>
            <p:cNvSpPr/>
            <p:nvPr/>
          </p:nvSpPr>
          <p:spPr>
            <a:xfrm>
              <a:off x="5166378" y="1706389"/>
              <a:ext cx="197327" cy="195114"/>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316" name="Google Shape;2316;p40"/>
          <p:cNvGrpSpPr/>
          <p:nvPr/>
        </p:nvGrpSpPr>
        <p:grpSpPr>
          <a:xfrm>
            <a:off x="5475372" y="1706599"/>
            <a:ext cx="450021" cy="448805"/>
            <a:chOff x="5475372" y="1706599"/>
            <a:chExt cx="450021" cy="448805"/>
          </a:xfrm>
        </p:grpSpPr>
        <p:sp>
          <p:nvSpPr>
            <p:cNvPr id="2317" name="Google Shape;2317;p40"/>
            <p:cNvSpPr/>
            <p:nvPr/>
          </p:nvSpPr>
          <p:spPr>
            <a:xfrm>
              <a:off x="5475372" y="1706599"/>
              <a:ext cx="450021" cy="448805"/>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18" name="Google Shape;2318;p40"/>
            <p:cNvSpPr/>
            <p:nvPr/>
          </p:nvSpPr>
          <p:spPr>
            <a:xfrm>
              <a:off x="5475372" y="1841025"/>
              <a:ext cx="328507" cy="313191"/>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319" name="Google Shape;2319;p40"/>
          <p:cNvGrpSpPr/>
          <p:nvPr/>
        </p:nvGrpSpPr>
        <p:grpSpPr>
          <a:xfrm>
            <a:off x="3147849" y="1725783"/>
            <a:ext cx="446391" cy="447617"/>
            <a:chOff x="3147849" y="1725783"/>
            <a:chExt cx="446391" cy="447617"/>
          </a:xfrm>
        </p:grpSpPr>
        <p:sp>
          <p:nvSpPr>
            <p:cNvPr id="2320" name="Google Shape;2320;p40"/>
            <p:cNvSpPr/>
            <p:nvPr/>
          </p:nvSpPr>
          <p:spPr>
            <a:xfrm>
              <a:off x="3147849" y="1725783"/>
              <a:ext cx="105896" cy="446400"/>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21" name="Google Shape;2321;p40"/>
            <p:cNvSpPr/>
            <p:nvPr/>
          </p:nvSpPr>
          <p:spPr>
            <a:xfrm>
              <a:off x="3464286" y="1897828"/>
              <a:ext cx="129954" cy="38532"/>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22" name="Google Shape;2322;p40"/>
            <p:cNvSpPr/>
            <p:nvPr/>
          </p:nvSpPr>
          <p:spPr>
            <a:xfrm>
              <a:off x="3464286" y="1962787"/>
              <a:ext cx="129954" cy="38532"/>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23" name="Google Shape;2323;p40"/>
            <p:cNvSpPr/>
            <p:nvPr/>
          </p:nvSpPr>
          <p:spPr>
            <a:xfrm>
              <a:off x="3464286" y="2026566"/>
              <a:ext cx="103491" cy="39758"/>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24" name="Google Shape;2324;p40"/>
            <p:cNvSpPr/>
            <p:nvPr/>
          </p:nvSpPr>
          <p:spPr>
            <a:xfrm>
              <a:off x="3412540" y="1725783"/>
              <a:ext cx="78254" cy="79433"/>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25" name="Google Shape;2325;p40"/>
            <p:cNvSpPr/>
            <p:nvPr/>
          </p:nvSpPr>
          <p:spPr>
            <a:xfrm>
              <a:off x="3514816" y="1725783"/>
              <a:ext cx="52971" cy="84243"/>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26" name="Google Shape;2326;p40"/>
            <p:cNvSpPr/>
            <p:nvPr/>
          </p:nvSpPr>
          <p:spPr>
            <a:xfrm>
              <a:off x="3251350" y="1831643"/>
              <a:ext cx="316437" cy="234671"/>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27" name="Google Shape;2327;p40"/>
            <p:cNvSpPr/>
            <p:nvPr/>
          </p:nvSpPr>
          <p:spPr>
            <a:xfrm>
              <a:off x="3411361" y="1895423"/>
              <a:ext cx="78208" cy="276761"/>
            </a:xfrm>
            <a:custGeom>
              <a:avLst/>
              <a:gdLst/>
              <a:ahLst/>
              <a:cxnLst/>
              <a:rect l="l" t="t" r="r" b="b"/>
              <a:pathLst>
                <a:path w="2048" h="7247"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28" name="Google Shape;2328;p40"/>
            <p:cNvSpPr/>
            <p:nvPr/>
          </p:nvSpPr>
          <p:spPr>
            <a:xfrm>
              <a:off x="3516041" y="2089120"/>
              <a:ext cx="52971" cy="84280"/>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329" name="Google Shape;2329;p40"/>
          <p:cNvGrpSpPr/>
          <p:nvPr/>
        </p:nvGrpSpPr>
        <p:grpSpPr>
          <a:xfrm>
            <a:off x="6107753" y="1700217"/>
            <a:ext cx="445212" cy="445175"/>
            <a:chOff x="6107753" y="1700217"/>
            <a:chExt cx="445212" cy="445175"/>
          </a:xfrm>
        </p:grpSpPr>
        <p:sp>
          <p:nvSpPr>
            <p:cNvPr id="2330" name="Google Shape;2330;p40"/>
            <p:cNvSpPr/>
            <p:nvPr/>
          </p:nvSpPr>
          <p:spPr>
            <a:xfrm>
              <a:off x="6107753" y="1700217"/>
              <a:ext cx="445212" cy="44517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31" name="Google Shape;2331;p40"/>
            <p:cNvSpPr/>
            <p:nvPr/>
          </p:nvSpPr>
          <p:spPr>
            <a:xfrm>
              <a:off x="6211244" y="1804897"/>
              <a:ext cx="239444" cy="235631"/>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332" name="Google Shape;2332;p40"/>
          <p:cNvGrpSpPr/>
          <p:nvPr/>
        </p:nvGrpSpPr>
        <p:grpSpPr>
          <a:xfrm>
            <a:off x="3781528" y="1707952"/>
            <a:ext cx="469279" cy="446099"/>
            <a:chOff x="3781528" y="1707952"/>
            <a:chExt cx="469279" cy="446099"/>
          </a:xfrm>
        </p:grpSpPr>
        <p:sp>
          <p:nvSpPr>
            <p:cNvPr id="2333" name="Google Shape;2333;p40"/>
            <p:cNvSpPr/>
            <p:nvPr/>
          </p:nvSpPr>
          <p:spPr>
            <a:xfrm>
              <a:off x="3924705" y="1707952"/>
              <a:ext cx="326102" cy="327894"/>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34" name="Google Shape;2334;p40"/>
            <p:cNvSpPr/>
            <p:nvPr/>
          </p:nvSpPr>
          <p:spPr>
            <a:xfrm>
              <a:off x="3781528" y="1823441"/>
              <a:ext cx="329723" cy="330610"/>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335" name="Google Shape;2335;p40"/>
          <p:cNvGrpSpPr/>
          <p:nvPr/>
        </p:nvGrpSpPr>
        <p:grpSpPr>
          <a:xfrm>
            <a:off x="6730349" y="1707239"/>
            <a:ext cx="446400" cy="445212"/>
            <a:chOff x="6730349" y="1707239"/>
            <a:chExt cx="446400" cy="445212"/>
          </a:xfrm>
        </p:grpSpPr>
        <p:sp>
          <p:nvSpPr>
            <p:cNvPr id="2336" name="Google Shape;2336;p40"/>
            <p:cNvSpPr/>
            <p:nvPr/>
          </p:nvSpPr>
          <p:spPr>
            <a:xfrm>
              <a:off x="6809747" y="1786637"/>
              <a:ext cx="287606" cy="285201"/>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37" name="Google Shape;2337;p40"/>
            <p:cNvSpPr/>
            <p:nvPr/>
          </p:nvSpPr>
          <p:spPr>
            <a:xfrm>
              <a:off x="6730349" y="1707239"/>
              <a:ext cx="446400" cy="445212"/>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sp>
        <p:nvSpPr>
          <p:cNvPr id="2338" name="Google Shape;2338;p40"/>
          <p:cNvSpPr/>
          <p:nvPr/>
        </p:nvSpPr>
        <p:spPr>
          <a:xfrm>
            <a:off x="4339778" y="2577099"/>
            <a:ext cx="451036" cy="463171"/>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39" name="Google Shape;2339;p40"/>
          <p:cNvSpPr/>
          <p:nvPr/>
        </p:nvSpPr>
        <p:spPr>
          <a:xfrm>
            <a:off x="4879375" y="2649492"/>
            <a:ext cx="459001" cy="390768"/>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nvGrpSpPr>
          <p:cNvPr id="2340" name="Google Shape;2340;p40"/>
          <p:cNvGrpSpPr/>
          <p:nvPr/>
        </p:nvGrpSpPr>
        <p:grpSpPr>
          <a:xfrm>
            <a:off x="5526834" y="2589233"/>
            <a:ext cx="461287" cy="462009"/>
            <a:chOff x="5526834" y="2589233"/>
            <a:chExt cx="461287" cy="462009"/>
          </a:xfrm>
        </p:grpSpPr>
        <p:sp>
          <p:nvSpPr>
            <p:cNvPr id="2341" name="Google Shape;2341;p40"/>
            <p:cNvSpPr/>
            <p:nvPr/>
          </p:nvSpPr>
          <p:spPr>
            <a:xfrm>
              <a:off x="5526834" y="2589233"/>
              <a:ext cx="368804" cy="370048"/>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42" name="Google Shape;2342;p40"/>
            <p:cNvSpPr/>
            <p:nvPr/>
          </p:nvSpPr>
          <p:spPr>
            <a:xfrm>
              <a:off x="5588474" y="2775231"/>
              <a:ext cx="399647" cy="276011"/>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343" name="Google Shape;2343;p40"/>
          <p:cNvGrpSpPr/>
          <p:nvPr/>
        </p:nvGrpSpPr>
        <p:grpSpPr>
          <a:xfrm>
            <a:off x="7353851" y="2571603"/>
            <a:ext cx="465823" cy="464304"/>
            <a:chOff x="7353851" y="2571603"/>
            <a:chExt cx="465823" cy="464304"/>
          </a:xfrm>
        </p:grpSpPr>
        <p:sp>
          <p:nvSpPr>
            <p:cNvPr id="2344" name="Google Shape;2344;p40"/>
            <p:cNvSpPr/>
            <p:nvPr/>
          </p:nvSpPr>
          <p:spPr>
            <a:xfrm>
              <a:off x="7635834" y="2856594"/>
              <a:ext cx="183840" cy="179313"/>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45" name="Google Shape;2345;p40"/>
            <p:cNvSpPr/>
            <p:nvPr/>
          </p:nvSpPr>
          <p:spPr>
            <a:xfrm>
              <a:off x="7353851" y="2571603"/>
              <a:ext cx="359670" cy="363227"/>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346" name="Google Shape;2346;p40"/>
          <p:cNvGrpSpPr/>
          <p:nvPr/>
        </p:nvGrpSpPr>
        <p:grpSpPr>
          <a:xfrm>
            <a:off x="4901348" y="3495294"/>
            <a:ext cx="406286" cy="408900"/>
            <a:chOff x="4901348" y="3495294"/>
            <a:chExt cx="406286" cy="408900"/>
          </a:xfrm>
        </p:grpSpPr>
        <p:sp>
          <p:nvSpPr>
            <p:cNvPr id="2347" name="Google Shape;2347;p40"/>
            <p:cNvSpPr/>
            <p:nvPr/>
          </p:nvSpPr>
          <p:spPr>
            <a:xfrm>
              <a:off x="4901348" y="3495294"/>
              <a:ext cx="406286" cy="300069"/>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48" name="Google Shape;2348;p40"/>
            <p:cNvSpPr/>
            <p:nvPr/>
          </p:nvSpPr>
          <p:spPr>
            <a:xfrm>
              <a:off x="4979173" y="3822804"/>
              <a:ext cx="249658" cy="81390"/>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349" name="Google Shape;2349;p40"/>
          <p:cNvGrpSpPr/>
          <p:nvPr/>
        </p:nvGrpSpPr>
        <p:grpSpPr>
          <a:xfrm>
            <a:off x="6148315" y="2583015"/>
            <a:ext cx="272920" cy="462000"/>
            <a:chOff x="6148315" y="2583015"/>
            <a:chExt cx="272920" cy="462000"/>
          </a:xfrm>
        </p:grpSpPr>
        <p:sp>
          <p:nvSpPr>
            <p:cNvPr id="2350" name="Google Shape;2350;p40"/>
            <p:cNvSpPr/>
            <p:nvPr/>
          </p:nvSpPr>
          <p:spPr>
            <a:xfrm>
              <a:off x="6148315" y="2583015"/>
              <a:ext cx="272920" cy="321832"/>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51" name="Google Shape;2351;p40"/>
            <p:cNvSpPr/>
            <p:nvPr/>
          </p:nvSpPr>
          <p:spPr>
            <a:xfrm>
              <a:off x="6209955" y="2934675"/>
              <a:ext cx="151881" cy="110340"/>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352" name="Google Shape;2352;p40"/>
          <p:cNvGrpSpPr/>
          <p:nvPr/>
        </p:nvGrpSpPr>
        <p:grpSpPr>
          <a:xfrm>
            <a:off x="3796058" y="2604494"/>
            <a:ext cx="454438" cy="462595"/>
            <a:chOff x="3796058" y="2604494"/>
            <a:chExt cx="454438" cy="462595"/>
          </a:xfrm>
        </p:grpSpPr>
        <p:sp>
          <p:nvSpPr>
            <p:cNvPr id="2353" name="Google Shape;2353;p40"/>
            <p:cNvSpPr/>
            <p:nvPr/>
          </p:nvSpPr>
          <p:spPr>
            <a:xfrm>
              <a:off x="3796058" y="2604494"/>
              <a:ext cx="138184" cy="224658"/>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54" name="Google Shape;2354;p40"/>
            <p:cNvSpPr/>
            <p:nvPr/>
          </p:nvSpPr>
          <p:spPr>
            <a:xfrm>
              <a:off x="3880567" y="2662495"/>
              <a:ext cx="313977" cy="404594"/>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55" name="Google Shape;2355;p40"/>
            <p:cNvSpPr/>
            <p:nvPr/>
          </p:nvSpPr>
          <p:spPr>
            <a:xfrm>
              <a:off x="4156853" y="2753285"/>
              <a:ext cx="93643" cy="10447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356" name="Google Shape;2356;p40"/>
          <p:cNvGrpSpPr/>
          <p:nvPr/>
        </p:nvGrpSpPr>
        <p:grpSpPr>
          <a:xfrm>
            <a:off x="6705286" y="2576276"/>
            <a:ext cx="456723" cy="464304"/>
            <a:chOff x="6705286" y="2576276"/>
            <a:chExt cx="456723" cy="464304"/>
          </a:xfrm>
        </p:grpSpPr>
        <p:sp>
          <p:nvSpPr>
            <p:cNvPr id="2357" name="Google Shape;2357;p40"/>
            <p:cNvSpPr/>
            <p:nvPr/>
          </p:nvSpPr>
          <p:spPr>
            <a:xfrm>
              <a:off x="6981608" y="2578580"/>
              <a:ext cx="180401" cy="271677"/>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58" name="Google Shape;2358;p40"/>
            <p:cNvSpPr/>
            <p:nvPr/>
          </p:nvSpPr>
          <p:spPr>
            <a:xfrm>
              <a:off x="6768087" y="2980797"/>
              <a:ext cx="391637" cy="59783"/>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2359" name="Google Shape;2359;p40"/>
            <p:cNvSpPr/>
            <p:nvPr/>
          </p:nvSpPr>
          <p:spPr>
            <a:xfrm>
              <a:off x="6705286" y="2576276"/>
              <a:ext cx="397361" cy="431404"/>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000000"/>
                </a:solidFill>
                <a:latin typeface="Arial"/>
                <a:ea typeface="Arial"/>
                <a:cs typeface="Arial"/>
                <a:sym typeface="Arial"/>
              </a:endParaRPr>
            </a:p>
          </p:txBody>
        </p:sp>
      </p:grpSp>
      <p:grpSp>
        <p:nvGrpSpPr>
          <p:cNvPr id="2360" name="Google Shape;2360;p40"/>
          <p:cNvGrpSpPr/>
          <p:nvPr/>
        </p:nvGrpSpPr>
        <p:grpSpPr>
          <a:xfrm>
            <a:off x="5567836" y="3523548"/>
            <a:ext cx="492377" cy="387934"/>
            <a:chOff x="5567836" y="3523548"/>
            <a:chExt cx="492377" cy="387934"/>
          </a:xfrm>
        </p:grpSpPr>
        <p:sp>
          <p:nvSpPr>
            <p:cNvPr id="2361" name="Google Shape;2361;p40"/>
            <p:cNvSpPr/>
            <p:nvPr/>
          </p:nvSpPr>
          <p:spPr>
            <a:xfrm>
              <a:off x="5691198" y="3523548"/>
              <a:ext cx="110230" cy="139976"/>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435D74"/>
                </a:solidFill>
                <a:latin typeface="Arial"/>
                <a:ea typeface="Arial"/>
                <a:cs typeface="Arial"/>
                <a:sym typeface="Arial"/>
              </a:endParaRPr>
            </a:p>
          </p:txBody>
        </p:sp>
        <p:sp>
          <p:nvSpPr>
            <p:cNvPr id="2362" name="Google Shape;2362;p40"/>
            <p:cNvSpPr/>
            <p:nvPr/>
          </p:nvSpPr>
          <p:spPr>
            <a:xfrm>
              <a:off x="5567836" y="3639321"/>
              <a:ext cx="137196" cy="132898"/>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435D74"/>
                </a:solidFill>
                <a:latin typeface="Arial"/>
                <a:ea typeface="Arial"/>
                <a:cs typeface="Arial"/>
                <a:sym typeface="Arial"/>
              </a:endParaRPr>
            </a:p>
          </p:txBody>
        </p:sp>
        <p:sp>
          <p:nvSpPr>
            <p:cNvPr id="2363" name="Google Shape;2363;p40"/>
            <p:cNvSpPr/>
            <p:nvPr/>
          </p:nvSpPr>
          <p:spPr>
            <a:xfrm>
              <a:off x="5828952" y="3523548"/>
              <a:ext cx="110230" cy="139976"/>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435D74"/>
                </a:solidFill>
                <a:latin typeface="Arial"/>
                <a:ea typeface="Arial"/>
                <a:cs typeface="Arial"/>
                <a:sym typeface="Arial"/>
              </a:endParaRPr>
            </a:p>
          </p:txBody>
        </p:sp>
        <p:sp>
          <p:nvSpPr>
            <p:cNvPr id="2364" name="Google Shape;2364;p40"/>
            <p:cNvSpPr/>
            <p:nvPr/>
          </p:nvSpPr>
          <p:spPr>
            <a:xfrm>
              <a:off x="5925138" y="3638827"/>
              <a:ext cx="135075" cy="132926"/>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435D74"/>
                </a:solidFill>
                <a:latin typeface="Arial"/>
                <a:ea typeface="Arial"/>
                <a:cs typeface="Arial"/>
                <a:sym typeface="Arial"/>
              </a:endParaRPr>
            </a:p>
          </p:txBody>
        </p:sp>
        <p:sp>
          <p:nvSpPr>
            <p:cNvPr id="2365" name="Google Shape;2365;p40"/>
            <p:cNvSpPr/>
            <p:nvPr/>
          </p:nvSpPr>
          <p:spPr>
            <a:xfrm>
              <a:off x="5663656" y="3691039"/>
              <a:ext cx="303105" cy="220443"/>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435D74"/>
                </a:solidFill>
                <a:latin typeface="Arial"/>
                <a:ea typeface="Arial"/>
                <a:cs typeface="Arial"/>
                <a:sym typeface="Arial"/>
              </a:endParaRPr>
            </a:p>
          </p:txBody>
        </p:sp>
      </p:grpSp>
      <p:grpSp>
        <p:nvGrpSpPr>
          <p:cNvPr id="2366" name="Google Shape;2366;p40"/>
          <p:cNvGrpSpPr/>
          <p:nvPr/>
        </p:nvGrpSpPr>
        <p:grpSpPr>
          <a:xfrm>
            <a:off x="3077943" y="2595844"/>
            <a:ext cx="556467" cy="457373"/>
            <a:chOff x="3077943" y="2595844"/>
            <a:chExt cx="556467" cy="457373"/>
          </a:xfrm>
        </p:grpSpPr>
        <p:sp>
          <p:nvSpPr>
            <p:cNvPr id="2367" name="Google Shape;2367;p40"/>
            <p:cNvSpPr/>
            <p:nvPr/>
          </p:nvSpPr>
          <p:spPr>
            <a:xfrm>
              <a:off x="3319445" y="2595844"/>
              <a:ext cx="147739" cy="103866"/>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435D74"/>
                </a:solidFill>
                <a:latin typeface="Arial"/>
                <a:ea typeface="Arial"/>
                <a:cs typeface="Arial"/>
                <a:sym typeface="Arial"/>
              </a:endParaRPr>
            </a:p>
          </p:txBody>
        </p:sp>
        <p:sp>
          <p:nvSpPr>
            <p:cNvPr id="2368" name="Google Shape;2368;p40"/>
            <p:cNvSpPr/>
            <p:nvPr/>
          </p:nvSpPr>
          <p:spPr>
            <a:xfrm>
              <a:off x="3319528" y="2949671"/>
              <a:ext cx="147648" cy="103546"/>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435D74"/>
                </a:solidFill>
                <a:latin typeface="Arial"/>
                <a:ea typeface="Arial"/>
                <a:cs typeface="Arial"/>
                <a:sym typeface="Arial"/>
              </a:endParaRPr>
            </a:p>
          </p:txBody>
        </p:sp>
        <p:sp>
          <p:nvSpPr>
            <p:cNvPr id="2369" name="Google Shape;2369;p40"/>
            <p:cNvSpPr/>
            <p:nvPr/>
          </p:nvSpPr>
          <p:spPr>
            <a:xfrm>
              <a:off x="3239618" y="2710674"/>
              <a:ext cx="281827" cy="227594"/>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435D74"/>
                </a:solidFill>
                <a:latin typeface="Arial"/>
                <a:ea typeface="Arial"/>
                <a:cs typeface="Arial"/>
                <a:sym typeface="Arial"/>
              </a:endParaRPr>
            </a:p>
          </p:txBody>
        </p:sp>
        <p:sp>
          <p:nvSpPr>
            <p:cNvPr id="2370" name="Google Shape;2370;p40"/>
            <p:cNvSpPr/>
            <p:nvPr/>
          </p:nvSpPr>
          <p:spPr>
            <a:xfrm>
              <a:off x="3484339" y="2744589"/>
              <a:ext cx="150071" cy="161784"/>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435D74"/>
                </a:solidFill>
                <a:latin typeface="Arial"/>
                <a:ea typeface="Arial"/>
                <a:cs typeface="Arial"/>
                <a:sym typeface="Arial"/>
              </a:endParaRPr>
            </a:p>
          </p:txBody>
        </p:sp>
        <p:sp>
          <p:nvSpPr>
            <p:cNvPr id="2371" name="Google Shape;2371;p40"/>
            <p:cNvSpPr/>
            <p:nvPr/>
          </p:nvSpPr>
          <p:spPr>
            <a:xfrm>
              <a:off x="3077943" y="2841315"/>
              <a:ext cx="190048" cy="162589"/>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435D74"/>
                </a:solidFill>
                <a:latin typeface="Arial"/>
                <a:ea typeface="Arial"/>
                <a:cs typeface="Arial"/>
                <a:sym typeface="Arial"/>
              </a:endParaRPr>
            </a:p>
          </p:txBody>
        </p:sp>
        <p:sp>
          <p:nvSpPr>
            <p:cNvPr id="2372" name="Google Shape;2372;p40"/>
            <p:cNvSpPr/>
            <p:nvPr/>
          </p:nvSpPr>
          <p:spPr>
            <a:xfrm>
              <a:off x="3077943" y="2646282"/>
              <a:ext cx="190048" cy="162562"/>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solidFill>
              <a:srgbClr val="92D05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Calibri"/>
                <a:buNone/>
              </a:pPr>
              <a:endParaRPr sz="1050" b="0" i="0" u="none" strike="noStrike" cap="none">
                <a:solidFill>
                  <a:srgbClr val="435D74"/>
                </a:solidFill>
                <a:latin typeface="Arial"/>
                <a:ea typeface="Arial"/>
                <a:cs typeface="Arial"/>
                <a:sym typeface="Arial"/>
              </a:endParaRPr>
            </a:p>
          </p:txBody>
        </p:sp>
      </p:grpSp>
      <p:sp>
        <p:nvSpPr>
          <p:cNvPr id="2373" name="Google Shape;2373;p40"/>
          <p:cNvSpPr txBox="1"/>
          <p:nvPr/>
        </p:nvSpPr>
        <p:spPr>
          <a:xfrm>
            <a:off x="1585185" y="139381"/>
            <a:ext cx="6487704" cy="543181"/>
          </a:xfrm>
          <a:prstGeom prst="rect">
            <a:avLst/>
          </a:prstGeom>
          <a:noFill/>
          <a:ln>
            <a:noFill/>
          </a:ln>
        </p:spPr>
        <p:txBody>
          <a:bodyPr spcFirstLastPara="1" wrap="square" lIns="91425" tIns="45700" rIns="91425" bIns="45700" anchor="t" anchorCtr="1">
            <a:noAutofit/>
          </a:bodyPr>
          <a:lstStyle/>
          <a:p>
            <a:pPr marL="0" marR="0" lvl="0" indent="0" algn="ctr" rtl="0">
              <a:lnSpc>
                <a:spcPct val="9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Fully Editable Icon Sets: 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
          <p:cNvSpPr txBox="1">
            <a:spLocks noGrp="1"/>
          </p:cNvSpPr>
          <p:nvPr>
            <p:ph type="title"/>
          </p:nvPr>
        </p:nvSpPr>
        <p:spPr>
          <a:xfrm>
            <a:off x="1283140" y="365503"/>
            <a:ext cx="7007403" cy="572697"/>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00B0FF"/>
              </a:buClr>
              <a:buSzPts val="2800"/>
              <a:buFont typeface="Righteous"/>
              <a:buNone/>
            </a:pPr>
            <a:r>
              <a:rPr lang="en-US" sz="2800">
                <a:solidFill>
                  <a:srgbClr val="00B0FF"/>
                </a:solidFill>
              </a:rPr>
              <a:t>IDENTIFYING INFORMATION</a:t>
            </a:r>
            <a:endParaRPr/>
          </a:p>
        </p:txBody>
      </p:sp>
      <p:sp>
        <p:nvSpPr>
          <p:cNvPr id="399" name="Google Shape;399;p5"/>
          <p:cNvSpPr txBox="1">
            <a:spLocks noGrp="1"/>
          </p:cNvSpPr>
          <p:nvPr>
            <p:ph type="title" idx="4294967295"/>
          </p:nvPr>
        </p:nvSpPr>
        <p:spPr>
          <a:xfrm>
            <a:off x="792976" y="3140945"/>
            <a:ext cx="2113498" cy="625504"/>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DA3B3B"/>
              </a:buClr>
              <a:buSzPts val="1800"/>
              <a:buFont typeface="Righteous"/>
              <a:buNone/>
            </a:pPr>
            <a:r>
              <a:rPr lang="en-US" sz="1800">
                <a:solidFill>
                  <a:srgbClr val="DA3B3B"/>
                </a:solidFill>
              </a:rPr>
              <a:t>MARS</a:t>
            </a:r>
            <a:endParaRPr/>
          </a:p>
        </p:txBody>
      </p:sp>
      <p:sp>
        <p:nvSpPr>
          <p:cNvPr id="400" name="Google Shape;400;p5"/>
          <p:cNvSpPr txBox="1">
            <a:spLocks noGrp="1"/>
          </p:cNvSpPr>
          <p:nvPr>
            <p:ph type="subTitle" idx="4294967295"/>
          </p:nvPr>
        </p:nvSpPr>
        <p:spPr>
          <a:xfrm>
            <a:off x="792976" y="3698446"/>
            <a:ext cx="2113498" cy="793196"/>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Despite being red, Mars is actually a cold place full of iron oxide dust</a:t>
            </a:r>
            <a:endParaRPr/>
          </a:p>
        </p:txBody>
      </p:sp>
      <p:sp>
        <p:nvSpPr>
          <p:cNvPr id="401" name="Google Shape;401;p5"/>
          <p:cNvSpPr txBox="1">
            <a:spLocks noGrp="1"/>
          </p:cNvSpPr>
          <p:nvPr>
            <p:ph type="title" idx="4294967295"/>
          </p:nvPr>
        </p:nvSpPr>
        <p:spPr>
          <a:xfrm>
            <a:off x="3515246" y="3140945"/>
            <a:ext cx="2113498" cy="625504"/>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DA3B3B"/>
              </a:buClr>
              <a:buSzPts val="1800"/>
              <a:buFont typeface="Righteous"/>
              <a:buNone/>
            </a:pPr>
            <a:r>
              <a:rPr lang="en-US" sz="1800">
                <a:solidFill>
                  <a:srgbClr val="DA3B3B"/>
                </a:solidFill>
              </a:rPr>
              <a:t>JUPITER</a:t>
            </a:r>
            <a:endParaRPr/>
          </a:p>
        </p:txBody>
      </p:sp>
      <p:sp>
        <p:nvSpPr>
          <p:cNvPr id="402" name="Google Shape;402;p5"/>
          <p:cNvSpPr txBox="1">
            <a:spLocks noGrp="1"/>
          </p:cNvSpPr>
          <p:nvPr>
            <p:ph type="subTitle" idx="4294967295"/>
          </p:nvPr>
        </p:nvSpPr>
        <p:spPr>
          <a:xfrm>
            <a:off x="3515246" y="3698446"/>
            <a:ext cx="2113498" cy="793196"/>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It’s a gas giant and the biggest planet in the Solar System</a:t>
            </a:r>
            <a:endParaRPr/>
          </a:p>
        </p:txBody>
      </p:sp>
      <p:sp>
        <p:nvSpPr>
          <p:cNvPr id="403" name="Google Shape;403;p5"/>
          <p:cNvSpPr txBox="1">
            <a:spLocks noGrp="1"/>
          </p:cNvSpPr>
          <p:nvPr>
            <p:ph type="title" idx="4294967295"/>
          </p:nvPr>
        </p:nvSpPr>
        <p:spPr>
          <a:xfrm>
            <a:off x="6237524" y="3140945"/>
            <a:ext cx="2113498" cy="625504"/>
          </a:xfrm>
          <a:prstGeom prst="rect">
            <a:avLst/>
          </a:prstGeom>
          <a:noFill/>
          <a:ln>
            <a:noFill/>
          </a:ln>
        </p:spPr>
        <p:txBody>
          <a:bodyPr spcFirstLastPara="1" wrap="square" lIns="91400" tIns="91400" rIns="91400" bIns="91400" anchor="b" anchorCtr="1">
            <a:noAutofit/>
          </a:bodyPr>
          <a:lstStyle/>
          <a:p>
            <a:pPr marL="0" lvl="0" indent="0" algn="ctr" rtl="0">
              <a:lnSpc>
                <a:spcPct val="100000"/>
              </a:lnSpc>
              <a:spcBef>
                <a:spcPts val="0"/>
              </a:spcBef>
              <a:spcAft>
                <a:spcPts val="0"/>
              </a:spcAft>
              <a:buClr>
                <a:srgbClr val="DA3B3B"/>
              </a:buClr>
              <a:buSzPts val="1800"/>
              <a:buFont typeface="Righteous"/>
              <a:buNone/>
            </a:pPr>
            <a:r>
              <a:rPr lang="en-US" sz="1800">
                <a:solidFill>
                  <a:srgbClr val="DA3B3B"/>
                </a:solidFill>
              </a:rPr>
              <a:t>SATURN</a:t>
            </a:r>
            <a:endParaRPr/>
          </a:p>
        </p:txBody>
      </p:sp>
      <p:sp>
        <p:nvSpPr>
          <p:cNvPr id="404" name="Google Shape;404;p5"/>
          <p:cNvSpPr txBox="1">
            <a:spLocks noGrp="1"/>
          </p:cNvSpPr>
          <p:nvPr>
            <p:ph type="subTitle" idx="4294967295"/>
          </p:nvPr>
        </p:nvSpPr>
        <p:spPr>
          <a:xfrm>
            <a:off x="6237524" y="3698446"/>
            <a:ext cx="2113498" cy="793196"/>
          </a:xfrm>
          <a:prstGeom prst="rect">
            <a:avLst/>
          </a:prstGeom>
          <a:noFill/>
          <a:ln>
            <a:noFill/>
          </a:ln>
        </p:spPr>
        <p:txBody>
          <a:bodyPr spcFirstLastPara="1" wrap="square" lIns="91400" tIns="91400" rIns="91400" bIns="91400" anchor="t" anchorCtr="1">
            <a:noAutofit/>
          </a:bodyPr>
          <a:lstStyle/>
          <a:p>
            <a:pPr marL="0" marR="0" lvl="0" indent="0" algn="ct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Saturn is composed mostly of hydrogen and also helium</a:t>
            </a:r>
            <a:endParaRPr/>
          </a:p>
        </p:txBody>
      </p:sp>
      <p:sp>
        <p:nvSpPr>
          <p:cNvPr id="405" name="Google Shape;405;p5"/>
          <p:cNvSpPr/>
          <p:nvPr/>
        </p:nvSpPr>
        <p:spPr>
          <a:xfrm>
            <a:off x="1283140" y="1725664"/>
            <a:ext cx="1133170" cy="1133170"/>
          </a:xfrm>
          <a:prstGeom prst="rect">
            <a:avLst/>
          </a:prstGeom>
          <a:solidFill>
            <a:srgbClr val="00B0F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06" name="Google Shape;406;p5"/>
          <p:cNvSpPr/>
          <p:nvPr/>
        </p:nvSpPr>
        <p:spPr>
          <a:xfrm>
            <a:off x="4005410" y="1725664"/>
            <a:ext cx="1133170" cy="1133170"/>
          </a:xfrm>
          <a:prstGeom prst="rect">
            <a:avLst/>
          </a:prstGeom>
          <a:solidFill>
            <a:srgbClr val="00B0F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07" name="Google Shape;407;p5"/>
          <p:cNvSpPr/>
          <p:nvPr/>
        </p:nvSpPr>
        <p:spPr>
          <a:xfrm>
            <a:off x="6727688" y="1725664"/>
            <a:ext cx="1133170" cy="1133170"/>
          </a:xfrm>
          <a:prstGeom prst="rect">
            <a:avLst/>
          </a:prstGeom>
          <a:solidFill>
            <a:srgbClr val="00B0F0"/>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408" name="Google Shape;408;p5"/>
          <p:cNvGrpSpPr/>
          <p:nvPr/>
        </p:nvGrpSpPr>
        <p:grpSpPr>
          <a:xfrm>
            <a:off x="1647584" y="2116781"/>
            <a:ext cx="404301" cy="350937"/>
            <a:chOff x="1647584" y="2116781"/>
            <a:chExt cx="404301" cy="350937"/>
          </a:xfrm>
        </p:grpSpPr>
        <p:sp>
          <p:nvSpPr>
            <p:cNvPr id="409" name="Google Shape;409;p5"/>
            <p:cNvSpPr/>
            <p:nvPr/>
          </p:nvSpPr>
          <p:spPr>
            <a:xfrm>
              <a:off x="1650802" y="2231986"/>
              <a:ext cx="401083" cy="141887"/>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10" name="Google Shape;410;p5"/>
            <p:cNvSpPr/>
            <p:nvPr/>
          </p:nvSpPr>
          <p:spPr>
            <a:xfrm>
              <a:off x="1647584" y="2116781"/>
              <a:ext cx="400031" cy="169648"/>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11" name="Google Shape;411;p5"/>
            <p:cNvSpPr/>
            <p:nvPr/>
          </p:nvSpPr>
          <p:spPr>
            <a:xfrm>
              <a:off x="1724402" y="2334362"/>
              <a:ext cx="252795" cy="133356"/>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412" name="Google Shape;412;p5"/>
          <p:cNvGrpSpPr/>
          <p:nvPr/>
        </p:nvGrpSpPr>
        <p:grpSpPr>
          <a:xfrm>
            <a:off x="4406932" y="2091726"/>
            <a:ext cx="353077" cy="401046"/>
            <a:chOff x="4406932" y="2091726"/>
            <a:chExt cx="353077" cy="401046"/>
          </a:xfrm>
        </p:grpSpPr>
        <p:sp>
          <p:nvSpPr>
            <p:cNvPr id="413" name="Google Shape;413;p5"/>
            <p:cNvSpPr/>
            <p:nvPr/>
          </p:nvSpPr>
          <p:spPr>
            <a:xfrm>
              <a:off x="4420785" y="2115190"/>
              <a:ext cx="35240" cy="94960"/>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14" name="Google Shape;414;p5"/>
            <p:cNvSpPr/>
            <p:nvPr/>
          </p:nvSpPr>
          <p:spPr>
            <a:xfrm>
              <a:off x="4714106" y="2115190"/>
              <a:ext cx="35240" cy="93881"/>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15" name="Google Shape;415;p5"/>
            <p:cNvSpPr/>
            <p:nvPr/>
          </p:nvSpPr>
          <p:spPr>
            <a:xfrm>
              <a:off x="4538121" y="2127982"/>
              <a:ext cx="35213" cy="77897"/>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16" name="Google Shape;416;p5"/>
            <p:cNvSpPr/>
            <p:nvPr/>
          </p:nvSpPr>
          <p:spPr>
            <a:xfrm>
              <a:off x="4596798" y="2127982"/>
              <a:ext cx="35213" cy="77897"/>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17" name="Google Shape;417;p5"/>
            <p:cNvSpPr/>
            <p:nvPr/>
          </p:nvSpPr>
          <p:spPr>
            <a:xfrm>
              <a:off x="4479453" y="2091726"/>
              <a:ext cx="35240" cy="123736"/>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18" name="Google Shape;418;p5"/>
            <p:cNvSpPr/>
            <p:nvPr/>
          </p:nvSpPr>
          <p:spPr>
            <a:xfrm>
              <a:off x="4655429" y="2092778"/>
              <a:ext cx="35240" cy="123773"/>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19" name="Google Shape;419;p5"/>
            <p:cNvSpPr/>
            <p:nvPr/>
          </p:nvSpPr>
          <p:spPr>
            <a:xfrm>
              <a:off x="4477323" y="2218645"/>
              <a:ext cx="218669" cy="180273"/>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20" name="Google Shape;420;p5"/>
            <p:cNvSpPr/>
            <p:nvPr/>
          </p:nvSpPr>
          <p:spPr>
            <a:xfrm>
              <a:off x="4595710" y="2219696"/>
              <a:ext cx="164299" cy="273076"/>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21" name="Google Shape;421;p5"/>
            <p:cNvSpPr/>
            <p:nvPr/>
          </p:nvSpPr>
          <p:spPr>
            <a:xfrm>
              <a:off x="4406932" y="2221827"/>
              <a:ext cx="166393" cy="270936"/>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422" name="Google Shape;422;p5"/>
          <p:cNvGrpSpPr/>
          <p:nvPr/>
        </p:nvGrpSpPr>
        <p:grpSpPr>
          <a:xfrm>
            <a:off x="7115065" y="2092238"/>
            <a:ext cx="358417" cy="400032"/>
            <a:chOff x="7115065" y="2092238"/>
            <a:chExt cx="358417" cy="400032"/>
          </a:xfrm>
        </p:grpSpPr>
        <p:sp>
          <p:nvSpPr>
            <p:cNvPr id="423" name="Google Shape;423;p5"/>
            <p:cNvSpPr/>
            <p:nvPr/>
          </p:nvSpPr>
          <p:spPr>
            <a:xfrm>
              <a:off x="7116144" y="2175458"/>
              <a:ext cx="357338" cy="316812"/>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24" name="Google Shape;424;p5"/>
            <p:cNvSpPr/>
            <p:nvPr/>
          </p:nvSpPr>
          <p:spPr>
            <a:xfrm>
              <a:off x="7115065" y="2092238"/>
              <a:ext cx="214435" cy="165378"/>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
          <p:cNvSpPr txBox="1">
            <a:spLocks noGrp="1"/>
          </p:cNvSpPr>
          <p:nvPr>
            <p:ph type="title"/>
          </p:nvPr>
        </p:nvSpPr>
        <p:spPr>
          <a:xfrm>
            <a:off x="1119646" y="2290498"/>
            <a:ext cx="2808003" cy="562502"/>
          </a:xfrm>
          <a:prstGeom prst="rect">
            <a:avLst/>
          </a:prstGeom>
          <a:noFill/>
          <a:ln>
            <a:noFill/>
          </a:ln>
        </p:spPr>
        <p:txBody>
          <a:bodyPr spcFirstLastPara="1" wrap="square" lIns="91400" tIns="91400" rIns="91400" bIns="91400" anchor="b" anchorCtr="0">
            <a:noAutofit/>
          </a:bodyPr>
          <a:lstStyle/>
          <a:p>
            <a:pPr marL="0" lvl="0" indent="0" algn="l" rtl="0">
              <a:lnSpc>
                <a:spcPct val="100000"/>
              </a:lnSpc>
              <a:spcBef>
                <a:spcPts val="0"/>
              </a:spcBef>
              <a:spcAft>
                <a:spcPts val="0"/>
              </a:spcAft>
              <a:buClr>
                <a:srgbClr val="66CCFF"/>
              </a:buClr>
              <a:buSzPts val="2400"/>
              <a:buFont typeface="Righteous"/>
              <a:buNone/>
            </a:pPr>
            <a:r>
              <a:rPr lang="en-US">
                <a:solidFill>
                  <a:srgbClr val="66CCFF"/>
                </a:solidFill>
              </a:rPr>
              <a:t>INTRODUCTION</a:t>
            </a:r>
            <a:endParaRPr/>
          </a:p>
        </p:txBody>
      </p:sp>
      <p:sp>
        <p:nvSpPr>
          <p:cNvPr id="430" name="Google Shape;430;p6"/>
          <p:cNvSpPr txBox="1">
            <a:spLocks noGrp="1"/>
          </p:cNvSpPr>
          <p:nvPr>
            <p:ph type="body" idx="4294967295"/>
          </p:nvPr>
        </p:nvSpPr>
        <p:spPr>
          <a:xfrm>
            <a:off x="1119646" y="2852928"/>
            <a:ext cx="2992200" cy="1730995"/>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SzPts val="1800"/>
              <a:buNone/>
            </a:pPr>
            <a:r>
              <a:rPr lang="en-US" sz="1400"/>
              <a:t>Mercury is the closest planet to the Sun and the smallest one in the Solar System—it’s only a bit larger than the Moon. The planet’s name has nothing to do with the liquid metal, since Mercury was named after the Roman messenger god</a:t>
            </a:r>
            <a:endParaRPr/>
          </a:p>
          <a:p>
            <a:pPr marL="0" lvl="0" indent="0" algn="l" rtl="0">
              <a:lnSpc>
                <a:spcPct val="100000"/>
              </a:lnSpc>
              <a:spcBef>
                <a:spcPts val="1600"/>
              </a:spcBef>
              <a:spcAft>
                <a:spcPts val="0"/>
              </a:spcAft>
              <a:buSzPts val="1800"/>
              <a:buNone/>
            </a:pPr>
            <a:endParaRPr sz="1400"/>
          </a:p>
        </p:txBody>
      </p:sp>
      <p:grpSp>
        <p:nvGrpSpPr>
          <p:cNvPr id="431" name="Google Shape;431;p6"/>
          <p:cNvGrpSpPr/>
          <p:nvPr/>
        </p:nvGrpSpPr>
        <p:grpSpPr>
          <a:xfrm>
            <a:off x="0" y="19879"/>
            <a:ext cx="9131820" cy="5143499"/>
            <a:chOff x="0" y="19879"/>
            <a:chExt cx="9131820" cy="5143499"/>
          </a:xfrm>
        </p:grpSpPr>
        <p:sp>
          <p:nvSpPr>
            <p:cNvPr id="432" name="Google Shape;432;p6"/>
            <p:cNvSpPr/>
            <p:nvPr/>
          </p:nvSpPr>
          <p:spPr>
            <a:xfrm>
              <a:off x="0" y="4989240"/>
              <a:ext cx="9131820" cy="174138"/>
            </a:xfrm>
            <a:prstGeom prst="rect">
              <a:avLst/>
            </a:pr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433" name="Google Shape;433;p6"/>
            <p:cNvGrpSpPr/>
            <p:nvPr/>
          </p:nvGrpSpPr>
          <p:grpSpPr>
            <a:xfrm>
              <a:off x="8454066" y="4465225"/>
              <a:ext cx="573914" cy="611084"/>
              <a:chOff x="8454066" y="4465225"/>
              <a:chExt cx="573914" cy="611084"/>
            </a:xfrm>
          </p:grpSpPr>
          <p:sp>
            <p:nvSpPr>
              <p:cNvPr id="434" name="Google Shape;434;p6"/>
              <p:cNvSpPr/>
              <p:nvPr/>
            </p:nvSpPr>
            <p:spPr>
              <a:xfrm>
                <a:off x="8766389" y="4465225"/>
                <a:ext cx="261591" cy="609493"/>
              </a:xfrm>
              <a:custGeom>
                <a:avLst/>
                <a:gdLst/>
                <a:ahLst/>
                <a:cxnLst/>
                <a:rect l="l" t="t" r="r" b="b"/>
                <a:pathLst>
                  <a:path w="102" h="236" extrusionOk="0">
                    <a:moveTo>
                      <a:pt x="28" y="236"/>
                    </a:moveTo>
                    <a:cubicBezTo>
                      <a:pt x="29" y="233"/>
                      <a:pt x="31" y="231"/>
                      <a:pt x="33" y="229"/>
                    </a:cubicBezTo>
                    <a:cubicBezTo>
                      <a:pt x="41" y="216"/>
                      <a:pt x="46" y="202"/>
                      <a:pt x="48" y="187"/>
                    </a:cubicBezTo>
                    <a:cubicBezTo>
                      <a:pt x="50" y="178"/>
                      <a:pt x="50" y="169"/>
                      <a:pt x="51" y="160"/>
                    </a:cubicBezTo>
                    <a:cubicBezTo>
                      <a:pt x="52" y="143"/>
                      <a:pt x="54" y="126"/>
                      <a:pt x="55" y="109"/>
                    </a:cubicBezTo>
                    <a:cubicBezTo>
                      <a:pt x="55" y="104"/>
                      <a:pt x="56" y="99"/>
                      <a:pt x="56" y="93"/>
                    </a:cubicBezTo>
                    <a:cubicBezTo>
                      <a:pt x="56" y="90"/>
                      <a:pt x="55" y="87"/>
                      <a:pt x="55" y="84"/>
                    </a:cubicBezTo>
                    <a:cubicBezTo>
                      <a:pt x="54" y="83"/>
                      <a:pt x="53" y="81"/>
                      <a:pt x="52" y="79"/>
                    </a:cubicBezTo>
                    <a:cubicBezTo>
                      <a:pt x="54" y="78"/>
                      <a:pt x="55" y="78"/>
                      <a:pt x="56" y="77"/>
                    </a:cubicBezTo>
                    <a:cubicBezTo>
                      <a:pt x="59" y="75"/>
                      <a:pt x="61" y="72"/>
                      <a:pt x="62" y="68"/>
                    </a:cubicBezTo>
                    <a:cubicBezTo>
                      <a:pt x="63" y="68"/>
                      <a:pt x="63" y="68"/>
                      <a:pt x="63" y="67"/>
                    </a:cubicBezTo>
                    <a:cubicBezTo>
                      <a:pt x="63" y="66"/>
                      <a:pt x="62" y="65"/>
                      <a:pt x="61" y="64"/>
                    </a:cubicBezTo>
                    <a:cubicBezTo>
                      <a:pt x="60" y="64"/>
                      <a:pt x="59" y="65"/>
                      <a:pt x="59" y="66"/>
                    </a:cubicBezTo>
                    <a:cubicBezTo>
                      <a:pt x="58" y="71"/>
                      <a:pt x="55" y="73"/>
                      <a:pt x="51" y="75"/>
                    </a:cubicBezTo>
                    <a:cubicBezTo>
                      <a:pt x="44" y="78"/>
                      <a:pt x="37" y="77"/>
                      <a:pt x="31" y="71"/>
                    </a:cubicBezTo>
                    <a:cubicBezTo>
                      <a:pt x="27" y="66"/>
                      <a:pt x="21" y="65"/>
                      <a:pt x="15" y="66"/>
                    </a:cubicBezTo>
                    <a:cubicBezTo>
                      <a:pt x="14" y="66"/>
                      <a:pt x="12" y="66"/>
                      <a:pt x="11" y="66"/>
                    </a:cubicBezTo>
                    <a:cubicBezTo>
                      <a:pt x="7" y="65"/>
                      <a:pt x="5" y="62"/>
                      <a:pt x="5" y="59"/>
                    </a:cubicBezTo>
                    <a:cubicBezTo>
                      <a:pt x="5" y="56"/>
                      <a:pt x="7" y="53"/>
                      <a:pt x="10" y="52"/>
                    </a:cubicBezTo>
                    <a:cubicBezTo>
                      <a:pt x="17" y="49"/>
                      <a:pt x="25" y="47"/>
                      <a:pt x="32" y="44"/>
                    </a:cubicBezTo>
                    <a:cubicBezTo>
                      <a:pt x="36" y="43"/>
                      <a:pt x="37" y="41"/>
                      <a:pt x="36" y="37"/>
                    </a:cubicBezTo>
                    <a:cubicBezTo>
                      <a:pt x="36" y="35"/>
                      <a:pt x="35" y="32"/>
                      <a:pt x="35" y="30"/>
                    </a:cubicBezTo>
                    <a:cubicBezTo>
                      <a:pt x="34" y="26"/>
                      <a:pt x="31" y="24"/>
                      <a:pt x="27" y="26"/>
                    </a:cubicBezTo>
                    <a:cubicBezTo>
                      <a:pt x="25" y="27"/>
                      <a:pt x="22" y="28"/>
                      <a:pt x="20" y="29"/>
                    </a:cubicBezTo>
                    <a:cubicBezTo>
                      <a:pt x="18" y="29"/>
                      <a:pt x="18" y="30"/>
                      <a:pt x="18" y="32"/>
                    </a:cubicBezTo>
                    <a:cubicBezTo>
                      <a:pt x="19" y="33"/>
                      <a:pt x="20" y="33"/>
                      <a:pt x="22" y="33"/>
                    </a:cubicBezTo>
                    <a:cubicBezTo>
                      <a:pt x="24" y="32"/>
                      <a:pt x="26" y="31"/>
                      <a:pt x="29" y="30"/>
                    </a:cubicBezTo>
                    <a:cubicBezTo>
                      <a:pt x="30" y="29"/>
                      <a:pt x="31" y="29"/>
                      <a:pt x="31" y="31"/>
                    </a:cubicBezTo>
                    <a:cubicBezTo>
                      <a:pt x="31" y="33"/>
                      <a:pt x="32" y="36"/>
                      <a:pt x="32" y="38"/>
                    </a:cubicBezTo>
                    <a:cubicBezTo>
                      <a:pt x="32" y="39"/>
                      <a:pt x="32" y="40"/>
                      <a:pt x="31" y="40"/>
                    </a:cubicBezTo>
                    <a:cubicBezTo>
                      <a:pt x="25" y="42"/>
                      <a:pt x="19" y="44"/>
                      <a:pt x="13" y="46"/>
                    </a:cubicBezTo>
                    <a:cubicBezTo>
                      <a:pt x="13" y="46"/>
                      <a:pt x="12" y="46"/>
                      <a:pt x="12" y="46"/>
                    </a:cubicBezTo>
                    <a:cubicBezTo>
                      <a:pt x="9" y="43"/>
                      <a:pt x="6" y="41"/>
                      <a:pt x="4" y="38"/>
                    </a:cubicBezTo>
                    <a:cubicBezTo>
                      <a:pt x="0" y="35"/>
                      <a:pt x="0" y="30"/>
                      <a:pt x="3" y="26"/>
                    </a:cubicBezTo>
                    <a:cubicBezTo>
                      <a:pt x="11" y="18"/>
                      <a:pt x="18" y="11"/>
                      <a:pt x="26" y="3"/>
                    </a:cubicBezTo>
                    <a:cubicBezTo>
                      <a:pt x="29" y="0"/>
                      <a:pt x="35" y="0"/>
                      <a:pt x="38" y="4"/>
                    </a:cubicBezTo>
                    <a:cubicBezTo>
                      <a:pt x="46" y="12"/>
                      <a:pt x="54" y="20"/>
                      <a:pt x="62" y="28"/>
                    </a:cubicBezTo>
                    <a:cubicBezTo>
                      <a:pt x="64" y="31"/>
                      <a:pt x="67" y="34"/>
                      <a:pt x="70" y="36"/>
                    </a:cubicBezTo>
                    <a:cubicBezTo>
                      <a:pt x="77" y="43"/>
                      <a:pt x="81" y="51"/>
                      <a:pt x="83" y="61"/>
                    </a:cubicBezTo>
                    <a:cubicBezTo>
                      <a:pt x="88" y="85"/>
                      <a:pt x="92" y="109"/>
                      <a:pt x="97" y="133"/>
                    </a:cubicBezTo>
                    <a:cubicBezTo>
                      <a:pt x="100" y="151"/>
                      <a:pt x="102" y="169"/>
                      <a:pt x="101" y="188"/>
                    </a:cubicBezTo>
                    <a:cubicBezTo>
                      <a:pt x="101" y="199"/>
                      <a:pt x="101" y="209"/>
                      <a:pt x="100" y="220"/>
                    </a:cubicBezTo>
                    <a:cubicBezTo>
                      <a:pt x="100" y="229"/>
                      <a:pt x="93" y="236"/>
                      <a:pt x="84" y="236"/>
                    </a:cubicBezTo>
                    <a:cubicBezTo>
                      <a:pt x="66" y="236"/>
                      <a:pt x="48" y="236"/>
                      <a:pt x="29" y="236"/>
                    </a:cubicBezTo>
                    <a:cubicBezTo>
                      <a:pt x="29" y="236"/>
                      <a:pt x="28" y="236"/>
                      <a:pt x="28" y="236"/>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35" name="Google Shape;435;p6"/>
              <p:cNvSpPr/>
              <p:nvPr/>
            </p:nvSpPr>
            <p:spPr>
              <a:xfrm>
                <a:off x="8623697" y="4826175"/>
                <a:ext cx="260000" cy="250134"/>
              </a:xfrm>
              <a:custGeom>
                <a:avLst/>
                <a:gdLst/>
                <a:ahLst/>
                <a:cxnLst/>
                <a:rect l="l" t="t" r="r" b="b"/>
                <a:pathLst>
                  <a:path w="102" h="97" extrusionOk="0">
                    <a:moveTo>
                      <a:pt x="51" y="0"/>
                    </a:moveTo>
                    <a:cubicBezTo>
                      <a:pt x="61" y="0"/>
                      <a:pt x="70" y="0"/>
                      <a:pt x="80" y="3"/>
                    </a:cubicBezTo>
                    <a:cubicBezTo>
                      <a:pt x="89" y="5"/>
                      <a:pt x="97" y="10"/>
                      <a:pt x="100" y="20"/>
                    </a:cubicBezTo>
                    <a:cubicBezTo>
                      <a:pt x="101" y="24"/>
                      <a:pt x="102" y="28"/>
                      <a:pt x="102" y="32"/>
                    </a:cubicBezTo>
                    <a:cubicBezTo>
                      <a:pt x="101" y="53"/>
                      <a:pt x="95" y="72"/>
                      <a:pt x="83" y="89"/>
                    </a:cubicBezTo>
                    <a:cubicBezTo>
                      <a:pt x="78" y="97"/>
                      <a:pt x="75" y="97"/>
                      <a:pt x="67" y="94"/>
                    </a:cubicBezTo>
                    <a:cubicBezTo>
                      <a:pt x="64" y="93"/>
                      <a:pt x="61" y="92"/>
                      <a:pt x="58" y="91"/>
                    </a:cubicBezTo>
                    <a:cubicBezTo>
                      <a:pt x="53" y="89"/>
                      <a:pt x="48" y="89"/>
                      <a:pt x="43" y="91"/>
                    </a:cubicBezTo>
                    <a:cubicBezTo>
                      <a:pt x="39" y="92"/>
                      <a:pt x="36" y="94"/>
                      <a:pt x="32" y="95"/>
                    </a:cubicBezTo>
                    <a:cubicBezTo>
                      <a:pt x="28" y="97"/>
                      <a:pt x="24" y="96"/>
                      <a:pt x="20" y="92"/>
                    </a:cubicBezTo>
                    <a:cubicBezTo>
                      <a:pt x="15" y="85"/>
                      <a:pt x="11" y="77"/>
                      <a:pt x="8" y="69"/>
                    </a:cubicBezTo>
                    <a:cubicBezTo>
                      <a:pt x="3" y="58"/>
                      <a:pt x="1" y="46"/>
                      <a:pt x="0" y="34"/>
                    </a:cubicBezTo>
                    <a:cubicBezTo>
                      <a:pt x="0" y="29"/>
                      <a:pt x="0" y="23"/>
                      <a:pt x="3" y="18"/>
                    </a:cubicBezTo>
                    <a:cubicBezTo>
                      <a:pt x="6" y="11"/>
                      <a:pt x="12" y="6"/>
                      <a:pt x="20" y="3"/>
                    </a:cubicBezTo>
                    <a:cubicBezTo>
                      <a:pt x="27" y="1"/>
                      <a:pt x="35" y="0"/>
                      <a:pt x="43" y="0"/>
                    </a:cubicBezTo>
                    <a:cubicBezTo>
                      <a:pt x="46" y="0"/>
                      <a:pt x="48" y="0"/>
                      <a:pt x="51" y="0"/>
                    </a:cubicBezTo>
                    <a:close/>
                    <a:moveTo>
                      <a:pt x="91" y="39"/>
                    </a:moveTo>
                    <a:cubicBezTo>
                      <a:pt x="91" y="38"/>
                      <a:pt x="91" y="37"/>
                      <a:pt x="91" y="36"/>
                    </a:cubicBezTo>
                    <a:cubicBezTo>
                      <a:pt x="91" y="24"/>
                      <a:pt x="85" y="16"/>
                      <a:pt x="75" y="12"/>
                    </a:cubicBezTo>
                    <a:cubicBezTo>
                      <a:pt x="70" y="11"/>
                      <a:pt x="65" y="10"/>
                      <a:pt x="61" y="9"/>
                    </a:cubicBezTo>
                    <a:cubicBezTo>
                      <a:pt x="59" y="9"/>
                      <a:pt x="58" y="10"/>
                      <a:pt x="58" y="11"/>
                    </a:cubicBezTo>
                    <a:cubicBezTo>
                      <a:pt x="58" y="13"/>
                      <a:pt x="59" y="13"/>
                      <a:pt x="60" y="13"/>
                    </a:cubicBezTo>
                    <a:cubicBezTo>
                      <a:pt x="65" y="14"/>
                      <a:pt x="70" y="15"/>
                      <a:pt x="75" y="17"/>
                    </a:cubicBezTo>
                    <a:cubicBezTo>
                      <a:pt x="81" y="19"/>
                      <a:pt x="85" y="24"/>
                      <a:pt x="86" y="30"/>
                    </a:cubicBezTo>
                    <a:cubicBezTo>
                      <a:pt x="87" y="33"/>
                      <a:pt x="87" y="36"/>
                      <a:pt x="87" y="39"/>
                    </a:cubicBezTo>
                    <a:cubicBezTo>
                      <a:pt x="87" y="47"/>
                      <a:pt x="85" y="54"/>
                      <a:pt x="82" y="62"/>
                    </a:cubicBezTo>
                    <a:cubicBezTo>
                      <a:pt x="82" y="63"/>
                      <a:pt x="82" y="65"/>
                      <a:pt x="84" y="65"/>
                    </a:cubicBezTo>
                    <a:cubicBezTo>
                      <a:pt x="85" y="66"/>
                      <a:pt x="86" y="65"/>
                      <a:pt x="86" y="63"/>
                    </a:cubicBezTo>
                    <a:cubicBezTo>
                      <a:pt x="89" y="55"/>
                      <a:pt x="91" y="47"/>
                      <a:pt x="91" y="39"/>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36" name="Google Shape;436;p6"/>
              <p:cNvSpPr/>
              <p:nvPr/>
            </p:nvSpPr>
            <p:spPr>
              <a:xfrm>
                <a:off x="8454066" y="4715359"/>
                <a:ext cx="245735" cy="185220"/>
              </a:xfrm>
              <a:custGeom>
                <a:avLst/>
                <a:gdLst/>
                <a:ahLst/>
                <a:cxnLst/>
                <a:rect l="l" t="t" r="r" b="b"/>
                <a:pathLst>
                  <a:path w="96" h="72" extrusionOk="0">
                    <a:moveTo>
                      <a:pt x="96" y="0"/>
                    </a:moveTo>
                    <a:cubicBezTo>
                      <a:pt x="96" y="3"/>
                      <a:pt x="96" y="6"/>
                      <a:pt x="96" y="9"/>
                    </a:cubicBezTo>
                    <a:cubicBezTo>
                      <a:pt x="95" y="9"/>
                      <a:pt x="95" y="8"/>
                      <a:pt x="94" y="8"/>
                    </a:cubicBezTo>
                    <a:cubicBezTo>
                      <a:pt x="91" y="8"/>
                      <a:pt x="88" y="9"/>
                      <a:pt x="87" y="12"/>
                    </a:cubicBezTo>
                    <a:cubicBezTo>
                      <a:pt x="85" y="15"/>
                      <a:pt x="86" y="18"/>
                      <a:pt x="89" y="20"/>
                    </a:cubicBezTo>
                    <a:cubicBezTo>
                      <a:pt x="91" y="21"/>
                      <a:pt x="93" y="22"/>
                      <a:pt x="94" y="23"/>
                    </a:cubicBezTo>
                    <a:cubicBezTo>
                      <a:pt x="95" y="24"/>
                      <a:pt x="96" y="25"/>
                      <a:pt x="96" y="25"/>
                    </a:cubicBezTo>
                    <a:cubicBezTo>
                      <a:pt x="96" y="30"/>
                      <a:pt x="96" y="34"/>
                      <a:pt x="96" y="38"/>
                    </a:cubicBezTo>
                    <a:cubicBezTo>
                      <a:pt x="96" y="39"/>
                      <a:pt x="95" y="40"/>
                      <a:pt x="94" y="40"/>
                    </a:cubicBezTo>
                    <a:cubicBezTo>
                      <a:pt x="87" y="41"/>
                      <a:pt x="81" y="43"/>
                      <a:pt x="75" y="47"/>
                    </a:cubicBezTo>
                    <a:cubicBezTo>
                      <a:pt x="67" y="53"/>
                      <a:pt x="63" y="61"/>
                      <a:pt x="62" y="70"/>
                    </a:cubicBezTo>
                    <a:cubicBezTo>
                      <a:pt x="62" y="72"/>
                      <a:pt x="61" y="72"/>
                      <a:pt x="60" y="72"/>
                    </a:cubicBezTo>
                    <a:cubicBezTo>
                      <a:pt x="42" y="72"/>
                      <a:pt x="24" y="72"/>
                      <a:pt x="7" y="72"/>
                    </a:cubicBezTo>
                    <a:cubicBezTo>
                      <a:pt x="6" y="72"/>
                      <a:pt x="6" y="72"/>
                      <a:pt x="5" y="72"/>
                    </a:cubicBezTo>
                    <a:cubicBezTo>
                      <a:pt x="5" y="68"/>
                      <a:pt x="4" y="64"/>
                      <a:pt x="4" y="60"/>
                    </a:cubicBezTo>
                    <a:cubicBezTo>
                      <a:pt x="3" y="42"/>
                      <a:pt x="2" y="25"/>
                      <a:pt x="0" y="7"/>
                    </a:cubicBezTo>
                    <a:cubicBezTo>
                      <a:pt x="0" y="5"/>
                      <a:pt x="0" y="4"/>
                      <a:pt x="0" y="2"/>
                    </a:cubicBezTo>
                    <a:cubicBezTo>
                      <a:pt x="0" y="1"/>
                      <a:pt x="1" y="1"/>
                      <a:pt x="2" y="0"/>
                    </a:cubicBezTo>
                    <a:cubicBezTo>
                      <a:pt x="2" y="0"/>
                      <a:pt x="3" y="0"/>
                      <a:pt x="3" y="0"/>
                    </a:cubicBezTo>
                    <a:cubicBezTo>
                      <a:pt x="33" y="0"/>
                      <a:pt x="63" y="0"/>
                      <a:pt x="93" y="0"/>
                    </a:cubicBezTo>
                    <a:cubicBezTo>
                      <a:pt x="94" y="0"/>
                      <a:pt x="95" y="0"/>
                      <a:pt x="96" y="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37" name="Google Shape;437;p6"/>
              <p:cNvSpPr/>
              <p:nvPr/>
            </p:nvSpPr>
            <p:spPr>
              <a:xfrm>
                <a:off x="8466749" y="4911663"/>
                <a:ext cx="196586" cy="163055"/>
              </a:xfrm>
              <a:custGeom>
                <a:avLst/>
                <a:gdLst/>
                <a:ahLst/>
                <a:cxnLst/>
                <a:rect l="l" t="t" r="r" b="b"/>
                <a:pathLst>
                  <a:path w="77" h="63" extrusionOk="0">
                    <a:moveTo>
                      <a:pt x="0" y="0"/>
                    </a:moveTo>
                    <a:cubicBezTo>
                      <a:pt x="19" y="0"/>
                      <a:pt x="38" y="0"/>
                      <a:pt x="57" y="0"/>
                    </a:cubicBezTo>
                    <a:cubicBezTo>
                      <a:pt x="58" y="22"/>
                      <a:pt x="64" y="43"/>
                      <a:pt x="77" y="61"/>
                    </a:cubicBezTo>
                    <a:cubicBezTo>
                      <a:pt x="76" y="62"/>
                      <a:pt x="74" y="63"/>
                      <a:pt x="72" y="63"/>
                    </a:cubicBezTo>
                    <a:cubicBezTo>
                      <a:pt x="69" y="63"/>
                      <a:pt x="67" y="63"/>
                      <a:pt x="64" y="63"/>
                    </a:cubicBezTo>
                    <a:cubicBezTo>
                      <a:pt x="61" y="63"/>
                      <a:pt x="58" y="62"/>
                      <a:pt x="56" y="59"/>
                    </a:cubicBezTo>
                    <a:cubicBezTo>
                      <a:pt x="48" y="52"/>
                      <a:pt x="38" y="52"/>
                      <a:pt x="31" y="59"/>
                    </a:cubicBezTo>
                    <a:cubicBezTo>
                      <a:pt x="28" y="62"/>
                      <a:pt x="26" y="63"/>
                      <a:pt x="22" y="63"/>
                    </a:cubicBezTo>
                    <a:cubicBezTo>
                      <a:pt x="20" y="63"/>
                      <a:pt x="17" y="63"/>
                      <a:pt x="15" y="63"/>
                    </a:cubicBezTo>
                    <a:cubicBezTo>
                      <a:pt x="9" y="62"/>
                      <a:pt x="4" y="57"/>
                      <a:pt x="4" y="51"/>
                    </a:cubicBezTo>
                    <a:cubicBezTo>
                      <a:pt x="3" y="34"/>
                      <a:pt x="1" y="18"/>
                      <a:pt x="0" y="1"/>
                    </a:cubicBezTo>
                    <a:cubicBezTo>
                      <a:pt x="0" y="1"/>
                      <a:pt x="0" y="1"/>
                      <a:pt x="0" y="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38" name="Google Shape;438;p6"/>
              <p:cNvSpPr/>
              <p:nvPr/>
            </p:nvSpPr>
            <p:spPr>
              <a:xfrm>
                <a:off x="8457230" y="4542803"/>
                <a:ext cx="239389" cy="163055"/>
              </a:xfrm>
              <a:custGeom>
                <a:avLst/>
                <a:gdLst/>
                <a:ahLst/>
                <a:cxnLst/>
                <a:rect l="l" t="t" r="r" b="b"/>
                <a:pathLst>
                  <a:path w="94" h="63" extrusionOk="0">
                    <a:moveTo>
                      <a:pt x="60" y="0"/>
                    </a:moveTo>
                    <a:cubicBezTo>
                      <a:pt x="60" y="3"/>
                      <a:pt x="60" y="5"/>
                      <a:pt x="60" y="8"/>
                    </a:cubicBezTo>
                    <a:cubicBezTo>
                      <a:pt x="60" y="14"/>
                      <a:pt x="62" y="19"/>
                      <a:pt x="66" y="24"/>
                    </a:cubicBezTo>
                    <a:cubicBezTo>
                      <a:pt x="72" y="29"/>
                      <a:pt x="77" y="35"/>
                      <a:pt x="83" y="41"/>
                    </a:cubicBezTo>
                    <a:cubicBezTo>
                      <a:pt x="88" y="46"/>
                      <a:pt x="92" y="53"/>
                      <a:pt x="94" y="61"/>
                    </a:cubicBezTo>
                    <a:cubicBezTo>
                      <a:pt x="94" y="62"/>
                      <a:pt x="94" y="62"/>
                      <a:pt x="94" y="63"/>
                    </a:cubicBezTo>
                    <a:cubicBezTo>
                      <a:pt x="63" y="63"/>
                      <a:pt x="31" y="63"/>
                      <a:pt x="0" y="63"/>
                    </a:cubicBezTo>
                    <a:cubicBezTo>
                      <a:pt x="0" y="62"/>
                      <a:pt x="0" y="62"/>
                      <a:pt x="0" y="61"/>
                    </a:cubicBezTo>
                    <a:cubicBezTo>
                      <a:pt x="2" y="54"/>
                      <a:pt x="5" y="47"/>
                      <a:pt x="11" y="41"/>
                    </a:cubicBezTo>
                    <a:cubicBezTo>
                      <a:pt x="16" y="35"/>
                      <a:pt x="22" y="30"/>
                      <a:pt x="27" y="24"/>
                    </a:cubicBezTo>
                    <a:cubicBezTo>
                      <a:pt x="32" y="19"/>
                      <a:pt x="34" y="14"/>
                      <a:pt x="34" y="8"/>
                    </a:cubicBezTo>
                    <a:cubicBezTo>
                      <a:pt x="34" y="5"/>
                      <a:pt x="34" y="3"/>
                      <a:pt x="34" y="0"/>
                    </a:cubicBezTo>
                    <a:cubicBezTo>
                      <a:pt x="42" y="0"/>
                      <a:pt x="51" y="0"/>
                      <a:pt x="60" y="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39" name="Google Shape;439;p6"/>
              <p:cNvSpPr/>
              <p:nvPr/>
            </p:nvSpPr>
            <p:spPr>
              <a:xfrm>
                <a:off x="8525408" y="4466816"/>
                <a:ext cx="103052" cy="64904"/>
              </a:xfrm>
              <a:custGeom>
                <a:avLst/>
                <a:gdLst/>
                <a:ahLst/>
                <a:cxnLst/>
                <a:rect l="l" t="t" r="r" b="b"/>
                <a:pathLst>
                  <a:path w="40" h="25" extrusionOk="0">
                    <a:moveTo>
                      <a:pt x="20" y="25"/>
                    </a:moveTo>
                    <a:cubicBezTo>
                      <a:pt x="14" y="25"/>
                      <a:pt x="8" y="25"/>
                      <a:pt x="3" y="25"/>
                    </a:cubicBezTo>
                    <a:cubicBezTo>
                      <a:pt x="1" y="25"/>
                      <a:pt x="0" y="24"/>
                      <a:pt x="0" y="23"/>
                    </a:cubicBezTo>
                    <a:cubicBezTo>
                      <a:pt x="0" y="16"/>
                      <a:pt x="0" y="9"/>
                      <a:pt x="0" y="2"/>
                    </a:cubicBezTo>
                    <a:cubicBezTo>
                      <a:pt x="0" y="0"/>
                      <a:pt x="1" y="0"/>
                      <a:pt x="2" y="0"/>
                    </a:cubicBezTo>
                    <a:cubicBezTo>
                      <a:pt x="14" y="0"/>
                      <a:pt x="26" y="0"/>
                      <a:pt x="37" y="0"/>
                    </a:cubicBezTo>
                    <a:cubicBezTo>
                      <a:pt x="39" y="0"/>
                      <a:pt x="39" y="0"/>
                      <a:pt x="39" y="2"/>
                    </a:cubicBezTo>
                    <a:cubicBezTo>
                      <a:pt x="39" y="9"/>
                      <a:pt x="39" y="16"/>
                      <a:pt x="39" y="22"/>
                    </a:cubicBezTo>
                    <a:cubicBezTo>
                      <a:pt x="40" y="24"/>
                      <a:pt x="39" y="25"/>
                      <a:pt x="37" y="25"/>
                    </a:cubicBezTo>
                    <a:cubicBezTo>
                      <a:pt x="31" y="25"/>
                      <a:pt x="25" y="25"/>
                      <a:pt x="20" y="25"/>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40" name="Google Shape;440;p6"/>
              <p:cNvSpPr/>
              <p:nvPr/>
            </p:nvSpPr>
            <p:spPr>
              <a:xfrm>
                <a:off x="8683947" y="4702695"/>
                <a:ext cx="153783" cy="113979"/>
              </a:xfrm>
              <a:custGeom>
                <a:avLst/>
                <a:gdLst/>
                <a:ahLst/>
                <a:cxnLst/>
                <a:rect l="l" t="t" r="r" b="b"/>
                <a:pathLst>
                  <a:path w="60" h="44" extrusionOk="0">
                    <a:moveTo>
                      <a:pt x="41" y="30"/>
                    </a:moveTo>
                    <a:cubicBezTo>
                      <a:pt x="38" y="34"/>
                      <a:pt x="35" y="38"/>
                      <a:pt x="32" y="42"/>
                    </a:cubicBezTo>
                    <a:cubicBezTo>
                      <a:pt x="31" y="43"/>
                      <a:pt x="30" y="43"/>
                      <a:pt x="29" y="43"/>
                    </a:cubicBezTo>
                    <a:cubicBezTo>
                      <a:pt x="25" y="44"/>
                      <a:pt x="22" y="42"/>
                      <a:pt x="20" y="39"/>
                    </a:cubicBezTo>
                    <a:cubicBezTo>
                      <a:pt x="16" y="31"/>
                      <a:pt x="10" y="26"/>
                      <a:pt x="2" y="22"/>
                    </a:cubicBezTo>
                    <a:cubicBezTo>
                      <a:pt x="0" y="21"/>
                      <a:pt x="0" y="20"/>
                      <a:pt x="1" y="18"/>
                    </a:cubicBezTo>
                    <a:cubicBezTo>
                      <a:pt x="2" y="17"/>
                      <a:pt x="3" y="17"/>
                      <a:pt x="4" y="18"/>
                    </a:cubicBezTo>
                    <a:cubicBezTo>
                      <a:pt x="13" y="23"/>
                      <a:pt x="20" y="30"/>
                      <a:pt x="26" y="39"/>
                    </a:cubicBezTo>
                    <a:cubicBezTo>
                      <a:pt x="26" y="39"/>
                      <a:pt x="27" y="40"/>
                      <a:pt x="27" y="41"/>
                    </a:cubicBezTo>
                    <a:cubicBezTo>
                      <a:pt x="31" y="36"/>
                      <a:pt x="34" y="32"/>
                      <a:pt x="37" y="27"/>
                    </a:cubicBezTo>
                    <a:cubicBezTo>
                      <a:pt x="36" y="26"/>
                      <a:pt x="34" y="26"/>
                      <a:pt x="33" y="25"/>
                    </a:cubicBezTo>
                    <a:cubicBezTo>
                      <a:pt x="28" y="23"/>
                      <a:pt x="27" y="18"/>
                      <a:pt x="31" y="14"/>
                    </a:cubicBezTo>
                    <a:cubicBezTo>
                      <a:pt x="34" y="9"/>
                      <a:pt x="39" y="6"/>
                      <a:pt x="45" y="4"/>
                    </a:cubicBezTo>
                    <a:cubicBezTo>
                      <a:pt x="48" y="3"/>
                      <a:pt x="51" y="2"/>
                      <a:pt x="54" y="1"/>
                    </a:cubicBezTo>
                    <a:cubicBezTo>
                      <a:pt x="57" y="0"/>
                      <a:pt x="59" y="1"/>
                      <a:pt x="59" y="4"/>
                    </a:cubicBezTo>
                    <a:cubicBezTo>
                      <a:pt x="60" y="12"/>
                      <a:pt x="60" y="19"/>
                      <a:pt x="57" y="27"/>
                    </a:cubicBezTo>
                    <a:cubicBezTo>
                      <a:pt x="56" y="28"/>
                      <a:pt x="56" y="30"/>
                      <a:pt x="55" y="32"/>
                    </a:cubicBezTo>
                    <a:cubicBezTo>
                      <a:pt x="52" y="35"/>
                      <a:pt x="49" y="36"/>
                      <a:pt x="46" y="34"/>
                    </a:cubicBezTo>
                    <a:cubicBezTo>
                      <a:pt x="44" y="33"/>
                      <a:pt x="42" y="31"/>
                      <a:pt x="41" y="30"/>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nvGrpSpPr>
            <p:cNvPr id="441" name="Google Shape;441;p6"/>
            <p:cNvGrpSpPr/>
            <p:nvPr/>
          </p:nvGrpSpPr>
          <p:grpSpPr>
            <a:xfrm>
              <a:off x="0" y="19879"/>
              <a:ext cx="9121789" cy="924193"/>
              <a:chOff x="0" y="19879"/>
              <a:chExt cx="9121789" cy="924193"/>
            </a:xfrm>
          </p:grpSpPr>
          <p:sp>
            <p:nvSpPr>
              <p:cNvPr id="442" name="Google Shape;442;p6"/>
              <p:cNvSpPr/>
              <p:nvPr/>
            </p:nvSpPr>
            <p:spPr>
              <a:xfrm>
                <a:off x="547295" y="620347"/>
                <a:ext cx="84728" cy="89922"/>
              </a:xfrm>
              <a:custGeom>
                <a:avLst/>
                <a:gdLst/>
                <a:ahLst/>
                <a:cxnLst/>
                <a:rect l="l" t="t" r="r" b="b"/>
                <a:pathLst>
                  <a:path w="63627" h="67627" extrusionOk="0">
                    <a:moveTo>
                      <a:pt x="29242" y="2857"/>
                    </a:moveTo>
                    <a:lnTo>
                      <a:pt x="23908" y="2857"/>
                    </a:lnTo>
                    <a:cubicBezTo>
                      <a:pt x="15907" y="0"/>
                      <a:pt x="10668" y="2857"/>
                      <a:pt x="5334" y="5715"/>
                    </a:cubicBezTo>
                    <a:cubicBezTo>
                      <a:pt x="2667" y="5715"/>
                      <a:pt x="0" y="8573"/>
                      <a:pt x="0" y="8573"/>
                    </a:cubicBezTo>
                    <a:cubicBezTo>
                      <a:pt x="10573" y="28289"/>
                      <a:pt x="23908" y="48006"/>
                      <a:pt x="37147" y="67627"/>
                    </a:cubicBezTo>
                    <a:cubicBezTo>
                      <a:pt x="45148" y="56388"/>
                      <a:pt x="55721" y="45149"/>
                      <a:pt x="63627" y="33814"/>
                    </a:cubicBezTo>
                    <a:lnTo>
                      <a:pt x="63627" y="30956"/>
                    </a:lnTo>
                    <a:cubicBezTo>
                      <a:pt x="63627" y="28099"/>
                      <a:pt x="60960" y="22479"/>
                      <a:pt x="60960" y="19717"/>
                    </a:cubicBezTo>
                    <a:cubicBezTo>
                      <a:pt x="58293" y="14097"/>
                      <a:pt x="58293" y="5620"/>
                      <a:pt x="55626" y="0"/>
                    </a:cubicBezTo>
                    <a:cubicBezTo>
                      <a:pt x="52959" y="0"/>
                      <a:pt x="52959" y="2857"/>
                      <a:pt x="50292" y="2857"/>
                    </a:cubicBezTo>
                    <a:cubicBezTo>
                      <a:pt x="42291" y="8477"/>
                      <a:pt x="37052" y="11335"/>
                      <a:pt x="29051" y="2857"/>
                    </a:cubicBezTo>
                    <a:close/>
                  </a:path>
                </a:pathLst>
              </a:custGeom>
              <a:solidFill>
                <a:srgbClr val="99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43" name="Google Shape;443;p6"/>
              <p:cNvSpPr/>
              <p:nvPr/>
            </p:nvSpPr>
            <p:spPr>
              <a:xfrm>
                <a:off x="0" y="19879"/>
                <a:ext cx="9121789" cy="924193"/>
              </a:xfrm>
              <a:custGeom>
                <a:avLst/>
                <a:gdLst/>
                <a:ahLst/>
                <a:cxnLst/>
                <a:rect l="l" t="t" r="r" b="b"/>
                <a:pathLst>
                  <a:path w="6850189" h="695039" extrusionOk="0">
                    <a:moveTo>
                      <a:pt x="652367" y="0"/>
                    </a:moveTo>
                    <a:lnTo>
                      <a:pt x="0" y="0"/>
                    </a:lnTo>
                    <a:lnTo>
                      <a:pt x="0" y="695039"/>
                    </a:lnTo>
                    <a:lnTo>
                      <a:pt x="323564" y="695039"/>
                    </a:lnTo>
                    <a:cubicBezTo>
                      <a:pt x="506540" y="695039"/>
                      <a:pt x="652463" y="537496"/>
                      <a:pt x="652463" y="343281"/>
                    </a:cubicBezTo>
                    <a:lnTo>
                      <a:pt x="652463" y="253270"/>
                    </a:lnTo>
                    <a:lnTo>
                      <a:pt x="6850190" y="253270"/>
                    </a:lnTo>
                    <a:lnTo>
                      <a:pt x="6850190" y="0"/>
                    </a:lnTo>
                    <a:lnTo>
                      <a:pt x="652367" y="0"/>
                    </a:lnTo>
                    <a:close/>
                    <a:moveTo>
                      <a:pt x="323564" y="589502"/>
                    </a:moveTo>
                    <a:lnTo>
                      <a:pt x="320897" y="589502"/>
                    </a:lnTo>
                    <a:cubicBezTo>
                      <a:pt x="304991" y="583883"/>
                      <a:pt x="289084" y="572643"/>
                      <a:pt x="273177" y="561404"/>
                    </a:cubicBezTo>
                    <a:cubicBezTo>
                      <a:pt x="265176" y="567023"/>
                      <a:pt x="259937" y="569881"/>
                      <a:pt x="251936" y="575501"/>
                    </a:cubicBezTo>
                    <a:cubicBezTo>
                      <a:pt x="238697" y="586740"/>
                      <a:pt x="220123" y="592360"/>
                      <a:pt x="204216" y="597980"/>
                    </a:cubicBezTo>
                    <a:cubicBezTo>
                      <a:pt x="198882" y="600837"/>
                      <a:pt x="193643" y="600837"/>
                      <a:pt x="185642" y="600837"/>
                    </a:cubicBezTo>
                    <a:cubicBezTo>
                      <a:pt x="180308" y="600837"/>
                      <a:pt x="172403" y="597980"/>
                      <a:pt x="167069" y="595217"/>
                    </a:cubicBezTo>
                    <a:cubicBezTo>
                      <a:pt x="159068" y="586740"/>
                      <a:pt x="151162" y="578358"/>
                      <a:pt x="145828" y="569881"/>
                    </a:cubicBezTo>
                    <a:cubicBezTo>
                      <a:pt x="135255" y="555784"/>
                      <a:pt x="127254" y="541782"/>
                      <a:pt x="119348" y="524828"/>
                    </a:cubicBezTo>
                    <a:cubicBezTo>
                      <a:pt x="108776" y="505111"/>
                      <a:pt x="98108" y="479774"/>
                      <a:pt x="90202" y="457295"/>
                    </a:cubicBezTo>
                    <a:cubicBezTo>
                      <a:pt x="82201" y="437579"/>
                      <a:pt x="76962" y="415100"/>
                      <a:pt x="71628" y="392621"/>
                    </a:cubicBezTo>
                    <a:cubicBezTo>
                      <a:pt x="66294" y="370142"/>
                      <a:pt x="61055" y="344805"/>
                      <a:pt x="61055" y="322231"/>
                    </a:cubicBezTo>
                    <a:cubicBezTo>
                      <a:pt x="61055" y="299657"/>
                      <a:pt x="66389" y="282797"/>
                      <a:pt x="76962" y="263176"/>
                    </a:cubicBezTo>
                    <a:cubicBezTo>
                      <a:pt x="84963" y="251936"/>
                      <a:pt x="95536" y="243459"/>
                      <a:pt x="106109" y="235077"/>
                    </a:cubicBezTo>
                    <a:cubicBezTo>
                      <a:pt x="119348" y="226600"/>
                      <a:pt x="132588" y="223838"/>
                      <a:pt x="148495" y="220980"/>
                    </a:cubicBezTo>
                    <a:cubicBezTo>
                      <a:pt x="161735" y="220980"/>
                      <a:pt x="172403" y="223838"/>
                      <a:pt x="185642" y="226600"/>
                    </a:cubicBezTo>
                    <a:cubicBezTo>
                      <a:pt x="201549" y="229457"/>
                      <a:pt x="214789" y="232219"/>
                      <a:pt x="228029" y="240697"/>
                    </a:cubicBezTo>
                    <a:cubicBezTo>
                      <a:pt x="243935" y="249174"/>
                      <a:pt x="257175" y="260414"/>
                      <a:pt x="270415" y="274511"/>
                    </a:cubicBezTo>
                    <a:lnTo>
                      <a:pt x="270415" y="266033"/>
                    </a:lnTo>
                    <a:cubicBezTo>
                      <a:pt x="270415" y="243554"/>
                      <a:pt x="267748" y="218218"/>
                      <a:pt x="262414" y="195644"/>
                    </a:cubicBezTo>
                    <a:cubicBezTo>
                      <a:pt x="257080" y="175927"/>
                      <a:pt x="249174" y="159068"/>
                      <a:pt x="238506" y="142208"/>
                    </a:cubicBezTo>
                    <a:cubicBezTo>
                      <a:pt x="233172" y="133731"/>
                      <a:pt x="225266" y="125349"/>
                      <a:pt x="217265" y="116872"/>
                    </a:cubicBezTo>
                    <a:cubicBezTo>
                      <a:pt x="204026" y="100013"/>
                      <a:pt x="190786" y="83058"/>
                      <a:pt x="177451" y="66199"/>
                    </a:cubicBezTo>
                    <a:cubicBezTo>
                      <a:pt x="174784" y="60579"/>
                      <a:pt x="172117" y="57722"/>
                      <a:pt x="166878" y="52102"/>
                    </a:cubicBezTo>
                    <a:lnTo>
                      <a:pt x="166878" y="49244"/>
                    </a:lnTo>
                    <a:cubicBezTo>
                      <a:pt x="166878" y="49244"/>
                      <a:pt x="169545" y="46387"/>
                      <a:pt x="169545" y="49244"/>
                    </a:cubicBezTo>
                    <a:cubicBezTo>
                      <a:pt x="180118" y="49244"/>
                      <a:pt x="188119" y="54864"/>
                      <a:pt x="196025" y="60484"/>
                    </a:cubicBezTo>
                    <a:cubicBezTo>
                      <a:pt x="211931" y="66104"/>
                      <a:pt x="225171" y="77343"/>
                      <a:pt x="235839" y="88583"/>
                    </a:cubicBezTo>
                    <a:cubicBezTo>
                      <a:pt x="246412" y="99822"/>
                      <a:pt x="254413" y="113919"/>
                      <a:pt x="259747" y="128016"/>
                    </a:cubicBezTo>
                    <a:cubicBezTo>
                      <a:pt x="265081" y="139256"/>
                      <a:pt x="267748" y="150495"/>
                      <a:pt x="272987" y="161830"/>
                    </a:cubicBezTo>
                    <a:cubicBezTo>
                      <a:pt x="275654" y="173069"/>
                      <a:pt x="278321" y="187166"/>
                      <a:pt x="278321" y="201263"/>
                    </a:cubicBezTo>
                    <a:cubicBezTo>
                      <a:pt x="280988" y="226600"/>
                      <a:pt x="278321" y="251936"/>
                      <a:pt x="275654" y="274415"/>
                    </a:cubicBezTo>
                    <a:cubicBezTo>
                      <a:pt x="275654" y="274415"/>
                      <a:pt x="278321" y="271558"/>
                      <a:pt x="280988" y="268796"/>
                    </a:cubicBezTo>
                    <a:cubicBezTo>
                      <a:pt x="296894" y="251936"/>
                      <a:pt x="312801" y="240697"/>
                      <a:pt x="331375" y="234982"/>
                    </a:cubicBezTo>
                    <a:cubicBezTo>
                      <a:pt x="349949" y="226505"/>
                      <a:pt x="368522" y="223742"/>
                      <a:pt x="389763" y="220885"/>
                    </a:cubicBezTo>
                    <a:cubicBezTo>
                      <a:pt x="403003" y="220885"/>
                      <a:pt x="413671" y="223742"/>
                      <a:pt x="426911" y="229362"/>
                    </a:cubicBezTo>
                    <a:cubicBezTo>
                      <a:pt x="442817" y="234982"/>
                      <a:pt x="458724" y="246221"/>
                      <a:pt x="469297" y="263176"/>
                    </a:cubicBezTo>
                    <a:cubicBezTo>
                      <a:pt x="474631" y="274415"/>
                      <a:pt x="479870" y="285655"/>
                      <a:pt x="479870" y="296894"/>
                    </a:cubicBezTo>
                    <a:cubicBezTo>
                      <a:pt x="482537" y="308134"/>
                      <a:pt x="482537" y="316611"/>
                      <a:pt x="482537" y="324993"/>
                    </a:cubicBezTo>
                    <a:cubicBezTo>
                      <a:pt x="482537" y="327850"/>
                      <a:pt x="482537" y="330613"/>
                      <a:pt x="479870" y="330613"/>
                    </a:cubicBezTo>
                    <a:cubicBezTo>
                      <a:pt x="474536" y="336233"/>
                      <a:pt x="469297" y="339090"/>
                      <a:pt x="461296" y="344710"/>
                    </a:cubicBezTo>
                    <a:cubicBezTo>
                      <a:pt x="453295" y="341852"/>
                      <a:pt x="448056" y="339090"/>
                      <a:pt x="440055" y="341852"/>
                    </a:cubicBezTo>
                    <a:cubicBezTo>
                      <a:pt x="432054" y="344615"/>
                      <a:pt x="426815" y="353092"/>
                      <a:pt x="424148" y="364331"/>
                    </a:cubicBezTo>
                    <a:cubicBezTo>
                      <a:pt x="424148" y="369951"/>
                      <a:pt x="424148" y="372809"/>
                      <a:pt x="421481" y="375571"/>
                    </a:cubicBezTo>
                    <a:cubicBezTo>
                      <a:pt x="416147" y="375571"/>
                      <a:pt x="416147" y="381191"/>
                      <a:pt x="413480" y="384048"/>
                    </a:cubicBezTo>
                    <a:cubicBezTo>
                      <a:pt x="413480" y="384048"/>
                      <a:pt x="410813" y="386906"/>
                      <a:pt x="408146" y="386906"/>
                    </a:cubicBezTo>
                    <a:cubicBezTo>
                      <a:pt x="397574" y="389763"/>
                      <a:pt x="386906" y="395383"/>
                      <a:pt x="379000" y="401003"/>
                    </a:cubicBezTo>
                    <a:cubicBezTo>
                      <a:pt x="360426" y="409480"/>
                      <a:pt x="349853" y="426339"/>
                      <a:pt x="344519" y="446056"/>
                    </a:cubicBezTo>
                    <a:cubicBezTo>
                      <a:pt x="341852" y="460153"/>
                      <a:pt x="339185" y="474155"/>
                      <a:pt x="336518" y="488251"/>
                    </a:cubicBezTo>
                    <a:cubicBezTo>
                      <a:pt x="336518" y="505111"/>
                      <a:pt x="333851" y="522065"/>
                      <a:pt x="331184" y="541687"/>
                    </a:cubicBezTo>
                    <a:cubicBezTo>
                      <a:pt x="328517" y="555784"/>
                      <a:pt x="325850" y="572643"/>
                      <a:pt x="323183" y="589502"/>
                    </a:cubicBezTo>
                    <a:close/>
                    <a:moveTo>
                      <a:pt x="514541" y="431959"/>
                    </a:moveTo>
                    <a:cubicBezTo>
                      <a:pt x="503968" y="437579"/>
                      <a:pt x="493300" y="434816"/>
                      <a:pt x="485394" y="426339"/>
                    </a:cubicBezTo>
                    <a:cubicBezTo>
                      <a:pt x="480060" y="420719"/>
                      <a:pt x="480060" y="409480"/>
                      <a:pt x="482727" y="398240"/>
                    </a:cubicBezTo>
                    <a:cubicBezTo>
                      <a:pt x="488061" y="387001"/>
                      <a:pt x="503968" y="378524"/>
                      <a:pt x="514541" y="384143"/>
                    </a:cubicBezTo>
                    <a:cubicBezTo>
                      <a:pt x="525113" y="387001"/>
                      <a:pt x="530447" y="395383"/>
                      <a:pt x="530447" y="406622"/>
                    </a:cubicBezTo>
                    <a:cubicBezTo>
                      <a:pt x="530447" y="417862"/>
                      <a:pt x="525113" y="426339"/>
                      <a:pt x="514541" y="431959"/>
                    </a:cubicBezTo>
                    <a:close/>
                    <a:moveTo>
                      <a:pt x="546354" y="372904"/>
                    </a:moveTo>
                    <a:cubicBezTo>
                      <a:pt x="533114" y="370046"/>
                      <a:pt x="519875" y="370046"/>
                      <a:pt x="506540" y="367284"/>
                    </a:cubicBezTo>
                    <a:cubicBezTo>
                      <a:pt x="501206" y="367284"/>
                      <a:pt x="498539" y="367284"/>
                      <a:pt x="495967" y="364426"/>
                    </a:cubicBezTo>
                    <a:cubicBezTo>
                      <a:pt x="494188" y="364426"/>
                      <a:pt x="493300" y="365379"/>
                      <a:pt x="493300" y="367284"/>
                    </a:cubicBezTo>
                    <a:cubicBezTo>
                      <a:pt x="485299" y="370142"/>
                      <a:pt x="480060" y="375761"/>
                      <a:pt x="472059" y="381381"/>
                    </a:cubicBezTo>
                    <a:cubicBezTo>
                      <a:pt x="474726" y="381381"/>
                      <a:pt x="477393" y="384239"/>
                      <a:pt x="480060" y="384239"/>
                    </a:cubicBezTo>
                    <a:cubicBezTo>
                      <a:pt x="482727" y="384239"/>
                      <a:pt x="485394" y="387096"/>
                      <a:pt x="485394" y="389858"/>
                    </a:cubicBezTo>
                    <a:cubicBezTo>
                      <a:pt x="485394" y="392621"/>
                      <a:pt x="482727" y="398336"/>
                      <a:pt x="477393" y="398336"/>
                    </a:cubicBezTo>
                    <a:cubicBezTo>
                      <a:pt x="472059" y="398336"/>
                      <a:pt x="466820" y="395478"/>
                      <a:pt x="461486" y="392716"/>
                    </a:cubicBezTo>
                    <a:cubicBezTo>
                      <a:pt x="459708" y="394621"/>
                      <a:pt x="459708" y="396494"/>
                      <a:pt x="461486" y="398336"/>
                    </a:cubicBezTo>
                    <a:cubicBezTo>
                      <a:pt x="466820" y="409575"/>
                      <a:pt x="472059" y="420815"/>
                      <a:pt x="480060" y="429292"/>
                    </a:cubicBezTo>
                    <a:cubicBezTo>
                      <a:pt x="485394" y="434912"/>
                      <a:pt x="485394" y="443389"/>
                      <a:pt x="488061" y="451771"/>
                    </a:cubicBezTo>
                    <a:cubicBezTo>
                      <a:pt x="488061" y="463010"/>
                      <a:pt x="490728" y="471488"/>
                      <a:pt x="490728" y="482727"/>
                    </a:cubicBezTo>
                    <a:cubicBezTo>
                      <a:pt x="493395" y="488347"/>
                      <a:pt x="490728" y="491204"/>
                      <a:pt x="488061" y="493967"/>
                    </a:cubicBezTo>
                    <a:cubicBezTo>
                      <a:pt x="477488" y="505206"/>
                      <a:pt x="466820" y="516446"/>
                      <a:pt x="458915" y="524923"/>
                    </a:cubicBezTo>
                    <a:cubicBezTo>
                      <a:pt x="457136" y="526828"/>
                      <a:pt x="455359" y="527780"/>
                      <a:pt x="453581" y="527780"/>
                    </a:cubicBezTo>
                    <a:cubicBezTo>
                      <a:pt x="458915" y="536258"/>
                      <a:pt x="458915" y="541877"/>
                      <a:pt x="458915" y="550259"/>
                    </a:cubicBezTo>
                    <a:lnTo>
                      <a:pt x="458915" y="626269"/>
                    </a:lnTo>
                    <a:cubicBezTo>
                      <a:pt x="461582" y="631888"/>
                      <a:pt x="458915" y="634746"/>
                      <a:pt x="453581" y="634746"/>
                    </a:cubicBezTo>
                    <a:cubicBezTo>
                      <a:pt x="448247" y="637604"/>
                      <a:pt x="445580" y="634746"/>
                      <a:pt x="445580" y="629126"/>
                    </a:cubicBezTo>
                    <a:cubicBezTo>
                      <a:pt x="442913" y="606647"/>
                      <a:pt x="437579" y="584073"/>
                      <a:pt x="435007" y="561594"/>
                    </a:cubicBezTo>
                    <a:lnTo>
                      <a:pt x="435007" y="558737"/>
                    </a:lnTo>
                    <a:cubicBezTo>
                      <a:pt x="435007" y="550259"/>
                      <a:pt x="432340" y="544640"/>
                      <a:pt x="427006" y="539020"/>
                    </a:cubicBezTo>
                    <a:cubicBezTo>
                      <a:pt x="416433" y="527780"/>
                      <a:pt x="405765" y="513683"/>
                      <a:pt x="395192" y="502444"/>
                    </a:cubicBezTo>
                    <a:cubicBezTo>
                      <a:pt x="392525" y="499586"/>
                      <a:pt x="392525" y="496824"/>
                      <a:pt x="389858" y="493967"/>
                    </a:cubicBezTo>
                    <a:cubicBezTo>
                      <a:pt x="387191" y="496824"/>
                      <a:pt x="387191" y="499586"/>
                      <a:pt x="387191" y="499586"/>
                    </a:cubicBezTo>
                    <a:cubicBezTo>
                      <a:pt x="381857" y="519303"/>
                      <a:pt x="379190" y="539020"/>
                      <a:pt x="373951" y="555879"/>
                    </a:cubicBezTo>
                    <a:cubicBezTo>
                      <a:pt x="371285" y="567119"/>
                      <a:pt x="365950" y="578358"/>
                      <a:pt x="363379" y="586835"/>
                    </a:cubicBezTo>
                    <a:cubicBezTo>
                      <a:pt x="360712" y="598075"/>
                      <a:pt x="355378" y="609314"/>
                      <a:pt x="352806" y="617792"/>
                    </a:cubicBezTo>
                    <a:cubicBezTo>
                      <a:pt x="352806" y="620649"/>
                      <a:pt x="350139" y="620649"/>
                      <a:pt x="350139" y="623411"/>
                    </a:cubicBezTo>
                    <a:cubicBezTo>
                      <a:pt x="350139" y="629031"/>
                      <a:pt x="344805" y="634651"/>
                      <a:pt x="339566" y="631888"/>
                    </a:cubicBezTo>
                    <a:cubicBezTo>
                      <a:pt x="336899" y="631888"/>
                      <a:pt x="334232" y="629031"/>
                      <a:pt x="334232" y="623411"/>
                    </a:cubicBezTo>
                    <a:cubicBezTo>
                      <a:pt x="334232" y="617792"/>
                      <a:pt x="336899" y="614934"/>
                      <a:pt x="336899" y="609314"/>
                    </a:cubicBezTo>
                    <a:cubicBezTo>
                      <a:pt x="339566" y="600837"/>
                      <a:pt x="339566" y="592455"/>
                      <a:pt x="342233" y="583978"/>
                    </a:cubicBezTo>
                    <a:cubicBezTo>
                      <a:pt x="344900" y="572738"/>
                      <a:pt x="347567" y="561499"/>
                      <a:pt x="350234" y="550164"/>
                    </a:cubicBezTo>
                    <a:cubicBezTo>
                      <a:pt x="352901" y="533305"/>
                      <a:pt x="352901" y="516350"/>
                      <a:pt x="355568" y="499491"/>
                    </a:cubicBezTo>
                    <a:cubicBezTo>
                      <a:pt x="355568" y="488251"/>
                      <a:pt x="355568" y="479774"/>
                      <a:pt x="358235" y="471392"/>
                    </a:cubicBezTo>
                    <a:cubicBezTo>
                      <a:pt x="360902" y="457295"/>
                      <a:pt x="363569" y="440436"/>
                      <a:pt x="374142" y="429197"/>
                    </a:cubicBezTo>
                    <a:cubicBezTo>
                      <a:pt x="379476" y="420719"/>
                      <a:pt x="390049" y="415100"/>
                      <a:pt x="400622" y="412337"/>
                    </a:cubicBezTo>
                    <a:cubicBezTo>
                      <a:pt x="405956" y="409480"/>
                      <a:pt x="413861" y="406718"/>
                      <a:pt x="419195" y="403860"/>
                    </a:cubicBezTo>
                    <a:cubicBezTo>
                      <a:pt x="421862" y="403860"/>
                      <a:pt x="427196" y="401003"/>
                      <a:pt x="427196" y="398240"/>
                    </a:cubicBezTo>
                    <a:cubicBezTo>
                      <a:pt x="429863" y="389763"/>
                      <a:pt x="435197" y="387001"/>
                      <a:pt x="440436" y="384143"/>
                    </a:cubicBezTo>
                    <a:lnTo>
                      <a:pt x="445770" y="378524"/>
                    </a:lnTo>
                    <a:cubicBezTo>
                      <a:pt x="445770" y="375666"/>
                      <a:pt x="443103" y="370046"/>
                      <a:pt x="443103" y="364426"/>
                    </a:cubicBezTo>
                    <a:lnTo>
                      <a:pt x="445770" y="364426"/>
                    </a:lnTo>
                    <a:cubicBezTo>
                      <a:pt x="445770" y="362522"/>
                      <a:pt x="446659" y="360648"/>
                      <a:pt x="448437" y="358807"/>
                    </a:cubicBezTo>
                    <a:lnTo>
                      <a:pt x="448437" y="364426"/>
                    </a:lnTo>
                    <a:cubicBezTo>
                      <a:pt x="451104" y="367284"/>
                      <a:pt x="451104" y="370046"/>
                      <a:pt x="456438" y="372904"/>
                    </a:cubicBezTo>
                    <a:cubicBezTo>
                      <a:pt x="461772" y="367284"/>
                      <a:pt x="469678" y="361664"/>
                      <a:pt x="475012" y="358807"/>
                    </a:cubicBezTo>
                    <a:cubicBezTo>
                      <a:pt x="477679" y="355949"/>
                      <a:pt x="483013" y="353187"/>
                      <a:pt x="485585" y="350330"/>
                    </a:cubicBezTo>
                    <a:cubicBezTo>
                      <a:pt x="488156" y="347472"/>
                      <a:pt x="490919" y="347472"/>
                      <a:pt x="496157" y="347472"/>
                    </a:cubicBezTo>
                    <a:cubicBezTo>
                      <a:pt x="509397" y="353092"/>
                      <a:pt x="525304" y="355949"/>
                      <a:pt x="541211" y="358712"/>
                    </a:cubicBezTo>
                    <a:cubicBezTo>
                      <a:pt x="541211" y="361569"/>
                      <a:pt x="543878" y="361569"/>
                      <a:pt x="546545" y="361569"/>
                    </a:cubicBezTo>
                    <a:cubicBezTo>
                      <a:pt x="551879" y="361569"/>
                      <a:pt x="551879" y="364426"/>
                      <a:pt x="551879" y="367189"/>
                    </a:cubicBezTo>
                    <a:cubicBezTo>
                      <a:pt x="551879" y="372809"/>
                      <a:pt x="549212" y="372809"/>
                      <a:pt x="546545" y="372809"/>
                    </a:cubicBezTo>
                    <a:close/>
                  </a:path>
                </a:pathLst>
              </a:custGeom>
              <a:solidFill>
                <a:srgbClr val="99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sp>
        <p:nvSpPr>
          <p:cNvPr id="444" name="Google Shape;444;p6"/>
          <p:cNvSpPr/>
          <p:nvPr/>
        </p:nvSpPr>
        <p:spPr>
          <a:xfrm>
            <a:off x="2060893" y="1163830"/>
            <a:ext cx="756272" cy="912123"/>
          </a:xfrm>
          <a:custGeom>
            <a:avLst/>
            <a:gdLst/>
            <a:ahLst/>
            <a:cxnLst/>
            <a:rect l="l" t="t" r="r" b="b"/>
            <a:pathLst>
              <a:path w="756270" h="912120" extrusionOk="0">
                <a:moveTo>
                  <a:pt x="404094" y="263868"/>
                </a:moveTo>
                <a:cubicBezTo>
                  <a:pt x="433302" y="249536"/>
                  <a:pt x="455617" y="237200"/>
                  <a:pt x="479020" y="227222"/>
                </a:cubicBezTo>
                <a:cubicBezTo>
                  <a:pt x="595490" y="176425"/>
                  <a:pt x="699805" y="219421"/>
                  <a:pt x="733367" y="341696"/>
                </a:cubicBezTo>
                <a:cubicBezTo>
                  <a:pt x="781624" y="517127"/>
                  <a:pt x="755318" y="683487"/>
                  <a:pt x="638304" y="826262"/>
                </a:cubicBezTo>
                <a:cubicBezTo>
                  <a:pt x="584786" y="891572"/>
                  <a:pt x="509316" y="921869"/>
                  <a:pt x="422055" y="909351"/>
                </a:cubicBezTo>
                <a:cubicBezTo>
                  <a:pt x="399196" y="906086"/>
                  <a:pt x="376519" y="902820"/>
                  <a:pt x="353479" y="906811"/>
                </a:cubicBezTo>
                <a:cubicBezTo>
                  <a:pt x="246261" y="925679"/>
                  <a:pt x="160088" y="888125"/>
                  <a:pt x="99857" y="800864"/>
                </a:cubicBezTo>
                <a:cubicBezTo>
                  <a:pt x="5520" y="664256"/>
                  <a:pt x="-25139" y="513317"/>
                  <a:pt x="21485" y="351856"/>
                </a:cubicBezTo>
                <a:cubicBezTo>
                  <a:pt x="59038" y="221235"/>
                  <a:pt x="153738" y="177332"/>
                  <a:pt x="279823" y="227766"/>
                </a:cubicBezTo>
                <a:cubicBezTo>
                  <a:pt x="321186" y="244335"/>
                  <a:pt x="348459" y="231998"/>
                  <a:pt x="361643" y="190757"/>
                </a:cubicBezTo>
                <a:cubicBezTo>
                  <a:pt x="382868" y="124721"/>
                  <a:pt x="418245" y="67756"/>
                  <a:pt x="471582" y="22764"/>
                </a:cubicBezTo>
                <a:cubicBezTo>
                  <a:pt x="492807" y="4804"/>
                  <a:pt x="516754" y="-14426"/>
                  <a:pt x="540520" y="15870"/>
                </a:cubicBezTo>
                <a:cubicBezTo>
                  <a:pt x="563016" y="44353"/>
                  <a:pt x="539613" y="63220"/>
                  <a:pt x="518750" y="78822"/>
                </a:cubicBezTo>
                <a:cubicBezTo>
                  <a:pt x="473577" y="112566"/>
                  <a:pt x="440015" y="155199"/>
                  <a:pt x="417519" y="206722"/>
                </a:cubicBezTo>
                <a:cubicBezTo>
                  <a:pt x="410444" y="223049"/>
                  <a:pt x="404639" y="239558"/>
                  <a:pt x="404457" y="263868"/>
                </a:cubicBezTo>
                <a:close/>
                <a:moveTo>
                  <a:pt x="684203" y="485197"/>
                </a:moveTo>
                <a:cubicBezTo>
                  <a:pt x="685835" y="439843"/>
                  <a:pt x="678034" y="398117"/>
                  <a:pt x="639574" y="368365"/>
                </a:cubicBezTo>
                <a:cubicBezTo>
                  <a:pt x="632680" y="363103"/>
                  <a:pt x="624154" y="355847"/>
                  <a:pt x="615264" y="360382"/>
                </a:cubicBezTo>
                <a:cubicBezTo>
                  <a:pt x="604379" y="365825"/>
                  <a:pt x="611273" y="376528"/>
                  <a:pt x="612906" y="384329"/>
                </a:cubicBezTo>
                <a:cubicBezTo>
                  <a:pt x="629777" y="462520"/>
                  <a:pt x="623972" y="539078"/>
                  <a:pt x="598937" y="614911"/>
                </a:cubicBezTo>
                <a:cubicBezTo>
                  <a:pt x="593857" y="630331"/>
                  <a:pt x="593313" y="647566"/>
                  <a:pt x="591498" y="663893"/>
                </a:cubicBezTo>
                <a:cubicBezTo>
                  <a:pt x="590773" y="671150"/>
                  <a:pt x="589140" y="681128"/>
                  <a:pt x="596578" y="684938"/>
                </a:cubicBezTo>
                <a:cubicBezTo>
                  <a:pt x="607463" y="690380"/>
                  <a:pt x="611999" y="678951"/>
                  <a:pt x="617260" y="672602"/>
                </a:cubicBezTo>
                <a:cubicBezTo>
                  <a:pt x="661344" y="617995"/>
                  <a:pt x="683477" y="555406"/>
                  <a:pt x="684203" y="485379"/>
                </a:cubicBezTo>
                <a:close/>
              </a:path>
            </a:pathLst>
          </a:custGeom>
          <a:solidFill>
            <a:srgbClr val="B9F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45" name="Google Shape;445;p6"/>
          <p:cNvSpPr/>
          <p:nvPr/>
        </p:nvSpPr>
        <p:spPr>
          <a:xfrm>
            <a:off x="1477743" y="1331064"/>
            <a:ext cx="682462" cy="681986"/>
          </a:xfrm>
          <a:custGeom>
            <a:avLst/>
            <a:gdLst/>
            <a:ahLst/>
            <a:cxnLst/>
            <a:rect l="l" t="t" r="r" b="b"/>
            <a:pathLst>
              <a:path w="682463" h="681990" extrusionOk="0">
                <a:moveTo>
                  <a:pt x="682283" y="681342"/>
                </a:moveTo>
                <a:cubicBezTo>
                  <a:pt x="485445" y="687692"/>
                  <a:pt x="318904" y="649050"/>
                  <a:pt x="198624" y="493756"/>
                </a:cubicBezTo>
                <a:cubicBezTo>
                  <a:pt x="152725" y="434614"/>
                  <a:pt x="131862" y="367127"/>
                  <a:pt x="136398" y="292746"/>
                </a:cubicBezTo>
                <a:cubicBezTo>
                  <a:pt x="138756" y="255555"/>
                  <a:pt x="128960" y="227436"/>
                  <a:pt x="99570" y="202037"/>
                </a:cubicBezTo>
                <a:cubicBezTo>
                  <a:pt x="69818" y="176276"/>
                  <a:pt x="44963" y="144709"/>
                  <a:pt x="19565" y="114231"/>
                </a:cubicBezTo>
                <a:cubicBezTo>
                  <a:pt x="-8555" y="80487"/>
                  <a:pt x="-6559" y="67063"/>
                  <a:pt x="26822" y="36766"/>
                </a:cubicBezTo>
                <a:cubicBezTo>
                  <a:pt x="33353" y="30779"/>
                  <a:pt x="40428" y="25155"/>
                  <a:pt x="47866" y="20075"/>
                </a:cubicBezTo>
                <a:cubicBezTo>
                  <a:pt x="93039" y="-11128"/>
                  <a:pt x="108641" y="-7319"/>
                  <a:pt x="134221" y="41120"/>
                </a:cubicBezTo>
                <a:cubicBezTo>
                  <a:pt x="139663" y="51279"/>
                  <a:pt x="145469" y="61257"/>
                  <a:pt x="150185" y="71779"/>
                </a:cubicBezTo>
                <a:cubicBezTo>
                  <a:pt x="176854" y="130377"/>
                  <a:pt x="214770" y="169201"/>
                  <a:pt x="286248" y="167386"/>
                </a:cubicBezTo>
                <a:cubicBezTo>
                  <a:pt x="335413" y="166116"/>
                  <a:pt x="376776" y="192241"/>
                  <a:pt x="412878" y="224896"/>
                </a:cubicBezTo>
                <a:cubicBezTo>
                  <a:pt x="444444" y="253378"/>
                  <a:pt x="478369" y="278232"/>
                  <a:pt x="518281" y="293834"/>
                </a:cubicBezTo>
                <a:cubicBezTo>
                  <a:pt x="532250" y="299277"/>
                  <a:pt x="543136" y="306352"/>
                  <a:pt x="544043" y="323405"/>
                </a:cubicBezTo>
                <a:cubicBezTo>
                  <a:pt x="551118" y="454207"/>
                  <a:pt x="584136" y="575394"/>
                  <a:pt x="682464" y="681342"/>
                </a:cubicBezTo>
                <a:close/>
              </a:path>
            </a:pathLst>
          </a:custGeom>
          <a:solidFill>
            <a:srgbClr val="B9F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46" name="Google Shape;446;p6"/>
          <p:cNvSpPr/>
          <p:nvPr/>
        </p:nvSpPr>
        <p:spPr>
          <a:xfrm>
            <a:off x="2816553" y="1445510"/>
            <a:ext cx="182797" cy="328516"/>
          </a:xfrm>
          <a:custGeom>
            <a:avLst/>
            <a:gdLst/>
            <a:ahLst/>
            <a:cxnLst/>
            <a:rect l="l" t="t" r="r" b="b"/>
            <a:pathLst>
              <a:path w="182797" h="328513" extrusionOk="0">
                <a:moveTo>
                  <a:pt x="25052" y="328513"/>
                </a:moveTo>
                <a:cubicBezTo>
                  <a:pt x="23056" y="288057"/>
                  <a:pt x="28499" y="249234"/>
                  <a:pt x="28136" y="210048"/>
                </a:cubicBezTo>
                <a:cubicBezTo>
                  <a:pt x="27773" y="162335"/>
                  <a:pt x="21968" y="115529"/>
                  <a:pt x="4733" y="71263"/>
                </a:cubicBezTo>
                <a:cubicBezTo>
                  <a:pt x="-6515" y="42418"/>
                  <a:pt x="2556" y="28268"/>
                  <a:pt x="29043" y="19015"/>
                </a:cubicBezTo>
                <a:cubicBezTo>
                  <a:pt x="62968" y="7042"/>
                  <a:pt x="97256" y="-1848"/>
                  <a:pt x="133721" y="329"/>
                </a:cubicBezTo>
                <a:cubicBezTo>
                  <a:pt x="165832" y="2143"/>
                  <a:pt x="181615" y="16294"/>
                  <a:pt x="182704" y="50400"/>
                </a:cubicBezTo>
                <a:cubicBezTo>
                  <a:pt x="184337" y="106640"/>
                  <a:pt x="164381" y="155623"/>
                  <a:pt x="137168" y="202247"/>
                </a:cubicBezTo>
                <a:cubicBezTo>
                  <a:pt x="108867" y="250867"/>
                  <a:pt x="71314" y="292230"/>
                  <a:pt x="25234" y="328513"/>
                </a:cubicBezTo>
                <a:close/>
              </a:path>
            </a:pathLst>
          </a:custGeom>
          <a:solidFill>
            <a:srgbClr val="B9F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447" name="Google Shape;447;p6"/>
          <p:cNvGrpSpPr/>
          <p:nvPr/>
        </p:nvGrpSpPr>
        <p:grpSpPr>
          <a:xfrm>
            <a:off x="5194301" y="1093788"/>
            <a:ext cx="3732212" cy="4037012"/>
            <a:chOff x="3272" y="689"/>
            <a:chExt cx="2351" cy="2543"/>
          </a:xfrm>
        </p:grpSpPr>
        <p:sp>
          <p:nvSpPr>
            <p:cNvPr id="448" name="Google Shape;448;p6"/>
            <p:cNvSpPr/>
            <p:nvPr/>
          </p:nvSpPr>
          <p:spPr>
            <a:xfrm>
              <a:off x="3272" y="915"/>
              <a:ext cx="2351" cy="2317"/>
            </a:xfrm>
            <a:custGeom>
              <a:avLst/>
              <a:gdLst/>
              <a:ahLst/>
              <a:cxnLst/>
              <a:rect l="l" t="t" r="r" b="b"/>
              <a:pathLst>
                <a:path w="301" h="297" extrusionOk="0">
                  <a:moveTo>
                    <a:pt x="274" y="59"/>
                  </a:moveTo>
                  <a:cubicBezTo>
                    <a:pt x="300" y="100"/>
                    <a:pt x="301" y="159"/>
                    <a:pt x="264" y="202"/>
                  </a:cubicBezTo>
                  <a:cubicBezTo>
                    <a:pt x="259" y="208"/>
                    <a:pt x="254" y="213"/>
                    <a:pt x="248" y="218"/>
                  </a:cubicBezTo>
                  <a:cubicBezTo>
                    <a:pt x="229" y="237"/>
                    <a:pt x="220" y="260"/>
                    <a:pt x="220" y="287"/>
                  </a:cubicBezTo>
                  <a:cubicBezTo>
                    <a:pt x="220" y="295"/>
                    <a:pt x="218" y="297"/>
                    <a:pt x="210" y="297"/>
                  </a:cubicBezTo>
                  <a:cubicBezTo>
                    <a:pt x="177" y="297"/>
                    <a:pt x="144" y="297"/>
                    <a:pt x="111" y="297"/>
                  </a:cubicBezTo>
                  <a:cubicBezTo>
                    <a:pt x="103" y="297"/>
                    <a:pt x="99" y="295"/>
                    <a:pt x="101" y="287"/>
                  </a:cubicBezTo>
                  <a:cubicBezTo>
                    <a:pt x="102" y="280"/>
                    <a:pt x="99" y="279"/>
                    <a:pt x="91" y="278"/>
                  </a:cubicBezTo>
                  <a:cubicBezTo>
                    <a:pt x="75" y="278"/>
                    <a:pt x="58" y="277"/>
                    <a:pt x="41" y="275"/>
                  </a:cubicBezTo>
                  <a:cubicBezTo>
                    <a:pt x="26" y="272"/>
                    <a:pt x="20" y="261"/>
                    <a:pt x="26" y="246"/>
                  </a:cubicBezTo>
                  <a:cubicBezTo>
                    <a:pt x="28" y="240"/>
                    <a:pt x="32" y="233"/>
                    <a:pt x="27" y="225"/>
                  </a:cubicBezTo>
                  <a:cubicBezTo>
                    <a:pt x="25" y="221"/>
                    <a:pt x="30" y="215"/>
                    <a:pt x="35" y="215"/>
                  </a:cubicBezTo>
                  <a:cubicBezTo>
                    <a:pt x="39" y="215"/>
                    <a:pt x="44" y="215"/>
                    <a:pt x="48" y="214"/>
                  </a:cubicBezTo>
                  <a:cubicBezTo>
                    <a:pt x="49" y="213"/>
                    <a:pt x="49" y="212"/>
                    <a:pt x="49" y="211"/>
                  </a:cubicBezTo>
                  <a:cubicBezTo>
                    <a:pt x="45" y="211"/>
                    <a:pt x="41" y="211"/>
                    <a:pt x="37" y="211"/>
                  </a:cubicBezTo>
                  <a:cubicBezTo>
                    <a:pt x="25" y="210"/>
                    <a:pt x="21" y="205"/>
                    <a:pt x="24" y="193"/>
                  </a:cubicBezTo>
                  <a:cubicBezTo>
                    <a:pt x="26" y="186"/>
                    <a:pt x="25" y="182"/>
                    <a:pt x="16" y="180"/>
                  </a:cubicBezTo>
                  <a:cubicBezTo>
                    <a:pt x="2" y="176"/>
                    <a:pt x="0" y="167"/>
                    <a:pt x="9" y="156"/>
                  </a:cubicBezTo>
                  <a:cubicBezTo>
                    <a:pt x="19" y="145"/>
                    <a:pt x="29" y="134"/>
                    <a:pt x="38" y="123"/>
                  </a:cubicBezTo>
                  <a:cubicBezTo>
                    <a:pt x="40" y="121"/>
                    <a:pt x="42" y="117"/>
                    <a:pt x="42" y="114"/>
                  </a:cubicBezTo>
                  <a:cubicBezTo>
                    <a:pt x="37" y="73"/>
                    <a:pt x="63" y="49"/>
                    <a:pt x="91" y="28"/>
                  </a:cubicBezTo>
                  <a:cubicBezTo>
                    <a:pt x="113" y="12"/>
                    <a:pt x="137" y="2"/>
                    <a:pt x="163" y="1"/>
                  </a:cubicBezTo>
                  <a:cubicBezTo>
                    <a:pt x="172" y="0"/>
                    <a:pt x="182" y="2"/>
                    <a:pt x="191" y="2"/>
                  </a:cubicBezTo>
                  <a:cubicBezTo>
                    <a:pt x="195" y="3"/>
                    <a:pt x="197" y="5"/>
                    <a:pt x="196" y="10"/>
                  </a:cubicBezTo>
                  <a:cubicBezTo>
                    <a:pt x="195" y="33"/>
                    <a:pt x="206" y="50"/>
                    <a:pt x="227" y="61"/>
                  </a:cubicBezTo>
                  <a:cubicBezTo>
                    <a:pt x="229" y="62"/>
                    <a:pt x="231" y="66"/>
                    <a:pt x="231" y="69"/>
                  </a:cubicBezTo>
                  <a:cubicBezTo>
                    <a:pt x="232" y="79"/>
                    <a:pt x="232" y="88"/>
                    <a:pt x="232" y="98"/>
                  </a:cubicBezTo>
                  <a:cubicBezTo>
                    <a:pt x="231" y="102"/>
                    <a:pt x="233" y="104"/>
                    <a:pt x="238" y="104"/>
                  </a:cubicBezTo>
                  <a:cubicBezTo>
                    <a:pt x="262" y="106"/>
                    <a:pt x="262" y="106"/>
                    <a:pt x="262" y="82"/>
                  </a:cubicBezTo>
                  <a:cubicBezTo>
                    <a:pt x="262" y="79"/>
                    <a:pt x="263" y="77"/>
                    <a:pt x="262" y="74"/>
                  </a:cubicBezTo>
                  <a:cubicBezTo>
                    <a:pt x="261" y="65"/>
                    <a:pt x="265" y="60"/>
                    <a:pt x="274" y="59"/>
                  </a:cubicBezTo>
                  <a:close/>
                  <a:moveTo>
                    <a:pt x="174" y="117"/>
                  </a:moveTo>
                  <a:cubicBezTo>
                    <a:pt x="176" y="122"/>
                    <a:pt x="178" y="126"/>
                    <a:pt x="179" y="131"/>
                  </a:cubicBezTo>
                  <a:cubicBezTo>
                    <a:pt x="181" y="137"/>
                    <a:pt x="178" y="141"/>
                    <a:pt x="171" y="139"/>
                  </a:cubicBezTo>
                  <a:cubicBezTo>
                    <a:pt x="169" y="139"/>
                    <a:pt x="166" y="138"/>
                    <a:pt x="164" y="137"/>
                  </a:cubicBezTo>
                  <a:cubicBezTo>
                    <a:pt x="159" y="135"/>
                    <a:pt x="156" y="137"/>
                    <a:pt x="154" y="143"/>
                  </a:cubicBezTo>
                  <a:cubicBezTo>
                    <a:pt x="151" y="150"/>
                    <a:pt x="151" y="154"/>
                    <a:pt x="159" y="156"/>
                  </a:cubicBezTo>
                  <a:cubicBezTo>
                    <a:pt x="161" y="157"/>
                    <a:pt x="163" y="158"/>
                    <a:pt x="165" y="159"/>
                  </a:cubicBezTo>
                  <a:cubicBezTo>
                    <a:pt x="170" y="162"/>
                    <a:pt x="170" y="167"/>
                    <a:pt x="165" y="170"/>
                  </a:cubicBezTo>
                  <a:cubicBezTo>
                    <a:pt x="163" y="171"/>
                    <a:pt x="161" y="173"/>
                    <a:pt x="159" y="174"/>
                  </a:cubicBezTo>
                  <a:cubicBezTo>
                    <a:pt x="153" y="176"/>
                    <a:pt x="152" y="180"/>
                    <a:pt x="155" y="186"/>
                  </a:cubicBezTo>
                  <a:cubicBezTo>
                    <a:pt x="158" y="194"/>
                    <a:pt x="163" y="193"/>
                    <a:pt x="170" y="191"/>
                  </a:cubicBezTo>
                  <a:cubicBezTo>
                    <a:pt x="173" y="190"/>
                    <a:pt x="177" y="190"/>
                    <a:pt x="180" y="190"/>
                  </a:cubicBezTo>
                  <a:cubicBezTo>
                    <a:pt x="180" y="194"/>
                    <a:pt x="181" y="197"/>
                    <a:pt x="180" y="201"/>
                  </a:cubicBezTo>
                  <a:cubicBezTo>
                    <a:pt x="178" y="211"/>
                    <a:pt x="178" y="212"/>
                    <a:pt x="188" y="215"/>
                  </a:cubicBezTo>
                  <a:cubicBezTo>
                    <a:pt x="198" y="219"/>
                    <a:pt x="197" y="210"/>
                    <a:pt x="200" y="206"/>
                  </a:cubicBezTo>
                  <a:cubicBezTo>
                    <a:pt x="202" y="204"/>
                    <a:pt x="205" y="200"/>
                    <a:pt x="207" y="200"/>
                  </a:cubicBezTo>
                  <a:cubicBezTo>
                    <a:pt x="209" y="200"/>
                    <a:pt x="212" y="203"/>
                    <a:pt x="214" y="206"/>
                  </a:cubicBezTo>
                  <a:cubicBezTo>
                    <a:pt x="215" y="207"/>
                    <a:pt x="216" y="208"/>
                    <a:pt x="217" y="210"/>
                  </a:cubicBezTo>
                  <a:cubicBezTo>
                    <a:pt x="219" y="215"/>
                    <a:pt x="222" y="216"/>
                    <a:pt x="228" y="213"/>
                  </a:cubicBezTo>
                  <a:cubicBezTo>
                    <a:pt x="235" y="210"/>
                    <a:pt x="237" y="207"/>
                    <a:pt x="233" y="200"/>
                  </a:cubicBezTo>
                  <a:cubicBezTo>
                    <a:pt x="232" y="198"/>
                    <a:pt x="232" y="196"/>
                    <a:pt x="231" y="194"/>
                  </a:cubicBezTo>
                  <a:cubicBezTo>
                    <a:pt x="230" y="188"/>
                    <a:pt x="233" y="185"/>
                    <a:pt x="239" y="186"/>
                  </a:cubicBezTo>
                  <a:cubicBezTo>
                    <a:pt x="241" y="187"/>
                    <a:pt x="243" y="187"/>
                    <a:pt x="245" y="188"/>
                  </a:cubicBezTo>
                  <a:cubicBezTo>
                    <a:pt x="253" y="191"/>
                    <a:pt x="255" y="188"/>
                    <a:pt x="257" y="181"/>
                  </a:cubicBezTo>
                  <a:cubicBezTo>
                    <a:pt x="260" y="175"/>
                    <a:pt x="258" y="172"/>
                    <a:pt x="252" y="169"/>
                  </a:cubicBezTo>
                  <a:cubicBezTo>
                    <a:pt x="248" y="168"/>
                    <a:pt x="246" y="164"/>
                    <a:pt x="242" y="162"/>
                  </a:cubicBezTo>
                  <a:cubicBezTo>
                    <a:pt x="245" y="158"/>
                    <a:pt x="248" y="155"/>
                    <a:pt x="252" y="152"/>
                  </a:cubicBezTo>
                  <a:cubicBezTo>
                    <a:pt x="253" y="151"/>
                    <a:pt x="255" y="151"/>
                    <a:pt x="256" y="149"/>
                  </a:cubicBezTo>
                  <a:cubicBezTo>
                    <a:pt x="257" y="148"/>
                    <a:pt x="258" y="146"/>
                    <a:pt x="257" y="145"/>
                  </a:cubicBezTo>
                  <a:cubicBezTo>
                    <a:pt x="255" y="134"/>
                    <a:pt x="251" y="132"/>
                    <a:pt x="241" y="135"/>
                  </a:cubicBezTo>
                  <a:cubicBezTo>
                    <a:pt x="238" y="136"/>
                    <a:pt x="232" y="137"/>
                    <a:pt x="231" y="135"/>
                  </a:cubicBezTo>
                  <a:cubicBezTo>
                    <a:pt x="229" y="133"/>
                    <a:pt x="230" y="128"/>
                    <a:pt x="230" y="125"/>
                  </a:cubicBezTo>
                  <a:cubicBezTo>
                    <a:pt x="230" y="123"/>
                    <a:pt x="231" y="121"/>
                    <a:pt x="231" y="119"/>
                  </a:cubicBezTo>
                  <a:cubicBezTo>
                    <a:pt x="231" y="117"/>
                    <a:pt x="231" y="114"/>
                    <a:pt x="229" y="113"/>
                  </a:cubicBezTo>
                  <a:cubicBezTo>
                    <a:pt x="221" y="107"/>
                    <a:pt x="216" y="108"/>
                    <a:pt x="211" y="118"/>
                  </a:cubicBezTo>
                  <a:cubicBezTo>
                    <a:pt x="210" y="120"/>
                    <a:pt x="210" y="122"/>
                    <a:pt x="208" y="123"/>
                  </a:cubicBezTo>
                  <a:cubicBezTo>
                    <a:pt x="205" y="124"/>
                    <a:pt x="202" y="124"/>
                    <a:pt x="199" y="123"/>
                  </a:cubicBezTo>
                  <a:cubicBezTo>
                    <a:pt x="197" y="123"/>
                    <a:pt x="196" y="120"/>
                    <a:pt x="195" y="117"/>
                  </a:cubicBezTo>
                  <a:cubicBezTo>
                    <a:pt x="192" y="110"/>
                    <a:pt x="188" y="109"/>
                    <a:pt x="181" y="113"/>
                  </a:cubicBezTo>
                  <a:cubicBezTo>
                    <a:pt x="179" y="114"/>
                    <a:pt x="177" y="116"/>
                    <a:pt x="174" y="117"/>
                  </a:cubicBezTo>
                  <a:close/>
                  <a:moveTo>
                    <a:pt x="127" y="71"/>
                  </a:moveTo>
                  <a:cubicBezTo>
                    <a:pt x="127" y="78"/>
                    <a:pt x="115" y="79"/>
                    <a:pt x="121" y="88"/>
                  </a:cubicBezTo>
                  <a:cubicBezTo>
                    <a:pt x="130" y="100"/>
                    <a:pt x="136" y="89"/>
                    <a:pt x="142" y="86"/>
                  </a:cubicBezTo>
                  <a:cubicBezTo>
                    <a:pt x="148" y="91"/>
                    <a:pt x="140" y="102"/>
                    <a:pt x="152" y="103"/>
                  </a:cubicBezTo>
                  <a:cubicBezTo>
                    <a:pt x="166" y="104"/>
                    <a:pt x="161" y="92"/>
                    <a:pt x="165" y="86"/>
                  </a:cubicBezTo>
                  <a:cubicBezTo>
                    <a:pt x="169" y="89"/>
                    <a:pt x="174" y="92"/>
                    <a:pt x="178" y="95"/>
                  </a:cubicBezTo>
                  <a:cubicBezTo>
                    <a:pt x="182" y="91"/>
                    <a:pt x="187" y="88"/>
                    <a:pt x="187" y="84"/>
                  </a:cubicBezTo>
                  <a:cubicBezTo>
                    <a:pt x="187" y="80"/>
                    <a:pt x="183" y="76"/>
                    <a:pt x="180" y="71"/>
                  </a:cubicBezTo>
                  <a:cubicBezTo>
                    <a:pt x="185" y="66"/>
                    <a:pt x="197" y="74"/>
                    <a:pt x="197" y="60"/>
                  </a:cubicBezTo>
                  <a:cubicBezTo>
                    <a:pt x="196" y="46"/>
                    <a:pt x="185" y="53"/>
                    <a:pt x="180" y="48"/>
                  </a:cubicBezTo>
                  <a:cubicBezTo>
                    <a:pt x="182" y="44"/>
                    <a:pt x="188" y="40"/>
                    <a:pt x="187" y="36"/>
                  </a:cubicBezTo>
                  <a:cubicBezTo>
                    <a:pt x="187" y="32"/>
                    <a:pt x="182" y="28"/>
                    <a:pt x="178" y="24"/>
                  </a:cubicBezTo>
                  <a:cubicBezTo>
                    <a:pt x="173" y="28"/>
                    <a:pt x="169" y="31"/>
                    <a:pt x="165" y="34"/>
                  </a:cubicBezTo>
                  <a:cubicBezTo>
                    <a:pt x="160" y="28"/>
                    <a:pt x="167" y="19"/>
                    <a:pt x="156" y="17"/>
                  </a:cubicBezTo>
                  <a:cubicBezTo>
                    <a:pt x="142" y="14"/>
                    <a:pt x="146" y="27"/>
                    <a:pt x="143" y="33"/>
                  </a:cubicBezTo>
                  <a:cubicBezTo>
                    <a:pt x="136" y="34"/>
                    <a:pt x="134" y="21"/>
                    <a:pt x="125" y="28"/>
                  </a:cubicBezTo>
                  <a:cubicBezTo>
                    <a:pt x="114" y="37"/>
                    <a:pt x="125" y="42"/>
                    <a:pt x="128" y="48"/>
                  </a:cubicBezTo>
                  <a:cubicBezTo>
                    <a:pt x="122" y="53"/>
                    <a:pt x="110" y="47"/>
                    <a:pt x="110" y="60"/>
                  </a:cubicBezTo>
                  <a:cubicBezTo>
                    <a:pt x="111" y="74"/>
                    <a:pt x="122" y="66"/>
                    <a:pt x="127" y="71"/>
                  </a:cubicBezTo>
                  <a:close/>
                  <a:moveTo>
                    <a:pt x="119" y="96"/>
                  </a:moveTo>
                  <a:cubicBezTo>
                    <a:pt x="106" y="94"/>
                    <a:pt x="106" y="94"/>
                    <a:pt x="104" y="104"/>
                  </a:cubicBezTo>
                  <a:cubicBezTo>
                    <a:pt x="103" y="109"/>
                    <a:pt x="100" y="112"/>
                    <a:pt x="95" y="109"/>
                  </a:cubicBezTo>
                  <a:cubicBezTo>
                    <a:pt x="93" y="108"/>
                    <a:pt x="90" y="107"/>
                    <a:pt x="88" y="106"/>
                  </a:cubicBezTo>
                  <a:cubicBezTo>
                    <a:pt x="80" y="115"/>
                    <a:pt x="80" y="115"/>
                    <a:pt x="88" y="123"/>
                  </a:cubicBezTo>
                  <a:cubicBezTo>
                    <a:pt x="89" y="125"/>
                    <a:pt x="88" y="130"/>
                    <a:pt x="87" y="133"/>
                  </a:cubicBezTo>
                  <a:cubicBezTo>
                    <a:pt x="86" y="135"/>
                    <a:pt x="83" y="136"/>
                    <a:pt x="80" y="138"/>
                  </a:cubicBezTo>
                  <a:cubicBezTo>
                    <a:pt x="83" y="142"/>
                    <a:pt x="85" y="146"/>
                    <a:pt x="88" y="151"/>
                  </a:cubicBezTo>
                  <a:cubicBezTo>
                    <a:pt x="91" y="149"/>
                    <a:pt x="93" y="148"/>
                    <a:pt x="95" y="147"/>
                  </a:cubicBezTo>
                  <a:cubicBezTo>
                    <a:pt x="100" y="145"/>
                    <a:pt x="104" y="147"/>
                    <a:pt x="104" y="152"/>
                  </a:cubicBezTo>
                  <a:cubicBezTo>
                    <a:pt x="104" y="158"/>
                    <a:pt x="105" y="161"/>
                    <a:pt x="112" y="161"/>
                  </a:cubicBezTo>
                  <a:cubicBezTo>
                    <a:pt x="119" y="161"/>
                    <a:pt x="120" y="158"/>
                    <a:pt x="120" y="152"/>
                  </a:cubicBezTo>
                  <a:cubicBezTo>
                    <a:pt x="120" y="147"/>
                    <a:pt x="123" y="145"/>
                    <a:pt x="128" y="146"/>
                  </a:cubicBezTo>
                  <a:cubicBezTo>
                    <a:pt x="138" y="149"/>
                    <a:pt x="138" y="150"/>
                    <a:pt x="143" y="138"/>
                  </a:cubicBezTo>
                  <a:cubicBezTo>
                    <a:pt x="133" y="129"/>
                    <a:pt x="133" y="129"/>
                    <a:pt x="143" y="117"/>
                  </a:cubicBezTo>
                  <a:cubicBezTo>
                    <a:pt x="138" y="107"/>
                    <a:pt x="138" y="107"/>
                    <a:pt x="128" y="109"/>
                  </a:cubicBezTo>
                  <a:cubicBezTo>
                    <a:pt x="126" y="110"/>
                    <a:pt x="122" y="106"/>
                    <a:pt x="120" y="104"/>
                  </a:cubicBezTo>
                  <a:cubicBezTo>
                    <a:pt x="118" y="102"/>
                    <a:pt x="119" y="99"/>
                    <a:pt x="119" y="96"/>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6"/>
            <p:cNvSpPr/>
            <p:nvPr/>
          </p:nvSpPr>
          <p:spPr>
            <a:xfrm>
              <a:off x="4834" y="689"/>
              <a:ext cx="749" cy="991"/>
            </a:xfrm>
            <a:custGeom>
              <a:avLst/>
              <a:gdLst/>
              <a:ahLst/>
              <a:cxnLst/>
              <a:rect l="l" t="t" r="r" b="b"/>
              <a:pathLst>
                <a:path w="96" h="127" extrusionOk="0">
                  <a:moveTo>
                    <a:pt x="62" y="1"/>
                  </a:moveTo>
                  <a:cubicBezTo>
                    <a:pt x="77" y="4"/>
                    <a:pt x="89" y="19"/>
                    <a:pt x="92" y="34"/>
                  </a:cubicBezTo>
                  <a:cubicBezTo>
                    <a:pt x="96" y="57"/>
                    <a:pt x="85" y="77"/>
                    <a:pt x="63" y="86"/>
                  </a:cubicBezTo>
                  <a:cubicBezTo>
                    <a:pt x="59" y="88"/>
                    <a:pt x="57" y="90"/>
                    <a:pt x="57" y="95"/>
                  </a:cubicBezTo>
                  <a:cubicBezTo>
                    <a:pt x="57" y="106"/>
                    <a:pt x="57" y="116"/>
                    <a:pt x="57" y="127"/>
                  </a:cubicBezTo>
                  <a:cubicBezTo>
                    <a:pt x="50" y="127"/>
                    <a:pt x="44" y="127"/>
                    <a:pt x="37" y="127"/>
                  </a:cubicBezTo>
                  <a:cubicBezTo>
                    <a:pt x="37" y="117"/>
                    <a:pt x="37" y="108"/>
                    <a:pt x="37" y="98"/>
                  </a:cubicBezTo>
                  <a:cubicBezTo>
                    <a:pt x="37" y="91"/>
                    <a:pt x="35" y="88"/>
                    <a:pt x="29" y="85"/>
                  </a:cubicBezTo>
                  <a:cubicBezTo>
                    <a:pt x="12" y="78"/>
                    <a:pt x="3" y="65"/>
                    <a:pt x="1" y="47"/>
                  </a:cubicBezTo>
                  <a:cubicBezTo>
                    <a:pt x="0" y="28"/>
                    <a:pt x="8" y="13"/>
                    <a:pt x="24" y="3"/>
                  </a:cubicBezTo>
                  <a:cubicBezTo>
                    <a:pt x="26" y="2"/>
                    <a:pt x="28" y="2"/>
                    <a:pt x="32" y="0"/>
                  </a:cubicBezTo>
                  <a:cubicBezTo>
                    <a:pt x="32" y="11"/>
                    <a:pt x="32" y="21"/>
                    <a:pt x="32" y="30"/>
                  </a:cubicBezTo>
                  <a:cubicBezTo>
                    <a:pt x="32" y="37"/>
                    <a:pt x="32" y="43"/>
                    <a:pt x="32" y="50"/>
                  </a:cubicBezTo>
                  <a:cubicBezTo>
                    <a:pt x="31" y="56"/>
                    <a:pt x="34" y="58"/>
                    <a:pt x="40" y="58"/>
                  </a:cubicBezTo>
                  <a:cubicBezTo>
                    <a:pt x="45" y="57"/>
                    <a:pt x="50" y="57"/>
                    <a:pt x="56" y="58"/>
                  </a:cubicBezTo>
                  <a:cubicBezTo>
                    <a:pt x="61" y="58"/>
                    <a:pt x="62" y="56"/>
                    <a:pt x="62" y="51"/>
                  </a:cubicBezTo>
                  <a:cubicBezTo>
                    <a:pt x="62" y="34"/>
                    <a:pt x="62" y="18"/>
                    <a:pt x="62" y="1"/>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450;p6"/>
            <p:cNvSpPr/>
            <p:nvPr/>
          </p:nvSpPr>
          <p:spPr>
            <a:xfrm>
              <a:off x="4498" y="1812"/>
              <a:ext cx="750" cy="749"/>
            </a:xfrm>
            <a:custGeom>
              <a:avLst/>
              <a:gdLst/>
              <a:ahLst/>
              <a:cxnLst/>
              <a:rect l="l" t="t" r="r" b="b"/>
              <a:pathLst>
                <a:path w="96" h="96" extrusionOk="0">
                  <a:moveTo>
                    <a:pt x="72" y="92"/>
                  </a:moveTo>
                  <a:cubicBezTo>
                    <a:pt x="70" y="93"/>
                    <a:pt x="68" y="94"/>
                    <a:pt x="66" y="94"/>
                  </a:cubicBezTo>
                  <a:cubicBezTo>
                    <a:pt x="60" y="90"/>
                    <a:pt x="61" y="79"/>
                    <a:pt x="50" y="79"/>
                  </a:cubicBezTo>
                  <a:cubicBezTo>
                    <a:pt x="38" y="79"/>
                    <a:pt x="41" y="91"/>
                    <a:pt x="34" y="96"/>
                  </a:cubicBezTo>
                  <a:cubicBezTo>
                    <a:pt x="33" y="95"/>
                    <a:pt x="30" y="94"/>
                    <a:pt x="28" y="94"/>
                  </a:cubicBezTo>
                  <a:cubicBezTo>
                    <a:pt x="26" y="86"/>
                    <a:pt x="35" y="79"/>
                    <a:pt x="27" y="71"/>
                  </a:cubicBezTo>
                  <a:cubicBezTo>
                    <a:pt x="19" y="63"/>
                    <a:pt x="13" y="73"/>
                    <a:pt x="4" y="71"/>
                  </a:cubicBezTo>
                  <a:cubicBezTo>
                    <a:pt x="0" y="67"/>
                    <a:pt x="2" y="64"/>
                    <a:pt x="7" y="61"/>
                  </a:cubicBezTo>
                  <a:cubicBezTo>
                    <a:pt x="14" y="58"/>
                    <a:pt x="19" y="55"/>
                    <a:pt x="16" y="47"/>
                  </a:cubicBezTo>
                  <a:cubicBezTo>
                    <a:pt x="14" y="43"/>
                    <a:pt x="9" y="41"/>
                    <a:pt x="6" y="38"/>
                  </a:cubicBezTo>
                  <a:cubicBezTo>
                    <a:pt x="4" y="36"/>
                    <a:pt x="1" y="33"/>
                    <a:pt x="1" y="31"/>
                  </a:cubicBezTo>
                  <a:cubicBezTo>
                    <a:pt x="2" y="26"/>
                    <a:pt x="6" y="27"/>
                    <a:pt x="10" y="28"/>
                  </a:cubicBezTo>
                  <a:cubicBezTo>
                    <a:pt x="16" y="30"/>
                    <a:pt x="21" y="32"/>
                    <a:pt x="26" y="25"/>
                  </a:cubicBezTo>
                  <a:cubicBezTo>
                    <a:pt x="31" y="19"/>
                    <a:pt x="27" y="15"/>
                    <a:pt x="25" y="11"/>
                  </a:cubicBezTo>
                  <a:cubicBezTo>
                    <a:pt x="23" y="5"/>
                    <a:pt x="24" y="2"/>
                    <a:pt x="31" y="1"/>
                  </a:cubicBezTo>
                  <a:cubicBezTo>
                    <a:pt x="33" y="4"/>
                    <a:pt x="35" y="7"/>
                    <a:pt x="36" y="10"/>
                  </a:cubicBezTo>
                  <a:cubicBezTo>
                    <a:pt x="39" y="15"/>
                    <a:pt x="42" y="16"/>
                    <a:pt x="48" y="16"/>
                  </a:cubicBezTo>
                  <a:cubicBezTo>
                    <a:pt x="53" y="16"/>
                    <a:pt x="55" y="13"/>
                    <a:pt x="57" y="8"/>
                  </a:cubicBezTo>
                  <a:cubicBezTo>
                    <a:pt x="58" y="6"/>
                    <a:pt x="58" y="4"/>
                    <a:pt x="60" y="2"/>
                  </a:cubicBezTo>
                  <a:cubicBezTo>
                    <a:pt x="61" y="1"/>
                    <a:pt x="64" y="0"/>
                    <a:pt x="65" y="1"/>
                  </a:cubicBezTo>
                  <a:cubicBezTo>
                    <a:pt x="67" y="2"/>
                    <a:pt x="68" y="4"/>
                    <a:pt x="68" y="6"/>
                  </a:cubicBezTo>
                  <a:cubicBezTo>
                    <a:pt x="69" y="7"/>
                    <a:pt x="68" y="9"/>
                    <a:pt x="67" y="11"/>
                  </a:cubicBezTo>
                  <a:cubicBezTo>
                    <a:pt x="66" y="16"/>
                    <a:pt x="65" y="20"/>
                    <a:pt x="70" y="25"/>
                  </a:cubicBezTo>
                  <a:cubicBezTo>
                    <a:pt x="75" y="30"/>
                    <a:pt x="80" y="27"/>
                    <a:pt x="84" y="25"/>
                  </a:cubicBezTo>
                  <a:cubicBezTo>
                    <a:pt x="90" y="23"/>
                    <a:pt x="94" y="22"/>
                    <a:pt x="95" y="30"/>
                  </a:cubicBezTo>
                  <a:cubicBezTo>
                    <a:pt x="91" y="37"/>
                    <a:pt x="79" y="35"/>
                    <a:pt x="80" y="46"/>
                  </a:cubicBezTo>
                  <a:cubicBezTo>
                    <a:pt x="80" y="58"/>
                    <a:pt x="92" y="55"/>
                    <a:pt x="96" y="62"/>
                  </a:cubicBezTo>
                  <a:cubicBezTo>
                    <a:pt x="96" y="63"/>
                    <a:pt x="95" y="66"/>
                    <a:pt x="94" y="68"/>
                  </a:cubicBezTo>
                  <a:cubicBezTo>
                    <a:pt x="87" y="71"/>
                    <a:pt x="80" y="60"/>
                    <a:pt x="72" y="69"/>
                  </a:cubicBezTo>
                  <a:cubicBezTo>
                    <a:pt x="64" y="78"/>
                    <a:pt x="73" y="84"/>
                    <a:pt x="72" y="92"/>
                  </a:cubicBezTo>
                  <a:close/>
                  <a:moveTo>
                    <a:pt x="48" y="66"/>
                  </a:moveTo>
                  <a:cubicBezTo>
                    <a:pt x="57" y="67"/>
                    <a:pt x="66" y="59"/>
                    <a:pt x="67" y="49"/>
                  </a:cubicBezTo>
                  <a:cubicBezTo>
                    <a:pt x="68" y="39"/>
                    <a:pt x="59" y="30"/>
                    <a:pt x="49" y="29"/>
                  </a:cubicBezTo>
                  <a:cubicBezTo>
                    <a:pt x="39" y="28"/>
                    <a:pt x="30" y="36"/>
                    <a:pt x="30" y="46"/>
                  </a:cubicBezTo>
                  <a:cubicBezTo>
                    <a:pt x="29" y="57"/>
                    <a:pt x="37" y="66"/>
                    <a:pt x="48" y="66"/>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6"/>
            <p:cNvSpPr/>
            <p:nvPr/>
          </p:nvSpPr>
          <p:spPr>
            <a:xfrm>
              <a:off x="4178" y="1095"/>
              <a:ext cx="586" cy="569"/>
            </a:xfrm>
            <a:custGeom>
              <a:avLst/>
              <a:gdLst/>
              <a:ahLst/>
              <a:cxnLst/>
              <a:rect l="l" t="t" r="r" b="b"/>
              <a:pathLst>
                <a:path w="75" h="73" extrusionOk="0">
                  <a:moveTo>
                    <a:pt x="14" y="9"/>
                  </a:moveTo>
                  <a:cubicBezTo>
                    <a:pt x="17" y="10"/>
                    <a:pt x="19" y="12"/>
                    <a:pt x="21" y="14"/>
                  </a:cubicBezTo>
                  <a:cubicBezTo>
                    <a:pt x="27" y="18"/>
                    <a:pt x="32" y="15"/>
                    <a:pt x="33" y="9"/>
                  </a:cubicBezTo>
                  <a:cubicBezTo>
                    <a:pt x="33" y="7"/>
                    <a:pt x="33" y="6"/>
                    <a:pt x="34" y="5"/>
                  </a:cubicBezTo>
                  <a:cubicBezTo>
                    <a:pt x="35" y="3"/>
                    <a:pt x="36" y="1"/>
                    <a:pt x="38" y="0"/>
                  </a:cubicBezTo>
                  <a:cubicBezTo>
                    <a:pt x="39" y="2"/>
                    <a:pt x="41" y="3"/>
                    <a:pt x="42" y="5"/>
                  </a:cubicBezTo>
                  <a:cubicBezTo>
                    <a:pt x="43" y="7"/>
                    <a:pt x="42" y="10"/>
                    <a:pt x="43" y="12"/>
                  </a:cubicBezTo>
                  <a:cubicBezTo>
                    <a:pt x="46" y="16"/>
                    <a:pt x="49" y="18"/>
                    <a:pt x="54" y="14"/>
                  </a:cubicBezTo>
                  <a:cubicBezTo>
                    <a:pt x="56" y="12"/>
                    <a:pt x="58" y="10"/>
                    <a:pt x="61" y="9"/>
                  </a:cubicBezTo>
                  <a:cubicBezTo>
                    <a:pt x="65" y="11"/>
                    <a:pt x="67" y="13"/>
                    <a:pt x="63" y="18"/>
                  </a:cubicBezTo>
                  <a:cubicBezTo>
                    <a:pt x="55" y="27"/>
                    <a:pt x="57" y="30"/>
                    <a:pt x="69" y="33"/>
                  </a:cubicBezTo>
                  <a:cubicBezTo>
                    <a:pt x="71" y="33"/>
                    <a:pt x="73" y="35"/>
                    <a:pt x="75" y="37"/>
                  </a:cubicBezTo>
                  <a:cubicBezTo>
                    <a:pt x="73" y="38"/>
                    <a:pt x="72" y="40"/>
                    <a:pt x="70" y="41"/>
                  </a:cubicBezTo>
                  <a:cubicBezTo>
                    <a:pt x="57" y="44"/>
                    <a:pt x="55" y="47"/>
                    <a:pt x="64" y="57"/>
                  </a:cubicBezTo>
                  <a:cubicBezTo>
                    <a:pt x="64" y="58"/>
                    <a:pt x="65" y="59"/>
                    <a:pt x="66" y="60"/>
                  </a:cubicBezTo>
                  <a:cubicBezTo>
                    <a:pt x="65" y="62"/>
                    <a:pt x="63" y="64"/>
                    <a:pt x="61" y="66"/>
                  </a:cubicBezTo>
                  <a:cubicBezTo>
                    <a:pt x="59" y="64"/>
                    <a:pt x="57" y="62"/>
                    <a:pt x="55" y="60"/>
                  </a:cubicBezTo>
                  <a:cubicBezTo>
                    <a:pt x="48" y="56"/>
                    <a:pt x="43" y="58"/>
                    <a:pt x="42" y="66"/>
                  </a:cubicBezTo>
                  <a:cubicBezTo>
                    <a:pt x="41" y="68"/>
                    <a:pt x="41" y="71"/>
                    <a:pt x="40" y="73"/>
                  </a:cubicBezTo>
                  <a:cubicBezTo>
                    <a:pt x="38" y="72"/>
                    <a:pt x="34" y="72"/>
                    <a:pt x="34" y="70"/>
                  </a:cubicBezTo>
                  <a:cubicBezTo>
                    <a:pt x="29" y="54"/>
                    <a:pt x="29" y="54"/>
                    <a:pt x="16" y="64"/>
                  </a:cubicBezTo>
                  <a:cubicBezTo>
                    <a:pt x="15" y="65"/>
                    <a:pt x="15" y="65"/>
                    <a:pt x="14" y="65"/>
                  </a:cubicBezTo>
                  <a:cubicBezTo>
                    <a:pt x="9" y="63"/>
                    <a:pt x="8" y="60"/>
                    <a:pt x="12" y="56"/>
                  </a:cubicBezTo>
                  <a:cubicBezTo>
                    <a:pt x="14" y="53"/>
                    <a:pt x="17" y="49"/>
                    <a:pt x="16" y="47"/>
                  </a:cubicBezTo>
                  <a:cubicBezTo>
                    <a:pt x="14" y="44"/>
                    <a:pt x="10" y="43"/>
                    <a:pt x="7" y="41"/>
                  </a:cubicBezTo>
                  <a:cubicBezTo>
                    <a:pt x="4" y="40"/>
                    <a:pt x="2" y="38"/>
                    <a:pt x="0" y="37"/>
                  </a:cubicBezTo>
                  <a:cubicBezTo>
                    <a:pt x="2" y="35"/>
                    <a:pt x="4" y="33"/>
                    <a:pt x="6" y="33"/>
                  </a:cubicBezTo>
                  <a:cubicBezTo>
                    <a:pt x="18" y="30"/>
                    <a:pt x="20" y="27"/>
                    <a:pt x="12" y="18"/>
                  </a:cubicBezTo>
                  <a:cubicBezTo>
                    <a:pt x="9" y="13"/>
                    <a:pt x="9" y="11"/>
                    <a:pt x="14" y="9"/>
                  </a:cubicBezTo>
                  <a:close/>
                  <a:moveTo>
                    <a:pt x="50" y="37"/>
                  </a:moveTo>
                  <a:cubicBezTo>
                    <a:pt x="50" y="29"/>
                    <a:pt x="45" y="24"/>
                    <a:pt x="38" y="24"/>
                  </a:cubicBezTo>
                  <a:cubicBezTo>
                    <a:pt x="30" y="24"/>
                    <a:pt x="24" y="30"/>
                    <a:pt x="25" y="37"/>
                  </a:cubicBezTo>
                  <a:cubicBezTo>
                    <a:pt x="25" y="44"/>
                    <a:pt x="31" y="50"/>
                    <a:pt x="38" y="50"/>
                  </a:cubicBezTo>
                  <a:cubicBezTo>
                    <a:pt x="45" y="49"/>
                    <a:pt x="50" y="43"/>
                    <a:pt x="50" y="37"/>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6"/>
            <p:cNvSpPr/>
            <p:nvPr/>
          </p:nvSpPr>
          <p:spPr>
            <a:xfrm>
              <a:off x="3944" y="1695"/>
              <a:ext cx="390" cy="445"/>
            </a:xfrm>
            <a:custGeom>
              <a:avLst/>
              <a:gdLst/>
              <a:ahLst/>
              <a:cxnLst/>
              <a:rect l="l" t="t" r="r" b="b"/>
              <a:pathLst>
                <a:path w="50" h="57" extrusionOk="0">
                  <a:moveTo>
                    <a:pt x="50" y="44"/>
                  </a:moveTo>
                  <a:cubicBezTo>
                    <a:pt x="36" y="38"/>
                    <a:pt x="31" y="41"/>
                    <a:pt x="27" y="57"/>
                  </a:cubicBezTo>
                  <a:cubicBezTo>
                    <a:pt x="25" y="55"/>
                    <a:pt x="24" y="54"/>
                    <a:pt x="24" y="52"/>
                  </a:cubicBezTo>
                  <a:cubicBezTo>
                    <a:pt x="21" y="42"/>
                    <a:pt x="16" y="40"/>
                    <a:pt x="6" y="42"/>
                  </a:cubicBezTo>
                  <a:cubicBezTo>
                    <a:pt x="5" y="43"/>
                    <a:pt x="3" y="42"/>
                    <a:pt x="2" y="42"/>
                  </a:cubicBezTo>
                  <a:cubicBezTo>
                    <a:pt x="2" y="40"/>
                    <a:pt x="2" y="39"/>
                    <a:pt x="3" y="38"/>
                  </a:cubicBezTo>
                  <a:cubicBezTo>
                    <a:pt x="11" y="30"/>
                    <a:pt x="11" y="24"/>
                    <a:pt x="0" y="15"/>
                  </a:cubicBezTo>
                  <a:cubicBezTo>
                    <a:pt x="3" y="15"/>
                    <a:pt x="5" y="13"/>
                    <a:pt x="6" y="14"/>
                  </a:cubicBezTo>
                  <a:cubicBezTo>
                    <a:pt x="16" y="16"/>
                    <a:pt x="21" y="14"/>
                    <a:pt x="24" y="4"/>
                  </a:cubicBezTo>
                  <a:cubicBezTo>
                    <a:pt x="24" y="2"/>
                    <a:pt x="25" y="1"/>
                    <a:pt x="26" y="0"/>
                  </a:cubicBezTo>
                  <a:cubicBezTo>
                    <a:pt x="29" y="5"/>
                    <a:pt x="30" y="10"/>
                    <a:pt x="34" y="13"/>
                  </a:cubicBezTo>
                  <a:cubicBezTo>
                    <a:pt x="37" y="15"/>
                    <a:pt x="43" y="14"/>
                    <a:pt x="49" y="15"/>
                  </a:cubicBezTo>
                  <a:cubicBezTo>
                    <a:pt x="47" y="18"/>
                    <a:pt x="43" y="23"/>
                    <a:pt x="44" y="27"/>
                  </a:cubicBezTo>
                  <a:cubicBezTo>
                    <a:pt x="44" y="33"/>
                    <a:pt x="47" y="38"/>
                    <a:pt x="50" y="44"/>
                  </a:cubicBezTo>
                  <a:close/>
                  <a:moveTo>
                    <a:pt x="36" y="30"/>
                  </a:moveTo>
                  <a:cubicBezTo>
                    <a:pt x="36" y="29"/>
                    <a:pt x="36" y="28"/>
                    <a:pt x="36" y="26"/>
                  </a:cubicBezTo>
                  <a:cubicBezTo>
                    <a:pt x="33" y="24"/>
                    <a:pt x="30" y="20"/>
                    <a:pt x="26" y="19"/>
                  </a:cubicBezTo>
                  <a:cubicBezTo>
                    <a:pt x="21" y="18"/>
                    <a:pt x="16" y="23"/>
                    <a:pt x="17" y="28"/>
                  </a:cubicBezTo>
                  <a:cubicBezTo>
                    <a:pt x="18" y="31"/>
                    <a:pt x="22" y="36"/>
                    <a:pt x="26" y="37"/>
                  </a:cubicBezTo>
                  <a:cubicBezTo>
                    <a:pt x="29" y="37"/>
                    <a:pt x="33" y="32"/>
                    <a:pt x="36" y="30"/>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6"/>
            <p:cNvSpPr/>
            <p:nvPr/>
          </p:nvSpPr>
          <p:spPr>
            <a:xfrm>
              <a:off x="4764" y="2078"/>
              <a:ext cx="218" cy="210"/>
            </a:xfrm>
            <a:custGeom>
              <a:avLst/>
              <a:gdLst/>
              <a:ahLst/>
              <a:cxnLst/>
              <a:rect l="l" t="t" r="r" b="b"/>
              <a:pathLst>
                <a:path w="28" h="27" extrusionOk="0">
                  <a:moveTo>
                    <a:pt x="14" y="27"/>
                  </a:moveTo>
                  <a:cubicBezTo>
                    <a:pt x="6" y="27"/>
                    <a:pt x="0" y="22"/>
                    <a:pt x="1" y="14"/>
                  </a:cubicBezTo>
                  <a:cubicBezTo>
                    <a:pt x="1" y="6"/>
                    <a:pt x="7" y="0"/>
                    <a:pt x="15" y="0"/>
                  </a:cubicBezTo>
                  <a:cubicBezTo>
                    <a:pt x="22" y="0"/>
                    <a:pt x="27" y="6"/>
                    <a:pt x="28" y="13"/>
                  </a:cubicBezTo>
                  <a:cubicBezTo>
                    <a:pt x="28" y="21"/>
                    <a:pt x="22" y="27"/>
                    <a:pt x="14" y="27"/>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6"/>
            <p:cNvSpPr/>
            <p:nvPr/>
          </p:nvSpPr>
          <p:spPr>
            <a:xfrm>
              <a:off x="4412" y="1321"/>
              <a:ext cx="125" cy="117"/>
            </a:xfrm>
            <a:custGeom>
              <a:avLst/>
              <a:gdLst/>
              <a:ahLst/>
              <a:cxnLst/>
              <a:rect l="l" t="t" r="r" b="b"/>
              <a:pathLst>
                <a:path w="16" h="15" extrusionOk="0">
                  <a:moveTo>
                    <a:pt x="16" y="9"/>
                  </a:moveTo>
                  <a:cubicBezTo>
                    <a:pt x="14" y="11"/>
                    <a:pt x="10" y="15"/>
                    <a:pt x="8" y="15"/>
                  </a:cubicBezTo>
                  <a:cubicBezTo>
                    <a:pt x="5" y="14"/>
                    <a:pt x="1" y="10"/>
                    <a:pt x="0" y="7"/>
                  </a:cubicBezTo>
                  <a:cubicBezTo>
                    <a:pt x="0" y="5"/>
                    <a:pt x="4" y="0"/>
                    <a:pt x="7" y="0"/>
                  </a:cubicBezTo>
                  <a:cubicBezTo>
                    <a:pt x="10" y="0"/>
                    <a:pt x="13" y="3"/>
                    <a:pt x="16" y="5"/>
                  </a:cubicBezTo>
                  <a:cubicBezTo>
                    <a:pt x="16" y="7"/>
                    <a:pt x="16" y="8"/>
                    <a:pt x="16" y="9"/>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grpSp>
        <p:nvGrpSpPr>
          <p:cNvPr id="459" name="Google Shape;459;p7"/>
          <p:cNvGrpSpPr/>
          <p:nvPr/>
        </p:nvGrpSpPr>
        <p:grpSpPr>
          <a:xfrm>
            <a:off x="7643817" y="1833563"/>
            <a:ext cx="793751" cy="1152525"/>
            <a:chOff x="4815" y="1155"/>
            <a:chExt cx="500" cy="726"/>
          </a:xfrm>
        </p:grpSpPr>
        <p:sp>
          <p:nvSpPr>
            <p:cNvPr id="460" name="Google Shape;460;p7"/>
            <p:cNvSpPr/>
            <p:nvPr/>
          </p:nvSpPr>
          <p:spPr>
            <a:xfrm>
              <a:off x="4815" y="1155"/>
              <a:ext cx="215" cy="726"/>
            </a:xfrm>
            <a:custGeom>
              <a:avLst/>
              <a:gdLst/>
              <a:ahLst/>
              <a:cxnLst/>
              <a:rect l="l" t="t" r="r" b="b"/>
              <a:pathLst>
                <a:path w="126" h="427" extrusionOk="0">
                  <a:moveTo>
                    <a:pt x="62" y="427"/>
                  </a:moveTo>
                  <a:cubicBezTo>
                    <a:pt x="52" y="427"/>
                    <a:pt x="41" y="427"/>
                    <a:pt x="30" y="427"/>
                  </a:cubicBezTo>
                  <a:cubicBezTo>
                    <a:pt x="10" y="426"/>
                    <a:pt x="0" y="413"/>
                    <a:pt x="2" y="393"/>
                  </a:cubicBezTo>
                  <a:cubicBezTo>
                    <a:pt x="5" y="350"/>
                    <a:pt x="10" y="307"/>
                    <a:pt x="11" y="264"/>
                  </a:cubicBezTo>
                  <a:cubicBezTo>
                    <a:pt x="11" y="236"/>
                    <a:pt x="5" y="207"/>
                    <a:pt x="1" y="179"/>
                  </a:cubicBezTo>
                  <a:cubicBezTo>
                    <a:pt x="0" y="168"/>
                    <a:pt x="1" y="158"/>
                    <a:pt x="7" y="148"/>
                  </a:cubicBezTo>
                  <a:cubicBezTo>
                    <a:pt x="25" y="119"/>
                    <a:pt x="37" y="88"/>
                    <a:pt x="37" y="54"/>
                  </a:cubicBezTo>
                  <a:cubicBezTo>
                    <a:pt x="37" y="41"/>
                    <a:pt x="35" y="29"/>
                    <a:pt x="34" y="16"/>
                  </a:cubicBezTo>
                  <a:cubicBezTo>
                    <a:pt x="33" y="6"/>
                    <a:pt x="38" y="0"/>
                    <a:pt x="48" y="0"/>
                  </a:cubicBezTo>
                  <a:cubicBezTo>
                    <a:pt x="58" y="0"/>
                    <a:pt x="68" y="0"/>
                    <a:pt x="78" y="0"/>
                  </a:cubicBezTo>
                  <a:cubicBezTo>
                    <a:pt x="85" y="0"/>
                    <a:pt x="90" y="4"/>
                    <a:pt x="91" y="12"/>
                  </a:cubicBezTo>
                  <a:cubicBezTo>
                    <a:pt x="92" y="19"/>
                    <a:pt x="93" y="26"/>
                    <a:pt x="91" y="32"/>
                  </a:cubicBezTo>
                  <a:cubicBezTo>
                    <a:pt x="83" y="69"/>
                    <a:pt x="92" y="103"/>
                    <a:pt x="111" y="134"/>
                  </a:cubicBezTo>
                  <a:cubicBezTo>
                    <a:pt x="123" y="155"/>
                    <a:pt x="126" y="174"/>
                    <a:pt x="121" y="197"/>
                  </a:cubicBezTo>
                  <a:cubicBezTo>
                    <a:pt x="110" y="246"/>
                    <a:pt x="115" y="295"/>
                    <a:pt x="118" y="344"/>
                  </a:cubicBezTo>
                  <a:cubicBezTo>
                    <a:pt x="120" y="360"/>
                    <a:pt x="121" y="377"/>
                    <a:pt x="123" y="393"/>
                  </a:cubicBezTo>
                  <a:cubicBezTo>
                    <a:pt x="125" y="411"/>
                    <a:pt x="113" y="426"/>
                    <a:pt x="95" y="427"/>
                  </a:cubicBezTo>
                  <a:cubicBezTo>
                    <a:pt x="84" y="427"/>
                    <a:pt x="73" y="427"/>
                    <a:pt x="62" y="427"/>
                  </a:cubicBezTo>
                  <a:close/>
                  <a:moveTo>
                    <a:pt x="80" y="418"/>
                  </a:moveTo>
                  <a:cubicBezTo>
                    <a:pt x="80" y="417"/>
                    <a:pt x="80" y="417"/>
                    <a:pt x="80" y="416"/>
                  </a:cubicBezTo>
                  <a:cubicBezTo>
                    <a:pt x="84" y="416"/>
                    <a:pt x="89" y="416"/>
                    <a:pt x="94" y="416"/>
                  </a:cubicBezTo>
                  <a:cubicBezTo>
                    <a:pt x="110" y="416"/>
                    <a:pt x="114" y="410"/>
                    <a:pt x="113" y="394"/>
                  </a:cubicBezTo>
                  <a:cubicBezTo>
                    <a:pt x="112" y="383"/>
                    <a:pt x="112" y="373"/>
                    <a:pt x="110" y="362"/>
                  </a:cubicBezTo>
                  <a:cubicBezTo>
                    <a:pt x="103" y="302"/>
                    <a:pt x="100" y="242"/>
                    <a:pt x="113" y="182"/>
                  </a:cubicBezTo>
                  <a:cubicBezTo>
                    <a:pt x="115" y="171"/>
                    <a:pt x="114" y="160"/>
                    <a:pt x="107" y="150"/>
                  </a:cubicBezTo>
                  <a:cubicBezTo>
                    <a:pt x="100" y="139"/>
                    <a:pt x="95" y="127"/>
                    <a:pt x="89" y="115"/>
                  </a:cubicBezTo>
                  <a:cubicBezTo>
                    <a:pt x="78" y="90"/>
                    <a:pt x="79" y="90"/>
                    <a:pt x="52" y="91"/>
                  </a:cubicBezTo>
                  <a:cubicBezTo>
                    <a:pt x="52" y="91"/>
                    <a:pt x="51" y="91"/>
                    <a:pt x="51" y="91"/>
                  </a:cubicBezTo>
                  <a:cubicBezTo>
                    <a:pt x="48" y="93"/>
                    <a:pt x="44" y="95"/>
                    <a:pt x="42" y="98"/>
                  </a:cubicBezTo>
                  <a:cubicBezTo>
                    <a:pt x="33" y="116"/>
                    <a:pt x="24" y="135"/>
                    <a:pt x="16" y="154"/>
                  </a:cubicBezTo>
                  <a:cubicBezTo>
                    <a:pt x="13" y="161"/>
                    <a:pt x="11" y="169"/>
                    <a:pt x="12" y="176"/>
                  </a:cubicBezTo>
                  <a:cubicBezTo>
                    <a:pt x="14" y="208"/>
                    <a:pt x="21" y="240"/>
                    <a:pt x="20" y="273"/>
                  </a:cubicBezTo>
                  <a:cubicBezTo>
                    <a:pt x="20" y="311"/>
                    <a:pt x="15" y="348"/>
                    <a:pt x="12" y="386"/>
                  </a:cubicBezTo>
                  <a:cubicBezTo>
                    <a:pt x="10" y="409"/>
                    <a:pt x="16" y="417"/>
                    <a:pt x="40" y="418"/>
                  </a:cubicBezTo>
                  <a:cubicBezTo>
                    <a:pt x="53" y="418"/>
                    <a:pt x="66" y="418"/>
                    <a:pt x="80" y="418"/>
                  </a:cubicBezTo>
                  <a:close/>
                  <a:moveTo>
                    <a:pt x="48" y="75"/>
                  </a:moveTo>
                  <a:cubicBezTo>
                    <a:pt x="58" y="75"/>
                    <a:pt x="68" y="75"/>
                    <a:pt x="79" y="75"/>
                  </a:cubicBezTo>
                  <a:cubicBezTo>
                    <a:pt x="79" y="53"/>
                    <a:pt x="79" y="32"/>
                    <a:pt x="79" y="11"/>
                  </a:cubicBezTo>
                  <a:cubicBezTo>
                    <a:pt x="68" y="11"/>
                    <a:pt x="57" y="11"/>
                    <a:pt x="45" y="11"/>
                  </a:cubicBezTo>
                  <a:cubicBezTo>
                    <a:pt x="46" y="33"/>
                    <a:pt x="47" y="53"/>
                    <a:pt x="48" y="75"/>
                  </a:cubicBezTo>
                  <a:close/>
                  <a:moveTo>
                    <a:pt x="81" y="87"/>
                  </a:moveTo>
                  <a:cubicBezTo>
                    <a:pt x="81" y="77"/>
                    <a:pt x="74" y="78"/>
                    <a:pt x="68" y="78"/>
                  </a:cubicBezTo>
                  <a:cubicBezTo>
                    <a:pt x="47" y="77"/>
                    <a:pt x="47" y="77"/>
                    <a:pt x="44" y="87"/>
                  </a:cubicBezTo>
                  <a:cubicBezTo>
                    <a:pt x="56" y="87"/>
                    <a:pt x="68" y="87"/>
                    <a:pt x="81" y="87"/>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 name="Google Shape;461;p7"/>
            <p:cNvSpPr/>
            <p:nvPr/>
          </p:nvSpPr>
          <p:spPr>
            <a:xfrm>
              <a:off x="5033" y="1640"/>
              <a:ext cx="282" cy="241"/>
            </a:xfrm>
            <a:custGeom>
              <a:avLst/>
              <a:gdLst/>
              <a:ahLst/>
              <a:cxnLst/>
              <a:rect l="l" t="t" r="r" b="b"/>
              <a:pathLst>
                <a:path w="165" h="142" extrusionOk="0">
                  <a:moveTo>
                    <a:pt x="69" y="111"/>
                  </a:moveTo>
                  <a:cubicBezTo>
                    <a:pt x="69" y="109"/>
                    <a:pt x="69" y="107"/>
                    <a:pt x="69" y="106"/>
                  </a:cubicBezTo>
                  <a:cubicBezTo>
                    <a:pt x="79" y="71"/>
                    <a:pt x="52" y="58"/>
                    <a:pt x="32" y="42"/>
                  </a:cubicBezTo>
                  <a:cubicBezTo>
                    <a:pt x="24" y="36"/>
                    <a:pt x="15" y="31"/>
                    <a:pt x="8" y="24"/>
                  </a:cubicBezTo>
                  <a:cubicBezTo>
                    <a:pt x="4" y="21"/>
                    <a:pt x="0" y="13"/>
                    <a:pt x="1" y="9"/>
                  </a:cubicBezTo>
                  <a:cubicBezTo>
                    <a:pt x="3" y="5"/>
                    <a:pt x="10" y="0"/>
                    <a:pt x="15" y="0"/>
                  </a:cubicBezTo>
                  <a:cubicBezTo>
                    <a:pt x="60" y="0"/>
                    <a:pt x="106" y="0"/>
                    <a:pt x="151" y="0"/>
                  </a:cubicBezTo>
                  <a:cubicBezTo>
                    <a:pt x="156" y="0"/>
                    <a:pt x="163" y="5"/>
                    <a:pt x="164" y="8"/>
                  </a:cubicBezTo>
                  <a:cubicBezTo>
                    <a:pt x="165" y="13"/>
                    <a:pt x="162" y="21"/>
                    <a:pt x="159" y="24"/>
                  </a:cubicBezTo>
                  <a:cubicBezTo>
                    <a:pt x="142" y="38"/>
                    <a:pt x="125" y="51"/>
                    <a:pt x="108" y="64"/>
                  </a:cubicBezTo>
                  <a:cubicBezTo>
                    <a:pt x="100" y="69"/>
                    <a:pt x="96" y="75"/>
                    <a:pt x="98" y="85"/>
                  </a:cubicBezTo>
                  <a:cubicBezTo>
                    <a:pt x="98" y="92"/>
                    <a:pt x="95" y="102"/>
                    <a:pt x="99" y="108"/>
                  </a:cubicBezTo>
                  <a:cubicBezTo>
                    <a:pt x="102" y="113"/>
                    <a:pt x="113" y="114"/>
                    <a:pt x="120" y="116"/>
                  </a:cubicBezTo>
                  <a:cubicBezTo>
                    <a:pt x="128" y="119"/>
                    <a:pt x="135" y="122"/>
                    <a:pt x="133" y="132"/>
                  </a:cubicBezTo>
                  <a:cubicBezTo>
                    <a:pt x="131" y="142"/>
                    <a:pt x="124" y="142"/>
                    <a:pt x="116" y="142"/>
                  </a:cubicBezTo>
                  <a:cubicBezTo>
                    <a:pt x="94" y="142"/>
                    <a:pt x="72" y="142"/>
                    <a:pt x="49" y="142"/>
                  </a:cubicBezTo>
                  <a:cubicBezTo>
                    <a:pt x="43" y="142"/>
                    <a:pt x="36" y="142"/>
                    <a:pt x="34" y="133"/>
                  </a:cubicBezTo>
                  <a:cubicBezTo>
                    <a:pt x="32" y="125"/>
                    <a:pt x="37" y="120"/>
                    <a:pt x="44" y="118"/>
                  </a:cubicBezTo>
                  <a:cubicBezTo>
                    <a:pt x="52" y="115"/>
                    <a:pt x="60" y="113"/>
                    <a:pt x="69" y="111"/>
                  </a:cubicBezTo>
                  <a:close/>
                  <a:moveTo>
                    <a:pt x="121" y="131"/>
                  </a:moveTo>
                  <a:cubicBezTo>
                    <a:pt x="121" y="130"/>
                    <a:pt x="121" y="129"/>
                    <a:pt x="121" y="127"/>
                  </a:cubicBezTo>
                  <a:cubicBezTo>
                    <a:pt x="110" y="125"/>
                    <a:pt x="99" y="122"/>
                    <a:pt x="87" y="119"/>
                  </a:cubicBezTo>
                  <a:cubicBezTo>
                    <a:pt x="87" y="104"/>
                    <a:pt x="87" y="90"/>
                    <a:pt x="87" y="75"/>
                  </a:cubicBezTo>
                  <a:cubicBezTo>
                    <a:pt x="88" y="70"/>
                    <a:pt x="91" y="65"/>
                    <a:pt x="94" y="62"/>
                  </a:cubicBezTo>
                  <a:cubicBezTo>
                    <a:pt x="111" y="48"/>
                    <a:pt x="129" y="34"/>
                    <a:pt x="147" y="21"/>
                  </a:cubicBezTo>
                  <a:cubicBezTo>
                    <a:pt x="149" y="18"/>
                    <a:pt x="152" y="15"/>
                    <a:pt x="156" y="12"/>
                  </a:cubicBezTo>
                  <a:cubicBezTo>
                    <a:pt x="106" y="12"/>
                    <a:pt x="59" y="12"/>
                    <a:pt x="8" y="12"/>
                  </a:cubicBezTo>
                  <a:cubicBezTo>
                    <a:pt x="14" y="16"/>
                    <a:pt x="18" y="19"/>
                    <a:pt x="21" y="22"/>
                  </a:cubicBezTo>
                  <a:cubicBezTo>
                    <a:pt x="38" y="35"/>
                    <a:pt x="55" y="48"/>
                    <a:pt x="72" y="61"/>
                  </a:cubicBezTo>
                  <a:cubicBezTo>
                    <a:pt x="75" y="64"/>
                    <a:pt x="78" y="67"/>
                    <a:pt x="79" y="71"/>
                  </a:cubicBezTo>
                  <a:cubicBezTo>
                    <a:pt x="80" y="84"/>
                    <a:pt x="79" y="97"/>
                    <a:pt x="80" y="111"/>
                  </a:cubicBezTo>
                  <a:cubicBezTo>
                    <a:pt x="80" y="117"/>
                    <a:pt x="77" y="120"/>
                    <a:pt x="70" y="121"/>
                  </a:cubicBezTo>
                  <a:cubicBezTo>
                    <a:pt x="62" y="123"/>
                    <a:pt x="53" y="126"/>
                    <a:pt x="44" y="128"/>
                  </a:cubicBezTo>
                  <a:cubicBezTo>
                    <a:pt x="45" y="129"/>
                    <a:pt x="45" y="130"/>
                    <a:pt x="45" y="131"/>
                  </a:cubicBezTo>
                  <a:cubicBezTo>
                    <a:pt x="70" y="131"/>
                    <a:pt x="95" y="131"/>
                    <a:pt x="121" y="131"/>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7"/>
            <p:cNvSpPr/>
            <p:nvPr/>
          </p:nvSpPr>
          <p:spPr>
            <a:xfrm>
              <a:off x="4849" y="1434"/>
              <a:ext cx="145" cy="372"/>
            </a:xfrm>
            <a:custGeom>
              <a:avLst/>
              <a:gdLst/>
              <a:ahLst/>
              <a:cxnLst/>
              <a:rect l="l" t="t" r="r" b="b"/>
              <a:pathLst>
                <a:path w="85" h="219" extrusionOk="0">
                  <a:moveTo>
                    <a:pt x="12" y="209"/>
                  </a:moveTo>
                  <a:cubicBezTo>
                    <a:pt x="1" y="208"/>
                    <a:pt x="0" y="201"/>
                    <a:pt x="1" y="192"/>
                  </a:cubicBezTo>
                  <a:cubicBezTo>
                    <a:pt x="2" y="162"/>
                    <a:pt x="5" y="133"/>
                    <a:pt x="5" y="103"/>
                  </a:cubicBezTo>
                  <a:cubicBezTo>
                    <a:pt x="5" y="75"/>
                    <a:pt x="3" y="47"/>
                    <a:pt x="1" y="19"/>
                  </a:cubicBezTo>
                  <a:cubicBezTo>
                    <a:pt x="0" y="11"/>
                    <a:pt x="2" y="7"/>
                    <a:pt x="10" y="5"/>
                  </a:cubicBezTo>
                  <a:cubicBezTo>
                    <a:pt x="31" y="0"/>
                    <a:pt x="53" y="0"/>
                    <a:pt x="75" y="5"/>
                  </a:cubicBezTo>
                  <a:cubicBezTo>
                    <a:pt x="82" y="7"/>
                    <a:pt x="85" y="10"/>
                    <a:pt x="84" y="19"/>
                  </a:cubicBezTo>
                  <a:cubicBezTo>
                    <a:pt x="77" y="74"/>
                    <a:pt x="79" y="129"/>
                    <a:pt x="84" y="185"/>
                  </a:cubicBezTo>
                  <a:cubicBezTo>
                    <a:pt x="85" y="206"/>
                    <a:pt x="85" y="208"/>
                    <a:pt x="66" y="212"/>
                  </a:cubicBezTo>
                  <a:cubicBezTo>
                    <a:pt x="48" y="216"/>
                    <a:pt x="29" y="219"/>
                    <a:pt x="11" y="209"/>
                  </a:cubicBezTo>
                  <a:cubicBezTo>
                    <a:pt x="15" y="209"/>
                    <a:pt x="18" y="208"/>
                    <a:pt x="21" y="209"/>
                  </a:cubicBezTo>
                  <a:cubicBezTo>
                    <a:pt x="35" y="212"/>
                    <a:pt x="49" y="214"/>
                    <a:pt x="63" y="210"/>
                  </a:cubicBezTo>
                  <a:cubicBezTo>
                    <a:pt x="81" y="204"/>
                    <a:pt x="81" y="205"/>
                    <a:pt x="80" y="187"/>
                  </a:cubicBezTo>
                  <a:cubicBezTo>
                    <a:pt x="75" y="131"/>
                    <a:pt x="73" y="75"/>
                    <a:pt x="80" y="19"/>
                  </a:cubicBezTo>
                  <a:cubicBezTo>
                    <a:pt x="81" y="12"/>
                    <a:pt x="79" y="10"/>
                    <a:pt x="73" y="9"/>
                  </a:cubicBezTo>
                  <a:cubicBezTo>
                    <a:pt x="53" y="4"/>
                    <a:pt x="33" y="4"/>
                    <a:pt x="13" y="8"/>
                  </a:cubicBezTo>
                  <a:cubicBezTo>
                    <a:pt x="6" y="10"/>
                    <a:pt x="4" y="13"/>
                    <a:pt x="5" y="20"/>
                  </a:cubicBezTo>
                  <a:cubicBezTo>
                    <a:pt x="12" y="76"/>
                    <a:pt x="10" y="133"/>
                    <a:pt x="5" y="189"/>
                  </a:cubicBezTo>
                  <a:cubicBezTo>
                    <a:pt x="4" y="197"/>
                    <a:pt x="1" y="205"/>
                    <a:pt x="12" y="209"/>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7"/>
            <p:cNvSpPr/>
            <p:nvPr/>
          </p:nvSpPr>
          <p:spPr>
            <a:xfrm>
              <a:off x="5069" y="1664"/>
              <a:ext cx="214" cy="27"/>
            </a:xfrm>
            <a:custGeom>
              <a:avLst/>
              <a:gdLst/>
              <a:ahLst/>
              <a:cxnLst/>
              <a:rect l="l" t="t" r="r" b="b"/>
              <a:pathLst>
                <a:path w="125" h="16" extrusionOk="0">
                  <a:moveTo>
                    <a:pt x="0" y="0"/>
                  </a:moveTo>
                  <a:cubicBezTo>
                    <a:pt x="42" y="0"/>
                    <a:pt x="82" y="0"/>
                    <a:pt x="125" y="0"/>
                  </a:cubicBezTo>
                  <a:cubicBezTo>
                    <a:pt x="116" y="9"/>
                    <a:pt x="110" y="15"/>
                    <a:pt x="98" y="15"/>
                  </a:cubicBezTo>
                  <a:cubicBezTo>
                    <a:pt x="75" y="15"/>
                    <a:pt x="52" y="14"/>
                    <a:pt x="28" y="15"/>
                  </a:cubicBezTo>
                  <a:cubicBezTo>
                    <a:pt x="16" y="16"/>
                    <a:pt x="9" y="9"/>
                    <a:pt x="0" y="0"/>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7"/>
            <p:cNvSpPr/>
            <p:nvPr/>
          </p:nvSpPr>
          <p:spPr>
            <a:xfrm>
              <a:off x="4874" y="1510"/>
              <a:ext cx="94" cy="43"/>
            </a:xfrm>
            <a:custGeom>
              <a:avLst/>
              <a:gdLst/>
              <a:ahLst/>
              <a:cxnLst/>
              <a:rect l="l" t="t" r="r" b="b"/>
              <a:pathLst>
                <a:path w="55" h="25" extrusionOk="0">
                  <a:moveTo>
                    <a:pt x="0" y="25"/>
                  </a:moveTo>
                  <a:cubicBezTo>
                    <a:pt x="0" y="20"/>
                    <a:pt x="0" y="15"/>
                    <a:pt x="0" y="13"/>
                  </a:cubicBezTo>
                  <a:cubicBezTo>
                    <a:pt x="9" y="9"/>
                    <a:pt x="16" y="5"/>
                    <a:pt x="23" y="1"/>
                  </a:cubicBezTo>
                  <a:cubicBezTo>
                    <a:pt x="26" y="0"/>
                    <a:pt x="31" y="0"/>
                    <a:pt x="32" y="1"/>
                  </a:cubicBezTo>
                  <a:cubicBezTo>
                    <a:pt x="37" y="11"/>
                    <a:pt x="46" y="9"/>
                    <a:pt x="55" y="9"/>
                  </a:cubicBezTo>
                  <a:cubicBezTo>
                    <a:pt x="55" y="15"/>
                    <a:pt x="55" y="19"/>
                    <a:pt x="55" y="25"/>
                  </a:cubicBezTo>
                  <a:cubicBezTo>
                    <a:pt x="37" y="25"/>
                    <a:pt x="18" y="25"/>
                    <a:pt x="0" y="25"/>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65" name="Google Shape;465;p7"/>
          <p:cNvSpPr/>
          <p:nvPr/>
        </p:nvSpPr>
        <p:spPr>
          <a:xfrm>
            <a:off x="6388104" y="2052638"/>
            <a:ext cx="846138" cy="877888"/>
          </a:xfrm>
          <a:custGeom>
            <a:avLst/>
            <a:gdLst/>
            <a:ahLst/>
            <a:cxnLst/>
            <a:rect l="l" t="t" r="r" b="b"/>
            <a:pathLst>
              <a:path w="418" h="433" extrusionOk="0">
                <a:moveTo>
                  <a:pt x="251" y="196"/>
                </a:moveTo>
                <a:cubicBezTo>
                  <a:pt x="261" y="183"/>
                  <a:pt x="270" y="170"/>
                  <a:pt x="280" y="158"/>
                </a:cubicBezTo>
                <a:cubicBezTo>
                  <a:pt x="294" y="137"/>
                  <a:pt x="313" y="121"/>
                  <a:pt x="332" y="106"/>
                </a:cubicBezTo>
                <a:cubicBezTo>
                  <a:pt x="339" y="102"/>
                  <a:pt x="344" y="95"/>
                  <a:pt x="349" y="89"/>
                </a:cubicBezTo>
                <a:cubicBezTo>
                  <a:pt x="354" y="83"/>
                  <a:pt x="360" y="79"/>
                  <a:pt x="368" y="83"/>
                </a:cubicBezTo>
                <a:cubicBezTo>
                  <a:pt x="375" y="88"/>
                  <a:pt x="374" y="95"/>
                  <a:pt x="371" y="103"/>
                </a:cubicBezTo>
                <a:cubicBezTo>
                  <a:pt x="363" y="123"/>
                  <a:pt x="357" y="145"/>
                  <a:pt x="349" y="165"/>
                </a:cubicBezTo>
                <a:cubicBezTo>
                  <a:pt x="340" y="185"/>
                  <a:pt x="329" y="204"/>
                  <a:pt x="318" y="223"/>
                </a:cubicBezTo>
                <a:cubicBezTo>
                  <a:pt x="312" y="235"/>
                  <a:pt x="304" y="245"/>
                  <a:pt x="297" y="256"/>
                </a:cubicBezTo>
                <a:cubicBezTo>
                  <a:pt x="311" y="252"/>
                  <a:pt x="325" y="247"/>
                  <a:pt x="338" y="244"/>
                </a:cubicBezTo>
                <a:cubicBezTo>
                  <a:pt x="360" y="239"/>
                  <a:pt x="383" y="236"/>
                  <a:pt x="405" y="233"/>
                </a:cubicBezTo>
                <a:cubicBezTo>
                  <a:pt x="409" y="233"/>
                  <a:pt x="415" y="237"/>
                  <a:pt x="416" y="240"/>
                </a:cubicBezTo>
                <a:cubicBezTo>
                  <a:pt x="418" y="244"/>
                  <a:pt x="416" y="251"/>
                  <a:pt x="413" y="254"/>
                </a:cubicBezTo>
                <a:cubicBezTo>
                  <a:pt x="380" y="278"/>
                  <a:pt x="349" y="303"/>
                  <a:pt x="310" y="316"/>
                </a:cubicBezTo>
                <a:cubicBezTo>
                  <a:pt x="308" y="316"/>
                  <a:pt x="306" y="317"/>
                  <a:pt x="304" y="318"/>
                </a:cubicBezTo>
                <a:cubicBezTo>
                  <a:pt x="303" y="319"/>
                  <a:pt x="302" y="320"/>
                  <a:pt x="302" y="320"/>
                </a:cubicBezTo>
                <a:cubicBezTo>
                  <a:pt x="320" y="329"/>
                  <a:pt x="338" y="338"/>
                  <a:pt x="356" y="347"/>
                </a:cubicBezTo>
                <a:cubicBezTo>
                  <a:pt x="363" y="350"/>
                  <a:pt x="369" y="354"/>
                  <a:pt x="366" y="361"/>
                </a:cubicBezTo>
                <a:cubicBezTo>
                  <a:pt x="363" y="365"/>
                  <a:pt x="357" y="369"/>
                  <a:pt x="352" y="369"/>
                </a:cubicBezTo>
                <a:cubicBezTo>
                  <a:pt x="323" y="373"/>
                  <a:pt x="295" y="370"/>
                  <a:pt x="268" y="363"/>
                </a:cubicBezTo>
                <a:cubicBezTo>
                  <a:pt x="254" y="360"/>
                  <a:pt x="242" y="353"/>
                  <a:pt x="229" y="348"/>
                </a:cubicBezTo>
                <a:cubicBezTo>
                  <a:pt x="227" y="347"/>
                  <a:pt x="225" y="346"/>
                  <a:pt x="223" y="345"/>
                </a:cubicBezTo>
                <a:cubicBezTo>
                  <a:pt x="223" y="369"/>
                  <a:pt x="223" y="393"/>
                  <a:pt x="223" y="416"/>
                </a:cubicBezTo>
                <a:cubicBezTo>
                  <a:pt x="223" y="421"/>
                  <a:pt x="221" y="429"/>
                  <a:pt x="218" y="431"/>
                </a:cubicBezTo>
                <a:cubicBezTo>
                  <a:pt x="213" y="433"/>
                  <a:pt x="205" y="433"/>
                  <a:pt x="200" y="431"/>
                </a:cubicBezTo>
                <a:cubicBezTo>
                  <a:pt x="197" y="430"/>
                  <a:pt x="195" y="422"/>
                  <a:pt x="195" y="417"/>
                </a:cubicBezTo>
                <a:cubicBezTo>
                  <a:pt x="195" y="394"/>
                  <a:pt x="195" y="371"/>
                  <a:pt x="195" y="347"/>
                </a:cubicBezTo>
                <a:cubicBezTo>
                  <a:pt x="176" y="353"/>
                  <a:pt x="159" y="360"/>
                  <a:pt x="142" y="364"/>
                </a:cubicBezTo>
                <a:cubicBezTo>
                  <a:pt x="123" y="368"/>
                  <a:pt x="103" y="369"/>
                  <a:pt x="83" y="371"/>
                </a:cubicBezTo>
                <a:cubicBezTo>
                  <a:pt x="77" y="371"/>
                  <a:pt x="72" y="370"/>
                  <a:pt x="66" y="371"/>
                </a:cubicBezTo>
                <a:cubicBezTo>
                  <a:pt x="59" y="371"/>
                  <a:pt x="51" y="370"/>
                  <a:pt x="52" y="361"/>
                </a:cubicBezTo>
                <a:cubicBezTo>
                  <a:pt x="52" y="357"/>
                  <a:pt x="56" y="350"/>
                  <a:pt x="60" y="348"/>
                </a:cubicBezTo>
                <a:cubicBezTo>
                  <a:pt x="78" y="338"/>
                  <a:pt x="97" y="329"/>
                  <a:pt x="117" y="320"/>
                </a:cubicBezTo>
                <a:cubicBezTo>
                  <a:pt x="107" y="315"/>
                  <a:pt x="97" y="311"/>
                  <a:pt x="87" y="307"/>
                </a:cubicBezTo>
                <a:cubicBezTo>
                  <a:pt x="63" y="297"/>
                  <a:pt x="41" y="283"/>
                  <a:pt x="23" y="265"/>
                </a:cubicBezTo>
                <a:cubicBezTo>
                  <a:pt x="18" y="261"/>
                  <a:pt x="10" y="259"/>
                  <a:pt x="5" y="254"/>
                </a:cubicBezTo>
                <a:cubicBezTo>
                  <a:pt x="2" y="251"/>
                  <a:pt x="0" y="244"/>
                  <a:pt x="1" y="240"/>
                </a:cubicBezTo>
                <a:cubicBezTo>
                  <a:pt x="3" y="237"/>
                  <a:pt x="10" y="233"/>
                  <a:pt x="14" y="233"/>
                </a:cubicBezTo>
                <a:cubicBezTo>
                  <a:pt x="36" y="236"/>
                  <a:pt x="58" y="239"/>
                  <a:pt x="80" y="244"/>
                </a:cubicBezTo>
                <a:cubicBezTo>
                  <a:pt x="94" y="247"/>
                  <a:pt x="107" y="252"/>
                  <a:pt x="120" y="256"/>
                </a:cubicBezTo>
                <a:cubicBezTo>
                  <a:pt x="108" y="236"/>
                  <a:pt x="95" y="215"/>
                  <a:pt x="83" y="195"/>
                </a:cubicBezTo>
                <a:cubicBezTo>
                  <a:pt x="70" y="173"/>
                  <a:pt x="62" y="149"/>
                  <a:pt x="57" y="125"/>
                </a:cubicBezTo>
                <a:cubicBezTo>
                  <a:pt x="54" y="116"/>
                  <a:pt x="48" y="108"/>
                  <a:pt x="46" y="100"/>
                </a:cubicBezTo>
                <a:cubicBezTo>
                  <a:pt x="45" y="95"/>
                  <a:pt x="46" y="87"/>
                  <a:pt x="49" y="85"/>
                </a:cubicBezTo>
                <a:cubicBezTo>
                  <a:pt x="53" y="83"/>
                  <a:pt x="62" y="83"/>
                  <a:pt x="65" y="86"/>
                </a:cubicBezTo>
                <a:cubicBezTo>
                  <a:pt x="83" y="101"/>
                  <a:pt x="100" y="116"/>
                  <a:pt x="116" y="132"/>
                </a:cubicBezTo>
                <a:cubicBezTo>
                  <a:pt x="131" y="149"/>
                  <a:pt x="145" y="168"/>
                  <a:pt x="159" y="186"/>
                </a:cubicBezTo>
                <a:cubicBezTo>
                  <a:pt x="162" y="190"/>
                  <a:pt x="164" y="193"/>
                  <a:pt x="167" y="198"/>
                </a:cubicBezTo>
                <a:cubicBezTo>
                  <a:pt x="169" y="194"/>
                  <a:pt x="170" y="192"/>
                  <a:pt x="170" y="189"/>
                </a:cubicBezTo>
                <a:cubicBezTo>
                  <a:pt x="171" y="167"/>
                  <a:pt x="169" y="144"/>
                  <a:pt x="172" y="121"/>
                </a:cubicBezTo>
                <a:cubicBezTo>
                  <a:pt x="174" y="102"/>
                  <a:pt x="179" y="82"/>
                  <a:pt x="184" y="63"/>
                </a:cubicBezTo>
                <a:cubicBezTo>
                  <a:pt x="188" y="46"/>
                  <a:pt x="192" y="30"/>
                  <a:pt x="196" y="13"/>
                </a:cubicBezTo>
                <a:cubicBezTo>
                  <a:pt x="198" y="6"/>
                  <a:pt x="200" y="0"/>
                  <a:pt x="209" y="0"/>
                </a:cubicBezTo>
                <a:cubicBezTo>
                  <a:pt x="217" y="0"/>
                  <a:pt x="220" y="6"/>
                  <a:pt x="222" y="13"/>
                </a:cubicBezTo>
                <a:cubicBezTo>
                  <a:pt x="228" y="39"/>
                  <a:pt x="236" y="63"/>
                  <a:pt x="241" y="89"/>
                </a:cubicBezTo>
                <a:cubicBezTo>
                  <a:pt x="245" y="107"/>
                  <a:pt x="247" y="125"/>
                  <a:pt x="248" y="144"/>
                </a:cubicBezTo>
                <a:cubicBezTo>
                  <a:pt x="249" y="161"/>
                  <a:pt x="248" y="178"/>
                  <a:pt x="248" y="196"/>
                </a:cubicBezTo>
                <a:cubicBezTo>
                  <a:pt x="249" y="196"/>
                  <a:pt x="250" y="196"/>
                  <a:pt x="251" y="196"/>
                </a:cubicBezTo>
                <a:close/>
                <a:moveTo>
                  <a:pt x="206" y="326"/>
                </a:moveTo>
                <a:cubicBezTo>
                  <a:pt x="206" y="357"/>
                  <a:pt x="206" y="385"/>
                  <a:pt x="206" y="412"/>
                </a:cubicBezTo>
                <a:cubicBezTo>
                  <a:pt x="206" y="416"/>
                  <a:pt x="208" y="419"/>
                  <a:pt x="209" y="423"/>
                </a:cubicBezTo>
                <a:cubicBezTo>
                  <a:pt x="210" y="420"/>
                  <a:pt x="212" y="416"/>
                  <a:pt x="212" y="413"/>
                </a:cubicBezTo>
                <a:cubicBezTo>
                  <a:pt x="212" y="392"/>
                  <a:pt x="211" y="372"/>
                  <a:pt x="211" y="352"/>
                </a:cubicBezTo>
                <a:cubicBezTo>
                  <a:pt x="211" y="344"/>
                  <a:pt x="211" y="336"/>
                  <a:pt x="212" y="326"/>
                </a:cubicBezTo>
                <a:cubicBezTo>
                  <a:pt x="257" y="355"/>
                  <a:pt x="305" y="364"/>
                  <a:pt x="355" y="359"/>
                </a:cubicBezTo>
                <a:cubicBezTo>
                  <a:pt x="320" y="339"/>
                  <a:pt x="285" y="324"/>
                  <a:pt x="243" y="322"/>
                </a:cubicBezTo>
                <a:cubicBezTo>
                  <a:pt x="306" y="314"/>
                  <a:pt x="358" y="284"/>
                  <a:pt x="406" y="244"/>
                </a:cubicBezTo>
                <a:cubicBezTo>
                  <a:pt x="350" y="251"/>
                  <a:pt x="296" y="261"/>
                  <a:pt x="246" y="297"/>
                </a:cubicBezTo>
                <a:cubicBezTo>
                  <a:pt x="248" y="293"/>
                  <a:pt x="248" y="292"/>
                  <a:pt x="249" y="291"/>
                </a:cubicBezTo>
                <a:cubicBezTo>
                  <a:pt x="265" y="272"/>
                  <a:pt x="282" y="253"/>
                  <a:pt x="299" y="234"/>
                </a:cubicBezTo>
                <a:cubicBezTo>
                  <a:pt x="303" y="228"/>
                  <a:pt x="307" y="222"/>
                  <a:pt x="310" y="217"/>
                </a:cubicBezTo>
                <a:cubicBezTo>
                  <a:pt x="314" y="211"/>
                  <a:pt x="319" y="205"/>
                  <a:pt x="320" y="199"/>
                </a:cubicBezTo>
                <a:cubicBezTo>
                  <a:pt x="320" y="191"/>
                  <a:pt x="333" y="187"/>
                  <a:pt x="327" y="177"/>
                </a:cubicBezTo>
                <a:cubicBezTo>
                  <a:pt x="341" y="170"/>
                  <a:pt x="337" y="154"/>
                  <a:pt x="344" y="144"/>
                </a:cubicBezTo>
                <a:cubicBezTo>
                  <a:pt x="353" y="131"/>
                  <a:pt x="356" y="114"/>
                  <a:pt x="361" y="99"/>
                </a:cubicBezTo>
                <a:cubicBezTo>
                  <a:pt x="361" y="97"/>
                  <a:pt x="362" y="95"/>
                  <a:pt x="362" y="90"/>
                </a:cubicBezTo>
                <a:cubicBezTo>
                  <a:pt x="357" y="96"/>
                  <a:pt x="354" y="100"/>
                  <a:pt x="350" y="103"/>
                </a:cubicBezTo>
                <a:cubicBezTo>
                  <a:pt x="339" y="115"/>
                  <a:pt x="330" y="129"/>
                  <a:pt x="316" y="137"/>
                </a:cubicBezTo>
                <a:cubicBezTo>
                  <a:pt x="305" y="144"/>
                  <a:pt x="300" y="155"/>
                  <a:pt x="290" y="162"/>
                </a:cubicBezTo>
                <a:cubicBezTo>
                  <a:pt x="281" y="168"/>
                  <a:pt x="274" y="180"/>
                  <a:pt x="268" y="191"/>
                </a:cubicBezTo>
                <a:cubicBezTo>
                  <a:pt x="258" y="208"/>
                  <a:pt x="249" y="227"/>
                  <a:pt x="239" y="245"/>
                </a:cubicBezTo>
                <a:cubicBezTo>
                  <a:pt x="235" y="253"/>
                  <a:pt x="231" y="261"/>
                  <a:pt x="226" y="270"/>
                </a:cubicBezTo>
                <a:cubicBezTo>
                  <a:pt x="229" y="248"/>
                  <a:pt x="232" y="229"/>
                  <a:pt x="234" y="210"/>
                </a:cubicBezTo>
                <a:cubicBezTo>
                  <a:pt x="235" y="203"/>
                  <a:pt x="235" y="196"/>
                  <a:pt x="236" y="190"/>
                </a:cubicBezTo>
                <a:cubicBezTo>
                  <a:pt x="236" y="184"/>
                  <a:pt x="236" y="179"/>
                  <a:pt x="236" y="174"/>
                </a:cubicBezTo>
                <a:cubicBezTo>
                  <a:pt x="235" y="166"/>
                  <a:pt x="235" y="158"/>
                  <a:pt x="235" y="149"/>
                </a:cubicBezTo>
                <a:cubicBezTo>
                  <a:pt x="235" y="139"/>
                  <a:pt x="236" y="129"/>
                  <a:pt x="235" y="119"/>
                </a:cubicBezTo>
                <a:cubicBezTo>
                  <a:pt x="235" y="117"/>
                  <a:pt x="232" y="116"/>
                  <a:pt x="229" y="114"/>
                </a:cubicBezTo>
                <a:cubicBezTo>
                  <a:pt x="230" y="114"/>
                  <a:pt x="231" y="114"/>
                  <a:pt x="232" y="113"/>
                </a:cubicBezTo>
                <a:cubicBezTo>
                  <a:pt x="231" y="106"/>
                  <a:pt x="230" y="99"/>
                  <a:pt x="229" y="92"/>
                </a:cubicBezTo>
                <a:cubicBezTo>
                  <a:pt x="227" y="85"/>
                  <a:pt x="227" y="77"/>
                  <a:pt x="225" y="69"/>
                </a:cubicBezTo>
                <a:cubicBezTo>
                  <a:pt x="222" y="57"/>
                  <a:pt x="218" y="45"/>
                  <a:pt x="214" y="32"/>
                </a:cubicBezTo>
                <a:cubicBezTo>
                  <a:pt x="213" y="25"/>
                  <a:pt x="212" y="18"/>
                  <a:pt x="210" y="11"/>
                </a:cubicBezTo>
                <a:cubicBezTo>
                  <a:pt x="207" y="15"/>
                  <a:pt x="206" y="19"/>
                  <a:pt x="205" y="23"/>
                </a:cubicBezTo>
                <a:cubicBezTo>
                  <a:pt x="204" y="32"/>
                  <a:pt x="203" y="42"/>
                  <a:pt x="201" y="51"/>
                </a:cubicBezTo>
                <a:cubicBezTo>
                  <a:pt x="199" y="61"/>
                  <a:pt x="196" y="70"/>
                  <a:pt x="194" y="80"/>
                </a:cubicBezTo>
                <a:cubicBezTo>
                  <a:pt x="193" y="82"/>
                  <a:pt x="194" y="83"/>
                  <a:pt x="193" y="84"/>
                </a:cubicBezTo>
                <a:cubicBezTo>
                  <a:pt x="186" y="94"/>
                  <a:pt x="183" y="103"/>
                  <a:pt x="187" y="114"/>
                </a:cubicBezTo>
                <a:cubicBezTo>
                  <a:pt x="185" y="118"/>
                  <a:pt x="183" y="122"/>
                  <a:pt x="183" y="126"/>
                </a:cubicBezTo>
                <a:cubicBezTo>
                  <a:pt x="182" y="129"/>
                  <a:pt x="185" y="134"/>
                  <a:pt x="184" y="135"/>
                </a:cubicBezTo>
                <a:cubicBezTo>
                  <a:pt x="175" y="143"/>
                  <a:pt x="185" y="153"/>
                  <a:pt x="181" y="163"/>
                </a:cubicBezTo>
                <a:cubicBezTo>
                  <a:pt x="178" y="171"/>
                  <a:pt x="183" y="182"/>
                  <a:pt x="184" y="192"/>
                </a:cubicBezTo>
                <a:cubicBezTo>
                  <a:pt x="184" y="193"/>
                  <a:pt x="184" y="194"/>
                  <a:pt x="184" y="194"/>
                </a:cubicBezTo>
                <a:cubicBezTo>
                  <a:pt x="175" y="203"/>
                  <a:pt x="184" y="213"/>
                  <a:pt x="184" y="221"/>
                </a:cubicBezTo>
                <a:cubicBezTo>
                  <a:pt x="184" y="238"/>
                  <a:pt x="190" y="254"/>
                  <a:pt x="193" y="271"/>
                </a:cubicBezTo>
                <a:cubicBezTo>
                  <a:pt x="183" y="254"/>
                  <a:pt x="176" y="235"/>
                  <a:pt x="166" y="218"/>
                </a:cubicBezTo>
                <a:cubicBezTo>
                  <a:pt x="157" y="202"/>
                  <a:pt x="144" y="188"/>
                  <a:pt x="134" y="173"/>
                </a:cubicBezTo>
                <a:cubicBezTo>
                  <a:pt x="125" y="157"/>
                  <a:pt x="111" y="145"/>
                  <a:pt x="99" y="133"/>
                </a:cubicBezTo>
                <a:cubicBezTo>
                  <a:pt x="85" y="119"/>
                  <a:pt x="71" y="106"/>
                  <a:pt x="57" y="93"/>
                </a:cubicBezTo>
                <a:cubicBezTo>
                  <a:pt x="56" y="97"/>
                  <a:pt x="57" y="100"/>
                  <a:pt x="58" y="102"/>
                </a:cubicBezTo>
                <a:cubicBezTo>
                  <a:pt x="65" y="119"/>
                  <a:pt x="76" y="135"/>
                  <a:pt x="78" y="152"/>
                </a:cubicBezTo>
                <a:cubicBezTo>
                  <a:pt x="80" y="165"/>
                  <a:pt x="88" y="175"/>
                  <a:pt x="91" y="187"/>
                </a:cubicBezTo>
                <a:cubicBezTo>
                  <a:pt x="95" y="200"/>
                  <a:pt x="107" y="212"/>
                  <a:pt x="115" y="224"/>
                </a:cubicBezTo>
                <a:cubicBezTo>
                  <a:pt x="119" y="229"/>
                  <a:pt x="123" y="235"/>
                  <a:pt x="127" y="240"/>
                </a:cubicBezTo>
                <a:cubicBezTo>
                  <a:pt x="132" y="248"/>
                  <a:pt x="136" y="255"/>
                  <a:pt x="141" y="262"/>
                </a:cubicBezTo>
                <a:cubicBezTo>
                  <a:pt x="151" y="273"/>
                  <a:pt x="162" y="283"/>
                  <a:pt x="172" y="294"/>
                </a:cubicBezTo>
                <a:cubicBezTo>
                  <a:pt x="172" y="295"/>
                  <a:pt x="171" y="296"/>
                  <a:pt x="171" y="297"/>
                </a:cubicBezTo>
                <a:cubicBezTo>
                  <a:pt x="123" y="262"/>
                  <a:pt x="69" y="251"/>
                  <a:pt x="12" y="245"/>
                </a:cubicBezTo>
                <a:cubicBezTo>
                  <a:pt x="61" y="285"/>
                  <a:pt x="114" y="314"/>
                  <a:pt x="177" y="322"/>
                </a:cubicBezTo>
                <a:cubicBezTo>
                  <a:pt x="103" y="330"/>
                  <a:pt x="109" y="336"/>
                  <a:pt x="65" y="358"/>
                </a:cubicBezTo>
                <a:cubicBezTo>
                  <a:pt x="114" y="364"/>
                  <a:pt x="161" y="355"/>
                  <a:pt x="206" y="326"/>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66" name="Google Shape;466;p7"/>
          <p:cNvGrpSpPr/>
          <p:nvPr/>
        </p:nvGrpSpPr>
        <p:grpSpPr>
          <a:xfrm>
            <a:off x="5222879" y="2482851"/>
            <a:ext cx="712788" cy="508000"/>
            <a:chOff x="3290" y="1564"/>
            <a:chExt cx="449" cy="320"/>
          </a:xfrm>
        </p:grpSpPr>
        <p:sp>
          <p:nvSpPr>
            <p:cNvPr id="467" name="Google Shape;467;p7"/>
            <p:cNvSpPr/>
            <p:nvPr/>
          </p:nvSpPr>
          <p:spPr>
            <a:xfrm>
              <a:off x="3290" y="1564"/>
              <a:ext cx="449" cy="320"/>
            </a:xfrm>
            <a:custGeom>
              <a:avLst/>
              <a:gdLst/>
              <a:ahLst/>
              <a:cxnLst/>
              <a:rect l="l" t="t" r="r" b="b"/>
              <a:pathLst>
                <a:path w="430" h="306" extrusionOk="0">
                  <a:moveTo>
                    <a:pt x="217" y="305"/>
                  </a:moveTo>
                  <a:cubicBezTo>
                    <a:pt x="178" y="306"/>
                    <a:pt x="140" y="305"/>
                    <a:pt x="102" y="295"/>
                  </a:cubicBezTo>
                  <a:cubicBezTo>
                    <a:pt x="82" y="289"/>
                    <a:pt x="64" y="281"/>
                    <a:pt x="48" y="266"/>
                  </a:cubicBezTo>
                  <a:cubicBezTo>
                    <a:pt x="36" y="255"/>
                    <a:pt x="29" y="242"/>
                    <a:pt x="25" y="226"/>
                  </a:cubicBezTo>
                  <a:cubicBezTo>
                    <a:pt x="24" y="221"/>
                    <a:pt x="21" y="217"/>
                    <a:pt x="18" y="213"/>
                  </a:cubicBezTo>
                  <a:cubicBezTo>
                    <a:pt x="16" y="210"/>
                    <a:pt x="13" y="209"/>
                    <a:pt x="12" y="206"/>
                  </a:cubicBezTo>
                  <a:cubicBezTo>
                    <a:pt x="0" y="189"/>
                    <a:pt x="6" y="150"/>
                    <a:pt x="22" y="137"/>
                  </a:cubicBezTo>
                  <a:cubicBezTo>
                    <a:pt x="23" y="135"/>
                    <a:pt x="25" y="132"/>
                    <a:pt x="25" y="130"/>
                  </a:cubicBezTo>
                  <a:cubicBezTo>
                    <a:pt x="24" y="81"/>
                    <a:pt x="51" y="50"/>
                    <a:pt x="93" y="31"/>
                  </a:cubicBezTo>
                  <a:cubicBezTo>
                    <a:pt x="147" y="6"/>
                    <a:pt x="204" y="0"/>
                    <a:pt x="262" y="8"/>
                  </a:cubicBezTo>
                  <a:cubicBezTo>
                    <a:pt x="299" y="14"/>
                    <a:pt x="334" y="23"/>
                    <a:pt x="365" y="44"/>
                  </a:cubicBezTo>
                  <a:cubicBezTo>
                    <a:pt x="394" y="65"/>
                    <a:pt x="410" y="92"/>
                    <a:pt x="409" y="128"/>
                  </a:cubicBezTo>
                  <a:cubicBezTo>
                    <a:pt x="409" y="131"/>
                    <a:pt x="412" y="135"/>
                    <a:pt x="415" y="138"/>
                  </a:cubicBezTo>
                  <a:cubicBezTo>
                    <a:pt x="423" y="144"/>
                    <a:pt x="428" y="152"/>
                    <a:pt x="427" y="163"/>
                  </a:cubicBezTo>
                  <a:cubicBezTo>
                    <a:pt x="427" y="168"/>
                    <a:pt x="427" y="173"/>
                    <a:pt x="428" y="177"/>
                  </a:cubicBezTo>
                  <a:cubicBezTo>
                    <a:pt x="430" y="192"/>
                    <a:pt x="426" y="204"/>
                    <a:pt x="415" y="214"/>
                  </a:cubicBezTo>
                  <a:cubicBezTo>
                    <a:pt x="412" y="217"/>
                    <a:pt x="410" y="221"/>
                    <a:pt x="409" y="225"/>
                  </a:cubicBezTo>
                  <a:cubicBezTo>
                    <a:pt x="403" y="248"/>
                    <a:pt x="391" y="266"/>
                    <a:pt x="370" y="279"/>
                  </a:cubicBezTo>
                  <a:cubicBezTo>
                    <a:pt x="328" y="303"/>
                    <a:pt x="282" y="305"/>
                    <a:pt x="235" y="305"/>
                  </a:cubicBezTo>
                  <a:cubicBezTo>
                    <a:pt x="229" y="305"/>
                    <a:pt x="223" y="305"/>
                    <a:pt x="217" y="305"/>
                  </a:cubicBezTo>
                  <a:close/>
                  <a:moveTo>
                    <a:pt x="225" y="145"/>
                  </a:moveTo>
                  <a:cubicBezTo>
                    <a:pt x="280" y="142"/>
                    <a:pt x="332" y="139"/>
                    <a:pt x="385" y="136"/>
                  </a:cubicBezTo>
                  <a:cubicBezTo>
                    <a:pt x="398" y="135"/>
                    <a:pt x="400" y="131"/>
                    <a:pt x="399" y="118"/>
                  </a:cubicBezTo>
                  <a:cubicBezTo>
                    <a:pt x="395" y="85"/>
                    <a:pt x="377" y="63"/>
                    <a:pt x="349" y="46"/>
                  </a:cubicBezTo>
                  <a:cubicBezTo>
                    <a:pt x="319" y="29"/>
                    <a:pt x="285" y="21"/>
                    <a:pt x="251" y="18"/>
                  </a:cubicBezTo>
                  <a:cubicBezTo>
                    <a:pt x="194" y="12"/>
                    <a:pt x="140" y="18"/>
                    <a:pt x="89" y="45"/>
                  </a:cubicBezTo>
                  <a:cubicBezTo>
                    <a:pt x="59" y="60"/>
                    <a:pt x="39" y="83"/>
                    <a:pt x="36" y="118"/>
                  </a:cubicBezTo>
                  <a:cubicBezTo>
                    <a:pt x="34" y="132"/>
                    <a:pt x="36" y="135"/>
                    <a:pt x="51" y="136"/>
                  </a:cubicBezTo>
                  <a:cubicBezTo>
                    <a:pt x="109" y="139"/>
                    <a:pt x="168" y="142"/>
                    <a:pt x="225" y="145"/>
                  </a:cubicBezTo>
                  <a:close/>
                  <a:moveTo>
                    <a:pt x="217" y="295"/>
                  </a:moveTo>
                  <a:cubicBezTo>
                    <a:pt x="230" y="295"/>
                    <a:pt x="244" y="295"/>
                    <a:pt x="257" y="295"/>
                  </a:cubicBezTo>
                  <a:cubicBezTo>
                    <a:pt x="291" y="294"/>
                    <a:pt x="324" y="290"/>
                    <a:pt x="355" y="275"/>
                  </a:cubicBezTo>
                  <a:cubicBezTo>
                    <a:pt x="375" y="265"/>
                    <a:pt x="392" y="252"/>
                    <a:pt x="398" y="228"/>
                  </a:cubicBezTo>
                  <a:cubicBezTo>
                    <a:pt x="400" y="218"/>
                    <a:pt x="397" y="216"/>
                    <a:pt x="388" y="217"/>
                  </a:cubicBezTo>
                  <a:cubicBezTo>
                    <a:pt x="346" y="218"/>
                    <a:pt x="305" y="219"/>
                    <a:pt x="264" y="221"/>
                  </a:cubicBezTo>
                  <a:cubicBezTo>
                    <a:pt x="251" y="222"/>
                    <a:pt x="238" y="224"/>
                    <a:pt x="225" y="226"/>
                  </a:cubicBezTo>
                  <a:cubicBezTo>
                    <a:pt x="222" y="226"/>
                    <a:pt x="219" y="225"/>
                    <a:pt x="216" y="224"/>
                  </a:cubicBezTo>
                  <a:cubicBezTo>
                    <a:pt x="212" y="223"/>
                    <a:pt x="209" y="222"/>
                    <a:pt x="206" y="221"/>
                  </a:cubicBezTo>
                  <a:cubicBezTo>
                    <a:pt x="152" y="220"/>
                    <a:pt x="98" y="218"/>
                    <a:pt x="44" y="217"/>
                  </a:cubicBezTo>
                  <a:cubicBezTo>
                    <a:pt x="36" y="216"/>
                    <a:pt x="35" y="220"/>
                    <a:pt x="36" y="227"/>
                  </a:cubicBezTo>
                  <a:cubicBezTo>
                    <a:pt x="40" y="242"/>
                    <a:pt x="48" y="256"/>
                    <a:pt x="62" y="264"/>
                  </a:cubicBezTo>
                  <a:cubicBezTo>
                    <a:pt x="77" y="273"/>
                    <a:pt x="93" y="280"/>
                    <a:pt x="109" y="285"/>
                  </a:cubicBezTo>
                  <a:cubicBezTo>
                    <a:pt x="144" y="296"/>
                    <a:pt x="181" y="296"/>
                    <a:pt x="217" y="295"/>
                  </a:cubicBezTo>
                  <a:close/>
                  <a:moveTo>
                    <a:pt x="201" y="216"/>
                  </a:moveTo>
                  <a:cubicBezTo>
                    <a:pt x="199" y="213"/>
                    <a:pt x="199" y="212"/>
                    <a:pt x="198" y="212"/>
                  </a:cubicBezTo>
                  <a:cubicBezTo>
                    <a:pt x="169" y="190"/>
                    <a:pt x="139" y="169"/>
                    <a:pt x="110" y="148"/>
                  </a:cubicBezTo>
                  <a:cubicBezTo>
                    <a:pt x="107" y="147"/>
                    <a:pt x="104" y="145"/>
                    <a:pt x="101" y="145"/>
                  </a:cubicBezTo>
                  <a:cubicBezTo>
                    <a:pt x="80" y="144"/>
                    <a:pt x="59" y="143"/>
                    <a:pt x="37" y="143"/>
                  </a:cubicBezTo>
                  <a:cubicBezTo>
                    <a:pt x="25" y="143"/>
                    <a:pt x="18" y="151"/>
                    <a:pt x="17" y="163"/>
                  </a:cubicBezTo>
                  <a:cubicBezTo>
                    <a:pt x="17" y="171"/>
                    <a:pt x="17" y="179"/>
                    <a:pt x="17" y="186"/>
                  </a:cubicBezTo>
                  <a:cubicBezTo>
                    <a:pt x="17" y="201"/>
                    <a:pt x="24" y="209"/>
                    <a:pt x="39" y="210"/>
                  </a:cubicBezTo>
                  <a:cubicBezTo>
                    <a:pt x="53" y="210"/>
                    <a:pt x="66" y="211"/>
                    <a:pt x="79" y="211"/>
                  </a:cubicBezTo>
                  <a:cubicBezTo>
                    <a:pt x="119" y="213"/>
                    <a:pt x="159" y="214"/>
                    <a:pt x="201" y="216"/>
                  </a:cubicBezTo>
                  <a:close/>
                  <a:moveTo>
                    <a:pt x="245" y="212"/>
                  </a:moveTo>
                  <a:cubicBezTo>
                    <a:pt x="246" y="213"/>
                    <a:pt x="246" y="214"/>
                    <a:pt x="247" y="215"/>
                  </a:cubicBezTo>
                  <a:cubicBezTo>
                    <a:pt x="250" y="215"/>
                    <a:pt x="254" y="215"/>
                    <a:pt x="258" y="215"/>
                  </a:cubicBezTo>
                  <a:cubicBezTo>
                    <a:pt x="299" y="213"/>
                    <a:pt x="341" y="211"/>
                    <a:pt x="383" y="210"/>
                  </a:cubicBezTo>
                  <a:cubicBezTo>
                    <a:pt x="416" y="209"/>
                    <a:pt x="416" y="209"/>
                    <a:pt x="418" y="176"/>
                  </a:cubicBezTo>
                  <a:cubicBezTo>
                    <a:pt x="418" y="172"/>
                    <a:pt x="419" y="169"/>
                    <a:pt x="418" y="165"/>
                  </a:cubicBezTo>
                  <a:cubicBezTo>
                    <a:pt x="418" y="152"/>
                    <a:pt x="409" y="143"/>
                    <a:pt x="397" y="143"/>
                  </a:cubicBezTo>
                  <a:cubicBezTo>
                    <a:pt x="390" y="143"/>
                    <a:pt x="383" y="144"/>
                    <a:pt x="377" y="143"/>
                  </a:cubicBezTo>
                  <a:cubicBezTo>
                    <a:pt x="349" y="141"/>
                    <a:pt x="326" y="149"/>
                    <a:pt x="305" y="168"/>
                  </a:cubicBezTo>
                  <a:cubicBezTo>
                    <a:pt x="286" y="184"/>
                    <a:pt x="265" y="198"/>
                    <a:pt x="245" y="212"/>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7"/>
            <p:cNvSpPr/>
            <p:nvPr/>
          </p:nvSpPr>
          <p:spPr>
            <a:xfrm>
              <a:off x="3597" y="1604"/>
              <a:ext cx="18" cy="14"/>
            </a:xfrm>
            <a:custGeom>
              <a:avLst/>
              <a:gdLst/>
              <a:ahLst/>
              <a:cxnLst/>
              <a:rect l="l" t="t" r="r" b="b"/>
              <a:pathLst>
                <a:path w="17" h="14" extrusionOk="0">
                  <a:moveTo>
                    <a:pt x="0" y="8"/>
                  </a:moveTo>
                  <a:cubicBezTo>
                    <a:pt x="5" y="0"/>
                    <a:pt x="10" y="0"/>
                    <a:pt x="16" y="5"/>
                  </a:cubicBezTo>
                  <a:cubicBezTo>
                    <a:pt x="17" y="5"/>
                    <a:pt x="17" y="10"/>
                    <a:pt x="16" y="10"/>
                  </a:cubicBezTo>
                  <a:cubicBezTo>
                    <a:pt x="10" y="14"/>
                    <a:pt x="5" y="14"/>
                    <a:pt x="0" y="8"/>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7"/>
            <p:cNvSpPr/>
            <p:nvPr/>
          </p:nvSpPr>
          <p:spPr>
            <a:xfrm>
              <a:off x="3494" y="1593"/>
              <a:ext cx="18" cy="12"/>
            </a:xfrm>
            <a:custGeom>
              <a:avLst/>
              <a:gdLst/>
              <a:ahLst/>
              <a:cxnLst/>
              <a:rect l="l" t="t" r="r" b="b"/>
              <a:pathLst>
                <a:path w="18" h="11" extrusionOk="0">
                  <a:moveTo>
                    <a:pt x="18" y="6"/>
                  </a:moveTo>
                  <a:cubicBezTo>
                    <a:pt x="15" y="8"/>
                    <a:pt x="12" y="11"/>
                    <a:pt x="10" y="11"/>
                  </a:cubicBezTo>
                  <a:cubicBezTo>
                    <a:pt x="6" y="10"/>
                    <a:pt x="3" y="7"/>
                    <a:pt x="0" y="5"/>
                  </a:cubicBezTo>
                  <a:cubicBezTo>
                    <a:pt x="2" y="4"/>
                    <a:pt x="4" y="0"/>
                    <a:pt x="6" y="0"/>
                  </a:cubicBezTo>
                  <a:cubicBezTo>
                    <a:pt x="10" y="0"/>
                    <a:pt x="14" y="2"/>
                    <a:pt x="17" y="3"/>
                  </a:cubicBezTo>
                  <a:cubicBezTo>
                    <a:pt x="17" y="4"/>
                    <a:pt x="18" y="5"/>
                    <a:pt x="18" y="6"/>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 name="Google Shape;470;p7"/>
            <p:cNvSpPr/>
            <p:nvPr/>
          </p:nvSpPr>
          <p:spPr>
            <a:xfrm>
              <a:off x="3625" y="1625"/>
              <a:ext cx="17" cy="16"/>
            </a:xfrm>
            <a:custGeom>
              <a:avLst/>
              <a:gdLst/>
              <a:ahLst/>
              <a:cxnLst/>
              <a:rect l="l" t="t" r="r" b="b"/>
              <a:pathLst>
                <a:path w="16" h="16" extrusionOk="0">
                  <a:moveTo>
                    <a:pt x="12" y="16"/>
                  </a:moveTo>
                  <a:cubicBezTo>
                    <a:pt x="5" y="10"/>
                    <a:pt x="3" y="8"/>
                    <a:pt x="0" y="5"/>
                  </a:cubicBezTo>
                  <a:cubicBezTo>
                    <a:pt x="3" y="3"/>
                    <a:pt x="6" y="0"/>
                    <a:pt x="9" y="0"/>
                  </a:cubicBezTo>
                  <a:cubicBezTo>
                    <a:pt x="11" y="0"/>
                    <a:pt x="16" y="3"/>
                    <a:pt x="16" y="5"/>
                  </a:cubicBezTo>
                  <a:cubicBezTo>
                    <a:pt x="16" y="8"/>
                    <a:pt x="14" y="12"/>
                    <a:pt x="12" y="16"/>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 name="Google Shape;471;p7"/>
            <p:cNvSpPr/>
            <p:nvPr/>
          </p:nvSpPr>
          <p:spPr>
            <a:xfrm>
              <a:off x="3385" y="1622"/>
              <a:ext cx="17" cy="16"/>
            </a:xfrm>
            <a:custGeom>
              <a:avLst/>
              <a:gdLst/>
              <a:ahLst/>
              <a:cxnLst/>
              <a:rect l="l" t="t" r="r" b="b"/>
              <a:pathLst>
                <a:path w="16" h="15" extrusionOk="0">
                  <a:moveTo>
                    <a:pt x="16" y="7"/>
                  </a:moveTo>
                  <a:cubicBezTo>
                    <a:pt x="12" y="14"/>
                    <a:pt x="7" y="15"/>
                    <a:pt x="1" y="11"/>
                  </a:cubicBezTo>
                  <a:cubicBezTo>
                    <a:pt x="0" y="10"/>
                    <a:pt x="0" y="5"/>
                    <a:pt x="1" y="4"/>
                  </a:cubicBezTo>
                  <a:cubicBezTo>
                    <a:pt x="7" y="0"/>
                    <a:pt x="12" y="1"/>
                    <a:pt x="16" y="7"/>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7"/>
            <p:cNvSpPr/>
            <p:nvPr/>
          </p:nvSpPr>
          <p:spPr>
            <a:xfrm>
              <a:off x="3464" y="1618"/>
              <a:ext cx="19" cy="14"/>
            </a:xfrm>
            <a:custGeom>
              <a:avLst/>
              <a:gdLst/>
              <a:ahLst/>
              <a:cxnLst/>
              <a:rect l="l" t="t" r="r" b="b"/>
              <a:pathLst>
                <a:path w="18" h="13" extrusionOk="0">
                  <a:moveTo>
                    <a:pt x="9" y="13"/>
                  </a:moveTo>
                  <a:cubicBezTo>
                    <a:pt x="6" y="10"/>
                    <a:pt x="3" y="8"/>
                    <a:pt x="0" y="6"/>
                  </a:cubicBezTo>
                  <a:cubicBezTo>
                    <a:pt x="3" y="4"/>
                    <a:pt x="6" y="0"/>
                    <a:pt x="9" y="0"/>
                  </a:cubicBezTo>
                  <a:cubicBezTo>
                    <a:pt x="12" y="0"/>
                    <a:pt x="15" y="3"/>
                    <a:pt x="18" y="5"/>
                  </a:cubicBezTo>
                  <a:cubicBezTo>
                    <a:pt x="15" y="7"/>
                    <a:pt x="13" y="10"/>
                    <a:pt x="9" y="13"/>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 name="Google Shape;473;p7"/>
            <p:cNvSpPr/>
            <p:nvPr/>
          </p:nvSpPr>
          <p:spPr>
            <a:xfrm>
              <a:off x="3517" y="1622"/>
              <a:ext cx="18" cy="16"/>
            </a:xfrm>
            <a:custGeom>
              <a:avLst/>
              <a:gdLst/>
              <a:ahLst/>
              <a:cxnLst/>
              <a:rect l="l" t="t" r="r" b="b"/>
              <a:pathLst>
                <a:path w="18" h="15" extrusionOk="0">
                  <a:moveTo>
                    <a:pt x="0" y="7"/>
                  </a:moveTo>
                  <a:cubicBezTo>
                    <a:pt x="6" y="1"/>
                    <a:pt x="11" y="0"/>
                    <a:pt x="17" y="5"/>
                  </a:cubicBezTo>
                  <a:cubicBezTo>
                    <a:pt x="18" y="6"/>
                    <a:pt x="17" y="10"/>
                    <a:pt x="16" y="11"/>
                  </a:cubicBezTo>
                  <a:cubicBezTo>
                    <a:pt x="10" y="15"/>
                    <a:pt x="5" y="14"/>
                    <a:pt x="0" y="7"/>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4" name="Google Shape;474;p7"/>
            <p:cNvSpPr/>
            <p:nvPr/>
          </p:nvSpPr>
          <p:spPr>
            <a:xfrm>
              <a:off x="3426" y="1629"/>
              <a:ext cx="17" cy="13"/>
            </a:xfrm>
            <a:custGeom>
              <a:avLst/>
              <a:gdLst/>
              <a:ahLst/>
              <a:cxnLst/>
              <a:rect l="l" t="t" r="r" b="b"/>
              <a:pathLst>
                <a:path w="17" h="13" extrusionOk="0">
                  <a:moveTo>
                    <a:pt x="9" y="0"/>
                  </a:moveTo>
                  <a:cubicBezTo>
                    <a:pt x="12" y="3"/>
                    <a:pt x="15" y="5"/>
                    <a:pt x="17" y="8"/>
                  </a:cubicBezTo>
                  <a:cubicBezTo>
                    <a:pt x="15" y="9"/>
                    <a:pt x="12" y="13"/>
                    <a:pt x="9" y="12"/>
                  </a:cubicBezTo>
                  <a:cubicBezTo>
                    <a:pt x="6" y="12"/>
                    <a:pt x="3" y="9"/>
                    <a:pt x="0" y="8"/>
                  </a:cubicBezTo>
                  <a:cubicBezTo>
                    <a:pt x="3" y="5"/>
                    <a:pt x="5" y="3"/>
                    <a:pt x="9" y="0"/>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5" name="Google Shape;475;p7"/>
            <p:cNvSpPr/>
            <p:nvPr/>
          </p:nvSpPr>
          <p:spPr>
            <a:xfrm>
              <a:off x="3568" y="1616"/>
              <a:ext cx="17" cy="13"/>
            </a:xfrm>
            <a:custGeom>
              <a:avLst/>
              <a:gdLst/>
              <a:ahLst/>
              <a:cxnLst/>
              <a:rect l="l" t="t" r="r" b="b"/>
              <a:pathLst>
                <a:path w="16" h="12" extrusionOk="0">
                  <a:moveTo>
                    <a:pt x="7" y="0"/>
                  </a:moveTo>
                  <a:cubicBezTo>
                    <a:pt x="11" y="3"/>
                    <a:pt x="14" y="5"/>
                    <a:pt x="16" y="7"/>
                  </a:cubicBezTo>
                  <a:cubicBezTo>
                    <a:pt x="14" y="9"/>
                    <a:pt x="11" y="12"/>
                    <a:pt x="9" y="12"/>
                  </a:cubicBezTo>
                  <a:cubicBezTo>
                    <a:pt x="6" y="12"/>
                    <a:pt x="3" y="9"/>
                    <a:pt x="0" y="8"/>
                  </a:cubicBezTo>
                  <a:cubicBezTo>
                    <a:pt x="2" y="5"/>
                    <a:pt x="4" y="3"/>
                    <a:pt x="7" y="0"/>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 name="Google Shape;476;p7"/>
            <p:cNvSpPr/>
            <p:nvPr/>
          </p:nvSpPr>
          <p:spPr>
            <a:xfrm>
              <a:off x="3533" y="1594"/>
              <a:ext cx="18" cy="14"/>
            </a:xfrm>
            <a:custGeom>
              <a:avLst/>
              <a:gdLst/>
              <a:ahLst/>
              <a:cxnLst/>
              <a:rect l="l" t="t" r="r" b="b"/>
              <a:pathLst>
                <a:path w="17" h="13" extrusionOk="0">
                  <a:moveTo>
                    <a:pt x="8" y="0"/>
                  </a:moveTo>
                  <a:cubicBezTo>
                    <a:pt x="12" y="3"/>
                    <a:pt x="14" y="6"/>
                    <a:pt x="17" y="8"/>
                  </a:cubicBezTo>
                  <a:cubicBezTo>
                    <a:pt x="14" y="10"/>
                    <a:pt x="12" y="13"/>
                    <a:pt x="9" y="13"/>
                  </a:cubicBezTo>
                  <a:cubicBezTo>
                    <a:pt x="6" y="13"/>
                    <a:pt x="3" y="10"/>
                    <a:pt x="0" y="8"/>
                  </a:cubicBezTo>
                  <a:cubicBezTo>
                    <a:pt x="3" y="6"/>
                    <a:pt x="5" y="3"/>
                    <a:pt x="8" y="0"/>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 name="Google Shape;477;p7"/>
            <p:cNvSpPr/>
            <p:nvPr/>
          </p:nvSpPr>
          <p:spPr>
            <a:xfrm>
              <a:off x="3420" y="1599"/>
              <a:ext cx="18" cy="14"/>
            </a:xfrm>
            <a:custGeom>
              <a:avLst/>
              <a:gdLst/>
              <a:ahLst/>
              <a:cxnLst/>
              <a:rect l="l" t="t" r="r" b="b"/>
              <a:pathLst>
                <a:path w="17" h="13" extrusionOk="0">
                  <a:moveTo>
                    <a:pt x="9" y="13"/>
                  </a:moveTo>
                  <a:cubicBezTo>
                    <a:pt x="5" y="10"/>
                    <a:pt x="3" y="8"/>
                    <a:pt x="0" y="5"/>
                  </a:cubicBezTo>
                  <a:cubicBezTo>
                    <a:pt x="3" y="4"/>
                    <a:pt x="5" y="0"/>
                    <a:pt x="8" y="0"/>
                  </a:cubicBezTo>
                  <a:cubicBezTo>
                    <a:pt x="11" y="1"/>
                    <a:pt x="14" y="4"/>
                    <a:pt x="17" y="6"/>
                  </a:cubicBezTo>
                  <a:cubicBezTo>
                    <a:pt x="14" y="8"/>
                    <a:pt x="12" y="10"/>
                    <a:pt x="9" y="13"/>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78" name="Google Shape;478;p7"/>
          <p:cNvGrpSpPr/>
          <p:nvPr/>
        </p:nvGrpSpPr>
        <p:grpSpPr>
          <a:xfrm>
            <a:off x="3922715" y="2159001"/>
            <a:ext cx="860426" cy="781050"/>
            <a:chOff x="2471" y="1360"/>
            <a:chExt cx="542" cy="492"/>
          </a:xfrm>
        </p:grpSpPr>
        <p:sp>
          <p:nvSpPr>
            <p:cNvPr id="479" name="Google Shape;479;p7"/>
            <p:cNvSpPr/>
            <p:nvPr/>
          </p:nvSpPr>
          <p:spPr>
            <a:xfrm>
              <a:off x="2471" y="1360"/>
              <a:ext cx="542" cy="492"/>
            </a:xfrm>
            <a:custGeom>
              <a:avLst/>
              <a:gdLst/>
              <a:ahLst/>
              <a:cxnLst/>
              <a:rect l="l" t="t" r="r" b="b"/>
              <a:pathLst>
                <a:path w="430" h="390" extrusionOk="0">
                  <a:moveTo>
                    <a:pt x="102" y="137"/>
                  </a:moveTo>
                  <a:cubicBezTo>
                    <a:pt x="99" y="129"/>
                    <a:pt x="96" y="122"/>
                    <a:pt x="93" y="114"/>
                  </a:cubicBezTo>
                  <a:cubicBezTo>
                    <a:pt x="90" y="106"/>
                    <a:pt x="93" y="100"/>
                    <a:pt x="101" y="97"/>
                  </a:cubicBezTo>
                  <a:cubicBezTo>
                    <a:pt x="151" y="77"/>
                    <a:pt x="201" y="57"/>
                    <a:pt x="250" y="37"/>
                  </a:cubicBezTo>
                  <a:cubicBezTo>
                    <a:pt x="278" y="26"/>
                    <a:pt x="306" y="15"/>
                    <a:pt x="333" y="4"/>
                  </a:cubicBezTo>
                  <a:cubicBezTo>
                    <a:pt x="345" y="0"/>
                    <a:pt x="349" y="1"/>
                    <a:pt x="354" y="13"/>
                  </a:cubicBezTo>
                  <a:cubicBezTo>
                    <a:pt x="355" y="16"/>
                    <a:pt x="356" y="20"/>
                    <a:pt x="358" y="23"/>
                  </a:cubicBezTo>
                  <a:cubicBezTo>
                    <a:pt x="359" y="26"/>
                    <a:pt x="360" y="29"/>
                    <a:pt x="361" y="32"/>
                  </a:cubicBezTo>
                  <a:cubicBezTo>
                    <a:pt x="362" y="33"/>
                    <a:pt x="363" y="33"/>
                    <a:pt x="364" y="33"/>
                  </a:cubicBezTo>
                  <a:cubicBezTo>
                    <a:pt x="387" y="26"/>
                    <a:pt x="387" y="26"/>
                    <a:pt x="396" y="49"/>
                  </a:cubicBezTo>
                  <a:cubicBezTo>
                    <a:pt x="405" y="71"/>
                    <a:pt x="414" y="93"/>
                    <a:pt x="423" y="115"/>
                  </a:cubicBezTo>
                  <a:cubicBezTo>
                    <a:pt x="430" y="133"/>
                    <a:pt x="429" y="134"/>
                    <a:pt x="412" y="142"/>
                  </a:cubicBezTo>
                  <a:cubicBezTo>
                    <a:pt x="410" y="143"/>
                    <a:pt x="409" y="143"/>
                    <a:pt x="407" y="145"/>
                  </a:cubicBezTo>
                  <a:cubicBezTo>
                    <a:pt x="409" y="151"/>
                    <a:pt x="412" y="158"/>
                    <a:pt x="414" y="165"/>
                  </a:cubicBezTo>
                  <a:cubicBezTo>
                    <a:pt x="419" y="177"/>
                    <a:pt x="418" y="181"/>
                    <a:pt x="405" y="186"/>
                  </a:cubicBezTo>
                  <a:cubicBezTo>
                    <a:pt x="355" y="206"/>
                    <a:pt x="305" y="226"/>
                    <a:pt x="255" y="246"/>
                  </a:cubicBezTo>
                  <a:cubicBezTo>
                    <a:pt x="250" y="248"/>
                    <a:pt x="246" y="249"/>
                    <a:pt x="241" y="252"/>
                  </a:cubicBezTo>
                  <a:cubicBezTo>
                    <a:pt x="246" y="259"/>
                    <a:pt x="251" y="265"/>
                    <a:pt x="256" y="271"/>
                  </a:cubicBezTo>
                  <a:cubicBezTo>
                    <a:pt x="277" y="298"/>
                    <a:pt x="299" y="325"/>
                    <a:pt x="320" y="352"/>
                  </a:cubicBezTo>
                  <a:cubicBezTo>
                    <a:pt x="324" y="357"/>
                    <a:pt x="329" y="359"/>
                    <a:pt x="336" y="359"/>
                  </a:cubicBezTo>
                  <a:cubicBezTo>
                    <a:pt x="354" y="359"/>
                    <a:pt x="371" y="359"/>
                    <a:pt x="389" y="359"/>
                  </a:cubicBezTo>
                  <a:cubicBezTo>
                    <a:pt x="400" y="359"/>
                    <a:pt x="407" y="365"/>
                    <a:pt x="407" y="374"/>
                  </a:cubicBezTo>
                  <a:cubicBezTo>
                    <a:pt x="408" y="383"/>
                    <a:pt x="400" y="390"/>
                    <a:pt x="389" y="390"/>
                  </a:cubicBezTo>
                  <a:cubicBezTo>
                    <a:pt x="265" y="390"/>
                    <a:pt x="142" y="390"/>
                    <a:pt x="18" y="390"/>
                  </a:cubicBezTo>
                  <a:cubicBezTo>
                    <a:pt x="6" y="390"/>
                    <a:pt x="0" y="384"/>
                    <a:pt x="0" y="374"/>
                  </a:cubicBezTo>
                  <a:cubicBezTo>
                    <a:pt x="0" y="365"/>
                    <a:pt x="5" y="360"/>
                    <a:pt x="17" y="359"/>
                  </a:cubicBezTo>
                  <a:cubicBezTo>
                    <a:pt x="22" y="358"/>
                    <a:pt x="27" y="356"/>
                    <a:pt x="30" y="353"/>
                  </a:cubicBezTo>
                  <a:cubicBezTo>
                    <a:pt x="57" y="319"/>
                    <a:pt x="84" y="285"/>
                    <a:pt x="111" y="250"/>
                  </a:cubicBezTo>
                  <a:cubicBezTo>
                    <a:pt x="114" y="247"/>
                    <a:pt x="115" y="239"/>
                    <a:pt x="113" y="235"/>
                  </a:cubicBezTo>
                  <a:cubicBezTo>
                    <a:pt x="105" y="212"/>
                    <a:pt x="95" y="189"/>
                    <a:pt x="86" y="167"/>
                  </a:cubicBezTo>
                  <a:cubicBezTo>
                    <a:pt x="79" y="149"/>
                    <a:pt x="79" y="148"/>
                    <a:pt x="97" y="140"/>
                  </a:cubicBezTo>
                  <a:cubicBezTo>
                    <a:pt x="98" y="140"/>
                    <a:pt x="100" y="139"/>
                    <a:pt x="102" y="137"/>
                  </a:cubicBezTo>
                  <a:close/>
                  <a:moveTo>
                    <a:pt x="342" y="12"/>
                  </a:moveTo>
                  <a:cubicBezTo>
                    <a:pt x="262" y="44"/>
                    <a:pt x="182" y="76"/>
                    <a:pt x="100" y="109"/>
                  </a:cubicBezTo>
                  <a:cubicBezTo>
                    <a:pt x="105" y="116"/>
                    <a:pt x="110" y="122"/>
                    <a:pt x="114" y="128"/>
                  </a:cubicBezTo>
                  <a:cubicBezTo>
                    <a:pt x="117" y="130"/>
                    <a:pt x="122" y="132"/>
                    <a:pt x="122" y="134"/>
                  </a:cubicBezTo>
                  <a:cubicBezTo>
                    <a:pt x="122" y="138"/>
                    <a:pt x="119" y="142"/>
                    <a:pt x="116" y="144"/>
                  </a:cubicBezTo>
                  <a:cubicBezTo>
                    <a:pt x="108" y="147"/>
                    <a:pt x="100" y="150"/>
                    <a:pt x="92" y="154"/>
                  </a:cubicBezTo>
                  <a:cubicBezTo>
                    <a:pt x="103" y="182"/>
                    <a:pt x="114" y="209"/>
                    <a:pt x="126" y="238"/>
                  </a:cubicBezTo>
                  <a:cubicBezTo>
                    <a:pt x="132" y="230"/>
                    <a:pt x="137" y="224"/>
                    <a:pt x="142" y="219"/>
                  </a:cubicBezTo>
                  <a:cubicBezTo>
                    <a:pt x="159" y="198"/>
                    <a:pt x="190" y="197"/>
                    <a:pt x="208" y="217"/>
                  </a:cubicBezTo>
                  <a:cubicBezTo>
                    <a:pt x="213" y="223"/>
                    <a:pt x="217" y="223"/>
                    <a:pt x="223" y="221"/>
                  </a:cubicBezTo>
                  <a:cubicBezTo>
                    <a:pt x="269" y="202"/>
                    <a:pt x="314" y="184"/>
                    <a:pt x="360" y="166"/>
                  </a:cubicBezTo>
                  <a:cubicBezTo>
                    <a:pt x="364" y="164"/>
                    <a:pt x="368" y="163"/>
                    <a:pt x="371" y="162"/>
                  </a:cubicBezTo>
                  <a:cubicBezTo>
                    <a:pt x="372" y="163"/>
                    <a:pt x="372" y="165"/>
                    <a:pt x="372" y="166"/>
                  </a:cubicBezTo>
                  <a:cubicBezTo>
                    <a:pt x="321" y="186"/>
                    <a:pt x="270" y="207"/>
                    <a:pt x="218" y="228"/>
                  </a:cubicBezTo>
                  <a:cubicBezTo>
                    <a:pt x="228" y="245"/>
                    <a:pt x="228" y="245"/>
                    <a:pt x="245" y="239"/>
                  </a:cubicBezTo>
                  <a:cubicBezTo>
                    <a:pt x="273" y="227"/>
                    <a:pt x="301" y="216"/>
                    <a:pt x="329" y="205"/>
                  </a:cubicBezTo>
                  <a:cubicBezTo>
                    <a:pt x="355" y="195"/>
                    <a:pt x="380" y="184"/>
                    <a:pt x="409" y="173"/>
                  </a:cubicBezTo>
                  <a:cubicBezTo>
                    <a:pt x="403" y="166"/>
                    <a:pt x="399" y="160"/>
                    <a:pt x="394" y="154"/>
                  </a:cubicBezTo>
                  <a:cubicBezTo>
                    <a:pt x="392" y="152"/>
                    <a:pt x="386" y="150"/>
                    <a:pt x="387" y="148"/>
                  </a:cubicBezTo>
                  <a:cubicBezTo>
                    <a:pt x="387" y="145"/>
                    <a:pt x="390" y="140"/>
                    <a:pt x="393" y="139"/>
                  </a:cubicBezTo>
                  <a:cubicBezTo>
                    <a:pt x="400" y="135"/>
                    <a:pt x="408" y="132"/>
                    <a:pt x="417" y="128"/>
                  </a:cubicBezTo>
                  <a:cubicBezTo>
                    <a:pt x="404" y="98"/>
                    <a:pt x="393" y="68"/>
                    <a:pt x="380" y="38"/>
                  </a:cubicBezTo>
                  <a:cubicBezTo>
                    <a:pt x="372" y="42"/>
                    <a:pt x="364" y="45"/>
                    <a:pt x="356" y="47"/>
                  </a:cubicBezTo>
                  <a:cubicBezTo>
                    <a:pt x="353" y="48"/>
                    <a:pt x="348" y="47"/>
                    <a:pt x="346" y="46"/>
                  </a:cubicBezTo>
                  <a:cubicBezTo>
                    <a:pt x="344" y="45"/>
                    <a:pt x="343" y="39"/>
                    <a:pt x="345" y="38"/>
                  </a:cubicBezTo>
                  <a:cubicBezTo>
                    <a:pt x="354" y="28"/>
                    <a:pt x="344" y="21"/>
                    <a:pt x="342" y="12"/>
                  </a:cubicBezTo>
                  <a:close/>
                  <a:moveTo>
                    <a:pt x="202" y="380"/>
                  </a:moveTo>
                  <a:cubicBezTo>
                    <a:pt x="263" y="380"/>
                    <a:pt x="325" y="380"/>
                    <a:pt x="386" y="379"/>
                  </a:cubicBezTo>
                  <a:cubicBezTo>
                    <a:pt x="389" y="379"/>
                    <a:pt x="393" y="376"/>
                    <a:pt x="396" y="374"/>
                  </a:cubicBezTo>
                  <a:cubicBezTo>
                    <a:pt x="393" y="373"/>
                    <a:pt x="390" y="369"/>
                    <a:pt x="386" y="369"/>
                  </a:cubicBezTo>
                  <a:cubicBezTo>
                    <a:pt x="368" y="369"/>
                    <a:pt x="350" y="369"/>
                    <a:pt x="331" y="369"/>
                  </a:cubicBezTo>
                  <a:cubicBezTo>
                    <a:pt x="324" y="369"/>
                    <a:pt x="319" y="367"/>
                    <a:pt x="314" y="361"/>
                  </a:cubicBezTo>
                  <a:cubicBezTo>
                    <a:pt x="278" y="316"/>
                    <a:pt x="242" y="271"/>
                    <a:pt x="206" y="226"/>
                  </a:cubicBezTo>
                  <a:cubicBezTo>
                    <a:pt x="188" y="203"/>
                    <a:pt x="162" y="203"/>
                    <a:pt x="144" y="226"/>
                  </a:cubicBezTo>
                  <a:cubicBezTo>
                    <a:pt x="111" y="268"/>
                    <a:pt x="78" y="309"/>
                    <a:pt x="45" y="350"/>
                  </a:cubicBezTo>
                  <a:cubicBezTo>
                    <a:pt x="38" y="360"/>
                    <a:pt x="32" y="373"/>
                    <a:pt x="16" y="369"/>
                  </a:cubicBezTo>
                  <a:cubicBezTo>
                    <a:pt x="14" y="369"/>
                    <a:pt x="12" y="373"/>
                    <a:pt x="10" y="374"/>
                  </a:cubicBezTo>
                  <a:cubicBezTo>
                    <a:pt x="12" y="376"/>
                    <a:pt x="13" y="378"/>
                    <a:pt x="16" y="379"/>
                  </a:cubicBezTo>
                  <a:cubicBezTo>
                    <a:pt x="18" y="380"/>
                    <a:pt x="22" y="379"/>
                    <a:pt x="25" y="379"/>
                  </a:cubicBezTo>
                  <a:cubicBezTo>
                    <a:pt x="84" y="380"/>
                    <a:pt x="143" y="380"/>
                    <a:pt x="202" y="380"/>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7"/>
            <p:cNvSpPr/>
            <p:nvPr/>
          </p:nvSpPr>
          <p:spPr>
            <a:xfrm>
              <a:off x="2637" y="1462"/>
              <a:ext cx="308" cy="153"/>
            </a:xfrm>
            <a:custGeom>
              <a:avLst/>
              <a:gdLst/>
              <a:ahLst/>
              <a:cxnLst/>
              <a:rect l="l" t="t" r="r" b="b"/>
              <a:pathLst>
                <a:path w="244" h="121" extrusionOk="0">
                  <a:moveTo>
                    <a:pt x="214" y="45"/>
                  </a:moveTo>
                  <a:cubicBezTo>
                    <a:pt x="209" y="43"/>
                    <a:pt x="206" y="40"/>
                    <a:pt x="203" y="40"/>
                  </a:cubicBezTo>
                  <a:cubicBezTo>
                    <a:pt x="197" y="41"/>
                    <a:pt x="187" y="43"/>
                    <a:pt x="187" y="46"/>
                  </a:cubicBezTo>
                  <a:cubicBezTo>
                    <a:pt x="186" y="64"/>
                    <a:pt x="179" y="53"/>
                    <a:pt x="173" y="48"/>
                  </a:cubicBezTo>
                  <a:cubicBezTo>
                    <a:pt x="165" y="52"/>
                    <a:pt x="157" y="54"/>
                    <a:pt x="149" y="58"/>
                  </a:cubicBezTo>
                  <a:cubicBezTo>
                    <a:pt x="146" y="59"/>
                    <a:pt x="144" y="62"/>
                    <a:pt x="143" y="65"/>
                  </a:cubicBezTo>
                  <a:cubicBezTo>
                    <a:pt x="136" y="80"/>
                    <a:pt x="126" y="84"/>
                    <a:pt x="111" y="79"/>
                  </a:cubicBezTo>
                  <a:cubicBezTo>
                    <a:pt x="105" y="77"/>
                    <a:pt x="97" y="79"/>
                    <a:pt x="90" y="82"/>
                  </a:cubicBezTo>
                  <a:cubicBezTo>
                    <a:pt x="85" y="84"/>
                    <a:pt x="74" y="83"/>
                    <a:pt x="77" y="95"/>
                  </a:cubicBezTo>
                  <a:cubicBezTo>
                    <a:pt x="77" y="95"/>
                    <a:pt x="71" y="98"/>
                    <a:pt x="70" y="97"/>
                  </a:cubicBezTo>
                  <a:cubicBezTo>
                    <a:pt x="58" y="91"/>
                    <a:pt x="53" y="93"/>
                    <a:pt x="48" y="106"/>
                  </a:cubicBezTo>
                  <a:cubicBezTo>
                    <a:pt x="47" y="108"/>
                    <a:pt x="47" y="110"/>
                    <a:pt x="46" y="112"/>
                  </a:cubicBezTo>
                  <a:cubicBezTo>
                    <a:pt x="40" y="110"/>
                    <a:pt x="35" y="106"/>
                    <a:pt x="30" y="106"/>
                  </a:cubicBezTo>
                  <a:cubicBezTo>
                    <a:pt x="25" y="107"/>
                    <a:pt x="17" y="107"/>
                    <a:pt x="18" y="117"/>
                  </a:cubicBezTo>
                  <a:cubicBezTo>
                    <a:pt x="18" y="118"/>
                    <a:pt x="16" y="121"/>
                    <a:pt x="15" y="121"/>
                  </a:cubicBezTo>
                  <a:cubicBezTo>
                    <a:pt x="13" y="120"/>
                    <a:pt x="10" y="119"/>
                    <a:pt x="9" y="118"/>
                  </a:cubicBezTo>
                  <a:cubicBezTo>
                    <a:pt x="6" y="111"/>
                    <a:pt x="3" y="104"/>
                    <a:pt x="1" y="96"/>
                  </a:cubicBezTo>
                  <a:cubicBezTo>
                    <a:pt x="0" y="95"/>
                    <a:pt x="5" y="90"/>
                    <a:pt x="6" y="91"/>
                  </a:cubicBezTo>
                  <a:cubicBezTo>
                    <a:pt x="21" y="95"/>
                    <a:pt x="24" y="94"/>
                    <a:pt x="29" y="80"/>
                  </a:cubicBezTo>
                  <a:cubicBezTo>
                    <a:pt x="29" y="79"/>
                    <a:pt x="30" y="78"/>
                    <a:pt x="30" y="78"/>
                  </a:cubicBezTo>
                  <a:cubicBezTo>
                    <a:pt x="39" y="79"/>
                    <a:pt x="48" y="80"/>
                    <a:pt x="57" y="80"/>
                  </a:cubicBezTo>
                  <a:cubicBezTo>
                    <a:pt x="58" y="64"/>
                    <a:pt x="58" y="64"/>
                    <a:pt x="69" y="70"/>
                  </a:cubicBezTo>
                  <a:cubicBezTo>
                    <a:pt x="70" y="71"/>
                    <a:pt x="72" y="72"/>
                    <a:pt x="73" y="71"/>
                  </a:cubicBezTo>
                  <a:cubicBezTo>
                    <a:pt x="84" y="65"/>
                    <a:pt x="99" y="67"/>
                    <a:pt x="104" y="51"/>
                  </a:cubicBezTo>
                  <a:cubicBezTo>
                    <a:pt x="107" y="40"/>
                    <a:pt x="120" y="36"/>
                    <a:pt x="131" y="41"/>
                  </a:cubicBezTo>
                  <a:cubicBezTo>
                    <a:pt x="144" y="47"/>
                    <a:pt x="163" y="38"/>
                    <a:pt x="168" y="25"/>
                  </a:cubicBezTo>
                  <a:cubicBezTo>
                    <a:pt x="168" y="24"/>
                    <a:pt x="173" y="21"/>
                    <a:pt x="174" y="22"/>
                  </a:cubicBezTo>
                  <a:cubicBezTo>
                    <a:pt x="188" y="28"/>
                    <a:pt x="191" y="27"/>
                    <a:pt x="197" y="13"/>
                  </a:cubicBezTo>
                  <a:cubicBezTo>
                    <a:pt x="197" y="12"/>
                    <a:pt x="198" y="11"/>
                    <a:pt x="197" y="12"/>
                  </a:cubicBezTo>
                  <a:cubicBezTo>
                    <a:pt x="207" y="12"/>
                    <a:pt x="214" y="12"/>
                    <a:pt x="222" y="11"/>
                  </a:cubicBezTo>
                  <a:cubicBezTo>
                    <a:pt x="224" y="11"/>
                    <a:pt x="225" y="8"/>
                    <a:pt x="227" y="6"/>
                  </a:cubicBezTo>
                  <a:cubicBezTo>
                    <a:pt x="228" y="4"/>
                    <a:pt x="230" y="2"/>
                    <a:pt x="231" y="0"/>
                  </a:cubicBezTo>
                  <a:cubicBezTo>
                    <a:pt x="233" y="2"/>
                    <a:pt x="236" y="3"/>
                    <a:pt x="237" y="6"/>
                  </a:cubicBezTo>
                  <a:cubicBezTo>
                    <a:pt x="239" y="11"/>
                    <a:pt x="242" y="17"/>
                    <a:pt x="243" y="23"/>
                  </a:cubicBezTo>
                  <a:cubicBezTo>
                    <a:pt x="244" y="25"/>
                    <a:pt x="240" y="30"/>
                    <a:pt x="238" y="29"/>
                  </a:cubicBezTo>
                  <a:cubicBezTo>
                    <a:pt x="221" y="26"/>
                    <a:pt x="221" y="26"/>
                    <a:pt x="214" y="45"/>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 name="Google Shape;481;p7"/>
            <p:cNvSpPr/>
            <p:nvPr/>
          </p:nvSpPr>
          <p:spPr>
            <a:xfrm>
              <a:off x="2642" y="1413"/>
              <a:ext cx="237" cy="99"/>
            </a:xfrm>
            <a:custGeom>
              <a:avLst/>
              <a:gdLst/>
              <a:ahLst/>
              <a:cxnLst/>
              <a:rect l="l" t="t" r="r" b="b"/>
              <a:pathLst>
                <a:path w="188" h="79" extrusionOk="0">
                  <a:moveTo>
                    <a:pt x="188" y="4"/>
                  </a:moveTo>
                  <a:cubicBezTo>
                    <a:pt x="126" y="29"/>
                    <a:pt x="64" y="54"/>
                    <a:pt x="1" y="79"/>
                  </a:cubicBezTo>
                  <a:cubicBezTo>
                    <a:pt x="1" y="77"/>
                    <a:pt x="0" y="76"/>
                    <a:pt x="0" y="74"/>
                  </a:cubicBezTo>
                  <a:cubicBezTo>
                    <a:pt x="62" y="50"/>
                    <a:pt x="125" y="25"/>
                    <a:pt x="187" y="0"/>
                  </a:cubicBezTo>
                  <a:cubicBezTo>
                    <a:pt x="187" y="1"/>
                    <a:pt x="188" y="2"/>
                    <a:pt x="188" y="4"/>
                  </a:cubicBezTo>
                  <a:close/>
                </a:path>
              </a:pathLst>
            </a:custGeom>
            <a:solidFill>
              <a:srgbClr val="2BBA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82" name="Google Shape;482;p7"/>
          <p:cNvSpPr/>
          <p:nvPr/>
        </p:nvSpPr>
        <p:spPr>
          <a:xfrm>
            <a:off x="803967" y="1176796"/>
            <a:ext cx="2313541" cy="379279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99FF99"/>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grpSp>
        <p:nvGrpSpPr>
          <p:cNvPr id="483" name="Google Shape;483;p7"/>
          <p:cNvGrpSpPr/>
          <p:nvPr/>
        </p:nvGrpSpPr>
        <p:grpSpPr>
          <a:xfrm>
            <a:off x="3860706" y="3156664"/>
            <a:ext cx="980657" cy="1226456"/>
            <a:chOff x="3860706" y="3156664"/>
            <a:chExt cx="980657" cy="1226456"/>
          </a:xfrm>
        </p:grpSpPr>
        <p:sp>
          <p:nvSpPr>
            <p:cNvPr id="484" name="Google Shape;484;p7"/>
            <p:cNvSpPr txBox="1"/>
            <p:nvPr/>
          </p:nvSpPr>
          <p:spPr>
            <a:xfrm>
              <a:off x="3860706" y="3321292"/>
              <a:ext cx="980657" cy="1061828"/>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You can simply impress your audience and add a unique zing and appeal to your Presentations.   </a:t>
              </a:r>
              <a:endParaRPr/>
            </a:p>
          </p:txBody>
        </p:sp>
        <p:sp>
          <p:nvSpPr>
            <p:cNvPr id="485" name="Google Shape;485;p7"/>
            <p:cNvSpPr txBox="1"/>
            <p:nvPr/>
          </p:nvSpPr>
          <p:spPr>
            <a:xfrm>
              <a:off x="3860706" y="3156664"/>
              <a:ext cx="980657" cy="230831"/>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Content  Here</a:t>
              </a:r>
              <a:endParaRPr/>
            </a:p>
          </p:txBody>
        </p:sp>
      </p:grpSp>
      <p:grpSp>
        <p:nvGrpSpPr>
          <p:cNvPr id="486" name="Google Shape;486;p7"/>
          <p:cNvGrpSpPr/>
          <p:nvPr/>
        </p:nvGrpSpPr>
        <p:grpSpPr>
          <a:xfrm>
            <a:off x="5091360" y="3156664"/>
            <a:ext cx="980657" cy="1226456"/>
            <a:chOff x="5091360" y="3156664"/>
            <a:chExt cx="980657" cy="1226456"/>
          </a:xfrm>
        </p:grpSpPr>
        <p:sp>
          <p:nvSpPr>
            <p:cNvPr id="487" name="Google Shape;487;p7"/>
            <p:cNvSpPr txBox="1"/>
            <p:nvPr/>
          </p:nvSpPr>
          <p:spPr>
            <a:xfrm>
              <a:off x="5091360" y="3321292"/>
              <a:ext cx="980657" cy="1061828"/>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You can simply impress your audience and add a unique zing and appeal to your Presentations.   </a:t>
              </a:r>
              <a:endParaRPr/>
            </a:p>
          </p:txBody>
        </p:sp>
        <p:sp>
          <p:nvSpPr>
            <p:cNvPr id="488" name="Google Shape;488;p7"/>
            <p:cNvSpPr txBox="1"/>
            <p:nvPr/>
          </p:nvSpPr>
          <p:spPr>
            <a:xfrm>
              <a:off x="5091360" y="3156664"/>
              <a:ext cx="980657" cy="230831"/>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Content  Here</a:t>
              </a:r>
              <a:endParaRPr/>
            </a:p>
          </p:txBody>
        </p:sp>
      </p:grpSp>
      <p:grpSp>
        <p:nvGrpSpPr>
          <p:cNvPr id="489" name="Google Shape;489;p7"/>
          <p:cNvGrpSpPr/>
          <p:nvPr/>
        </p:nvGrpSpPr>
        <p:grpSpPr>
          <a:xfrm>
            <a:off x="6322015" y="3156664"/>
            <a:ext cx="980657" cy="1226456"/>
            <a:chOff x="6322015" y="3156664"/>
            <a:chExt cx="980657" cy="1226456"/>
          </a:xfrm>
        </p:grpSpPr>
        <p:sp>
          <p:nvSpPr>
            <p:cNvPr id="490" name="Google Shape;490;p7"/>
            <p:cNvSpPr txBox="1"/>
            <p:nvPr/>
          </p:nvSpPr>
          <p:spPr>
            <a:xfrm>
              <a:off x="6322015" y="3321292"/>
              <a:ext cx="980657" cy="1061828"/>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You can simply impress your audience and add a unique zing and appeal to your Presentations.   </a:t>
              </a:r>
              <a:endParaRPr/>
            </a:p>
          </p:txBody>
        </p:sp>
        <p:sp>
          <p:nvSpPr>
            <p:cNvPr id="491" name="Google Shape;491;p7"/>
            <p:cNvSpPr txBox="1"/>
            <p:nvPr/>
          </p:nvSpPr>
          <p:spPr>
            <a:xfrm>
              <a:off x="6322015" y="3156664"/>
              <a:ext cx="980657" cy="230831"/>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Content  Here</a:t>
              </a:r>
              <a:endParaRPr/>
            </a:p>
          </p:txBody>
        </p:sp>
      </p:grpSp>
      <p:grpSp>
        <p:nvGrpSpPr>
          <p:cNvPr id="492" name="Google Shape;492;p7"/>
          <p:cNvGrpSpPr/>
          <p:nvPr/>
        </p:nvGrpSpPr>
        <p:grpSpPr>
          <a:xfrm>
            <a:off x="7552669" y="3156664"/>
            <a:ext cx="980657" cy="1226456"/>
            <a:chOff x="7552669" y="3156664"/>
            <a:chExt cx="980657" cy="1226456"/>
          </a:xfrm>
        </p:grpSpPr>
        <p:sp>
          <p:nvSpPr>
            <p:cNvPr id="493" name="Google Shape;493;p7"/>
            <p:cNvSpPr txBox="1"/>
            <p:nvPr/>
          </p:nvSpPr>
          <p:spPr>
            <a:xfrm>
              <a:off x="7552669" y="3321292"/>
              <a:ext cx="980657" cy="1061828"/>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You can simply impress your audience and add a unique zing and appeal to your Presentations.   </a:t>
              </a:r>
              <a:endParaRPr/>
            </a:p>
          </p:txBody>
        </p:sp>
        <p:sp>
          <p:nvSpPr>
            <p:cNvPr id="494" name="Google Shape;494;p7"/>
            <p:cNvSpPr txBox="1"/>
            <p:nvPr/>
          </p:nvSpPr>
          <p:spPr>
            <a:xfrm>
              <a:off x="7552669" y="3156664"/>
              <a:ext cx="980657" cy="230831"/>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Content  Here</a:t>
              </a:r>
              <a:endParaRPr/>
            </a:p>
          </p:txBody>
        </p:sp>
      </p:grpSp>
      <p:sp>
        <p:nvSpPr>
          <p:cNvPr id="495" name="Google Shape;495;p7"/>
          <p:cNvSpPr txBox="1"/>
          <p:nvPr/>
        </p:nvSpPr>
        <p:spPr>
          <a:xfrm>
            <a:off x="769165" y="158767"/>
            <a:ext cx="7217880" cy="715582"/>
          </a:xfrm>
          <a:prstGeom prst="rect">
            <a:avLst/>
          </a:prstGeom>
          <a:noFill/>
          <a:ln>
            <a:noFill/>
          </a:ln>
        </p:spPr>
        <p:txBody>
          <a:bodyPr spcFirstLastPara="1" wrap="square" lIns="91425" tIns="45700" rIns="91425" bIns="45700" anchor="ctr" anchorCtr="1">
            <a:spAutoFit/>
          </a:bodyPr>
          <a:lstStyle/>
          <a:p>
            <a:pPr marL="0" marR="0" lvl="0" indent="0" algn="ctr" rtl="0">
              <a:lnSpc>
                <a:spcPct val="100000"/>
              </a:lnSpc>
              <a:spcBef>
                <a:spcPts val="0"/>
              </a:spcBef>
              <a:spcAft>
                <a:spcPts val="0"/>
              </a:spcAft>
              <a:buClr>
                <a:srgbClr val="92D050"/>
              </a:buClr>
              <a:buSzPts val="4050"/>
              <a:buFont typeface="Arial"/>
              <a:buNone/>
            </a:pPr>
            <a:r>
              <a:rPr lang="en-US" sz="4050" b="1" i="0" u="none" strike="noStrike" cap="none">
                <a:solidFill>
                  <a:srgbClr val="92D050"/>
                </a:solidFill>
                <a:latin typeface="Arial"/>
                <a:ea typeface="Arial"/>
                <a:cs typeface="Arial"/>
                <a:sym typeface="Arial"/>
              </a:rPr>
              <a:t>AWESOME SLIDE</a:t>
            </a:r>
            <a:endParaRPr/>
          </a:p>
        </p:txBody>
      </p:sp>
      <p:grpSp>
        <p:nvGrpSpPr>
          <p:cNvPr id="496" name="Google Shape;496;p7"/>
          <p:cNvGrpSpPr/>
          <p:nvPr/>
        </p:nvGrpSpPr>
        <p:grpSpPr>
          <a:xfrm>
            <a:off x="548548" y="1669822"/>
            <a:ext cx="2867110" cy="2973683"/>
            <a:chOff x="548548" y="1669822"/>
            <a:chExt cx="2867110" cy="2973683"/>
          </a:xfrm>
        </p:grpSpPr>
        <p:sp>
          <p:nvSpPr>
            <p:cNvPr id="497" name="Google Shape;497;p7"/>
            <p:cNvSpPr/>
            <p:nvPr/>
          </p:nvSpPr>
          <p:spPr>
            <a:xfrm>
              <a:off x="548548" y="2526340"/>
              <a:ext cx="2867110" cy="2117165"/>
            </a:xfrm>
            <a:custGeom>
              <a:avLst/>
              <a:gdLst/>
              <a:ahLst/>
              <a:cxnLst/>
              <a:rect l="l" t="t" r="r" b="b"/>
              <a:pathLst>
                <a:path w="257" h="190" extrusionOk="0">
                  <a:moveTo>
                    <a:pt x="253" y="63"/>
                  </a:moveTo>
                  <a:cubicBezTo>
                    <a:pt x="250" y="55"/>
                    <a:pt x="243" y="56"/>
                    <a:pt x="236" y="58"/>
                  </a:cubicBezTo>
                  <a:cubicBezTo>
                    <a:pt x="206" y="69"/>
                    <a:pt x="200" y="67"/>
                    <a:pt x="190" y="37"/>
                  </a:cubicBezTo>
                  <a:cubicBezTo>
                    <a:pt x="178" y="4"/>
                    <a:pt x="176" y="2"/>
                    <a:pt x="140" y="1"/>
                  </a:cubicBezTo>
                  <a:cubicBezTo>
                    <a:pt x="132" y="0"/>
                    <a:pt x="124" y="0"/>
                    <a:pt x="116" y="1"/>
                  </a:cubicBezTo>
                  <a:cubicBezTo>
                    <a:pt x="79" y="2"/>
                    <a:pt x="78" y="3"/>
                    <a:pt x="65" y="39"/>
                  </a:cubicBezTo>
                  <a:cubicBezTo>
                    <a:pt x="55" y="66"/>
                    <a:pt x="46" y="70"/>
                    <a:pt x="19" y="59"/>
                  </a:cubicBezTo>
                  <a:cubicBezTo>
                    <a:pt x="7" y="54"/>
                    <a:pt x="0" y="59"/>
                    <a:pt x="1" y="72"/>
                  </a:cubicBezTo>
                  <a:cubicBezTo>
                    <a:pt x="2" y="83"/>
                    <a:pt x="8" y="89"/>
                    <a:pt x="18" y="92"/>
                  </a:cubicBezTo>
                  <a:cubicBezTo>
                    <a:pt x="52" y="100"/>
                    <a:pt x="70" y="92"/>
                    <a:pt x="86" y="63"/>
                  </a:cubicBezTo>
                  <a:cubicBezTo>
                    <a:pt x="87" y="62"/>
                    <a:pt x="88" y="62"/>
                    <a:pt x="91" y="61"/>
                  </a:cubicBezTo>
                  <a:cubicBezTo>
                    <a:pt x="91" y="73"/>
                    <a:pt x="91" y="85"/>
                    <a:pt x="91" y="97"/>
                  </a:cubicBezTo>
                  <a:cubicBezTo>
                    <a:pt x="91" y="97"/>
                    <a:pt x="91" y="97"/>
                    <a:pt x="91" y="97"/>
                  </a:cubicBezTo>
                  <a:cubicBezTo>
                    <a:pt x="86" y="107"/>
                    <a:pt x="75" y="108"/>
                    <a:pt x="67" y="113"/>
                  </a:cubicBezTo>
                  <a:cubicBezTo>
                    <a:pt x="55" y="119"/>
                    <a:pt x="40" y="120"/>
                    <a:pt x="31" y="133"/>
                  </a:cubicBezTo>
                  <a:cubicBezTo>
                    <a:pt x="31" y="133"/>
                    <a:pt x="31" y="133"/>
                    <a:pt x="31" y="133"/>
                  </a:cubicBezTo>
                  <a:cubicBezTo>
                    <a:pt x="25" y="150"/>
                    <a:pt x="36" y="155"/>
                    <a:pt x="49" y="160"/>
                  </a:cubicBezTo>
                  <a:cubicBezTo>
                    <a:pt x="57" y="163"/>
                    <a:pt x="66" y="163"/>
                    <a:pt x="65" y="177"/>
                  </a:cubicBezTo>
                  <a:cubicBezTo>
                    <a:pt x="65" y="189"/>
                    <a:pt x="73" y="190"/>
                    <a:pt x="83" y="184"/>
                  </a:cubicBezTo>
                  <a:cubicBezTo>
                    <a:pt x="113" y="167"/>
                    <a:pt x="143" y="167"/>
                    <a:pt x="172" y="184"/>
                  </a:cubicBezTo>
                  <a:cubicBezTo>
                    <a:pt x="182" y="190"/>
                    <a:pt x="190" y="189"/>
                    <a:pt x="190" y="177"/>
                  </a:cubicBezTo>
                  <a:cubicBezTo>
                    <a:pt x="190" y="165"/>
                    <a:pt x="196" y="163"/>
                    <a:pt x="205" y="160"/>
                  </a:cubicBezTo>
                  <a:cubicBezTo>
                    <a:pt x="211" y="158"/>
                    <a:pt x="219" y="157"/>
                    <a:pt x="223" y="149"/>
                  </a:cubicBezTo>
                  <a:cubicBezTo>
                    <a:pt x="223" y="149"/>
                    <a:pt x="223" y="149"/>
                    <a:pt x="223" y="149"/>
                  </a:cubicBezTo>
                  <a:cubicBezTo>
                    <a:pt x="231" y="137"/>
                    <a:pt x="225" y="130"/>
                    <a:pt x="214" y="124"/>
                  </a:cubicBezTo>
                  <a:cubicBezTo>
                    <a:pt x="204" y="119"/>
                    <a:pt x="194" y="114"/>
                    <a:pt x="183" y="111"/>
                  </a:cubicBezTo>
                  <a:cubicBezTo>
                    <a:pt x="168" y="106"/>
                    <a:pt x="160" y="98"/>
                    <a:pt x="163" y="81"/>
                  </a:cubicBezTo>
                  <a:cubicBezTo>
                    <a:pt x="163" y="81"/>
                    <a:pt x="163" y="81"/>
                    <a:pt x="163" y="81"/>
                  </a:cubicBezTo>
                  <a:cubicBezTo>
                    <a:pt x="164" y="75"/>
                    <a:pt x="166" y="69"/>
                    <a:pt x="168" y="61"/>
                  </a:cubicBezTo>
                  <a:cubicBezTo>
                    <a:pt x="170" y="65"/>
                    <a:pt x="172" y="67"/>
                    <a:pt x="173" y="69"/>
                  </a:cubicBezTo>
                  <a:cubicBezTo>
                    <a:pt x="184" y="91"/>
                    <a:pt x="224" y="102"/>
                    <a:pt x="244" y="89"/>
                  </a:cubicBezTo>
                  <a:cubicBezTo>
                    <a:pt x="253" y="83"/>
                    <a:pt x="257" y="74"/>
                    <a:pt x="253" y="63"/>
                  </a:cubicBezTo>
                  <a:close/>
                  <a:moveTo>
                    <a:pt x="118" y="138"/>
                  </a:moveTo>
                  <a:cubicBezTo>
                    <a:pt x="125" y="138"/>
                    <a:pt x="132" y="138"/>
                    <a:pt x="138" y="138"/>
                  </a:cubicBezTo>
                  <a:cubicBezTo>
                    <a:pt x="132" y="138"/>
                    <a:pt x="125" y="138"/>
                    <a:pt x="118" y="138"/>
                  </a:cubicBezTo>
                  <a:close/>
                </a:path>
              </a:pathLst>
            </a:custGeom>
            <a:solidFill>
              <a:srgbClr val="00B0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98" name="Google Shape;498;p7"/>
            <p:cNvSpPr/>
            <p:nvPr/>
          </p:nvSpPr>
          <p:spPr>
            <a:xfrm>
              <a:off x="1608127" y="1669822"/>
              <a:ext cx="713762" cy="711750"/>
            </a:xfrm>
            <a:custGeom>
              <a:avLst/>
              <a:gdLst/>
              <a:ahLst/>
              <a:cxnLst/>
              <a:rect l="l" t="t" r="r" b="b"/>
              <a:pathLst>
                <a:path w="64" h="64" extrusionOk="0">
                  <a:moveTo>
                    <a:pt x="31" y="63"/>
                  </a:moveTo>
                  <a:cubicBezTo>
                    <a:pt x="52" y="64"/>
                    <a:pt x="64" y="50"/>
                    <a:pt x="63" y="26"/>
                  </a:cubicBezTo>
                  <a:cubicBezTo>
                    <a:pt x="61" y="8"/>
                    <a:pt x="48" y="0"/>
                    <a:pt x="32" y="0"/>
                  </a:cubicBezTo>
                  <a:cubicBezTo>
                    <a:pt x="17" y="0"/>
                    <a:pt x="4" y="8"/>
                    <a:pt x="3" y="26"/>
                  </a:cubicBezTo>
                  <a:cubicBezTo>
                    <a:pt x="3" y="26"/>
                    <a:pt x="3" y="26"/>
                    <a:pt x="3" y="26"/>
                  </a:cubicBezTo>
                  <a:cubicBezTo>
                    <a:pt x="0" y="49"/>
                    <a:pt x="11" y="62"/>
                    <a:pt x="31" y="63"/>
                  </a:cubicBezTo>
                  <a:close/>
                </a:path>
              </a:pathLst>
            </a:custGeom>
            <a:solidFill>
              <a:srgbClr val="00B0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
        <p:nvSpPr>
          <p:cNvPr id="499" name="Google Shape;499;p7"/>
          <p:cNvSpPr/>
          <p:nvPr/>
        </p:nvSpPr>
        <p:spPr>
          <a:xfrm rot="8395090" flipH="1">
            <a:off x="7428567" y="2618893"/>
            <a:ext cx="1116967" cy="45720"/>
          </a:xfrm>
          <a:prstGeom prst="rect">
            <a:avLst/>
          </a:prstGeom>
          <a:solidFill>
            <a:srgbClr val="DA3B3B"/>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500" name="Google Shape;500;p7"/>
          <p:cNvSpPr/>
          <p:nvPr/>
        </p:nvSpPr>
        <p:spPr>
          <a:xfrm rot="8395090" flipH="1">
            <a:off x="6286691" y="2606859"/>
            <a:ext cx="1116967" cy="45720"/>
          </a:xfrm>
          <a:prstGeom prst="rect">
            <a:avLst/>
          </a:prstGeom>
          <a:solidFill>
            <a:srgbClr val="DA3B3B"/>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501" name="Google Shape;501;p7"/>
          <p:cNvSpPr/>
          <p:nvPr/>
        </p:nvSpPr>
        <p:spPr>
          <a:xfrm rot="8395090" flipH="1">
            <a:off x="5058113" y="2673245"/>
            <a:ext cx="1116967" cy="45720"/>
          </a:xfrm>
          <a:prstGeom prst="rect">
            <a:avLst/>
          </a:prstGeom>
          <a:solidFill>
            <a:srgbClr val="DA3B3B"/>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502" name="Google Shape;502;p7"/>
          <p:cNvSpPr/>
          <p:nvPr/>
        </p:nvSpPr>
        <p:spPr>
          <a:xfrm rot="8395090" flipH="1">
            <a:off x="3792556" y="2589778"/>
            <a:ext cx="1116967" cy="45720"/>
          </a:xfrm>
          <a:prstGeom prst="rect">
            <a:avLst/>
          </a:prstGeom>
          <a:solidFill>
            <a:srgbClr val="DA3B3B"/>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8"/>
          <p:cNvSpPr txBox="1">
            <a:spLocks noGrp="1"/>
          </p:cNvSpPr>
          <p:nvPr>
            <p:ph type="title"/>
          </p:nvPr>
        </p:nvSpPr>
        <p:spPr>
          <a:xfrm>
            <a:off x="1068302" y="175308"/>
            <a:ext cx="7007403" cy="572697"/>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66CCFF"/>
              </a:buClr>
              <a:buSzPts val="2400"/>
              <a:buFont typeface="Righteous"/>
              <a:buNone/>
            </a:pPr>
            <a:r>
              <a:rPr lang="en-US">
                <a:solidFill>
                  <a:srgbClr val="66CCFF"/>
                </a:solidFill>
              </a:rPr>
              <a:t>PATIENT MEDICAL HISTORY</a:t>
            </a:r>
            <a:endParaRPr/>
          </a:p>
        </p:txBody>
      </p:sp>
      <p:graphicFrame>
        <p:nvGraphicFramePr>
          <p:cNvPr id="508" name="Google Shape;508;p8"/>
          <p:cNvGraphicFramePr/>
          <p:nvPr/>
        </p:nvGraphicFramePr>
        <p:xfrm>
          <a:off x="751097" y="3096899"/>
          <a:ext cx="3000000" cy="3000000"/>
        </p:xfrm>
        <a:graphic>
          <a:graphicData uri="http://schemas.openxmlformats.org/drawingml/2006/table">
            <a:tbl>
              <a:tblPr>
                <a:noFill/>
                <a:tableStyleId>{03D86FA1-30FF-4408-8186-D1FBB89F70CA}</a:tableStyleId>
              </a:tblPr>
              <a:tblGrid>
                <a:gridCol w="1165325">
                  <a:extLst>
                    <a:ext uri="{9D8B030D-6E8A-4147-A177-3AD203B41FA5}">
                      <a16:colId xmlns:a16="http://schemas.microsoft.com/office/drawing/2014/main" val="20000"/>
                    </a:ext>
                  </a:extLst>
                </a:gridCol>
                <a:gridCol w="1165325">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Clr>
                          <a:srgbClr val="FFFFFF"/>
                        </a:buClr>
                        <a:buSzPts val="1200"/>
                        <a:buFont typeface="Righteous"/>
                        <a:buNone/>
                      </a:pPr>
                      <a:r>
                        <a:rPr lang="en-US" sz="1200" u="none" strike="noStrike" cap="none">
                          <a:solidFill>
                            <a:srgbClr val="FFFFFF"/>
                          </a:solidFill>
                          <a:latin typeface="Righteous"/>
                          <a:ea typeface="Righteous"/>
                          <a:cs typeface="Righteous"/>
                          <a:sym typeface="Righteous"/>
                        </a:rPr>
                        <a:t>AGE</a:t>
                      </a:r>
                      <a:endParaRPr/>
                    </a:p>
                  </a:txBody>
                  <a:tcPr marL="91425" marR="91425" marT="91425" marB="91425">
                    <a:lnL w="19025" cap="flat" cmpd="sng">
                      <a:solidFill>
                        <a:srgbClr val="DA3B3B"/>
                      </a:solidFill>
                      <a:prstDash val="solid"/>
                      <a:round/>
                      <a:headEnd type="none" w="sm" len="sm"/>
                      <a:tailEnd type="none" w="sm" len="sm"/>
                    </a:lnL>
                    <a:lnR w="19025" cap="flat" cmpd="sng">
                      <a:solidFill>
                        <a:srgbClr val="DA3B3B"/>
                      </a:solidFill>
                      <a:prstDash val="solid"/>
                      <a:round/>
                      <a:headEnd type="none" w="sm" len="sm"/>
                      <a:tailEnd type="none" w="sm" len="sm"/>
                    </a:lnR>
                    <a:lnT w="19025" cap="flat" cmpd="sng">
                      <a:solidFill>
                        <a:srgbClr val="DA3B3B"/>
                      </a:solidFill>
                      <a:prstDash val="solid"/>
                      <a:round/>
                      <a:headEnd type="none" w="sm" len="sm"/>
                      <a:tailEnd type="none" w="sm" len="sm"/>
                    </a:lnT>
                    <a:lnB w="19025" cap="flat" cmpd="sng">
                      <a:solidFill>
                        <a:srgbClr val="DA3B3B"/>
                      </a:solidFill>
                      <a:prstDash val="solid"/>
                      <a:round/>
                      <a:headEnd type="none" w="sm" len="sm"/>
                      <a:tailEnd type="none" w="sm" len="sm"/>
                    </a:lnB>
                    <a:solidFill>
                      <a:srgbClr val="DA3B3B"/>
                    </a:solidFill>
                  </a:tcPr>
                </a:tc>
                <a:tc>
                  <a:txBody>
                    <a:bodyPr/>
                    <a:lstStyle/>
                    <a:p>
                      <a:pPr marL="0" marR="0" lvl="0" indent="0" algn="l" rtl="0">
                        <a:spcBef>
                          <a:spcPts val="0"/>
                        </a:spcBef>
                        <a:spcAft>
                          <a:spcPts val="0"/>
                        </a:spcAft>
                        <a:buClr>
                          <a:schemeClr val="dk1"/>
                        </a:buClr>
                        <a:buSzPts val="1200"/>
                        <a:buFont typeface="Didact Gothic"/>
                        <a:buNone/>
                      </a:pPr>
                      <a:r>
                        <a:rPr lang="en-US" sz="1200" u="none" strike="noStrike" cap="none">
                          <a:latin typeface="Didact Gothic"/>
                          <a:ea typeface="Didact Gothic"/>
                          <a:cs typeface="Didact Gothic"/>
                          <a:sym typeface="Didact Gothic"/>
                        </a:rPr>
                        <a:t>62</a:t>
                      </a:r>
                      <a:endParaRPr/>
                    </a:p>
                  </a:txBody>
                  <a:tcPr marL="91425" marR="91425" marT="91425" marB="91425">
                    <a:lnL w="19025" cap="flat" cmpd="sng">
                      <a:solidFill>
                        <a:srgbClr val="DA3B3B"/>
                      </a:solidFill>
                      <a:prstDash val="solid"/>
                      <a:round/>
                      <a:headEnd type="none" w="sm" len="sm"/>
                      <a:tailEnd type="none" w="sm" len="sm"/>
                    </a:lnL>
                    <a:lnR w="19025" cap="flat" cmpd="sng">
                      <a:solidFill>
                        <a:srgbClr val="DA3B3B"/>
                      </a:solidFill>
                      <a:prstDash val="solid"/>
                      <a:round/>
                      <a:headEnd type="none" w="sm" len="sm"/>
                      <a:tailEnd type="none" w="sm" len="sm"/>
                    </a:lnR>
                    <a:lnT w="19025" cap="flat" cmpd="sng">
                      <a:solidFill>
                        <a:srgbClr val="DA3B3B"/>
                      </a:solidFill>
                      <a:prstDash val="solid"/>
                      <a:round/>
                      <a:headEnd type="none" w="sm" len="sm"/>
                      <a:tailEnd type="none" w="sm" len="sm"/>
                    </a:lnT>
                    <a:lnB w="19025" cap="flat" cmpd="sng">
                      <a:solidFill>
                        <a:srgbClr val="DA3B3B"/>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Clr>
                          <a:srgbClr val="FFFFFF"/>
                        </a:buClr>
                        <a:buSzPts val="1200"/>
                        <a:buFont typeface="Righteous"/>
                        <a:buNone/>
                      </a:pPr>
                      <a:r>
                        <a:rPr lang="en-US" sz="1200" u="none" strike="noStrike" cap="none">
                          <a:solidFill>
                            <a:srgbClr val="FFFFFF"/>
                          </a:solidFill>
                          <a:latin typeface="Righteous"/>
                          <a:ea typeface="Righteous"/>
                          <a:cs typeface="Righteous"/>
                          <a:sym typeface="Righteous"/>
                        </a:rPr>
                        <a:t>GENDER</a:t>
                      </a:r>
                      <a:endParaRPr/>
                    </a:p>
                  </a:txBody>
                  <a:tcPr marL="91425" marR="91425" marT="91425" marB="91425">
                    <a:lnL w="19025" cap="flat" cmpd="sng">
                      <a:solidFill>
                        <a:srgbClr val="DA3B3B"/>
                      </a:solidFill>
                      <a:prstDash val="solid"/>
                      <a:round/>
                      <a:headEnd type="none" w="sm" len="sm"/>
                      <a:tailEnd type="none" w="sm" len="sm"/>
                    </a:lnL>
                    <a:lnR w="19025" cap="flat" cmpd="sng">
                      <a:solidFill>
                        <a:srgbClr val="DA3B3B"/>
                      </a:solidFill>
                      <a:prstDash val="solid"/>
                      <a:round/>
                      <a:headEnd type="none" w="sm" len="sm"/>
                      <a:tailEnd type="none" w="sm" len="sm"/>
                    </a:lnR>
                    <a:lnT w="19025" cap="flat" cmpd="sng">
                      <a:solidFill>
                        <a:srgbClr val="DA3B3B"/>
                      </a:solidFill>
                      <a:prstDash val="solid"/>
                      <a:round/>
                      <a:headEnd type="none" w="sm" len="sm"/>
                      <a:tailEnd type="none" w="sm" len="sm"/>
                    </a:lnT>
                    <a:lnB w="19025" cap="flat" cmpd="sng">
                      <a:solidFill>
                        <a:srgbClr val="DA3B3B"/>
                      </a:solidFill>
                      <a:prstDash val="solid"/>
                      <a:round/>
                      <a:headEnd type="none" w="sm" len="sm"/>
                      <a:tailEnd type="none" w="sm" len="sm"/>
                    </a:lnB>
                    <a:solidFill>
                      <a:srgbClr val="DA3B3B"/>
                    </a:solidFill>
                  </a:tcPr>
                </a:tc>
                <a:tc>
                  <a:txBody>
                    <a:bodyPr/>
                    <a:lstStyle/>
                    <a:p>
                      <a:pPr marL="0" marR="0" lvl="0" indent="0" algn="l" rtl="0">
                        <a:spcBef>
                          <a:spcPts val="0"/>
                        </a:spcBef>
                        <a:spcAft>
                          <a:spcPts val="0"/>
                        </a:spcAft>
                        <a:buClr>
                          <a:schemeClr val="dk1"/>
                        </a:buClr>
                        <a:buSzPts val="1200"/>
                        <a:buFont typeface="Didact Gothic"/>
                        <a:buNone/>
                      </a:pPr>
                      <a:r>
                        <a:rPr lang="en-US" sz="1200" u="none" strike="noStrike" cap="none">
                          <a:latin typeface="Didact Gothic"/>
                          <a:ea typeface="Didact Gothic"/>
                          <a:cs typeface="Didact Gothic"/>
                          <a:sym typeface="Didact Gothic"/>
                        </a:rPr>
                        <a:t>Male</a:t>
                      </a:r>
                      <a:endParaRPr/>
                    </a:p>
                  </a:txBody>
                  <a:tcPr marL="91425" marR="91425" marT="91425" marB="91425">
                    <a:lnL w="19025" cap="flat" cmpd="sng">
                      <a:solidFill>
                        <a:srgbClr val="DA3B3B"/>
                      </a:solidFill>
                      <a:prstDash val="solid"/>
                      <a:round/>
                      <a:headEnd type="none" w="sm" len="sm"/>
                      <a:tailEnd type="none" w="sm" len="sm"/>
                    </a:lnL>
                    <a:lnR w="19025" cap="flat" cmpd="sng">
                      <a:solidFill>
                        <a:srgbClr val="DA3B3B"/>
                      </a:solidFill>
                      <a:prstDash val="solid"/>
                      <a:round/>
                      <a:headEnd type="none" w="sm" len="sm"/>
                      <a:tailEnd type="none" w="sm" len="sm"/>
                    </a:lnR>
                    <a:lnT w="19025" cap="flat" cmpd="sng">
                      <a:solidFill>
                        <a:srgbClr val="DA3B3B"/>
                      </a:solidFill>
                      <a:prstDash val="solid"/>
                      <a:round/>
                      <a:headEnd type="none" w="sm" len="sm"/>
                      <a:tailEnd type="none" w="sm" len="sm"/>
                    </a:lnT>
                    <a:lnB w="19025" cap="flat" cmpd="sng">
                      <a:solidFill>
                        <a:srgbClr val="DA3B3B"/>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Clr>
                          <a:srgbClr val="FFFFFF"/>
                        </a:buClr>
                        <a:buSzPts val="1200"/>
                        <a:buFont typeface="Righteous"/>
                        <a:buNone/>
                      </a:pPr>
                      <a:r>
                        <a:rPr lang="en-US" sz="1200" u="none" strike="noStrike" cap="none">
                          <a:solidFill>
                            <a:srgbClr val="FFFFFF"/>
                          </a:solidFill>
                          <a:latin typeface="Righteous"/>
                          <a:ea typeface="Righteous"/>
                          <a:cs typeface="Righteous"/>
                          <a:sym typeface="Righteous"/>
                        </a:rPr>
                        <a:t>ALLERGIES</a:t>
                      </a:r>
                      <a:endParaRPr/>
                    </a:p>
                  </a:txBody>
                  <a:tcPr marL="91425" marR="91425" marT="91425" marB="91425">
                    <a:lnL w="19025" cap="flat" cmpd="sng">
                      <a:solidFill>
                        <a:srgbClr val="DA3B3B"/>
                      </a:solidFill>
                      <a:prstDash val="solid"/>
                      <a:round/>
                      <a:headEnd type="none" w="sm" len="sm"/>
                      <a:tailEnd type="none" w="sm" len="sm"/>
                    </a:lnL>
                    <a:lnR w="19025" cap="flat" cmpd="sng">
                      <a:solidFill>
                        <a:srgbClr val="DA3B3B"/>
                      </a:solidFill>
                      <a:prstDash val="solid"/>
                      <a:round/>
                      <a:headEnd type="none" w="sm" len="sm"/>
                      <a:tailEnd type="none" w="sm" len="sm"/>
                    </a:lnR>
                    <a:lnT w="19025" cap="flat" cmpd="sng">
                      <a:solidFill>
                        <a:srgbClr val="DA3B3B"/>
                      </a:solidFill>
                      <a:prstDash val="solid"/>
                      <a:round/>
                      <a:headEnd type="none" w="sm" len="sm"/>
                      <a:tailEnd type="none" w="sm" len="sm"/>
                    </a:lnT>
                    <a:lnB w="19025" cap="flat" cmpd="sng">
                      <a:solidFill>
                        <a:srgbClr val="DA3B3B"/>
                      </a:solidFill>
                      <a:prstDash val="solid"/>
                      <a:round/>
                      <a:headEnd type="none" w="sm" len="sm"/>
                      <a:tailEnd type="none" w="sm" len="sm"/>
                    </a:lnB>
                    <a:solidFill>
                      <a:srgbClr val="DA3B3B"/>
                    </a:solidFill>
                  </a:tcPr>
                </a:tc>
                <a:tc>
                  <a:txBody>
                    <a:bodyPr/>
                    <a:lstStyle/>
                    <a:p>
                      <a:pPr marL="0" marR="0" lvl="0" indent="0" algn="l" rtl="0">
                        <a:spcBef>
                          <a:spcPts val="0"/>
                        </a:spcBef>
                        <a:spcAft>
                          <a:spcPts val="0"/>
                        </a:spcAft>
                        <a:buClr>
                          <a:schemeClr val="dk1"/>
                        </a:buClr>
                        <a:buSzPts val="1200"/>
                        <a:buFont typeface="Didact Gothic"/>
                        <a:buNone/>
                      </a:pPr>
                      <a:r>
                        <a:rPr lang="en-US" sz="1200" u="none" strike="noStrike" cap="none">
                          <a:latin typeface="Didact Gothic"/>
                          <a:ea typeface="Didact Gothic"/>
                          <a:cs typeface="Didact Gothic"/>
                          <a:sym typeface="Didact Gothic"/>
                        </a:rPr>
                        <a:t>None</a:t>
                      </a:r>
                      <a:endParaRPr/>
                    </a:p>
                  </a:txBody>
                  <a:tcPr marL="91425" marR="91425" marT="91425" marB="91425">
                    <a:lnL w="19025" cap="flat" cmpd="sng">
                      <a:solidFill>
                        <a:srgbClr val="DA3B3B"/>
                      </a:solidFill>
                      <a:prstDash val="solid"/>
                      <a:round/>
                      <a:headEnd type="none" w="sm" len="sm"/>
                      <a:tailEnd type="none" w="sm" len="sm"/>
                    </a:lnL>
                    <a:lnR w="19025" cap="flat" cmpd="sng">
                      <a:solidFill>
                        <a:srgbClr val="DA3B3B"/>
                      </a:solidFill>
                      <a:prstDash val="solid"/>
                      <a:round/>
                      <a:headEnd type="none" w="sm" len="sm"/>
                      <a:tailEnd type="none" w="sm" len="sm"/>
                    </a:lnR>
                    <a:lnT w="19025" cap="flat" cmpd="sng">
                      <a:solidFill>
                        <a:srgbClr val="DA3B3B"/>
                      </a:solidFill>
                      <a:prstDash val="solid"/>
                      <a:round/>
                      <a:headEnd type="none" w="sm" len="sm"/>
                      <a:tailEnd type="none" w="sm" len="sm"/>
                    </a:lnT>
                    <a:lnB w="19025" cap="flat" cmpd="sng">
                      <a:solidFill>
                        <a:srgbClr val="DA3B3B"/>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Clr>
                          <a:srgbClr val="FFFFFF"/>
                        </a:buClr>
                        <a:buSzPts val="1200"/>
                        <a:buFont typeface="Righteous"/>
                        <a:buNone/>
                      </a:pPr>
                      <a:r>
                        <a:rPr lang="en-US" sz="1200" u="none" strike="noStrike" cap="none">
                          <a:solidFill>
                            <a:srgbClr val="FFFFFF"/>
                          </a:solidFill>
                          <a:latin typeface="Righteous"/>
                          <a:ea typeface="Righteous"/>
                          <a:cs typeface="Righteous"/>
                          <a:sym typeface="Righteous"/>
                        </a:rPr>
                        <a:t>LOCATION</a:t>
                      </a:r>
                      <a:endParaRPr/>
                    </a:p>
                  </a:txBody>
                  <a:tcPr marL="91425" marR="91425" marT="91425" marB="91425">
                    <a:lnL w="19025" cap="flat" cmpd="sng">
                      <a:solidFill>
                        <a:srgbClr val="DA3B3B"/>
                      </a:solidFill>
                      <a:prstDash val="solid"/>
                      <a:round/>
                      <a:headEnd type="none" w="sm" len="sm"/>
                      <a:tailEnd type="none" w="sm" len="sm"/>
                    </a:lnL>
                    <a:lnR w="19025" cap="flat" cmpd="sng">
                      <a:solidFill>
                        <a:srgbClr val="DA3B3B"/>
                      </a:solidFill>
                      <a:prstDash val="solid"/>
                      <a:round/>
                      <a:headEnd type="none" w="sm" len="sm"/>
                      <a:tailEnd type="none" w="sm" len="sm"/>
                    </a:lnR>
                    <a:lnT w="19025" cap="flat" cmpd="sng">
                      <a:solidFill>
                        <a:srgbClr val="DA3B3B"/>
                      </a:solidFill>
                      <a:prstDash val="solid"/>
                      <a:round/>
                      <a:headEnd type="none" w="sm" len="sm"/>
                      <a:tailEnd type="none" w="sm" len="sm"/>
                    </a:lnT>
                    <a:lnB w="19025" cap="flat" cmpd="sng">
                      <a:solidFill>
                        <a:srgbClr val="DA3B3B"/>
                      </a:solidFill>
                      <a:prstDash val="solid"/>
                      <a:round/>
                      <a:headEnd type="none" w="sm" len="sm"/>
                      <a:tailEnd type="none" w="sm" len="sm"/>
                    </a:lnB>
                    <a:solidFill>
                      <a:srgbClr val="DA3B3B"/>
                    </a:solidFill>
                  </a:tcPr>
                </a:tc>
                <a:tc>
                  <a:txBody>
                    <a:bodyPr/>
                    <a:lstStyle/>
                    <a:p>
                      <a:pPr marL="0" marR="0" lvl="0" indent="0" algn="l" rtl="0">
                        <a:spcBef>
                          <a:spcPts val="0"/>
                        </a:spcBef>
                        <a:spcAft>
                          <a:spcPts val="0"/>
                        </a:spcAft>
                        <a:buClr>
                          <a:schemeClr val="dk1"/>
                        </a:buClr>
                        <a:buSzPts val="1200"/>
                        <a:buFont typeface="Didact Gothic"/>
                        <a:buNone/>
                      </a:pPr>
                      <a:r>
                        <a:rPr lang="en-US" sz="1200" u="none" strike="noStrike" cap="none">
                          <a:latin typeface="Didact Gothic"/>
                          <a:ea typeface="Didact Gothic"/>
                          <a:cs typeface="Didact Gothic"/>
                          <a:sym typeface="Didact Gothic"/>
                        </a:rPr>
                        <a:t>Barcelona</a:t>
                      </a:r>
                      <a:endParaRPr/>
                    </a:p>
                  </a:txBody>
                  <a:tcPr marL="91425" marR="91425" marT="91425" marB="91425">
                    <a:lnL w="19025" cap="flat" cmpd="sng">
                      <a:solidFill>
                        <a:srgbClr val="DA3B3B"/>
                      </a:solidFill>
                      <a:prstDash val="solid"/>
                      <a:round/>
                      <a:headEnd type="none" w="sm" len="sm"/>
                      <a:tailEnd type="none" w="sm" len="sm"/>
                    </a:lnL>
                    <a:lnR w="19025" cap="flat" cmpd="sng">
                      <a:solidFill>
                        <a:srgbClr val="DA3B3B"/>
                      </a:solidFill>
                      <a:prstDash val="solid"/>
                      <a:round/>
                      <a:headEnd type="none" w="sm" len="sm"/>
                      <a:tailEnd type="none" w="sm" len="sm"/>
                    </a:lnR>
                    <a:lnT w="19025" cap="flat" cmpd="sng">
                      <a:solidFill>
                        <a:srgbClr val="DA3B3B"/>
                      </a:solidFill>
                      <a:prstDash val="solid"/>
                      <a:round/>
                      <a:headEnd type="none" w="sm" len="sm"/>
                      <a:tailEnd type="none" w="sm" len="sm"/>
                    </a:lnT>
                    <a:lnB w="19025" cap="flat" cmpd="sng">
                      <a:solidFill>
                        <a:srgbClr val="DA3B3B"/>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cxnSp>
        <p:nvCxnSpPr>
          <p:cNvPr id="509" name="Google Shape;509;p8"/>
          <p:cNvCxnSpPr/>
          <p:nvPr/>
        </p:nvCxnSpPr>
        <p:spPr>
          <a:xfrm>
            <a:off x="6104388" y="1224591"/>
            <a:ext cx="0" cy="3396301"/>
          </a:xfrm>
          <a:prstGeom prst="straightConnector1">
            <a:avLst/>
          </a:prstGeom>
          <a:noFill/>
          <a:ln w="76175" cap="flat" cmpd="sng">
            <a:solidFill>
              <a:srgbClr val="99FF99"/>
            </a:solidFill>
            <a:prstDash val="solid"/>
            <a:round/>
            <a:headEnd type="none" w="sm" len="sm"/>
            <a:tailEnd type="none" w="sm" len="sm"/>
          </a:ln>
        </p:spPr>
      </p:cxnSp>
      <p:sp>
        <p:nvSpPr>
          <p:cNvPr id="510" name="Google Shape;510;p8"/>
          <p:cNvSpPr/>
          <p:nvPr/>
        </p:nvSpPr>
        <p:spPr>
          <a:xfrm>
            <a:off x="5958897" y="1534152"/>
            <a:ext cx="290998" cy="29130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A3B3B"/>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511" name="Google Shape;511;p8"/>
          <p:cNvSpPr/>
          <p:nvPr/>
        </p:nvSpPr>
        <p:spPr>
          <a:xfrm>
            <a:off x="5958897" y="4020049"/>
            <a:ext cx="290998" cy="29130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A3B3B"/>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512" name="Google Shape;512;p8"/>
          <p:cNvSpPr/>
          <p:nvPr/>
        </p:nvSpPr>
        <p:spPr>
          <a:xfrm>
            <a:off x="5958897" y="3191420"/>
            <a:ext cx="290998" cy="29130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A3B3B"/>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513" name="Google Shape;513;p8"/>
          <p:cNvSpPr/>
          <p:nvPr/>
        </p:nvSpPr>
        <p:spPr>
          <a:xfrm>
            <a:off x="5958897" y="2362782"/>
            <a:ext cx="290998" cy="29130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00B0FF"/>
          </a:solidFill>
          <a:ln w="9525" cap="flat" cmpd="sng">
            <a:solidFill>
              <a:srgbClr val="99FF99"/>
            </a:solidFill>
            <a:prstDash val="solid"/>
            <a:miter lim="8000"/>
            <a:headEnd type="none" w="sm" len="sm"/>
            <a:tailEnd type="none" w="sm" len="sm"/>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514" name="Google Shape;514;p8"/>
          <p:cNvSpPr txBox="1">
            <a:spLocks noGrp="1"/>
          </p:cNvSpPr>
          <p:nvPr>
            <p:ph type="subTitle" idx="4294967295"/>
          </p:nvPr>
        </p:nvSpPr>
        <p:spPr>
          <a:xfrm>
            <a:off x="6443621" y="1353494"/>
            <a:ext cx="2113498" cy="611404"/>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Despite being red, Mars is actually a cold place</a:t>
            </a:r>
            <a:endParaRPr/>
          </a:p>
        </p:txBody>
      </p:sp>
      <p:sp>
        <p:nvSpPr>
          <p:cNvPr id="515" name="Google Shape;515;p8"/>
          <p:cNvSpPr txBox="1">
            <a:spLocks noGrp="1"/>
          </p:cNvSpPr>
          <p:nvPr>
            <p:ph type="title" idx="4294967295"/>
          </p:nvPr>
        </p:nvSpPr>
        <p:spPr>
          <a:xfrm>
            <a:off x="4554946" y="1534152"/>
            <a:ext cx="1210199" cy="291300"/>
          </a:xfrm>
          <a:prstGeom prst="rect">
            <a:avLst/>
          </a:prstGeom>
          <a:noFill/>
          <a:ln>
            <a:noFill/>
          </a:ln>
        </p:spPr>
        <p:txBody>
          <a:bodyPr spcFirstLastPara="1" wrap="square" lIns="91400" tIns="91400" rIns="91400" bIns="91400" anchor="ctr" anchorCtr="0">
            <a:noAutofit/>
          </a:bodyPr>
          <a:lstStyle/>
          <a:p>
            <a:pPr marL="0" lvl="0" indent="0" algn="r" rtl="0">
              <a:lnSpc>
                <a:spcPct val="100000"/>
              </a:lnSpc>
              <a:spcBef>
                <a:spcPts val="0"/>
              </a:spcBef>
              <a:spcAft>
                <a:spcPts val="0"/>
              </a:spcAft>
              <a:buClr>
                <a:srgbClr val="DA3B3B"/>
              </a:buClr>
              <a:buSzPts val="1800"/>
              <a:buFont typeface="Righteous"/>
              <a:buNone/>
            </a:pPr>
            <a:r>
              <a:rPr lang="en-US" sz="1800">
                <a:solidFill>
                  <a:srgbClr val="DA3B3B"/>
                </a:solidFill>
              </a:rPr>
              <a:t>2010</a:t>
            </a:r>
            <a:endParaRPr/>
          </a:p>
        </p:txBody>
      </p:sp>
      <p:sp>
        <p:nvSpPr>
          <p:cNvPr id="516" name="Google Shape;516;p8"/>
          <p:cNvSpPr txBox="1">
            <a:spLocks noGrp="1"/>
          </p:cNvSpPr>
          <p:nvPr>
            <p:ph type="title" idx="4294967295"/>
          </p:nvPr>
        </p:nvSpPr>
        <p:spPr>
          <a:xfrm>
            <a:off x="6443621" y="2362773"/>
            <a:ext cx="1210199" cy="2913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Clr>
                <a:srgbClr val="DA3B3B"/>
              </a:buClr>
              <a:buSzPts val="1800"/>
              <a:buFont typeface="Righteous"/>
              <a:buNone/>
            </a:pPr>
            <a:r>
              <a:rPr lang="en-US" sz="1800">
                <a:solidFill>
                  <a:srgbClr val="DA3B3B"/>
                </a:solidFill>
              </a:rPr>
              <a:t>2012</a:t>
            </a:r>
            <a:endParaRPr/>
          </a:p>
        </p:txBody>
      </p:sp>
      <p:sp>
        <p:nvSpPr>
          <p:cNvPr id="517" name="Google Shape;517;p8"/>
          <p:cNvSpPr txBox="1">
            <a:spLocks noGrp="1"/>
          </p:cNvSpPr>
          <p:nvPr>
            <p:ph type="title" idx="4294967295"/>
          </p:nvPr>
        </p:nvSpPr>
        <p:spPr>
          <a:xfrm>
            <a:off x="4554946" y="3191420"/>
            <a:ext cx="1210199" cy="291300"/>
          </a:xfrm>
          <a:prstGeom prst="rect">
            <a:avLst/>
          </a:prstGeom>
          <a:noFill/>
          <a:ln>
            <a:noFill/>
          </a:ln>
        </p:spPr>
        <p:txBody>
          <a:bodyPr spcFirstLastPara="1" wrap="square" lIns="91400" tIns="91400" rIns="91400" bIns="91400" anchor="ctr" anchorCtr="0">
            <a:noAutofit/>
          </a:bodyPr>
          <a:lstStyle/>
          <a:p>
            <a:pPr marL="0" lvl="0" indent="0" algn="r" rtl="0">
              <a:lnSpc>
                <a:spcPct val="100000"/>
              </a:lnSpc>
              <a:spcBef>
                <a:spcPts val="0"/>
              </a:spcBef>
              <a:spcAft>
                <a:spcPts val="0"/>
              </a:spcAft>
              <a:buClr>
                <a:srgbClr val="DA3B3B"/>
              </a:buClr>
              <a:buSzPts val="1800"/>
              <a:buFont typeface="Righteous"/>
              <a:buNone/>
            </a:pPr>
            <a:r>
              <a:rPr lang="en-US" sz="1800">
                <a:solidFill>
                  <a:srgbClr val="DA3B3B"/>
                </a:solidFill>
              </a:rPr>
              <a:t>2018</a:t>
            </a:r>
            <a:endParaRPr/>
          </a:p>
        </p:txBody>
      </p:sp>
      <p:sp>
        <p:nvSpPr>
          <p:cNvPr id="518" name="Google Shape;518;p8"/>
          <p:cNvSpPr txBox="1">
            <a:spLocks noGrp="1"/>
          </p:cNvSpPr>
          <p:nvPr>
            <p:ph type="title" idx="4294967295"/>
          </p:nvPr>
        </p:nvSpPr>
        <p:spPr>
          <a:xfrm>
            <a:off x="6443621" y="4020049"/>
            <a:ext cx="1210199" cy="2913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Clr>
                <a:srgbClr val="DA3B3B"/>
              </a:buClr>
              <a:buSzPts val="1800"/>
              <a:buFont typeface="Righteous"/>
              <a:buNone/>
            </a:pPr>
            <a:r>
              <a:rPr lang="en-US" sz="1800">
                <a:solidFill>
                  <a:srgbClr val="DA3B3B"/>
                </a:solidFill>
              </a:rPr>
              <a:t>2019</a:t>
            </a:r>
            <a:endParaRPr/>
          </a:p>
        </p:txBody>
      </p:sp>
      <p:sp>
        <p:nvSpPr>
          <p:cNvPr id="519" name="Google Shape;519;p8"/>
          <p:cNvSpPr txBox="1">
            <a:spLocks noGrp="1"/>
          </p:cNvSpPr>
          <p:nvPr>
            <p:ph type="subTitle" idx="4294967295"/>
          </p:nvPr>
        </p:nvSpPr>
        <p:spPr>
          <a:xfrm>
            <a:off x="3651647" y="2182133"/>
            <a:ext cx="2113498" cy="611404"/>
          </a:xfrm>
          <a:prstGeom prst="rect">
            <a:avLst/>
          </a:prstGeom>
          <a:noFill/>
          <a:ln>
            <a:noFill/>
          </a:ln>
        </p:spPr>
        <p:txBody>
          <a:bodyPr spcFirstLastPara="1" wrap="square" lIns="91400" tIns="91400" rIns="91400" bIns="91400" anchor="t" anchorCtr="0">
            <a:noAutofit/>
          </a:bodyPr>
          <a:lstStyle/>
          <a:p>
            <a:pPr marL="0" marR="0" lvl="0" indent="0" algn="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Mercury is the closest planet to the Sun </a:t>
            </a:r>
            <a:endParaRPr/>
          </a:p>
        </p:txBody>
      </p:sp>
      <p:sp>
        <p:nvSpPr>
          <p:cNvPr id="520" name="Google Shape;520;p8"/>
          <p:cNvSpPr txBox="1">
            <a:spLocks noGrp="1"/>
          </p:cNvSpPr>
          <p:nvPr>
            <p:ph type="subTitle" idx="4294967295"/>
          </p:nvPr>
        </p:nvSpPr>
        <p:spPr>
          <a:xfrm>
            <a:off x="6443621" y="3010762"/>
            <a:ext cx="2113498" cy="611404"/>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Saturn is composed of hydrogen and helium</a:t>
            </a:r>
            <a:endParaRPr/>
          </a:p>
          <a:p>
            <a:pPr marL="0" marR="0" lvl="0" indent="0" algn="l" rtl="0">
              <a:lnSpc>
                <a:spcPct val="100000"/>
              </a:lnSpc>
              <a:spcBef>
                <a:spcPts val="1600"/>
              </a:spcBef>
              <a:spcAft>
                <a:spcPts val="0"/>
              </a:spcAft>
              <a:buClr>
                <a:srgbClr val="000000"/>
              </a:buClr>
              <a:buSzPts val="1800"/>
              <a:buFont typeface="Didact Gothic"/>
              <a:buNone/>
            </a:pPr>
            <a:endParaRPr sz="1400" b="0" i="0" u="none" strike="noStrike" cap="none">
              <a:solidFill>
                <a:srgbClr val="000000"/>
              </a:solidFill>
              <a:latin typeface="Didact Gothic"/>
              <a:ea typeface="Didact Gothic"/>
              <a:cs typeface="Didact Gothic"/>
              <a:sym typeface="Didact Gothic"/>
            </a:endParaRPr>
          </a:p>
        </p:txBody>
      </p:sp>
      <p:sp>
        <p:nvSpPr>
          <p:cNvPr id="521" name="Google Shape;521;p8"/>
          <p:cNvSpPr txBox="1">
            <a:spLocks noGrp="1"/>
          </p:cNvSpPr>
          <p:nvPr>
            <p:ph type="subTitle" idx="4294967295"/>
          </p:nvPr>
        </p:nvSpPr>
        <p:spPr>
          <a:xfrm>
            <a:off x="3653695" y="3842820"/>
            <a:ext cx="2113498" cy="611404"/>
          </a:xfrm>
          <a:prstGeom prst="rect">
            <a:avLst/>
          </a:prstGeom>
          <a:noFill/>
          <a:ln>
            <a:noFill/>
          </a:ln>
        </p:spPr>
        <p:txBody>
          <a:bodyPr spcFirstLastPara="1" wrap="square" lIns="91400" tIns="91400" rIns="91400" bIns="91400" anchor="t" anchorCtr="0">
            <a:noAutofit/>
          </a:bodyPr>
          <a:lstStyle/>
          <a:p>
            <a:pPr marL="0" marR="0" lvl="0" indent="0" algn="r" rtl="0">
              <a:lnSpc>
                <a:spcPct val="100000"/>
              </a:lnSpc>
              <a:spcBef>
                <a:spcPts val="0"/>
              </a:spcBef>
              <a:spcAft>
                <a:spcPts val="0"/>
              </a:spcAft>
              <a:buClr>
                <a:srgbClr val="000000"/>
              </a:buClr>
              <a:buSzPts val="1800"/>
              <a:buFont typeface="Didact Gothic"/>
              <a:buNone/>
            </a:pPr>
            <a:r>
              <a:rPr lang="en-US" sz="1400" b="0" i="0" u="none" strike="noStrike" cap="none">
                <a:solidFill>
                  <a:srgbClr val="000000"/>
                </a:solidFill>
                <a:latin typeface="Didact Gothic"/>
                <a:ea typeface="Didact Gothic"/>
                <a:cs typeface="Didact Gothic"/>
                <a:sym typeface="Didact Gothic"/>
              </a:rPr>
              <a:t>Jupiter is the biggest planet of them all</a:t>
            </a:r>
            <a:endParaRPr/>
          </a:p>
        </p:txBody>
      </p:sp>
      <p:grpSp>
        <p:nvGrpSpPr>
          <p:cNvPr id="522" name="Google Shape;522;p8"/>
          <p:cNvGrpSpPr/>
          <p:nvPr/>
        </p:nvGrpSpPr>
        <p:grpSpPr>
          <a:xfrm>
            <a:off x="811213" y="820738"/>
            <a:ext cx="2206624" cy="2190750"/>
            <a:chOff x="511" y="517"/>
            <a:chExt cx="1390" cy="1380"/>
          </a:xfrm>
        </p:grpSpPr>
        <p:sp>
          <p:nvSpPr>
            <p:cNvPr id="523" name="Google Shape;523;p8"/>
            <p:cNvSpPr/>
            <p:nvPr/>
          </p:nvSpPr>
          <p:spPr>
            <a:xfrm>
              <a:off x="511" y="711"/>
              <a:ext cx="1390" cy="1186"/>
            </a:xfrm>
            <a:custGeom>
              <a:avLst/>
              <a:gdLst/>
              <a:ahLst/>
              <a:cxnLst/>
              <a:rect l="l" t="t" r="r" b="b"/>
              <a:pathLst>
                <a:path w="265" h="226" extrusionOk="0">
                  <a:moveTo>
                    <a:pt x="250" y="90"/>
                  </a:moveTo>
                  <a:cubicBezTo>
                    <a:pt x="224" y="85"/>
                    <a:pt x="212" y="69"/>
                    <a:pt x="208" y="45"/>
                  </a:cubicBezTo>
                  <a:cubicBezTo>
                    <a:pt x="205" y="29"/>
                    <a:pt x="193" y="20"/>
                    <a:pt x="180" y="16"/>
                  </a:cubicBezTo>
                  <a:cubicBezTo>
                    <a:pt x="150" y="8"/>
                    <a:pt x="120" y="0"/>
                    <a:pt x="96" y="31"/>
                  </a:cubicBezTo>
                  <a:cubicBezTo>
                    <a:pt x="94" y="34"/>
                    <a:pt x="90" y="37"/>
                    <a:pt x="87" y="38"/>
                  </a:cubicBezTo>
                  <a:cubicBezTo>
                    <a:pt x="80" y="39"/>
                    <a:pt x="74" y="41"/>
                    <a:pt x="75" y="50"/>
                  </a:cubicBezTo>
                  <a:cubicBezTo>
                    <a:pt x="75" y="56"/>
                    <a:pt x="79" y="61"/>
                    <a:pt x="85" y="64"/>
                  </a:cubicBezTo>
                  <a:cubicBezTo>
                    <a:pt x="92" y="68"/>
                    <a:pt x="98" y="64"/>
                    <a:pt x="103" y="60"/>
                  </a:cubicBezTo>
                  <a:cubicBezTo>
                    <a:pt x="109" y="53"/>
                    <a:pt x="116" y="46"/>
                    <a:pt x="123" y="40"/>
                  </a:cubicBezTo>
                  <a:cubicBezTo>
                    <a:pt x="129" y="36"/>
                    <a:pt x="137" y="38"/>
                    <a:pt x="141" y="42"/>
                  </a:cubicBezTo>
                  <a:cubicBezTo>
                    <a:pt x="147" y="48"/>
                    <a:pt x="139" y="51"/>
                    <a:pt x="137" y="54"/>
                  </a:cubicBezTo>
                  <a:cubicBezTo>
                    <a:pt x="130" y="64"/>
                    <a:pt x="124" y="73"/>
                    <a:pt x="117" y="82"/>
                  </a:cubicBezTo>
                  <a:cubicBezTo>
                    <a:pt x="116" y="83"/>
                    <a:pt x="115" y="83"/>
                    <a:pt x="114" y="84"/>
                  </a:cubicBezTo>
                  <a:cubicBezTo>
                    <a:pt x="105" y="95"/>
                    <a:pt x="98" y="111"/>
                    <a:pt x="87" y="114"/>
                  </a:cubicBezTo>
                  <a:cubicBezTo>
                    <a:pt x="75" y="117"/>
                    <a:pt x="64" y="101"/>
                    <a:pt x="52" y="93"/>
                  </a:cubicBezTo>
                  <a:cubicBezTo>
                    <a:pt x="32" y="80"/>
                    <a:pt x="23" y="82"/>
                    <a:pt x="7" y="105"/>
                  </a:cubicBezTo>
                  <a:cubicBezTo>
                    <a:pt x="3" y="110"/>
                    <a:pt x="0" y="116"/>
                    <a:pt x="4" y="123"/>
                  </a:cubicBezTo>
                  <a:cubicBezTo>
                    <a:pt x="10" y="130"/>
                    <a:pt x="17" y="130"/>
                    <a:pt x="24" y="126"/>
                  </a:cubicBezTo>
                  <a:cubicBezTo>
                    <a:pt x="33" y="119"/>
                    <a:pt x="39" y="122"/>
                    <a:pt x="48" y="129"/>
                  </a:cubicBezTo>
                  <a:cubicBezTo>
                    <a:pt x="89" y="165"/>
                    <a:pt x="89" y="165"/>
                    <a:pt x="128" y="128"/>
                  </a:cubicBezTo>
                  <a:cubicBezTo>
                    <a:pt x="132" y="125"/>
                    <a:pt x="136" y="119"/>
                    <a:pt x="141" y="125"/>
                  </a:cubicBezTo>
                  <a:cubicBezTo>
                    <a:pt x="150" y="133"/>
                    <a:pt x="161" y="138"/>
                    <a:pt x="166" y="150"/>
                  </a:cubicBezTo>
                  <a:cubicBezTo>
                    <a:pt x="166" y="150"/>
                    <a:pt x="166" y="150"/>
                    <a:pt x="166" y="150"/>
                  </a:cubicBezTo>
                  <a:cubicBezTo>
                    <a:pt x="157" y="162"/>
                    <a:pt x="148" y="174"/>
                    <a:pt x="140" y="187"/>
                  </a:cubicBezTo>
                  <a:cubicBezTo>
                    <a:pt x="125" y="209"/>
                    <a:pt x="127" y="216"/>
                    <a:pt x="150" y="226"/>
                  </a:cubicBezTo>
                  <a:cubicBezTo>
                    <a:pt x="161" y="226"/>
                    <a:pt x="172" y="226"/>
                    <a:pt x="182" y="226"/>
                  </a:cubicBezTo>
                  <a:cubicBezTo>
                    <a:pt x="182" y="221"/>
                    <a:pt x="185" y="215"/>
                    <a:pt x="180" y="211"/>
                  </a:cubicBezTo>
                  <a:cubicBezTo>
                    <a:pt x="162" y="198"/>
                    <a:pt x="176" y="187"/>
                    <a:pt x="182" y="177"/>
                  </a:cubicBezTo>
                  <a:cubicBezTo>
                    <a:pt x="186" y="172"/>
                    <a:pt x="190" y="167"/>
                    <a:pt x="194" y="161"/>
                  </a:cubicBezTo>
                  <a:cubicBezTo>
                    <a:pt x="194" y="161"/>
                    <a:pt x="194" y="161"/>
                    <a:pt x="194" y="161"/>
                  </a:cubicBezTo>
                  <a:cubicBezTo>
                    <a:pt x="194" y="161"/>
                    <a:pt x="194" y="161"/>
                    <a:pt x="194" y="161"/>
                  </a:cubicBezTo>
                  <a:cubicBezTo>
                    <a:pt x="208" y="151"/>
                    <a:pt x="205" y="140"/>
                    <a:pt x="195" y="128"/>
                  </a:cubicBezTo>
                  <a:cubicBezTo>
                    <a:pt x="184" y="116"/>
                    <a:pt x="174" y="104"/>
                    <a:pt x="163" y="91"/>
                  </a:cubicBezTo>
                  <a:cubicBezTo>
                    <a:pt x="163" y="91"/>
                    <a:pt x="163" y="91"/>
                    <a:pt x="163" y="91"/>
                  </a:cubicBezTo>
                  <a:cubicBezTo>
                    <a:pt x="168" y="87"/>
                    <a:pt x="173" y="82"/>
                    <a:pt x="178" y="78"/>
                  </a:cubicBezTo>
                  <a:cubicBezTo>
                    <a:pt x="181" y="75"/>
                    <a:pt x="185" y="73"/>
                    <a:pt x="187" y="78"/>
                  </a:cubicBezTo>
                  <a:cubicBezTo>
                    <a:pt x="196" y="106"/>
                    <a:pt x="227" y="102"/>
                    <a:pt x="244" y="119"/>
                  </a:cubicBezTo>
                  <a:cubicBezTo>
                    <a:pt x="249" y="124"/>
                    <a:pt x="256" y="120"/>
                    <a:pt x="259" y="114"/>
                  </a:cubicBezTo>
                  <a:cubicBezTo>
                    <a:pt x="265" y="103"/>
                    <a:pt x="264" y="92"/>
                    <a:pt x="250" y="90"/>
                  </a:cubicBezTo>
                  <a:close/>
                </a:path>
              </a:pathLst>
            </a:custGeom>
            <a:solidFill>
              <a:srgbClr val="15A1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8"/>
            <p:cNvSpPr/>
            <p:nvPr/>
          </p:nvSpPr>
          <p:spPr>
            <a:xfrm>
              <a:off x="1507" y="517"/>
              <a:ext cx="357" cy="315"/>
            </a:xfrm>
            <a:custGeom>
              <a:avLst/>
              <a:gdLst/>
              <a:ahLst/>
              <a:cxnLst/>
              <a:rect l="l" t="t" r="r" b="b"/>
              <a:pathLst>
                <a:path w="68" h="60" extrusionOk="0">
                  <a:moveTo>
                    <a:pt x="33" y="59"/>
                  </a:moveTo>
                  <a:cubicBezTo>
                    <a:pt x="47" y="60"/>
                    <a:pt x="57" y="54"/>
                    <a:pt x="60" y="40"/>
                  </a:cubicBezTo>
                  <a:cubicBezTo>
                    <a:pt x="60" y="40"/>
                    <a:pt x="60" y="40"/>
                    <a:pt x="60" y="40"/>
                  </a:cubicBezTo>
                  <a:cubicBezTo>
                    <a:pt x="68" y="26"/>
                    <a:pt x="61" y="16"/>
                    <a:pt x="50" y="8"/>
                  </a:cubicBezTo>
                  <a:cubicBezTo>
                    <a:pt x="40" y="0"/>
                    <a:pt x="29" y="0"/>
                    <a:pt x="19" y="8"/>
                  </a:cubicBezTo>
                  <a:cubicBezTo>
                    <a:pt x="8" y="15"/>
                    <a:pt x="0" y="25"/>
                    <a:pt x="8" y="39"/>
                  </a:cubicBezTo>
                  <a:cubicBezTo>
                    <a:pt x="10" y="53"/>
                    <a:pt x="20" y="59"/>
                    <a:pt x="33" y="59"/>
                  </a:cubicBezTo>
                  <a:close/>
                </a:path>
              </a:pathLst>
            </a:custGeom>
            <a:solidFill>
              <a:srgbClr val="15A1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9"/>
          <p:cNvSpPr txBox="1">
            <a:spLocks noGrp="1"/>
          </p:cNvSpPr>
          <p:nvPr>
            <p:ph type="subTitle" idx="4294967295"/>
          </p:nvPr>
        </p:nvSpPr>
        <p:spPr>
          <a:xfrm>
            <a:off x="927768" y="1042351"/>
            <a:ext cx="2390104" cy="930301"/>
          </a:xfrm>
          <a:prstGeom prst="rect">
            <a:avLst/>
          </a:prstGeom>
          <a:noFill/>
          <a:ln>
            <a:noFill/>
          </a:ln>
        </p:spPr>
        <p:txBody>
          <a:bodyPr spcFirstLastPara="1" wrap="square" lIns="91400" tIns="91400" rIns="91400" bIns="91400" anchor="b" anchorCtr="0">
            <a:noAutofit/>
          </a:bodyPr>
          <a:lstStyle/>
          <a:p>
            <a:pPr marL="0" marR="0" lvl="0" indent="0" algn="l" rtl="0">
              <a:lnSpc>
                <a:spcPct val="100000"/>
              </a:lnSpc>
              <a:spcBef>
                <a:spcPts val="0"/>
              </a:spcBef>
              <a:spcAft>
                <a:spcPts val="0"/>
              </a:spcAft>
              <a:buClr>
                <a:srgbClr val="000000"/>
              </a:buClr>
              <a:buSzPts val="1800"/>
              <a:buFont typeface="Didact Gothic"/>
              <a:buNone/>
            </a:pPr>
            <a:r>
              <a:rPr lang="en-US" sz="1600" b="0" i="0" u="none" strike="noStrike" cap="none">
                <a:solidFill>
                  <a:srgbClr val="66CCFF"/>
                </a:solidFill>
                <a:latin typeface="Righteous"/>
                <a:ea typeface="Righteous"/>
                <a:cs typeface="Righteous"/>
                <a:sym typeface="Righteous"/>
              </a:rPr>
              <a:t>Mercury is the closest planet to the Sun</a:t>
            </a:r>
            <a:endParaRPr/>
          </a:p>
        </p:txBody>
      </p:sp>
      <p:sp>
        <p:nvSpPr>
          <p:cNvPr id="530" name="Google Shape;530;p9"/>
          <p:cNvSpPr/>
          <p:nvPr/>
        </p:nvSpPr>
        <p:spPr>
          <a:xfrm>
            <a:off x="4774228" y="828647"/>
            <a:ext cx="4230480" cy="4149784"/>
          </a:xfrm>
          <a:prstGeom prst="rect">
            <a:avLst/>
          </a:prstGeom>
          <a:solidFill>
            <a:srgbClr val="99FF99"/>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531" name="Google Shape;531;p9"/>
          <p:cNvSpPr txBox="1">
            <a:spLocks noGrp="1"/>
          </p:cNvSpPr>
          <p:nvPr>
            <p:ph type="body" idx="4294967295"/>
          </p:nvPr>
        </p:nvSpPr>
        <p:spPr>
          <a:xfrm>
            <a:off x="843497" y="2234601"/>
            <a:ext cx="3554400" cy="2278501"/>
          </a:xfrm>
          <a:prstGeom prst="rect">
            <a:avLst/>
          </a:prstGeom>
          <a:noFill/>
          <a:ln>
            <a:noFill/>
          </a:ln>
        </p:spPr>
        <p:txBody>
          <a:bodyPr spcFirstLastPara="1" wrap="square" lIns="91400" tIns="91400" rIns="91400" bIns="91400" anchor="t" anchorCtr="0">
            <a:noAutofit/>
          </a:bodyPr>
          <a:lstStyle/>
          <a:p>
            <a:pPr marL="457200" lvl="0" indent="-317497" algn="l" rtl="0">
              <a:lnSpc>
                <a:spcPct val="100000"/>
              </a:lnSpc>
              <a:spcBef>
                <a:spcPts val="0"/>
              </a:spcBef>
              <a:spcAft>
                <a:spcPts val="0"/>
              </a:spcAft>
              <a:buSzPts val="1400"/>
              <a:buChar char="●"/>
            </a:pPr>
            <a:r>
              <a:rPr lang="en-US" sz="1400"/>
              <a:t>Here you can list the symptoms observed in the patient</a:t>
            </a:r>
            <a:endParaRPr/>
          </a:p>
          <a:p>
            <a:pPr marL="457200" lvl="0" indent="-317497" algn="l" rtl="0">
              <a:lnSpc>
                <a:spcPct val="100000"/>
              </a:lnSpc>
              <a:spcBef>
                <a:spcPts val="1000"/>
              </a:spcBef>
              <a:spcAft>
                <a:spcPts val="0"/>
              </a:spcAft>
              <a:buSzPts val="1400"/>
              <a:buChar char="●"/>
            </a:pPr>
            <a:r>
              <a:rPr lang="en-US" sz="1400"/>
              <a:t>Here you can list the symptoms observed in the patient</a:t>
            </a:r>
            <a:endParaRPr/>
          </a:p>
          <a:p>
            <a:pPr marL="457200" lvl="0" indent="-317497" algn="l" rtl="0">
              <a:lnSpc>
                <a:spcPct val="100000"/>
              </a:lnSpc>
              <a:spcBef>
                <a:spcPts val="1000"/>
              </a:spcBef>
              <a:spcAft>
                <a:spcPts val="0"/>
              </a:spcAft>
              <a:buSzPts val="1400"/>
              <a:buChar char="●"/>
            </a:pPr>
            <a:r>
              <a:rPr lang="en-US" sz="1400"/>
              <a:t>Here you can list the symptoms observed in the patient</a:t>
            </a:r>
            <a:endParaRPr/>
          </a:p>
          <a:p>
            <a:pPr marL="457200" lvl="0" indent="-317497" algn="l" rtl="0">
              <a:lnSpc>
                <a:spcPct val="100000"/>
              </a:lnSpc>
              <a:spcBef>
                <a:spcPts val="1000"/>
              </a:spcBef>
              <a:spcAft>
                <a:spcPts val="0"/>
              </a:spcAft>
              <a:buSzPts val="1400"/>
              <a:buChar char="●"/>
            </a:pPr>
            <a:r>
              <a:rPr lang="en-US" sz="1400"/>
              <a:t>Here you can list the symptoms observed in the patient</a:t>
            </a:r>
            <a:endParaRPr/>
          </a:p>
        </p:txBody>
      </p:sp>
      <p:sp>
        <p:nvSpPr>
          <p:cNvPr id="532" name="Google Shape;532;p9"/>
          <p:cNvSpPr txBox="1">
            <a:spLocks noGrp="1"/>
          </p:cNvSpPr>
          <p:nvPr>
            <p:ph type="title"/>
          </p:nvPr>
        </p:nvSpPr>
        <p:spPr>
          <a:xfrm>
            <a:off x="-1060045" y="881728"/>
            <a:ext cx="7007403" cy="572697"/>
          </a:xfrm>
          <a:prstGeom prst="rect">
            <a:avLst/>
          </a:prstGeom>
          <a:noFill/>
          <a:ln>
            <a:noFill/>
          </a:ln>
        </p:spPr>
        <p:txBody>
          <a:bodyPr spcFirstLastPara="1" wrap="square" lIns="91400" tIns="91400" rIns="91400" bIns="91400" anchor="t" anchorCtr="1">
            <a:noAutofit/>
          </a:bodyPr>
          <a:lstStyle/>
          <a:p>
            <a:pPr marL="0" lvl="0" indent="0" algn="ctr" rtl="0">
              <a:lnSpc>
                <a:spcPct val="100000"/>
              </a:lnSpc>
              <a:spcBef>
                <a:spcPts val="0"/>
              </a:spcBef>
              <a:spcAft>
                <a:spcPts val="0"/>
              </a:spcAft>
              <a:buClr>
                <a:srgbClr val="00B0FF"/>
              </a:buClr>
              <a:buSzPts val="2400"/>
              <a:buFont typeface="Righteous"/>
              <a:buNone/>
            </a:pPr>
            <a:r>
              <a:rPr lang="en-US">
                <a:solidFill>
                  <a:srgbClr val="00B0FF"/>
                </a:solidFill>
              </a:rPr>
              <a:t>REVIEW OF SYSTEMS</a:t>
            </a:r>
            <a:endParaRPr/>
          </a:p>
        </p:txBody>
      </p:sp>
      <p:grpSp>
        <p:nvGrpSpPr>
          <p:cNvPr id="533" name="Google Shape;533;p9"/>
          <p:cNvGrpSpPr/>
          <p:nvPr/>
        </p:nvGrpSpPr>
        <p:grpSpPr>
          <a:xfrm>
            <a:off x="5424723" y="1165229"/>
            <a:ext cx="3038139" cy="3572249"/>
            <a:chOff x="5424723" y="1165229"/>
            <a:chExt cx="3038139" cy="3572249"/>
          </a:xfrm>
        </p:grpSpPr>
        <p:sp>
          <p:nvSpPr>
            <p:cNvPr id="534" name="Google Shape;534;p9"/>
            <p:cNvSpPr/>
            <p:nvPr/>
          </p:nvSpPr>
          <p:spPr>
            <a:xfrm>
              <a:off x="5505126" y="3485464"/>
              <a:ext cx="2877333" cy="1252014"/>
            </a:xfrm>
            <a:custGeom>
              <a:avLst/>
              <a:gdLst/>
              <a:ahLst/>
              <a:cxnLst/>
              <a:rect l="l" t="t" r="r" b="b"/>
              <a:pathLst>
                <a:path w="209" h="91" extrusionOk="0">
                  <a:moveTo>
                    <a:pt x="205" y="33"/>
                  </a:moveTo>
                  <a:cubicBezTo>
                    <a:pt x="202" y="58"/>
                    <a:pt x="190" y="77"/>
                    <a:pt x="169" y="91"/>
                  </a:cubicBezTo>
                  <a:cubicBezTo>
                    <a:pt x="126" y="91"/>
                    <a:pt x="83" y="91"/>
                    <a:pt x="41" y="91"/>
                  </a:cubicBezTo>
                  <a:cubicBezTo>
                    <a:pt x="21" y="78"/>
                    <a:pt x="8" y="60"/>
                    <a:pt x="5" y="35"/>
                  </a:cubicBezTo>
                  <a:cubicBezTo>
                    <a:pt x="0" y="8"/>
                    <a:pt x="5" y="2"/>
                    <a:pt x="32" y="1"/>
                  </a:cubicBezTo>
                  <a:cubicBezTo>
                    <a:pt x="80" y="0"/>
                    <a:pt x="129" y="1"/>
                    <a:pt x="177" y="1"/>
                  </a:cubicBezTo>
                  <a:cubicBezTo>
                    <a:pt x="207" y="1"/>
                    <a:pt x="209" y="2"/>
                    <a:pt x="205" y="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535" name="Google Shape;535;p9"/>
            <p:cNvSpPr/>
            <p:nvPr/>
          </p:nvSpPr>
          <p:spPr>
            <a:xfrm>
              <a:off x="5424723" y="2130076"/>
              <a:ext cx="3038139" cy="1837815"/>
            </a:xfrm>
            <a:custGeom>
              <a:avLst/>
              <a:gdLst/>
              <a:ahLst/>
              <a:cxnLst/>
              <a:rect l="l" t="t" r="r" b="b"/>
              <a:pathLst>
                <a:path w="221" h="134" extrusionOk="0">
                  <a:moveTo>
                    <a:pt x="211" y="132"/>
                  </a:moveTo>
                  <a:cubicBezTo>
                    <a:pt x="210" y="106"/>
                    <a:pt x="210" y="106"/>
                    <a:pt x="184" y="106"/>
                  </a:cubicBezTo>
                  <a:cubicBezTo>
                    <a:pt x="135" y="106"/>
                    <a:pt x="87" y="106"/>
                    <a:pt x="38" y="106"/>
                  </a:cubicBezTo>
                  <a:cubicBezTo>
                    <a:pt x="12" y="106"/>
                    <a:pt x="11" y="107"/>
                    <a:pt x="11" y="134"/>
                  </a:cubicBezTo>
                  <a:cubicBezTo>
                    <a:pt x="0" y="97"/>
                    <a:pt x="11" y="65"/>
                    <a:pt x="38" y="38"/>
                  </a:cubicBezTo>
                  <a:cubicBezTo>
                    <a:pt x="39" y="37"/>
                    <a:pt x="40" y="36"/>
                    <a:pt x="40" y="35"/>
                  </a:cubicBezTo>
                  <a:cubicBezTo>
                    <a:pt x="43" y="8"/>
                    <a:pt x="44" y="7"/>
                    <a:pt x="71" y="8"/>
                  </a:cubicBezTo>
                  <a:cubicBezTo>
                    <a:pt x="97" y="1"/>
                    <a:pt x="123" y="0"/>
                    <a:pt x="149" y="8"/>
                  </a:cubicBezTo>
                  <a:cubicBezTo>
                    <a:pt x="153" y="8"/>
                    <a:pt x="156" y="8"/>
                    <a:pt x="159" y="7"/>
                  </a:cubicBezTo>
                  <a:cubicBezTo>
                    <a:pt x="175" y="4"/>
                    <a:pt x="183" y="10"/>
                    <a:pt x="181" y="27"/>
                  </a:cubicBezTo>
                  <a:cubicBezTo>
                    <a:pt x="180" y="31"/>
                    <a:pt x="179" y="35"/>
                    <a:pt x="183" y="38"/>
                  </a:cubicBezTo>
                  <a:cubicBezTo>
                    <a:pt x="209" y="64"/>
                    <a:pt x="221" y="95"/>
                    <a:pt x="211" y="13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536" name="Google Shape;536;p9"/>
            <p:cNvSpPr/>
            <p:nvPr/>
          </p:nvSpPr>
          <p:spPr>
            <a:xfrm>
              <a:off x="5947358" y="1165229"/>
              <a:ext cx="1992889" cy="1487481"/>
            </a:xfrm>
            <a:custGeom>
              <a:avLst/>
              <a:gdLst/>
              <a:ahLst/>
              <a:cxnLst/>
              <a:rect l="l" t="t" r="r" b="b"/>
              <a:pathLst>
                <a:path w="145" h="108" extrusionOk="0">
                  <a:moveTo>
                    <a:pt x="33" y="84"/>
                  </a:moveTo>
                  <a:cubicBezTo>
                    <a:pt x="9" y="74"/>
                    <a:pt x="6" y="93"/>
                    <a:pt x="0" y="108"/>
                  </a:cubicBezTo>
                  <a:cubicBezTo>
                    <a:pt x="1" y="92"/>
                    <a:pt x="1" y="75"/>
                    <a:pt x="1" y="58"/>
                  </a:cubicBezTo>
                  <a:cubicBezTo>
                    <a:pt x="2" y="24"/>
                    <a:pt x="25" y="1"/>
                    <a:pt x="59" y="0"/>
                  </a:cubicBezTo>
                  <a:cubicBezTo>
                    <a:pt x="67" y="0"/>
                    <a:pt x="75" y="0"/>
                    <a:pt x="83" y="0"/>
                  </a:cubicBezTo>
                  <a:cubicBezTo>
                    <a:pt x="119" y="1"/>
                    <a:pt x="142" y="23"/>
                    <a:pt x="144" y="58"/>
                  </a:cubicBezTo>
                  <a:cubicBezTo>
                    <a:pt x="145" y="75"/>
                    <a:pt x="145" y="92"/>
                    <a:pt x="145" y="108"/>
                  </a:cubicBezTo>
                  <a:cubicBezTo>
                    <a:pt x="144" y="107"/>
                    <a:pt x="141" y="105"/>
                    <a:pt x="141" y="104"/>
                  </a:cubicBezTo>
                  <a:cubicBezTo>
                    <a:pt x="145" y="78"/>
                    <a:pt x="130" y="79"/>
                    <a:pt x="112" y="84"/>
                  </a:cubicBezTo>
                  <a:cubicBezTo>
                    <a:pt x="107" y="78"/>
                    <a:pt x="107" y="69"/>
                    <a:pt x="107" y="62"/>
                  </a:cubicBezTo>
                  <a:cubicBezTo>
                    <a:pt x="106" y="45"/>
                    <a:pt x="98" y="38"/>
                    <a:pt x="82" y="38"/>
                  </a:cubicBezTo>
                  <a:cubicBezTo>
                    <a:pt x="76" y="38"/>
                    <a:pt x="71" y="38"/>
                    <a:pt x="66" y="38"/>
                  </a:cubicBezTo>
                  <a:cubicBezTo>
                    <a:pt x="45" y="39"/>
                    <a:pt x="40" y="43"/>
                    <a:pt x="38" y="64"/>
                  </a:cubicBezTo>
                  <a:cubicBezTo>
                    <a:pt x="38" y="71"/>
                    <a:pt x="38" y="78"/>
                    <a:pt x="33" y="8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
        <p:nvSpPr>
          <p:cNvPr id="537" name="Google Shape;537;p9"/>
          <p:cNvSpPr/>
          <p:nvPr/>
        </p:nvSpPr>
        <p:spPr>
          <a:xfrm>
            <a:off x="6236674" y="2280669"/>
            <a:ext cx="1414238" cy="2409590"/>
          </a:xfrm>
          <a:custGeom>
            <a:avLst/>
            <a:gdLst/>
            <a:ahLst/>
            <a:cxnLst/>
            <a:rect l="l" t="t" r="r" b="b"/>
            <a:pathLst>
              <a:path w="297" h="508" extrusionOk="0">
                <a:moveTo>
                  <a:pt x="92" y="127"/>
                </a:moveTo>
                <a:cubicBezTo>
                  <a:pt x="72" y="133"/>
                  <a:pt x="55" y="138"/>
                  <a:pt x="37" y="143"/>
                </a:cubicBezTo>
                <a:cubicBezTo>
                  <a:pt x="26" y="146"/>
                  <a:pt x="20" y="142"/>
                  <a:pt x="22" y="130"/>
                </a:cubicBezTo>
                <a:cubicBezTo>
                  <a:pt x="26" y="111"/>
                  <a:pt x="31" y="93"/>
                  <a:pt x="35" y="74"/>
                </a:cubicBezTo>
                <a:cubicBezTo>
                  <a:pt x="37" y="68"/>
                  <a:pt x="39" y="62"/>
                  <a:pt x="37" y="54"/>
                </a:cubicBezTo>
                <a:cubicBezTo>
                  <a:pt x="35" y="57"/>
                  <a:pt x="35" y="60"/>
                  <a:pt x="33" y="63"/>
                </a:cubicBezTo>
                <a:cubicBezTo>
                  <a:pt x="30" y="66"/>
                  <a:pt x="26" y="69"/>
                  <a:pt x="23" y="73"/>
                </a:cubicBezTo>
                <a:cubicBezTo>
                  <a:pt x="21" y="70"/>
                  <a:pt x="18" y="66"/>
                  <a:pt x="15" y="63"/>
                </a:cubicBezTo>
                <a:cubicBezTo>
                  <a:pt x="10" y="58"/>
                  <a:pt x="5" y="53"/>
                  <a:pt x="0" y="48"/>
                </a:cubicBezTo>
                <a:cubicBezTo>
                  <a:pt x="8" y="40"/>
                  <a:pt x="18" y="32"/>
                  <a:pt x="30" y="21"/>
                </a:cubicBezTo>
                <a:cubicBezTo>
                  <a:pt x="33" y="32"/>
                  <a:pt x="35" y="38"/>
                  <a:pt x="37" y="46"/>
                </a:cubicBezTo>
                <a:cubicBezTo>
                  <a:pt x="48" y="36"/>
                  <a:pt x="68" y="46"/>
                  <a:pt x="74" y="27"/>
                </a:cubicBezTo>
                <a:cubicBezTo>
                  <a:pt x="79" y="28"/>
                  <a:pt x="85" y="29"/>
                  <a:pt x="88" y="32"/>
                </a:cubicBezTo>
                <a:cubicBezTo>
                  <a:pt x="94" y="37"/>
                  <a:pt x="98" y="44"/>
                  <a:pt x="103" y="51"/>
                </a:cubicBezTo>
                <a:cubicBezTo>
                  <a:pt x="99" y="55"/>
                  <a:pt x="91" y="61"/>
                  <a:pt x="80" y="72"/>
                </a:cubicBezTo>
                <a:cubicBezTo>
                  <a:pt x="78" y="70"/>
                  <a:pt x="73" y="66"/>
                  <a:pt x="63" y="57"/>
                </a:cubicBezTo>
                <a:cubicBezTo>
                  <a:pt x="58" y="71"/>
                  <a:pt x="53" y="86"/>
                  <a:pt x="48" y="100"/>
                </a:cubicBezTo>
                <a:cubicBezTo>
                  <a:pt x="50" y="101"/>
                  <a:pt x="52" y="103"/>
                  <a:pt x="54" y="104"/>
                </a:cubicBezTo>
                <a:cubicBezTo>
                  <a:pt x="63" y="98"/>
                  <a:pt x="72" y="91"/>
                  <a:pt x="82" y="85"/>
                </a:cubicBezTo>
                <a:cubicBezTo>
                  <a:pt x="90" y="81"/>
                  <a:pt x="99" y="77"/>
                  <a:pt x="107" y="76"/>
                </a:cubicBezTo>
                <a:cubicBezTo>
                  <a:pt x="129" y="75"/>
                  <a:pt x="137" y="66"/>
                  <a:pt x="132" y="45"/>
                </a:cubicBezTo>
                <a:cubicBezTo>
                  <a:pt x="130" y="36"/>
                  <a:pt x="129" y="25"/>
                  <a:pt x="133" y="17"/>
                </a:cubicBezTo>
                <a:cubicBezTo>
                  <a:pt x="137" y="9"/>
                  <a:pt x="147" y="1"/>
                  <a:pt x="155" y="1"/>
                </a:cubicBezTo>
                <a:cubicBezTo>
                  <a:pt x="160" y="0"/>
                  <a:pt x="170" y="11"/>
                  <a:pt x="172" y="18"/>
                </a:cubicBezTo>
                <a:cubicBezTo>
                  <a:pt x="175" y="28"/>
                  <a:pt x="173" y="39"/>
                  <a:pt x="170" y="49"/>
                </a:cubicBezTo>
                <a:cubicBezTo>
                  <a:pt x="164" y="71"/>
                  <a:pt x="169" y="79"/>
                  <a:pt x="191" y="81"/>
                </a:cubicBezTo>
                <a:cubicBezTo>
                  <a:pt x="198" y="82"/>
                  <a:pt x="206" y="85"/>
                  <a:pt x="212" y="89"/>
                </a:cubicBezTo>
                <a:cubicBezTo>
                  <a:pt x="222" y="96"/>
                  <a:pt x="231" y="104"/>
                  <a:pt x="244" y="114"/>
                </a:cubicBezTo>
                <a:cubicBezTo>
                  <a:pt x="242" y="93"/>
                  <a:pt x="245" y="76"/>
                  <a:pt x="230" y="66"/>
                </a:cubicBezTo>
                <a:cubicBezTo>
                  <a:pt x="222" y="72"/>
                  <a:pt x="216" y="76"/>
                  <a:pt x="211" y="79"/>
                </a:cubicBezTo>
                <a:cubicBezTo>
                  <a:pt x="202" y="68"/>
                  <a:pt x="196" y="60"/>
                  <a:pt x="191" y="54"/>
                </a:cubicBezTo>
                <a:cubicBezTo>
                  <a:pt x="196" y="49"/>
                  <a:pt x="201" y="42"/>
                  <a:pt x="207" y="37"/>
                </a:cubicBezTo>
                <a:cubicBezTo>
                  <a:pt x="211" y="34"/>
                  <a:pt x="218" y="33"/>
                  <a:pt x="223" y="35"/>
                </a:cubicBezTo>
                <a:cubicBezTo>
                  <a:pt x="228" y="36"/>
                  <a:pt x="231" y="43"/>
                  <a:pt x="236" y="45"/>
                </a:cubicBezTo>
                <a:cubicBezTo>
                  <a:pt x="242" y="48"/>
                  <a:pt x="249" y="50"/>
                  <a:pt x="255" y="52"/>
                </a:cubicBezTo>
                <a:cubicBezTo>
                  <a:pt x="277" y="7"/>
                  <a:pt x="281" y="59"/>
                  <a:pt x="297" y="58"/>
                </a:cubicBezTo>
                <a:cubicBezTo>
                  <a:pt x="284" y="68"/>
                  <a:pt x="273" y="77"/>
                  <a:pt x="263" y="85"/>
                </a:cubicBezTo>
                <a:cubicBezTo>
                  <a:pt x="265" y="101"/>
                  <a:pt x="268" y="120"/>
                  <a:pt x="271" y="138"/>
                </a:cubicBezTo>
                <a:cubicBezTo>
                  <a:pt x="272" y="149"/>
                  <a:pt x="267" y="154"/>
                  <a:pt x="257" y="150"/>
                </a:cubicBezTo>
                <a:cubicBezTo>
                  <a:pt x="239" y="144"/>
                  <a:pt x="221" y="138"/>
                  <a:pt x="201" y="132"/>
                </a:cubicBezTo>
                <a:cubicBezTo>
                  <a:pt x="184" y="158"/>
                  <a:pt x="187" y="187"/>
                  <a:pt x="193" y="218"/>
                </a:cubicBezTo>
                <a:cubicBezTo>
                  <a:pt x="199" y="248"/>
                  <a:pt x="203" y="278"/>
                  <a:pt x="208" y="309"/>
                </a:cubicBezTo>
                <a:cubicBezTo>
                  <a:pt x="211" y="337"/>
                  <a:pt x="216" y="365"/>
                  <a:pt x="217" y="393"/>
                </a:cubicBezTo>
                <a:cubicBezTo>
                  <a:pt x="219" y="425"/>
                  <a:pt x="220" y="456"/>
                  <a:pt x="244" y="482"/>
                </a:cubicBezTo>
                <a:cubicBezTo>
                  <a:pt x="248" y="487"/>
                  <a:pt x="244" y="498"/>
                  <a:pt x="244" y="506"/>
                </a:cubicBezTo>
                <a:cubicBezTo>
                  <a:pt x="236" y="504"/>
                  <a:pt x="225" y="504"/>
                  <a:pt x="221" y="499"/>
                </a:cubicBezTo>
                <a:cubicBezTo>
                  <a:pt x="211" y="484"/>
                  <a:pt x="196" y="472"/>
                  <a:pt x="201" y="449"/>
                </a:cubicBezTo>
                <a:cubicBezTo>
                  <a:pt x="204" y="436"/>
                  <a:pt x="196" y="421"/>
                  <a:pt x="193" y="407"/>
                </a:cubicBezTo>
                <a:cubicBezTo>
                  <a:pt x="191" y="398"/>
                  <a:pt x="189" y="390"/>
                  <a:pt x="188" y="381"/>
                </a:cubicBezTo>
                <a:cubicBezTo>
                  <a:pt x="187" y="367"/>
                  <a:pt x="184" y="356"/>
                  <a:pt x="167" y="351"/>
                </a:cubicBezTo>
                <a:cubicBezTo>
                  <a:pt x="160" y="349"/>
                  <a:pt x="155" y="336"/>
                  <a:pt x="152" y="327"/>
                </a:cubicBezTo>
                <a:cubicBezTo>
                  <a:pt x="149" y="320"/>
                  <a:pt x="151" y="310"/>
                  <a:pt x="148" y="302"/>
                </a:cubicBezTo>
                <a:cubicBezTo>
                  <a:pt x="147" y="311"/>
                  <a:pt x="144" y="321"/>
                  <a:pt x="145" y="330"/>
                </a:cubicBezTo>
                <a:cubicBezTo>
                  <a:pt x="149" y="350"/>
                  <a:pt x="138" y="356"/>
                  <a:pt x="122" y="361"/>
                </a:cubicBezTo>
                <a:cubicBezTo>
                  <a:pt x="117" y="363"/>
                  <a:pt x="109" y="368"/>
                  <a:pt x="108" y="373"/>
                </a:cubicBezTo>
                <a:cubicBezTo>
                  <a:pt x="102" y="391"/>
                  <a:pt x="98" y="409"/>
                  <a:pt x="94" y="427"/>
                </a:cubicBezTo>
                <a:cubicBezTo>
                  <a:pt x="93" y="434"/>
                  <a:pt x="89" y="443"/>
                  <a:pt x="91" y="449"/>
                </a:cubicBezTo>
                <a:cubicBezTo>
                  <a:pt x="98" y="471"/>
                  <a:pt x="84" y="485"/>
                  <a:pt x="74" y="500"/>
                </a:cubicBezTo>
                <a:cubicBezTo>
                  <a:pt x="70" y="505"/>
                  <a:pt x="60" y="505"/>
                  <a:pt x="53" y="508"/>
                </a:cubicBezTo>
                <a:cubicBezTo>
                  <a:pt x="52" y="501"/>
                  <a:pt x="47" y="490"/>
                  <a:pt x="49" y="487"/>
                </a:cubicBezTo>
                <a:cubicBezTo>
                  <a:pt x="76" y="454"/>
                  <a:pt x="75" y="415"/>
                  <a:pt x="78" y="377"/>
                </a:cubicBezTo>
                <a:cubicBezTo>
                  <a:pt x="81" y="341"/>
                  <a:pt x="83" y="304"/>
                  <a:pt x="88" y="268"/>
                </a:cubicBezTo>
                <a:cubicBezTo>
                  <a:pt x="91" y="244"/>
                  <a:pt x="95" y="220"/>
                  <a:pt x="102" y="196"/>
                </a:cubicBezTo>
                <a:cubicBezTo>
                  <a:pt x="110" y="170"/>
                  <a:pt x="102" y="148"/>
                  <a:pt x="92" y="127"/>
                </a:cubicBezTo>
                <a:close/>
              </a:path>
            </a:pathLst>
          </a:custGeom>
          <a:solidFill>
            <a:srgbClr val="B9F9E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ardiology Case Study by Slidesg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2125</Words>
  <Application>Microsoft Office PowerPoint</Application>
  <PresentationFormat>Presentación en pantalla (16:9)</PresentationFormat>
  <Paragraphs>321</Paragraphs>
  <Slides>40</Slides>
  <Notes>40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40</vt:i4>
      </vt:variant>
    </vt:vector>
  </HeadingPairs>
  <TitlesOfParts>
    <vt:vector size="49" baseType="lpstr">
      <vt:lpstr>Calibri</vt:lpstr>
      <vt:lpstr>Prompt Black</vt:lpstr>
      <vt:lpstr>Times New Roman</vt:lpstr>
      <vt:lpstr>Didact Gothic</vt:lpstr>
      <vt:lpstr>Passion One</vt:lpstr>
      <vt:lpstr>Arial Black</vt:lpstr>
      <vt:lpstr>Arial</vt:lpstr>
      <vt:lpstr>Righteous</vt:lpstr>
      <vt:lpstr>Cardiology Case Study by Slidesgo</vt:lpstr>
      <vt:lpstr>HEALTHY LIFE STYLE</vt:lpstr>
      <vt:lpstr>Presentación de PowerPoint</vt:lpstr>
      <vt:lpstr>CONTENTS</vt:lpstr>
      <vt:lpstr>ABOUT US</vt:lpstr>
      <vt:lpstr>IDENTIFYING INFORMATION</vt:lpstr>
      <vt:lpstr>INTRODUCTION</vt:lpstr>
      <vt:lpstr>Presentación de PowerPoint</vt:lpstr>
      <vt:lpstr>PATIENT MEDICAL HISTORY</vt:lpstr>
      <vt:lpstr>REVIEW OF SYSTEMS</vt:lpstr>
      <vt:lpstr>PHYSICAL EXAMINATION</vt:lpstr>
      <vt:lpstr>A PICTURE IS WORTH A THOUSAND WORDS</vt:lpstr>
      <vt:lpstr>FINDINGS</vt:lpstr>
      <vt:lpstr>Presentación de PowerPoint</vt:lpstr>
      <vt:lpstr>PERCENTAGES</vt:lpstr>
      <vt:lpstr>Presentación de PowerPoint</vt:lpstr>
      <vt:lpstr>8,987</vt:lpstr>
      <vt:lpstr>DISCUSSION</vt:lpstr>
      <vt:lpstr>DISCUSSION SUMMARY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DIAGNOSIS</vt:lpstr>
      <vt:lpstr>TREATMENT</vt:lpstr>
      <vt:lpstr>PATIENT MONITORING</vt:lpstr>
      <vt:lpstr>CONTRAINDICATIONS AND INDICATIONS</vt:lpstr>
      <vt:lpstr>POST-PREVENTION</vt:lpstr>
      <vt:lpstr>CASE TIMELINE</vt:lpstr>
      <vt:lpstr>CONCLUSIONS</vt:lpstr>
      <vt:lpstr>REFERENCES</vt:lpstr>
      <vt:lpstr>OUR TEAM</vt:lpstr>
      <vt:lpstr>THANKS!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LIFE STYLE</dc:title>
  <dc:creator>Grym</dc:creator>
  <cp:lastModifiedBy>eduardo</cp:lastModifiedBy>
  <cp:revision>1</cp:revision>
  <dcterms:modified xsi:type="dcterms:W3CDTF">2023-12-02T07:43:15Z</dcterms:modified>
</cp:coreProperties>
</file>