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Lato"/>
      <p:regular r:id="rId31"/>
      <p:bold r:id="rId32"/>
      <p:italic r:id="rId33"/>
      <p:boldItalic r:id="rId34"/>
    </p:embeddedFont>
    <p:embeddedFont>
      <p:font typeface="Montserrat"/>
      <p:regular r:id="rId35"/>
      <p:bold r:id="rId36"/>
      <p:italic r:id="rId37"/>
      <p:boldItalic r:id="rId38"/>
    </p:embeddedFont>
    <p:embeddedFont>
      <p:font typeface="Neuton"/>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hMhmFGTfIK56G8np7KP45YzTmH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Montserrat-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Montserrat-italic.fntdata"/><Relationship Id="rId14" Type="http://schemas.openxmlformats.org/officeDocument/2006/relationships/slide" Target="slides/slide10.xml"/><Relationship Id="rId36" Type="http://schemas.openxmlformats.org/officeDocument/2006/relationships/font" Target="fonts/Montserrat-bold.fntdata"/><Relationship Id="rId17" Type="http://schemas.openxmlformats.org/officeDocument/2006/relationships/slide" Target="slides/slide13.xml"/><Relationship Id="rId39" Type="http://schemas.openxmlformats.org/officeDocument/2006/relationships/font" Target="fonts/Neuton-bold.fntdata"/><Relationship Id="rId16" Type="http://schemas.openxmlformats.org/officeDocument/2006/relationships/slide" Target="slides/slide12.xml"/><Relationship Id="rId38" Type="http://schemas.openxmlformats.org/officeDocument/2006/relationships/font" Target="fonts/Montserra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debd9d390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debd9d390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debd9d390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debd9d390b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debd9d390b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debd9d390b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debd9d390b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debd9d390b_0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2debd9d390b_0_1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debd9d390b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2debd9d390b_0_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g2debd9d390b_0_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debd9d390b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2debd9d390b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2debd9d390b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debd9d390b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debd9d390b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2debd9d390b_0_3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debd9d390b_0_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debd9d390b_0_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2debd9d390b_0_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debd9d390b_0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g2debd9d390b_0_3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2debd9d390b_0_3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debd9d390b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debd9d390b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2debd9d390b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debd9d390b_0_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2debd9d390b_0_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g2debd9d390b_0_4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debd9d390b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debd9d390b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2debd9d390b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debd9d390b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debd9d390b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debd9d390b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debd9d390b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2debd9d390b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g2debd9d390b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debd9d390b_0_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debd9d390b_0_4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2debd9d390b_0_4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debd9d390b_0_5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2debd9d390b_0_5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2debd9d390b_0_5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debd9d390b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g2debd9d390b_0_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g2debd9d390b_0_5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debd9d390b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2debd9d390b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2debd9d390b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debd9d390b_0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g2debd9d390b_0_5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g2debd9d390b_0_5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debd9d390b_0_6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g2debd9d390b_0_6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g2debd9d390b_0_6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debd9d390b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debd9d390b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debd9d390b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debd9d390b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g2debd9d390b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g2debd9d390b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debd9d390b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debd9d390b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g2debd9d390b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debd9d390b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g2debd9d390b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g2debd9d390b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debd9d390b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2debd9d390b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2debd9d390b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debd9d390b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debd9d390b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2debd9d390b_0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debd9d390b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debd9d390b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g2debd9d390b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23.png"/><Relationship Id="rId5" Type="http://schemas.openxmlformats.org/officeDocument/2006/relationships/image" Target="../media/image37.png"/><Relationship Id="rId6" Type="http://schemas.openxmlformats.org/officeDocument/2006/relationships/image" Target="../media/image30.png"/><Relationship Id="rId7"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3.png"/><Relationship Id="rId10" Type="http://schemas.openxmlformats.org/officeDocument/2006/relationships/image" Target="../media/image56.png"/><Relationship Id="rId9" Type="http://schemas.openxmlformats.org/officeDocument/2006/relationships/image" Target="../media/image59.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41.png"/><Relationship Id="rId8"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0" Type="http://schemas.openxmlformats.org/officeDocument/2006/relationships/image" Target="../media/image71.png"/><Relationship Id="rId22" Type="http://schemas.openxmlformats.org/officeDocument/2006/relationships/image" Target="../media/image68.png"/><Relationship Id="rId21" Type="http://schemas.openxmlformats.org/officeDocument/2006/relationships/image" Target="../media/image79.png"/><Relationship Id="rId24" Type="http://schemas.openxmlformats.org/officeDocument/2006/relationships/image" Target="../media/image93.png"/><Relationship Id="rId23"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60.png"/><Relationship Id="rId26" Type="http://schemas.openxmlformats.org/officeDocument/2006/relationships/image" Target="../media/image69.png"/><Relationship Id="rId25" Type="http://schemas.openxmlformats.org/officeDocument/2006/relationships/image" Target="../media/image94.png"/><Relationship Id="rId28" Type="http://schemas.openxmlformats.org/officeDocument/2006/relationships/image" Target="../media/image85.png"/><Relationship Id="rId27" Type="http://schemas.openxmlformats.org/officeDocument/2006/relationships/image" Target="../media/image67.png"/><Relationship Id="rId5" Type="http://schemas.openxmlformats.org/officeDocument/2006/relationships/image" Target="../media/image54.png"/><Relationship Id="rId6" Type="http://schemas.openxmlformats.org/officeDocument/2006/relationships/image" Target="../media/image49.png"/><Relationship Id="rId7" Type="http://schemas.openxmlformats.org/officeDocument/2006/relationships/image" Target="../media/image52.png"/><Relationship Id="rId8" Type="http://schemas.openxmlformats.org/officeDocument/2006/relationships/image" Target="../media/image55.png"/><Relationship Id="rId11" Type="http://schemas.openxmlformats.org/officeDocument/2006/relationships/image" Target="../media/image57.png"/><Relationship Id="rId10" Type="http://schemas.openxmlformats.org/officeDocument/2006/relationships/image" Target="../media/image58.png"/><Relationship Id="rId13" Type="http://schemas.openxmlformats.org/officeDocument/2006/relationships/image" Target="../media/image76.png"/><Relationship Id="rId12" Type="http://schemas.openxmlformats.org/officeDocument/2006/relationships/image" Target="../media/image61.png"/><Relationship Id="rId15" Type="http://schemas.openxmlformats.org/officeDocument/2006/relationships/image" Target="../media/image72.png"/><Relationship Id="rId14" Type="http://schemas.openxmlformats.org/officeDocument/2006/relationships/image" Target="../media/image116.png"/><Relationship Id="rId17" Type="http://schemas.openxmlformats.org/officeDocument/2006/relationships/image" Target="../media/image83.png"/><Relationship Id="rId16" Type="http://schemas.openxmlformats.org/officeDocument/2006/relationships/image" Target="../media/image81.png"/><Relationship Id="rId19" Type="http://schemas.openxmlformats.org/officeDocument/2006/relationships/image" Target="../media/image64.png"/><Relationship Id="rId18" Type="http://schemas.openxmlformats.org/officeDocument/2006/relationships/image" Target="../media/image9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88.png"/><Relationship Id="rId6" Type="http://schemas.openxmlformats.org/officeDocument/2006/relationships/image" Target="../media/image7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23.png"/><Relationship Id="rId5" Type="http://schemas.openxmlformats.org/officeDocument/2006/relationships/image" Target="../media/image78.png"/><Relationship Id="rId6" Type="http://schemas.openxmlformats.org/officeDocument/2006/relationships/image" Target="../media/image8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23.png"/><Relationship Id="rId5" Type="http://schemas.openxmlformats.org/officeDocument/2006/relationships/image" Target="../media/image97.png"/><Relationship Id="rId6" Type="http://schemas.openxmlformats.org/officeDocument/2006/relationships/image" Target="../media/image8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23.png"/><Relationship Id="rId5" Type="http://schemas.openxmlformats.org/officeDocument/2006/relationships/image" Target="../media/image9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100.png"/><Relationship Id="rId5" Type="http://schemas.openxmlformats.org/officeDocument/2006/relationships/image" Target="../media/image111.png"/><Relationship Id="rId6" Type="http://schemas.openxmlformats.org/officeDocument/2006/relationships/image" Target="../media/image106.png"/><Relationship Id="rId7" Type="http://schemas.openxmlformats.org/officeDocument/2006/relationships/image" Target="../media/image145.png"/><Relationship Id="rId8" Type="http://schemas.openxmlformats.org/officeDocument/2006/relationships/image" Target="../media/image101.png"/><Relationship Id="rId11" Type="http://schemas.openxmlformats.org/officeDocument/2006/relationships/image" Target="../media/image105.png"/><Relationship Id="rId10" Type="http://schemas.openxmlformats.org/officeDocument/2006/relationships/image" Target="../media/image10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134.png"/><Relationship Id="rId6" Type="http://schemas.openxmlformats.org/officeDocument/2006/relationships/image" Target="../media/image124.png"/><Relationship Id="rId7" Type="http://schemas.openxmlformats.org/officeDocument/2006/relationships/image" Target="../media/image1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17.png"/><Relationship Id="rId7" Type="http://schemas.openxmlformats.org/officeDocument/2006/relationships/image" Target="../media/image123.png"/><Relationship Id="rId8" Type="http://schemas.openxmlformats.org/officeDocument/2006/relationships/image" Target="../media/image119.png"/><Relationship Id="rId10" Type="http://schemas.openxmlformats.org/officeDocument/2006/relationships/image" Target="../media/image121.png"/></Relationships>
</file>

<file path=ppt/slides/_rels/slide25.xml.rels><?xml version="1.0" encoding="UTF-8" standalone="yes"?><Relationships xmlns="http://schemas.openxmlformats.org/package/2006/relationships"><Relationship Id="rId20" Type="http://schemas.openxmlformats.org/officeDocument/2006/relationships/image" Target="../media/image147.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150.png"/><Relationship Id="rId5" Type="http://schemas.openxmlformats.org/officeDocument/2006/relationships/hyperlink" Target="https://eatemp.com/powerpoint-org-chart-template/" TargetMode="External"/><Relationship Id="rId6" Type="http://schemas.openxmlformats.org/officeDocument/2006/relationships/image" Target="../media/image132.png"/><Relationship Id="rId7" Type="http://schemas.openxmlformats.org/officeDocument/2006/relationships/image" Target="../media/image154.png"/><Relationship Id="rId8" Type="http://schemas.openxmlformats.org/officeDocument/2006/relationships/image" Target="../media/image130.png"/><Relationship Id="rId11" Type="http://schemas.openxmlformats.org/officeDocument/2006/relationships/image" Target="../media/image149.png"/><Relationship Id="rId10" Type="http://schemas.openxmlformats.org/officeDocument/2006/relationships/image" Target="../media/image158.png"/><Relationship Id="rId13" Type="http://schemas.openxmlformats.org/officeDocument/2006/relationships/image" Target="../media/image129.png"/><Relationship Id="rId12" Type="http://schemas.openxmlformats.org/officeDocument/2006/relationships/image" Target="../media/image131.png"/><Relationship Id="rId15" Type="http://schemas.openxmlformats.org/officeDocument/2006/relationships/image" Target="../media/image156.png"/><Relationship Id="rId14" Type="http://schemas.openxmlformats.org/officeDocument/2006/relationships/image" Target="../media/image133.png"/><Relationship Id="rId17" Type="http://schemas.openxmlformats.org/officeDocument/2006/relationships/image" Target="../media/image140.png"/><Relationship Id="rId16" Type="http://schemas.openxmlformats.org/officeDocument/2006/relationships/image" Target="../media/image144.png"/><Relationship Id="rId19" Type="http://schemas.openxmlformats.org/officeDocument/2006/relationships/image" Target="../media/image141.png"/><Relationship Id="rId18" Type="http://schemas.openxmlformats.org/officeDocument/2006/relationships/image" Target="../media/image1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hyperlink" Target="https://unsplash.com/" TargetMode="External"/><Relationship Id="rId6" Type="http://schemas.openxmlformats.org/officeDocument/2006/relationships/image" Target="../media/image1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23.png"/><Relationship Id="rId5" Type="http://schemas.openxmlformats.org/officeDocument/2006/relationships/image" Target="../media/image5.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23.pn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42.pn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5" name="Shape 15"/>
        <p:cNvGrpSpPr/>
        <p:nvPr/>
      </p:nvGrpSpPr>
      <p:grpSpPr>
        <a:xfrm>
          <a:off x="0" y="0"/>
          <a:ext cx="0" cy="0"/>
          <a:chOff x="0" y="0"/>
          <a:chExt cx="0" cy="0"/>
        </a:xfrm>
      </p:grpSpPr>
      <p:pic>
        <p:nvPicPr>
          <p:cNvPr descr=" " id="16" name="Google Shape;16;g2debd9d390b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debd9d390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g2debd9d390b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 name="Google Shape;19;g2debd9d390b_0_0"/>
          <p:cNvSpPr/>
          <p:nvPr/>
        </p:nvSpPr>
        <p:spPr>
          <a:xfrm>
            <a:off x="3937492" y="9563100"/>
            <a:ext cx="18010800" cy="487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0"/>
              <a:buFont typeface="Neuton"/>
              <a:buNone/>
            </a:pPr>
            <a:r>
              <a:rPr b="1" i="0" lang="en-US" sz="24000" u="none" cap="none" strike="noStrike">
                <a:solidFill>
                  <a:srgbClr val="000000"/>
                </a:solidFill>
                <a:latin typeface="Neuton"/>
                <a:ea typeface="Neuton"/>
                <a:cs typeface="Neuton"/>
                <a:sym typeface="Neuton"/>
              </a:rPr>
              <a:t>Bibliography</a:t>
            </a:r>
            <a:endParaRPr b="0" i="0" sz="24000" u="none" cap="none" strike="noStrike">
              <a:solidFill>
                <a:schemeClr val="dk1"/>
              </a:solidFill>
              <a:latin typeface="Calibri"/>
              <a:ea typeface="Calibri"/>
              <a:cs typeface="Calibri"/>
              <a:sym typeface="Calibri"/>
            </a:endParaRPr>
          </a:p>
        </p:txBody>
      </p:sp>
      <p:pic>
        <p:nvPicPr>
          <p:cNvPr descr=" " id="20" name="Google Shape;20;g2debd9d390b_0_0"/>
          <p:cNvPicPr preferRelativeResize="0"/>
          <p:nvPr/>
        </p:nvPicPr>
        <p:blipFill rotWithShape="1">
          <a:blip r:embed="rId5">
            <a:alphaModFix/>
          </a:blip>
          <a:srcRect b="0" l="0" r="0" t="0"/>
          <a:stretch/>
        </p:blipFill>
        <p:spPr>
          <a:xfrm>
            <a:off x="6452406" y="584200"/>
            <a:ext cx="11228203" cy="9321800"/>
          </a:xfrm>
          <a:prstGeom prst="rect">
            <a:avLst/>
          </a:prstGeom>
          <a:noFill/>
          <a:ln>
            <a:noFill/>
          </a:ln>
        </p:spPr>
      </p:pic>
      <p:sp>
        <p:nvSpPr>
          <p:cNvPr id="21" name="Google Shape;21;g2debd9d390b_0_0"/>
          <p:cNvSpPr/>
          <p:nvPr/>
        </p:nvSpPr>
        <p:spPr>
          <a:xfrm>
            <a:off x="3188098" y="9645027"/>
            <a:ext cx="18751800" cy="129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Neuton"/>
              <a:buNone/>
            </a:pPr>
            <a:r>
              <a:rPr b="1" i="0" lang="en-US" sz="6400" u="none" cap="none" strike="noStrike">
                <a:solidFill>
                  <a:srgbClr val="0E0E0E"/>
                </a:solidFill>
                <a:latin typeface="Neuton"/>
                <a:ea typeface="Neuton"/>
                <a:cs typeface="Neuton"/>
                <a:sym typeface="Neuton"/>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98" name="Shape 198"/>
        <p:cNvGrpSpPr/>
        <p:nvPr/>
      </p:nvGrpSpPr>
      <p:grpSpPr>
        <a:xfrm>
          <a:off x="0" y="0"/>
          <a:ext cx="0" cy="0"/>
          <a:chOff x="0" y="0"/>
          <a:chExt cx="0" cy="0"/>
        </a:xfrm>
      </p:grpSpPr>
      <p:pic>
        <p:nvPicPr>
          <p:cNvPr descr=" " id="199" name="Google Shape;199;g2debd9d390b_0_17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00" name="Google Shape;200;g2debd9d390b_0_1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debd9d390b_0_17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2" name="Google Shape;202;g2debd9d390b_0_174"/>
          <p:cNvSpPr/>
          <p:nvPr/>
        </p:nvSpPr>
        <p:spPr>
          <a:xfrm>
            <a:off x="9500787" y="1244600"/>
            <a:ext cx="57369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The Authors</a:t>
            </a:r>
            <a:endParaRPr b="0" i="0" sz="8000" u="none" cap="none" strike="noStrike">
              <a:solidFill>
                <a:schemeClr val="dk1"/>
              </a:solidFill>
              <a:latin typeface="Calibri"/>
              <a:ea typeface="Calibri"/>
              <a:cs typeface="Calibri"/>
              <a:sym typeface="Calibri"/>
            </a:endParaRPr>
          </a:p>
        </p:txBody>
      </p:sp>
      <p:sp>
        <p:nvSpPr>
          <p:cNvPr id="203" name="Google Shape;203;g2debd9d390b_0_174"/>
          <p:cNvSpPr/>
          <p:nvPr/>
        </p:nvSpPr>
        <p:spPr>
          <a:xfrm>
            <a:off x="1778222" y="3632200"/>
            <a:ext cx="20843400" cy="845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debd9d390b_0_174"/>
          <p:cNvSpPr/>
          <p:nvPr/>
        </p:nvSpPr>
        <p:spPr>
          <a:xfrm>
            <a:off x="1778222" y="3632200"/>
            <a:ext cx="6439800" cy="8458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debd9d390b_0_174"/>
          <p:cNvPicPr preferRelativeResize="0"/>
          <p:nvPr/>
        </p:nvPicPr>
        <p:blipFill rotWithShape="1">
          <a:blip r:embed="rId5">
            <a:alphaModFix/>
          </a:blip>
          <a:srcRect b="0" l="0" r="0" t="0"/>
          <a:stretch/>
        </p:blipFill>
        <p:spPr>
          <a:xfrm>
            <a:off x="4116307" y="4089400"/>
            <a:ext cx="1763539" cy="1625600"/>
          </a:xfrm>
          <a:prstGeom prst="rect">
            <a:avLst/>
          </a:prstGeom>
          <a:noFill/>
          <a:ln>
            <a:noFill/>
          </a:ln>
        </p:spPr>
      </p:pic>
      <p:sp>
        <p:nvSpPr>
          <p:cNvPr id="206" name="Google Shape;206;g2debd9d390b_0_174"/>
          <p:cNvSpPr/>
          <p:nvPr/>
        </p:nvSpPr>
        <p:spPr>
          <a:xfrm>
            <a:off x="4229629" y="6019800"/>
            <a:ext cx="15369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1E1E"/>
              </a:buClr>
              <a:buSzPts val="4800"/>
              <a:buFont typeface="Neuton"/>
              <a:buNone/>
            </a:pPr>
            <a:r>
              <a:rPr b="1" i="0" lang="en-US" sz="4800" u="none" cap="none" strike="noStrike">
                <a:solidFill>
                  <a:srgbClr val="1E1E1E"/>
                </a:solidFill>
                <a:latin typeface="Neuton"/>
                <a:ea typeface="Neuton"/>
                <a:cs typeface="Neuton"/>
                <a:sym typeface="Neuton"/>
              </a:rPr>
              <a:t>Basic</a:t>
            </a:r>
            <a:endParaRPr b="0" i="0" sz="4800" u="none" cap="none" strike="noStrike">
              <a:solidFill>
                <a:schemeClr val="dk1"/>
              </a:solidFill>
              <a:latin typeface="Calibri"/>
              <a:ea typeface="Calibri"/>
              <a:cs typeface="Calibri"/>
              <a:sym typeface="Calibri"/>
            </a:endParaRPr>
          </a:p>
        </p:txBody>
      </p:sp>
      <p:sp>
        <p:nvSpPr>
          <p:cNvPr id="207" name="Google Shape;207;g2debd9d390b_0_174"/>
          <p:cNvSpPr/>
          <p:nvPr/>
        </p:nvSpPr>
        <p:spPr>
          <a:xfrm>
            <a:off x="2235479" y="7099300"/>
            <a:ext cx="5660700" cy="35898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8" name="Google Shape;208;g2debd9d390b_0_174"/>
          <p:cNvSpPr/>
          <p:nvPr/>
        </p:nvSpPr>
        <p:spPr>
          <a:xfrm>
            <a:off x="3499287" y="10858500"/>
            <a:ext cx="29976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$10/month</a:t>
            </a:r>
            <a:endParaRPr b="0" i="0" sz="4800" u="none" cap="none" strike="noStrike">
              <a:solidFill>
                <a:schemeClr val="dk1"/>
              </a:solidFill>
              <a:latin typeface="Calibri"/>
              <a:ea typeface="Calibri"/>
              <a:cs typeface="Calibri"/>
              <a:sym typeface="Calibri"/>
            </a:endParaRPr>
          </a:p>
        </p:txBody>
      </p:sp>
      <p:sp>
        <p:nvSpPr>
          <p:cNvPr id="209" name="Google Shape;209;g2debd9d390b_0_174"/>
          <p:cNvSpPr/>
          <p:nvPr/>
        </p:nvSpPr>
        <p:spPr>
          <a:xfrm>
            <a:off x="8980022" y="3632200"/>
            <a:ext cx="6439800" cy="8458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2debd9d390b_0_174"/>
          <p:cNvPicPr preferRelativeResize="0"/>
          <p:nvPr/>
        </p:nvPicPr>
        <p:blipFill rotWithShape="1">
          <a:blip r:embed="rId6">
            <a:alphaModFix/>
          </a:blip>
          <a:srcRect b="0" l="0" r="0" t="0"/>
          <a:stretch/>
        </p:blipFill>
        <p:spPr>
          <a:xfrm>
            <a:off x="11549229" y="4089400"/>
            <a:ext cx="1301293" cy="1625600"/>
          </a:xfrm>
          <a:prstGeom prst="rect">
            <a:avLst/>
          </a:prstGeom>
          <a:noFill/>
          <a:ln>
            <a:noFill/>
          </a:ln>
        </p:spPr>
      </p:pic>
      <p:sp>
        <p:nvSpPr>
          <p:cNvPr id="211" name="Google Shape;211;g2debd9d390b_0_174"/>
          <p:cNvSpPr/>
          <p:nvPr/>
        </p:nvSpPr>
        <p:spPr>
          <a:xfrm>
            <a:off x="11482235" y="6019800"/>
            <a:ext cx="14352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1E1E"/>
              </a:buClr>
              <a:buSzPts val="4800"/>
              <a:buFont typeface="Neuton"/>
              <a:buNone/>
            </a:pPr>
            <a:r>
              <a:rPr b="1" i="0" lang="en-US" sz="4800" u="none" cap="none" strike="noStrike">
                <a:solidFill>
                  <a:srgbClr val="1E1E1E"/>
                </a:solidFill>
                <a:latin typeface="Neuton"/>
                <a:ea typeface="Neuton"/>
                <a:cs typeface="Neuton"/>
                <a:sym typeface="Neuton"/>
              </a:rPr>
              <a:t>Elite</a:t>
            </a:r>
            <a:endParaRPr b="0" i="0" sz="4800" u="none" cap="none" strike="noStrike">
              <a:solidFill>
                <a:schemeClr val="dk1"/>
              </a:solidFill>
              <a:latin typeface="Calibri"/>
              <a:ea typeface="Calibri"/>
              <a:cs typeface="Calibri"/>
              <a:sym typeface="Calibri"/>
            </a:endParaRPr>
          </a:p>
        </p:txBody>
      </p:sp>
      <p:sp>
        <p:nvSpPr>
          <p:cNvPr id="212" name="Google Shape;212;g2debd9d390b_0_174"/>
          <p:cNvSpPr/>
          <p:nvPr/>
        </p:nvSpPr>
        <p:spPr>
          <a:xfrm>
            <a:off x="9437280" y="7099300"/>
            <a:ext cx="5660700" cy="35898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13" name="Google Shape;213;g2debd9d390b_0_174"/>
          <p:cNvSpPr/>
          <p:nvPr/>
        </p:nvSpPr>
        <p:spPr>
          <a:xfrm>
            <a:off x="10701087" y="10858500"/>
            <a:ext cx="29976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$50/month</a:t>
            </a:r>
            <a:endParaRPr b="0" i="0" sz="4800" u="none" cap="none" strike="noStrike">
              <a:solidFill>
                <a:schemeClr val="dk1"/>
              </a:solidFill>
              <a:latin typeface="Calibri"/>
              <a:ea typeface="Calibri"/>
              <a:cs typeface="Calibri"/>
              <a:sym typeface="Calibri"/>
            </a:endParaRPr>
          </a:p>
        </p:txBody>
      </p:sp>
      <p:sp>
        <p:nvSpPr>
          <p:cNvPr id="214" name="Google Shape;214;g2debd9d390b_0_174"/>
          <p:cNvSpPr/>
          <p:nvPr/>
        </p:nvSpPr>
        <p:spPr>
          <a:xfrm>
            <a:off x="16181822" y="3632200"/>
            <a:ext cx="6439800" cy="8458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g2debd9d390b_0_174"/>
          <p:cNvPicPr preferRelativeResize="0"/>
          <p:nvPr/>
        </p:nvPicPr>
        <p:blipFill rotWithShape="1">
          <a:blip r:embed="rId7">
            <a:alphaModFix/>
          </a:blip>
          <a:srcRect b="0" l="0" r="0" t="0"/>
          <a:stretch/>
        </p:blipFill>
        <p:spPr>
          <a:xfrm>
            <a:off x="18637086" y="4089400"/>
            <a:ext cx="1529177" cy="1625600"/>
          </a:xfrm>
          <a:prstGeom prst="rect">
            <a:avLst/>
          </a:prstGeom>
          <a:noFill/>
          <a:ln>
            <a:noFill/>
          </a:ln>
        </p:spPr>
      </p:pic>
      <p:sp>
        <p:nvSpPr>
          <p:cNvPr id="216" name="Google Shape;216;g2debd9d390b_0_174"/>
          <p:cNvSpPr/>
          <p:nvPr/>
        </p:nvSpPr>
        <p:spPr>
          <a:xfrm>
            <a:off x="17966396" y="6019800"/>
            <a:ext cx="2870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1E1E"/>
              </a:buClr>
              <a:buSzPts val="4800"/>
              <a:buFont typeface="Neuton"/>
              <a:buNone/>
            </a:pPr>
            <a:r>
              <a:rPr b="1" i="0" lang="en-US" sz="4800" u="none" cap="none" strike="noStrike">
                <a:solidFill>
                  <a:srgbClr val="1E1E1E"/>
                </a:solidFill>
                <a:latin typeface="Neuton"/>
                <a:ea typeface="Neuton"/>
                <a:cs typeface="Neuton"/>
                <a:sym typeface="Neuton"/>
              </a:rPr>
              <a:t>Legendary</a:t>
            </a:r>
            <a:endParaRPr b="0" i="0" sz="4800" u="none" cap="none" strike="noStrike">
              <a:solidFill>
                <a:schemeClr val="dk1"/>
              </a:solidFill>
              <a:latin typeface="Calibri"/>
              <a:ea typeface="Calibri"/>
              <a:cs typeface="Calibri"/>
              <a:sym typeface="Calibri"/>
            </a:endParaRPr>
          </a:p>
        </p:txBody>
      </p:sp>
      <p:sp>
        <p:nvSpPr>
          <p:cNvPr id="217" name="Google Shape;217;g2debd9d390b_0_174"/>
          <p:cNvSpPr/>
          <p:nvPr/>
        </p:nvSpPr>
        <p:spPr>
          <a:xfrm>
            <a:off x="16639080" y="7099300"/>
            <a:ext cx="5660700" cy="35898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18" name="Google Shape;218;g2debd9d390b_0_174"/>
          <p:cNvSpPr/>
          <p:nvPr/>
        </p:nvSpPr>
        <p:spPr>
          <a:xfrm>
            <a:off x="17750469" y="10858500"/>
            <a:ext cx="33024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23" name="Shape 223"/>
        <p:cNvGrpSpPr/>
        <p:nvPr/>
      </p:nvGrpSpPr>
      <p:grpSpPr>
        <a:xfrm>
          <a:off x="0" y="0"/>
          <a:ext cx="0" cy="0"/>
          <a:chOff x="0" y="0"/>
          <a:chExt cx="0" cy="0"/>
        </a:xfrm>
      </p:grpSpPr>
      <p:pic>
        <p:nvPicPr>
          <p:cNvPr descr=" " id="224" name="Google Shape;224;g2debd9d390b_0_19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25" name="Google Shape;225;g2debd9d390b_0_1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debd9d390b_0_19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27" name="Google Shape;227;g2debd9d390b_0_198"/>
          <p:cNvPicPr preferRelativeResize="0"/>
          <p:nvPr/>
        </p:nvPicPr>
        <p:blipFill rotWithShape="1">
          <a:blip r:embed="rId5">
            <a:alphaModFix/>
          </a:blip>
          <a:srcRect b="0" l="0" r="0" t="0"/>
          <a:stretch/>
        </p:blipFill>
        <p:spPr>
          <a:xfrm>
            <a:off x="381048" y="2146300"/>
            <a:ext cx="23637654" cy="9144000"/>
          </a:xfrm>
          <a:prstGeom prst="rect">
            <a:avLst/>
          </a:prstGeom>
          <a:noFill/>
          <a:ln>
            <a:noFill/>
          </a:ln>
        </p:spPr>
      </p:pic>
      <p:sp>
        <p:nvSpPr>
          <p:cNvPr id="228" name="Google Shape;228;g2debd9d390b_0_198"/>
          <p:cNvSpPr/>
          <p:nvPr/>
        </p:nvSpPr>
        <p:spPr>
          <a:xfrm>
            <a:off x="381048" y="3517900"/>
            <a:ext cx="5347500" cy="77598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debd9d390b_0_198"/>
          <p:cNvSpPr/>
          <p:nvPr/>
        </p:nvSpPr>
        <p:spPr>
          <a:xfrm>
            <a:off x="685886" y="4927600"/>
            <a:ext cx="4737600" cy="604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debd9d390b_0_198"/>
          <p:cNvSpPr/>
          <p:nvPr/>
        </p:nvSpPr>
        <p:spPr>
          <a:xfrm>
            <a:off x="685886" y="49276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debd9d390b_0_198"/>
          <p:cNvSpPr/>
          <p:nvPr/>
        </p:nvSpPr>
        <p:spPr>
          <a:xfrm>
            <a:off x="685886" y="49276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debd9d390b_0_198"/>
          <p:cNvSpPr/>
          <p:nvPr/>
        </p:nvSpPr>
        <p:spPr>
          <a:xfrm>
            <a:off x="609676" y="4927600"/>
            <a:ext cx="4890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Eclipse</a:t>
            </a:r>
            <a:endParaRPr b="0" i="0" sz="3600" u="none" cap="none" strike="noStrike">
              <a:solidFill>
                <a:schemeClr val="dk1"/>
              </a:solidFill>
              <a:latin typeface="Calibri"/>
              <a:ea typeface="Calibri"/>
              <a:cs typeface="Calibri"/>
              <a:sym typeface="Calibri"/>
            </a:endParaRPr>
          </a:p>
        </p:txBody>
      </p:sp>
      <p:sp>
        <p:nvSpPr>
          <p:cNvPr id="233" name="Google Shape;233;g2debd9d390b_0_198"/>
          <p:cNvSpPr/>
          <p:nvPr/>
        </p:nvSpPr>
        <p:spPr>
          <a:xfrm>
            <a:off x="618144" y="5715000"/>
            <a:ext cx="48732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4" name="Google Shape;234;g2debd9d390b_0_198"/>
          <p:cNvPicPr preferRelativeResize="0"/>
          <p:nvPr/>
        </p:nvPicPr>
        <p:blipFill rotWithShape="1">
          <a:blip r:embed="rId6">
            <a:alphaModFix/>
          </a:blip>
          <a:srcRect b="0" l="0" r="0" t="0"/>
          <a:stretch/>
        </p:blipFill>
        <p:spPr>
          <a:xfrm>
            <a:off x="2241830" y="7137400"/>
            <a:ext cx="1625803" cy="1625600"/>
          </a:xfrm>
          <a:prstGeom prst="rect">
            <a:avLst/>
          </a:prstGeom>
          <a:noFill/>
          <a:ln>
            <a:noFill/>
          </a:ln>
        </p:spPr>
      </p:pic>
      <p:pic>
        <p:nvPicPr>
          <p:cNvPr descr=" " id="235" name="Google Shape;235;g2debd9d390b_0_198"/>
          <p:cNvPicPr preferRelativeResize="0"/>
          <p:nvPr/>
        </p:nvPicPr>
        <p:blipFill rotWithShape="1">
          <a:blip r:embed="rId7">
            <a:alphaModFix/>
          </a:blip>
          <a:srcRect b="0" l="0" r="0" t="0"/>
          <a:stretch/>
        </p:blipFill>
        <p:spPr>
          <a:xfrm>
            <a:off x="2326518" y="7222083"/>
            <a:ext cx="1456422" cy="1456246"/>
          </a:xfrm>
          <a:prstGeom prst="rect">
            <a:avLst/>
          </a:prstGeom>
          <a:noFill/>
          <a:ln>
            <a:noFill/>
          </a:ln>
        </p:spPr>
      </p:pic>
      <p:sp>
        <p:nvSpPr>
          <p:cNvPr id="236" name="Google Shape;236;g2debd9d390b_0_198"/>
          <p:cNvSpPr/>
          <p:nvPr/>
        </p:nvSpPr>
        <p:spPr>
          <a:xfrm>
            <a:off x="685886" y="91694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debd9d390b_0_198"/>
          <p:cNvSpPr/>
          <p:nvPr/>
        </p:nvSpPr>
        <p:spPr>
          <a:xfrm>
            <a:off x="685886" y="91694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debd9d390b_0_198"/>
          <p:cNvSpPr/>
          <p:nvPr/>
        </p:nvSpPr>
        <p:spPr>
          <a:xfrm>
            <a:off x="609676" y="9169400"/>
            <a:ext cx="4890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Quest</a:t>
            </a:r>
            <a:endParaRPr b="0" i="0" sz="3600" u="none" cap="none" strike="noStrike">
              <a:solidFill>
                <a:schemeClr val="dk1"/>
              </a:solidFill>
              <a:latin typeface="Calibri"/>
              <a:ea typeface="Calibri"/>
              <a:cs typeface="Calibri"/>
              <a:sym typeface="Calibri"/>
            </a:endParaRPr>
          </a:p>
        </p:txBody>
      </p:sp>
      <p:sp>
        <p:nvSpPr>
          <p:cNvPr id="239" name="Google Shape;239;g2debd9d390b_0_198"/>
          <p:cNvSpPr/>
          <p:nvPr/>
        </p:nvSpPr>
        <p:spPr>
          <a:xfrm>
            <a:off x="618144" y="9956800"/>
            <a:ext cx="48732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Adventurers seek immortal artifact.</a:t>
            </a:r>
            <a:endParaRPr b="0" i="0" sz="3200" u="none" cap="none" strike="noStrike">
              <a:solidFill>
                <a:schemeClr val="dk1"/>
              </a:solidFill>
              <a:latin typeface="Calibri"/>
              <a:ea typeface="Calibri"/>
              <a:cs typeface="Calibri"/>
              <a:sym typeface="Calibri"/>
            </a:endParaRPr>
          </a:p>
        </p:txBody>
      </p:sp>
      <p:sp>
        <p:nvSpPr>
          <p:cNvPr id="240" name="Google Shape;240;g2debd9d390b_0_198"/>
          <p:cNvSpPr/>
          <p:nvPr/>
        </p:nvSpPr>
        <p:spPr>
          <a:xfrm>
            <a:off x="6477810" y="3517900"/>
            <a:ext cx="5347500" cy="77598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debd9d390b_0_198"/>
          <p:cNvSpPr/>
          <p:nvPr/>
        </p:nvSpPr>
        <p:spPr>
          <a:xfrm>
            <a:off x="6782648" y="4927600"/>
            <a:ext cx="4737600" cy="604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debd9d390b_0_198"/>
          <p:cNvSpPr/>
          <p:nvPr/>
        </p:nvSpPr>
        <p:spPr>
          <a:xfrm>
            <a:off x="6782648" y="49276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debd9d390b_0_198"/>
          <p:cNvSpPr/>
          <p:nvPr/>
        </p:nvSpPr>
        <p:spPr>
          <a:xfrm>
            <a:off x="6782648" y="49276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debd9d390b_0_198"/>
          <p:cNvSpPr/>
          <p:nvPr/>
        </p:nvSpPr>
        <p:spPr>
          <a:xfrm>
            <a:off x="6706438" y="4927600"/>
            <a:ext cx="4890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Eclipse</a:t>
            </a:r>
            <a:endParaRPr b="0" i="0" sz="3600" u="none" cap="none" strike="noStrike">
              <a:solidFill>
                <a:schemeClr val="dk1"/>
              </a:solidFill>
              <a:latin typeface="Calibri"/>
              <a:ea typeface="Calibri"/>
              <a:cs typeface="Calibri"/>
              <a:sym typeface="Calibri"/>
            </a:endParaRPr>
          </a:p>
        </p:txBody>
      </p:sp>
      <p:sp>
        <p:nvSpPr>
          <p:cNvPr id="245" name="Google Shape;245;g2debd9d390b_0_198"/>
          <p:cNvSpPr/>
          <p:nvPr/>
        </p:nvSpPr>
        <p:spPr>
          <a:xfrm>
            <a:off x="6714906" y="5715000"/>
            <a:ext cx="48732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6" name="Google Shape;246;g2debd9d390b_0_198"/>
          <p:cNvPicPr preferRelativeResize="0"/>
          <p:nvPr/>
        </p:nvPicPr>
        <p:blipFill rotWithShape="1">
          <a:blip r:embed="rId6">
            <a:alphaModFix/>
          </a:blip>
          <a:srcRect b="0" l="0" r="0" t="0"/>
          <a:stretch/>
        </p:blipFill>
        <p:spPr>
          <a:xfrm>
            <a:off x="8338592" y="7137400"/>
            <a:ext cx="1625803" cy="1625600"/>
          </a:xfrm>
          <a:prstGeom prst="rect">
            <a:avLst/>
          </a:prstGeom>
          <a:noFill/>
          <a:ln>
            <a:noFill/>
          </a:ln>
        </p:spPr>
      </p:pic>
      <p:pic>
        <p:nvPicPr>
          <p:cNvPr descr=" " id="247" name="Google Shape;247;g2debd9d390b_0_198"/>
          <p:cNvPicPr preferRelativeResize="0"/>
          <p:nvPr/>
        </p:nvPicPr>
        <p:blipFill rotWithShape="1">
          <a:blip r:embed="rId8">
            <a:alphaModFix/>
          </a:blip>
          <a:srcRect b="0" l="0" r="0" t="0"/>
          <a:stretch/>
        </p:blipFill>
        <p:spPr>
          <a:xfrm>
            <a:off x="8541818" y="7340600"/>
            <a:ext cx="1192256" cy="1190414"/>
          </a:xfrm>
          <a:prstGeom prst="rect">
            <a:avLst/>
          </a:prstGeom>
          <a:noFill/>
          <a:ln>
            <a:noFill/>
          </a:ln>
        </p:spPr>
      </p:pic>
      <p:sp>
        <p:nvSpPr>
          <p:cNvPr id="248" name="Google Shape;248;g2debd9d390b_0_198"/>
          <p:cNvSpPr/>
          <p:nvPr/>
        </p:nvSpPr>
        <p:spPr>
          <a:xfrm>
            <a:off x="6782648" y="91694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debd9d390b_0_198"/>
          <p:cNvSpPr/>
          <p:nvPr/>
        </p:nvSpPr>
        <p:spPr>
          <a:xfrm>
            <a:off x="6782648" y="91694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debd9d390b_0_198"/>
          <p:cNvSpPr/>
          <p:nvPr/>
        </p:nvSpPr>
        <p:spPr>
          <a:xfrm>
            <a:off x="6706438" y="9169400"/>
            <a:ext cx="4890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Quest</a:t>
            </a:r>
            <a:endParaRPr b="0" i="0" sz="3600" u="none" cap="none" strike="noStrike">
              <a:solidFill>
                <a:schemeClr val="dk1"/>
              </a:solidFill>
              <a:latin typeface="Calibri"/>
              <a:ea typeface="Calibri"/>
              <a:cs typeface="Calibri"/>
              <a:sym typeface="Calibri"/>
            </a:endParaRPr>
          </a:p>
        </p:txBody>
      </p:sp>
      <p:sp>
        <p:nvSpPr>
          <p:cNvPr id="251" name="Google Shape;251;g2debd9d390b_0_198"/>
          <p:cNvSpPr/>
          <p:nvPr/>
        </p:nvSpPr>
        <p:spPr>
          <a:xfrm>
            <a:off x="6714906" y="9956800"/>
            <a:ext cx="48732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Adventurers seek immortal artifact.</a:t>
            </a:r>
            <a:endParaRPr b="0" i="0" sz="3200" u="none" cap="none" strike="noStrike">
              <a:solidFill>
                <a:schemeClr val="dk1"/>
              </a:solidFill>
              <a:latin typeface="Calibri"/>
              <a:ea typeface="Calibri"/>
              <a:cs typeface="Calibri"/>
              <a:sym typeface="Calibri"/>
            </a:endParaRPr>
          </a:p>
        </p:txBody>
      </p:sp>
      <p:sp>
        <p:nvSpPr>
          <p:cNvPr id="252" name="Google Shape;252;g2debd9d390b_0_198"/>
          <p:cNvSpPr/>
          <p:nvPr/>
        </p:nvSpPr>
        <p:spPr>
          <a:xfrm>
            <a:off x="12574572" y="3517900"/>
            <a:ext cx="5347500" cy="77598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debd9d390b_0_198"/>
          <p:cNvSpPr/>
          <p:nvPr/>
        </p:nvSpPr>
        <p:spPr>
          <a:xfrm>
            <a:off x="12879410" y="4927600"/>
            <a:ext cx="4737600" cy="604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debd9d390b_0_198"/>
          <p:cNvSpPr/>
          <p:nvPr/>
        </p:nvSpPr>
        <p:spPr>
          <a:xfrm>
            <a:off x="12879410" y="49276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debd9d390b_0_198"/>
          <p:cNvSpPr/>
          <p:nvPr/>
        </p:nvSpPr>
        <p:spPr>
          <a:xfrm>
            <a:off x="12879410" y="49276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debd9d390b_0_198"/>
          <p:cNvSpPr/>
          <p:nvPr/>
        </p:nvSpPr>
        <p:spPr>
          <a:xfrm>
            <a:off x="12803200" y="4927600"/>
            <a:ext cx="4890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Eclipse</a:t>
            </a:r>
            <a:endParaRPr b="0" i="0" sz="3600" u="none" cap="none" strike="noStrike">
              <a:solidFill>
                <a:schemeClr val="dk1"/>
              </a:solidFill>
              <a:latin typeface="Calibri"/>
              <a:ea typeface="Calibri"/>
              <a:cs typeface="Calibri"/>
              <a:sym typeface="Calibri"/>
            </a:endParaRPr>
          </a:p>
        </p:txBody>
      </p:sp>
      <p:sp>
        <p:nvSpPr>
          <p:cNvPr id="257" name="Google Shape;257;g2debd9d390b_0_198"/>
          <p:cNvSpPr/>
          <p:nvPr/>
        </p:nvSpPr>
        <p:spPr>
          <a:xfrm>
            <a:off x="12811668" y="5715000"/>
            <a:ext cx="48732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8" name="Google Shape;258;g2debd9d390b_0_198"/>
          <p:cNvPicPr preferRelativeResize="0"/>
          <p:nvPr/>
        </p:nvPicPr>
        <p:blipFill rotWithShape="1">
          <a:blip r:embed="rId6">
            <a:alphaModFix/>
          </a:blip>
          <a:srcRect b="0" l="0" r="0" t="0"/>
          <a:stretch/>
        </p:blipFill>
        <p:spPr>
          <a:xfrm>
            <a:off x="14435354" y="7137400"/>
            <a:ext cx="1625803" cy="1625600"/>
          </a:xfrm>
          <a:prstGeom prst="rect">
            <a:avLst/>
          </a:prstGeom>
          <a:noFill/>
          <a:ln>
            <a:noFill/>
          </a:ln>
        </p:spPr>
      </p:pic>
      <p:pic>
        <p:nvPicPr>
          <p:cNvPr descr=" " id="259" name="Google Shape;259;g2debd9d390b_0_198"/>
          <p:cNvPicPr preferRelativeResize="0"/>
          <p:nvPr/>
        </p:nvPicPr>
        <p:blipFill rotWithShape="1">
          <a:blip r:embed="rId9">
            <a:alphaModFix/>
          </a:blip>
          <a:srcRect b="0" l="0" r="0" t="0"/>
          <a:stretch/>
        </p:blipFill>
        <p:spPr>
          <a:xfrm>
            <a:off x="14536942" y="7142162"/>
            <a:ext cx="1519452" cy="1519262"/>
          </a:xfrm>
          <a:prstGeom prst="rect">
            <a:avLst/>
          </a:prstGeom>
          <a:noFill/>
          <a:ln>
            <a:noFill/>
          </a:ln>
        </p:spPr>
      </p:pic>
      <p:sp>
        <p:nvSpPr>
          <p:cNvPr id="260" name="Google Shape;260;g2debd9d390b_0_198"/>
          <p:cNvSpPr/>
          <p:nvPr/>
        </p:nvSpPr>
        <p:spPr>
          <a:xfrm>
            <a:off x="12879410" y="91694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debd9d390b_0_198"/>
          <p:cNvSpPr/>
          <p:nvPr/>
        </p:nvSpPr>
        <p:spPr>
          <a:xfrm>
            <a:off x="12879410" y="91694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debd9d390b_0_198"/>
          <p:cNvSpPr/>
          <p:nvPr/>
        </p:nvSpPr>
        <p:spPr>
          <a:xfrm>
            <a:off x="12803200" y="9169400"/>
            <a:ext cx="4890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Quest</a:t>
            </a:r>
            <a:endParaRPr b="0" i="0" sz="3600" u="none" cap="none" strike="noStrike">
              <a:solidFill>
                <a:schemeClr val="dk1"/>
              </a:solidFill>
              <a:latin typeface="Calibri"/>
              <a:ea typeface="Calibri"/>
              <a:cs typeface="Calibri"/>
              <a:sym typeface="Calibri"/>
            </a:endParaRPr>
          </a:p>
        </p:txBody>
      </p:sp>
      <p:sp>
        <p:nvSpPr>
          <p:cNvPr id="263" name="Google Shape;263;g2debd9d390b_0_198"/>
          <p:cNvSpPr/>
          <p:nvPr/>
        </p:nvSpPr>
        <p:spPr>
          <a:xfrm>
            <a:off x="12811668" y="9956800"/>
            <a:ext cx="48732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Adventurers seek immortal artifact.</a:t>
            </a:r>
            <a:endParaRPr b="0" i="0" sz="3200" u="none" cap="none" strike="noStrike">
              <a:solidFill>
                <a:schemeClr val="dk1"/>
              </a:solidFill>
              <a:latin typeface="Calibri"/>
              <a:ea typeface="Calibri"/>
              <a:cs typeface="Calibri"/>
              <a:sym typeface="Calibri"/>
            </a:endParaRPr>
          </a:p>
        </p:txBody>
      </p:sp>
      <p:sp>
        <p:nvSpPr>
          <p:cNvPr id="264" name="Google Shape;264;g2debd9d390b_0_198"/>
          <p:cNvSpPr/>
          <p:nvPr/>
        </p:nvSpPr>
        <p:spPr>
          <a:xfrm>
            <a:off x="18671334" y="3517900"/>
            <a:ext cx="5347500" cy="77598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debd9d390b_0_198"/>
          <p:cNvSpPr/>
          <p:nvPr/>
        </p:nvSpPr>
        <p:spPr>
          <a:xfrm>
            <a:off x="18976172" y="4927600"/>
            <a:ext cx="4737600" cy="604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debd9d390b_0_198"/>
          <p:cNvSpPr/>
          <p:nvPr/>
        </p:nvSpPr>
        <p:spPr>
          <a:xfrm>
            <a:off x="18976172" y="49276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debd9d390b_0_198"/>
          <p:cNvSpPr/>
          <p:nvPr/>
        </p:nvSpPr>
        <p:spPr>
          <a:xfrm>
            <a:off x="18976172" y="49276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debd9d390b_0_198"/>
          <p:cNvSpPr/>
          <p:nvPr/>
        </p:nvSpPr>
        <p:spPr>
          <a:xfrm>
            <a:off x="18899962" y="4927600"/>
            <a:ext cx="4890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Eclipse</a:t>
            </a:r>
            <a:endParaRPr b="0" i="0" sz="3600" u="none" cap="none" strike="noStrike">
              <a:solidFill>
                <a:schemeClr val="dk1"/>
              </a:solidFill>
              <a:latin typeface="Calibri"/>
              <a:ea typeface="Calibri"/>
              <a:cs typeface="Calibri"/>
              <a:sym typeface="Calibri"/>
            </a:endParaRPr>
          </a:p>
        </p:txBody>
      </p:sp>
      <p:sp>
        <p:nvSpPr>
          <p:cNvPr id="269" name="Google Shape;269;g2debd9d390b_0_198"/>
          <p:cNvSpPr/>
          <p:nvPr/>
        </p:nvSpPr>
        <p:spPr>
          <a:xfrm>
            <a:off x="18908430" y="5715000"/>
            <a:ext cx="48732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0" name="Google Shape;270;g2debd9d390b_0_198"/>
          <p:cNvPicPr preferRelativeResize="0"/>
          <p:nvPr/>
        </p:nvPicPr>
        <p:blipFill rotWithShape="1">
          <a:blip r:embed="rId6">
            <a:alphaModFix/>
          </a:blip>
          <a:srcRect b="0" l="0" r="0" t="0"/>
          <a:stretch/>
        </p:blipFill>
        <p:spPr>
          <a:xfrm>
            <a:off x="20532116" y="7137400"/>
            <a:ext cx="1625803" cy="1625600"/>
          </a:xfrm>
          <a:prstGeom prst="rect">
            <a:avLst/>
          </a:prstGeom>
          <a:noFill/>
          <a:ln>
            <a:noFill/>
          </a:ln>
        </p:spPr>
      </p:pic>
      <p:pic>
        <p:nvPicPr>
          <p:cNvPr descr=" " id="271" name="Google Shape;271;g2debd9d390b_0_198"/>
          <p:cNvPicPr preferRelativeResize="0"/>
          <p:nvPr/>
        </p:nvPicPr>
        <p:blipFill rotWithShape="1">
          <a:blip r:embed="rId10">
            <a:alphaModFix/>
          </a:blip>
          <a:srcRect b="0" l="0" r="0" t="0"/>
          <a:stretch/>
        </p:blipFill>
        <p:spPr>
          <a:xfrm>
            <a:off x="20599860" y="7137400"/>
            <a:ext cx="1490319" cy="1625600"/>
          </a:xfrm>
          <a:prstGeom prst="rect">
            <a:avLst/>
          </a:prstGeom>
          <a:noFill/>
          <a:ln>
            <a:noFill/>
          </a:ln>
        </p:spPr>
      </p:pic>
      <p:sp>
        <p:nvSpPr>
          <p:cNvPr id="272" name="Google Shape;272;g2debd9d390b_0_198"/>
          <p:cNvSpPr/>
          <p:nvPr/>
        </p:nvSpPr>
        <p:spPr>
          <a:xfrm>
            <a:off x="18976172" y="91694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debd9d390b_0_198"/>
          <p:cNvSpPr/>
          <p:nvPr/>
        </p:nvSpPr>
        <p:spPr>
          <a:xfrm>
            <a:off x="18976172" y="9169400"/>
            <a:ext cx="4737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debd9d390b_0_198"/>
          <p:cNvSpPr/>
          <p:nvPr/>
        </p:nvSpPr>
        <p:spPr>
          <a:xfrm>
            <a:off x="18899962" y="9169400"/>
            <a:ext cx="4890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Quest</a:t>
            </a:r>
            <a:endParaRPr b="0" i="0" sz="3600" u="none" cap="none" strike="noStrike">
              <a:solidFill>
                <a:schemeClr val="dk1"/>
              </a:solidFill>
              <a:latin typeface="Calibri"/>
              <a:ea typeface="Calibri"/>
              <a:cs typeface="Calibri"/>
              <a:sym typeface="Calibri"/>
            </a:endParaRPr>
          </a:p>
        </p:txBody>
      </p:sp>
      <p:sp>
        <p:nvSpPr>
          <p:cNvPr id="275" name="Google Shape;275;g2debd9d390b_0_198"/>
          <p:cNvSpPr/>
          <p:nvPr/>
        </p:nvSpPr>
        <p:spPr>
          <a:xfrm>
            <a:off x="18908430" y="9956800"/>
            <a:ext cx="48732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Adventurers seek immortal artifact.</a:t>
            </a:r>
            <a:endParaRPr b="0" i="0" sz="3200" u="none" cap="none" strike="noStrike">
              <a:solidFill>
                <a:schemeClr val="dk1"/>
              </a:solidFill>
              <a:latin typeface="Calibri"/>
              <a:ea typeface="Calibri"/>
              <a:cs typeface="Calibri"/>
              <a:sym typeface="Calibri"/>
            </a:endParaRPr>
          </a:p>
        </p:txBody>
      </p:sp>
      <p:sp>
        <p:nvSpPr>
          <p:cNvPr id="276" name="Google Shape;276;g2debd9d390b_0_198"/>
          <p:cNvSpPr/>
          <p:nvPr/>
        </p:nvSpPr>
        <p:spPr>
          <a:xfrm>
            <a:off x="1994149" y="2146300"/>
            <a:ext cx="2133900" cy="2133600"/>
          </a:xfrm>
          <a:prstGeom prst="roundRect">
            <a:avLst>
              <a:gd fmla="val 198429" name="adj"/>
            </a:avLst>
          </a:prstGeom>
          <a:solidFill>
            <a:srgbClr val="1E1E1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debd9d390b_0_198"/>
          <p:cNvSpPr/>
          <p:nvPr/>
        </p:nvSpPr>
        <p:spPr>
          <a:xfrm>
            <a:off x="2813402" y="2571750"/>
            <a:ext cx="8340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euton"/>
              <a:buNone/>
            </a:pPr>
            <a:r>
              <a:rPr b="1" i="0" lang="en-US" sz="8000" u="none" cap="none" strike="noStrike">
                <a:solidFill>
                  <a:srgbClr val="FFFFFF"/>
                </a:solidFill>
                <a:latin typeface="Neuton"/>
                <a:ea typeface="Neuton"/>
                <a:cs typeface="Neuton"/>
                <a:sym typeface="Neuton"/>
              </a:rPr>
              <a:t>S</a:t>
            </a:r>
            <a:endParaRPr b="0" i="0" sz="8000" u="none" cap="none" strike="noStrike">
              <a:solidFill>
                <a:schemeClr val="dk1"/>
              </a:solidFill>
              <a:latin typeface="Calibri"/>
              <a:ea typeface="Calibri"/>
              <a:cs typeface="Calibri"/>
              <a:sym typeface="Calibri"/>
            </a:endParaRPr>
          </a:p>
        </p:txBody>
      </p:sp>
      <p:sp>
        <p:nvSpPr>
          <p:cNvPr id="278" name="Google Shape;278;g2debd9d390b_0_198"/>
          <p:cNvSpPr/>
          <p:nvPr/>
        </p:nvSpPr>
        <p:spPr>
          <a:xfrm>
            <a:off x="8090911" y="2146300"/>
            <a:ext cx="2133900" cy="2133600"/>
          </a:xfrm>
          <a:prstGeom prst="roundRect">
            <a:avLst>
              <a:gd fmla="val 198429" name="adj"/>
            </a:avLst>
          </a:prstGeom>
          <a:solidFill>
            <a:srgbClr val="1E1E1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debd9d390b_0_198"/>
          <p:cNvSpPr/>
          <p:nvPr/>
        </p:nvSpPr>
        <p:spPr>
          <a:xfrm>
            <a:off x="8656132" y="2571750"/>
            <a:ext cx="13422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euton"/>
              <a:buNone/>
            </a:pPr>
            <a:r>
              <a:rPr b="1" i="0" lang="en-US" sz="8000" u="none" cap="none" strike="noStrike">
                <a:solidFill>
                  <a:srgbClr val="FFFFFF"/>
                </a:solidFill>
                <a:latin typeface="Neuton"/>
                <a:ea typeface="Neuton"/>
                <a:cs typeface="Neuton"/>
                <a:sym typeface="Neuton"/>
              </a:rPr>
              <a:t>W</a:t>
            </a:r>
            <a:endParaRPr b="0" i="0" sz="8000" u="none" cap="none" strike="noStrike">
              <a:solidFill>
                <a:schemeClr val="dk1"/>
              </a:solidFill>
              <a:latin typeface="Calibri"/>
              <a:ea typeface="Calibri"/>
              <a:cs typeface="Calibri"/>
              <a:sym typeface="Calibri"/>
            </a:endParaRPr>
          </a:p>
        </p:txBody>
      </p:sp>
      <p:sp>
        <p:nvSpPr>
          <p:cNvPr id="280" name="Google Shape;280;g2debd9d390b_0_198"/>
          <p:cNvSpPr/>
          <p:nvPr/>
        </p:nvSpPr>
        <p:spPr>
          <a:xfrm>
            <a:off x="14187673" y="2146300"/>
            <a:ext cx="2133900" cy="2133600"/>
          </a:xfrm>
          <a:prstGeom prst="roundRect">
            <a:avLst>
              <a:gd fmla="val 198429" name="adj"/>
            </a:avLst>
          </a:prstGeom>
          <a:solidFill>
            <a:srgbClr val="1E1E1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debd9d390b_0_198"/>
          <p:cNvSpPr/>
          <p:nvPr/>
        </p:nvSpPr>
        <p:spPr>
          <a:xfrm>
            <a:off x="14905313" y="2571750"/>
            <a:ext cx="10374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euton"/>
              <a:buNone/>
            </a:pPr>
            <a:r>
              <a:rPr b="1" i="0" lang="en-US" sz="8000" u="none" cap="none" strike="noStrike">
                <a:solidFill>
                  <a:srgbClr val="FFFFFF"/>
                </a:solidFill>
                <a:latin typeface="Neuton"/>
                <a:ea typeface="Neuton"/>
                <a:cs typeface="Neuton"/>
                <a:sym typeface="Neuton"/>
              </a:rPr>
              <a:t>O</a:t>
            </a:r>
            <a:endParaRPr b="0" i="0" sz="8000" u="none" cap="none" strike="noStrike">
              <a:solidFill>
                <a:schemeClr val="dk1"/>
              </a:solidFill>
              <a:latin typeface="Calibri"/>
              <a:ea typeface="Calibri"/>
              <a:cs typeface="Calibri"/>
              <a:sym typeface="Calibri"/>
            </a:endParaRPr>
          </a:p>
        </p:txBody>
      </p:sp>
      <p:sp>
        <p:nvSpPr>
          <p:cNvPr id="282" name="Google Shape;282;g2debd9d390b_0_198"/>
          <p:cNvSpPr/>
          <p:nvPr/>
        </p:nvSpPr>
        <p:spPr>
          <a:xfrm>
            <a:off x="20284435" y="2146300"/>
            <a:ext cx="2133900" cy="2133600"/>
          </a:xfrm>
          <a:prstGeom prst="roundRect">
            <a:avLst>
              <a:gd fmla="val 198429" name="adj"/>
            </a:avLst>
          </a:prstGeom>
          <a:solidFill>
            <a:srgbClr val="1E1E1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debd9d390b_0_198"/>
          <p:cNvSpPr/>
          <p:nvPr/>
        </p:nvSpPr>
        <p:spPr>
          <a:xfrm>
            <a:off x="21033829" y="2571750"/>
            <a:ext cx="9738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euton"/>
              <a:buNone/>
            </a:pPr>
            <a:r>
              <a:rPr b="1" i="0" lang="en-US" sz="8000" u="none" cap="none" strike="noStrike">
                <a:solidFill>
                  <a:srgbClr val="FFFFFF"/>
                </a:solidFill>
                <a:latin typeface="Neuton"/>
                <a:ea typeface="Neuton"/>
                <a:cs typeface="Neuton"/>
                <a:sym typeface="Neuton"/>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88" name="Shape 288"/>
        <p:cNvGrpSpPr/>
        <p:nvPr/>
      </p:nvGrpSpPr>
      <p:grpSpPr>
        <a:xfrm>
          <a:off x="0" y="0"/>
          <a:ext cx="0" cy="0"/>
          <a:chOff x="0" y="0"/>
          <a:chExt cx="0" cy="0"/>
        </a:xfrm>
      </p:grpSpPr>
      <p:pic>
        <p:nvPicPr>
          <p:cNvPr descr=" " id="289" name="Google Shape;289;g2debd9d390b_0_26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0" name="Google Shape;290;g2debd9d390b_0_2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1" name="Google Shape;291;g2debd9d390b_0_26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92" name="Google Shape;292;g2debd9d390b_0_262"/>
          <p:cNvPicPr preferRelativeResize="0"/>
          <p:nvPr/>
        </p:nvPicPr>
        <p:blipFill rotWithShape="1">
          <a:blip r:embed="rId5">
            <a:alphaModFix/>
          </a:blip>
          <a:srcRect b="0" l="0" r="0" t="0"/>
          <a:stretch/>
        </p:blipFill>
        <p:spPr>
          <a:xfrm>
            <a:off x="685886" y="787400"/>
            <a:ext cx="6084060" cy="12369800"/>
          </a:xfrm>
          <a:prstGeom prst="rect">
            <a:avLst/>
          </a:prstGeom>
          <a:noFill/>
          <a:ln>
            <a:noFill/>
          </a:ln>
        </p:spPr>
      </p:pic>
      <p:sp>
        <p:nvSpPr>
          <p:cNvPr id="293" name="Google Shape;293;g2debd9d390b_0_262"/>
          <p:cNvSpPr/>
          <p:nvPr/>
        </p:nvSpPr>
        <p:spPr>
          <a:xfrm>
            <a:off x="7900387" y="2235200"/>
            <a:ext cx="48351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Neuton"/>
              <a:buNone/>
            </a:pPr>
            <a:r>
              <a:rPr b="1" i="0" lang="en-US" sz="8000" u="none" cap="none" strike="noStrike">
                <a:solidFill>
                  <a:srgbClr val="0E0E0E"/>
                </a:solidFill>
                <a:latin typeface="Neuton"/>
                <a:ea typeface="Neuton"/>
                <a:cs typeface="Neuton"/>
                <a:sym typeface="Neuton"/>
              </a:rPr>
              <a:t>Some Data</a:t>
            </a:r>
            <a:endParaRPr b="0" i="0" sz="8000" u="none" cap="none" strike="noStrike">
              <a:solidFill>
                <a:schemeClr val="dk1"/>
              </a:solidFill>
              <a:latin typeface="Calibri"/>
              <a:ea typeface="Calibri"/>
              <a:cs typeface="Calibri"/>
              <a:sym typeface="Calibri"/>
            </a:endParaRPr>
          </a:p>
        </p:txBody>
      </p:sp>
      <p:sp>
        <p:nvSpPr>
          <p:cNvPr id="294" name="Google Shape;294;g2debd9d390b_0_262"/>
          <p:cNvSpPr/>
          <p:nvPr/>
        </p:nvSpPr>
        <p:spPr>
          <a:xfrm>
            <a:off x="7900387" y="5029200"/>
            <a:ext cx="9742200" cy="689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debd9d390b_0_262"/>
          <p:cNvSpPr/>
          <p:nvPr/>
        </p:nvSpPr>
        <p:spPr>
          <a:xfrm>
            <a:off x="7900387" y="5029200"/>
            <a:ext cx="9742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debd9d390b_0_262"/>
          <p:cNvSpPr/>
          <p:nvPr/>
        </p:nvSpPr>
        <p:spPr>
          <a:xfrm>
            <a:off x="7900387" y="5029200"/>
            <a:ext cx="3226200" cy="18924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debd9d390b_0_262"/>
          <p:cNvSpPr/>
          <p:nvPr/>
        </p:nvSpPr>
        <p:spPr>
          <a:xfrm>
            <a:off x="8662483" y="5334000"/>
            <a:ext cx="20406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70%</a:t>
            </a:r>
            <a:endParaRPr b="0" i="0" sz="8000" u="none" cap="none" strike="noStrike">
              <a:solidFill>
                <a:schemeClr val="dk1"/>
              </a:solidFill>
              <a:latin typeface="Calibri"/>
              <a:ea typeface="Calibri"/>
              <a:cs typeface="Calibri"/>
              <a:sym typeface="Calibri"/>
            </a:endParaRPr>
          </a:p>
        </p:txBody>
      </p:sp>
      <p:sp>
        <p:nvSpPr>
          <p:cNvPr id="298" name="Google Shape;298;g2debd9d390b_0_262"/>
          <p:cNvSpPr/>
          <p:nvPr/>
        </p:nvSpPr>
        <p:spPr>
          <a:xfrm>
            <a:off x="11329816" y="5378450"/>
            <a:ext cx="63126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debd9d390b_0_262"/>
          <p:cNvSpPr/>
          <p:nvPr/>
        </p:nvSpPr>
        <p:spPr>
          <a:xfrm>
            <a:off x="11329816" y="5378450"/>
            <a:ext cx="646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Enchanted Creatures</a:t>
            </a:r>
            <a:endParaRPr b="0" i="0" sz="3600" u="none" cap="none" strike="noStrike">
              <a:solidFill>
                <a:schemeClr val="dk1"/>
              </a:solidFill>
              <a:latin typeface="Calibri"/>
              <a:ea typeface="Calibri"/>
              <a:cs typeface="Calibri"/>
              <a:sym typeface="Calibri"/>
            </a:endParaRPr>
          </a:p>
        </p:txBody>
      </p:sp>
      <p:sp>
        <p:nvSpPr>
          <p:cNvPr id="300" name="Google Shape;300;g2debd9d390b_0_262"/>
          <p:cNvSpPr/>
          <p:nvPr/>
        </p:nvSpPr>
        <p:spPr>
          <a:xfrm>
            <a:off x="11329816" y="6064250"/>
            <a:ext cx="64482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possess the ability to cast spells.</a:t>
            </a:r>
            <a:endParaRPr b="0" i="0" sz="3200" u="none" cap="none" strike="noStrike">
              <a:solidFill>
                <a:schemeClr val="dk1"/>
              </a:solidFill>
              <a:latin typeface="Calibri"/>
              <a:ea typeface="Calibri"/>
              <a:cs typeface="Calibri"/>
              <a:sym typeface="Calibri"/>
            </a:endParaRPr>
          </a:p>
        </p:txBody>
      </p:sp>
      <p:sp>
        <p:nvSpPr>
          <p:cNvPr id="301" name="Google Shape;301;g2debd9d390b_0_262"/>
          <p:cNvSpPr/>
          <p:nvPr/>
        </p:nvSpPr>
        <p:spPr>
          <a:xfrm>
            <a:off x="7900387" y="7531100"/>
            <a:ext cx="9742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debd9d390b_0_262"/>
          <p:cNvSpPr/>
          <p:nvPr/>
        </p:nvSpPr>
        <p:spPr>
          <a:xfrm>
            <a:off x="7900387" y="7531100"/>
            <a:ext cx="3238800" cy="18924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debd9d390b_0_262"/>
          <p:cNvSpPr/>
          <p:nvPr/>
        </p:nvSpPr>
        <p:spPr>
          <a:xfrm>
            <a:off x="8662483" y="7835900"/>
            <a:ext cx="20535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60%</a:t>
            </a:r>
            <a:endParaRPr b="0" i="0" sz="8000" u="none" cap="none" strike="noStrike">
              <a:solidFill>
                <a:schemeClr val="dk1"/>
              </a:solidFill>
              <a:latin typeface="Calibri"/>
              <a:ea typeface="Calibri"/>
              <a:cs typeface="Calibri"/>
              <a:sym typeface="Calibri"/>
            </a:endParaRPr>
          </a:p>
        </p:txBody>
      </p:sp>
      <p:sp>
        <p:nvSpPr>
          <p:cNvPr id="304" name="Google Shape;304;g2debd9d390b_0_262"/>
          <p:cNvSpPr/>
          <p:nvPr/>
        </p:nvSpPr>
        <p:spPr>
          <a:xfrm>
            <a:off x="11342518" y="7880350"/>
            <a:ext cx="63000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debd9d390b_0_262"/>
          <p:cNvSpPr/>
          <p:nvPr/>
        </p:nvSpPr>
        <p:spPr>
          <a:xfrm>
            <a:off x="11342518" y="7880350"/>
            <a:ext cx="64524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Magic-Wielding Individuals</a:t>
            </a:r>
            <a:endParaRPr b="0" i="0" sz="3600" u="none" cap="none" strike="noStrike">
              <a:solidFill>
                <a:schemeClr val="dk1"/>
              </a:solidFill>
              <a:latin typeface="Calibri"/>
              <a:ea typeface="Calibri"/>
              <a:cs typeface="Calibri"/>
              <a:sym typeface="Calibri"/>
            </a:endParaRPr>
          </a:p>
        </p:txBody>
      </p:sp>
      <p:sp>
        <p:nvSpPr>
          <p:cNvPr id="306" name="Google Shape;306;g2debd9d390b_0_262"/>
          <p:cNvSpPr/>
          <p:nvPr/>
        </p:nvSpPr>
        <p:spPr>
          <a:xfrm>
            <a:off x="11342518" y="8566150"/>
            <a:ext cx="64356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practice the art of illusions.</a:t>
            </a:r>
            <a:endParaRPr b="0" i="0" sz="3200" u="none" cap="none" strike="noStrike">
              <a:solidFill>
                <a:schemeClr val="dk1"/>
              </a:solidFill>
              <a:latin typeface="Calibri"/>
              <a:ea typeface="Calibri"/>
              <a:cs typeface="Calibri"/>
              <a:sym typeface="Calibri"/>
            </a:endParaRPr>
          </a:p>
        </p:txBody>
      </p:sp>
      <p:sp>
        <p:nvSpPr>
          <p:cNvPr id="307" name="Google Shape;307;g2debd9d390b_0_262"/>
          <p:cNvSpPr/>
          <p:nvPr/>
        </p:nvSpPr>
        <p:spPr>
          <a:xfrm>
            <a:off x="7900387" y="10033000"/>
            <a:ext cx="9742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debd9d390b_0_262"/>
          <p:cNvSpPr/>
          <p:nvPr/>
        </p:nvSpPr>
        <p:spPr>
          <a:xfrm>
            <a:off x="7900387" y="10033000"/>
            <a:ext cx="3226200" cy="18924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debd9d390b_0_262"/>
          <p:cNvSpPr/>
          <p:nvPr/>
        </p:nvSpPr>
        <p:spPr>
          <a:xfrm>
            <a:off x="8662483" y="10337800"/>
            <a:ext cx="20406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90%</a:t>
            </a:r>
            <a:endParaRPr b="0" i="0" sz="8000" u="none" cap="none" strike="noStrike">
              <a:solidFill>
                <a:schemeClr val="dk1"/>
              </a:solidFill>
              <a:latin typeface="Calibri"/>
              <a:ea typeface="Calibri"/>
              <a:cs typeface="Calibri"/>
              <a:sym typeface="Calibri"/>
            </a:endParaRPr>
          </a:p>
        </p:txBody>
      </p:sp>
      <p:sp>
        <p:nvSpPr>
          <p:cNvPr id="310" name="Google Shape;310;g2debd9d390b_0_262"/>
          <p:cNvSpPr/>
          <p:nvPr/>
        </p:nvSpPr>
        <p:spPr>
          <a:xfrm>
            <a:off x="11329816" y="10382250"/>
            <a:ext cx="63126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debd9d390b_0_262"/>
          <p:cNvSpPr/>
          <p:nvPr/>
        </p:nvSpPr>
        <p:spPr>
          <a:xfrm>
            <a:off x="11329816" y="10382250"/>
            <a:ext cx="646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Spells Cast</a:t>
            </a:r>
            <a:endParaRPr b="0" i="0" sz="3600" u="none" cap="none" strike="noStrike">
              <a:solidFill>
                <a:schemeClr val="dk1"/>
              </a:solidFill>
              <a:latin typeface="Calibri"/>
              <a:ea typeface="Calibri"/>
              <a:cs typeface="Calibri"/>
              <a:sym typeface="Calibri"/>
            </a:endParaRPr>
          </a:p>
        </p:txBody>
      </p:sp>
      <p:sp>
        <p:nvSpPr>
          <p:cNvPr id="312" name="Google Shape;312;g2debd9d390b_0_262"/>
          <p:cNvSpPr/>
          <p:nvPr/>
        </p:nvSpPr>
        <p:spPr>
          <a:xfrm>
            <a:off x="11329816" y="11068050"/>
            <a:ext cx="64482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17" name="Shape 317"/>
        <p:cNvGrpSpPr/>
        <p:nvPr/>
      </p:nvGrpSpPr>
      <p:grpSpPr>
        <a:xfrm>
          <a:off x="0" y="0"/>
          <a:ext cx="0" cy="0"/>
          <a:chOff x="0" y="0"/>
          <a:chExt cx="0" cy="0"/>
        </a:xfrm>
      </p:grpSpPr>
      <p:pic>
        <p:nvPicPr>
          <p:cNvPr descr=" " id="318" name="Google Shape;318;g2debd9d390b_0_29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19" name="Google Shape;319;g2debd9d390b_0_2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0" name="Google Shape;320;g2debd9d390b_0_29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1" name="Google Shape;321;g2debd9d390b_0_290"/>
          <p:cNvSpPr/>
          <p:nvPr/>
        </p:nvSpPr>
        <p:spPr>
          <a:xfrm>
            <a:off x="4305838" y="3403600"/>
            <a:ext cx="15762600" cy="71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debd9d390b_0_290"/>
          <p:cNvSpPr/>
          <p:nvPr/>
        </p:nvSpPr>
        <p:spPr>
          <a:xfrm>
            <a:off x="4305838" y="3403600"/>
            <a:ext cx="15762600" cy="570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debd9d390b_0_290"/>
          <p:cNvSpPr/>
          <p:nvPr/>
        </p:nvSpPr>
        <p:spPr>
          <a:xfrm>
            <a:off x="6693737" y="3403600"/>
            <a:ext cx="10986900" cy="44703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debd9d390b_0_290"/>
          <p:cNvSpPr/>
          <p:nvPr/>
        </p:nvSpPr>
        <p:spPr>
          <a:xfrm>
            <a:off x="7455832" y="3708400"/>
            <a:ext cx="10478700" cy="487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0"/>
              <a:buFont typeface="Neuton"/>
              <a:buNone/>
            </a:pPr>
            <a:r>
              <a:rPr b="1" i="0" lang="en-US" sz="24000" u="none" cap="none" strike="noStrike">
                <a:solidFill>
                  <a:srgbClr val="000000"/>
                </a:solidFill>
                <a:latin typeface="Neuton"/>
                <a:ea typeface="Neuton"/>
                <a:cs typeface="Neuton"/>
                <a:sym typeface="Neuton"/>
              </a:rPr>
              <a:t>234,567</a:t>
            </a:r>
            <a:endParaRPr b="0" i="0" sz="24000" u="none" cap="none" strike="noStrike">
              <a:solidFill>
                <a:schemeClr val="dk1"/>
              </a:solidFill>
              <a:latin typeface="Calibri"/>
              <a:ea typeface="Calibri"/>
              <a:cs typeface="Calibri"/>
              <a:sym typeface="Calibri"/>
            </a:endParaRPr>
          </a:p>
        </p:txBody>
      </p:sp>
      <p:sp>
        <p:nvSpPr>
          <p:cNvPr id="325" name="Google Shape;325;g2debd9d390b_0_290"/>
          <p:cNvSpPr/>
          <p:nvPr/>
        </p:nvSpPr>
        <p:spPr>
          <a:xfrm>
            <a:off x="4170355" y="8077200"/>
            <a:ext cx="16033500" cy="129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Neuton"/>
              <a:buNone/>
            </a:pPr>
            <a:r>
              <a:rPr b="1" i="0" lang="en-US" sz="6400" u="none" cap="none" strike="noStrike">
                <a:solidFill>
                  <a:srgbClr val="0E0E0E"/>
                </a:solidFill>
                <a:latin typeface="Neuton"/>
                <a:ea typeface="Neuton"/>
                <a:cs typeface="Neuton"/>
                <a:sym typeface="Neuton"/>
              </a:rPr>
              <a:t>UNICORN SIGHTINGS</a:t>
            </a:r>
            <a:endParaRPr b="0" i="0" sz="6400" u="none" cap="none" strike="noStrike">
              <a:solidFill>
                <a:schemeClr val="dk1"/>
              </a:solidFill>
              <a:latin typeface="Calibri"/>
              <a:ea typeface="Calibri"/>
              <a:cs typeface="Calibri"/>
              <a:sym typeface="Calibri"/>
            </a:endParaRPr>
          </a:p>
        </p:txBody>
      </p:sp>
      <p:sp>
        <p:nvSpPr>
          <p:cNvPr id="326" name="Google Shape;326;g2debd9d390b_0_290"/>
          <p:cNvSpPr/>
          <p:nvPr/>
        </p:nvSpPr>
        <p:spPr>
          <a:xfrm>
            <a:off x="7483352" y="9512300"/>
            <a:ext cx="94077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31" name="Shape 331"/>
        <p:cNvGrpSpPr/>
        <p:nvPr/>
      </p:nvGrpSpPr>
      <p:grpSpPr>
        <a:xfrm>
          <a:off x="0" y="0"/>
          <a:ext cx="0" cy="0"/>
          <a:chOff x="0" y="0"/>
          <a:chExt cx="0" cy="0"/>
        </a:xfrm>
      </p:grpSpPr>
      <p:pic>
        <p:nvPicPr>
          <p:cNvPr descr=" " id="332" name="Google Shape;332;g2debd9d390b_0_30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3" name="Google Shape;333;g2debd9d390b_0_3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4" name="Google Shape;334;g2debd9d390b_0_30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5" name="Google Shape;335;g2debd9d390b_0_303"/>
          <p:cNvSpPr/>
          <p:nvPr/>
        </p:nvSpPr>
        <p:spPr>
          <a:xfrm>
            <a:off x="3391324" y="2476500"/>
            <a:ext cx="78750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debd9d390b_0_303"/>
          <p:cNvSpPr/>
          <p:nvPr/>
        </p:nvSpPr>
        <p:spPr>
          <a:xfrm>
            <a:off x="3283360" y="2476500"/>
            <a:ext cx="8091000" cy="26670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debd9d390b_0_303"/>
          <p:cNvSpPr/>
          <p:nvPr/>
        </p:nvSpPr>
        <p:spPr>
          <a:xfrm>
            <a:off x="3503521" y="2781300"/>
            <a:ext cx="7108800" cy="2599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Neuton"/>
              <a:buNone/>
            </a:pPr>
            <a:r>
              <a:rPr b="1" i="0" lang="en-US" sz="12800" u="none" cap="none" strike="noStrike">
                <a:solidFill>
                  <a:srgbClr val="000000"/>
                </a:solidFill>
                <a:latin typeface="Neuton"/>
                <a:ea typeface="Neuton"/>
                <a:cs typeface="Neuton"/>
                <a:sym typeface="Neuton"/>
              </a:rPr>
              <a:t>233 Coins</a:t>
            </a:r>
            <a:endParaRPr b="0" i="0" sz="12800" u="none" cap="none" strike="noStrike">
              <a:solidFill>
                <a:schemeClr val="dk1"/>
              </a:solidFill>
              <a:latin typeface="Calibri"/>
              <a:ea typeface="Calibri"/>
              <a:cs typeface="Calibri"/>
              <a:sym typeface="Calibri"/>
            </a:endParaRPr>
          </a:p>
        </p:txBody>
      </p:sp>
      <p:sp>
        <p:nvSpPr>
          <p:cNvPr id="338" name="Google Shape;338;g2debd9d390b_0_303"/>
          <p:cNvSpPr/>
          <p:nvPr/>
        </p:nvSpPr>
        <p:spPr>
          <a:xfrm>
            <a:off x="3391324" y="5448300"/>
            <a:ext cx="7875000" cy="50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debd9d390b_0_303"/>
          <p:cNvSpPr/>
          <p:nvPr/>
        </p:nvSpPr>
        <p:spPr>
          <a:xfrm>
            <a:off x="3323582" y="5448300"/>
            <a:ext cx="8010600" cy="64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Treasure Found</a:t>
            </a:r>
            <a:endParaRPr b="0" i="0" sz="3200" u="none" cap="none" strike="noStrike">
              <a:solidFill>
                <a:schemeClr val="dk1"/>
              </a:solidFill>
              <a:latin typeface="Calibri"/>
              <a:ea typeface="Calibri"/>
              <a:cs typeface="Calibri"/>
              <a:sym typeface="Calibri"/>
            </a:endParaRPr>
          </a:p>
        </p:txBody>
      </p:sp>
      <p:sp>
        <p:nvSpPr>
          <p:cNvPr id="340" name="Google Shape;340;g2debd9d390b_0_303"/>
          <p:cNvSpPr/>
          <p:nvPr/>
        </p:nvSpPr>
        <p:spPr>
          <a:xfrm>
            <a:off x="3391324" y="7226300"/>
            <a:ext cx="78750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debd9d390b_0_303"/>
          <p:cNvSpPr/>
          <p:nvPr/>
        </p:nvSpPr>
        <p:spPr>
          <a:xfrm>
            <a:off x="3092837" y="7226300"/>
            <a:ext cx="8472000" cy="26670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debd9d390b_0_303"/>
          <p:cNvSpPr/>
          <p:nvPr/>
        </p:nvSpPr>
        <p:spPr>
          <a:xfrm>
            <a:off x="3312997" y="7531100"/>
            <a:ext cx="7489800" cy="2599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Neuton"/>
              <a:buNone/>
            </a:pPr>
            <a:r>
              <a:rPr b="1" i="0" lang="en-US" sz="12800" u="none" cap="none" strike="noStrike">
                <a:solidFill>
                  <a:srgbClr val="000000"/>
                </a:solidFill>
                <a:latin typeface="Neuton"/>
                <a:ea typeface="Neuton"/>
                <a:cs typeface="Neuton"/>
                <a:sym typeface="Neuton"/>
              </a:rPr>
              <a:t>456 Hours</a:t>
            </a:r>
            <a:endParaRPr b="0" i="0" sz="12800" u="none" cap="none" strike="noStrike">
              <a:solidFill>
                <a:schemeClr val="dk1"/>
              </a:solidFill>
              <a:latin typeface="Calibri"/>
              <a:ea typeface="Calibri"/>
              <a:cs typeface="Calibri"/>
              <a:sym typeface="Calibri"/>
            </a:endParaRPr>
          </a:p>
        </p:txBody>
      </p:sp>
      <p:sp>
        <p:nvSpPr>
          <p:cNvPr id="343" name="Google Shape;343;g2debd9d390b_0_303"/>
          <p:cNvSpPr/>
          <p:nvPr/>
        </p:nvSpPr>
        <p:spPr>
          <a:xfrm>
            <a:off x="3391324" y="10198100"/>
            <a:ext cx="7875000" cy="50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debd9d390b_0_303"/>
          <p:cNvSpPr/>
          <p:nvPr/>
        </p:nvSpPr>
        <p:spPr>
          <a:xfrm>
            <a:off x="3323582" y="10198100"/>
            <a:ext cx="8010600" cy="64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Duration of Spell Casting</a:t>
            </a:r>
            <a:endParaRPr b="0" i="0" sz="3200" u="none" cap="none" strike="noStrike">
              <a:solidFill>
                <a:schemeClr val="dk1"/>
              </a:solidFill>
              <a:latin typeface="Calibri"/>
              <a:ea typeface="Calibri"/>
              <a:cs typeface="Calibri"/>
              <a:sym typeface="Calibri"/>
            </a:endParaRPr>
          </a:p>
        </p:txBody>
      </p:sp>
      <p:sp>
        <p:nvSpPr>
          <p:cNvPr id="345" name="Google Shape;345;g2debd9d390b_0_303"/>
          <p:cNvSpPr/>
          <p:nvPr/>
        </p:nvSpPr>
        <p:spPr>
          <a:xfrm>
            <a:off x="13552594" y="2476500"/>
            <a:ext cx="78750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debd9d390b_0_303"/>
          <p:cNvSpPr/>
          <p:nvPr/>
        </p:nvSpPr>
        <p:spPr>
          <a:xfrm>
            <a:off x="15426078" y="2476500"/>
            <a:ext cx="4128000" cy="26670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debd9d390b_0_303"/>
          <p:cNvSpPr/>
          <p:nvPr/>
        </p:nvSpPr>
        <p:spPr>
          <a:xfrm>
            <a:off x="15646239" y="2781300"/>
            <a:ext cx="3145800" cy="2599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Neuton"/>
              <a:buNone/>
            </a:pPr>
            <a:r>
              <a:rPr b="1" i="0" lang="en-US" sz="12800" u="none" cap="none" strike="noStrike">
                <a:solidFill>
                  <a:srgbClr val="000000"/>
                </a:solidFill>
                <a:latin typeface="Neuton"/>
                <a:ea typeface="Neuton"/>
                <a:cs typeface="Neuton"/>
                <a:sym typeface="Neuton"/>
              </a:rPr>
              <a:t>85%</a:t>
            </a:r>
            <a:endParaRPr b="0" i="0" sz="12800" u="none" cap="none" strike="noStrike">
              <a:solidFill>
                <a:schemeClr val="dk1"/>
              </a:solidFill>
              <a:latin typeface="Calibri"/>
              <a:ea typeface="Calibri"/>
              <a:cs typeface="Calibri"/>
              <a:sym typeface="Calibri"/>
            </a:endParaRPr>
          </a:p>
        </p:txBody>
      </p:sp>
      <p:sp>
        <p:nvSpPr>
          <p:cNvPr id="348" name="Google Shape;348;g2debd9d390b_0_303"/>
          <p:cNvSpPr/>
          <p:nvPr/>
        </p:nvSpPr>
        <p:spPr>
          <a:xfrm>
            <a:off x="13552594" y="5448300"/>
            <a:ext cx="7875000" cy="50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debd9d390b_0_303"/>
          <p:cNvSpPr/>
          <p:nvPr/>
        </p:nvSpPr>
        <p:spPr>
          <a:xfrm>
            <a:off x="13484852" y="5448300"/>
            <a:ext cx="8010600" cy="64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Wished Granted</a:t>
            </a:r>
            <a:endParaRPr b="0" i="0" sz="3200" u="none" cap="none" strike="noStrike">
              <a:solidFill>
                <a:schemeClr val="dk1"/>
              </a:solidFill>
              <a:latin typeface="Calibri"/>
              <a:ea typeface="Calibri"/>
              <a:cs typeface="Calibri"/>
              <a:sym typeface="Calibri"/>
            </a:endParaRPr>
          </a:p>
        </p:txBody>
      </p:sp>
      <p:sp>
        <p:nvSpPr>
          <p:cNvPr id="350" name="Google Shape;350;g2debd9d390b_0_303"/>
          <p:cNvSpPr/>
          <p:nvPr/>
        </p:nvSpPr>
        <p:spPr>
          <a:xfrm>
            <a:off x="13552594" y="7226300"/>
            <a:ext cx="78750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debd9d390b_0_303"/>
          <p:cNvSpPr/>
          <p:nvPr/>
        </p:nvSpPr>
        <p:spPr>
          <a:xfrm>
            <a:off x="14054307" y="7226300"/>
            <a:ext cx="6871500" cy="26670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debd9d390b_0_303"/>
          <p:cNvSpPr/>
          <p:nvPr/>
        </p:nvSpPr>
        <p:spPr>
          <a:xfrm>
            <a:off x="14274467" y="7531100"/>
            <a:ext cx="5889300" cy="2599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Neuton"/>
              <a:buNone/>
            </a:pPr>
            <a:r>
              <a:rPr b="1" i="0" lang="en-US" sz="12800" u="none" cap="none" strike="noStrike">
                <a:solidFill>
                  <a:srgbClr val="000000"/>
                </a:solidFill>
                <a:latin typeface="Neuton"/>
                <a:ea typeface="Neuton"/>
                <a:cs typeface="Neuton"/>
                <a:sym typeface="Neuton"/>
              </a:rPr>
              <a:t>674 Km</a:t>
            </a:r>
            <a:endParaRPr b="0" i="0" sz="12800" u="none" cap="none" strike="noStrike">
              <a:solidFill>
                <a:schemeClr val="dk1"/>
              </a:solidFill>
              <a:latin typeface="Calibri"/>
              <a:ea typeface="Calibri"/>
              <a:cs typeface="Calibri"/>
              <a:sym typeface="Calibri"/>
            </a:endParaRPr>
          </a:p>
        </p:txBody>
      </p:sp>
      <p:sp>
        <p:nvSpPr>
          <p:cNvPr id="353" name="Google Shape;353;g2debd9d390b_0_303"/>
          <p:cNvSpPr/>
          <p:nvPr/>
        </p:nvSpPr>
        <p:spPr>
          <a:xfrm>
            <a:off x="13552594" y="10198100"/>
            <a:ext cx="7875000" cy="50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debd9d390b_0_303"/>
          <p:cNvSpPr/>
          <p:nvPr/>
        </p:nvSpPr>
        <p:spPr>
          <a:xfrm>
            <a:off x="13484852" y="10198100"/>
            <a:ext cx="8010600" cy="64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59" name="Shape 359"/>
        <p:cNvGrpSpPr/>
        <p:nvPr/>
      </p:nvGrpSpPr>
      <p:grpSpPr>
        <a:xfrm>
          <a:off x="0" y="0"/>
          <a:ext cx="0" cy="0"/>
          <a:chOff x="0" y="0"/>
          <a:chExt cx="0" cy="0"/>
        </a:xfrm>
      </p:grpSpPr>
      <p:pic>
        <p:nvPicPr>
          <p:cNvPr descr=" " id="360" name="Google Shape;360;g2debd9d390b_0_33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61" name="Google Shape;361;g2debd9d390b_0_3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2" name="Google Shape;362;g2debd9d390b_0_33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63" name="Google Shape;363;g2debd9d390b_0_330"/>
          <p:cNvSpPr/>
          <p:nvPr/>
        </p:nvSpPr>
        <p:spPr>
          <a:xfrm>
            <a:off x="9361070" y="1447800"/>
            <a:ext cx="55083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Some Graph</a:t>
            </a:r>
            <a:endParaRPr b="0" i="0" sz="8000" u="none" cap="none" strike="noStrike">
              <a:solidFill>
                <a:schemeClr val="dk1"/>
              </a:solidFill>
              <a:latin typeface="Calibri"/>
              <a:ea typeface="Calibri"/>
              <a:cs typeface="Calibri"/>
              <a:sym typeface="Calibri"/>
            </a:endParaRPr>
          </a:p>
        </p:txBody>
      </p:sp>
      <p:sp>
        <p:nvSpPr>
          <p:cNvPr id="364" name="Google Shape;364;g2debd9d390b_0_33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debd9d390b_0_33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6" name="Google Shape;366;g2debd9d390b_0_33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7" name="Google Shape;367;g2debd9d390b_0_33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8" name="Google Shape;368;g2debd9d390b_0_33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9" name="Google Shape;369;g2debd9d390b_0_33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0" name="Google Shape;370;g2debd9d390b_0_33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1" name="Google Shape;371;g2debd9d390b_0_33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2" name="Google Shape;372;g2debd9d390b_0_33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3" name="Google Shape;373;g2debd9d390b_0_33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4" name="Google Shape;374;g2debd9d390b_0_33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5" name="Google Shape;375;g2debd9d390b_0_33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6" name="Google Shape;376;g2debd9d390b_0_33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7" name="Google Shape;377;g2debd9d390b_0_33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8" name="Google Shape;378;g2debd9d390b_0_33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9" name="Google Shape;379;g2debd9d390b_0_33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0" name="Google Shape;380;g2debd9d390b_0_33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1" name="Google Shape;381;g2debd9d390b_0_33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2" name="Google Shape;382;g2debd9d390b_0_33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3" name="Google Shape;383;g2debd9d390b_0_33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4" name="Google Shape;384;g2debd9d390b_0_330"/>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85" name="Google Shape;385;g2debd9d390b_0_330"/>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86" name="Google Shape;386;g2debd9d390b_0_330"/>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87" name="Google Shape;387;g2debd9d390b_0_330"/>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88" name="Google Shape;388;g2debd9d390b_0_330"/>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89" name="Google Shape;389;g2debd9d390b_0_330"/>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90" name="Google Shape;390;g2debd9d390b_0_330"/>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91" name="Google Shape;391;g2debd9d390b_0_330"/>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92" name="Google Shape;392;g2debd9d390b_0_330"/>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93" name="Google Shape;393;g2debd9d390b_0_330"/>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94" name="Google Shape;394;g2debd9d390b_0_330"/>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95" name="Google Shape;395;g2debd9d390b_0_330"/>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96" name="Google Shape;396;g2debd9d390b_0_330"/>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97" name="Google Shape;397;g2debd9d390b_0_330"/>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98" name="Google Shape;398;g2debd9d390b_0_330"/>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99" name="Google Shape;399;g2debd9d390b_0_330"/>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400" name="Google Shape;400;g2debd9d390b_0_330"/>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401" name="Google Shape;401;g2debd9d390b_0_330"/>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402" name="Google Shape;402;g2debd9d390b_0_330"/>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03" name="Google Shape;403;g2debd9d390b_0_330"/>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04" name="Google Shape;404;g2debd9d390b_0_330"/>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05" name="Google Shape;405;g2debd9d390b_0_330"/>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06" name="Google Shape;406;g2debd9d390b_0_33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debd9d390b_0_33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8" name="Google Shape;408;g2debd9d390b_0_330"/>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09" name="Google Shape;409;g2debd9d390b_0_330"/>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10" name="Google Shape;410;g2debd9d390b_0_330"/>
          <p:cNvSpPr/>
          <p:nvPr/>
        </p:nvSpPr>
        <p:spPr>
          <a:xfrm>
            <a:off x="16378697" y="6365379"/>
            <a:ext cx="1638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debd9d390b_0_330"/>
          <p:cNvSpPr/>
          <p:nvPr/>
        </p:nvSpPr>
        <p:spPr>
          <a:xfrm>
            <a:off x="16378697" y="6337300"/>
            <a:ext cx="18417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34.574</a:t>
            </a:r>
            <a:endParaRPr b="0" i="0" sz="4800" u="none" cap="none" strike="noStrike">
              <a:solidFill>
                <a:schemeClr val="dk1"/>
              </a:solidFill>
              <a:latin typeface="Calibri"/>
              <a:ea typeface="Calibri"/>
              <a:cs typeface="Calibri"/>
              <a:sym typeface="Calibri"/>
            </a:endParaRPr>
          </a:p>
        </p:txBody>
      </p:sp>
      <p:sp>
        <p:nvSpPr>
          <p:cNvPr id="412" name="Google Shape;412;g2debd9d390b_0_330"/>
          <p:cNvSpPr/>
          <p:nvPr/>
        </p:nvSpPr>
        <p:spPr>
          <a:xfrm>
            <a:off x="16791499" y="7112000"/>
            <a:ext cx="9483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Total</a:t>
            </a:r>
            <a:endParaRPr b="0" i="0" sz="3200" u="none" cap="none" strike="noStrike">
              <a:solidFill>
                <a:schemeClr val="dk1"/>
              </a:solidFill>
              <a:latin typeface="Calibri"/>
              <a:ea typeface="Calibri"/>
              <a:cs typeface="Calibri"/>
              <a:sym typeface="Calibri"/>
            </a:endParaRPr>
          </a:p>
        </p:txBody>
      </p:sp>
      <p:sp>
        <p:nvSpPr>
          <p:cNvPr id="413" name="Google Shape;413;g2debd9d390b_0_330"/>
          <p:cNvSpPr/>
          <p:nvPr/>
        </p:nvSpPr>
        <p:spPr>
          <a:xfrm>
            <a:off x="13260457" y="10515600"/>
            <a:ext cx="7875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debd9d390b_0_330"/>
          <p:cNvSpPr/>
          <p:nvPr/>
        </p:nvSpPr>
        <p:spPr>
          <a:xfrm>
            <a:off x="13260457" y="10515600"/>
            <a:ext cx="7875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debd9d390b_0_330"/>
          <p:cNvSpPr/>
          <p:nvPr/>
        </p:nvSpPr>
        <p:spPr>
          <a:xfrm>
            <a:off x="13158845" y="10515600"/>
            <a:ext cx="8078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Treasure Found</a:t>
            </a:r>
            <a:endParaRPr b="0" i="0" sz="4800" u="none" cap="none" strike="noStrike">
              <a:solidFill>
                <a:schemeClr val="dk1"/>
              </a:solidFill>
              <a:latin typeface="Calibri"/>
              <a:ea typeface="Calibri"/>
              <a:cs typeface="Calibri"/>
              <a:sym typeface="Calibri"/>
            </a:endParaRPr>
          </a:p>
        </p:txBody>
      </p:sp>
      <p:sp>
        <p:nvSpPr>
          <p:cNvPr id="416" name="Google Shape;416;g2debd9d390b_0_330"/>
          <p:cNvSpPr/>
          <p:nvPr/>
        </p:nvSpPr>
        <p:spPr>
          <a:xfrm>
            <a:off x="13192716" y="11391900"/>
            <a:ext cx="8010600" cy="64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7" name="Google Shape;417;g2debd9d390b_0_330"/>
          <p:cNvSpPr/>
          <p:nvPr/>
        </p:nvSpPr>
        <p:spPr>
          <a:xfrm>
            <a:off x="3251606" y="10515600"/>
            <a:ext cx="7875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debd9d390b_0_330"/>
          <p:cNvSpPr/>
          <p:nvPr/>
        </p:nvSpPr>
        <p:spPr>
          <a:xfrm>
            <a:off x="3251606" y="10515600"/>
            <a:ext cx="7875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debd9d390b_0_330"/>
          <p:cNvSpPr/>
          <p:nvPr/>
        </p:nvSpPr>
        <p:spPr>
          <a:xfrm>
            <a:off x="3149994" y="10515600"/>
            <a:ext cx="8078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Spellcasting Progress</a:t>
            </a:r>
            <a:endParaRPr b="0" i="0" sz="4800" u="none" cap="none" strike="noStrike">
              <a:solidFill>
                <a:schemeClr val="dk1"/>
              </a:solidFill>
              <a:latin typeface="Calibri"/>
              <a:ea typeface="Calibri"/>
              <a:cs typeface="Calibri"/>
              <a:sym typeface="Calibri"/>
            </a:endParaRPr>
          </a:p>
        </p:txBody>
      </p:sp>
      <p:sp>
        <p:nvSpPr>
          <p:cNvPr id="420" name="Google Shape;420;g2debd9d390b_0_330"/>
          <p:cNvSpPr/>
          <p:nvPr/>
        </p:nvSpPr>
        <p:spPr>
          <a:xfrm>
            <a:off x="3183865" y="11391900"/>
            <a:ext cx="8010600" cy="64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425" name="Shape 425"/>
        <p:cNvGrpSpPr/>
        <p:nvPr/>
      </p:nvGrpSpPr>
      <p:grpSpPr>
        <a:xfrm>
          <a:off x="0" y="0"/>
          <a:ext cx="0" cy="0"/>
          <a:chOff x="0" y="0"/>
          <a:chExt cx="0" cy="0"/>
        </a:xfrm>
      </p:grpSpPr>
      <p:pic>
        <p:nvPicPr>
          <p:cNvPr descr=" " id="426" name="Google Shape;426;g2debd9d390b_0_39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7" name="Google Shape;427;g2debd9d390b_0_3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8" name="Google Shape;428;g2debd9d390b_0_39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9" name="Google Shape;429;g2debd9d390b_0_395"/>
          <p:cNvSpPr/>
          <p:nvPr/>
        </p:nvSpPr>
        <p:spPr>
          <a:xfrm>
            <a:off x="13450981" y="57531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debd9d390b_0_395"/>
          <p:cNvSpPr/>
          <p:nvPr/>
        </p:nvSpPr>
        <p:spPr>
          <a:xfrm>
            <a:off x="13450981" y="57531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debd9d390b_0_395"/>
          <p:cNvSpPr/>
          <p:nvPr/>
        </p:nvSpPr>
        <p:spPr>
          <a:xfrm>
            <a:off x="13450981" y="5753100"/>
            <a:ext cx="8941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A web application</a:t>
            </a:r>
            <a:endParaRPr b="0" i="0" sz="4800" u="none" cap="none" strike="noStrike">
              <a:solidFill>
                <a:schemeClr val="dk1"/>
              </a:solidFill>
              <a:latin typeface="Calibri"/>
              <a:ea typeface="Calibri"/>
              <a:cs typeface="Calibri"/>
              <a:sym typeface="Calibri"/>
            </a:endParaRPr>
          </a:p>
        </p:txBody>
      </p:sp>
      <p:sp>
        <p:nvSpPr>
          <p:cNvPr id="432" name="Google Shape;432;g2debd9d390b_0_395"/>
          <p:cNvSpPr/>
          <p:nvPr/>
        </p:nvSpPr>
        <p:spPr>
          <a:xfrm>
            <a:off x="13450981" y="6731000"/>
            <a:ext cx="88743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3" name="Google Shape;433;g2debd9d390b_0_395"/>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34" name="Google Shape;434;g2debd9d390b_0_395"/>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35" name="Google Shape;435;g2debd9d390b_0_395"/>
          <p:cNvSpPr/>
          <p:nvPr/>
        </p:nvSpPr>
        <p:spPr>
          <a:xfrm>
            <a:off x="7938492" y="1524000"/>
            <a:ext cx="88614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440" name="Shape 440"/>
        <p:cNvGrpSpPr/>
        <p:nvPr/>
      </p:nvGrpSpPr>
      <p:grpSpPr>
        <a:xfrm>
          <a:off x="0" y="0"/>
          <a:ext cx="0" cy="0"/>
          <a:chOff x="0" y="0"/>
          <a:chExt cx="0" cy="0"/>
        </a:xfrm>
      </p:grpSpPr>
      <p:pic>
        <p:nvPicPr>
          <p:cNvPr descr=" " id="441" name="Google Shape;441;g2debd9d390b_0_40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2" name="Google Shape;442;g2debd9d390b_0_4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3" name="Google Shape;443;g2debd9d390b_0_40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4" name="Google Shape;444;g2debd9d390b_0_409"/>
          <p:cNvSpPr/>
          <p:nvPr/>
        </p:nvSpPr>
        <p:spPr>
          <a:xfrm>
            <a:off x="2946768" y="46609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debd9d390b_0_409"/>
          <p:cNvSpPr/>
          <p:nvPr/>
        </p:nvSpPr>
        <p:spPr>
          <a:xfrm>
            <a:off x="2946768" y="46609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debd9d390b_0_409"/>
          <p:cNvSpPr/>
          <p:nvPr/>
        </p:nvSpPr>
        <p:spPr>
          <a:xfrm>
            <a:off x="2946768" y="4660900"/>
            <a:ext cx="8941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An mobile app</a:t>
            </a:r>
            <a:endParaRPr b="0" i="0" sz="4800" u="none" cap="none" strike="noStrike">
              <a:solidFill>
                <a:schemeClr val="dk1"/>
              </a:solidFill>
              <a:latin typeface="Calibri"/>
              <a:ea typeface="Calibri"/>
              <a:cs typeface="Calibri"/>
              <a:sym typeface="Calibri"/>
            </a:endParaRPr>
          </a:p>
        </p:txBody>
      </p:sp>
      <p:sp>
        <p:nvSpPr>
          <p:cNvPr id="447" name="Google Shape;447;g2debd9d390b_0_409"/>
          <p:cNvSpPr/>
          <p:nvPr/>
        </p:nvSpPr>
        <p:spPr>
          <a:xfrm>
            <a:off x="2946768" y="5638800"/>
            <a:ext cx="88743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8" name="Google Shape;448;g2debd9d390b_0_409"/>
          <p:cNvSpPr/>
          <p:nvPr/>
        </p:nvSpPr>
        <p:spPr>
          <a:xfrm>
            <a:off x="2946768" y="7658100"/>
            <a:ext cx="9090000" cy="3488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Live your fantasy dreams</a:t>
            </a:r>
            <a:endParaRPr b="0" i="0" sz="3200" u="none" cap="none" strike="noStrike">
              <a:solidFill>
                <a:schemeClr val="dk1"/>
              </a:solidFill>
              <a:latin typeface="Calibri"/>
              <a:ea typeface="Calibri"/>
              <a:cs typeface="Calibri"/>
              <a:sym typeface="Calibri"/>
            </a:endParaRPr>
          </a:p>
        </p:txBody>
      </p:sp>
      <p:sp>
        <p:nvSpPr>
          <p:cNvPr id="449" name="Google Shape;449;g2debd9d390b_0_409"/>
          <p:cNvSpPr/>
          <p:nvPr/>
        </p:nvSpPr>
        <p:spPr>
          <a:xfrm>
            <a:off x="2946768" y="2159000"/>
            <a:ext cx="98394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The Future of Fantasy</a:t>
            </a:r>
            <a:endParaRPr b="0" i="0" sz="8000" u="none" cap="none" strike="noStrike">
              <a:solidFill>
                <a:schemeClr val="dk1"/>
              </a:solidFill>
              <a:latin typeface="Calibri"/>
              <a:ea typeface="Calibri"/>
              <a:cs typeface="Calibri"/>
              <a:sym typeface="Calibri"/>
            </a:endParaRPr>
          </a:p>
        </p:txBody>
      </p:sp>
      <p:pic>
        <p:nvPicPr>
          <p:cNvPr descr=" " id="450" name="Google Shape;450;g2debd9d390b_0_409"/>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51" name="Google Shape;451;g2debd9d390b_0_409"/>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456" name="Shape 456"/>
        <p:cNvGrpSpPr/>
        <p:nvPr/>
      </p:nvGrpSpPr>
      <p:grpSpPr>
        <a:xfrm>
          <a:off x="0" y="0"/>
          <a:ext cx="0" cy="0"/>
          <a:chOff x="0" y="0"/>
          <a:chExt cx="0" cy="0"/>
        </a:xfrm>
      </p:grpSpPr>
      <p:pic>
        <p:nvPicPr>
          <p:cNvPr descr=" " id="457" name="Google Shape;457;g2debd9d390b_0_42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8" name="Google Shape;458;g2debd9d390b_0_4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9" name="Google Shape;459;g2debd9d390b_0_4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0" name="Google Shape;460;g2debd9d390b_0_424"/>
          <p:cNvSpPr/>
          <p:nvPr/>
        </p:nvSpPr>
        <p:spPr>
          <a:xfrm>
            <a:off x="876410" y="8369300"/>
            <a:ext cx="5715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debd9d390b_0_424"/>
          <p:cNvSpPr/>
          <p:nvPr/>
        </p:nvSpPr>
        <p:spPr>
          <a:xfrm>
            <a:off x="876410" y="8369300"/>
            <a:ext cx="5715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debd9d390b_0_424"/>
          <p:cNvSpPr/>
          <p:nvPr/>
        </p:nvSpPr>
        <p:spPr>
          <a:xfrm>
            <a:off x="876410" y="8369300"/>
            <a:ext cx="5919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A web application</a:t>
            </a:r>
            <a:endParaRPr b="0" i="0" sz="4800" u="none" cap="none" strike="noStrike">
              <a:solidFill>
                <a:schemeClr val="dk1"/>
              </a:solidFill>
              <a:latin typeface="Calibri"/>
              <a:ea typeface="Calibri"/>
              <a:cs typeface="Calibri"/>
              <a:sym typeface="Calibri"/>
            </a:endParaRPr>
          </a:p>
        </p:txBody>
      </p:sp>
      <p:sp>
        <p:nvSpPr>
          <p:cNvPr id="463" name="Google Shape;463;g2debd9d390b_0_424"/>
          <p:cNvSpPr/>
          <p:nvPr/>
        </p:nvSpPr>
        <p:spPr>
          <a:xfrm>
            <a:off x="876410" y="9347200"/>
            <a:ext cx="58512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4" name="Google Shape;464;g2debd9d390b_0_424"/>
          <p:cNvSpPr/>
          <p:nvPr/>
        </p:nvSpPr>
        <p:spPr>
          <a:xfrm>
            <a:off x="876410" y="1536700"/>
            <a:ext cx="60417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Wonder</a:t>
            </a:r>
            <a:endParaRPr b="0" i="0" sz="8000" u="none" cap="none" strike="noStrike">
              <a:solidFill>
                <a:schemeClr val="dk1"/>
              </a:solidFill>
              <a:latin typeface="Calibri"/>
              <a:ea typeface="Calibri"/>
              <a:cs typeface="Calibri"/>
              <a:sym typeface="Calibri"/>
            </a:endParaRPr>
          </a:p>
        </p:txBody>
      </p:sp>
      <p:sp>
        <p:nvSpPr>
          <p:cNvPr id="465" name="Google Shape;465;g2debd9d390b_0_424"/>
          <p:cNvSpPr/>
          <p:nvPr/>
        </p:nvSpPr>
        <p:spPr>
          <a:xfrm>
            <a:off x="18125165" y="4711700"/>
            <a:ext cx="53811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Neuton"/>
              <a:buChar char="•"/>
            </a:pPr>
            <a:r>
              <a:rPr b="0" i="0" lang="en-US" sz="3200" u="none" cap="none" strike="noStrike">
                <a:solidFill>
                  <a:srgbClr val="0E0E0E"/>
                </a:solidFill>
                <a:latin typeface="Neuton"/>
                <a:ea typeface="Neuton"/>
                <a:cs typeface="Neuton"/>
                <a:sym typeface="Neuton"/>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6" name="Google Shape;466;g2debd9d390b_0_424"/>
          <p:cNvPicPr preferRelativeResize="0"/>
          <p:nvPr/>
        </p:nvPicPr>
        <p:blipFill rotWithShape="1">
          <a:blip r:embed="rId5">
            <a:alphaModFix/>
          </a:blip>
          <a:srcRect b="0" l="0" r="0" t="0"/>
          <a:stretch/>
        </p:blipFill>
        <p:spPr>
          <a:xfrm>
            <a:off x="8814902" y="749300"/>
            <a:ext cx="8573572" cy="12331700"/>
          </a:xfrm>
          <a:prstGeom prst="rect">
            <a:avLst/>
          </a:prstGeom>
          <a:noFill/>
          <a:ln>
            <a:noFill/>
          </a:ln>
        </p:spPr>
      </p:pic>
      <p:pic>
        <p:nvPicPr>
          <p:cNvPr descr=" " id="467" name="Google Shape;467;g2debd9d390b_0_424"/>
          <p:cNvPicPr preferRelativeResize="0"/>
          <p:nvPr/>
        </p:nvPicPr>
        <p:blipFill rotWithShape="1">
          <a:blip r:embed="rId6">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472" name="Shape 472"/>
        <p:cNvGrpSpPr/>
        <p:nvPr/>
      </p:nvGrpSpPr>
      <p:grpSpPr>
        <a:xfrm>
          <a:off x="0" y="0"/>
          <a:ext cx="0" cy="0"/>
          <a:chOff x="0" y="0"/>
          <a:chExt cx="0" cy="0"/>
        </a:xfrm>
      </p:grpSpPr>
      <p:pic>
        <p:nvPicPr>
          <p:cNvPr descr=" " id="473" name="Google Shape;473;g2debd9d390b_0_43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4" name="Google Shape;474;g2debd9d390b_0_4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g2debd9d390b_0_43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6" name="Google Shape;476;g2debd9d390b_0_439"/>
          <p:cNvSpPr/>
          <p:nvPr/>
        </p:nvSpPr>
        <p:spPr>
          <a:xfrm>
            <a:off x="16473959" y="1003300"/>
            <a:ext cx="72357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euton"/>
              <a:buNone/>
            </a:pPr>
            <a:r>
              <a:rPr b="1" i="0" lang="en-US" sz="8000" u="none" cap="none" strike="noStrike">
                <a:solidFill>
                  <a:srgbClr val="FFFFFF"/>
                </a:solidFill>
                <a:latin typeface="Neuton"/>
                <a:ea typeface="Neuton"/>
                <a:cs typeface="Neuton"/>
                <a:sym typeface="Neuto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6" name="Shape 26"/>
        <p:cNvGrpSpPr/>
        <p:nvPr/>
      </p:nvGrpSpPr>
      <p:grpSpPr>
        <a:xfrm>
          <a:off x="0" y="0"/>
          <a:ext cx="0" cy="0"/>
          <a:chOff x="0" y="0"/>
          <a:chExt cx="0" cy="0"/>
        </a:xfrm>
      </p:grpSpPr>
      <p:pic>
        <p:nvPicPr>
          <p:cNvPr descr=" " id="27" name="Google Shape;27;g2debd9d390b_0_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g2debd9d390b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debd9d390b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debd9d390b_0_10"/>
          <p:cNvSpPr/>
          <p:nvPr/>
        </p:nvSpPr>
        <p:spPr>
          <a:xfrm>
            <a:off x="1219352" y="3924300"/>
            <a:ext cx="6791100" cy="259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Neuton"/>
              <a:buNone/>
            </a:pPr>
            <a:r>
              <a:rPr b="1" i="0" lang="en-US" sz="12800" u="none" cap="none" strike="noStrike">
                <a:solidFill>
                  <a:srgbClr val="000000"/>
                </a:solidFill>
                <a:latin typeface="Neuton"/>
                <a:ea typeface="Neuton"/>
                <a:cs typeface="Neuton"/>
                <a:sym typeface="Neuton"/>
              </a:rPr>
              <a:t>Welcome</a:t>
            </a:r>
            <a:endParaRPr b="0" i="0" sz="12800" u="none" cap="none" strike="noStrike">
              <a:solidFill>
                <a:schemeClr val="dk1"/>
              </a:solidFill>
              <a:latin typeface="Calibri"/>
              <a:ea typeface="Calibri"/>
              <a:cs typeface="Calibri"/>
              <a:sym typeface="Calibri"/>
            </a:endParaRPr>
          </a:p>
        </p:txBody>
      </p:sp>
      <p:sp>
        <p:nvSpPr>
          <p:cNvPr id="31" name="Google Shape;31;g2debd9d390b_0_10"/>
          <p:cNvSpPr/>
          <p:nvPr/>
        </p:nvSpPr>
        <p:spPr>
          <a:xfrm>
            <a:off x="1219352" y="6921500"/>
            <a:ext cx="9280500" cy="267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2" name="Google Shape;32;g2debd9d390b_0_10"/>
          <p:cNvPicPr preferRelativeResize="0"/>
          <p:nvPr/>
        </p:nvPicPr>
        <p:blipFill rotWithShape="1">
          <a:blip r:embed="rId5">
            <a:alphaModFix/>
          </a:blip>
          <a:srcRect b="0" l="0" r="0" t="0"/>
          <a:stretch/>
        </p:blipFill>
        <p:spPr>
          <a:xfrm>
            <a:off x="10364495" y="1263650"/>
            <a:ext cx="13006426" cy="11201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481" name="Shape 481"/>
        <p:cNvGrpSpPr/>
        <p:nvPr/>
      </p:nvGrpSpPr>
      <p:grpSpPr>
        <a:xfrm>
          <a:off x="0" y="0"/>
          <a:ext cx="0" cy="0"/>
          <a:chOff x="0" y="0"/>
          <a:chExt cx="0" cy="0"/>
        </a:xfrm>
      </p:grpSpPr>
      <p:pic>
        <p:nvPicPr>
          <p:cNvPr descr=" " id="482" name="Google Shape;482;g2debd9d390b_0_44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3" name="Google Shape;483;g2debd9d390b_0_4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debd9d390b_0_44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85" name="Google Shape;485;g2debd9d390b_0_447"/>
          <p:cNvPicPr preferRelativeResize="0"/>
          <p:nvPr/>
        </p:nvPicPr>
        <p:blipFill rotWithShape="1">
          <a:blip r:embed="rId5">
            <a:alphaModFix/>
          </a:blip>
          <a:srcRect b="0" l="0" r="0" t="0"/>
          <a:stretch/>
        </p:blipFill>
        <p:spPr>
          <a:xfrm>
            <a:off x="508063" y="3911600"/>
            <a:ext cx="14479810" cy="7861300"/>
          </a:xfrm>
          <a:prstGeom prst="rect">
            <a:avLst/>
          </a:prstGeom>
          <a:noFill/>
          <a:ln>
            <a:noFill/>
          </a:ln>
        </p:spPr>
      </p:pic>
      <p:sp>
        <p:nvSpPr>
          <p:cNvPr id="486" name="Google Shape;486;g2debd9d390b_0_447"/>
          <p:cNvSpPr/>
          <p:nvPr/>
        </p:nvSpPr>
        <p:spPr>
          <a:xfrm>
            <a:off x="6192024" y="1250950"/>
            <a:ext cx="116811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Fantasy Realm at a Glance</a:t>
            </a:r>
            <a:endParaRPr b="0" i="0" sz="8000" u="none" cap="none" strike="noStrike">
              <a:solidFill>
                <a:schemeClr val="dk1"/>
              </a:solidFill>
              <a:latin typeface="Calibri"/>
              <a:ea typeface="Calibri"/>
              <a:cs typeface="Calibri"/>
              <a:sym typeface="Calibri"/>
            </a:endParaRPr>
          </a:p>
        </p:txBody>
      </p:sp>
      <p:sp>
        <p:nvSpPr>
          <p:cNvPr id="487" name="Google Shape;487;g2debd9d390b_0_447"/>
          <p:cNvSpPr/>
          <p:nvPr/>
        </p:nvSpPr>
        <p:spPr>
          <a:xfrm>
            <a:off x="16118315" y="367030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debd9d390b_0_447"/>
          <p:cNvSpPr/>
          <p:nvPr/>
        </p:nvSpPr>
        <p:spPr>
          <a:xfrm>
            <a:off x="16118315" y="367030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debd9d390b_0_447"/>
          <p:cNvSpPr/>
          <p:nvPr/>
        </p:nvSpPr>
        <p:spPr>
          <a:xfrm>
            <a:off x="16118315" y="367030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The Forest</a:t>
            </a:r>
            <a:endParaRPr b="0" i="0" sz="4800" u="none" cap="none" strike="noStrike">
              <a:solidFill>
                <a:schemeClr val="dk1"/>
              </a:solidFill>
              <a:latin typeface="Calibri"/>
              <a:ea typeface="Calibri"/>
              <a:cs typeface="Calibri"/>
              <a:sym typeface="Calibri"/>
            </a:endParaRPr>
          </a:p>
        </p:txBody>
      </p:sp>
      <p:sp>
        <p:nvSpPr>
          <p:cNvPr id="490" name="Google Shape;490;g2debd9d390b_0_447"/>
          <p:cNvSpPr/>
          <p:nvPr/>
        </p:nvSpPr>
        <p:spPr>
          <a:xfrm>
            <a:off x="16118315" y="4546600"/>
            <a:ext cx="70707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91" name="Google Shape;491;g2debd9d390b_0_447"/>
          <p:cNvSpPr/>
          <p:nvPr/>
        </p:nvSpPr>
        <p:spPr>
          <a:xfrm>
            <a:off x="16118315" y="68389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debd9d390b_0_447"/>
          <p:cNvSpPr/>
          <p:nvPr/>
        </p:nvSpPr>
        <p:spPr>
          <a:xfrm>
            <a:off x="16118315" y="68389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debd9d390b_0_447"/>
          <p:cNvSpPr/>
          <p:nvPr/>
        </p:nvSpPr>
        <p:spPr>
          <a:xfrm>
            <a:off x="16118315" y="68389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The Caves</a:t>
            </a:r>
            <a:endParaRPr b="0" i="0" sz="4800" u="none" cap="none" strike="noStrike">
              <a:solidFill>
                <a:schemeClr val="dk1"/>
              </a:solidFill>
              <a:latin typeface="Calibri"/>
              <a:ea typeface="Calibri"/>
              <a:cs typeface="Calibri"/>
              <a:sym typeface="Calibri"/>
            </a:endParaRPr>
          </a:p>
        </p:txBody>
      </p:sp>
      <p:sp>
        <p:nvSpPr>
          <p:cNvPr id="494" name="Google Shape;494;g2debd9d390b_0_447"/>
          <p:cNvSpPr/>
          <p:nvPr/>
        </p:nvSpPr>
        <p:spPr>
          <a:xfrm>
            <a:off x="16118315" y="7715250"/>
            <a:ext cx="70707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95" name="Google Shape;495;g2debd9d390b_0_447"/>
          <p:cNvSpPr/>
          <p:nvPr/>
        </p:nvSpPr>
        <p:spPr>
          <a:xfrm>
            <a:off x="16118315" y="100012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debd9d390b_0_447"/>
          <p:cNvSpPr/>
          <p:nvPr/>
        </p:nvSpPr>
        <p:spPr>
          <a:xfrm>
            <a:off x="16118315" y="100012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debd9d390b_0_447"/>
          <p:cNvSpPr/>
          <p:nvPr/>
        </p:nvSpPr>
        <p:spPr>
          <a:xfrm>
            <a:off x="16118315" y="100012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The Lair</a:t>
            </a:r>
            <a:endParaRPr b="0" i="0" sz="4800" u="none" cap="none" strike="noStrike">
              <a:solidFill>
                <a:schemeClr val="dk1"/>
              </a:solidFill>
              <a:latin typeface="Calibri"/>
              <a:ea typeface="Calibri"/>
              <a:cs typeface="Calibri"/>
              <a:sym typeface="Calibri"/>
            </a:endParaRPr>
          </a:p>
        </p:txBody>
      </p:sp>
      <p:sp>
        <p:nvSpPr>
          <p:cNvPr id="498" name="Google Shape;498;g2debd9d390b_0_447"/>
          <p:cNvSpPr/>
          <p:nvPr/>
        </p:nvSpPr>
        <p:spPr>
          <a:xfrm>
            <a:off x="16118315" y="10877550"/>
            <a:ext cx="70707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03" name="Shape 503"/>
        <p:cNvGrpSpPr/>
        <p:nvPr/>
      </p:nvGrpSpPr>
      <p:grpSpPr>
        <a:xfrm>
          <a:off x="0" y="0"/>
          <a:ext cx="0" cy="0"/>
          <a:chOff x="0" y="0"/>
          <a:chExt cx="0" cy="0"/>
        </a:xfrm>
      </p:grpSpPr>
      <p:pic>
        <p:nvPicPr>
          <p:cNvPr descr=" " id="504" name="Google Shape;504;g2debd9d390b_0_46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5" name="Google Shape;505;g2debd9d390b_0_4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g2debd9d390b_0_46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7" name="Google Shape;507;g2debd9d390b_0_468"/>
          <p:cNvSpPr/>
          <p:nvPr/>
        </p:nvSpPr>
        <p:spPr>
          <a:xfrm>
            <a:off x="2286286" y="908050"/>
            <a:ext cx="61053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The Timeline</a:t>
            </a:r>
            <a:endParaRPr b="0" i="0" sz="8000" u="none" cap="none" strike="noStrike">
              <a:solidFill>
                <a:schemeClr val="dk1"/>
              </a:solidFill>
              <a:latin typeface="Calibri"/>
              <a:ea typeface="Calibri"/>
              <a:cs typeface="Calibri"/>
              <a:sym typeface="Calibri"/>
            </a:endParaRPr>
          </a:p>
        </p:txBody>
      </p:sp>
      <p:pic>
        <p:nvPicPr>
          <p:cNvPr descr=" " id="508" name="Google Shape;508;g2debd9d390b_0_468"/>
          <p:cNvPicPr preferRelativeResize="0"/>
          <p:nvPr/>
        </p:nvPicPr>
        <p:blipFill rotWithShape="1">
          <a:blip r:embed="rId5">
            <a:alphaModFix/>
          </a:blip>
          <a:srcRect b="0" l="0" r="0" t="0"/>
          <a:stretch/>
        </p:blipFill>
        <p:spPr>
          <a:xfrm>
            <a:off x="1574997" y="3124200"/>
            <a:ext cx="21237054" cy="8191500"/>
          </a:xfrm>
          <a:prstGeom prst="rect">
            <a:avLst/>
          </a:prstGeom>
          <a:noFill/>
          <a:ln>
            <a:noFill/>
          </a:ln>
        </p:spPr>
      </p:pic>
      <p:pic>
        <p:nvPicPr>
          <p:cNvPr descr=" " id="509" name="Google Shape;509;g2debd9d390b_0_468"/>
          <p:cNvPicPr preferRelativeResize="0"/>
          <p:nvPr/>
        </p:nvPicPr>
        <p:blipFill rotWithShape="1">
          <a:blip r:embed="rId6">
            <a:alphaModFix/>
          </a:blip>
          <a:srcRect b="0" l="0" r="0" t="0"/>
          <a:stretch/>
        </p:blipFill>
        <p:spPr>
          <a:xfrm>
            <a:off x="4077210" y="5956300"/>
            <a:ext cx="38105" cy="2527300"/>
          </a:xfrm>
          <a:prstGeom prst="rect">
            <a:avLst/>
          </a:prstGeom>
          <a:noFill/>
          <a:ln>
            <a:noFill/>
          </a:ln>
        </p:spPr>
      </p:pic>
      <p:pic>
        <p:nvPicPr>
          <p:cNvPr descr=" " id="510" name="Google Shape;510;g2debd9d390b_0_468"/>
          <p:cNvPicPr preferRelativeResize="0"/>
          <p:nvPr/>
        </p:nvPicPr>
        <p:blipFill rotWithShape="1">
          <a:blip r:embed="rId6">
            <a:alphaModFix/>
          </a:blip>
          <a:srcRect b="0" l="0" r="0" t="0"/>
          <a:stretch/>
        </p:blipFill>
        <p:spPr>
          <a:xfrm>
            <a:off x="9462683" y="5956300"/>
            <a:ext cx="38105" cy="2527300"/>
          </a:xfrm>
          <a:prstGeom prst="rect">
            <a:avLst/>
          </a:prstGeom>
          <a:noFill/>
          <a:ln>
            <a:noFill/>
          </a:ln>
        </p:spPr>
      </p:pic>
      <p:pic>
        <p:nvPicPr>
          <p:cNvPr descr=" " id="511" name="Google Shape;511;g2debd9d390b_0_468"/>
          <p:cNvPicPr preferRelativeResize="0"/>
          <p:nvPr/>
        </p:nvPicPr>
        <p:blipFill rotWithShape="1">
          <a:blip r:embed="rId6">
            <a:alphaModFix/>
          </a:blip>
          <a:srcRect b="0" l="0" r="0" t="0"/>
          <a:stretch/>
        </p:blipFill>
        <p:spPr>
          <a:xfrm>
            <a:off x="14848156" y="5956300"/>
            <a:ext cx="38105" cy="2527300"/>
          </a:xfrm>
          <a:prstGeom prst="rect">
            <a:avLst/>
          </a:prstGeom>
          <a:noFill/>
          <a:ln>
            <a:noFill/>
          </a:ln>
        </p:spPr>
      </p:pic>
      <p:pic>
        <p:nvPicPr>
          <p:cNvPr descr=" " id="512" name="Google Shape;512;g2debd9d390b_0_468"/>
          <p:cNvPicPr preferRelativeResize="0"/>
          <p:nvPr/>
        </p:nvPicPr>
        <p:blipFill rotWithShape="1">
          <a:blip r:embed="rId6">
            <a:alphaModFix/>
          </a:blip>
          <a:srcRect b="0" l="0" r="0" t="0"/>
          <a:stretch/>
        </p:blipFill>
        <p:spPr>
          <a:xfrm>
            <a:off x="20233629" y="5956300"/>
            <a:ext cx="38105" cy="2527300"/>
          </a:xfrm>
          <a:prstGeom prst="rect">
            <a:avLst/>
          </a:prstGeom>
          <a:noFill/>
          <a:ln>
            <a:noFill/>
          </a:ln>
        </p:spPr>
      </p:pic>
      <p:sp>
        <p:nvSpPr>
          <p:cNvPr id="513" name="Google Shape;513;g2debd9d390b_0_468"/>
          <p:cNvSpPr/>
          <p:nvPr/>
        </p:nvSpPr>
        <p:spPr>
          <a:xfrm>
            <a:off x="1574997" y="64516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debd9d390b_0_468"/>
          <p:cNvSpPr/>
          <p:nvPr/>
        </p:nvSpPr>
        <p:spPr>
          <a:xfrm>
            <a:off x="1574997"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debd9d390b_0_468"/>
          <p:cNvSpPr/>
          <p:nvPr/>
        </p:nvSpPr>
        <p:spPr>
          <a:xfrm>
            <a:off x="3207151" y="6826250"/>
            <a:ext cx="20196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Eclipse</a:t>
            </a:r>
            <a:endParaRPr b="0" i="0" sz="4800" u="none" cap="none" strike="noStrike">
              <a:solidFill>
                <a:schemeClr val="dk1"/>
              </a:solidFill>
              <a:latin typeface="Calibri"/>
              <a:ea typeface="Calibri"/>
              <a:cs typeface="Calibri"/>
              <a:sym typeface="Calibri"/>
            </a:endParaRPr>
          </a:p>
        </p:txBody>
      </p:sp>
      <p:sp>
        <p:nvSpPr>
          <p:cNvPr id="516" name="Google Shape;516;g2debd9d390b_0_468"/>
          <p:cNvSpPr/>
          <p:nvPr/>
        </p:nvSpPr>
        <p:spPr>
          <a:xfrm>
            <a:off x="6655632"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g2debd9d390b_0_468"/>
          <p:cNvPicPr preferRelativeResize="0"/>
          <p:nvPr/>
        </p:nvPicPr>
        <p:blipFill rotWithShape="1">
          <a:blip r:embed="rId7">
            <a:alphaModFix/>
          </a:blip>
          <a:srcRect b="0" l="0" r="0" t="0"/>
          <a:stretch/>
        </p:blipFill>
        <p:spPr>
          <a:xfrm>
            <a:off x="6655632" y="7175500"/>
            <a:ext cx="304838" cy="38100"/>
          </a:xfrm>
          <a:prstGeom prst="rect">
            <a:avLst/>
          </a:prstGeom>
          <a:noFill/>
          <a:ln>
            <a:noFill/>
          </a:ln>
        </p:spPr>
      </p:pic>
      <p:sp>
        <p:nvSpPr>
          <p:cNvPr id="518" name="Google Shape;518;g2debd9d390b_0_468"/>
          <p:cNvSpPr/>
          <p:nvPr/>
        </p:nvSpPr>
        <p:spPr>
          <a:xfrm>
            <a:off x="6960470"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debd9d390b_0_468"/>
          <p:cNvSpPr/>
          <p:nvPr/>
        </p:nvSpPr>
        <p:spPr>
          <a:xfrm>
            <a:off x="8776797" y="6826250"/>
            <a:ext cx="1651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Quest</a:t>
            </a:r>
            <a:endParaRPr b="0" i="0" sz="4800" u="none" cap="none" strike="noStrike">
              <a:solidFill>
                <a:schemeClr val="dk1"/>
              </a:solidFill>
              <a:latin typeface="Calibri"/>
              <a:ea typeface="Calibri"/>
              <a:cs typeface="Calibri"/>
              <a:sym typeface="Calibri"/>
            </a:endParaRPr>
          </a:p>
        </p:txBody>
      </p:sp>
      <p:sp>
        <p:nvSpPr>
          <p:cNvPr id="520" name="Google Shape;520;g2debd9d390b_0_468"/>
          <p:cNvSpPr/>
          <p:nvPr/>
        </p:nvSpPr>
        <p:spPr>
          <a:xfrm>
            <a:off x="12041105"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1" name="Google Shape;521;g2debd9d390b_0_468"/>
          <p:cNvPicPr preferRelativeResize="0"/>
          <p:nvPr/>
        </p:nvPicPr>
        <p:blipFill rotWithShape="1">
          <a:blip r:embed="rId7">
            <a:alphaModFix/>
          </a:blip>
          <a:srcRect b="0" l="0" r="0" t="0"/>
          <a:stretch/>
        </p:blipFill>
        <p:spPr>
          <a:xfrm>
            <a:off x="12041105" y="7175500"/>
            <a:ext cx="304838" cy="38100"/>
          </a:xfrm>
          <a:prstGeom prst="rect">
            <a:avLst/>
          </a:prstGeom>
          <a:noFill/>
          <a:ln>
            <a:noFill/>
          </a:ln>
        </p:spPr>
      </p:pic>
      <p:sp>
        <p:nvSpPr>
          <p:cNvPr id="522" name="Google Shape;522;g2debd9d390b_0_468"/>
          <p:cNvSpPr/>
          <p:nvPr/>
        </p:nvSpPr>
        <p:spPr>
          <a:xfrm>
            <a:off x="12345943"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debd9d390b_0_468"/>
          <p:cNvSpPr/>
          <p:nvPr/>
        </p:nvSpPr>
        <p:spPr>
          <a:xfrm>
            <a:off x="13387473" y="6826250"/>
            <a:ext cx="32007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Foundation</a:t>
            </a:r>
            <a:endParaRPr b="0" i="0" sz="4800" u="none" cap="none" strike="noStrike">
              <a:solidFill>
                <a:schemeClr val="dk1"/>
              </a:solidFill>
              <a:latin typeface="Calibri"/>
              <a:ea typeface="Calibri"/>
              <a:cs typeface="Calibri"/>
              <a:sym typeface="Calibri"/>
            </a:endParaRPr>
          </a:p>
        </p:txBody>
      </p:sp>
      <p:sp>
        <p:nvSpPr>
          <p:cNvPr id="524" name="Google Shape;524;g2debd9d390b_0_468"/>
          <p:cNvSpPr/>
          <p:nvPr/>
        </p:nvSpPr>
        <p:spPr>
          <a:xfrm>
            <a:off x="17426578"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2debd9d390b_0_468"/>
          <p:cNvPicPr preferRelativeResize="0"/>
          <p:nvPr/>
        </p:nvPicPr>
        <p:blipFill rotWithShape="1">
          <a:blip r:embed="rId7">
            <a:alphaModFix/>
          </a:blip>
          <a:srcRect b="0" l="0" r="0" t="0"/>
          <a:stretch/>
        </p:blipFill>
        <p:spPr>
          <a:xfrm>
            <a:off x="17426578" y="7175500"/>
            <a:ext cx="304838" cy="38100"/>
          </a:xfrm>
          <a:prstGeom prst="rect">
            <a:avLst/>
          </a:prstGeom>
          <a:noFill/>
          <a:ln>
            <a:noFill/>
          </a:ln>
        </p:spPr>
      </p:pic>
      <p:sp>
        <p:nvSpPr>
          <p:cNvPr id="526" name="Google Shape;526;g2debd9d390b_0_468"/>
          <p:cNvSpPr/>
          <p:nvPr/>
        </p:nvSpPr>
        <p:spPr>
          <a:xfrm>
            <a:off x="17731416"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debd9d390b_0_468"/>
          <p:cNvSpPr/>
          <p:nvPr/>
        </p:nvSpPr>
        <p:spPr>
          <a:xfrm>
            <a:off x="18220427" y="6826250"/>
            <a:ext cx="4305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Transformation</a:t>
            </a:r>
            <a:endParaRPr b="0" i="0" sz="4800" u="none" cap="none" strike="noStrike">
              <a:solidFill>
                <a:schemeClr val="dk1"/>
              </a:solidFill>
              <a:latin typeface="Calibri"/>
              <a:ea typeface="Calibri"/>
              <a:cs typeface="Calibri"/>
              <a:sym typeface="Calibri"/>
            </a:endParaRPr>
          </a:p>
        </p:txBody>
      </p:sp>
      <p:pic>
        <p:nvPicPr>
          <p:cNvPr descr=" " id="528" name="Google Shape;528;g2debd9d390b_0_468"/>
          <p:cNvPicPr preferRelativeResize="0"/>
          <p:nvPr/>
        </p:nvPicPr>
        <p:blipFill rotWithShape="1">
          <a:blip r:embed="rId8">
            <a:alphaModFix/>
          </a:blip>
          <a:srcRect b="0" l="0" r="0" t="0"/>
          <a:stretch/>
        </p:blipFill>
        <p:spPr>
          <a:xfrm>
            <a:off x="3498692" y="4229100"/>
            <a:ext cx="1223126" cy="1625600"/>
          </a:xfrm>
          <a:prstGeom prst="rect">
            <a:avLst/>
          </a:prstGeom>
          <a:noFill/>
          <a:ln>
            <a:noFill/>
          </a:ln>
        </p:spPr>
      </p:pic>
      <p:pic>
        <p:nvPicPr>
          <p:cNvPr descr=" " id="529" name="Google Shape;529;g2debd9d390b_0_468"/>
          <p:cNvPicPr preferRelativeResize="0"/>
          <p:nvPr/>
        </p:nvPicPr>
        <p:blipFill rotWithShape="1">
          <a:blip r:embed="rId9">
            <a:alphaModFix/>
          </a:blip>
          <a:srcRect b="0" l="0" r="0" t="0"/>
          <a:stretch/>
        </p:blipFill>
        <p:spPr>
          <a:xfrm>
            <a:off x="8796916" y="8585200"/>
            <a:ext cx="1413235" cy="1625600"/>
          </a:xfrm>
          <a:prstGeom prst="rect">
            <a:avLst/>
          </a:prstGeom>
          <a:noFill/>
          <a:ln>
            <a:noFill/>
          </a:ln>
        </p:spPr>
      </p:pic>
      <p:pic>
        <p:nvPicPr>
          <p:cNvPr descr=" " id="530" name="Google Shape;530;g2debd9d390b_0_468"/>
          <p:cNvPicPr preferRelativeResize="0"/>
          <p:nvPr/>
        </p:nvPicPr>
        <p:blipFill rotWithShape="1">
          <a:blip r:embed="rId10">
            <a:alphaModFix/>
          </a:blip>
          <a:srcRect b="0" l="0" r="0" t="0"/>
          <a:stretch/>
        </p:blipFill>
        <p:spPr>
          <a:xfrm>
            <a:off x="14136259" y="4229100"/>
            <a:ext cx="1501659" cy="1625600"/>
          </a:xfrm>
          <a:prstGeom prst="rect">
            <a:avLst/>
          </a:prstGeom>
          <a:noFill/>
          <a:ln>
            <a:noFill/>
          </a:ln>
        </p:spPr>
      </p:pic>
      <p:pic>
        <p:nvPicPr>
          <p:cNvPr descr=" " id="531" name="Google Shape;531;g2debd9d390b_0_468"/>
          <p:cNvPicPr preferRelativeResize="0"/>
          <p:nvPr/>
        </p:nvPicPr>
        <p:blipFill rotWithShape="1">
          <a:blip r:embed="rId11">
            <a:alphaModFix/>
          </a:blip>
          <a:srcRect b="0" l="0" r="0" t="0"/>
          <a:stretch/>
        </p:blipFill>
        <p:spPr>
          <a:xfrm>
            <a:off x="19369921" y="8585200"/>
            <a:ext cx="1795944" cy="1625600"/>
          </a:xfrm>
          <a:prstGeom prst="rect">
            <a:avLst/>
          </a:prstGeom>
          <a:noFill/>
          <a:ln>
            <a:noFill/>
          </a:ln>
        </p:spPr>
      </p:pic>
      <p:sp>
        <p:nvSpPr>
          <p:cNvPr id="532" name="Google Shape;532;g2debd9d390b_0_468"/>
          <p:cNvSpPr/>
          <p:nvPr/>
        </p:nvSpPr>
        <p:spPr>
          <a:xfrm>
            <a:off x="1574997" y="8801100"/>
            <a:ext cx="5080500" cy="25020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debd9d390b_0_468"/>
          <p:cNvSpPr/>
          <p:nvPr/>
        </p:nvSpPr>
        <p:spPr>
          <a:xfrm>
            <a:off x="1981448" y="9105900"/>
            <a:ext cx="42678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debd9d390b_0_468"/>
          <p:cNvSpPr/>
          <p:nvPr/>
        </p:nvSpPr>
        <p:spPr>
          <a:xfrm>
            <a:off x="1879835" y="9105900"/>
            <a:ext cx="44709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April</a:t>
            </a:r>
            <a:endParaRPr b="0" i="0" sz="4800" u="none" cap="none" strike="noStrike">
              <a:solidFill>
                <a:schemeClr val="dk1"/>
              </a:solidFill>
              <a:latin typeface="Calibri"/>
              <a:ea typeface="Calibri"/>
              <a:cs typeface="Calibri"/>
              <a:sym typeface="Calibri"/>
            </a:endParaRPr>
          </a:p>
        </p:txBody>
      </p:sp>
      <p:sp>
        <p:nvSpPr>
          <p:cNvPr id="535" name="Google Shape;535;g2debd9d390b_0_468"/>
          <p:cNvSpPr/>
          <p:nvPr/>
        </p:nvSpPr>
        <p:spPr>
          <a:xfrm>
            <a:off x="1913706" y="9982200"/>
            <a:ext cx="44031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536" name="Google Shape;536;g2debd9d390b_0_468"/>
          <p:cNvSpPr/>
          <p:nvPr/>
        </p:nvSpPr>
        <p:spPr>
          <a:xfrm>
            <a:off x="6960470" y="3136900"/>
            <a:ext cx="5080500" cy="25020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debd9d390b_0_468"/>
          <p:cNvSpPr/>
          <p:nvPr/>
        </p:nvSpPr>
        <p:spPr>
          <a:xfrm>
            <a:off x="7366921" y="3441700"/>
            <a:ext cx="42678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debd9d390b_0_468"/>
          <p:cNvSpPr/>
          <p:nvPr/>
        </p:nvSpPr>
        <p:spPr>
          <a:xfrm>
            <a:off x="7265308" y="3441700"/>
            <a:ext cx="44709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May</a:t>
            </a:r>
            <a:endParaRPr b="0" i="0" sz="4800" u="none" cap="none" strike="noStrike">
              <a:solidFill>
                <a:schemeClr val="dk1"/>
              </a:solidFill>
              <a:latin typeface="Calibri"/>
              <a:ea typeface="Calibri"/>
              <a:cs typeface="Calibri"/>
              <a:sym typeface="Calibri"/>
            </a:endParaRPr>
          </a:p>
        </p:txBody>
      </p:sp>
      <p:sp>
        <p:nvSpPr>
          <p:cNvPr id="539" name="Google Shape;539;g2debd9d390b_0_468"/>
          <p:cNvSpPr/>
          <p:nvPr/>
        </p:nvSpPr>
        <p:spPr>
          <a:xfrm>
            <a:off x="7299179" y="4318000"/>
            <a:ext cx="44031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Shimmering City, conquest, Unicorn Crystal</a:t>
            </a:r>
            <a:endParaRPr b="0" i="0" sz="3200" u="none" cap="none" strike="noStrike">
              <a:solidFill>
                <a:schemeClr val="dk1"/>
              </a:solidFill>
              <a:latin typeface="Calibri"/>
              <a:ea typeface="Calibri"/>
              <a:cs typeface="Calibri"/>
              <a:sym typeface="Calibri"/>
            </a:endParaRPr>
          </a:p>
        </p:txBody>
      </p:sp>
      <p:sp>
        <p:nvSpPr>
          <p:cNvPr id="540" name="Google Shape;540;g2debd9d390b_0_468"/>
          <p:cNvSpPr/>
          <p:nvPr/>
        </p:nvSpPr>
        <p:spPr>
          <a:xfrm>
            <a:off x="12345943" y="8801100"/>
            <a:ext cx="5080500" cy="25020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debd9d390b_0_468"/>
          <p:cNvSpPr/>
          <p:nvPr/>
        </p:nvSpPr>
        <p:spPr>
          <a:xfrm>
            <a:off x="12752394" y="9105900"/>
            <a:ext cx="42678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debd9d390b_0_468"/>
          <p:cNvSpPr/>
          <p:nvPr/>
        </p:nvSpPr>
        <p:spPr>
          <a:xfrm>
            <a:off x="12650781" y="9105900"/>
            <a:ext cx="44709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June</a:t>
            </a:r>
            <a:endParaRPr b="0" i="0" sz="4800" u="none" cap="none" strike="noStrike">
              <a:solidFill>
                <a:schemeClr val="dk1"/>
              </a:solidFill>
              <a:latin typeface="Calibri"/>
              <a:ea typeface="Calibri"/>
              <a:cs typeface="Calibri"/>
              <a:sym typeface="Calibri"/>
            </a:endParaRPr>
          </a:p>
        </p:txBody>
      </p:sp>
      <p:sp>
        <p:nvSpPr>
          <p:cNvPr id="543" name="Google Shape;543;g2debd9d390b_0_468"/>
          <p:cNvSpPr/>
          <p:nvPr/>
        </p:nvSpPr>
        <p:spPr>
          <a:xfrm>
            <a:off x="12684652" y="9982200"/>
            <a:ext cx="44031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War, curse from artifact, magic discovery</a:t>
            </a:r>
            <a:endParaRPr b="0" i="0" sz="3200" u="none" cap="none" strike="noStrike">
              <a:solidFill>
                <a:schemeClr val="dk1"/>
              </a:solidFill>
              <a:latin typeface="Calibri"/>
              <a:ea typeface="Calibri"/>
              <a:cs typeface="Calibri"/>
              <a:sym typeface="Calibri"/>
            </a:endParaRPr>
          </a:p>
        </p:txBody>
      </p:sp>
      <p:sp>
        <p:nvSpPr>
          <p:cNvPr id="544" name="Google Shape;544;g2debd9d390b_0_468"/>
          <p:cNvSpPr/>
          <p:nvPr/>
        </p:nvSpPr>
        <p:spPr>
          <a:xfrm>
            <a:off x="17731416" y="3136900"/>
            <a:ext cx="5080500" cy="25020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debd9d390b_0_468"/>
          <p:cNvSpPr/>
          <p:nvPr/>
        </p:nvSpPr>
        <p:spPr>
          <a:xfrm>
            <a:off x="18137867" y="3441700"/>
            <a:ext cx="42678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debd9d390b_0_468"/>
          <p:cNvSpPr/>
          <p:nvPr/>
        </p:nvSpPr>
        <p:spPr>
          <a:xfrm>
            <a:off x="18036254" y="3441700"/>
            <a:ext cx="44709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July</a:t>
            </a:r>
            <a:endParaRPr b="0" i="0" sz="4800" u="none" cap="none" strike="noStrike">
              <a:solidFill>
                <a:schemeClr val="dk1"/>
              </a:solidFill>
              <a:latin typeface="Calibri"/>
              <a:ea typeface="Calibri"/>
              <a:cs typeface="Calibri"/>
              <a:sym typeface="Calibri"/>
            </a:endParaRPr>
          </a:p>
        </p:txBody>
      </p:sp>
      <p:sp>
        <p:nvSpPr>
          <p:cNvPr id="547" name="Google Shape;547;g2debd9d390b_0_468"/>
          <p:cNvSpPr/>
          <p:nvPr/>
        </p:nvSpPr>
        <p:spPr>
          <a:xfrm>
            <a:off x="18070125" y="4318000"/>
            <a:ext cx="44031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Kingdom invaded, betrayal,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52" name="Shape 552"/>
        <p:cNvGrpSpPr/>
        <p:nvPr/>
      </p:nvGrpSpPr>
      <p:grpSpPr>
        <a:xfrm>
          <a:off x="0" y="0"/>
          <a:ext cx="0" cy="0"/>
          <a:chOff x="0" y="0"/>
          <a:chExt cx="0" cy="0"/>
        </a:xfrm>
      </p:grpSpPr>
      <p:pic>
        <p:nvPicPr>
          <p:cNvPr descr=" " id="553" name="Google Shape;553;g2debd9d390b_0_5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54" name="Google Shape;554;g2debd9d390b_0_5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5" name="Google Shape;555;g2debd9d390b_0_5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6" name="Google Shape;556;g2debd9d390b_0_516"/>
          <p:cNvSpPr/>
          <p:nvPr/>
        </p:nvSpPr>
        <p:spPr>
          <a:xfrm>
            <a:off x="8459257" y="1625600"/>
            <a:ext cx="75279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The Information</a:t>
            </a:r>
            <a:endParaRPr b="0" i="0" sz="8000" u="none" cap="none" strike="noStrike">
              <a:solidFill>
                <a:schemeClr val="dk1"/>
              </a:solidFill>
              <a:latin typeface="Calibri"/>
              <a:ea typeface="Calibri"/>
              <a:cs typeface="Calibri"/>
              <a:sym typeface="Calibri"/>
            </a:endParaRPr>
          </a:p>
        </p:txBody>
      </p:sp>
      <p:sp>
        <p:nvSpPr>
          <p:cNvPr id="557" name="Google Shape;557;g2debd9d390b_0_516"/>
          <p:cNvSpPr/>
          <p:nvPr/>
        </p:nvSpPr>
        <p:spPr>
          <a:xfrm>
            <a:off x="1714714" y="4203700"/>
            <a:ext cx="6122100" cy="62229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debd9d390b_0_516"/>
          <p:cNvPicPr preferRelativeResize="0"/>
          <p:nvPr/>
        </p:nvPicPr>
        <p:blipFill rotWithShape="1">
          <a:blip r:embed="rId5">
            <a:alphaModFix/>
          </a:blip>
          <a:srcRect b="0" l="0" r="0" t="0"/>
          <a:stretch/>
        </p:blipFill>
        <p:spPr>
          <a:xfrm>
            <a:off x="3963122" y="4508500"/>
            <a:ext cx="1625354" cy="1625600"/>
          </a:xfrm>
          <a:prstGeom prst="rect">
            <a:avLst/>
          </a:prstGeom>
          <a:noFill/>
          <a:ln>
            <a:noFill/>
          </a:ln>
        </p:spPr>
      </p:pic>
      <p:sp>
        <p:nvSpPr>
          <p:cNvPr id="559" name="Google Shape;559;g2debd9d390b_0_516"/>
          <p:cNvSpPr/>
          <p:nvPr/>
        </p:nvSpPr>
        <p:spPr>
          <a:xfrm>
            <a:off x="2121165" y="6438900"/>
            <a:ext cx="5309400" cy="36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debd9d390b_0_516"/>
          <p:cNvSpPr/>
          <p:nvPr/>
        </p:nvSpPr>
        <p:spPr>
          <a:xfrm>
            <a:off x="2019552" y="6438900"/>
            <a:ext cx="55125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Spellcasting Competition</a:t>
            </a:r>
            <a:endParaRPr b="0" i="0" sz="4800" u="none" cap="none" strike="noStrike">
              <a:solidFill>
                <a:schemeClr val="dk1"/>
              </a:solidFill>
              <a:latin typeface="Calibri"/>
              <a:ea typeface="Calibri"/>
              <a:cs typeface="Calibri"/>
              <a:sym typeface="Calibri"/>
            </a:endParaRPr>
          </a:p>
        </p:txBody>
      </p:sp>
      <p:sp>
        <p:nvSpPr>
          <p:cNvPr id="561" name="Google Shape;561;g2debd9d390b_0_516"/>
          <p:cNvSpPr/>
          <p:nvPr/>
        </p:nvSpPr>
        <p:spPr>
          <a:xfrm>
            <a:off x="2053423" y="8089900"/>
            <a:ext cx="5444700" cy="21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significant event in the history of the fantasy realm, in which the greatest spellcasters of the awesome realm.</a:t>
            </a:r>
            <a:endParaRPr b="0" i="0" sz="3200" u="none" cap="none" strike="noStrike">
              <a:solidFill>
                <a:schemeClr val="dk1"/>
              </a:solidFill>
              <a:latin typeface="Calibri"/>
              <a:ea typeface="Calibri"/>
              <a:cs typeface="Calibri"/>
              <a:sym typeface="Calibri"/>
            </a:endParaRPr>
          </a:p>
        </p:txBody>
      </p:sp>
      <p:sp>
        <p:nvSpPr>
          <p:cNvPr id="562" name="Google Shape;562;g2debd9d390b_0_516"/>
          <p:cNvSpPr/>
          <p:nvPr/>
        </p:nvSpPr>
        <p:spPr>
          <a:xfrm>
            <a:off x="9132441" y="4203700"/>
            <a:ext cx="6122100" cy="62229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debd9d390b_0_516"/>
          <p:cNvPicPr preferRelativeResize="0"/>
          <p:nvPr/>
        </p:nvPicPr>
        <p:blipFill rotWithShape="1">
          <a:blip r:embed="rId6">
            <a:alphaModFix/>
          </a:blip>
          <a:srcRect b="0" l="0" r="0" t="0"/>
          <a:stretch/>
        </p:blipFill>
        <p:spPr>
          <a:xfrm>
            <a:off x="11405520" y="4508500"/>
            <a:ext cx="1576011" cy="1625600"/>
          </a:xfrm>
          <a:prstGeom prst="rect">
            <a:avLst/>
          </a:prstGeom>
          <a:noFill/>
          <a:ln>
            <a:noFill/>
          </a:ln>
        </p:spPr>
      </p:pic>
      <p:sp>
        <p:nvSpPr>
          <p:cNvPr id="564" name="Google Shape;564;g2debd9d390b_0_516"/>
          <p:cNvSpPr/>
          <p:nvPr/>
        </p:nvSpPr>
        <p:spPr>
          <a:xfrm>
            <a:off x="9538892" y="6438900"/>
            <a:ext cx="5309400" cy="36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debd9d390b_0_516"/>
          <p:cNvSpPr/>
          <p:nvPr/>
        </p:nvSpPr>
        <p:spPr>
          <a:xfrm>
            <a:off x="9437280" y="6438900"/>
            <a:ext cx="55125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Hunt</a:t>
            </a:r>
            <a:endParaRPr b="0" i="0" sz="4800" u="none" cap="none" strike="noStrike">
              <a:solidFill>
                <a:schemeClr val="dk1"/>
              </a:solidFill>
              <a:latin typeface="Calibri"/>
              <a:ea typeface="Calibri"/>
              <a:cs typeface="Calibri"/>
              <a:sym typeface="Calibri"/>
            </a:endParaRPr>
          </a:p>
        </p:txBody>
      </p:sp>
      <p:sp>
        <p:nvSpPr>
          <p:cNvPr id="566" name="Google Shape;566;g2debd9d390b_0_516"/>
          <p:cNvSpPr/>
          <p:nvPr/>
        </p:nvSpPr>
        <p:spPr>
          <a:xfrm>
            <a:off x="9471150" y="8089900"/>
            <a:ext cx="5444700" cy="21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567" name="Google Shape;567;g2debd9d390b_0_516"/>
          <p:cNvSpPr/>
          <p:nvPr/>
        </p:nvSpPr>
        <p:spPr>
          <a:xfrm>
            <a:off x="16550169" y="4203700"/>
            <a:ext cx="6122100" cy="62229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g2debd9d390b_0_516"/>
          <p:cNvPicPr preferRelativeResize="0"/>
          <p:nvPr/>
        </p:nvPicPr>
        <p:blipFill rotWithShape="1">
          <a:blip r:embed="rId7">
            <a:alphaModFix/>
          </a:blip>
          <a:srcRect b="0" l="0" r="0" t="0"/>
          <a:stretch/>
        </p:blipFill>
        <p:spPr>
          <a:xfrm>
            <a:off x="18965548" y="4508500"/>
            <a:ext cx="1291404" cy="1625600"/>
          </a:xfrm>
          <a:prstGeom prst="rect">
            <a:avLst/>
          </a:prstGeom>
          <a:noFill/>
          <a:ln>
            <a:noFill/>
          </a:ln>
        </p:spPr>
      </p:pic>
      <p:sp>
        <p:nvSpPr>
          <p:cNvPr id="569" name="Google Shape;569;g2debd9d390b_0_516"/>
          <p:cNvSpPr/>
          <p:nvPr/>
        </p:nvSpPr>
        <p:spPr>
          <a:xfrm>
            <a:off x="16956619" y="6438900"/>
            <a:ext cx="5309400" cy="36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debd9d390b_0_516"/>
          <p:cNvSpPr/>
          <p:nvPr/>
        </p:nvSpPr>
        <p:spPr>
          <a:xfrm>
            <a:off x="16855007" y="6438900"/>
            <a:ext cx="55125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Adventure</a:t>
            </a:r>
            <a:endParaRPr b="0" i="0" sz="4800" u="none" cap="none" strike="noStrike">
              <a:solidFill>
                <a:schemeClr val="dk1"/>
              </a:solidFill>
              <a:latin typeface="Calibri"/>
              <a:ea typeface="Calibri"/>
              <a:cs typeface="Calibri"/>
              <a:sym typeface="Calibri"/>
            </a:endParaRPr>
          </a:p>
        </p:txBody>
      </p:sp>
      <p:sp>
        <p:nvSpPr>
          <p:cNvPr id="571" name="Google Shape;571;g2debd9d390b_0_516"/>
          <p:cNvSpPr/>
          <p:nvPr/>
        </p:nvSpPr>
        <p:spPr>
          <a:xfrm>
            <a:off x="16888878" y="8089900"/>
            <a:ext cx="5444700" cy="21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76" name="Shape 576"/>
        <p:cNvGrpSpPr/>
        <p:nvPr/>
      </p:nvGrpSpPr>
      <p:grpSpPr>
        <a:xfrm>
          <a:off x="0" y="0"/>
          <a:ext cx="0" cy="0"/>
          <a:chOff x="0" y="0"/>
          <a:chExt cx="0" cy="0"/>
        </a:xfrm>
      </p:grpSpPr>
      <p:pic>
        <p:nvPicPr>
          <p:cNvPr descr=" " id="577" name="Google Shape;577;g2debd9d390b_0_53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8" name="Google Shape;578;g2debd9d390b_0_5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g2debd9d390b_0_53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0" name="Google Shape;580;g2debd9d390b_0_539"/>
          <p:cNvSpPr/>
          <p:nvPr/>
        </p:nvSpPr>
        <p:spPr>
          <a:xfrm>
            <a:off x="9894537" y="1536700"/>
            <a:ext cx="45936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Our Team</a:t>
            </a:r>
            <a:endParaRPr b="0" i="0" sz="8000" u="none" cap="none" strike="noStrike">
              <a:solidFill>
                <a:schemeClr val="dk1"/>
              </a:solidFill>
              <a:latin typeface="Calibri"/>
              <a:ea typeface="Calibri"/>
              <a:cs typeface="Calibri"/>
              <a:sym typeface="Calibri"/>
            </a:endParaRPr>
          </a:p>
        </p:txBody>
      </p:sp>
      <p:sp>
        <p:nvSpPr>
          <p:cNvPr id="581" name="Google Shape;581;g2debd9d390b_0_539"/>
          <p:cNvSpPr/>
          <p:nvPr/>
        </p:nvSpPr>
        <p:spPr>
          <a:xfrm>
            <a:off x="2070359" y="3943350"/>
            <a:ext cx="60969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debd9d390b_0_539"/>
          <p:cNvPicPr preferRelativeResize="0"/>
          <p:nvPr/>
        </p:nvPicPr>
        <p:blipFill rotWithShape="1">
          <a:blip r:embed="rId5">
            <a:alphaModFix/>
          </a:blip>
          <a:srcRect b="0" l="0" r="0" t="0"/>
          <a:stretch/>
        </p:blipFill>
        <p:spPr>
          <a:xfrm>
            <a:off x="2070359" y="3943350"/>
            <a:ext cx="6096762" cy="6096000"/>
          </a:xfrm>
          <a:prstGeom prst="rect">
            <a:avLst/>
          </a:prstGeom>
          <a:noFill/>
          <a:ln>
            <a:noFill/>
          </a:ln>
        </p:spPr>
      </p:pic>
      <p:sp>
        <p:nvSpPr>
          <p:cNvPr id="583" name="Google Shape;583;g2debd9d390b_0_539"/>
          <p:cNvSpPr/>
          <p:nvPr/>
        </p:nvSpPr>
        <p:spPr>
          <a:xfrm>
            <a:off x="2070359" y="102425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debd9d390b_0_539"/>
          <p:cNvSpPr/>
          <p:nvPr/>
        </p:nvSpPr>
        <p:spPr>
          <a:xfrm>
            <a:off x="2070359" y="102425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debd9d390b_0_539"/>
          <p:cNvSpPr/>
          <p:nvPr/>
        </p:nvSpPr>
        <p:spPr>
          <a:xfrm>
            <a:off x="1968746" y="10242550"/>
            <a:ext cx="630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Eldruin</a:t>
            </a:r>
            <a:endParaRPr b="0" i="0" sz="4800" u="none" cap="none" strike="noStrike">
              <a:solidFill>
                <a:schemeClr val="dk1"/>
              </a:solidFill>
              <a:latin typeface="Calibri"/>
              <a:ea typeface="Calibri"/>
              <a:cs typeface="Calibri"/>
              <a:sym typeface="Calibri"/>
            </a:endParaRPr>
          </a:p>
        </p:txBody>
      </p:sp>
      <p:sp>
        <p:nvSpPr>
          <p:cNvPr id="586" name="Google Shape;586;g2debd9d390b_0_539"/>
          <p:cNvSpPr/>
          <p:nvPr/>
        </p:nvSpPr>
        <p:spPr>
          <a:xfrm>
            <a:off x="2002617" y="11169650"/>
            <a:ext cx="6232200" cy="64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Fire Mage</a:t>
            </a:r>
            <a:endParaRPr b="0" i="0" sz="3200" u="none" cap="none" strike="noStrike">
              <a:solidFill>
                <a:schemeClr val="dk1"/>
              </a:solidFill>
              <a:latin typeface="Calibri"/>
              <a:ea typeface="Calibri"/>
              <a:cs typeface="Calibri"/>
              <a:sym typeface="Calibri"/>
            </a:endParaRPr>
          </a:p>
        </p:txBody>
      </p:sp>
      <p:sp>
        <p:nvSpPr>
          <p:cNvPr id="587" name="Google Shape;587;g2debd9d390b_0_539"/>
          <p:cNvSpPr/>
          <p:nvPr/>
        </p:nvSpPr>
        <p:spPr>
          <a:xfrm>
            <a:off x="9145143" y="3943350"/>
            <a:ext cx="60969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debd9d390b_0_539"/>
          <p:cNvPicPr preferRelativeResize="0"/>
          <p:nvPr/>
        </p:nvPicPr>
        <p:blipFill rotWithShape="1">
          <a:blip r:embed="rId6">
            <a:alphaModFix/>
          </a:blip>
          <a:srcRect b="0" l="0" r="0" t="0"/>
          <a:stretch/>
        </p:blipFill>
        <p:spPr>
          <a:xfrm>
            <a:off x="9145143" y="3943350"/>
            <a:ext cx="6096762" cy="6096000"/>
          </a:xfrm>
          <a:prstGeom prst="rect">
            <a:avLst/>
          </a:prstGeom>
          <a:noFill/>
          <a:ln>
            <a:noFill/>
          </a:ln>
        </p:spPr>
      </p:pic>
      <p:sp>
        <p:nvSpPr>
          <p:cNvPr id="589" name="Google Shape;589;g2debd9d390b_0_539"/>
          <p:cNvSpPr/>
          <p:nvPr/>
        </p:nvSpPr>
        <p:spPr>
          <a:xfrm>
            <a:off x="9145143" y="102425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debd9d390b_0_539"/>
          <p:cNvSpPr/>
          <p:nvPr/>
        </p:nvSpPr>
        <p:spPr>
          <a:xfrm>
            <a:off x="9145143" y="102425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debd9d390b_0_539"/>
          <p:cNvSpPr/>
          <p:nvPr/>
        </p:nvSpPr>
        <p:spPr>
          <a:xfrm>
            <a:off x="9043530" y="10242550"/>
            <a:ext cx="630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Elementalen</a:t>
            </a:r>
            <a:endParaRPr b="0" i="0" sz="4800" u="none" cap="none" strike="noStrike">
              <a:solidFill>
                <a:schemeClr val="dk1"/>
              </a:solidFill>
              <a:latin typeface="Calibri"/>
              <a:ea typeface="Calibri"/>
              <a:cs typeface="Calibri"/>
              <a:sym typeface="Calibri"/>
            </a:endParaRPr>
          </a:p>
        </p:txBody>
      </p:sp>
      <p:sp>
        <p:nvSpPr>
          <p:cNvPr id="592" name="Google Shape;592;g2debd9d390b_0_539"/>
          <p:cNvSpPr/>
          <p:nvPr/>
        </p:nvSpPr>
        <p:spPr>
          <a:xfrm>
            <a:off x="9077401" y="11169650"/>
            <a:ext cx="6232200" cy="64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Guardian</a:t>
            </a:r>
            <a:endParaRPr b="0" i="0" sz="3200" u="none" cap="none" strike="noStrike">
              <a:solidFill>
                <a:schemeClr val="dk1"/>
              </a:solidFill>
              <a:latin typeface="Calibri"/>
              <a:ea typeface="Calibri"/>
              <a:cs typeface="Calibri"/>
              <a:sym typeface="Calibri"/>
            </a:endParaRPr>
          </a:p>
        </p:txBody>
      </p:sp>
      <p:sp>
        <p:nvSpPr>
          <p:cNvPr id="593" name="Google Shape;593;g2debd9d390b_0_539"/>
          <p:cNvSpPr/>
          <p:nvPr/>
        </p:nvSpPr>
        <p:spPr>
          <a:xfrm>
            <a:off x="16219927" y="3943350"/>
            <a:ext cx="60969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debd9d390b_0_539"/>
          <p:cNvPicPr preferRelativeResize="0"/>
          <p:nvPr/>
        </p:nvPicPr>
        <p:blipFill rotWithShape="1">
          <a:blip r:embed="rId7">
            <a:alphaModFix/>
          </a:blip>
          <a:srcRect b="0" l="0" r="0" t="0"/>
          <a:stretch/>
        </p:blipFill>
        <p:spPr>
          <a:xfrm>
            <a:off x="16219927" y="3943350"/>
            <a:ext cx="6096762" cy="6096000"/>
          </a:xfrm>
          <a:prstGeom prst="rect">
            <a:avLst/>
          </a:prstGeom>
          <a:noFill/>
          <a:ln>
            <a:noFill/>
          </a:ln>
        </p:spPr>
      </p:pic>
      <p:sp>
        <p:nvSpPr>
          <p:cNvPr id="595" name="Google Shape;595;g2debd9d390b_0_539"/>
          <p:cNvSpPr/>
          <p:nvPr/>
        </p:nvSpPr>
        <p:spPr>
          <a:xfrm>
            <a:off x="16219927" y="102425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debd9d390b_0_539"/>
          <p:cNvSpPr/>
          <p:nvPr/>
        </p:nvSpPr>
        <p:spPr>
          <a:xfrm>
            <a:off x="16219927" y="102425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debd9d390b_0_539"/>
          <p:cNvSpPr/>
          <p:nvPr/>
        </p:nvSpPr>
        <p:spPr>
          <a:xfrm>
            <a:off x="16118315" y="10242550"/>
            <a:ext cx="630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Lunaria</a:t>
            </a:r>
            <a:endParaRPr b="0" i="0" sz="4800" u="none" cap="none" strike="noStrike">
              <a:solidFill>
                <a:schemeClr val="dk1"/>
              </a:solidFill>
              <a:latin typeface="Calibri"/>
              <a:ea typeface="Calibri"/>
              <a:cs typeface="Calibri"/>
              <a:sym typeface="Calibri"/>
            </a:endParaRPr>
          </a:p>
        </p:txBody>
      </p:sp>
      <p:sp>
        <p:nvSpPr>
          <p:cNvPr id="598" name="Google Shape;598;g2debd9d390b_0_539"/>
          <p:cNvSpPr/>
          <p:nvPr/>
        </p:nvSpPr>
        <p:spPr>
          <a:xfrm>
            <a:off x="16152185" y="11169650"/>
            <a:ext cx="6232200" cy="64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603" name="Shape 603"/>
        <p:cNvGrpSpPr/>
        <p:nvPr/>
      </p:nvGrpSpPr>
      <p:grpSpPr>
        <a:xfrm>
          <a:off x="0" y="0"/>
          <a:ext cx="0" cy="0"/>
          <a:chOff x="0" y="0"/>
          <a:chExt cx="0" cy="0"/>
        </a:xfrm>
      </p:grpSpPr>
      <p:pic>
        <p:nvPicPr>
          <p:cNvPr descr=" " id="604" name="Google Shape;604;g2debd9d390b_0_56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05" name="Google Shape;605;g2debd9d390b_0_5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debd9d390b_0_56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607" name="Google Shape;607;g2debd9d390b_0_565"/>
          <p:cNvPicPr preferRelativeResize="0"/>
          <p:nvPr/>
        </p:nvPicPr>
        <p:blipFill rotWithShape="1">
          <a:blip r:embed="rId5">
            <a:alphaModFix/>
          </a:blip>
          <a:srcRect b="0" l="0" r="0" t="0"/>
          <a:stretch/>
        </p:blipFill>
        <p:spPr>
          <a:xfrm>
            <a:off x="444556" y="3136900"/>
            <a:ext cx="10275584" cy="8724900"/>
          </a:xfrm>
          <a:prstGeom prst="rect">
            <a:avLst/>
          </a:prstGeom>
          <a:noFill/>
          <a:ln>
            <a:noFill/>
          </a:ln>
        </p:spPr>
      </p:pic>
      <p:sp>
        <p:nvSpPr>
          <p:cNvPr id="608" name="Google Shape;608;g2debd9d390b_0_565"/>
          <p:cNvSpPr/>
          <p:nvPr/>
        </p:nvSpPr>
        <p:spPr>
          <a:xfrm>
            <a:off x="10720140"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debd9d390b_0_565"/>
          <p:cNvSpPr/>
          <p:nvPr/>
        </p:nvSpPr>
        <p:spPr>
          <a:xfrm>
            <a:off x="10720140"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g2debd9d390b_0_565"/>
          <p:cNvPicPr preferRelativeResize="0"/>
          <p:nvPr/>
        </p:nvPicPr>
        <p:blipFill rotWithShape="1">
          <a:blip r:embed="rId6">
            <a:alphaModFix/>
          </a:blip>
          <a:srcRect b="0" l="0" r="0" t="0"/>
          <a:stretch/>
        </p:blipFill>
        <p:spPr>
          <a:xfrm>
            <a:off x="10846393" y="2057400"/>
            <a:ext cx="1373300" cy="1117600"/>
          </a:xfrm>
          <a:prstGeom prst="rect">
            <a:avLst/>
          </a:prstGeom>
          <a:noFill/>
          <a:ln>
            <a:noFill/>
          </a:ln>
        </p:spPr>
      </p:pic>
      <p:pic>
        <p:nvPicPr>
          <p:cNvPr descr=" " id="611" name="Google Shape;611;g2debd9d390b_0_565"/>
          <p:cNvPicPr preferRelativeResize="0"/>
          <p:nvPr/>
        </p:nvPicPr>
        <p:blipFill rotWithShape="1">
          <a:blip r:embed="rId7">
            <a:alphaModFix/>
          </a:blip>
          <a:srcRect b="0" l="0" r="0" t="0"/>
          <a:stretch/>
        </p:blipFill>
        <p:spPr>
          <a:xfrm>
            <a:off x="11494937" y="3429000"/>
            <a:ext cx="38105" cy="1625600"/>
          </a:xfrm>
          <a:prstGeom prst="rect">
            <a:avLst/>
          </a:prstGeom>
          <a:noFill/>
          <a:ln>
            <a:noFill/>
          </a:ln>
        </p:spPr>
      </p:pic>
      <p:sp>
        <p:nvSpPr>
          <p:cNvPr id="612" name="Google Shape;612;g2debd9d390b_0_565"/>
          <p:cNvSpPr/>
          <p:nvPr/>
        </p:nvSpPr>
        <p:spPr>
          <a:xfrm>
            <a:off x="10720140"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debd9d390b_0_565"/>
          <p:cNvPicPr preferRelativeResize="0"/>
          <p:nvPr/>
        </p:nvPicPr>
        <p:blipFill rotWithShape="1">
          <a:blip r:embed="rId8">
            <a:alphaModFix/>
          </a:blip>
          <a:srcRect b="0" l="0" r="0" t="0"/>
          <a:stretch/>
        </p:blipFill>
        <p:spPr>
          <a:xfrm>
            <a:off x="10974165" y="5308600"/>
            <a:ext cx="1117755" cy="1117600"/>
          </a:xfrm>
          <a:prstGeom prst="rect">
            <a:avLst/>
          </a:prstGeom>
          <a:noFill/>
          <a:ln>
            <a:noFill/>
          </a:ln>
        </p:spPr>
      </p:pic>
      <p:pic>
        <p:nvPicPr>
          <p:cNvPr descr=" " id="614" name="Google Shape;614;g2debd9d390b_0_565"/>
          <p:cNvPicPr preferRelativeResize="0"/>
          <p:nvPr/>
        </p:nvPicPr>
        <p:blipFill rotWithShape="1">
          <a:blip r:embed="rId7">
            <a:alphaModFix/>
          </a:blip>
          <a:srcRect b="0" l="0" r="0" t="0"/>
          <a:stretch/>
        </p:blipFill>
        <p:spPr>
          <a:xfrm>
            <a:off x="11494937" y="6680200"/>
            <a:ext cx="38105" cy="1625600"/>
          </a:xfrm>
          <a:prstGeom prst="rect">
            <a:avLst/>
          </a:prstGeom>
          <a:noFill/>
          <a:ln>
            <a:noFill/>
          </a:ln>
        </p:spPr>
      </p:pic>
      <p:sp>
        <p:nvSpPr>
          <p:cNvPr id="615" name="Google Shape;615;g2debd9d390b_0_565"/>
          <p:cNvSpPr/>
          <p:nvPr/>
        </p:nvSpPr>
        <p:spPr>
          <a:xfrm>
            <a:off x="10720140"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g2debd9d390b_0_565"/>
          <p:cNvPicPr preferRelativeResize="0"/>
          <p:nvPr/>
        </p:nvPicPr>
        <p:blipFill rotWithShape="1">
          <a:blip r:embed="rId9">
            <a:alphaModFix/>
          </a:blip>
          <a:srcRect b="0" l="0" r="0" t="0"/>
          <a:stretch/>
        </p:blipFill>
        <p:spPr>
          <a:xfrm>
            <a:off x="10942064" y="8559800"/>
            <a:ext cx="1181952" cy="1117600"/>
          </a:xfrm>
          <a:prstGeom prst="rect">
            <a:avLst/>
          </a:prstGeom>
          <a:noFill/>
          <a:ln>
            <a:noFill/>
          </a:ln>
        </p:spPr>
      </p:pic>
      <p:pic>
        <p:nvPicPr>
          <p:cNvPr descr=" " id="617" name="Google Shape;617;g2debd9d390b_0_565"/>
          <p:cNvPicPr preferRelativeResize="0"/>
          <p:nvPr/>
        </p:nvPicPr>
        <p:blipFill rotWithShape="1">
          <a:blip r:embed="rId7">
            <a:alphaModFix/>
          </a:blip>
          <a:srcRect b="0" l="0" r="0" t="0"/>
          <a:stretch/>
        </p:blipFill>
        <p:spPr>
          <a:xfrm>
            <a:off x="11494937" y="9931400"/>
            <a:ext cx="38105" cy="1625600"/>
          </a:xfrm>
          <a:prstGeom prst="rect">
            <a:avLst/>
          </a:prstGeom>
          <a:noFill/>
          <a:ln>
            <a:noFill/>
          </a:ln>
        </p:spPr>
      </p:pic>
      <p:sp>
        <p:nvSpPr>
          <p:cNvPr id="618" name="Google Shape;618;g2debd9d390b_0_565"/>
          <p:cNvSpPr/>
          <p:nvPr/>
        </p:nvSpPr>
        <p:spPr>
          <a:xfrm>
            <a:off x="10720140"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debd9d390b_0_565"/>
          <p:cNvPicPr preferRelativeResize="0"/>
          <p:nvPr/>
        </p:nvPicPr>
        <p:blipFill rotWithShape="1">
          <a:blip r:embed="rId10">
            <a:alphaModFix/>
          </a:blip>
          <a:srcRect b="0" l="0" r="0" t="0"/>
          <a:stretch/>
        </p:blipFill>
        <p:spPr>
          <a:xfrm>
            <a:off x="11105206" y="11811000"/>
            <a:ext cx="855670" cy="1117600"/>
          </a:xfrm>
          <a:prstGeom prst="rect">
            <a:avLst/>
          </a:prstGeom>
          <a:noFill/>
          <a:ln>
            <a:noFill/>
          </a:ln>
        </p:spPr>
      </p:pic>
      <p:sp>
        <p:nvSpPr>
          <p:cNvPr id="620" name="Google Shape;620;g2debd9d390b_0_565"/>
          <p:cNvSpPr/>
          <p:nvPr/>
        </p:nvSpPr>
        <p:spPr>
          <a:xfrm>
            <a:off x="12206226"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21" name="Google Shape;621;g2debd9d390b_0_565"/>
          <p:cNvSpPr/>
          <p:nvPr/>
        </p:nvSpPr>
        <p:spPr>
          <a:xfrm>
            <a:off x="12206226"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22" name="Google Shape;622;g2debd9d390b_0_565"/>
          <p:cNvSpPr/>
          <p:nvPr/>
        </p:nvSpPr>
        <p:spPr>
          <a:xfrm>
            <a:off x="12206226"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23" name="Google Shape;623;g2debd9d390b_0_565"/>
          <p:cNvSpPr/>
          <p:nvPr/>
        </p:nvSpPr>
        <p:spPr>
          <a:xfrm>
            <a:off x="16188173" y="692150"/>
            <a:ext cx="57876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628" name="Shape 628"/>
        <p:cNvGrpSpPr/>
        <p:nvPr/>
      </p:nvGrpSpPr>
      <p:grpSpPr>
        <a:xfrm>
          <a:off x="0" y="0"/>
          <a:ext cx="0" cy="0"/>
          <a:chOff x="0" y="0"/>
          <a:chExt cx="0" cy="0"/>
        </a:xfrm>
      </p:grpSpPr>
      <p:pic>
        <p:nvPicPr>
          <p:cNvPr descr=" " id="629" name="Google Shape;629;g2debd9d390b_0_58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30" name="Google Shape;630;g2debd9d390b_0_5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debd9d390b_0_58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32" name="Google Shape;632;g2debd9d390b_0_589"/>
          <p:cNvSpPr/>
          <p:nvPr/>
        </p:nvSpPr>
        <p:spPr>
          <a:xfrm>
            <a:off x="7747968" y="12801600"/>
            <a:ext cx="71850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Neuton"/>
              <a:buNone/>
            </a:pPr>
            <a:r>
              <a:rPr b="0" i="0" lang="en-US" sz="3200" u="none" cap="none" strike="noStrike">
                <a:solidFill>
                  <a:srgbClr val="000000"/>
                </a:solidFill>
                <a:latin typeface="Neuton"/>
                <a:ea typeface="Neuton"/>
                <a:cs typeface="Neuton"/>
                <a:sym typeface="Neuton"/>
              </a:rPr>
              <a:t>To download more editable chart, </a:t>
            </a:r>
            <a:r>
              <a:rPr b="0" i="0" lang="en-US" sz="3200"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33" name="Google Shape;633;g2debd9d390b_0_589"/>
          <p:cNvSpPr/>
          <p:nvPr/>
        </p:nvSpPr>
        <p:spPr>
          <a:xfrm>
            <a:off x="8186173" y="939800"/>
            <a:ext cx="78708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The Organization</a:t>
            </a:r>
            <a:endParaRPr b="0" i="0" sz="8000" u="none" cap="none" strike="noStrike">
              <a:solidFill>
                <a:schemeClr val="dk1"/>
              </a:solidFill>
              <a:latin typeface="Calibri"/>
              <a:ea typeface="Calibri"/>
              <a:cs typeface="Calibri"/>
              <a:sym typeface="Calibri"/>
            </a:endParaRPr>
          </a:p>
        </p:txBody>
      </p:sp>
      <p:sp>
        <p:nvSpPr>
          <p:cNvPr id="634" name="Google Shape;634;g2debd9d390b_0_589"/>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debd9d390b_0_589"/>
          <p:cNvSpPr/>
          <p:nvPr/>
        </p:nvSpPr>
        <p:spPr>
          <a:xfrm>
            <a:off x="10173972" y="3352800"/>
            <a:ext cx="5487000" cy="1600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debd9d390b_0_589"/>
          <p:cNvPicPr preferRelativeResize="0"/>
          <p:nvPr/>
        </p:nvPicPr>
        <p:blipFill rotWithShape="1">
          <a:blip r:embed="rId6">
            <a:alphaModFix/>
          </a:blip>
          <a:srcRect b="0" l="0" r="0" t="0"/>
          <a:stretch/>
        </p:blipFill>
        <p:spPr>
          <a:xfrm>
            <a:off x="10478810" y="3594100"/>
            <a:ext cx="1117740" cy="1117600"/>
          </a:xfrm>
          <a:prstGeom prst="rect">
            <a:avLst/>
          </a:prstGeom>
          <a:noFill/>
          <a:ln>
            <a:noFill/>
          </a:ln>
        </p:spPr>
      </p:pic>
      <p:sp>
        <p:nvSpPr>
          <p:cNvPr id="637" name="Google Shape;637;g2debd9d390b_0_589"/>
          <p:cNvSpPr/>
          <p:nvPr/>
        </p:nvSpPr>
        <p:spPr>
          <a:xfrm>
            <a:off x="11799775" y="35560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debd9d390b_0_589"/>
          <p:cNvSpPr/>
          <p:nvPr/>
        </p:nvSpPr>
        <p:spPr>
          <a:xfrm>
            <a:off x="11799775" y="35560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Chloe Ng</a:t>
            </a:r>
            <a:endParaRPr b="0" i="0" sz="3600" u="none" cap="none" strike="noStrike">
              <a:solidFill>
                <a:schemeClr val="dk1"/>
              </a:solidFill>
              <a:latin typeface="Calibri"/>
              <a:ea typeface="Calibri"/>
              <a:cs typeface="Calibri"/>
              <a:sym typeface="Calibri"/>
            </a:endParaRPr>
          </a:p>
        </p:txBody>
      </p:sp>
      <p:sp>
        <p:nvSpPr>
          <p:cNvPr id="639" name="Google Shape;639;g2debd9d390b_0_589"/>
          <p:cNvSpPr/>
          <p:nvPr/>
        </p:nvSpPr>
        <p:spPr>
          <a:xfrm>
            <a:off x="11799775" y="4241800"/>
            <a:ext cx="36918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Mage</a:t>
            </a:r>
            <a:endParaRPr b="0" i="0" sz="3200" u="none" cap="none" strike="noStrike">
              <a:solidFill>
                <a:schemeClr val="dk1"/>
              </a:solidFill>
              <a:latin typeface="Calibri"/>
              <a:ea typeface="Calibri"/>
              <a:cs typeface="Calibri"/>
              <a:sym typeface="Calibri"/>
            </a:endParaRPr>
          </a:p>
        </p:txBody>
      </p:sp>
      <p:sp>
        <p:nvSpPr>
          <p:cNvPr id="640" name="Google Shape;640;g2debd9d390b_0_589"/>
          <p:cNvSpPr/>
          <p:nvPr/>
        </p:nvSpPr>
        <p:spPr>
          <a:xfrm>
            <a:off x="787498" y="5715000"/>
            <a:ext cx="5487000" cy="1600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debd9d390b_0_589"/>
          <p:cNvPicPr preferRelativeResize="0"/>
          <p:nvPr/>
        </p:nvPicPr>
        <p:blipFill rotWithShape="1">
          <a:blip r:embed="rId7">
            <a:alphaModFix/>
          </a:blip>
          <a:srcRect b="0" l="0" r="0" t="0"/>
          <a:stretch/>
        </p:blipFill>
        <p:spPr>
          <a:xfrm>
            <a:off x="1092337" y="5956300"/>
            <a:ext cx="1117740" cy="1117600"/>
          </a:xfrm>
          <a:prstGeom prst="rect">
            <a:avLst/>
          </a:prstGeom>
          <a:noFill/>
          <a:ln>
            <a:noFill/>
          </a:ln>
        </p:spPr>
      </p:pic>
      <p:sp>
        <p:nvSpPr>
          <p:cNvPr id="642" name="Google Shape;642;g2debd9d390b_0_589"/>
          <p:cNvSpPr/>
          <p:nvPr/>
        </p:nvSpPr>
        <p:spPr>
          <a:xfrm>
            <a:off x="2413302" y="59182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debd9d390b_0_589"/>
          <p:cNvSpPr/>
          <p:nvPr/>
        </p:nvSpPr>
        <p:spPr>
          <a:xfrm>
            <a:off x="2413302" y="59182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Valtorin</a:t>
            </a:r>
            <a:endParaRPr b="0" i="0" sz="3600" u="none" cap="none" strike="noStrike">
              <a:solidFill>
                <a:schemeClr val="dk1"/>
              </a:solidFill>
              <a:latin typeface="Calibri"/>
              <a:ea typeface="Calibri"/>
              <a:cs typeface="Calibri"/>
              <a:sym typeface="Calibri"/>
            </a:endParaRPr>
          </a:p>
        </p:txBody>
      </p:sp>
      <p:sp>
        <p:nvSpPr>
          <p:cNvPr id="644" name="Google Shape;644;g2debd9d390b_0_589"/>
          <p:cNvSpPr/>
          <p:nvPr/>
        </p:nvSpPr>
        <p:spPr>
          <a:xfrm>
            <a:off x="2413302" y="6604000"/>
            <a:ext cx="36918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Assassin</a:t>
            </a:r>
            <a:endParaRPr b="0" i="0" sz="3200" u="none" cap="none" strike="noStrike">
              <a:solidFill>
                <a:schemeClr val="dk1"/>
              </a:solidFill>
              <a:latin typeface="Calibri"/>
              <a:ea typeface="Calibri"/>
              <a:cs typeface="Calibri"/>
              <a:sym typeface="Calibri"/>
            </a:endParaRPr>
          </a:p>
        </p:txBody>
      </p:sp>
      <p:sp>
        <p:nvSpPr>
          <p:cNvPr id="645" name="Google Shape;645;g2debd9d390b_0_589"/>
          <p:cNvSpPr/>
          <p:nvPr/>
        </p:nvSpPr>
        <p:spPr>
          <a:xfrm>
            <a:off x="3835879" y="8051800"/>
            <a:ext cx="5487000" cy="1600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debd9d390b_0_589"/>
          <p:cNvPicPr preferRelativeResize="0"/>
          <p:nvPr/>
        </p:nvPicPr>
        <p:blipFill rotWithShape="1">
          <a:blip r:embed="rId8">
            <a:alphaModFix/>
          </a:blip>
          <a:srcRect b="0" l="0" r="0" t="0"/>
          <a:stretch/>
        </p:blipFill>
        <p:spPr>
          <a:xfrm>
            <a:off x="4140718" y="8293100"/>
            <a:ext cx="1117740" cy="1117600"/>
          </a:xfrm>
          <a:prstGeom prst="rect">
            <a:avLst/>
          </a:prstGeom>
          <a:noFill/>
          <a:ln>
            <a:noFill/>
          </a:ln>
        </p:spPr>
      </p:pic>
      <p:sp>
        <p:nvSpPr>
          <p:cNvPr id="647" name="Google Shape;647;g2debd9d390b_0_589"/>
          <p:cNvSpPr/>
          <p:nvPr/>
        </p:nvSpPr>
        <p:spPr>
          <a:xfrm>
            <a:off x="5461683" y="82550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debd9d390b_0_589"/>
          <p:cNvSpPr/>
          <p:nvPr/>
        </p:nvSpPr>
        <p:spPr>
          <a:xfrm>
            <a:off x="5461683" y="82550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Lucian</a:t>
            </a:r>
            <a:endParaRPr b="0" i="0" sz="3600" u="none" cap="none" strike="noStrike">
              <a:solidFill>
                <a:schemeClr val="dk1"/>
              </a:solidFill>
              <a:latin typeface="Calibri"/>
              <a:ea typeface="Calibri"/>
              <a:cs typeface="Calibri"/>
              <a:sym typeface="Calibri"/>
            </a:endParaRPr>
          </a:p>
        </p:txBody>
      </p:sp>
      <p:sp>
        <p:nvSpPr>
          <p:cNvPr id="649" name="Google Shape;649;g2debd9d390b_0_589"/>
          <p:cNvSpPr/>
          <p:nvPr/>
        </p:nvSpPr>
        <p:spPr>
          <a:xfrm>
            <a:off x="5461683" y="8940800"/>
            <a:ext cx="36918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Conjurer</a:t>
            </a:r>
            <a:endParaRPr b="0" i="0" sz="3200" u="none" cap="none" strike="noStrike">
              <a:solidFill>
                <a:schemeClr val="dk1"/>
              </a:solidFill>
              <a:latin typeface="Calibri"/>
              <a:ea typeface="Calibri"/>
              <a:cs typeface="Calibri"/>
              <a:sym typeface="Calibri"/>
            </a:endParaRPr>
          </a:p>
        </p:txBody>
      </p:sp>
      <p:sp>
        <p:nvSpPr>
          <p:cNvPr id="650" name="Google Shape;650;g2debd9d390b_0_589"/>
          <p:cNvSpPr/>
          <p:nvPr/>
        </p:nvSpPr>
        <p:spPr>
          <a:xfrm>
            <a:off x="3835879" y="10439400"/>
            <a:ext cx="5487000" cy="1600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2debd9d390b_0_589"/>
          <p:cNvPicPr preferRelativeResize="0"/>
          <p:nvPr/>
        </p:nvPicPr>
        <p:blipFill rotWithShape="1">
          <a:blip r:embed="rId9">
            <a:alphaModFix/>
          </a:blip>
          <a:srcRect b="0" l="0" r="0" t="0"/>
          <a:stretch/>
        </p:blipFill>
        <p:spPr>
          <a:xfrm>
            <a:off x="4140718" y="10680700"/>
            <a:ext cx="1117740" cy="1117600"/>
          </a:xfrm>
          <a:prstGeom prst="rect">
            <a:avLst/>
          </a:prstGeom>
          <a:noFill/>
          <a:ln>
            <a:noFill/>
          </a:ln>
        </p:spPr>
      </p:pic>
      <p:sp>
        <p:nvSpPr>
          <p:cNvPr id="652" name="Google Shape;652;g2debd9d390b_0_589"/>
          <p:cNvSpPr/>
          <p:nvPr/>
        </p:nvSpPr>
        <p:spPr>
          <a:xfrm>
            <a:off x="5461683" y="106426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debd9d390b_0_589"/>
          <p:cNvSpPr/>
          <p:nvPr/>
        </p:nvSpPr>
        <p:spPr>
          <a:xfrm>
            <a:off x="5461683" y="106426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Cedric</a:t>
            </a:r>
            <a:endParaRPr b="0" i="0" sz="3600" u="none" cap="none" strike="noStrike">
              <a:solidFill>
                <a:schemeClr val="dk1"/>
              </a:solidFill>
              <a:latin typeface="Calibri"/>
              <a:ea typeface="Calibri"/>
              <a:cs typeface="Calibri"/>
              <a:sym typeface="Calibri"/>
            </a:endParaRPr>
          </a:p>
        </p:txBody>
      </p:sp>
      <p:sp>
        <p:nvSpPr>
          <p:cNvPr id="654" name="Google Shape;654;g2debd9d390b_0_589"/>
          <p:cNvSpPr/>
          <p:nvPr/>
        </p:nvSpPr>
        <p:spPr>
          <a:xfrm>
            <a:off x="5461683" y="11328400"/>
            <a:ext cx="36918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Timekeeper</a:t>
            </a:r>
            <a:endParaRPr b="0" i="0" sz="3200" u="none" cap="none" strike="noStrike">
              <a:solidFill>
                <a:schemeClr val="dk1"/>
              </a:solidFill>
              <a:latin typeface="Calibri"/>
              <a:ea typeface="Calibri"/>
              <a:cs typeface="Calibri"/>
              <a:sym typeface="Calibri"/>
            </a:endParaRPr>
          </a:p>
        </p:txBody>
      </p:sp>
      <p:sp>
        <p:nvSpPr>
          <p:cNvPr id="655" name="Google Shape;655;g2debd9d390b_0_589"/>
          <p:cNvSpPr/>
          <p:nvPr/>
        </p:nvSpPr>
        <p:spPr>
          <a:xfrm>
            <a:off x="15343518" y="8077200"/>
            <a:ext cx="5487000" cy="1600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debd9d390b_0_589"/>
          <p:cNvPicPr preferRelativeResize="0"/>
          <p:nvPr/>
        </p:nvPicPr>
        <p:blipFill rotWithShape="1">
          <a:blip r:embed="rId10">
            <a:alphaModFix/>
          </a:blip>
          <a:srcRect b="0" l="0" r="0" t="0"/>
          <a:stretch/>
        </p:blipFill>
        <p:spPr>
          <a:xfrm>
            <a:off x="15648356" y="8318500"/>
            <a:ext cx="1117740" cy="1117600"/>
          </a:xfrm>
          <a:prstGeom prst="rect">
            <a:avLst/>
          </a:prstGeom>
          <a:noFill/>
          <a:ln>
            <a:noFill/>
          </a:ln>
        </p:spPr>
      </p:pic>
      <p:sp>
        <p:nvSpPr>
          <p:cNvPr id="657" name="Google Shape;657;g2debd9d390b_0_589"/>
          <p:cNvSpPr/>
          <p:nvPr/>
        </p:nvSpPr>
        <p:spPr>
          <a:xfrm>
            <a:off x="16969321" y="82804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debd9d390b_0_589"/>
          <p:cNvSpPr/>
          <p:nvPr/>
        </p:nvSpPr>
        <p:spPr>
          <a:xfrm>
            <a:off x="16969321" y="82804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Elvina</a:t>
            </a:r>
            <a:endParaRPr b="0" i="0" sz="3600" u="none" cap="none" strike="noStrike">
              <a:solidFill>
                <a:schemeClr val="dk1"/>
              </a:solidFill>
              <a:latin typeface="Calibri"/>
              <a:ea typeface="Calibri"/>
              <a:cs typeface="Calibri"/>
              <a:sym typeface="Calibri"/>
            </a:endParaRPr>
          </a:p>
        </p:txBody>
      </p:sp>
      <p:sp>
        <p:nvSpPr>
          <p:cNvPr id="659" name="Google Shape;659;g2debd9d390b_0_589"/>
          <p:cNvSpPr/>
          <p:nvPr/>
        </p:nvSpPr>
        <p:spPr>
          <a:xfrm>
            <a:off x="16969321" y="8966200"/>
            <a:ext cx="36918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Oracle</a:t>
            </a:r>
            <a:endParaRPr b="0" i="0" sz="3200" u="none" cap="none" strike="noStrike">
              <a:solidFill>
                <a:schemeClr val="dk1"/>
              </a:solidFill>
              <a:latin typeface="Calibri"/>
              <a:ea typeface="Calibri"/>
              <a:cs typeface="Calibri"/>
              <a:sym typeface="Calibri"/>
            </a:endParaRPr>
          </a:p>
        </p:txBody>
      </p:sp>
      <p:sp>
        <p:nvSpPr>
          <p:cNvPr id="660" name="Google Shape;660;g2debd9d390b_0_589"/>
          <p:cNvSpPr/>
          <p:nvPr/>
        </p:nvSpPr>
        <p:spPr>
          <a:xfrm>
            <a:off x="15343518" y="10439400"/>
            <a:ext cx="5487000" cy="1600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debd9d390b_0_589"/>
          <p:cNvPicPr preferRelativeResize="0"/>
          <p:nvPr/>
        </p:nvPicPr>
        <p:blipFill rotWithShape="1">
          <a:blip r:embed="rId11">
            <a:alphaModFix/>
          </a:blip>
          <a:srcRect b="0" l="0" r="0" t="0"/>
          <a:stretch/>
        </p:blipFill>
        <p:spPr>
          <a:xfrm>
            <a:off x="15648356" y="10680700"/>
            <a:ext cx="1117740" cy="1117600"/>
          </a:xfrm>
          <a:prstGeom prst="rect">
            <a:avLst/>
          </a:prstGeom>
          <a:noFill/>
          <a:ln>
            <a:noFill/>
          </a:ln>
        </p:spPr>
      </p:pic>
      <p:sp>
        <p:nvSpPr>
          <p:cNvPr id="662" name="Google Shape;662;g2debd9d390b_0_589"/>
          <p:cNvSpPr/>
          <p:nvPr/>
        </p:nvSpPr>
        <p:spPr>
          <a:xfrm>
            <a:off x="16969321" y="106426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debd9d390b_0_589"/>
          <p:cNvSpPr/>
          <p:nvPr/>
        </p:nvSpPr>
        <p:spPr>
          <a:xfrm>
            <a:off x="16969321" y="106426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Seraphina</a:t>
            </a:r>
            <a:endParaRPr b="0" i="0" sz="3600" u="none" cap="none" strike="noStrike">
              <a:solidFill>
                <a:schemeClr val="dk1"/>
              </a:solidFill>
              <a:latin typeface="Calibri"/>
              <a:ea typeface="Calibri"/>
              <a:cs typeface="Calibri"/>
              <a:sym typeface="Calibri"/>
            </a:endParaRPr>
          </a:p>
        </p:txBody>
      </p:sp>
      <p:sp>
        <p:nvSpPr>
          <p:cNvPr id="664" name="Google Shape;664;g2debd9d390b_0_589"/>
          <p:cNvSpPr/>
          <p:nvPr/>
        </p:nvSpPr>
        <p:spPr>
          <a:xfrm>
            <a:off x="16969321" y="11328400"/>
            <a:ext cx="36918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Lightbringer</a:t>
            </a:r>
            <a:endParaRPr b="0" i="0" sz="3200" u="none" cap="none" strike="noStrike">
              <a:solidFill>
                <a:schemeClr val="dk1"/>
              </a:solidFill>
              <a:latin typeface="Calibri"/>
              <a:ea typeface="Calibri"/>
              <a:cs typeface="Calibri"/>
              <a:sym typeface="Calibri"/>
            </a:endParaRPr>
          </a:p>
        </p:txBody>
      </p:sp>
      <p:sp>
        <p:nvSpPr>
          <p:cNvPr id="665" name="Google Shape;665;g2debd9d390b_0_589"/>
          <p:cNvSpPr/>
          <p:nvPr/>
        </p:nvSpPr>
        <p:spPr>
          <a:xfrm>
            <a:off x="6681035" y="5715000"/>
            <a:ext cx="5487000" cy="1600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debd9d390b_0_589"/>
          <p:cNvPicPr preferRelativeResize="0"/>
          <p:nvPr/>
        </p:nvPicPr>
        <p:blipFill rotWithShape="1">
          <a:blip r:embed="rId12">
            <a:alphaModFix/>
          </a:blip>
          <a:srcRect b="0" l="0" r="0" t="0"/>
          <a:stretch/>
        </p:blipFill>
        <p:spPr>
          <a:xfrm>
            <a:off x="6985873" y="5956300"/>
            <a:ext cx="1117740" cy="1117600"/>
          </a:xfrm>
          <a:prstGeom prst="rect">
            <a:avLst/>
          </a:prstGeom>
          <a:noFill/>
          <a:ln>
            <a:noFill/>
          </a:ln>
        </p:spPr>
      </p:pic>
      <p:sp>
        <p:nvSpPr>
          <p:cNvPr id="667" name="Google Shape;667;g2debd9d390b_0_589"/>
          <p:cNvSpPr/>
          <p:nvPr/>
        </p:nvSpPr>
        <p:spPr>
          <a:xfrm>
            <a:off x="8306838" y="59182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debd9d390b_0_589"/>
          <p:cNvSpPr/>
          <p:nvPr/>
        </p:nvSpPr>
        <p:spPr>
          <a:xfrm>
            <a:off x="8306838" y="59182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Aurielle</a:t>
            </a:r>
            <a:endParaRPr b="0" i="0" sz="3600" u="none" cap="none" strike="noStrike">
              <a:solidFill>
                <a:schemeClr val="dk1"/>
              </a:solidFill>
              <a:latin typeface="Calibri"/>
              <a:ea typeface="Calibri"/>
              <a:cs typeface="Calibri"/>
              <a:sym typeface="Calibri"/>
            </a:endParaRPr>
          </a:p>
        </p:txBody>
      </p:sp>
      <p:sp>
        <p:nvSpPr>
          <p:cNvPr id="669" name="Google Shape;669;g2debd9d390b_0_589"/>
          <p:cNvSpPr/>
          <p:nvPr/>
        </p:nvSpPr>
        <p:spPr>
          <a:xfrm>
            <a:off x="8306838" y="6604000"/>
            <a:ext cx="36918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Priestess</a:t>
            </a:r>
            <a:endParaRPr b="0" i="0" sz="3200" u="none" cap="none" strike="noStrike">
              <a:solidFill>
                <a:schemeClr val="dk1"/>
              </a:solidFill>
              <a:latin typeface="Calibri"/>
              <a:ea typeface="Calibri"/>
              <a:cs typeface="Calibri"/>
              <a:sym typeface="Calibri"/>
            </a:endParaRPr>
          </a:p>
        </p:txBody>
      </p:sp>
      <p:sp>
        <p:nvSpPr>
          <p:cNvPr id="670" name="Google Shape;670;g2debd9d390b_0_589"/>
          <p:cNvSpPr/>
          <p:nvPr/>
        </p:nvSpPr>
        <p:spPr>
          <a:xfrm>
            <a:off x="18468108" y="5715000"/>
            <a:ext cx="5487000" cy="1600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g2debd9d390b_0_589"/>
          <p:cNvPicPr preferRelativeResize="0"/>
          <p:nvPr/>
        </p:nvPicPr>
        <p:blipFill rotWithShape="1">
          <a:blip r:embed="rId13">
            <a:alphaModFix/>
          </a:blip>
          <a:srcRect b="0" l="0" r="0" t="0"/>
          <a:stretch/>
        </p:blipFill>
        <p:spPr>
          <a:xfrm>
            <a:off x="18772946" y="5956300"/>
            <a:ext cx="1117740" cy="1117600"/>
          </a:xfrm>
          <a:prstGeom prst="rect">
            <a:avLst/>
          </a:prstGeom>
          <a:noFill/>
          <a:ln>
            <a:noFill/>
          </a:ln>
        </p:spPr>
      </p:pic>
      <p:sp>
        <p:nvSpPr>
          <p:cNvPr id="672" name="Google Shape;672;g2debd9d390b_0_589"/>
          <p:cNvSpPr/>
          <p:nvPr/>
        </p:nvSpPr>
        <p:spPr>
          <a:xfrm>
            <a:off x="20093911" y="59182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debd9d390b_0_589"/>
          <p:cNvSpPr/>
          <p:nvPr/>
        </p:nvSpPr>
        <p:spPr>
          <a:xfrm>
            <a:off x="20093911" y="59182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Dariana</a:t>
            </a:r>
            <a:endParaRPr b="0" i="0" sz="3600" u="none" cap="none" strike="noStrike">
              <a:solidFill>
                <a:schemeClr val="dk1"/>
              </a:solidFill>
              <a:latin typeface="Calibri"/>
              <a:ea typeface="Calibri"/>
              <a:cs typeface="Calibri"/>
              <a:sym typeface="Calibri"/>
            </a:endParaRPr>
          </a:p>
        </p:txBody>
      </p:sp>
      <p:sp>
        <p:nvSpPr>
          <p:cNvPr id="674" name="Google Shape;674;g2debd9d390b_0_589"/>
          <p:cNvSpPr/>
          <p:nvPr/>
        </p:nvSpPr>
        <p:spPr>
          <a:xfrm>
            <a:off x="20093911" y="6604000"/>
            <a:ext cx="36918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Shaman</a:t>
            </a:r>
            <a:endParaRPr b="0" i="0" sz="3200" u="none" cap="none" strike="noStrike">
              <a:solidFill>
                <a:schemeClr val="dk1"/>
              </a:solidFill>
              <a:latin typeface="Calibri"/>
              <a:ea typeface="Calibri"/>
              <a:cs typeface="Calibri"/>
              <a:sym typeface="Calibri"/>
            </a:endParaRPr>
          </a:p>
        </p:txBody>
      </p:sp>
      <p:sp>
        <p:nvSpPr>
          <p:cNvPr id="675" name="Google Shape;675;g2debd9d390b_0_589"/>
          <p:cNvSpPr/>
          <p:nvPr/>
        </p:nvSpPr>
        <p:spPr>
          <a:xfrm>
            <a:off x="12574572" y="5715000"/>
            <a:ext cx="5487000" cy="1600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debd9d390b_0_589"/>
          <p:cNvPicPr preferRelativeResize="0"/>
          <p:nvPr/>
        </p:nvPicPr>
        <p:blipFill rotWithShape="1">
          <a:blip r:embed="rId14">
            <a:alphaModFix/>
          </a:blip>
          <a:srcRect b="0" l="0" r="0" t="0"/>
          <a:stretch/>
        </p:blipFill>
        <p:spPr>
          <a:xfrm>
            <a:off x="12879410" y="5956300"/>
            <a:ext cx="1117740" cy="1117600"/>
          </a:xfrm>
          <a:prstGeom prst="rect">
            <a:avLst/>
          </a:prstGeom>
          <a:noFill/>
          <a:ln>
            <a:noFill/>
          </a:ln>
        </p:spPr>
      </p:pic>
      <p:sp>
        <p:nvSpPr>
          <p:cNvPr id="677" name="Google Shape;677;g2debd9d390b_0_589"/>
          <p:cNvSpPr/>
          <p:nvPr/>
        </p:nvSpPr>
        <p:spPr>
          <a:xfrm>
            <a:off x="14200375" y="59182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debd9d390b_0_589"/>
          <p:cNvSpPr/>
          <p:nvPr/>
        </p:nvSpPr>
        <p:spPr>
          <a:xfrm>
            <a:off x="14200375" y="59182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Theronis</a:t>
            </a:r>
            <a:endParaRPr b="0" i="0" sz="3600" u="none" cap="none" strike="noStrike">
              <a:solidFill>
                <a:schemeClr val="dk1"/>
              </a:solidFill>
              <a:latin typeface="Calibri"/>
              <a:ea typeface="Calibri"/>
              <a:cs typeface="Calibri"/>
              <a:sym typeface="Calibri"/>
            </a:endParaRPr>
          </a:p>
        </p:txBody>
      </p:sp>
      <p:sp>
        <p:nvSpPr>
          <p:cNvPr id="679" name="Google Shape;679;g2debd9d390b_0_589"/>
          <p:cNvSpPr/>
          <p:nvPr/>
        </p:nvSpPr>
        <p:spPr>
          <a:xfrm>
            <a:off x="14200375" y="6604000"/>
            <a:ext cx="36918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Warrior</a:t>
            </a:r>
            <a:endParaRPr b="0" i="0" sz="3200" u="none" cap="none" strike="noStrike">
              <a:solidFill>
                <a:schemeClr val="dk1"/>
              </a:solidFill>
              <a:latin typeface="Calibri"/>
              <a:ea typeface="Calibri"/>
              <a:cs typeface="Calibri"/>
              <a:sym typeface="Calibri"/>
            </a:endParaRPr>
          </a:p>
        </p:txBody>
      </p:sp>
      <p:pic>
        <p:nvPicPr>
          <p:cNvPr descr=" " id="680" name="Google Shape;680;g2debd9d390b_0_589"/>
          <p:cNvPicPr preferRelativeResize="0"/>
          <p:nvPr/>
        </p:nvPicPr>
        <p:blipFill rotWithShape="1">
          <a:blip r:embed="rId15">
            <a:alphaModFix/>
          </a:blip>
          <a:srcRect b="0" l="0" r="0" t="0"/>
          <a:stretch/>
        </p:blipFill>
        <p:spPr>
          <a:xfrm>
            <a:off x="3353219" y="5295900"/>
            <a:ext cx="17680610" cy="12700"/>
          </a:xfrm>
          <a:prstGeom prst="rect">
            <a:avLst/>
          </a:prstGeom>
          <a:noFill/>
          <a:ln>
            <a:noFill/>
          </a:ln>
        </p:spPr>
      </p:pic>
      <p:pic>
        <p:nvPicPr>
          <p:cNvPr descr=" " id="681" name="Google Shape;681;g2debd9d390b_0_589"/>
          <p:cNvPicPr preferRelativeResize="0"/>
          <p:nvPr/>
        </p:nvPicPr>
        <p:blipFill rotWithShape="1">
          <a:blip r:embed="rId16">
            <a:alphaModFix/>
          </a:blip>
          <a:srcRect b="0" l="0" r="0" t="0"/>
          <a:stretch/>
        </p:blipFill>
        <p:spPr>
          <a:xfrm>
            <a:off x="13006426" y="4902200"/>
            <a:ext cx="12702" cy="406400"/>
          </a:xfrm>
          <a:prstGeom prst="rect">
            <a:avLst/>
          </a:prstGeom>
          <a:noFill/>
          <a:ln>
            <a:noFill/>
          </a:ln>
        </p:spPr>
      </p:pic>
      <p:pic>
        <p:nvPicPr>
          <p:cNvPr descr=" " id="682" name="Google Shape;682;g2debd9d390b_0_589"/>
          <p:cNvPicPr preferRelativeResize="0"/>
          <p:nvPr/>
        </p:nvPicPr>
        <p:blipFill rotWithShape="1">
          <a:blip r:embed="rId17">
            <a:alphaModFix/>
          </a:blip>
          <a:srcRect b="0" l="0" r="0" t="0"/>
          <a:stretch/>
        </p:blipFill>
        <p:spPr>
          <a:xfrm>
            <a:off x="3353219" y="5308600"/>
            <a:ext cx="12702" cy="419100"/>
          </a:xfrm>
          <a:prstGeom prst="rect">
            <a:avLst/>
          </a:prstGeom>
          <a:noFill/>
          <a:ln>
            <a:noFill/>
          </a:ln>
        </p:spPr>
      </p:pic>
      <p:pic>
        <p:nvPicPr>
          <p:cNvPr descr=" " id="683" name="Google Shape;683;g2debd9d390b_0_589"/>
          <p:cNvPicPr preferRelativeResize="0"/>
          <p:nvPr/>
        </p:nvPicPr>
        <p:blipFill rotWithShape="1">
          <a:blip r:embed="rId17">
            <a:alphaModFix/>
          </a:blip>
          <a:srcRect b="0" l="0" r="0" t="0"/>
          <a:stretch/>
        </p:blipFill>
        <p:spPr>
          <a:xfrm>
            <a:off x="9513489" y="5308600"/>
            <a:ext cx="12702" cy="419100"/>
          </a:xfrm>
          <a:prstGeom prst="rect">
            <a:avLst/>
          </a:prstGeom>
          <a:noFill/>
          <a:ln>
            <a:noFill/>
          </a:ln>
        </p:spPr>
      </p:pic>
      <p:pic>
        <p:nvPicPr>
          <p:cNvPr descr=" " id="684" name="Google Shape;684;g2debd9d390b_0_589"/>
          <p:cNvPicPr preferRelativeResize="0"/>
          <p:nvPr/>
        </p:nvPicPr>
        <p:blipFill rotWithShape="1">
          <a:blip r:embed="rId17">
            <a:alphaModFix/>
          </a:blip>
          <a:srcRect b="0" l="0" r="0" t="0"/>
          <a:stretch/>
        </p:blipFill>
        <p:spPr>
          <a:xfrm>
            <a:off x="15407026" y="5308600"/>
            <a:ext cx="12702" cy="419100"/>
          </a:xfrm>
          <a:prstGeom prst="rect">
            <a:avLst/>
          </a:prstGeom>
          <a:noFill/>
          <a:ln>
            <a:noFill/>
          </a:ln>
        </p:spPr>
      </p:pic>
      <p:pic>
        <p:nvPicPr>
          <p:cNvPr descr=" " id="685" name="Google Shape;685;g2debd9d390b_0_589"/>
          <p:cNvPicPr preferRelativeResize="0"/>
          <p:nvPr/>
        </p:nvPicPr>
        <p:blipFill rotWithShape="1">
          <a:blip r:embed="rId17">
            <a:alphaModFix/>
          </a:blip>
          <a:srcRect b="0" l="0" r="0" t="0"/>
          <a:stretch/>
        </p:blipFill>
        <p:spPr>
          <a:xfrm>
            <a:off x="21021127" y="5308600"/>
            <a:ext cx="12702" cy="419100"/>
          </a:xfrm>
          <a:prstGeom prst="rect">
            <a:avLst/>
          </a:prstGeom>
          <a:noFill/>
          <a:ln>
            <a:noFill/>
          </a:ln>
        </p:spPr>
      </p:pic>
      <p:pic>
        <p:nvPicPr>
          <p:cNvPr descr=" " id="686" name="Google Shape;686;g2debd9d390b_0_589"/>
          <p:cNvPicPr preferRelativeResize="0"/>
          <p:nvPr/>
        </p:nvPicPr>
        <p:blipFill rotWithShape="1">
          <a:blip r:embed="rId18">
            <a:alphaModFix/>
          </a:blip>
          <a:srcRect b="0" l="0" r="0" t="0"/>
          <a:stretch/>
        </p:blipFill>
        <p:spPr>
          <a:xfrm>
            <a:off x="9513489" y="7124700"/>
            <a:ext cx="12702" cy="4165600"/>
          </a:xfrm>
          <a:prstGeom prst="rect">
            <a:avLst/>
          </a:prstGeom>
          <a:noFill/>
          <a:ln>
            <a:noFill/>
          </a:ln>
        </p:spPr>
      </p:pic>
      <p:pic>
        <p:nvPicPr>
          <p:cNvPr descr=" " id="687" name="Google Shape;687;g2debd9d390b_0_589"/>
          <p:cNvPicPr preferRelativeResize="0"/>
          <p:nvPr/>
        </p:nvPicPr>
        <p:blipFill rotWithShape="1">
          <a:blip r:embed="rId19">
            <a:alphaModFix/>
          </a:blip>
          <a:srcRect b="0" l="0" r="0" t="0"/>
          <a:stretch/>
        </p:blipFill>
        <p:spPr>
          <a:xfrm>
            <a:off x="9322965" y="8813800"/>
            <a:ext cx="203225" cy="12700"/>
          </a:xfrm>
          <a:prstGeom prst="rect">
            <a:avLst/>
          </a:prstGeom>
          <a:noFill/>
          <a:ln>
            <a:noFill/>
          </a:ln>
        </p:spPr>
      </p:pic>
      <p:pic>
        <p:nvPicPr>
          <p:cNvPr descr=" " id="688" name="Google Shape;688;g2debd9d390b_0_589"/>
          <p:cNvPicPr preferRelativeResize="0"/>
          <p:nvPr/>
        </p:nvPicPr>
        <p:blipFill rotWithShape="1">
          <a:blip r:embed="rId19">
            <a:alphaModFix/>
          </a:blip>
          <a:srcRect b="0" l="0" r="0" t="0"/>
          <a:stretch/>
        </p:blipFill>
        <p:spPr>
          <a:xfrm>
            <a:off x="20830603" y="8813800"/>
            <a:ext cx="203225" cy="12700"/>
          </a:xfrm>
          <a:prstGeom prst="rect">
            <a:avLst/>
          </a:prstGeom>
          <a:noFill/>
          <a:ln>
            <a:noFill/>
          </a:ln>
        </p:spPr>
      </p:pic>
      <p:pic>
        <p:nvPicPr>
          <p:cNvPr descr=" " id="689" name="Google Shape;689;g2debd9d390b_0_589"/>
          <p:cNvPicPr preferRelativeResize="0"/>
          <p:nvPr/>
        </p:nvPicPr>
        <p:blipFill rotWithShape="1">
          <a:blip r:embed="rId19">
            <a:alphaModFix/>
          </a:blip>
          <a:srcRect b="0" l="0" r="0" t="0"/>
          <a:stretch/>
        </p:blipFill>
        <p:spPr>
          <a:xfrm>
            <a:off x="9322965" y="11277600"/>
            <a:ext cx="203225" cy="12700"/>
          </a:xfrm>
          <a:prstGeom prst="rect">
            <a:avLst/>
          </a:prstGeom>
          <a:noFill/>
          <a:ln>
            <a:noFill/>
          </a:ln>
        </p:spPr>
      </p:pic>
      <p:pic>
        <p:nvPicPr>
          <p:cNvPr descr=" " id="690" name="Google Shape;690;g2debd9d390b_0_589"/>
          <p:cNvPicPr preferRelativeResize="0"/>
          <p:nvPr/>
        </p:nvPicPr>
        <p:blipFill rotWithShape="1">
          <a:blip r:embed="rId19">
            <a:alphaModFix/>
          </a:blip>
          <a:srcRect b="0" l="0" r="0" t="0"/>
          <a:stretch/>
        </p:blipFill>
        <p:spPr>
          <a:xfrm>
            <a:off x="20830603" y="11277600"/>
            <a:ext cx="203225" cy="12700"/>
          </a:xfrm>
          <a:prstGeom prst="rect">
            <a:avLst/>
          </a:prstGeom>
          <a:noFill/>
          <a:ln>
            <a:noFill/>
          </a:ln>
        </p:spPr>
      </p:pic>
      <p:pic>
        <p:nvPicPr>
          <p:cNvPr descr=" " id="691" name="Google Shape;691;g2debd9d390b_0_589"/>
          <p:cNvPicPr preferRelativeResize="0"/>
          <p:nvPr/>
        </p:nvPicPr>
        <p:blipFill rotWithShape="1">
          <a:blip r:embed="rId20">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696" name="Shape 696"/>
        <p:cNvGrpSpPr/>
        <p:nvPr/>
      </p:nvGrpSpPr>
      <p:grpSpPr>
        <a:xfrm>
          <a:off x="0" y="0"/>
          <a:ext cx="0" cy="0"/>
          <a:chOff x="0" y="0"/>
          <a:chExt cx="0" cy="0"/>
        </a:xfrm>
      </p:grpSpPr>
      <p:pic>
        <p:nvPicPr>
          <p:cNvPr descr=" " id="697" name="Google Shape;697;g2debd9d390b_0_65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98" name="Google Shape;698;g2debd9d390b_0_6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9" name="Google Shape;699;g2debd9d390b_0_65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00" name="Google Shape;700;g2debd9d390b_0_656"/>
          <p:cNvSpPr/>
          <p:nvPr/>
        </p:nvSpPr>
        <p:spPr>
          <a:xfrm>
            <a:off x="13247756" y="3467100"/>
            <a:ext cx="78963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choosing EaTemp</a:t>
            </a:r>
            <a:endParaRPr b="0" i="0" sz="8000" u="none" cap="none" strike="noStrike">
              <a:solidFill>
                <a:schemeClr val="dk1"/>
              </a:solidFill>
              <a:latin typeface="Calibri"/>
              <a:ea typeface="Calibri"/>
              <a:cs typeface="Calibri"/>
              <a:sym typeface="Calibri"/>
            </a:endParaRPr>
          </a:p>
        </p:txBody>
      </p:sp>
      <p:sp>
        <p:nvSpPr>
          <p:cNvPr id="701" name="Google Shape;701;g2debd9d390b_0_656"/>
          <p:cNvSpPr/>
          <p:nvPr/>
        </p:nvSpPr>
        <p:spPr>
          <a:xfrm>
            <a:off x="13247756" y="6921500"/>
            <a:ext cx="96363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02" name="Google Shape;702;g2debd9d390b_0_656"/>
          <p:cNvSpPr/>
          <p:nvPr/>
        </p:nvSpPr>
        <p:spPr>
          <a:xfrm rot="-5400000">
            <a:off x="22288942" y="8205395"/>
            <a:ext cx="37935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Neuton"/>
              <a:buNone/>
            </a:pPr>
            <a:r>
              <a:rPr b="0" i="0" lang="en-US" sz="3200" u="none" cap="none" strike="noStrike">
                <a:solidFill>
                  <a:srgbClr val="000000"/>
                </a:solidFill>
                <a:latin typeface="Neuton"/>
                <a:ea typeface="Neuton"/>
                <a:cs typeface="Neuton"/>
                <a:sym typeface="Neuton"/>
              </a:rPr>
              <a:t>Credit | Image: </a:t>
            </a:r>
            <a:r>
              <a:rPr b="0" i="0" lang="en-US" sz="3200" u="sng" cap="none" strike="noStrike">
                <a:solidFill>
                  <a:srgbClr val="000000"/>
                </a:solidFill>
                <a:latin typeface="Neuton"/>
                <a:ea typeface="Neuton"/>
                <a:cs typeface="Neuton"/>
                <a:sym typeface="Neuton"/>
                <a:hlinkClick r:id="rId5">
                  <a:extLst>
                    <a:ext uri="{A12FA001-AC4F-418D-AE19-62706E023703}">
                      <ahyp:hlinkClr val="tx"/>
                    </a:ext>
                  </a:extLst>
                </a:hlinkClick>
              </a:rPr>
              <a:t>Unsplash</a:t>
            </a:r>
            <a:r>
              <a:rPr b="0" i="0" lang="en-US" sz="3200" u="none" cap="none" strike="noStrike">
                <a:solidFill>
                  <a:srgbClr val="000000"/>
                </a:solidFill>
                <a:latin typeface="Neuton"/>
                <a:ea typeface="Neuton"/>
                <a:cs typeface="Neuton"/>
                <a:sym typeface="Neuton"/>
              </a:rPr>
              <a:t> </a:t>
            </a:r>
            <a:endParaRPr b="0" i="0" sz="3200" u="none" cap="none" strike="noStrike">
              <a:solidFill>
                <a:schemeClr val="dk1"/>
              </a:solidFill>
              <a:latin typeface="Calibri"/>
              <a:ea typeface="Calibri"/>
              <a:cs typeface="Calibri"/>
              <a:sym typeface="Calibri"/>
            </a:endParaRPr>
          </a:p>
        </p:txBody>
      </p:sp>
      <p:pic>
        <p:nvPicPr>
          <p:cNvPr descr=" " id="703" name="Google Shape;703;g2debd9d390b_0_656"/>
          <p:cNvPicPr preferRelativeResize="0"/>
          <p:nvPr/>
        </p:nvPicPr>
        <p:blipFill rotWithShape="1">
          <a:blip r:embed="rId6">
            <a:alphaModFix/>
          </a:blip>
          <a:srcRect b="0" l="0" r="0" t="0"/>
          <a:stretch/>
        </p:blipFill>
        <p:spPr>
          <a:xfrm>
            <a:off x="431854" y="1276350"/>
            <a:ext cx="11761670" cy="111632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7" name="Shape 37"/>
        <p:cNvGrpSpPr/>
        <p:nvPr/>
      </p:nvGrpSpPr>
      <p:grpSpPr>
        <a:xfrm>
          <a:off x="0" y="0"/>
          <a:ext cx="0" cy="0"/>
          <a:chOff x="0" y="0"/>
          <a:chExt cx="0" cy="0"/>
        </a:xfrm>
      </p:grpSpPr>
      <p:pic>
        <p:nvPicPr>
          <p:cNvPr descr=" " id="38" name="Google Shape;38;g2debd9d390b_0_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 name="Google Shape;39;g2debd9d390b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debd9d390b_0_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 name="Google Shape;41;g2debd9d390b_0_20"/>
          <p:cNvSpPr/>
          <p:nvPr/>
        </p:nvSpPr>
        <p:spPr>
          <a:xfrm>
            <a:off x="6160270" y="920750"/>
            <a:ext cx="12608400" cy="259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Neuton"/>
              <a:buNone/>
            </a:pPr>
            <a:r>
              <a:rPr b="1" i="0" lang="en-US" sz="12800" u="none" cap="none" strike="noStrike">
                <a:solidFill>
                  <a:srgbClr val="000000"/>
                </a:solidFill>
                <a:latin typeface="Neuton"/>
                <a:ea typeface="Neuton"/>
                <a:cs typeface="Neuton"/>
                <a:sym typeface="Neuton"/>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debd9d390b_0_20"/>
          <p:cNvSpPr/>
          <p:nvPr/>
        </p:nvSpPr>
        <p:spPr>
          <a:xfrm>
            <a:off x="1219352" y="4521200"/>
            <a:ext cx="7316100" cy="32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debd9d390b_0_20"/>
          <p:cNvSpPr/>
          <p:nvPr/>
        </p:nvSpPr>
        <p:spPr>
          <a:xfrm>
            <a:off x="1219352" y="4521200"/>
            <a:ext cx="1625700" cy="1625700"/>
          </a:xfrm>
          <a:prstGeom prst="roundRect">
            <a:avLst>
              <a:gd fmla="val 781313" name="adj"/>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debd9d390b_0_20"/>
          <p:cNvSpPr/>
          <p:nvPr/>
        </p:nvSpPr>
        <p:spPr>
          <a:xfrm>
            <a:off x="1644856" y="4845050"/>
            <a:ext cx="7749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01</a:t>
            </a:r>
            <a:endParaRPr b="0" i="0" sz="4800" u="none" cap="none" strike="noStrike">
              <a:solidFill>
                <a:schemeClr val="dk1"/>
              </a:solidFill>
              <a:latin typeface="Calibri"/>
              <a:ea typeface="Calibri"/>
              <a:cs typeface="Calibri"/>
              <a:sym typeface="Calibri"/>
            </a:endParaRPr>
          </a:p>
        </p:txBody>
      </p:sp>
      <p:sp>
        <p:nvSpPr>
          <p:cNvPr id="45" name="Google Shape;45;g2debd9d390b_0_20"/>
          <p:cNvSpPr/>
          <p:nvPr/>
        </p:nvSpPr>
        <p:spPr>
          <a:xfrm>
            <a:off x="1219352" y="6350000"/>
            <a:ext cx="73161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debd9d390b_0_20"/>
          <p:cNvSpPr/>
          <p:nvPr/>
        </p:nvSpPr>
        <p:spPr>
          <a:xfrm>
            <a:off x="1219352" y="6350000"/>
            <a:ext cx="7519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Introduction</a:t>
            </a:r>
            <a:endParaRPr b="0" i="0" sz="4800" u="none" cap="none" strike="noStrike">
              <a:solidFill>
                <a:schemeClr val="dk1"/>
              </a:solidFill>
              <a:latin typeface="Calibri"/>
              <a:ea typeface="Calibri"/>
              <a:cs typeface="Calibri"/>
              <a:sym typeface="Calibri"/>
            </a:endParaRPr>
          </a:p>
        </p:txBody>
      </p:sp>
      <p:sp>
        <p:nvSpPr>
          <p:cNvPr id="47" name="Google Shape;47;g2debd9d390b_0_20"/>
          <p:cNvSpPr/>
          <p:nvPr/>
        </p:nvSpPr>
        <p:spPr>
          <a:xfrm>
            <a:off x="1219352" y="7226300"/>
            <a:ext cx="74517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g2debd9d390b_0_20"/>
          <p:cNvSpPr/>
          <p:nvPr/>
        </p:nvSpPr>
        <p:spPr>
          <a:xfrm>
            <a:off x="1219352" y="9156700"/>
            <a:ext cx="7316100" cy="32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debd9d390b_0_20"/>
          <p:cNvSpPr/>
          <p:nvPr/>
        </p:nvSpPr>
        <p:spPr>
          <a:xfrm>
            <a:off x="1219352" y="9156700"/>
            <a:ext cx="1625700" cy="16257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debd9d390b_0_20"/>
          <p:cNvSpPr/>
          <p:nvPr/>
        </p:nvSpPr>
        <p:spPr>
          <a:xfrm>
            <a:off x="1632154" y="9480550"/>
            <a:ext cx="800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02</a:t>
            </a:r>
            <a:endParaRPr b="0" i="0" sz="4800" u="none" cap="none" strike="noStrike">
              <a:solidFill>
                <a:schemeClr val="dk1"/>
              </a:solidFill>
              <a:latin typeface="Calibri"/>
              <a:ea typeface="Calibri"/>
              <a:cs typeface="Calibri"/>
              <a:sym typeface="Calibri"/>
            </a:endParaRPr>
          </a:p>
        </p:txBody>
      </p:sp>
      <p:sp>
        <p:nvSpPr>
          <p:cNvPr id="51" name="Google Shape;51;g2debd9d390b_0_20"/>
          <p:cNvSpPr/>
          <p:nvPr/>
        </p:nvSpPr>
        <p:spPr>
          <a:xfrm>
            <a:off x="1219352" y="10985500"/>
            <a:ext cx="73161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debd9d390b_0_20"/>
          <p:cNvSpPr/>
          <p:nvPr/>
        </p:nvSpPr>
        <p:spPr>
          <a:xfrm>
            <a:off x="1219352" y="10985500"/>
            <a:ext cx="7519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Encounters</a:t>
            </a:r>
            <a:endParaRPr b="0" i="0" sz="4800" u="none" cap="none" strike="noStrike">
              <a:solidFill>
                <a:schemeClr val="dk1"/>
              </a:solidFill>
              <a:latin typeface="Calibri"/>
              <a:ea typeface="Calibri"/>
              <a:cs typeface="Calibri"/>
              <a:sym typeface="Calibri"/>
            </a:endParaRPr>
          </a:p>
        </p:txBody>
      </p:sp>
      <p:sp>
        <p:nvSpPr>
          <p:cNvPr id="53" name="Google Shape;53;g2debd9d390b_0_20"/>
          <p:cNvSpPr/>
          <p:nvPr/>
        </p:nvSpPr>
        <p:spPr>
          <a:xfrm>
            <a:off x="1219352" y="11861800"/>
            <a:ext cx="74517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Unicorn Sightings</a:t>
            </a:r>
            <a:endParaRPr b="0" i="0" sz="3200" u="none" cap="none" strike="noStrike">
              <a:solidFill>
                <a:schemeClr val="dk1"/>
              </a:solidFill>
              <a:latin typeface="Calibri"/>
              <a:ea typeface="Calibri"/>
              <a:cs typeface="Calibri"/>
              <a:sym typeface="Calibri"/>
            </a:endParaRPr>
          </a:p>
        </p:txBody>
      </p:sp>
      <p:sp>
        <p:nvSpPr>
          <p:cNvPr id="54" name="Google Shape;54;g2debd9d390b_0_20"/>
          <p:cNvSpPr/>
          <p:nvPr/>
        </p:nvSpPr>
        <p:spPr>
          <a:xfrm>
            <a:off x="8535467" y="4521200"/>
            <a:ext cx="7316100" cy="32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debd9d390b_0_20"/>
          <p:cNvSpPr/>
          <p:nvPr/>
        </p:nvSpPr>
        <p:spPr>
          <a:xfrm>
            <a:off x="8535467" y="4521200"/>
            <a:ext cx="1625700" cy="16257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debd9d390b_0_20"/>
          <p:cNvSpPr/>
          <p:nvPr/>
        </p:nvSpPr>
        <p:spPr>
          <a:xfrm>
            <a:off x="8954619" y="4845050"/>
            <a:ext cx="7875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03</a:t>
            </a:r>
            <a:endParaRPr b="0" i="0" sz="4800" u="none" cap="none" strike="noStrike">
              <a:solidFill>
                <a:schemeClr val="dk1"/>
              </a:solidFill>
              <a:latin typeface="Calibri"/>
              <a:ea typeface="Calibri"/>
              <a:cs typeface="Calibri"/>
              <a:sym typeface="Calibri"/>
            </a:endParaRPr>
          </a:p>
        </p:txBody>
      </p:sp>
      <p:sp>
        <p:nvSpPr>
          <p:cNvPr id="57" name="Google Shape;57;g2debd9d390b_0_20"/>
          <p:cNvSpPr/>
          <p:nvPr/>
        </p:nvSpPr>
        <p:spPr>
          <a:xfrm>
            <a:off x="8535467" y="6350000"/>
            <a:ext cx="73161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debd9d390b_0_20"/>
          <p:cNvSpPr/>
          <p:nvPr/>
        </p:nvSpPr>
        <p:spPr>
          <a:xfrm>
            <a:off x="8535467" y="6350000"/>
            <a:ext cx="7519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Wonders</a:t>
            </a:r>
            <a:endParaRPr b="0" i="0" sz="4800" u="none" cap="none" strike="noStrike">
              <a:solidFill>
                <a:schemeClr val="dk1"/>
              </a:solidFill>
              <a:latin typeface="Calibri"/>
              <a:ea typeface="Calibri"/>
              <a:cs typeface="Calibri"/>
              <a:sym typeface="Calibri"/>
            </a:endParaRPr>
          </a:p>
        </p:txBody>
      </p:sp>
      <p:sp>
        <p:nvSpPr>
          <p:cNvPr id="59" name="Google Shape;59;g2debd9d390b_0_20"/>
          <p:cNvSpPr/>
          <p:nvPr/>
        </p:nvSpPr>
        <p:spPr>
          <a:xfrm>
            <a:off x="8535467" y="7226300"/>
            <a:ext cx="74517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Wishes Granted</a:t>
            </a:r>
            <a:endParaRPr b="0" i="0" sz="3200" u="none" cap="none" strike="noStrike">
              <a:solidFill>
                <a:schemeClr val="dk1"/>
              </a:solidFill>
              <a:latin typeface="Calibri"/>
              <a:ea typeface="Calibri"/>
              <a:cs typeface="Calibri"/>
              <a:sym typeface="Calibri"/>
            </a:endParaRPr>
          </a:p>
        </p:txBody>
      </p:sp>
      <p:sp>
        <p:nvSpPr>
          <p:cNvPr id="60" name="Google Shape;60;g2debd9d390b_0_20"/>
          <p:cNvSpPr/>
          <p:nvPr/>
        </p:nvSpPr>
        <p:spPr>
          <a:xfrm>
            <a:off x="8535467" y="9156700"/>
            <a:ext cx="7316100" cy="32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debd9d390b_0_20"/>
          <p:cNvSpPr/>
          <p:nvPr/>
        </p:nvSpPr>
        <p:spPr>
          <a:xfrm>
            <a:off x="8535467" y="9156700"/>
            <a:ext cx="1625700" cy="1625700"/>
          </a:xfrm>
          <a:prstGeom prst="roundRect">
            <a:avLst>
              <a:gd fmla="val 781313" name="adj"/>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debd9d390b_0_20"/>
          <p:cNvSpPr/>
          <p:nvPr/>
        </p:nvSpPr>
        <p:spPr>
          <a:xfrm>
            <a:off x="8929216" y="9480550"/>
            <a:ext cx="8382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04</a:t>
            </a:r>
            <a:endParaRPr b="0" i="0" sz="4800" u="none" cap="none" strike="noStrike">
              <a:solidFill>
                <a:schemeClr val="dk1"/>
              </a:solidFill>
              <a:latin typeface="Calibri"/>
              <a:ea typeface="Calibri"/>
              <a:cs typeface="Calibri"/>
              <a:sym typeface="Calibri"/>
            </a:endParaRPr>
          </a:p>
        </p:txBody>
      </p:sp>
      <p:sp>
        <p:nvSpPr>
          <p:cNvPr id="63" name="Google Shape;63;g2debd9d390b_0_20"/>
          <p:cNvSpPr/>
          <p:nvPr/>
        </p:nvSpPr>
        <p:spPr>
          <a:xfrm>
            <a:off x="8535467" y="10985500"/>
            <a:ext cx="73161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debd9d390b_0_20"/>
          <p:cNvSpPr/>
          <p:nvPr/>
        </p:nvSpPr>
        <p:spPr>
          <a:xfrm>
            <a:off x="8535467" y="10985500"/>
            <a:ext cx="7519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Magic</a:t>
            </a:r>
            <a:endParaRPr b="0" i="0" sz="4800" u="none" cap="none" strike="noStrike">
              <a:solidFill>
                <a:schemeClr val="dk1"/>
              </a:solidFill>
              <a:latin typeface="Calibri"/>
              <a:ea typeface="Calibri"/>
              <a:cs typeface="Calibri"/>
              <a:sym typeface="Calibri"/>
            </a:endParaRPr>
          </a:p>
        </p:txBody>
      </p:sp>
      <p:sp>
        <p:nvSpPr>
          <p:cNvPr id="65" name="Google Shape;65;g2debd9d390b_0_20"/>
          <p:cNvSpPr/>
          <p:nvPr/>
        </p:nvSpPr>
        <p:spPr>
          <a:xfrm>
            <a:off x="8535467" y="11861800"/>
            <a:ext cx="74517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Spellcasting</a:t>
            </a:r>
            <a:endParaRPr b="0" i="0" sz="3200" u="none" cap="none" strike="noStrike">
              <a:solidFill>
                <a:schemeClr val="dk1"/>
              </a:solidFill>
              <a:latin typeface="Calibri"/>
              <a:ea typeface="Calibri"/>
              <a:cs typeface="Calibri"/>
              <a:sym typeface="Calibri"/>
            </a:endParaRPr>
          </a:p>
        </p:txBody>
      </p:sp>
      <p:sp>
        <p:nvSpPr>
          <p:cNvPr id="66" name="Google Shape;66;g2debd9d390b_0_20"/>
          <p:cNvSpPr/>
          <p:nvPr/>
        </p:nvSpPr>
        <p:spPr>
          <a:xfrm>
            <a:off x="15851581" y="4521200"/>
            <a:ext cx="7316100" cy="32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debd9d390b_0_20"/>
          <p:cNvSpPr/>
          <p:nvPr/>
        </p:nvSpPr>
        <p:spPr>
          <a:xfrm>
            <a:off x="15851581" y="4521200"/>
            <a:ext cx="1625700" cy="1625700"/>
          </a:xfrm>
          <a:prstGeom prst="roundRect">
            <a:avLst>
              <a:gd fmla="val 781313" name="adj"/>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debd9d390b_0_20"/>
          <p:cNvSpPr/>
          <p:nvPr/>
        </p:nvSpPr>
        <p:spPr>
          <a:xfrm>
            <a:off x="16283435" y="4845050"/>
            <a:ext cx="7620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05</a:t>
            </a:r>
            <a:endParaRPr b="0" i="0" sz="4800" u="none" cap="none" strike="noStrike">
              <a:solidFill>
                <a:schemeClr val="dk1"/>
              </a:solidFill>
              <a:latin typeface="Calibri"/>
              <a:ea typeface="Calibri"/>
              <a:cs typeface="Calibri"/>
              <a:sym typeface="Calibri"/>
            </a:endParaRPr>
          </a:p>
        </p:txBody>
      </p:sp>
      <p:sp>
        <p:nvSpPr>
          <p:cNvPr id="69" name="Google Shape;69;g2debd9d390b_0_20"/>
          <p:cNvSpPr/>
          <p:nvPr/>
        </p:nvSpPr>
        <p:spPr>
          <a:xfrm>
            <a:off x="15851581" y="6350000"/>
            <a:ext cx="73161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debd9d390b_0_20"/>
          <p:cNvSpPr/>
          <p:nvPr/>
        </p:nvSpPr>
        <p:spPr>
          <a:xfrm>
            <a:off x="15851581" y="6350000"/>
            <a:ext cx="7519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Adventure</a:t>
            </a:r>
            <a:endParaRPr b="0" i="0" sz="4800" u="none" cap="none" strike="noStrike">
              <a:solidFill>
                <a:schemeClr val="dk1"/>
              </a:solidFill>
              <a:latin typeface="Calibri"/>
              <a:ea typeface="Calibri"/>
              <a:cs typeface="Calibri"/>
              <a:sym typeface="Calibri"/>
            </a:endParaRPr>
          </a:p>
        </p:txBody>
      </p:sp>
      <p:sp>
        <p:nvSpPr>
          <p:cNvPr id="71" name="Google Shape;71;g2debd9d390b_0_20"/>
          <p:cNvSpPr/>
          <p:nvPr/>
        </p:nvSpPr>
        <p:spPr>
          <a:xfrm>
            <a:off x="15851581" y="7226300"/>
            <a:ext cx="74517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Happily Ever After</a:t>
            </a:r>
            <a:endParaRPr b="0" i="0" sz="3200" u="none" cap="none" strike="noStrike">
              <a:solidFill>
                <a:schemeClr val="dk1"/>
              </a:solidFill>
              <a:latin typeface="Calibri"/>
              <a:ea typeface="Calibri"/>
              <a:cs typeface="Calibri"/>
              <a:sym typeface="Calibri"/>
            </a:endParaRPr>
          </a:p>
        </p:txBody>
      </p:sp>
      <p:sp>
        <p:nvSpPr>
          <p:cNvPr id="72" name="Google Shape;72;g2debd9d390b_0_20"/>
          <p:cNvSpPr/>
          <p:nvPr/>
        </p:nvSpPr>
        <p:spPr>
          <a:xfrm>
            <a:off x="15851581" y="9156700"/>
            <a:ext cx="7316100" cy="32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debd9d390b_0_20"/>
          <p:cNvSpPr/>
          <p:nvPr/>
        </p:nvSpPr>
        <p:spPr>
          <a:xfrm>
            <a:off x="15851581" y="9156700"/>
            <a:ext cx="1625700" cy="16257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debd9d390b_0_20"/>
          <p:cNvSpPr/>
          <p:nvPr/>
        </p:nvSpPr>
        <p:spPr>
          <a:xfrm>
            <a:off x="16264383" y="9480550"/>
            <a:ext cx="800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06</a:t>
            </a:r>
            <a:endParaRPr b="0" i="0" sz="4800" u="none" cap="none" strike="noStrike">
              <a:solidFill>
                <a:schemeClr val="dk1"/>
              </a:solidFill>
              <a:latin typeface="Calibri"/>
              <a:ea typeface="Calibri"/>
              <a:cs typeface="Calibri"/>
              <a:sym typeface="Calibri"/>
            </a:endParaRPr>
          </a:p>
        </p:txBody>
      </p:sp>
      <p:sp>
        <p:nvSpPr>
          <p:cNvPr id="75" name="Google Shape;75;g2debd9d390b_0_20"/>
          <p:cNvSpPr/>
          <p:nvPr/>
        </p:nvSpPr>
        <p:spPr>
          <a:xfrm>
            <a:off x="15851581" y="10985500"/>
            <a:ext cx="73161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debd9d390b_0_20"/>
          <p:cNvSpPr/>
          <p:nvPr/>
        </p:nvSpPr>
        <p:spPr>
          <a:xfrm>
            <a:off x="15851581" y="10985500"/>
            <a:ext cx="7519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Conclusion</a:t>
            </a:r>
            <a:endParaRPr b="0" i="0" sz="4800" u="none" cap="none" strike="noStrike">
              <a:solidFill>
                <a:schemeClr val="dk1"/>
              </a:solidFill>
              <a:latin typeface="Calibri"/>
              <a:ea typeface="Calibri"/>
              <a:cs typeface="Calibri"/>
              <a:sym typeface="Calibri"/>
            </a:endParaRPr>
          </a:p>
        </p:txBody>
      </p:sp>
      <p:sp>
        <p:nvSpPr>
          <p:cNvPr id="77" name="Google Shape;77;g2debd9d390b_0_20"/>
          <p:cNvSpPr/>
          <p:nvPr/>
        </p:nvSpPr>
        <p:spPr>
          <a:xfrm>
            <a:off x="15851581" y="11861800"/>
            <a:ext cx="7451700" cy="64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82" name="Shape 82"/>
        <p:cNvGrpSpPr/>
        <p:nvPr/>
      </p:nvGrpSpPr>
      <p:grpSpPr>
        <a:xfrm>
          <a:off x="0" y="0"/>
          <a:ext cx="0" cy="0"/>
          <a:chOff x="0" y="0"/>
          <a:chExt cx="0" cy="0"/>
        </a:xfrm>
      </p:grpSpPr>
      <p:pic>
        <p:nvPicPr>
          <p:cNvPr descr=" " id="83" name="Google Shape;83;g2debd9d390b_0_6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4" name="Google Shape;84;g2debd9d390b_0_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g2debd9d390b_0_6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6" name="Google Shape;86;g2debd9d390b_0_64"/>
          <p:cNvSpPr/>
          <p:nvPr/>
        </p:nvSpPr>
        <p:spPr>
          <a:xfrm>
            <a:off x="2959470" y="2432050"/>
            <a:ext cx="140817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The Realm of the Extraordinary</a:t>
            </a:r>
            <a:endParaRPr b="0" i="0" sz="8000" u="none" cap="none" strike="noStrike">
              <a:solidFill>
                <a:schemeClr val="dk1"/>
              </a:solidFill>
              <a:latin typeface="Calibri"/>
              <a:ea typeface="Calibri"/>
              <a:cs typeface="Calibri"/>
              <a:sym typeface="Calibri"/>
            </a:endParaRPr>
          </a:p>
        </p:txBody>
      </p:sp>
      <p:sp>
        <p:nvSpPr>
          <p:cNvPr id="87" name="Google Shape;87;g2debd9d390b_0_64"/>
          <p:cNvSpPr/>
          <p:nvPr/>
        </p:nvSpPr>
        <p:spPr>
          <a:xfrm>
            <a:off x="2959470" y="4737100"/>
            <a:ext cx="8861400" cy="419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8" name="Google Shape;88;g2debd9d390b_0_64"/>
          <p:cNvSpPr/>
          <p:nvPr/>
        </p:nvSpPr>
        <p:spPr>
          <a:xfrm>
            <a:off x="12701588" y="4737100"/>
            <a:ext cx="8861400" cy="419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93" name="Shape 93"/>
        <p:cNvGrpSpPr/>
        <p:nvPr/>
      </p:nvGrpSpPr>
      <p:grpSpPr>
        <a:xfrm>
          <a:off x="0" y="0"/>
          <a:ext cx="0" cy="0"/>
          <a:chOff x="0" y="0"/>
          <a:chExt cx="0" cy="0"/>
        </a:xfrm>
      </p:grpSpPr>
      <p:pic>
        <p:nvPicPr>
          <p:cNvPr descr=" " id="94" name="Google Shape;94;g2debd9d390b_0_7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5" name="Google Shape;95;g2debd9d390b_0_74"/>
          <p:cNvPicPr preferRelativeResize="0"/>
          <p:nvPr/>
        </p:nvPicPr>
        <p:blipFill rotWithShape="1">
          <a:blip r:embed="rId4">
            <a:alphaModFix/>
          </a:blip>
          <a:srcRect b="0" l="0" r="0" t="0"/>
          <a:stretch/>
        </p:blipFill>
        <p:spPr>
          <a:xfrm>
            <a:off x="0" y="7175500"/>
            <a:ext cx="24387048" cy="6540500"/>
          </a:xfrm>
          <a:prstGeom prst="rect">
            <a:avLst/>
          </a:prstGeom>
          <a:noFill/>
          <a:ln>
            <a:noFill/>
          </a:ln>
        </p:spPr>
      </p:pic>
      <p:pic>
        <p:nvPicPr>
          <p:cNvPr descr=" " id="96" name="Google Shape;96;g2debd9d390b_0_74"/>
          <p:cNvPicPr preferRelativeResize="0"/>
          <p:nvPr/>
        </p:nvPicPr>
        <p:blipFill rotWithShape="1">
          <a:blip r:embed="rId5">
            <a:alphaModFix/>
          </a:blip>
          <a:srcRect b="0" l="0" r="0" t="0"/>
          <a:stretch/>
        </p:blipFill>
        <p:spPr>
          <a:xfrm>
            <a:off x="23370921" y="10515600"/>
            <a:ext cx="1016127" cy="3200400"/>
          </a:xfrm>
          <a:prstGeom prst="rect">
            <a:avLst/>
          </a:prstGeom>
          <a:noFill/>
          <a:ln>
            <a:noFill/>
          </a:ln>
        </p:spPr>
      </p:pic>
      <p:sp>
        <p:nvSpPr>
          <p:cNvPr id="97" name="Google Shape;97;g2debd9d390b_0_74"/>
          <p:cNvSpPr/>
          <p:nvPr/>
        </p:nvSpPr>
        <p:spPr>
          <a:xfrm>
            <a:off x="1905238" y="1600200"/>
            <a:ext cx="9869100" cy="4432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debd9d390b_0_74"/>
          <p:cNvPicPr preferRelativeResize="0"/>
          <p:nvPr/>
        </p:nvPicPr>
        <p:blipFill rotWithShape="1">
          <a:blip r:embed="rId6">
            <a:alphaModFix/>
          </a:blip>
          <a:srcRect b="0" l="0" r="0" t="0"/>
          <a:stretch/>
        </p:blipFill>
        <p:spPr>
          <a:xfrm>
            <a:off x="6015777" y="1905000"/>
            <a:ext cx="1648053" cy="1625606"/>
          </a:xfrm>
          <a:prstGeom prst="rect">
            <a:avLst/>
          </a:prstGeom>
          <a:noFill/>
          <a:ln>
            <a:noFill/>
          </a:ln>
        </p:spPr>
      </p:pic>
      <p:sp>
        <p:nvSpPr>
          <p:cNvPr id="99" name="Google Shape;99;g2debd9d390b_0_74"/>
          <p:cNvSpPr/>
          <p:nvPr/>
        </p:nvSpPr>
        <p:spPr>
          <a:xfrm>
            <a:off x="2311689" y="3835406"/>
            <a:ext cx="9056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debd9d390b_0_74"/>
          <p:cNvSpPr/>
          <p:nvPr/>
        </p:nvSpPr>
        <p:spPr>
          <a:xfrm>
            <a:off x="2210076" y="3835406"/>
            <a:ext cx="92595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Unicorn Sightings</a:t>
            </a:r>
            <a:endParaRPr b="0" i="0" sz="4800" u="none" cap="none" strike="noStrike">
              <a:solidFill>
                <a:schemeClr val="dk1"/>
              </a:solidFill>
              <a:latin typeface="Calibri"/>
              <a:ea typeface="Calibri"/>
              <a:cs typeface="Calibri"/>
              <a:sym typeface="Calibri"/>
            </a:endParaRPr>
          </a:p>
        </p:txBody>
      </p:sp>
      <p:sp>
        <p:nvSpPr>
          <p:cNvPr id="101" name="Google Shape;101;g2debd9d390b_0_74"/>
          <p:cNvSpPr/>
          <p:nvPr/>
        </p:nvSpPr>
        <p:spPr>
          <a:xfrm>
            <a:off x="2243947" y="4711706"/>
            <a:ext cx="91917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record of the number of unicorns spotted in the fantasy realm and the beauty and mystery  creatures.</a:t>
            </a:r>
            <a:endParaRPr b="0" i="0" sz="3200" u="none" cap="none" strike="noStrike">
              <a:solidFill>
                <a:schemeClr val="dk1"/>
              </a:solidFill>
              <a:latin typeface="Calibri"/>
              <a:ea typeface="Calibri"/>
              <a:cs typeface="Calibri"/>
              <a:sym typeface="Calibri"/>
            </a:endParaRPr>
          </a:p>
        </p:txBody>
      </p:sp>
      <p:sp>
        <p:nvSpPr>
          <p:cNvPr id="102" name="Google Shape;102;g2debd9d390b_0_74"/>
          <p:cNvSpPr/>
          <p:nvPr/>
        </p:nvSpPr>
        <p:spPr>
          <a:xfrm>
            <a:off x="12612676" y="1600200"/>
            <a:ext cx="9869100" cy="4432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debd9d390b_0_74"/>
          <p:cNvPicPr preferRelativeResize="0"/>
          <p:nvPr/>
        </p:nvPicPr>
        <p:blipFill rotWithShape="1">
          <a:blip r:embed="rId7">
            <a:alphaModFix/>
          </a:blip>
          <a:srcRect b="0" l="0" r="0" t="0"/>
          <a:stretch/>
        </p:blipFill>
        <p:spPr>
          <a:xfrm>
            <a:off x="16867060" y="1905000"/>
            <a:ext cx="1360366" cy="1625600"/>
          </a:xfrm>
          <a:prstGeom prst="rect">
            <a:avLst/>
          </a:prstGeom>
          <a:noFill/>
          <a:ln>
            <a:noFill/>
          </a:ln>
        </p:spPr>
      </p:pic>
      <p:sp>
        <p:nvSpPr>
          <p:cNvPr id="104" name="Google Shape;104;g2debd9d390b_0_74"/>
          <p:cNvSpPr/>
          <p:nvPr/>
        </p:nvSpPr>
        <p:spPr>
          <a:xfrm>
            <a:off x="13019127" y="3835400"/>
            <a:ext cx="9056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2debd9d390b_0_74"/>
          <p:cNvSpPr/>
          <p:nvPr/>
        </p:nvSpPr>
        <p:spPr>
          <a:xfrm>
            <a:off x="12917514" y="3835400"/>
            <a:ext cx="92595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Dragon Taming</a:t>
            </a:r>
            <a:endParaRPr b="0" i="0" sz="4800" u="none" cap="none" strike="noStrike">
              <a:solidFill>
                <a:schemeClr val="dk1"/>
              </a:solidFill>
              <a:latin typeface="Calibri"/>
              <a:ea typeface="Calibri"/>
              <a:cs typeface="Calibri"/>
              <a:sym typeface="Calibri"/>
            </a:endParaRPr>
          </a:p>
        </p:txBody>
      </p:sp>
      <p:sp>
        <p:nvSpPr>
          <p:cNvPr id="106" name="Google Shape;106;g2debd9d390b_0_74"/>
          <p:cNvSpPr/>
          <p:nvPr/>
        </p:nvSpPr>
        <p:spPr>
          <a:xfrm>
            <a:off x="12951385" y="4711700"/>
            <a:ext cx="9191700" cy="115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11" name="Shape 111"/>
        <p:cNvGrpSpPr/>
        <p:nvPr/>
      </p:nvGrpSpPr>
      <p:grpSpPr>
        <a:xfrm>
          <a:off x="0" y="0"/>
          <a:ext cx="0" cy="0"/>
          <a:chOff x="0" y="0"/>
          <a:chExt cx="0" cy="0"/>
        </a:xfrm>
      </p:grpSpPr>
      <p:pic>
        <p:nvPicPr>
          <p:cNvPr descr=" " id="112" name="Google Shape;112;g2debd9d390b_0_9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3" name="Google Shape;113;g2debd9d390b_0_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debd9d390b_0_9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5" name="Google Shape;115;g2debd9d390b_0_91"/>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debd9d390b_0_91"/>
          <p:cNvPicPr preferRelativeResize="0"/>
          <p:nvPr/>
        </p:nvPicPr>
        <p:blipFill rotWithShape="1">
          <a:blip r:embed="rId5">
            <a:alphaModFix/>
          </a:blip>
          <a:srcRect b="0" l="0" r="0" t="0"/>
          <a:stretch/>
        </p:blipFill>
        <p:spPr>
          <a:xfrm>
            <a:off x="2934067" y="1384300"/>
            <a:ext cx="8129016" cy="7594600"/>
          </a:xfrm>
          <a:prstGeom prst="rect">
            <a:avLst/>
          </a:prstGeom>
          <a:noFill/>
          <a:ln>
            <a:noFill/>
          </a:ln>
        </p:spPr>
      </p:pic>
      <p:sp>
        <p:nvSpPr>
          <p:cNvPr id="117" name="Google Shape;117;g2debd9d390b_0_91"/>
          <p:cNvSpPr/>
          <p:nvPr/>
        </p:nvSpPr>
        <p:spPr>
          <a:xfrm>
            <a:off x="2934067" y="9588500"/>
            <a:ext cx="8129100" cy="1384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debd9d390b_0_91"/>
          <p:cNvSpPr/>
          <p:nvPr/>
        </p:nvSpPr>
        <p:spPr>
          <a:xfrm>
            <a:off x="3696162" y="9893300"/>
            <a:ext cx="49536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Unicorn Sightings</a:t>
            </a:r>
            <a:endParaRPr b="0" i="0" sz="4800" u="none" cap="none" strike="noStrike">
              <a:solidFill>
                <a:schemeClr val="dk1"/>
              </a:solidFill>
              <a:latin typeface="Calibri"/>
              <a:ea typeface="Calibri"/>
              <a:cs typeface="Calibri"/>
              <a:sym typeface="Calibri"/>
            </a:endParaRPr>
          </a:p>
        </p:txBody>
      </p:sp>
      <p:sp>
        <p:nvSpPr>
          <p:cNvPr id="119" name="Google Shape;119;g2debd9d390b_0_91"/>
          <p:cNvSpPr/>
          <p:nvPr/>
        </p:nvSpPr>
        <p:spPr>
          <a:xfrm>
            <a:off x="2934067" y="11582400"/>
            <a:ext cx="8129100" cy="10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debd9d390b_0_91"/>
          <p:cNvSpPr/>
          <p:nvPr/>
        </p:nvSpPr>
        <p:spPr>
          <a:xfrm>
            <a:off x="2934067" y="11582400"/>
            <a:ext cx="82644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1" name="Google Shape;121;g2debd9d390b_0_91"/>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debd9d390b_0_91"/>
          <p:cNvPicPr preferRelativeResize="0"/>
          <p:nvPr/>
        </p:nvPicPr>
        <p:blipFill rotWithShape="1">
          <a:blip r:embed="rId6">
            <a:alphaModFix/>
          </a:blip>
          <a:srcRect b="0" l="0" r="0" t="0"/>
          <a:stretch/>
        </p:blipFill>
        <p:spPr>
          <a:xfrm>
            <a:off x="13323965" y="1384300"/>
            <a:ext cx="8129016" cy="7594600"/>
          </a:xfrm>
          <a:prstGeom prst="rect">
            <a:avLst/>
          </a:prstGeom>
          <a:noFill/>
          <a:ln>
            <a:noFill/>
          </a:ln>
        </p:spPr>
      </p:pic>
      <p:sp>
        <p:nvSpPr>
          <p:cNvPr id="123" name="Google Shape;123;g2debd9d390b_0_91"/>
          <p:cNvSpPr/>
          <p:nvPr/>
        </p:nvSpPr>
        <p:spPr>
          <a:xfrm>
            <a:off x="13323965" y="9588500"/>
            <a:ext cx="8129100" cy="1384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debd9d390b_0_91"/>
          <p:cNvSpPr/>
          <p:nvPr/>
        </p:nvSpPr>
        <p:spPr>
          <a:xfrm>
            <a:off x="14086061" y="9893300"/>
            <a:ext cx="428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Dragon Taming</a:t>
            </a:r>
            <a:endParaRPr b="0" i="0" sz="4800" u="none" cap="none" strike="noStrike">
              <a:solidFill>
                <a:schemeClr val="dk1"/>
              </a:solidFill>
              <a:latin typeface="Calibri"/>
              <a:ea typeface="Calibri"/>
              <a:cs typeface="Calibri"/>
              <a:sym typeface="Calibri"/>
            </a:endParaRPr>
          </a:p>
        </p:txBody>
      </p:sp>
      <p:sp>
        <p:nvSpPr>
          <p:cNvPr id="125" name="Google Shape;125;g2debd9d390b_0_91"/>
          <p:cNvSpPr/>
          <p:nvPr/>
        </p:nvSpPr>
        <p:spPr>
          <a:xfrm>
            <a:off x="13323965" y="11582400"/>
            <a:ext cx="8129100" cy="10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debd9d390b_0_91"/>
          <p:cNvSpPr/>
          <p:nvPr/>
        </p:nvSpPr>
        <p:spPr>
          <a:xfrm>
            <a:off x="13323965" y="11582400"/>
            <a:ext cx="82644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31" name="Shape 131"/>
        <p:cNvGrpSpPr/>
        <p:nvPr/>
      </p:nvGrpSpPr>
      <p:grpSpPr>
        <a:xfrm>
          <a:off x="0" y="0"/>
          <a:ext cx="0" cy="0"/>
          <a:chOff x="0" y="0"/>
          <a:chExt cx="0" cy="0"/>
        </a:xfrm>
      </p:grpSpPr>
      <p:pic>
        <p:nvPicPr>
          <p:cNvPr descr=" " id="132" name="Google Shape;132;g2debd9d390b_0_1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33" name="Google Shape;133;g2debd9d390b_0_1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debd9d390b_0_1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5" name="Google Shape;135;g2debd9d390b_0_110"/>
          <p:cNvPicPr preferRelativeResize="0"/>
          <p:nvPr/>
        </p:nvPicPr>
        <p:blipFill rotWithShape="1">
          <a:blip r:embed="rId5">
            <a:alphaModFix/>
          </a:blip>
          <a:srcRect b="0" l="0" r="0" t="0"/>
          <a:stretch/>
        </p:blipFill>
        <p:spPr>
          <a:xfrm>
            <a:off x="914514" y="1384300"/>
            <a:ext cx="5966698" cy="4437887"/>
          </a:xfrm>
          <a:prstGeom prst="rect">
            <a:avLst/>
          </a:prstGeom>
          <a:noFill/>
          <a:ln>
            <a:noFill/>
          </a:ln>
        </p:spPr>
      </p:pic>
      <p:sp>
        <p:nvSpPr>
          <p:cNvPr id="136" name="Google Shape;136;g2debd9d390b_0_110"/>
          <p:cNvSpPr/>
          <p:nvPr/>
        </p:nvSpPr>
        <p:spPr>
          <a:xfrm>
            <a:off x="5842730" y="4699000"/>
            <a:ext cx="13603500" cy="476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debd9d390b_0_110"/>
          <p:cNvSpPr/>
          <p:nvPr/>
        </p:nvSpPr>
        <p:spPr>
          <a:xfrm>
            <a:off x="5842730" y="4699000"/>
            <a:ext cx="13806600" cy="407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euton"/>
              <a:buNone/>
            </a:pPr>
            <a:r>
              <a:rPr b="1" i="0" lang="en-US" sz="4800" u="none" cap="none" strike="noStrike">
                <a:solidFill>
                  <a:srgbClr val="0E0E0E"/>
                </a:solidFill>
                <a:latin typeface="Neuton"/>
                <a:ea typeface="Neuton"/>
                <a:cs typeface="Neuton"/>
                <a:sym typeface="Neuto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8" name="Google Shape;138;g2debd9d390b_0_110"/>
          <p:cNvSpPr/>
          <p:nvPr/>
        </p:nvSpPr>
        <p:spPr>
          <a:xfrm>
            <a:off x="15762670" y="8877300"/>
            <a:ext cx="38358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euton"/>
              <a:buNone/>
            </a:pPr>
            <a:r>
              <a:rPr b="1" i="0" lang="en-US" sz="3600" u="none" cap="none" strike="noStrike">
                <a:solidFill>
                  <a:srgbClr val="0E0E0E"/>
                </a:solidFill>
                <a:latin typeface="Neuton"/>
                <a:ea typeface="Neuton"/>
                <a:cs typeface="Neuton"/>
                <a:sym typeface="Neuto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43" name="Shape 143"/>
        <p:cNvGrpSpPr/>
        <p:nvPr/>
      </p:nvGrpSpPr>
      <p:grpSpPr>
        <a:xfrm>
          <a:off x="0" y="0"/>
          <a:ext cx="0" cy="0"/>
          <a:chOff x="0" y="0"/>
          <a:chExt cx="0" cy="0"/>
        </a:xfrm>
      </p:grpSpPr>
      <p:pic>
        <p:nvPicPr>
          <p:cNvPr descr=" " id="144" name="Google Shape;144;g2debd9d390b_0_1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5" name="Google Shape;145;g2debd9d390b_0_1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debd9d390b_0_1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47" name="Google Shape;147;g2debd9d390b_0_121"/>
          <p:cNvSpPr/>
          <p:nvPr/>
        </p:nvSpPr>
        <p:spPr>
          <a:xfrm>
            <a:off x="2743543" y="2324100"/>
            <a:ext cx="7049400" cy="270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debd9d390b_0_121"/>
          <p:cNvSpPr/>
          <p:nvPr/>
        </p:nvSpPr>
        <p:spPr>
          <a:xfrm>
            <a:off x="2743543" y="2324100"/>
            <a:ext cx="7049400" cy="1384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debd9d390b_0_121"/>
          <p:cNvSpPr/>
          <p:nvPr/>
        </p:nvSpPr>
        <p:spPr>
          <a:xfrm>
            <a:off x="3505638" y="2628900"/>
            <a:ext cx="428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Dragon Taming </a:t>
            </a:r>
            <a:endParaRPr b="0" i="0" sz="4800" u="none" cap="none" strike="noStrike">
              <a:solidFill>
                <a:schemeClr val="dk1"/>
              </a:solidFill>
              <a:latin typeface="Calibri"/>
              <a:ea typeface="Calibri"/>
              <a:cs typeface="Calibri"/>
              <a:sym typeface="Calibri"/>
            </a:endParaRPr>
          </a:p>
        </p:txBody>
      </p:sp>
      <p:sp>
        <p:nvSpPr>
          <p:cNvPr id="150" name="Google Shape;150;g2debd9d390b_0_121"/>
          <p:cNvSpPr/>
          <p:nvPr/>
        </p:nvSpPr>
        <p:spPr>
          <a:xfrm>
            <a:off x="2743543" y="4013200"/>
            <a:ext cx="71850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1" name="Google Shape;151;g2debd9d390b_0_121"/>
          <p:cNvSpPr/>
          <p:nvPr/>
        </p:nvSpPr>
        <p:spPr>
          <a:xfrm>
            <a:off x="2743543" y="5867400"/>
            <a:ext cx="7049400" cy="270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debd9d390b_0_121"/>
          <p:cNvSpPr/>
          <p:nvPr/>
        </p:nvSpPr>
        <p:spPr>
          <a:xfrm>
            <a:off x="2743543" y="5867400"/>
            <a:ext cx="7049400" cy="1384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debd9d390b_0_121"/>
          <p:cNvSpPr/>
          <p:nvPr/>
        </p:nvSpPr>
        <p:spPr>
          <a:xfrm>
            <a:off x="3505638" y="6172200"/>
            <a:ext cx="5194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The Art of Unicorn</a:t>
            </a:r>
            <a:endParaRPr b="0" i="0" sz="4800" u="none" cap="none" strike="noStrike">
              <a:solidFill>
                <a:schemeClr val="dk1"/>
              </a:solidFill>
              <a:latin typeface="Calibri"/>
              <a:ea typeface="Calibri"/>
              <a:cs typeface="Calibri"/>
              <a:sym typeface="Calibri"/>
            </a:endParaRPr>
          </a:p>
        </p:txBody>
      </p:sp>
      <p:sp>
        <p:nvSpPr>
          <p:cNvPr id="154" name="Google Shape;154;g2debd9d390b_0_121"/>
          <p:cNvSpPr/>
          <p:nvPr/>
        </p:nvSpPr>
        <p:spPr>
          <a:xfrm>
            <a:off x="2743543" y="7556500"/>
            <a:ext cx="71850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55" name="Google Shape;155;g2debd9d390b_0_121"/>
          <p:cNvSpPr/>
          <p:nvPr/>
        </p:nvSpPr>
        <p:spPr>
          <a:xfrm>
            <a:off x="2743543" y="9410700"/>
            <a:ext cx="7049400" cy="270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debd9d390b_0_121"/>
          <p:cNvSpPr/>
          <p:nvPr/>
        </p:nvSpPr>
        <p:spPr>
          <a:xfrm>
            <a:off x="2743543" y="9410700"/>
            <a:ext cx="7049400" cy="1384200"/>
          </a:xfrm>
          <a:prstGeom prst="rect">
            <a:avLst/>
          </a:prstGeom>
          <a:solidFill>
            <a:srgbClr val="C7C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debd9d390b_0_121"/>
          <p:cNvSpPr/>
          <p:nvPr/>
        </p:nvSpPr>
        <p:spPr>
          <a:xfrm>
            <a:off x="3505638" y="9715500"/>
            <a:ext cx="428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Neuton"/>
              <a:buNone/>
            </a:pPr>
            <a:r>
              <a:rPr b="1" i="0" lang="en-US" sz="4800" u="none" cap="none" strike="noStrike">
                <a:solidFill>
                  <a:srgbClr val="000000"/>
                </a:solidFill>
                <a:latin typeface="Neuton"/>
                <a:ea typeface="Neuton"/>
                <a:cs typeface="Neuton"/>
                <a:sym typeface="Neuton"/>
              </a:rPr>
              <a:t>Dragon Taming </a:t>
            </a:r>
            <a:endParaRPr b="0" i="0" sz="4800" u="none" cap="none" strike="noStrike">
              <a:solidFill>
                <a:schemeClr val="dk1"/>
              </a:solidFill>
              <a:latin typeface="Calibri"/>
              <a:ea typeface="Calibri"/>
              <a:cs typeface="Calibri"/>
              <a:sym typeface="Calibri"/>
            </a:endParaRPr>
          </a:p>
        </p:txBody>
      </p:sp>
      <p:sp>
        <p:nvSpPr>
          <p:cNvPr id="158" name="Google Shape;158;g2debd9d390b_0_121"/>
          <p:cNvSpPr/>
          <p:nvPr/>
        </p:nvSpPr>
        <p:spPr>
          <a:xfrm>
            <a:off x="2743543" y="11099800"/>
            <a:ext cx="71850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pic>
        <p:nvPicPr>
          <p:cNvPr descr=" " id="159" name="Google Shape;159;g2debd9d390b_0_121"/>
          <p:cNvPicPr preferRelativeResize="0"/>
          <p:nvPr/>
        </p:nvPicPr>
        <p:blipFill rotWithShape="1">
          <a:blip r:embed="rId5">
            <a:alphaModFix/>
          </a:blip>
          <a:srcRect b="0" l="0" r="0" t="0"/>
          <a:stretch/>
        </p:blipFill>
        <p:spPr>
          <a:xfrm>
            <a:off x="10999575" y="1854200"/>
            <a:ext cx="11964895" cy="10845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64" name="Shape 164"/>
        <p:cNvGrpSpPr/>
        <p:nvPr/>
      </p:nvGrpSpPr>
      <p:grpSpPr>
        <a:xfrm>
          <a:off x="0" y="0"/>
          <a:ext cx="0" cy="0"/>
          <a:chOff x="0" y="0"/>
          <a:chExt cx="0" cy="0"/>
        </a:xfrm>
      </p:grpSpPr>
      <p:pic>
        <p:nvPicPr>
          <p:cNvPr descr=" " id="165" name="Google Shape;165;g2debd9d390b_0_14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66" name="Google Shape;166;g2debd9d390b_0_141"/>
          <p:cNvSpPr/>
          <p:nvPr/>
        </p:nvSpPr>
        <p:spPr>
          <a:xfrm>
            <a:off x="4261383" y="1397000"/>
            <a:ext cx="149454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Neuton"/>
              <a:buNone/>
            </a:pPr>
            <a:r>
              <a:rPr b="1" i="0" lang="en-US" sz="8000" u="none" cap="none" strike="noStrike">
                <a:solidFill>
                  <a:srgbClr val="000000"/>
                </a:solidFill>
                <a:latin typeface="Neuton"/>
                <a:ea typeface="Neuton"/>
                <a:cs typeface="Neuton"/>
                <a:sym typeface="Neuton"/>
              </a:rPr>
              <a:t>The Magic of Dragons: A Research</a:t>
            </a:r>
            <a:endParaRPr b="0" i="0" sz="8000" u="none" cap="none" strike="noStrike">
              <a:solidFill>
                <a:schemeClr val="dk1"/>
              </a:solidFill>
              <a:latin typeface="Calibri"/>
              <a:ea typeface="Calibri"/>
              <a:cs typeface="Calibri"/>
              <a:sym typeface="Calibri"/>
            </a:endParaRPr>
          </a:p>
        </p:txBody>
      </p:sp>
      <p:sp>
        <p:nvSpPr>
          <p:cNvPr id="167" name="Google Shape;167;g2debd9d390b_0_141"/>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debd9d390b_0_141"/>
          <p:cNvSpPr/>
          <p:nvPr/>
        </p:nvSpPr>
        <p:spPr>
          <a:xfrm>
            <a:off x="14200375" y="4406900"/>
            <a:ext cx="8205300" cy="82041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debd9d390b_0_141"/>
          <p:cNvSpPr/>
          <p:nvPr/>
        </p:nvSpPr>
        <p:spPr>
          <a:xfrm>
            <a:off x="15229203" y="6299200"/>
            <a:ext cx="6160200" cy="61596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debd9d390b_0_141"/>
          <p:cNvSpPr/>
          <p:nvPr/>
        </p:nvSpPr>
        <p:spPr>
          <a:xfrm>
            <a:off x="16258032" y="8178800"/>
            <a:ext cx="4089900" cy="40893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debd9d390b_0_141"/>
          <p:cNvSpPr/>
          <p:nvPr/>
        </p:nvSpPr>
        <p:spPr>
          <a:xfrm>
            <a:off x="17566296" y="4927600"/>
            <a:ext cx="1460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Neuton"/>
              <a:buNone/>
            </a:pPr>
            <a:r>
              <a:rPr b="1" i="0" lang="en-US" sz="4800" u="none" cap="none" strike="noStrike">
                <a:solidFill>
                  <a:srgbClr val="272727"/>
                </a:solidFill>
                <a:latin typeface="Neuton"/>
                <a:ea typeface="Neuton"/>
                <a:cs typeface="Neuton"/>
                <a:sym typeface="Neuton"/>
              </a:rPr>
              <a:t>6.7M</a:t>
            </a:r>
            <a:endParaRPr b="0" i="0" sz="4800" u="none" cap="none" strike="noStrike">
              <a:solidFill>
                <a:schemeClr val="dk1"/>
              </a:solidFill>
              <a:latin typeface="Calibri"/>
              <a:ea typeface="Calibri"/>
              <a:cs typeface="Calibri"/>
              <a:sym typeface="Calibri"/>
            </a:endParaRPr>
          </a:p>
        </p:txBody>
      </p:sp>
      <p:sp>
        <p:nvSpPr>
          <p:cNvPr id="172" name="Google Shape;172;g2debd9d390b_0_141"/>
          <p:cNvSpPr/>
          <p:nvPr/>
        </p:nvSpPr>
        <p:spPr>
          <a:xfrm>
            <a:off x="17578997" y="9740900"/>
            <a:ext cx="1460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Neuton"/>
              <a:buNone/>
            </a:pPr>
            <a:r>
              <a:rPr b="1" i="0" lang="en-US" sz="4800" u="none" cap="none" strike="noStrike">
                <a:solidFill>
                  <a:srgbClr val="272727"/>
                </a:solidFill>
                <a:latin typeface="Neuton"/>
                <a:ea typeface="Neuton"/>
                <a:cs typeface="Neuton"/>
                <a:sym typeface="Neuton"/>
              </a:rPr>
              <a:t>2.3M</a:t>
            </a:r>
            <a:endParaRPr b="0" i="0" sz="4800" u="none" cap="none" strike="noStrike">
              <a:solidFill>
                <a:schemeClr val="dk1"/>
              </a:solidFill>
              <a:latin typeface="Calibri"/>
              <a:ea typeface="Calibri"/>
              <a:cs typeface="Calibri"/>
              <a:sym typeface="Calibri"/>
            </a:endParaRPr>
          </a:p>
        </p:txBody>
      </p:sp>
      <p:sp>
        <p:nvSpPr>
          <p:cNvPr id="173" name="Google Shape;173;g2debd9d390b_0_141"/>
          <p:cNvSpPr/>
          <p:nvPr/>
        </p:nvSpPr>
        <p:spPr>
          <a:xfrm>
            <a:off x="17528191" y="6807200"/>
            <a:ext cx="15624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Neuton"/>
              <a:buNone/>
            </a:pPr>
            <a:r>
              <a:rPr b="1" i="0" lang="en-US" sz="4800" u="none" cap="none" strike="noStrike">
                <a:solidFill>
                  <a:srgbClr val="272727"/>
                </a:solidFill>
                <a:latin typeface="Neuton"/>
                <a:ea typeface="Neuton"/>
                <a:cs typeface="Neuton"/>
                <a:sym typeface="Neuton"/>
              </a:rPr>
              <a:t>4.4M</a:t>
            </a:r>
            <a:endParaRPr b="0" i="0" sz="4800" u="none" cap="none" strike="noStrike">
              <a:solidFill>
                <a:schemeClr val="dk1"/>
              </a:solidFill>
              <a:latin typeface="Calibri"/>
              <a:ea typeface="Calibri"/>
              <a:cs typeface="Calibri"/>
              <a:sym typeface="Calibri"/>
            </a:endParaRPr>
          </a:p>
        </p:txBody>
      </p:sp>
      <p:sp>
        <p:nvSpPr>
          <p:cNvPr id="174" name="Google Shape;174;g2debd9d390b_0_1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debd9d390b_0_14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6" name="Google Shape;176;g2debd9d390b_0_141"/>
          <p:cNvSpPr/>
          <p:nvPr/>
        </p:nvSpPr>
        <p:spPr>
          <a:xfrm>
            <a:off x="3734267" y="3594100"/>
            <a:ext cx="84594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debd9d390b_0_141"/>
          <p:cNvSpPr/>
          <p:nvPr/>
        </p:nvSpPr>
        <p:spPr>
          <a:xfrm>
            <a:off x="3734267" y="35941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g2debd9d390b_0_141"/>
          <p:cNvPicPr preferRelativeResize="0"/>
          <p:nvPr/>
        </p:nvPicPr>
        <p:blipFill rotWithShape="1">
          <a:blip r:embed="rId5">
            <a:alphaModFix/>
          </a:blip>
          <a:srcRect b="0" l="0" r="0" t="0"/>
          <a:stretch/>
        </p:blipFill>
        <p:spPr>
          <a:xfrm>
            <a:off x="3734267" y="3594100"/>
            <a:ext cx="1016127" cy="1016000"/>
          </a:xfrm>
          <a:prstGeom prst="rect">
            <a:avLst/>
          </a:prstGeom>
          <a:noFill/>
          <a:ln>
            <a:noFill/>
          </a:ln>
        </p:spPr>
      </p:pic>
      <p:pic>
        <p:nvPicPr>
          <p:cNvPr descr=" " id="179" name="Google Shape;179;g2debd9d390b_0_141"/>
          <p:cNvPicPr preferRelativeResize="0"/>
          <p:nvPr/>
        </p:nvPicPr>
        <p:blipFill rotWithShape="1">
          <a:blip r:embed="rId6">
            <a:alphaModFix/>
          </a:blip>
          <a:srcRect b="0" l="0" r="0" t="0"/>
          <a:stretch/>
        </p:blipFill>
        <p:spPr>
          <a:xfrm>
            <a:off x="3896014" y="3689350"/>
            <a:ext cx="693626" cy="825537"/>
          </a:xfrm>
          <a:prstGeom prst="rect">
            <a:avLst/>
          </a:prstGeom>
          <a:noFill/>
          <a:ln>
            <a:noFill/>
          </a:ln>
        </p:spPr>
      </p:pic>
      <p:sp>
        <p:nvSpPr>
          <p:cNvPr id="180" name="Google Shape;180;g2debd9d390b_0_141"/>
          <p:cNvSpPr/>
          <p:nvPr/>
        </p:nvSpPr>
        <p:spPr>
          <a:xfrm>
            <a:off x="3734267" y="4914900"/>
            <a:ext cx="8459400" cy="10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debd9d390b_0_141"/>
          <p:cNvSpPr/>
          <p:nvPr/>
        </p:nvSpPr>
        <p:spPr>
          <a:xfrm>
            <a:off x="3734267" y="4914900"/>
            <a:ext cx="85947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2" name="Google Shape;182;g2debd9d390b_0_141"/>
          <p:cNvSpPr/>
          <p:nvPr/>
        </p:nvSpPr>
        <p:spPr>
          <a:xfrm>
            <a:off x="3734267" y="6946900"/>
            <a:ext cx="84594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debd9d390b_0_141"/>
          <p:cNvSpPr/>
          <p:nvPr/>
        </p:nvSpPr>
        <p:spPr>
          <a:xfrm>
            <a:off x="3734267" y="69469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debd9d390b_0_141"/>
          <p:cNvPicPr preferRelativeResize="0"/>
          <p:nvPr/>
        </p:nvPicPr>
        <p:blipFill rotWithShape="1">
          <a:blip r:embed="rId5">
            <a:alphaModFix/>
          </a:blip>
          <a:srcRect b="0" l="0" r="0" t="0"/>
          <a:stretch/>
        </p:blipFill>
        <p:spPr>
          <a:xfrm>
            <a:off x="3734267" y="6946900"/>
            <a:ext cx="1016127" cy="1016000"/>
          </a:xfrm>
          <a:prstGeom prst="rect">
            <a:avLst/>
          </a:prstGeom>
          <a:noFill/>
          <a:ln>
            <a:noFill/>
          </a:ln>
        </p:spPr>
      </p:pic>
      <p:pic>
        <p:nvPicPr>
          <p:cNvPr descr=" " id="185" name="Google Shape;185;g2debd9d390b_0_141"/>
          <p:cNvPicPr preferRelativeResize="0"/>
          <p:nvPr/>
        </p:nvPicPr>
        <p:blipFill rotWithShape="1">
          <a:blip r:embed="rId7">
            <a:alphaModFix/>
          </a:blip>
          <a:srcRect b="0" l="0" r="0" t="0"/>
          <a:stretch/>
        </p:blipFill>
        <p:spPr>
          <a:xfrm>
            <a:off x="3829529" y="7089775"/>
            <a:ext cx="777972" cy="762000"/>
          </a:xfrm>
          <a:prstGeom prst="rect">
            <a:avLst/>
          </a:prstGeom>
          <a:noFill/>
          <a:ln>
            <a:noFill/>
          </a:ln>
        </p:spPr>
      </p:pic>
      <p:sp>
        <p:nvSpPr>
          <p:cNvPr id="186" name="Google Shape;186;g2debd9d390b_0_141"/>
          <p:cNvSpPr/>
          <p:nvPr/>
        </p:nvSpPr>
        <p:spPr>
          <a:xfrm>
            <a:off x="3734267" y="8267700"/>
            <a:ext cx="8459400" cy="10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debd9d390b_0_141"/>
          <p:cNvSpPr/>
          <p:nvPr/>
        </p:nvSpPr>
        <p:spPr>
          <a:xfrm>
            <a:off x="3734267" y="8267700"/>
            <a:ext cx="85947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8" name="Google Shape;188;g2debd9d390b_0_141"/>
          <p:cNvSpPr/>
          <p:nvPr/>
        </p:nvSpPr>
        <p:spPr>
          <a:xfrm>
            <a:off x="3734267" y="10299700"/>
            <a:ext cx="84594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debd9d390b_0_141"/>
          <p:cNvSpPr/>
          <p:nvPr/>
        </p:nvSpPr>
        <p:spPr>
          <a:xfrm>
            <a:off x="3734267" y="102997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debd9d390b_0_141"/>
          <p:cNvPicPr preferRelativeResize="0"/>
          <p:nvPr/>
        </p:nvPicPr>
        <p:blipFill rotWithShape="1">
          <a:blip r:embed="rId5">
            <a:alphaModFix/>
          </a:blip>
          <a:srcRect b="0" l="0" r="0" t="0"/>
          <a:stretch/>
        </p:blipFill>
        <p:spPr>
          <a:xfrm>
            <a:off x="3734267" y="10299700"/>
            <a:ext cx="1016127" cy="1016000"/>
          </a:xfrm>
          <a:prstGeom prst="rect">
            <a:avLst/>
          </a:prstGeom>
          <a:noFill/>
          <a:ln>
            <a:noFill/>
          </a:ln>
        </p:spPr>
      </p:pic>
      <p:pic>
        <p:nvPicPr>
          <p:cNvPr descr=" " id="191" name="Google Shape;191;g2debd9d390b_0_141"/>
          <p:cNvPicPr preferRelativeResize="0"/>
          <p:nvPr/>
        </p:nvPicPr>
        <p:blipFill rotWithShape="1">
          <a:blip r:embed="rId8">
            <a:alphaModFix/>
          </a:blip>
          <a:srcRect b="0" l="0" r="0" t="0"/>
          <a:stretch/>
        </p:blipFill>
        <p:spPr>
          <a:xfrm>
            <a:off x="3877160" y="10442575"/>
            <a:ext cx="730341" cy="730250"/>
          </a:xfrm>
          <a:prstGeom prst="rect">
            <a:avLst/>
          </a:prstGeom>
          <a:noFill/>
          <a:ln>
            <a:noFill/>
          </a:ln>
        </p:spPr>
      </p:pic>
      <p:sp>
        <p:nvSpPr>
          <p:cNvPr id="192" name="Google Shape;192;g2debd9d390b_0_141"/>
          <p:cNvSpPr/>
          <p:nvPr/>
        </p:nvSpPr>
        <p:spPr>
          <a:xfrm>
            <a:off x="3734267" y="11620500"/>
            <a:ext cx="8459400" cy="10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debd9d390b_0_141"/>
          <p:cNvSpPr/>
          <p:nvPr/>
        </p:nvSpPr>
        <p:spPr>
          <a:xfrm>
            <a:off x="3734267" y="11620500"/>
            <a:ext cx="85947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Neuton"/>
              <a:buNone/>
            </a:pPr>
            <a:r>
              <a:rPr b="0" i="0" lang="en-US" sz="3200" u="none" cap="none" strike="noStrike">
                <a:solidFill>
                  <a:srgbClr val="0E0E0E"/>
                </a:solidFill>
                <a:latin typeface="Neuton"/>
                <a:ea typeface="Neuton"/>
                <a:cs typeface="Neuton"/>
                <a:sym typeface="Neuton"/>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2024-05-21T03:37:12Z</dcterms:created>
  <dc:creator>PptxGenJS</dc:creator>
</cp:coreProperties>
</file>