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1" r:id="rId3"/>
    <p:sldId id="333" r:id="rId4"/>
    <p:sldId id="332" r:id="rId5"/>
    <p:sldId id="334" r:id="rId6"/>
    <p:sldId id="335" r:id="rId7"/>
    <p:sldId id="326" r:id="rId8"/>
    <p:sldId id="336" r:id="rId9"/>
    <p:sldId id="33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2635" y="12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10/25/2025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10/25/2025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10/25/2025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10/25/2025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10/25/2025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10/25/2025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10/25/2025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Arial" panose="020B0604020202020204" pitchFamily="34" charset="0"/>
                <a:cs typeface="Arial" panose="020B0604020202020204" pitchFamily="34" charset="0"/>
              </a:rPr>
              <a:t>NHƯ LỄ HY SINH</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45966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Như của lễ hy sinh con dâng lên ngai tòa Chúa. Như của lễ hy sinh Ngài ơi! Tiến lễ vật tình yêu con dâng, mong đáp đền cân xứng tình yêu. Tình yêu cao vời của Chúa, luôn ủ ấp con bao tháng ngày. </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004421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48348-09CA-CF69-1178-B3FF9692EF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D980FE-C5B8-6E53-F0AC-E67F22FA995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AA7F211-E574-9827-EA4A-600F4BE380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07641FC1-5CD1-5D92-1BEE-E2DE1ED5BC13}"/>
              </a:ext>
            </a:extLst>
          </p:cNvPr>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Đây rượu bánh khiết tinh do công lao hy sinh đời sống, đây rượu bánh khiết tinh Ngài ơi! Với lễ vật đời con hôm nay, nước mắt hòa chan lẫn mồ hôi. Ngài ơi xin Ngài nhận lấy, Ngài nhận cho hiến lễ con dâng.</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023664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605134" y="457199"/>
            <a:ext cx="11386569" cy="6001643"/>
          </a:xfrm>
          <a:prstGeom prst="rect">
            <a:avLst/>
          </a:prstGeom>
        </p:spPr>
        <p:txBody>
          <a:bodyPr wrap="square">
            <a:spAutoFit/>
          </a:bodyPr>
          <a:lstStyle/>
          <a:p>
            <a:pPr algn="just"/>
            <a:r>
              <a:rPr lang="en-US" sz="6000" b="1" dirty="0">
                <a:solidFill>
                  <a:srgbClr val="FF0000"/>
                </a:solidFill>
                <a:latin typeface="Times New Roman" panose="02020603050405020304" pitchFamily="18" charset="0"/>
                <a:cs typeface="Times New Roman" panose="02020603050405020304" pitchFamily="18" charset="0"/>
              </a:rPr>
              <a:t>1.</a:t>
            </a:r>
            <a:r>
              <a:rPr lang="vi-VN" sz="6000" b="1" dirty="0">
                <a:latin typeface="Times New Roman" panose="02020603050405020304" pitchFamily="18" charset="0"/>
                <a:cs typeface="Times New Roman" panose="02020603050405020304" pitchFamily="18" charset="0"/>
              </a:rPr>
              <a:t> </a:t>
            </a:r>
            <a:r>
              <a:rPr lang="vi-VN" sz="5400" b="1" dirty="0"/>
              <a:t> </a:t>
            </a:r>
            <a:r>
              <a:rPr lang="vi-VN" dirty="0"/>
              <a:t> </a:t>
            </a:r>
            <a:r>
              <a:rPr lang="en-US" sz="5400" b="1" dirty="0">
                <a:latin typeface="Times New Roman" panose="02020603050405020304" pitchFamily="18" charset="0"/>
                <a:cs typeface="Times New Roman" panose="02020603050405020304" pitchFamily="18" charset="0"/>
              </a:rPr>
              <a:t>Tựa trầm hương lâng lâng nhẹ bay, từng lời kinh say sưa đoàn con dâng tiến Ngài. Ánh nến hồng thắp sáng tỏa lung linh, ngời lên tấm lòng son sắt chân thành. Đây linh hồn thân xác trọn tâm tư, nguyện được dâng như lễ vật hy sinh.</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480957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3F9CC-37C0-AD0E-FDDC-6AF2C1238B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CCC66-2468-AFD1-D887-77B540190CC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B36874C-9841-5E38-A6B4-A260301DB1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7CAFE24A-B97D-582F-854A-DF2543A206C7}"/>
              </a:ext>
            </a:extLst>
          </p:cNvPr>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Như của lễ hy sinh con dâng lên ngai tòa Chúa. Như của lễ hy sinh Ngài ơi! Tiến lễ vật tình yêu con dâng, mong đáp đền cân xứng tình yêu. Tình yêu cao vời của Chúa, luôn ủ ấp con bao tháng ngày. </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866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EAEFE-BD43-E3E0-D148-58D90ED20D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751C88-3855-678A-FFE9-AFF93FD51B9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9977561-E419-409F-E859-4F4633738F6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256C41CB-9798-72D4-A9A9-839A2386FA9E}"/>
              </a:ext>
            </a:extLst>
          </p:cNvPr>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Đây rượu bánh khiết tinh do công lao hy sinh đời sống, đây rượu bánh khiết tinh Ngài ơi! Với lễ vật đời con hôm nay, nước mắt hòa chan lẫn mồ hôi. Ngài ơi xin Ngài nhận lấy, Ngài nhận cho hiến lễ con dâng.</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878461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p:cNvSpPr/>
          <p:nvPr/>
        </p:nvSpPr>
        <p:spPr>
          <a:xfrm>
            <a:off x="605134" y="457199"/>
            <a:ext cx="11386569" cy="6001643"/>
          </a:xfrm>
          <a:prstGeom prst="rect">
            <a:avLst/>
          </a:prstGeom>
        </p:spPr>
        <p:txBody>
          <a:bodyPr wrap="square">
            <a:spAutoFit/>
          </a:bodyPr>
          <a:lstStyle/>
          <a:p>
            <a:pPr algn="just"/>
            <a:r>
              <a:rPr lang="en-US" sz="6000" b="1" dirty="0">
                <a:solidFill>
                  <a:srgbClr val="FF0000"/>
                </a:solidFill>
                <a:latin typeface="Times New Roman" panose="02020603050405020304" pitchFamily="18" charset="0"/>
                <a:cs typeface="Times New Roman" panose="02020603050405020304" pitchFamily="18" charset="0"/>
              </a:rPr>
              <a:t>2.</a:t>
            </a:r>
            <a:r>
              <a:rPr lang="vi-VN" sz="6000" b="1" dirty="0">
                <a:latin typeface="Times New Roman" panose="02020603050405020304" pitchFamily="18" charset="0"/>
                <a:cs typeface="Times New Roman" panose="02020603050405020304" pitchFamily="18" charset="0"/>
              </a:rPr>
              <a:t> </a:t>
            </a:r>
            <a:r>
              <a:rPr lang="vi-VN" sz="5400" b="1" dirty="0"/>
              <a:t> </a:t>
            </a:r>
            <a:r>
              <a:rPr lang="vi-VN" dirty="0"/>
              <a:t> </a:t>
            </a:r>
            <a:r>
              <a:rPr lang="en-US" sz="5400" b="1" dirty="0">
                <a:latin typeface="Times New Roman" panose="02020603050405020304" pitchFamily="18" charset="0"/>
                <a:cs typeface="Times New Roman" panose="02020603050405020304" pitchFamily="18" charset="0"/>
              </a:rPr>
              <a:t>Này tuổi xuân mang bao mộng mơ vào dựng xây tương lai ngày mai đầy ước hẹn. Dâng tuổi hồng vui sống trong thơ ngây. Và dâng tuổi già nuôi đã bao gầy. Đây vui buồn trên bước đường dương gian, nguyện được dâng như lễ vật hy sinh</a:t>
            </a:r>
            <a:endParaRPr lang="vi-VN" sz="5400" b="1" i="0" dirty="0">
              <a:solidFill>
                <a:srgbClr val="333333"/>
              </a:solidFill>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2852843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EADEA-0AC3-337D-F114-FAA8FDE558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491041-DF65-6C46-C9A5-392E0602896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5BA24AA-2088-54CB-F4F6-AD2110F671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E66C53F1-4F69-A929-E25E-6C85F75BB213}"/>
              </a:ext>
            </a:extLst>
          </p:cNvPr>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Như của lễ hy sinh con dâng lên ngai tòa Chúa. Như của lễ hy sinh Ngài ơi! Tiến lễ vật tình yêu con dâng, mong đáp đền cân xứng tình yêu. Tình yêu cao vời của Chúa, luôn ủ ấp con bao tháng ngày. </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3838284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8E0C34-D138-E1D8-26D1-9FCB758011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53BC5C-3E0C-54D3-DA46-8229E86D3C8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6048C71-C12C-2BC7-8F76-D683C82644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575567" cy="7109717"/>
          </a:xfrm>
          <a:prstGeom prst="rect">
            <a:avLst/>
          </a:prstGeom>
        </p:spPr>
      </p:pic>
      <p:sp>
        <p:nvSpPr>
          <p:cNvPr id="4" name="Rectangle 3">
            <a:extLst>
              <a:ext uri="{FF2B5EF4-FFF2-40B4-BE49-F238E27FC236}">
                <a16:creationId xmlns:a16="http://schemas.microsoft.com/office/drawing/2014/main" id="{5A647A57-55DE-4645-6DC4-F2467F2C8CCA}"/>
              </a:ext>
            </a:extLst>
          </p:cNvPr>
          <p:cNvSpPr/>
          <p:nvPr/>
        </p:nvSpPr>
        <p:spPr>
          <a:xfrm>
            <a:off x="587967" y="531113"/>
            <a:ext cx="11399632" cy="5170646"/>
          </a:xfrm>
          <a:prstGeom prst="rect">
            <a:avLst/>
          </a:prstGeom>
        </p:spPr>
        <p:txBody>
          <a:bodyPr wrap="square">
            <a:spAutoFit/>
          </a:bodyPr>
          <a:lstStyle/>
          <a:p>
            <a:pPr algn="just"/>
            <a:r>
              <a:rPr lang="vi-VN" sz="5500" b="1">
                <a:solidFill>
                  <a:srgbClr val="FF0000"/>
                </a:solidFill>
                <a:latin typeface="Times New Roman" panose="02020603050405020304" pitchFamily="18" charset="0"/>
                <a:cs typeface="Times New Roman" panose="02020603050405020304" pitchFamily="18" charset="0"/>
              </a:rPr>
              <a:t>ĐK: </a:t>
            </a:r>
            <a:r>
              <a:rPr lang="vi-VN" sz="5500" b="1">
                <a:latin typeface="Times New Roman" panose="02020603050405020304" pitchFamily="18" charset="0"/>
                <a:cs typeface="Times New Roman" panose="02020603050405020304" pitchFamily="18" charset="0"/>
              </a:rPr>
              <a:t>Đây rượu bánh khiết tinh do công lao hy sinh đời sống, đây rượu bánh khiết tinh Ngài ơi! Với lễ vật đời con hôm nay, nước mắt hòa chan lẫn mồ hôi. Ngài ơi xin Ngài nhận lấy, Ngài nhận cho hiến lễ con dâng.</a:t>
            </a:r>
            <a:endParaRPr lang="vi-VN" sz="5500" b="1" i="0" dirty="0">
              <a:effectLst/>
              <a:latin typeface="Times New Roman" panose="02020603050405020304" pitchFamily="18" charset="0"/>
              <a:ea typeface="Tahom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5701074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318</TotalTime>
  <Words>437</Words>
  <Application>Microsoft Office PowerPoint</Application>
  <PresentationFormat>Widescreen</PresentationFormat>
  <Paragraphs>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Century Gothic</vt:lpstr>
      <vt:lpstr>Garamond</vt:lpstr>
      <vt:lpstr>Times New Roman</vt:lpstr>
      <vt:lpstr>Savon</vt:lpstr>
      <vt:lpstr>NHƯ LỄ HY SINH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107</cp:revision>
  <dcterms:created xsi:type="dcterms:W3CDTF">2024-12-06T02:45:28Z</dcterms:created>
  <dcterms:modified xsi:type="dcterms:W3CDTF">2025-10-25T10:10:25Z</dcterms:modified>
</cp:coreProperties>
</file>