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slideLayout" Target="../slideLayouts/slideLayout1.xml"/><Relationship Id="rId1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slideLayout" Target="../slideLayouts/slideLayout1.xml"/><Relationship Id="rId2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slideLayout" Target="../slideLayouts/slideLayout1.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png"/><Relationship Id="rId52" Type="http://schemas.openxmlformats.org/officeDocument/2006/relationships/slideLayout" Target="../slideLayouts/slideLayout1.xml"/><Relationship Id="rId5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slideLayout" Target="../slideLayouts/slideLayout1.xml"/><Relationship Id="rId1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slideLayout" Target="../slideLayouts/slideLayout1.xml"/><Relationship Id="rId1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svg"/><Relationship Id="rId8" Type="http://schemas.openxmlformats.org/officeDocument/2006/relationships/slideLayout" Target="../slideLayouts/slideLayout1.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image" Target="../media/image-21-10.png"/><Relationship Id="rId11" Type="http://schemas.openxmlformats.org/officeDocument/2006/relationships/image" Target="../media/image-21-11.svg"/><Relationship Id="rId12" Type="http://schemas.openxmlformats.org/officeDocument/2006/relationships/slideLayout" Target="../slideLayouts/slideLayout1.xml"/><Relationship Id="rId1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6"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7" Type="http://schemas.openxmlformats.org/officeDocument/2006/relationships/image" Target="../media/image-22-6.png"/><Relationship Id="rId8" Type="http://schemas.openxmlformats.org/officeDocument/2006/relationships/image" Target="../media/image-22-7.svg"/><Relationship Id="rId9" Type="http://schemas.openxmlformats.org/officeDocument/2006/relationships/image" Target="../media/image-22-8.png"/><Relationship Id="rId10" Type="http://schemas.openxmlformats.org/officeDocument/2006/relationships/image" Target="../media/image-22-9.svg"/><Relationship Id="rId11" Type="http://schemas.openxmlformats.org/officeDocument/2006/relationships/image" Target="../media/image-22-10.png"/><Relationship Id="rId12" Type="http://schemas.openxmlformats.org/officeDocument/2006/relationships/image" Target="../media/image-22-11.svg"/><Relationship Id="rId13" Type="http://schemas.openxmlformats.org/officeDocument/2006/relationships/image" Target="../media/image-22-12.png"/><Relationship Id="rId14" Type="http://schemas.openxmlformats.org/officeDocument/2006/relationships/image" Target="../media/image-22-13.svg"/><Relationship Id="rId15" Type="http://schemas.openxmlformats.org/officeDocument/2006/relationships/image" Target="../media/image-22-14.png"/><Relationship Id="rId16" Type="http://schemas.openxmlformats.org/officeDocument/2006/relationships/image" Target="../media/image-22-15.svg"/><Relationship Id="rId17" Type="http://schemas.openxmlformats.org/officeDocument/2006/relationships/image" Target="../media/image-22-16.png"/><Relationship Id="rId18" Type="http://schemas.openxmlformats.org/officeDocument/2006/relationships/image" Target="../media/image-22-17.svg"/><Relationship Id="rId19" Type="http://schemas.openxmlformats.org/officeDocument/2006/relationships/image" Target="../media/image-22-18.png"/><Relationship Id="rId20" Type="http://schemas.openxmlformats.org/officeDocument/2006/relationships/image" Target="../media/image-22-19.svg"/><Relationship Id="rId21" Type="http://schemas.openxmlformats.org/officeDocument/2006/relationships/image" Target="../media/image-22-20.png"/><Relationship Id="rId22" Type="http://schemas.openxmlformats.org/officeDocument/2006/relationships/image" Target="../media/image-22-21.svg"/><Relationship Id="rId23" Type="http://schemas.openxmlformats.org/officeDocument/2006/relationships/image" Target="../media/image-22-22.png"/><Relationship Id="rId24" Type="http://schemas.openxmlformats.org/officeDocument/2006/relationships/image" Target="../media/image-22-23.svg"/><Relationship Id="rId25" Type="http://schemas.openxmlformats.org/officeDocument/2006/relationships/image" Target="../media/image-22-24.png"/><Relationship Id="rId26" Type="http://schemas.openxmlformats.org/officeDocument/2006/relationships/image" Target="../media/image-22-25.svg"/><Relationship Id="rId27" Type="http://schemas.openxmlformats.org/officeDocument/2006/relationships/image" Target="../media/image-22-26.png"/><Relationship Id="rId28" Type="http://schemas.openxmlformats.org/officeDocument/2006/relationships/image" Target="../media/image-22-27.svg"/><Relationship Id="rId29" Type="http://schemas.openxmlformats.org/officeDocument/2006/relationships/image" Target="../media/image-22-28.png"/><Relationship Id="rId30" Type="http://schemas.openxmlformats.org/officeDocument/2006/relationships/image" Target="../media/image-22-29.svg"/><Relationship Id="rId31" Type="http://schemas.openxmlformats.org/officeDocument/2006/relationships/image" Target="../media/image-22-30.png"/><Relationship Id="rId32" Type="http://schemas.openxmlformats.org/officeDocument/2006/relationships/image" Target="../media/image-22-31.svg"/><Relationship Id="rId33" Type="http://schemas.openxmlformats.org/officeDocument/2006/relationships/image" Target="../media/image-22-32.png"/><Relationship Id="rId34" Type="http://schemas.openxmlformats.org/officeDocument/2006/relationships/image" Target="../media/image-22-33.svg"/><Relationship Id="rId35" Type="http://schemas.openxmlformats.org/officeDocument/2006/relationships/image" Target="../media/image-22-34.png"/><Relationship Id="rId36" Type="http://schemas.openxmlformats.org/officeDocument/2006/relationships/image" Target="../media/image-22-35.svg"/><Relationship Id="rId37" Type="http://schemas.openxmlformats.org/officeDocument/2006/relationships/image" Target="../media/image-22-36.png"/><Relationship Id="rId38" Type="http://schemas.openxmlformats.org/officeDocument/2006/relationships/image" Target="../media/image-22-37.svg"/><Relationship Id="rId39" Type="http://schemas.openxmlformats.org/officeDocument/2006/relationships/image" Target="../media/image-22-38.png"/><Relationship Id="rId40" Type="http://schemas.openxmlformats.org/officeDocument/2006/relationships/image" Target="../media/image-22-39.svg"/><Relationship Id="rId41" Type="http://schemas.openxmlformats.org/officeDocument/2006/relationships/image" Target="../media/image-22-40.png"/><Relationship Id="rId42" Type="http://schemas.openxmlformats.org/officeDocument/2006/relationships/image" Target="../media/image-22-41.svg"/><Relationship Id="rId43" Type="http://schemas.openxmlformats.org/officeDocument/2006/relationships/image" Target="../media/image-22-42.png"/><Relationship Id="rId44" Type="http://schemas.openxmlformats.org/officeDocument/2006/relationships/image" Target="../media/image-22-43.svg"/><Relationship Id="rId45" Type="http://schemas.openxmlformats.org/officeDocument/2006/relationships/image" Target="../media/image-22-44.png"/><Relationship Id="rId46" Type="http://schemas.openxmlformats.org/officeDocument/2006/relationships/image" Target="../media/image-22-45.svg"/><Relationship Id="rId47" Type="http://schemas.openxmlformats.org/officeDocument/2006/relationships/image" Target="../media/image-22-46.png"/><Relationship Id="rId48" Type="http://schemas.openxmlformats.org/officeDocument/2006/relationships/image" Target="../media/image-22-47.svg"/><Relationship Id="rId49" Type="http://schemas.openxmlformats.org/officeDocument/2006/relationships/slideLayout" Target="../slideLayouts/slideLayout1.xml"/><Relationship Id="rId5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0"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1" Type="http://schemas.openxmlformats.org/officeDocument/2006/relationships/image" Target="../media/image-23-10.png"/><Relationship Id="rId12" Type="http://schemas.openxmlformats.org/officeDocument/2006/relationships/image" Target="../media/image-23-11.svg"/><Relationship Id="rId13" Type="http://schemas.openxmlformats.org/officeDocument/2006/relationships/slideLayout" Target="../slideLayouts/slideLayout1.xml"/><Relationship Id="rId1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svg"/><Relationship Id="rId8" Type="http://schemas.openxmlformats.org/officeDocument/2006/relationships/slideLayout" Target="../slideLayouts/slideLayout1.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slideLayout" Target="../slideLayouts/slideLayout1.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svg"/><Relationship Id="rId12" Type="http://schemas.openxmlformats.org/officeDocument/2006/relationships/slideLayout" Target="../slideLayouts/slideLayout1.xml"/><Relationship Id="rId1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slideLayout" Target="../slideLayouts/slideLayout1.xml"/><Relationship Id="rId1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3184" y="-635000"/>
            <a:ext cx="4445556" cy="482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093200"/>
            <a:ext cx="4445556" cy="4622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549594" y="8458200"/>
            <a:ext cx="11257840" cy="1312333"/>
          </a:xfrm>
          <a:prstGeom prst="rect">
            <a:avLst/>
          </a:prstGeom>
          <a:noFill/>
          <a:ln/>
        </p:spPr>
        <p:txBody>
          <a:bodyPr wrap="square" lIns="0" tIns="0" rIns="0" bIns="0" rtlCol="0" anchor="t"/>
          <a:lstStyle/>
          <a:p>
            <a:pPr algn="l" indent="0" marL="0">
              <a:buNone/>
            </a:pPr>
            <a:r>
              <a:rPr lang="en-US" sz="6400" spc="256" kern="0" dirty="0">
                <a:solidFill>
                  <a:srgbClr val="FFFFFF">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sp>
        <p:nvSpPr>
          <p:cNvPr id="7" name="Shape 2"/>
          <p:cNvSpPr/>
          <p:nvPr/>
        </p:nvSpPr>
        <p:spPr>
          <a:xfrm>
            <a:off x="1549594" y="4813300"/>
            <a:ext cx="11469534" cy="2654300"/>
          </a:xfrm>
          <a:prstGeom prst="rect">
            <a:avLst/>
          </a:prstGeom>
          <a:solidFill>
            <a:srgbClr val="1A577B">
              <a:alpha val="100000"/>
            </a:srgbClr>
          </a:solidFill>
          <a:ln w="50800">
            <a:solidFill>
              <a:srgbClr val="60C6F7"/>
            </a:solidFill>
            <a:prstDash val="solid"/>
          </a:ln>
        </p:spPr>
      </p:sp>
      <p:sp>
        <p:nvSpPr>
          <p:cNvPr id="8" name="Text 3"/>
          <p:cNvSpPr/>
          <p:nvPr/>
        </p:nvSpPr>
        <p:spPr>
          <a:xfrm>
            <a:off x="2311689" y="5118100"/>
            <a:ext cx="10487277" cy="2586567"/>
          </a:xfrm>
          <a:prstGeom prst="rect">
            <a:avLst/>
          </a:prstGeom>
          <a:noFill/>
          <a:ln/>
        </p:spPr>
        <p:txBody>
          <a:bodyPr wrap="square" lIns="0" tIns="0" rIns="0" bIns="0" rtlCol="0" anchor="t"/>
          <a:lstStyle/>
          <a:p>
            <a:pPr algn="l" indent="0" marL="0">
              <a:buNone/>
            </a:pPr>
            <a:r>
              <a:rPr lang="en-US" sz="12800" dirty="0">
                <a:solidFill>
                  <a:srgbClr val="60C6F7">
                    <a:alpha val="100000"/>
                  </a:srgbClr>
                </a:solidFill>
                <a:latin typeface="Marcellus Regular" pitchFamily="34" charset="0"/>
                <a:ea typeface="Marcellus Regular" pitchFamily="34" charset="-122"/>
                <a:cs typeface="Marcellus Regular" pitchFamily="34" charset="-120"/>
              </a:rPr>
              <a:t>Microbiology</a:t>
            </a:r>
            <a:endParaRPr lang="en-US" sz="12800" dirty="0"/>
          </a:p>
        </p:txBody>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58845" y="2870200"/>
            <a:ext cx="10447056" cy="85915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347200"/>
            <a:ext cx="4216617" cy="396427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25765" y="-1460500"/>
            <a:ext cx="5372772" cy="5372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8795849" y="939800"/>
            <a:ext cx="6795349" cy="1879600"/>
          </a:xfrm>
          <a:prstGeom prst="rect">
            <a:avLst/>
          </a:prstGeom>
          <a:solidFill>
            <a:srgbClr val="1A577B">
              <a:alpha val="100000"/>
            </a:srgbClr>
          </a:solidFill>
          <a:ln w="50800">
            <a:solidFill>
              <a:srgbClr val="60C6F7"/>
            </a:solidFill>
            <a:prstDash val="solid"/>
          </a:ln>
        </p:spPr>
      </p:sp>
      <p:sp>
        <p:nvSpPr>
          <p:cNvPr id="7" name="Text 2"/>
          <p:cNvSpPr/>
          <p:nvPr/>
        </p:nvSpPr>
        <p:spPr>
          <a:xfrm>
            <a:off x="9557945" y="1244600"/>
            <a:ext cx="5609868"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Pricing Plan</a:t>
            </a:r>
            <a:endParaRPr lang="en-US" sz="8000" dirty="0"/>
          </a:p>
        </p:txBody>
      </p:sp>
      <p:sp>
        <p:nvSpPr>
          <p:cNvPr id="8" name="Shape 3"/>
          <p:cNvSpPr/>
          <p:nvPr/>
        </p:nvSpPr>
        <p:spPr>
          <a:xfrm>
            <a:off x="1778222" y="3632200"/>
            <a:ext cx="20843305" cy="8509000"/>
          </a:xfrm>
          <a:prstGeom prst="rect">
            <a:avLst/>
          </a:prstGeom>
          <a:noFill/>
          <a:ln/>
        </p:spPr>
      </p:sp>
      <p:sp>
        <p:nvSpPr>
          <p:cNvPr id="9" name="Shape 4"/>
          <p:cNvSpPr/>
          <p:nvPr/>
        </p:nvSpPr>
        <p:spPr>
          <a:xfrm>
            <a:off x="1778222" y="3632200"/>
            <a:ext cx="6439705" cy="8509000"/>
          </a:xfrm>
          <a:prstGeom prst="rect">
            <a:avLst/>
          </a:prstGeom>
          <a:solidFill>
            <a:srgbClr val="1A577B">
              <a:alpha val="100000"/>
            </a:srgbClr>
          </a:solidFill>
          <a:ln w="50800">
            <a:solidFill>
              <a:srgbClr val="60C6F7"/>
            </a:solidFill>
            <a:prstDash val="solid"/>
          </a:ln>
        </p:spPr>
      </p:sp>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84801" y="4089400"/>
            <a:ext cx="1626547" cy="1625600"/>
          </a:xfrm>
          <a:prstGeom prst="rect">
            <a:avLst/>
          </a:prstGeom>
        </p:spPr>
      </p:pic>
      <p:sp>
        <p:nvSpPr>
          <p:cNvPr id="11" name="Text 5"/>
          <p:cNvSpPr/>
          <p:nvPr/>
        </p:nvSpPr>
        <p:spPr>
          <a:xfrm>
            <a:off x="4229629" y="6019800"/>
            <a:ext cx="1536892" cy="965200"/>
          </a:xfrm>
          <a:prstGeom prst="rect">
            <a:avLst/>
          </a:prstGeom>
          <a:noFill/>
          <a:ln/>
        </p:spPr>
        <p:txBody>
          <a:bodyPr wrap="square" lIns="0" tIns="0" rIns="0" bIns="0" rtlCol="0" anchor="t"/>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Basic</a:t>
            </a:r>
            <a:endParaRPr lang="en-US" sz="4800" dirty="0"/>
          </a:p>
        </p:txBody>
      </p:sp>
      <p:sp>
        <p:nvSpPr>
          <p:cNvPr id="12" name="Text 6"/>
          <p:cNvSpPr/>
          <p:nvPr/>
        </p:nvSpPr>
        <p:spPr>
          <a:xfrm>
            <a:off x="2235479"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13" name="Text 7"/>
          <p:cNvSpPr/>
          <p:nvPr/>
        </p:nvSpPr>
        <p:spPr>
          <a:xfrm>
            <a:off x="3372271" y="10922000"/>
            <a:ext cx="3251606"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$10/month</a:t>
            </a:r>
            <a:endParaRPr lang="en-US" sz="4800" dirty="0"/>
          </a:p>
        </p:txBody>
      </p:sp>
      <p:sp>
        <p:nvSpPr>
          <p:cNvPr id="14" name="Shape 8"/>
          <p:cNvSpPr/>
          <p:nvPr/>
        </p:nvSpPr>
        <p:spPr>
          <a:xfrm>
            <a:off x="8980022" y="3632200"/>
            <a:ext cx="6439705" cy="8509000"/>
          </a:xfrm>
          <a:prstGeom prst="rect">
            <a:avLst/>
          </a:prstGeom>
          <a:solidFill>
            <a:srgbClr val="1A577B">
              <a:alpha val="100000"/>
            </a:srgbClr>
          </a:solidFill>
          <a:ln w="50800">
            <a:solidFill>
              <a:srgbClr val="60C6F7"/>
            </a:solidFill>
            <a:prstDash val="solid"/>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92853" y="4089400"/>
            <a:ext cx="1614041" cy="1625600"/>
          </a:xfrm>
          <a:prstGeom prst="rect">
            <a:avLst/>
          </a:prstGeom>
        </p:spPr>
      </p:pic>
      <p:sp>
        <p:nvSpPr>
          <p:cNvPr id="16" name="Text 9"/>
          <p:cNvSpPr/>
          <p:nvPr/>
        </p:nvSpPr>
        <p:spPr>
          <a:xfrm>
            <a:off x="11513989" y="6019800"/>
            <a:ext cx="1371771" cy="965200"/>
          </a:xfrm>
          <a:prstGeom prst="rect">
            <a:avLst/>
          </a:prstGeom>
          <a:noFill/>
          <a:ln/>
        </p:spPr>
        <p:txBody>
          <a:bodyPr wrap="square" lIns="0" tIns="0" rIns="0" bIns="0" rtlCol="0" anchor="t"/>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Elite</a:t>
            </a:r>
            <a:endParaRPr lang="en-US" sz="4800" dirty="0"/>
          </a:p>
        </p:txBody>
      </p:sp>
      <p:sp>
        <p:nvSpPr>
          <p:cNvPr id="17" name="Text 10"/>
          <p:cNvSpPr/>
          <p:nvPr/>
        </p:nvSpPr>
        <p:spPr>
          <a:xfrm>
            <a:off x="94372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18" name="Text 11"/>
          <p:cNvSpPr/>
          <p:nvPr/>
        </p:nvSpPr>
        <p:spPr>
          <a:xfrm>
            <a:off x="10516914" y="10922000"/>
            <a:ext cx="3365921"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$50/month</a:t>
            </a:r>
            <a:endParaRPr lang="en-US" sz="4800" dirty="0"/>
          </a:p>
        </p:txBody>
      </p:sp>
      <p:sp>
        <p:nvSpPr>
          <p:cNvPr id="19" name="Shape 12"/>
          <p:cNvSpPr/>
          <p:nvPr/>
        </p:nvSpPr>
        <p:spPr>
          <a:xfrm>
            <a:off x="16181822" y="3632200"/>
            <a:ext cx="6439705" cy="8509000"/>
          </a:xfrm>
          <a:prstGeom prst="rect">
            <a:avLst/>
          </a:prstGeom>
          <a:solidFill>
            <a:srgbClr val="1A577B">
              <a:alpha val="100000"/>
            </a:srgbClr>
          </a:solidFill>
          <a:ln w="50800">
            <a:solidFill>
              <a:srgbClr val="60C6F7"/>
            </a:solidFill>
            <a:prstDash val="solid"/>
          </a:ln>
        </p:spPr>
      </p:sp>
      <p:pic>
        <p:nvPicPr>
          <p:cNvPr id="2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615963" y="4089400"/>
            <a:ext cx="1571428" cy="1625600"/>
          </a:xfrm>
          <a:prstGeom prst="rect">
            <a:avLst/>
          </a:prstGeom>
        </p:spPr>
      </p:pic>
      <p:sp>
        <p:nvSpPr>
          <p:cNvPr id="21" name="Text 13"/>
          <p:cNvSpPr/>
          <p:nvPr/>
        </p:nvSpPr>
        <p:spPr>
          <a:xfrm>
            <a:off x="17858432" y="6019800"/>
            <a:ext cx="3086486" cy="965200"/>
          </a:xfrm>
          <a:prstGeom prst="rect">
            <a:avLst/>
          </a:prstGeom>
          <a:noFill/>
          <a:ln/>
        </p:spPr>
        <p:txBody>
          <a:bodyPr wrap="square" lIns="0" tIns="0" rIns="0" bIns="0" rtlCol="0" anchor="t"/>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Legendary</a:t>
            </a:r>
            <a:endParaRPr lang="en-US" sz="4800" dirty="0"/>
          </a:p>
        </p:txBody>
      </p:sp>
      <p:sp>
        <p:nvSpPr>
          <p:cNvPr id="22" name="Text 14"/>
          <p:cNvSpPr/>
          <p:nvPr/>
        </p:nvSpPr>
        <p:spPr>
          <a:xfrm>
            <a:off x="166390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23" name="Text 15"/>
          <p:cNvSpPr/>
          <p:nvPr/>
        </p:nvSpPr>
        <p:spPr>
          <a:xfrm>
            <a:off x="17528191" y="10922000"/>
            <a:ext cx="3746968"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7822" y="-292100"/>
            <a:ext cx="4296625" cy="419525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37644" y="9930643"/>
            <a:ext cx="3843629" cy="427151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stretch>
            <a:fillRect/>
          </a:stretch>
        </p:blipFill>
        <p:spPr>
          <a:xfrm>
            <a:off x="381048" y="2146300"/>
            <a:ext cx="23637654" cy="9144000"/>
          </a:xfrm>
          <a:prstGeom prst="rect">
            <a:avLst/>
          </a:prstGeom>
        </p:spPr>
      </p:pic>
      <p:sp>
        <p:nvSpPr>
          <p:cNvPr id="7" name="Shape 1"/>
          <p:cNvSpPr/>
          <p:nvPr/>
        </p:nvSpPr>
        <p:spPr>
          <a:xfrm>
            <a:off x="381048" y="3505200"/>
            <a:ext cx="5347368" cy="7785100"/>
          </a:xfrm>
          <a:prstGeom prst="rect">
            <a:avLst/>
          </a:prstGeom>
          <a:solidFill>
            <a:srgbClr val="1A577B">
              <a:alpha val="100000"/>
            </a:srgbClr>
          </a:solidFill>
          <a:ln w="50800">
            <a:solidFill>
              <a:srgbClr val="FFFFFF"/>
            </a:solidFill>
            <a:prstDash val="solid"/>
          </a:ln>
        </p:spPr>
      </p:sp>
      <p:sp>
        <p:nvSpPr>
          <p:cNvPr id="8" name="Shape 2"/>
          <p:cNvSpPr/>
          <p:nvPr/>
        </p:nvSpPr>
        <p:spPr>
          <a:xfrm>
            <a:off x="685886" y="4914900"/>
            <a:ext cx="4737692" cy="6070600"/>
          </a:xfrm>
          <a:prstGeom prst="rect">
            <a:avLst/>
          </a:prstGeom>
          <a:noFill/>
          <a:ln/>
        </p:spPr>
      </p:sp>
      <p:sp>
        <p:nvSpPr>
          <p:cNvPr id="9" name="Shape 3"/>
          <p:cNvSpPr/>
          <p:nvPr/>
        </p:nvSpPr>
        <p:spPr>
          <a:xfrm>
            <a:off x="685886" y="4914900"/>
            <a:ext cx="4737692" cy="1816100"/>
          </a:xfrm>
          <a:prstGeom prst="rect">
            <a:avLst/>
          </a:prstGeom>
          <a:noFill/>
          <a:ln/>
        </p:spPr>
      </p:sp>
      <p:sp>
        <p:nvSpPr>
          <p:cNvPr id="10" name="Shape 4"/>
          <p:cNvSpPr/>
          <p:nvPr/>
        </p:nvSpPr>
        <p:spPr>
          <a:xfrm>
            <a:off x="685886" y="4914900"/>
            <a:ext cx="4737692" cy="1816100"/>
          </a:xfrm>
          <a:prstGeom prst="rect">
            <a:avLst/>
          </a:prstGeom>
          <a:noFill/>
          <a:ln/>
        </p:spPr>
      </p:sp>
      <p:sp>
        <p:nvSpPr>
          <p:cNvPr id="11" name="Text 5"/>
          <p:cNvSpPr/>
          <p:nvPr/>
        </p:nvSpPr>
        <p:spPr>
          <a:xfrm>
            <a:off x="609676"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12" name="Text 6"/>
          <p:cNvSpPr/>
          <p:nvPr/>
        </p:nvSpPr>
        <p:spPr>
          <a:xfrm>
            <a:off x="618144"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13" name="Image 4" descr=" ">    </p:cNvPr>
          <p:cNvPicPr>
            <a:picLocks noChangeAspect="1"/>
          </p:cNvPicPr>
          <p:nvPr/>
        </p:nvPicPr>
        <p:blipFill>
          <a:blip r:embed="rId7"/>
          <a:stretch>
            <a:fillRect/>
          </a:stretch>
        </p:blipFill>
        <p:spPr>
          <a:xfrm>
            <a:off x="2241830" y="7137400"/>
            <a:ext cx="1625803" cy="1625600"/>
          </a:xfrm>
          <a:prstGeom prst="rect">
            <a:avLst/>
          </a:prstGeom>
        </p:spPr>
      </p:pic>
      <p:pic>
        <p:nvPicPr>
          <p:cNvPr id="14"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6518" y="7222083"/>
            <a:ext cx="1456422" cy="1456246"/>
          </a:xfrm>
          <a:prstGeom prst="rect">
            <a:avLst/>
          </a:prstGeom>
        </p:spPr>
      </p:pic>
      <p:sp>
        <p:nvSpPr>
          <p:cNvPr id="15" name="Shape 7"/>
          <p:cNvSpPr/>
          <p:nvPr/>
        </p:nvSpPr>
        <p:spPr>
          <a:xfrm>
            <a:off x="685886" y="9169400"/>
            <a:ext cx="4737692" cy="1816100"/>
          </a:xfrm>
          <a:prstGeom prst="rect">
            <a:avLst/>
          </a:prstGeom>
          <a:noFill/>
          <a:ln/>
        </p:spPr>
      </p:sp>
      <p:sp>
        <p:nvSpPr>
          <p:cNvPr id="16" name="Shape 8"/>
          <p:cNvSpPr/>
          <p:nvPr/>
        </p:nvSpPr>
        <p:spPr>
          <a:xfrm>
            <a:off x="685886" y="9169400"/>
            <a:ext cx="4737692" cy="1816100"/>
          </a:xfrm>
          <a:prstGeom prst="rect">
            <a:avLst/>
          </a:prstGeom>
          <a:noFill/>
          <a:ln/>
        </p:spPr>
      </p:sp>
      <p:sp>
        <p:nvSpPr>
          <p:cNvPr id="17" name="Text 9"/>
          <p:cNvSpPr/>
          <p:nvPr/>
        </p:nvSpPr>
        <p:spPr>
          <a:xfrm>
            <a:off x="609676"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18" name="Text 10"/>
          <p:cNvSpPr/>
          <p:nvPr/>
        </p:nvSpPr>
        <p:spPr>
          <a:xfrm>
            <a:off x="618144"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19" name="Shape 11"/>
          <p:cNvSpPr/>
          <p:nvPr/>
        </p:nvSpPr>
        <p:spPr>
          <a:xfrm>
            <a:off x="6477810" y="3505200"/>
            <a:ext cx="5347368" cy="7785100"/>
          </a:xfrm>
          <a:prstGeom prst="rect">
            <a:avLst/>
          </a:prstGeom>
          <a:solidFill>
            <a:srgbClr val="1A577B">
              <a:alpha val="100000"/>
            </a:srgbClr>
          </a:solidFill>
          <a:ln w="50800">
            <a:solidFill>
              <a:srgbClr val="FFFFFF"/>
            </a:solidFill>
            <a:prstDash val="solid"/>
          </a:ln>
        </p:spPr>
      </p:sp>
      <p:sp>
        <p:nvSpPr>
          <p:cNvPr id="20" name="Shape 12"/>
          <p:cNvSpPr/>
          <p:nvPr/>
        </p:nvSpPr>
        <p:spPr>
          <a:xfrm>
            <a:off x="6782648" y="4914900"/>
            <a:ext cx="4737692" cy="6070600"/>
          </a:xfrm>
          <a:prstGeom prst="rect">
            <a:avLst/>
          </a:prstGeom>
          <a:noFill/>
          <a:ln/>
        </p:spPr>
      </p:sp>
      <p:sp>
        <p:nvSpPr>
          <p:cNvPr id="21" name="Shape 13"/>
          <p:cNvSpPr/>
          <p:nvPr/>
        </p:nvSpPr>
        <p:spPr>
          <a:xfrm>
            <a:off x="6782648" y="4914900"/>
            <a:ext cx="4737692" cy="1816100"/>
          </a:xfrm>
          <a:prstGeom prst="rect">
            <a:avLst/>
          </a:prstGeom>
          <a:noFill/>
          <a:ln/>
        </p:spPr>
      </p:sp>
      <p:sp>
        <p:nvSpPr>
          <p:cNvPr id="22" name="Shape 14"/>
          <p:cNvSpPr/>
          <p:nvPr/>
        </p:nvSpPr>
        <p:spPr>
          <a:xfrm>
            <a:off x="6782648" y="4914900"/>
            <a:ext cx="4737692" cy="1816100"/>
          </a:xfrm>
          <a:prstGeom prst="rect">
            <a:avLst/>
          </a:prstGeom>
          <a:noFill/>
          <a:ln/>
        </p:spPr>
      </p:sp>
      <p:sp>
        <p:nvSpPr>
          <p:cNvPr id="23" name="Text 15"/>
          <p:cNvSpPr/>
          <p:nvPr/>
        </p:nvSpPr>
        <p:spPr>
          <a:xfrm>
            <a:off x="6706438"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24" name="Text 16"/>
          <p:cNvSpPr/>
          <p:nvPr/>
        </p:nvSpPr>
        <p:spPr>
          <a:xfrm>
            <a:off x="6714906"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25" name="Image 6" descr=" ">    </p:cNvPr>
          <p:cNvPicPr>
            <a:picLocks noChangeAspect="1"/>
          </p:cNvPicPr>
          <p:nvPr/>
        </p:nvPicPr>
        <p:blipFill>
          <a:blip r:embed="rId10"/>
          <a:stretch>
            <a:fillRect/>
          </a:stretch>
        </p:blipFill>
        <p:spPr>
          <a:xfrm>
            <a:off x="8338592" y="7137400"/>
            <a:ext cx="1625803" cy="1625600"/>
          </a:xfrm>
          <a:prstGeom prst="rect">
            <a:avLst/>
          </a:prstGeom>
        </p:spPr>
      </p:pic>
      <p:pic>
        <p:nvPicPr>
          <p:cNvPr id="26"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41818" y="7340600"/>
            <a:ext cx="1192256" cy="1190414"/>
          </a:xfrm>
          <a:prstGeom prst="rect">
            <a:avLst/>
          </a:prstGeom>
        </p:spPr>
      </p:pic>
      <p:sp>
        <p:nvSpPr>
          <p:cNvPr id="27" name="Shape 17"/>
          <p:cNvSpPr/>
          <p:nvPr/>
        </p:nvSpPr>
        <p:spPr>
          <a:xfrm>
            <a:off x="6782648" y="9169400"/>
            <a:ext cx="4737692" cy="1816100"/>
          </a:xfrm>
          <a:prstGeom prst="rect">
            <a:avLst/>
          </a:prstGeom>
          <a:noFill/>
          <a:ln/>
        </p:spPr>
      </p:sp>
      <p:sp>
        <p:nvSpPr>
          <p:cNvPr id="28" name="Shape 18"/>
          <p:cNvSpPr/>
          <p:nvPr/>
        </p:nvSpPr>
        <p:spPr>
          <a:xfrm>
            <a:off x="6782648" y="9169400"/>
            <a:ext cx="4737692" cy="1816100"/>
          </a:xfrm>
          <a:prstGeom prst="rect">
            <a:avLst/>
          </a:prstGeom>
          <a:noFill/>
          <a:ln/>
        </p:spPr>
      </p:sp>
      <p:sp>
        <p:nvSpPr>
          <p:cNvPr id="29" name="Text 19"/>
          <p:cNvSpPr/>
          <p:nvPr/>
        </p:nvSpPr>
        <p:spPr>
          <a:xfrm>
            <a:off x="6706438"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30" name="Text 20"/>
          <p:cNvSpPr/>
          <p:nvPr/>
        </p:nvSpPr>
        <p:spPr>
          <a:xfrm>
            <a:off x="6714906"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31" name="Shape 21"/>
          <p:cNvSpPr/>
          <p:nvPr/>
        </p:nvSpPr>
        <p:spPr>
          <a:xfrm>
            <a:off x="12574572" y="3505200"/>
            <a:ext cx="5347368" cy="7785100"/>
          </a:xfrm>
          <a:prstGeom prst="rect">
            <a:avLst/>
          </a:prstGeom>
          <a:solidFill>
            <a:srgbClr val="1A577B">
              <a:alpha val="100000"/>
            </a:srgbClr>
          </a:solidFill>
          <a:ln w="50800">
            <a:solidFill>
              <a:srgbClr val="FFFFFF"/>
            </a:solidFill>
            <a:prstDash val="solid"/>
          </a:ln>
        </p:spPr>
      </p:sp>
      <p:sp>
        <p:nvSpPr>
          <p:cNvPr id="32" name="Shape 22"/>
          <p:cNvSpPr/>
          <p:nvPr/>
        </p:nvSpPr>
        <p:spPr>
          <a:xfrm>
            <a:off x="12879410" y="4914900"/>
            <a:ext cx="4737692" cy="6070600"/>
          </a:xfrm>
          <a:prstGeom prst="rect">
            <a:avLst/>
          </a:prstGeom>
          <a:noFill/>
          <a:ln/>
        </p:spPr>
      </p:sp>
      <p:sp>
        <p:nvSpPr>
          <p:cNvPr id="33" name="Shape 23"/>
          <p:cNvSpPr/>
          <p:nvPr/>
        </p:nvSpPr>
        <p:spPr>
          <a:xfrm>
            <a:off x="12879410" y="4914900"/>
            <a:ext cx="4737692" cy="1816100"/>
          </a:xfrm>
          <a:prstGeom prst="rect">
            <a:avLst/>
          </a:prstGeom>
          <a:noFill/>
          <a:ln/>
        </p:spPr>
      </p:sp>
      <p:sp>
        <p:nvSpPr>
          <p:cNvPr id="34" name="Shape 24"/>
          <p:cNvSpPr/>
          <p:nvPr/>
        </p:nvSpPr>
        <p:spPr>
          <a:xfrm>
            <a:off x="12879410" y="4914900"/>
            <a:ext cx="4737692" cy="1816100"/>
          </a:xfrm>
          <a:prstGeom prst="rect">
            <a:avLst/>
          </a:prstGeom>
          <a:noFill/>
          <a:ln/>
        </p:spPr>
      </p:sp>
      <p:sp>
        <p:nvSpPr>
          <p:cNvPr id="35" name="Text 25"/>
          <p:cNvSpPr/>
          <p:nvPr/>
        </p:nvSpPr>
        <p:spPr>
          <a:xfrm>
            <a:off x="12803200"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36" name="Text 26"/>
          <p:cNvSpPr/>
          <p:nvPr/>
        </p:nvSpPr>
        <p:spPr>
          <a:xfrm>
            <a:off x="12811668"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37" name="Image 8" descr=" ">    </p:cNvPr>
          <p:cNvPicPr>
            <a:picLocks noChangeAspect="1"/>
          </p:cNvPicPr>
          <p:nvPr/>
        </p:nvPicPr>
        <p:blipFill>
          <a:blip r:embed="rId13"/>
          <a:stretch>
            <a:fillRect/>
          </a:stretch>
        </p:blipFill>
        <p:spPr>
          <a:xfrm>
            <a:off x="14435354" y="7137400"/>
            <a:ext cx="1625803" cy="1625600"/>
          </a:xfrm>
          <a:prstGeom prst="rect">
            <a:avLst/>
          </a:prstGeom>
        </p:spPr>
      </p:pic>
      <p:pic>
        <p:nvPicPr>
          <p:cNvPr id="38"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536942" y="7142162"/>
            <a:ext cx="1519452" cy="1519262"/>
          </a:xfrm>
          <a:prstGeom prst="rect">
            <a:avLst/>
          </a:prstGeom>
        </p:spPr>
      </p:pic>
      <p:sp>
        <p:nvSpPr>
          <p:cNvPr id="39" name="Shape 27"/>
          <p:cNvSpPr/>
          <p:nvPr/>
        </p:nvSpPr>
        <p:spPr>
          <a:xfrm>
            <a:off x="12879410" y="9169400"/>
            <a:ext cx="4737692" cy="1816100"/>
          </a:xfrm>
          <a:prstGeom prst="rect">
            <a:avLst/>
          </a:prstGeom>
          <a:noFill/>
          <a:ln/>
        </p:spPr>
      </p:sp>
      <p:sp>
        <p:nvSpPr>
          <p:cNvPr id="40" name="Shape 28"/>
          <p:cNvSpPr/>
          <p:nvPr/>
        </p:nvSpPr>
        <p:spPr>
          <a:xfrm>
            <a:off x="12879410" y="9169400"/>
            <a:ext cx="4737692" cy="1816100"/>
          </a:xfrm>
          <a:prstGeom prst="rect">
            <a:avLst/>
          </a:prstGeom>
          <a:noFill/>
          <a:ln/>
        </p:spPr>
      </p:sp>
      <p:sp>
        <p:nvSpPr>
          <p:cNvPr id="41" name="Text 29"/>
          <p:cNvSpPr/>
          <p:nvPr/>
        </p:nvSpPr>
        <p:spPr>
          <a:xfrm>
            <a:off x="12803200"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42" name="Text 30"/>
          <p:cNvSpPr/>
          <p:nvPr/>
        </p:nvSpPr>
        <p:spPr>
          <a:xfrm>
            <a:off x="12811668"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43" name="Shape 31"/>
          <p:cNvSpPr/>
          <p:nvPr/>
        </p:nvSpPr>
        <p:spPr>
          <a:xfrm>
            <a:off x="18671334" y="3505200"/>
            <a:ext cx="5347368" cy="7785100"/>
          </a:xfrm>
          <a:prstGeom prst="rect">
            <a:avLst/>
          </a:prstGeom>
          <a:solidFill>
            <a:srgbClr val="1A577B">
              <a:alpha val="100000"/>
            </a:srgbClr>
          </a:solidFill>
          <a:ln w="50800">
            <a:solidFill>
              <a:srgbClr val="FFFFFF"/>
            </a:solidFill>
            <a:prstDash val="solid"/>
          </a:ln>
        </p:spPr>
      </p:sp>
      <p:sp>
        <p:nvSpPr>
          <p:cNvPr id="44" name="Shape 32"/>
          <p:cNvSpPr/>
          <p:nvPr/>
        </p:nvSpPr>
        <p:spPr>
          <a:xfrm>
            <a:off x="18976172" y="4914900"/>
            <a:ext cx="4737692" cy="6070600"/>
          </a:xfrm>
          <a:prstGeom prst="rect">
            <a:avLst/>
          </a:prstGeom>
          <a:noFill/>
          <a:ln/>
        </p:spPr>
      </p:sp>
      <p:sp>
        <p:nvSpPr>
          <p:cNvPr id="45" name="Shape 33"/>
          <p:cNvSpPr/>
          <p:nvPr/>
        </p:nvSpPr>
        <p:spPr>
          <a:xfrm>
            <a:off x="18976172" y="4914900"/>
            <a:ext cx="4737692" cy="1816100"/>
          </a:xfrm>
          <a:prstGeom prst="rect">
            <a:avLst/>
          </a:prstGeom>
          <a:noFill/>
          <a:ln/>
        </p:spPr>
      </p:sp>
      <p:sp>
        <p:nvSpPr>
          <p:cNvPr id="46" name="Shape 34"/>
          <p:cNvSpPr/>
          <p:nvPr/>
        </p:nvSpPr>
        <p:spPr>
          <a:xfrm>
            <a:off x="18976172" y="4914900"/>
            <a:ext cx="4737692" cy="1816100"/>
          </a:xfrm>
          <a:prstGeom prst="rect">
            <a:avLst/>
          </a:prstGeom>
          <a:noFill/>
          <a:ln/>
        </p:spPr>
      </p:sp>
      <p:sp>
        <p:nvSpPr>
          <p:cNvPr id="47" name="Text 35"/>
          <p:cNvSpPr/>
          <p:nvPr/>
        </p:nvSpPr>
        <p:spPr>
          <a:xfrm>
            <a:off x="18899962"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48" name="Text 36"/>
          <p:cNvSpPr/>
          <p:nvPr/>
        </p:nvSpPr>
        <p:spPr>
          <a:xfrm>
            <a:off x="18908430"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49" name="Image 10" descr=" ">    </p:cNvPr>
          <p:cNvPicPr>
            <a:picLocks noChangeAspect="1"/>
          </p:cNvPicPr>
          <p:nvPr/>
        </p:nvPicPr>
        <p:blipFill>
          <a:blip r:embed="rId16"/>
          <a:stretch>
            <a:fillRect/>
          </a:stretch>
        </p:blipFill>
        <p:spPr>
          <a:xfrm>
            <a:off x="20532116" y="7137400"/>
            <a:ext cx="1625803" cy="1625600"/>
          </a:xfrm>
          <a:prstGeom prst="rect">
            <a:avLst/>
          </a:prstGeom>
        </p:spPr>
      </p:pic>
      <p:pic>
        <p:nvPicPr>
          <p:cNvPr id="50"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599860" y="7137400"/>
            <a:ext cx="1490319" cy="1625600"/>
          </a:xfrm>
          <a:prstGeom prst="rect">
            <a:avLst/>
          </a:prstGeom>
        </p:spPr>
      </p:pic>
      <p:sp>
        <p:nvSpPr>
          <p:cNvPr id="51" name="Shape 37"/>
          <p:cNvSpPr/>
          <p:nvPr/>
        </p:nvSpPr>
        <p:spPr>
          <a:xfrm>
            <a:off x="18976172" y="9169400"/>
            <a:ext cx="4737692" cy="1816100"/>
          </a:xfrm>
          <a:prstGeom prst="rect">
            <a:avLst/>
          </a:prstGeom>
          <a:noFill/>
          <a:ln/>
        </p:spPr>
      </p:sp>
      <p:sp>
        <p:nvSpPr>
          <p:cNvPr id="52" name="Shape 38"/>
          <p:cNvSpPr/>
          <p:nvPr/>
        </p:nvSpPr>
        <p:spPr>
          <a:xfrm>
            <a:off x="18976172" y="9169400"/>
            <a:ext cx="4737692" cy="1816100"/>
          </a:xfrm>
          <a:prstGeom prst="rect">
            <a:avLst/>
          </a:prstGeom>
          <a:noFill/>
          <a:ln/>
        </p:spPr>
      </p:sp>
      <p:sp>
        <p:nvSpPr>
          <p:cNvPr id="53" name="Text 39"/>
          <p:cNvSpPr/>
          <p:nvPr/>
        </p:nvSpPr>
        <p:spPr>
          <a:xfrm>
            <a:off x="18899962"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54" name="Text 40"/>
          <p:cNvSpPr/>
          <p:nvPr/>
        </p:nvSpPr>
        <p:spPr>
          <a:xfrm>
            <a:off x="18908430"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55" name="Shape 41"/>
          <p:cNvSpPr/>
          <p:nvPr/>
        </p:nvSpPr>
        <p:spPr>
          <a:xfrm>
            <a:off x="1994149" y="2146300"/>
            <a:ext cx="2133867" cy="2133600"/>
          </a:xfrm>
          <a:prstGeom prst="roundRect">
            <a:avLst>
              <a:gd name="adj" fmla="val 198429"/>
            </a:avLst>
          </a:prstGeom>
          <a:solidFill>
            <a:srgbClr val="60C6F7">
              <a:alpha val="100000"/>
            </a:srgbClr>
          </a:solidFill>
          <a:ln w="50800">
            <a:solidFill>
              <a:srgbClr val="60C6F7"/>
            </a:solidFill>
            <a:prstDash val="solid"/>
          </a:ln>
        </p:spPr>
      </p:sp>
      <p:sp>
        <p:nvSpPr>
          <p:cNvPr id="56" name="Text 42"/>
          <p:cNvSpPr/>
          <p:nvPr/>
        </p:nvSpPr>
        <p:spPr>
          <a:xfrm>
            <a:off x="2826103" y="2578100"/>
            <a:ext cx="808668"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Marcellus Regular" pitchFamily="34" charset="0"/>
                <a:ea typeface="Marcellus Regular" pitchFamily="34" charset="-122"/>
                <a:cs typeface="Marcellus Regular" pitchFamily="34" charset="-120"/>
              </a:rPr>
              <a:t>S</a:t>
            </a:r>
            <a:endParaRPr lang="en-US" sz="8000" dirty="0"/>
          </a:p>
        </p:txBody>
      </p:sp>
      <p:sp>
        <p:nvSpPr>
          <p:cNvPr id="57" name="Shape 43"/>
          <p:cNvSpPr/>
          <p:nvPr/>
        </p:nvSpPr>
        <p:spPr>
          <a:xfrm>
            <a:off x="8090911" y="2146300"/>
            <a:ext cx="2133867" cy="2133600"/>
          </a:xfrm>
          <a:prstGeom prst="roundRect">
            <a:avLst>
              <a:gd name="adj" fmla="val 198429"/>
            </a:avLst>
          </a:prstGeom>
          <a:solidFill>
            <a:srgbClr val="60C6F7">
              <a:alpha val="100000"/>
            </a:srgbClr>
          </a:solidFill>
          <a:ln w="50800">
            <a:solidFill>
              <a:srgbClr val="60C6F7"/>
            </a:solidFill>
            <a:prstDash val="solid"/>
          </a:ln>
        </p:spPr>
      </p:sp>
      <p:sp>
        <p:nvSpPr>
          <p:cNvPr id="58" name="Text 44"/>
          <p:cNvSpPr/>
          <p:nvPr/>
        </p:nvSpPr>
        <p:spPr>
          <a:xfrm>
            <a:off x="8637080" y="2578100"/>
            <a:ext cx="1380239"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Marcellus Regular" pitchFamily="34" charset="0"/>
                <a:ea typeface="Marcellus Regular" pitchFamily="34" charset="-122"/>
                <a:cs typeface="Marcellus Regular" pitchFamily="34" charset="-120"/>
              </a:rPr>
              <a:t>W</a:t>
            </a:r>
            <a:endParaRPr lang="en-US" sz="8000" dirty="0"/>
          </a:p>
        </p:txBody>
      </p:sp>
      <p:sp>
        <p:nvSpPr>
          <p:cNvPr id="59" name="Shape 45"/>
          <p:cNvSpPr/>
          <p:nvPr/>
        </p:nvSpPr>
        <p:spPr>
          <a:xfrm>
            <a:off x="14187673" y="2146300"/>
            <a:ext cx="2133867" cy="2133600"/>
          </a:xfrm>
          <a:prstGeom prst="roundRect">
            <a:avLst>
              <a:gd name="adj" fmla="val 198429"/>
            </a:avLst>
          </a:prstGeom>
          <a:solidFill>
            <a:srgbClr val="60C6F7">
              <a:alpha val="100000"/>
            </a:srgbClr>
          </a:solidFill>
          <a:ln w="50800">
            <a:solidFill>
              <a:srgbClr val="60C6F7"/>
            </a:solidFill>
            <a:prstDash val="solid"/>
          </a:ln>
        </p:spPr>
      </p:sp>
      <p:sp>
        <p:nvSpPr>
          <p:cNvPr id="60" name="Text 46"/>
          <p:cNvSpPr/>
          <p:nvPr/>
        </p:nvSpPr>
        <p:spPr>
          <a:xfrm>
            <a:off x="14841805" y="2578100"/>
            <a:ext cx="1164312"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Marcellus Regular" pitchFamily="34" charset="0"/>
                <a:ea typeface="Marcellus Regular" pitchFamily="34" charset="-122"/>
                <a:cs typeface="Marcellus Regular" pitchFamily="34" charset="-120"/>
              </a:rPr>
              <a:t>O</a:t>
            </a:r>
            <a:endParaRPr lang="en-US" sz="8000" dirty="0"/>
          </a:p>
        </p:txBody>
      </p:sp>
      <p:sp>
        <p:nvSpPr>
          <p:cNvPr id="61" name="Shape 47"/>
          <p:cNvSpPr/>
          <p:nvPr/>
        </p:nvSpPr>
        <p:spPr>
          <a:xfrm>
            <a:off x="20284435" y="2146300"/>
            <a:ext cx="2133867" cy="2133600"/>
          </a:xfrm>
          <a:prstGeom prst="roundRect">
            <a:avLst>
              <a:gd name="adj" fmla="val 198429"/>
            </a:avLst>
          </a:prstGeom>
          <a:solidFill>
            <a:srgbClr val="60C6F7">
              <a:alpha val="100000"/>
            </a:srgbClr>
          </a:solidFill>
          <a:ln w="50800">
            <a:solidFill>
              <a:srgbClr val="60C6F7"/>
            </a:solidFill>
            <a:prstDash val="solid"/>
          </a:ln>
        </p:spPr>
      </p:sp>
      <p:sp>
        <p:nvSpPr>
          <p:cNvPr id="62" name="Text 48"/>
          <p:cNvSpPr/>
          <p:nvPr/>
        </p:nvSpPr>
        <p:spPr>
          <a:xfrm>
            <a:off x="21046530" y="2578100"/>
            <a:ext cx="948385"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Marcellus Regular" pitchFamily="34" charset="0"/>
                <a:ea typeface="Marcellus Regular" pitchFamily="34" charset="-122"/>
                <a:cs typeface="Marcellus Regular" pitchFamily="34" charset="-120"/>
              </a:rPr>
              <a:t>T</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3184" y="-635000"/>
            <a:ext cx="4445556" cy="482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093200"/>
            <a:ext cx="4445556" cy="4622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86861" y="787400"/>
            <a:ext cx="6084060" cy="12369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5886" y="787400"/>
            <a:ext cx="6084060" cy="12369800"/>
          </a:xfrm>
          <a:prstGeom prst="rect">
            <a:avLst/>
          </a:prstGeom>
        </p:spPr>
      </p:pic>
      <p:sp>
        <p:nvSpPr>
          <p:cNvPr id="8" name="Shape 1"/>
          <p:cNvSpPr/>
          <p:nvPr/>
        </p:nvSpPr>
        <p:spPr>
          <a:xfrm>
            <a:off x="7786073" y="1930400"/>
            <a:ext cx="6528616" cy="1879600"/>
          </a:xfrm>
          <a:prstGeom prst="rect">
            <a:avLst/>
          </a:prstGeom>
          <a:solidFill>
            <a:srgbClr val="1A577B">
              <a:alpha val="100000"/>
            </a:srgbClr>
          </a:solidFill>
          <a:ln w="50800">
            <a:solidFill>
              <a:srgbClr val="60C6F7"/>
            </a:solidFill>
            <a:prstDash val="solid"/>
          </a:ln>
        </p:spPr>
      </p:sp>
      <p:sp>
        <p:nvSpPr>
          <p:cNvPr id="9" name="Text 2"/>
          <p:cNvSpPr/>
          <p:nvPr/>
        </p:nvSpPr>
        <p:spPr>
          <a:xfrm>
            <a:off x="8548168" y="2235200"/>
            <a:ext cx="5343134"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Marcellus Regular" pitchFamily="34" charset="0"/>
                <a:ea typeface="Marcellus Regular" pitchFamily="34" charset="-122"/>
                <a:cs typeface="Marcellus Regular" pitchFamily="34" charset="-120"/>
              </a:rPr>
              <a:t>Some Data</a:t>
            </a:r>
            <a:endParaRPr lang="en-US" sz="8000" dirty="0"/>
          </a:p>
        </p:txBody>
      </p:sp>
      <p:sp>
        <p:nvSpPr>
          <p:cNvPr id="10" name="Shape 3"/>
          <p:cNvSpPr/>
          <p:nvPr/>
        </p:nvSpPr>
        <p:spPr>
          <a:xfrm>
            <a:off x="7900387" y="5029200"/>
            <a:ext cx="8573572" cy="6858000"/>
          </a:xfrm>
          <a:prstGeom prst="rect">
            <a:avLst/>
          </a:prstGeom>
          <a:noFill/>
          <a:ln/>
        </p:spPr>
      </p:sp>
      <p:sp>
        <p:nvSpPr>
          <p:cNvPr id="11" name="Shape 4"/>
          <p:cNvSpPr/>
          <p:nvPr/>
        </p:nvSpPr>
        <p:spPr>
          <a:xfrm>
            <a:off x="7900387" y="5029200"/>
            <a:ext cx="8573572" cy="1879600"/>
          </a:xfrm>
          <a:prstGeom prst="rect">
            <a:avLst/>
          </a:prstGeom>
          <a:noFill/>
          <a:ln/>
        </p:spPr>
      </p:sp>
      <p:sp>
        <p:nvSpPr>
          <p:cNvPr id="12" name="Shape 5"/>
          <p:cNvSpPr/>
          <p:nvPr/>
        </p:nvSpPr>
        <p:spPr>
          <a:xfrm>
            <a:off x="7900387" y="5029200"/>
            <a:ext cx="3734267" cy="1879600"/>
          </a:xfrm>
          <a:prstGeom prst="rect">
            <a:avLst/>
          </a:prstGeom>
          <a:solidFill>
            <a:srgbClr val="1A577B">
              <a:alpha val="100000"/>
            </a:srgbClr>
          </a:solidFill>
          <a:ln w="50800">
            <a:solidFill>
              <a:srgbClr val="60C6F7"/>
            </a:solidFill>
            <a:prstDash val="solid"/>
          </a:ln>
        </p:spPr>
      </p:sp>
      <p:sp>
        <p:nvSpPr>
          <p:cNvPr id="13" name="Text 6"/>
          <p:cNvSpPr/>
          <p:nvPr/>
        </p:nvSpPr>
        <p:spPr>
          <a:xfrm>
            <a:off x="8662483" y="5334000"/>
            <a:ext cx="2548785"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70%</a:t>
            </a:r>
            <a:endParaRPr lang="en-US" sz="8000" dirty="0"/>
          </a:p>
        </p:txBody>
      </p:sp>
      <p:sp>
        <p:nvSpPr>
          <p:cNvPr id="14" name="Shape 7"/>
          <p:cNvSpPr/>
          <p:nvPr/>
        </p:nvSpPr>
        <p:spPr>
          <a:xfrm>
            <a:off x="11837880" y="5111750"/>
            <a:ext cx="4636079" cy="1714500"/>
          </a:xfrm>
          <a:prstGeom prst="rect">
            <a:avLst/>
          </a:prstGeom>
          <a:noFill/>
          <a:ln/>
        </p:spPr>
      </p:sp>
      <p:sp>
        <p:nvSpPr>
          <p:cNvPr id="15" name="Text 8"/>
          <p:cNvSpPr/>
          <p:nvPr/>
        </p:nvSpPr>
        <p:spPr>
          <a:xfrm>
            <a:off x="11837880" y="5111750"/>
            <a:ext cx="4788498"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Enchanted Creatures</a:t>
            </a:r>
            <a:endParaRPr lang="en-US" sz="3600" dirty="0"/>
          </a:p>
        </p:txBody>
      </p:sp>
      <p:sp>
        <p:nvSpPr>
          <p:cNvPr id="16" name="Text 9"/>
          <p:cNvSpPr/>
          <p:nvPr/>
        </p:nvSpPr>
        <p:spPr>
          <a:xfrm>
            <a:off x="11837880" y="5784850"/>
            <a:ext cx="4771563"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possess the ability to cast spells.</a:t>
            </a:r>
            <a:endParaRPr lang="en-US" sz="3200" dirty="0"/>
          </a:p>
        </p:txBody>
      </p:sp>
      <p:sp>
        <p:nvSpPr>
          <p:cNvPr id="17" name="Shape 10"/>
          <p:cNvSpPr/>
          <p:nvPr/>
        </p:nvSpPr>
        <p:spPr>
          <a:xfrm>
            <a:off x="7900387" y="7518400"/>
            <a:ext cx="8573572" cy="1879600"/>
          </a:xfrm>
          <a:prstGeom prst="rect">
            <a:avLst/>
          </a:prstGeom>
          <a:noFill/>
          <a:ln/>
        </p:spPr>
      </p:sp>
      <p:sp>
        <p:nvSpPr>
          <p:cNvPr id="18" name="Shape 11"/>
          <p:cNvSpPr/>
          <p:nvPr/>
        </p:nvSpPr>
        <p:spPr>
          <a:xfrm>
            <a:off x="7900387" y="7518400"/>
            <a:ext cx="3797775" cy="1879600"/>
          </a:xfrm>
          <a:prstGeom prst="rect">
            <a:avLst/>
          </a:prstGeom>
          <a:solidFill>
            <a:srgbClr val="1A577B">
              <a:alpha val="100000"/>
            </a:srgbClr>
          </a:solidFill>
          <a:ln w="50800">
            <a:solidFill>
              <a:srgbClr val="60C6F7"/>
            </a:solidFill>
            <a:prstDash val="solid"/>
          </a:ln>
        </p:spPr>
      </p:sp>
      <p:sp>
        <p:nvSpPr>
          <p:cNvPr id="19" name="Text 12"/>
          <p:cNvSpPr/>
          <p:nvPr/>
        </p:nvSpPr>
        <p:spPr>
          <a:xfrm>
            <a:off x="8662483" y="7823200"/>
            <a:ext cx="2612293"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60%</a:t>
            </a:r>
            <a:endParaRPr lang="en-US" sz="8000" dirty="0"/>
          </a:p>
        </p:txBody>
      </p:sp>
      <p:sp>
        <p:nvSpPr>
          <p:cNvPr id="20" name="Shape 13"/>
          <p:cNvSpPr/>
          <p:nvPr/>
        </p:nvSpPr>
        <p:spPr>
          <a:xfrm>
            <a:off x="11901387" y="7575550"/>
            <a:ext cx="4572572" cy="1765300"/>
          </a:xfrm>
          <a:prstGeom prst="rect">
            <a:avLst/>
          </a:prstGeom>
          <a:noFill/>
          <a:ln/>
        </p:spPr>
      </p:sp>
      <p:sp>
        <p:nvSpPr>
          <p:cNvPr id="21" name="Text 14"/>
          <p:cNvSpPr/>
          <p:nvPr/>
        </p:nvSpPr>
        <p:spPr>
          <a:xfrm>
            <a:off x="11901387" y="7575550"/>
            <a:ext cx="4724991" cy="12954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Magic-Wielding Individuals</a:t>
            </a:r>
            <a:endParaRPr lang="en-US" sz="3600" dirty="0"/>
          </a:p>
        </p:txBody>
      </p:sp>
      <p:sp>
        <p:nvSpPr>
          <p:cNvPr id="22" name="Text 15"/>
          <p:cNvSpPr/>
          <p:nvPr/>
        </p:nvSpPr>
        <p:spPr>
          <a:xfrm>
            <a:off x="11901387" y="8820150"/>
            <a:ext cx="4708055"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practice the art of illusions.</a:t>
            </a:r>
            <a:endParaRPr lang="en-US" sz="3200" dirty="0"/>
          </a:p>
        </p:txBody>
      </p:sp>
      <p:sp>
        <p:nvSpPr>
          <p:cNvPr id="23" name="Shape 16"/>
          <p:cNvSpPr/>
          <p:nvPr/>
        </p:nvSpPr>
        <p:spPr>
          <a:xfrm>
            <a:off x="7900387" y="10007600"/>
            <a:ext cx="8573572" cy="1879600"/>
          </a:xfrm>
          <a:prstGeom prst="rect">
            <a:avLst/>
          </a:prstGeom>
          <a:noFill/>
          <a:ln/>
        </p:spPr>
      </p:sp>
      <p:sp>
        <p:nvSpPr>
          <p:cNvPr id="24" name="Shape 17"/>
          <p:cNvSpPr/>
          <p:nvPr/>
        </p:nvSpPr>
        <p:spPr>
          <a:xfrm>
            <a:off x="7900387" y="10007600"/>
            <a:ext cx="3797775" cy="1879600"/>
          </a:xfrm>
          <a:prstGeom prst="rect">
            <a:avLst/>
          </a:prstGeom>
          <a:solidFill>
            <a:srgbClr val="1A577B">
              <a:alpha val="100000"/>
            </a:srgbClr>
          </a:solidFill>
          <a:ln w="50800">
            <a:solidFill>
              <a:srgbClr val="60C6F7"/>
            </a:solidFill>
            <a:prstDash val="solid"/>
          </a:ln>
        </p:spPr>
      </p:sp>
      <p:sp>
        <p:nvSpPr>
          <p:cNvPr id="25" name="Text 18"/>
          <p:cNvSpPr/>
          <p:nvPr/>
        </p:nvSpPr>
        <p:spPr>
          <a:xfrm>
            <a:off x="8662483" y="10312400"/>
            <a:ext cx="2612293"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90%</a:t>
            </a:r>
            <a:endParaRPr lang="en-US" sz="8000" dirty="0"/>
          </a:p>
        </p:txBody>
      </p:sp>
      <p:sp>
        <p:nvSpPr>
          <p:cNvPr id="26" name="Shape 19"/>
          <p:cNvSpPr/>
          <p:nvPr/>
        </p:nvSpPr>
        <p:spPr>
          <a:xfrm>
            <a:off x="11901387" y="10090150"/>
            <a:ext cx="4572572" cy="1714500"/>
          </a:xfrm>
          <a:prstGeom prst="rect">
            <a:avLst/>
          </a:prstGeom>
          <a:noFill/>
          <a:ln/>
        </p:spPr>
      </p:sp>
      <p:sp>
        <p:nvSpPr>
          <p:cNvPr id="27" name="Text 20"/>
          <p:cNvSpPr/>
          <p:nvPr/>
        </p:nvSpPr>
        <p:spPr>
          <a:xfrm>
            <a:off x="11901387" y="10090150"/>
            <a:ext cx="4724991"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Spells Cast</a:t>
            </a:r>
            <a:endParaRPr lang="en-US" sz="3600" dirty="0"/>
          </a:p>
        </p:txBody>
      </p:sp>
      <p:sp>
        <p:nvSpPr>
          <p:cNvPr id="28" name="Text 21"/>
          <p:cNvSpPr/>
          <p:nvPr/>
        </p:nvSpPr>
        <p:spPr>
          <a:xfrm>
            <a:off x="11901387" y="10763250"/>
            <a:ext cx="4708055"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954194" y="9258300"/>
            <a:ext cx="5194949"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165" y="8420100"/>
            <a:ext cx="6871559" cy="6870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82423" y="-2324100"/>
            <a:ext cx="656672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724" y="-723900"/>
            <a:ext cx="5931641" cy="5930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4305838" y="3403600"/>
            <a:ext cx="15762670" cy="7124700"/>
          </a:xfrm>
          <a:prstGeom prst="rect">
            <a:avLst/>
          </a:prstGeom>
          <a:noFill/>
          <a:ln/>
        </p:spPr>
      </p:sp>
      <p:sp>
        <p:nvSpPr>
          <p:cNvPr id="9" name="Shape 2"/>
          <p:cNvSpPr/>
          <p:nvPr/>
        </p:nvSpPr>
        <p:spPr>
          <a:xfrm>
            <a:off x="4305838" y="3403600"/>
            <a:ext cx="15762670" cy="5676900"/>
          </a:xfrm>
          <a:prstGeom prst="rect">
            <a:avLst/>
          </a:prstGeom>
          <a:noFill/>
          <a:ln/>
        </p:spPr>
      </p:sp>
      <p:sp>
        <p:nvSpPr>
          <p:cNvPr id="10" name="Shape 3"/>
          <p:cNvSpPr/>
          <p:nvPr/>
        </p:nvSpPr>
        <p:spPr>
          <a:xfrm>
            <a:off x="6350794" y="3403600"/>
            <a:ext cx="11672759" cy="4432300"/>
          </a:xfrm>
          <a:prstGeom prst="rect">
            <a:avLst/>
          </a:prstGeom>
          <a:solidFill>
            <a:srgbClr val="1A577B">
              <a:alpha val="100000"/>
            </a:srgbClr>
          </a:solidFill>
          <a:ln w="50800">
            <a:solidFill>
              <a:srgbClr val="60C6F7"/>
            </a:solidFill>
            <a:prstDash val="solid"/>
          </a:ln>
        </p:spPr>
      </p:sp>
      <p:sp>
        <p:nvSpPr>
          <p:cNvPr id="11" name="Text 4"/>
          <p:cNvSpPr/>
          <p:nvPr/>
        </p:nvSpPr>
        <p:spPr>
          <a:xfrm>
            <a:off x="7112889" y="3708400"/>
            <a:ext cx="11164695" cy="4838700"/>
          </a:xfrm>
          <a:prstGeom prst="rect">
            <a:avLst/>
          </a:prstGeom>
          <a:noFill/>
          <a:ln/>
        </p:spPr>
        <p:txBody>
          <a:bodyPr wrap="square" lIns="0" tIns="0" rIns="0" bIns="0" rtlCol="0" anchor="t"/>
          <a:lstStyle/>
          <a:p>
            <a:pPr algn="l" indent="0" marL="0">
              <a:buNone/>
            </a:pPr>
            <a:r>
              <a:rPr lang="en-US" sz="24000" dirty="0">
                <a:solidFill>
                  <a:srgbClr val="60C6F7">
                    <a:alpha val="100000"/>
                  </a:srgbClr>
                </a:solidFill>
                <a:latin typeface="Marcellus Regular" pitchFamily="34" charset="0"/>
                <a:ea typeface="Marcellus Regular" pitchFamily="34" charset="-122"/>
                <a:cs typeface="Marcellus Regular" pitchFamily="34" charset="-120"/>
              </a:rPr>
              <a:t>234,567</a:t>
            </a:r>
            <a:endParaRPr lang="en-US" sz="24000" dirty="0"/>
          </a:p>
        </p:txBody>
      </p:sp>
      <p:sp>
        <p:nvSpPr>
          <p:cNvPr id="12" name="Text 5"/>
          <p:cNvSpPr/>
          <p:nvPr/>
        </p:nvSpPr>
        <p:spPr>
          <a:xfrm>
            <a:off x="4170355" y="8039100"/>
            <a:ext cx="16033637" cy="13123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13" name="Text 6"/>
          <p:cNvSpPr/>
          <p:nvPr/>
        </p:nvSpPr>
        <p:spPr>
          <a:xfrm>
            <a:off x="7483352" y="9486900"/>
            <a:ext cx="9407642"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347200"/>
            <a:ext cx="4216617" cy="396426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25765" y="-1460500"/>
            <a:ext cx="5372772" cy="5372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391324" y="2476500"/>
            <a:ext cx="7874984" cy="3479800"/>
          </a:xfrm>
          <a:prstGeom prst="rect">
            <a:avLst/>
          </a:prstGeom>
          <a:noFill/>
          <a:ln/>
        </p:spPr>
      </p:sp>
      <p:sp>
        <p:nvSpPr>
          <p:cNvPr id="7" name="Shape 2"/>
          <p:cNvSpPr/>
          <p:nvPr/>
        </p:nvSpPr>
        <p:spPr>
          <a:xfrm>
            <a:off x="3092837" y="2476500"/>
            <a:ext cx="8471959" cy="2654300"/>
          </a:xfrm>
          <a:prstGeom prst="rect">
            <a:avLst/>
          </a:prstGeom>
          <a:solidFill>
            <a:srgbClr val="1A577B">
              <a:alpha val="100000"/>
            </a:srgbClr>
          </a:solidFill>
          <a:ln w="50800">
            <a:solidFill>
              <a:srgbClr val="60C6F7"/>
            </a:solidFill>
            <a:prstDash val="solid"/>
          </a:ln>
        </p:spPr>
      </p:sp>
      <p:sp>
        <p:nvSpPr>
          <p:cNvPr id="8" name="Text 3"/>
          <p:cNvSpPr/>
          <p:nvPr/>
        </p:nvSpPr>
        <p:spPr>
          <a:xfrm>
            <a:off x="3312997" y="2781300"/>
            <a:ext cx="7489703" cy="2586567"/>
          </a:xfrm>
          <a:prstGeom prst="rect">
            <a:avLst/>
          </a:prstGeom>
          <a:noFill/>
          <a:ln/>
        </p:spPr>
        <p:txBody>
          <a:bodyPr wrap="square" lIns="0" tIns="0" rIns="0" bIns="0" rtlCol="0" anchor="t"/>
          <a:lstStyle/>
          <a:p>
            <a:pPr algn="r" indent="0" marL="0">
              <a:buNone/>
            </a:pPr>
            <a:r>
              <a:rPr lang="en-US" sz="12800" dirty="0">
                <a:solidFill>
                  <a:srgbClr val="60C6F7">
                    <a:alpha val="100000"/>
                  </a:srgbClr>
                </a:solidFill>
                <a:latin typeface="Marcellus Regular" pitchFamily="34" charset="0"/>
                <a:ea typeface="Marcellus Regular" pitchFamily="34" charset="-122"/>
                <a:cs typeface="Marcellus Regular" pitchFamily="34" charset="-120"/>
              </a:rPr>
              <a:t>233 Coins</a:t>
            </a:r>
            <a:endParaRPr lang="en-US" sz="12800" dirty="0"/>
          </a:p>
        </p:txBody>
      </p:sp>
      <p:sp>
        <p:nvSpPr>
          <p:cNvPr id="9" name="Shape 4"/>
          <p:cNvSpPr/>
          <p:nvPr/>
        </p:nvSpPr>
        <p:spPr>
          <a:xfrm>
            <a:off x="3391324" y="5435600"/>
            <a:ext cx="7874984" cy="520700"/>
          </a:xfrm>
          <a:prstGeom prst="rect">
            <a:avLst/>
          </a:prstGeom>
          <a:noFill/>
          <a:ln/>
        </p:spPr>
      </p:sp>
      <p:sp>
        <p:nvSpPr>
          <p:cNvPr id="10" name="Text 5"/>
          <p:cNvSpPr/>
          <p:nvPr/>
        </p:nvSpPr>
        <p:spPr>
          <a:xfrm>
            <a:off x="3323582" y="54356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11" name="Shape 6"/>
          <p:cNvSpPr/>
          <p:nvPr/>
        </p:nvSpPr>
        <p:spPr>
          <a:xfrm>
            <a:off x="3391324" y="7226300"/>
            <a:ext cx="7874984" cy="3479800"/>
          </a:xfrm>
          <a:prstGeom prst="rect">
            <a:avLst/>
          </a:prstGeom>
          <a:noFill/>
          <a:ln/>
        </p:spPr>
      </p:sp>
      <p:sp>
        <p:nvSpPr>
          <p:cNvPr id="12" name="Shape 7"/>
          <p:cNvSpPr/>
          <p:nvPr/>
        </p:nvSpPr>
        <p:spPr>
          <a:xfrm>
            <a:off x="2876910" y="7226300"/>
            <a:ext cx="8903813" cy="2654300"/>
          </a:xfrm>
          <a:prstGeom prst="rect">
            <a:avLst/>
          </a:prstGeom>
          <a:solidFill>
            <a:srgbClr val="1A577B">
              <a:alpha val="100000"/>
            </a:srgbClr>
          </a:solidFill>
          <a:ln w="50800">
            <a:solidFill>
              <a:srgbClr val="60C6F7"/>
            </a:solidFill>
            <a:prstDash val="solid"/>
          </a:ln>
        </p:spPr>
      </p:sp>
      <p:sp>
        <p:nvSpPr>
          <p:cNvPr id="13" name="Text 8"/>
          <p:cNvSpPr/>
          <p:nvPr/>
        </p:nvSpPr>
        <p:spPr>
          <a:xfrm>
            <a:off x="3097070" y="7531100"/>
            <a:ext cx="7921557" cy="2586567"/>
          </a:xfrm>
          <a:prstGeom prst="rect">
            <a:avLst/>
          </a:prstGeom>
          <a:noFill/>
          <a:ln/>
        </p:spPr>
        <p:txBody>
          <a:bodyPr wrap="square" lIns="0" tIns="0" rIns="0" bIns="0" rtlCol="0" anchor="t"/>
          <a:lstStyle/>
          <a:p>
            <a:pPr algn="r" indent="0" marL="0">
              <a:buNone/>
            </a:pPr>
            <a:r>
              <a:rPr lang="en-US" sz="12800" dirty="0">
                <a:solidFill>
                  <a:srgbClr val="60C6F7">
                    <a:alpha val="100000"/>
                  </a:srgbClr>
                </a:solidFill>
                <a:latin typeface="Marcellus Regular" pitchFamily="34" charset="0"/>
                <a:ea typeface="Marcellus Regular" pitchFamily="34" charset="-122"/>
                <a:cs typeface="Marcellus Regular" pitchFamily="34" charset="-120"/>
              </a:rPr>
              <a:t>456 Hours</a:t>
            </a:r>
            <a:endParaRPr lang="en-US" sz="12800" dirty="0"/>
          </a:p>
        </p:txBody>
      </p:sp>
      <p:sp>
        <p:nvSpPr>
          <p:cNvPr id="14" name="Shape 9"/>
          <p:cNvSpPr/>
          <p:nvPr/>
        </p:nvSpPr>
        <p:spPr>
          <a:xfrm>
            <a:off x="3391324" y="10185400"/>
            <a:ext cx="7874984" cy="520700"/>
          </a:xfrm>
          <a:prstGeom prst="rect">
            <a:avLst/>
          </a:prstGeom>
          <a:noFill/>
          <a:ln/>
        </p:spPr>
      </p:sp>
      <p:sp>
        <p:nvSpPr>
          <p:cNvPr id="15" name="Text 10"/>
          <p:cNvSpPr/>
          <p:nvPr/>
        </p:nvSpPr>
        <p:spPr>
          <a:xfrm>
            <a:off x="3323582" y="101854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16" name="Shape 11"/>
          <p:cNvSpPr/>
          <p:nvPr/>
        </p:nvSpPr>
        <p:spPr>
          <a:xfrm>
            <a:off x="13552594" y="2476500"/>
            <a:ext cx="7874984" cy="3479800"/>
          </a:xfrm>
          <a:prstGeom prst="rect">
            <a:avLst/>
          </a:prstGeom>
          <a:noFill/>
          <a:ln/>
        </p:spPr>
      </p:sp>
      <p:sp>
        <p:nvSpPr>
          <p:cNvPr id="17" name="Shape 12"/>
          <p:cNvSpPr/>
          <p:nvPr/>
        </p:nvSpPr>
        <p:spPr>
          <a:xfrm>
            <a:off x="15203800" y="2476500"/>
            <a:ext cx="4572572" cy="2654300"/>
          </a:xfrm>
          <a:prstGeom prst="rect">
            <a:avLst/>
          </a:prstGeom>
          <a:solidFill>
            <a:srgbClr val="1A577B">
              <a:alpha val="100000"/>
            </a:srgbClr>
          </a:solidFill>
          <a:ln w="50800">
            <a:solidFill>
              <a:srgbClr val="60C6F7"/>
            </a:solidFill>
            <a:prstDash val="solid"/>
          </a:ln>
        </p:spPr>
      </p:sp>
      <p:sp>
        <p:nvSpPr>
          <p:cNvPr id="18" name="Text 13"/>
          <p:cNvSpPr/>
          <p:nvPr/>
        </p:nvSpPr>
        <p:spPr>
          <a:xfrm>
            <a:off x="15423961" y="2781300"/>
            <a:ext cx="3590315" cy="2586567"/>
          </a:xfrm>
          <a:prstGeom prst="rect">
            <a:avLst/>
          </a:prstGeom>
          <a:noFill/>
          <a:ln/>
        </p:spPr>
        <p:txBody>
          <a:bodyPr wrap="square" lIns="0" tIns="0" rIns="0" bIns="0" rtlCol="0" anchor="t"/>
          <a:lstStyle/>
          <a:p>
            <a:pPr algn="r" indent="0" marL="0">
              <a:buNone/>
            </a:pPr>
            <a:r>
              <a:rPr lang="en-US" sz="12800" dirty="0">
                <a:solidFill>
                  <a:srgbClr val="60C6F7">
                    <a:alpha val="100000"/>
                  </a:srgbClr>
                </a:solidFill>
                <a:latin typeface="Marcellus Regular" pitchFamily="34" charset="0"/>
                <a:ea typeface="Marcellus Regular" pitchFamily="34" charset="-122"/>
                <a:cs typeface="Marcellus Regular" pitchFamily="34" charset="-120"/>
              </a:rPr>
              <a:t>85%</a:t>
            </a:r>
            <a:endParaRPr lang="en-US" sz="12800" dirty="0"/>
          </a:p>
        </p:txBody>
      </p:sp>
      <p:sp>
        <p:nvSpPr>
          <p:cNvPr id="19" name="Shape 14"/>
          <p:cNvSpPr/>
          <p:nvPr/>
        </p:nvSpPr>
        <p:spPr>
          <a:xfrm>
            <a:off x="13552594" y="5435600"/>
            <a:ext cx="7874984" cy="520700"/>
          </a:xfrm>
          <a:prstGeom prst="rect">
            <a:avLst/>
          </a:prstGeom>
          <a:noFill/>
          <a:ln/>
        </p:spPr>
      </p:sp>
      <p:sp>
        <p:nvSpPr>
          <p:cNvPr id="20" name="Text 15"/>
          <p:cNvSpPr/>
          <p:nvPr/>
        </p:nvSpPr>
        <p:spPr>
          <a:xfrm>
            <a:off x="13484852" y="54356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21" name="Shape 16"/>
          <p:cNvSpPr/>
          <p:nvPr/>
        </p:nvSpPr>
        <p:spPr>
          <a:xfrm>
            <a:off x="13552594" y="7226300"/>
            <a:ext cx="7874984" cy="3479800"/>
          </a:xfrm>
          <a:prstGeom prst="rect">
            <a:avLst/>
          </a:prstGeom>
          <a:noFill/>
          <a:ln/>
        </p:spPr>
      </p:sp>
      <p:sp>
        <p:nvSpPr>
          <p:cNvPr id="22" name="Shape 17"/>
          <p:cNvSpPr/>
          <p:nvPr/>
        </p:nvSpPr>
        <p:spPr>
          <a:xfrm>
            <a:off x="14079710" y="7226300"/>
            <a:ext cx="6820752" cy="2654300"/>
          </a:xfrm>
          <a:prstGeom prst="rect">
            <a:avLst/>
          </a:prstGeom>
          <a:solidFill>
            <a:srgbClr val="1A577B">
              <a:alpha val="100000"/>
            </a:srgbClr>
          </a:solidFill>
          <a:ln w="50800">
            <a:solidFill>
              <a:srgbClr val="60C6F7"/>
            </a:solidFill>
            <a:prstDash val="solid"/>
          </a:ln>
        </p:spPr>
      </p:sp>
      <p:sp>
        <p:nvSpPr>
          <p:cNvPr id="23" name="Text 18"/>
          <p:cNvSpPr/>
          <p:nvPr/>
        </p:nvSpPr>
        <p:spPr>
          <a:xfrm>
            <a:off x="14299871" y="7531100"/>
            <a:ext cx="5838496" cy="2586567"/>
          </a:xfrm>
          <a:prstGeom prst="rect">
            <a:avLst/>
          </a:prstGeom>
          <a:noFill/>
          <a:ln/>
        </p:spPr>
        <p:txBody>
          <a:bodyPr wrap="square" lIns="0" tIns="0" rIns="0" bIns="0" rtlCol="0" anchor="t"/>
          <a:lstStyle/>
          <a:p>
            <a:pPr algn="r" indent="0" marL="0">
              <a:buNone/>
            </a:pPr>
            <a:r>
              <a:rPr lang="en-US" sz="12800" dirty="0">
                <a:solidFill>
                  <a:srgbClr val="60C6F7">
                    <a:alpha val="100000"/>
                  </a:srgbClr>
                </a:solidFill>
                <a:latin typeface="Marcellus Regular" pitchFamily="34" charset="0"/>
                <a:ea typeface="Marcellus Regular" pitchFamily="34" charset="-122"/>
                <a:cs typeface="Marcellus Regular" pitchFamily="34" charset="-120"/>
              </a:rPr>
              <a:t>535 Km</a:t>
            </a:r>
            <a:endParaRPr lang="en-US" sz="12800" dirty="0"/>
          </a:p>
        </p:txBody>
      </p:sp>
      <p:sp>
        <p:nvSpPr>
          <p:cNvPr id="24" name="Shape 19"/>
          <p:cNvSpPr/>
          <p:nvPr/>
        </p:nvSpPr>
        <p:spPr>
          <a:xfrm>
            <a:off x="13552594" y="10185400"/>
            <a:ext cx="7874984" cy="520700"/>
          </a:xfrm>
          <a:prstGeom prst="rect">
            <a:avLst/>
          </a:prstGeom>
          <a:noFill/>
          <a:ln/>
        </p:spPr>
      </p:sp>
      <p:sp>
        <p:nvSpPr>
          <p:cNvPr id="25" name="Text 20"/>
          <p:cNvSpPr/>
          <p:nvPr/>
        </p:nvSpPr>
        <p:spPr>
          <a:xfrm>
            <a:off x="13484852" y="101854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7822" y="-292100"/>
            <a:ext cx="4296625" cy="419524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37644" y="9930656"/>
            <a:ext cx="3843629" cy="427151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8598975" y="1143000"/>
            <a:ext cx="7189099" cy="1879600"/>
          </a:xfrm>
          <a:prstGeom prst="rect">
            <a:avLst/>
          </a:prstGeom>
          <a:solidFill>
            <a:srgbClr val="1A577B">
              <a:alpha val="100000"/>
            </a:srgbClr>
          </a:solidFill>
          <a:ln w="50800">
            <a:solidFill>
              <a:srgbClr val="60C6F7"/>
            </a:solidFill>
            <a:prstDash val="solid"/>
          </a:ln>
        </p:spPr>
      </p:sp>
      <p:sp>
        <p:nvSpPr>
          <p:cNvPr id="7" name="Text 2"/>
          <p:cNvSpPr/>
          <p:nvPr/>
        </p:nvSpPr>
        <p:spPr>
          <a:xfrm>
            <a:off x="9361070" y="1447800"/>
            <a:ext cx="6003617"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Some Graph</a:t>
            </a:r>
            <a:endParaRPr lang="en-US" sz="8000" dirty="0"/>
          </a:p>
        </p:txBody>
      </p:sp>
      <p:sp>
        <p:nvSpPr>
          <p:cNvPr id="8" name="Shape 3"/>
          <p:cNvSpPr/>
          <p:nvPr/>
        </p:nvSpPr>
        <p:spPr>
          <a:xfrm>
            <a:off x="2718140" y="3771900"/>
            <a:ext cx="8941918" cy="6180901"/>
          </a:xfrm>
          <a:prstGeom prst="rect">
            <a:avLst/>
          </a:prstGeom>
          <a:noFill/>
          <a:ln/>
        </p:spPr>
      </p:sp>
      <p:sp>
        <p:nvSpPr>
          <p:cNvPr id="9" name="Text 4"/>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5"/>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6"/>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7"/>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8"/>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9"/>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10"/>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1"/>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2"/>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60C6F7">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3"/>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4"/>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5"/>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6"/>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7"/>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8"/>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9"/>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20"/>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1"/>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2"/>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60C6F7">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3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28" cy="2268538"/>
          </a:xfrm>
          <a:prstGeom prst="rect">
            <a:avLst/>
          </a:prstGeom>
        </p:spPr>
      </p:pic>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9"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40"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1"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2"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3"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4"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5"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6"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7"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8"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9"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50" name="Shape 23"/>
          <p:cNvSpPr/>
          <p:nvPr/>
        </p:nvSpPr>
        <p:spPr>
          <a:xfrm>
            <a:off x="14403600" y="4191000"/>
            <a:ext cx="5601400" cy="7620000"/>
          </a:xfrm>
          <a:prstGeom prst="rect">
            <a:avLst/>
          </a:prstGeom>
          <a:noFill/>
          <a:ln/>
        </p:spPr>
      </p:sp>
      <p:sp>
        <p:nvSpPr>
          <p:cNvPr id="51" name="Shape 24"/>
          <p:cNvSpPr/>
          <p:nvPr/>
        </p:nvSpPr>
        <p:spPr>
          <a:xfrm>
            <a:off x="14403600" y="4191000"/>
            <a:ext cx="5601400" cy="7620000"/>
          </a:xfrm>
          <a:prstGeom prst="rect">
            <a:avLst/>
          </a:prstGeom>
          <a:noFill/>
          <a:ln/>
        </p:spPr>
      </p:sp>
      <p:pic>
        <p:nvPicPr>
          <p:cNvPr id="52"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3"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4" name="Shape 25"/>
          <p:cNvSpPr/>
          <p:nvPr/>
        </p:nvSpPr>
        <p:spPr>
          <a:xfrm>
            <a:off x="16372346" y="6365379"/>
            <a:ext cx="1651206" cy="1226566"/>
          </a:xfrm>
          <a:prstGeom prst="rect">
            <a:avLst/>
          </a:prstGeom>
          <a:noFill/>
          <a:ln/>
        </p:spPr>
      </p:sp>
      <p:sp>
        <p:nvSpPr>
          <p:cNvPr id="55" name="Text 26"/>
          <p:cNvSpPr/>
          <p:nvPr/>
        </p:nvSpPr>
        <p:spPr>
          <a:xfrm>
            <a:off x="16372346" y="6337300"/>
            <a:ext cx="1854432"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34.574</a:t>
            </a:r>
            <a:endParaRPr lang="en-US" sz="4800" dirty="0"/>
          </a:p>
        </p:txBody>
      </p:sp>
      <p:sp>
        <p:nvSpPr>
          <p:cNvPr id="56" name="Text 27"/>
          <p:cNvSpPr/>
          <p:nvPr/>
        </p:nvSpPr>
        <p:spPr>
          <a:xfrm>
            <a:off x="16791499" y="7099300"/>
            <a:ext cx="948385"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Total</a:t>
            </a:r>
            <a:endParaRPr lang="en-US" sz="3200" dirty="0"/>
          </a:p>
        </p:txBody>
      </p:sp>
      <p:sp>
        <p:nvSpPr>
          <p:cNvPr id="57" name="Shape 28"/>
          <p:cNvSpPr/>
          <p:nvPr/>
        </p:nvSpPr>
        <p:spPr>
          <a:xfrm>
            <a:off x="13260457" y="10515600"/>
            <a:ext cx="7874984" cy="1905000"/>
          </a:xfrm>
          <a:prstGeom prst="rect">
            <a:avLst/>
          </a:prstGeom>
          <a:noFill/>
          <a:ln/>
        </p:spPr>
      </p:sp>
      <p:sp>
        <p:nvSpPr>
          <p:cNvPr id="58" name="Shape 29"/>
          <p:cNvSpPr/>
          <p:nvPr/>
        </p:nvSpPr>
        <p:spPr>
          <a:xfrm>
            <a:off x="13260457" y="10515600"/>
            <a:ext cx="7874984" cy="1905000"/>
          </a:xfrm>
          <a:prstGeom prst="rect">
            <a:avLst/>
          </a:prstGeom>
          <a:noFill/>
          <a:ln/>
        </p:spPr>
      </p:sp>
      <p:sp>
        <p:nvSpPr>
          <p:cNvPr id="59" name="Text 30"/>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Treasure Found</a:t>
            </a:r>
            <a:endParaRPr lang="en-US" sz="4800" dirty="0"/>
          </a:p>
        </p:txBody>
      </p:sp>
      <p:sp>
        <p:nvSpPr>
          <p:cNvPr id="60" name="Text 31"/>
          <p:cNvSpPr/>
          <p:nvPr/>
        </p:nvSpPr>
        <p:spPr>
          <a:xfrm>
            <a:off x="13192716" y="11379200"/>
            <a:ext cx="8010468"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amount of treasure found per month</a:t>
            </a:r>
            <a:endParaRPr lang="en-US" sz="3200" dirty="0"/>
          </a:p>
        </p:txBody>
      </p:sp>
      <p:sp>
        <p:nvSpPr>
          <p:cNvPr id="61" name="Shape 32"/>
          <p:cNvSpPr/>
          <p:nvPr/>
        </p:nvSpPr>
        <p:spPr>
          <a:xfrm>
            <a:off x="3251606" y="10515600"/>
            <a:ext cx="7874984" cy="1384300"/>
          </a:xfrm>
          <a:prstGeom prst="rect">
            <a:avLst/>
          </a:prstGeom>
          <a:noFill/>
          <a:ln/>
        </p:spPr>
      </p:sp>
      <p:sp>
        <p:nvSpPr>
          <p:cNvPr id="62" name="Shape 33"/>
          <p:cNvSpPr/>
          <p:nvPr/>
        </p:nvSpPr>
        <p:spPr>
          <a:xfrm>
            <a:off x="3251606" y="10515600"/>
            <a:ext cx="7874984" cy="1384300"/>
          </a:xfrm>
          <a:prstGeom prst="rect">
            <a:avLst/>
          </a:prstGeom>
          <a:noFill/>
          <a:ln/>
        </p:spPr>
      </p:sp>
      <p:sp>
        <p:nvSpPr>
          <p:cNvPr id="63" name="Text 34"/>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Spellcasting Progress</a:t>
            </a:r>
            <a:endParaRPr lang="en-US" sz="4800" dirty="0"/>
          </a:p>
        </p:txBody>
      </p:sp>
      <p:sp>
        <p:nvSpPr>
          <p:cNvPr id="64" name="Text 35"/>
          <p:cNvSpPr/>
          <p:nvPr/>
        </p:nvSpPr>
        <p:spPr>
          <a:xfrm>
            <a:off x="3183865" y="113792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3184" y="-635000"/>
            <a:ext cx="4445556" cy="482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093200"/>
            <a:ext cx="4445556" cy="4622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3450981" y="6540500"/>
            <a:ext cx="8738692" cy="2006600"/>
          </a:xfrm>
          <a:prstGeom prst="rect">
            <a:avLst/>
          </a:prstGeom>
          <a:noFill/>
          <a:ln/>
        </p:spPr>
      </p:sp>
      <p:sp>
        <p:nvSpPr>
          <p:cNvPr id="7" name="Shape 2"/>
          <p:cNvSpPr/>
          <p:nvPr/>
        </p:nvSpPr>
        <p:spPr>
          <a:xfrm>
            <a:off x="13450981" y="6540500"/>
            <a:ext cx="8738692" cy="2006600"/>
          </a:xfrm>
          <a:prstGeom prst="rect">
            <a:avLst/>
          </a:prstGeom>
          <a:noFill/>
          <a:ln/>
        </p:spPr>
      </p:sp>
      <p:sp>
        <p:nvSpPr>
          <p:cNvPr id="8" name="Text 3"/>
          <p:cNvSpPr/>
          <p:nvPr/>
        </p:nvSpPr>
        <p:spPr>
          <a:xfrm>
            <a:off x="13450981" y="6540500"/>
            <a:ext cx="8941918"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A web application</a:t>
            </a:r>
            <a:endParaRPr lang="en-US" sz="4800" dirty="0"/>
          </a:p>
        </p:txBody>
      </p:sp>
      <p:sp>
        <p:nvSpPr>
          <p:cNvPr id="9" name="Text 4"/>
          <p:cNvSpPr/>
          <p:nvPr/>
        </p:nvSpPr>
        <p:spPr>
          <a:xfrm>
            <a:off x="13450981" y="75057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032" y="3949700"/>
            <a:ext cx="13768521" cy="8166100"/>
          </a:xfrm>
          <a:prstGeom prst="rect">
            <a:avLst/>
          </a:prstGeom>
        </p:spPr>
      </p:pic>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4673" y="4292600"/>
            <a:ext cx="9894537" cy="6489700"/>
          </a:xfrm>
          <a:prstGeom prst="rect">
            <a:avLst/>
          </a:prstGeom>
        </p:spPr>
      </p:pic>
      <p:sp>
        <p:nvSpPr>
          <p:cNvPr id="12" name="Shape 5"/>
          <p:cNvSpPr/>
          <p:nvPr/>
        </p:nvSpPr>
        <p:spPr>
          <a:xfrm>
            <a:off x="6871559" y="1219200"/>
            <a:ext cx="10643930" cy="1879600"/>
          </a:xfrm>
          <a:prstGeom prst="rect">
            <a:avLst/>
          </a:prstGeom>
          <a:solidFill>
            <a:srgbClr val="1A577B">
              <a:alpha val="100000"/>
            </a:srgbClr>
          </a:solidFill>
          <a:ln w="50800">
            <a:solidFill>
              <a:srgbClr val="60C6F7"/>
            </a:solidFill>
            <a:prstDash val="solid"/>
          </a:ln>
        </p:spPr>
      </p:sp>
      <p:sp>
        <p:nvSpPr>
          <p:cNvPr id="13" name="Text 6"/>
          <p:cNvSpPr/>
          <p:nvPr/>
        </p:nvSpPr>
        <p:spPr>
          <a:xfrm>
            <a:off x="7633654" y="1524000"/>
            <a:ext cx="9458449"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347200"/>
            <a:ext cx="4216617" cy="396426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25765" y="-1460500"/>
            <a:ext cx="5372772" cy="5372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2946768" y="4660900"/>
            <a:ext cx="8738692" cy="2006600"/>
          </a:xfrm>
          <a:prstGeom prst="rect">
            <a:avLst/>
          </a:prstGeom>
          <a:noFill/>
          <a:ln/>
        </p:spPr>
      </p:sp>
      <p:sp>
        <p:nvSpPr>
          <p:cNvPr id="7" name="Shape 2"/>
          <p:cNvSpPr/>
          <p:nvPr/>
        </p:nvSpPr>
        <p:spPr>
          <a:xfrm>
            <a:off x="2946768" y="4660900"/>
            <a:ext cx="8738692" cy="2006600"/>
          </a:xfrm>
          <a:prstGeom prst="rect">
            <a:avLst/>
          </a:prstGeom>
          <a:noFill/>
          <a:ln/>
        </p:spPr>
      </p:sp>
      <p:sp>
        <p:nvSpPr>
          <p:cNvPr id="8" name="Text 3"/>
          <p:cNvSpPr/>
          <p:nvPr/>
        </p:nvSpPr>
        <p:spPr>
          <a:xfrm>
            <a:off x="2946768" y="4660900"/>
            <a:ext cx="8941918"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An mobile app</a:t>
            </a:r>
            <a:endParaRPr lang="en-US" sz="4800" dirty="0"/>
          </a:p>
        </p:txBody>
      </p:sp>
      <p:sp>
        <p:nvSpPr>
          <p:cNvPr id="9" name="Text 4"/>
          <p:cNvSpPr/>
          <p:nvPr/>
        </p:nvSpPr>
        <p:spPr>
          <a:xfrm>
            <a:off x="2946768" y="56261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10"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sp>
        <p:nvSpPr>
          <p:cNvPr id="11" name="Shape 6"/>
          <p:cNvSpPr/>
          <p:nvPr/>
        </p:nvSpPr>
        <p:spPr>
          <a:xfrm>
            <a:off x="2895962" y="1854200"/>
            <a:ext cx="11418727" cy="1879600"/>
          </a:xfrm>
          <a:prstGeom prst="rect">
            <a:avLst/>
          </a:prstGeom>
          <a:solidFill>
            <a:srgbClr val="1A577B">
              <a:alpha val="100000"/>
            </a:srgbClr>
          </a:solidFill>
          <a:ln w="50800">
            <a:solidFill>
              <a:srgbClr val="60C6F7"/>
            </a:solidFill>
            <a:prstDash val="solid"/>
          </a:ln>
        </p:spPr>
      </p:sp>
      <p:sp>
        <p:nvSpPr>
          <p:cNvPr id="12" name="Text 7"/>
          <p:cNvSpPr/>
          <p:nvPr/>
        </p:nvSpPr>
        <p:spPr>
          <a:xfrm>
            <a:off x="3658057" y="2159000"/>
            <a:ext cx="10233246"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The Future of Fantasy</a:t>
            </a:r>
            <a:endParaRPr lang="en-US" sz="8000" dirty="0"/>
          </a:p>
        </p:txBody>
      </p:sp>
      <p:pic>
        <p:nvPicPr>
          <p:cNvPr id="1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57832" y="1028700"/>
            <a:ext cx="5474384" cy="11849100"/>
          </a:xfrm>
          <a:prstGeom prst="rect">
            <a:avLst/>
          </a:prstGeom>
        </p:spPr>
      </p:pic>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7822" y="-292100"/>
            <a:ext cx="4296625" cy="419524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37644" y="9930656"/>
            <a:ext cx="3843629" cy="427151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876410" y="8369300"/>
            <a:ext cx="5715714" cy="2006600"/>
          </a:xfrm>
          <a:prstGeom prst="rect">
            <a:avLst/>
          </a:prstGeom>
          <a:noFill/>
          <a:ln/>
        </p:spPr>
      </p:sp>
      <p:sp>
        <p:nvSpPr>
          <p:cNvPr id="7" name="Shape 2"/>
          <p:cNvSpPr/>
          <p:nvPr/>
        </p:nvSpPr>
        <p:spPr>
          <a:xfrm>
            <a:off x="876410" y="8369300"/>
            <a:ext cx="5715714" cy="2006600"/>
          </a:xfrm>
          <a:prstGeom prst="rect">
            <a:avLst/>
          </a:prstGeom>
          <a:noFill/>
          <a:ln/>
        </p:spPr>
      </p:sp>
      <p:sp>
        <p:nvSpPr>
          <p:cNvPr id="8" name="Text 3"/>
          <p:cNvSpPr/>
          <p:nvPr/>
        </p:nvSpPr>
        <p:spPr>
          <a:xfrm>
            <a:off x="876410" y="8369300"/>
            <a:ext cx="5918940"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A web application</a:t>
            </a:r>
            <a:endParaRPr lang="en-US" sz="4800" dirty="0"/>
          </a:p>
        </p:txBody>
      </p:sp>
      <p:sp>
        <p:nvSpPr>
          <p:cNvPr id="9" name="Text 4"/>
          <p:cNvSpPr/>
          <p:nvPr/>
        </p:nvSpPr>
        <p:spPr>
          <a:xfrm>
            <a:off x="876410" y="9334500"/>
            <a:ext cx="5851198"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sp>
        <p:nvSpPr>
          <p:cNvPr id="10" name="Shape 5"/>
          <p:cNvSpPr/>
          <p:nvPr/>
        </p:nvSpPr>
        <p:spPr>
          <a:xfrm>
            <a:off x="825603" y="1231900"/>
            <a:ext cx="7849581" cy="5689600"/>
          </a:xfrm>
          <a:prstGeom prst="rect">
            <a:avLst/>
          </a:prstGeom>
          <a:solidFill>
            <a:srgbClr val="1A577B">
              <a:alpha val="100000"/>
            </a:srgbClr>
          </a:solidFill>
          <a:ln w="50800">
            <a:solidFill>
              <a:srgbClr val="60C6F7"/>
            </a:solidFill>
            <a:prstDash val="solid"/>
          </a:ln>
        </p:spPr>
      </p:sp>
      <p:sp>
        <p:nvSpPr>
          <p:cNvPr id="11" name="Text 6"/>
          <p:cNvSpPr/>
          <p:nvPr/>
        </p:nvSpPr>
        <p:spPr>
          <a:xfrm>
            <a:off x="1587698" y="1536700"/>
            <a:ext cx="6664100" cy="541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A Gateway to</a:t>
            </a:r>
            <a:endParaRPr lang="en-US" sz="8000" dirty="0"/>
          </a:p>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a World of </a:t>
            </a:r>
            <a:endParaRPr lang="en-US" sz="8000" dirty="0"/>
          </a:p>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Fantasy and </a:t>
            </a:r>
            <a:endParaRPr lang="en-US" sz="8000" dirty="0"/>
          </a:p>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Wonder</a:t>
            </a:r>
            <a:endParaRPr lang="en-US" sz="8000" dirty="0"/>
          </a:p>
        </p:txBody>
      </p:sp>
      <p:sp>
        <p:nvSpPr>
          <p:cNvPr id="12" name="Text 7"/>
          <p:cNvSpPr/>
          <p:nvPr/>
        </p:nvSpPr>
        <p:spPr>
          <a:xfrm>
            <a:off x="18125165" y="4711700"/>
            <a:ext cx="5381239" cy="54313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Uncover hidden treasures and secret treasures</a:t>
            </a:r>
            <a:endParaRPr lang="en-US" sz="3200" dirty="0"/>
          </a:p>
        </p:txBody>
      </p:sp>
      <p:pic>
        <p:nvPicPr>
          <p:cNvPr id="1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4902" y="749300"/>
            <a:ext cx="8573572" cy="12331700"/>
          </a:xfrm>
          <a:prstGeom prst="rect">
            <a:avLst/>
          </a:prstGeom>
        </p:spPr>
      </p:pic>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10264"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4797349" y="698500"/>
            <a:ext cx="8941918" cy="1879600"/>
          </a:xfrm>
          <a:prstGeom prst="rect">
            <a:avLst/>
          </a:prstGeom>
          <a:solidFill>
            <a:srgbClr val="1A577B">
              <a:alpha val="100000"/>
            </a:srgbClr>
          </a:solidFill>
          <a:ln w="50800">
            <a:solidFill>
              <a:srgbClr val="60C6F7"/>
            </a:solidFill>
            <a:prstDash val="solid"/>
          </a:ln>
        </p:spPr>
      </p:sp>
      <p:sp>
        <p:nvSpPr>
          <p:cNvPr id="6" name="Text 2"/>
          <p:cNvSpPr/>
          <p:nvPr/>
        </p:nvSpPr>
        <p:spPr>
          <a:xfrm>
            <a:off x="15559445" y="1003300"/>
            <a:ext cx="7756436"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954194" y="9258300"/>
            <a:ext cx="5194949"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165" y="8420100"/>
            <a:ext cx="6871559" cy="6870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82423" y="-2324100"/>
            <a:ext cx="656672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724" y="-723900"/>
            <a:ext cx="5931641" cy="5930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7944843" y="3619500"/>
            <a:ext cx="8510064" cy="2654300"/>
          </a:xfrm>
          <a:prstGeom prst="rect">
            <a:avLst/>
          </a:prstGeom>
          <a:solidFill>
            <a:srgbClr val="1A577B">
              <a:alpha val="100000"/>
            </a:srgbClr>
          </a:solidFill>
          <a:ln w="50800">
            <a:solidFill>
              <a:srgbClr val="60C6F7"/>
            </a:solidFill>
            <a:prstDash val="solid"/>
          </a:ln>
        </p:spPr>
      </p:sp>
      <p:sp>
        <p:nvSpPr>
          <p:cNvPr id="9" name="Text 2"/>
          <p:cNvSpPr/>
          <p:nvPr/>
        </p:nvSpPr>
        <p:spPr>
          <a:xfrm>
            <a:off x="8706938" y="3924300"/>
            <a:ext cx="7527808" cy="2586567"/>
          </a:xfrm>
          <a:prstGeom prst="rect">
            <a:avLst/>
          </a:prstGeom>
          <a:noFill/>
          <a:ln/>
        </p:spPr>
        <p:txBody>
          <a:bodyPr wrap="square" lIns="0" tIns="0" rIns="0" bIns="0" rtlCol="0" anchor="t"/>
          <a:lstStyle/>
          <a:p>
            <a:pPr algn="l" indent="0" marL="0">
              <a:buNone/>
            </a:pPr>
            <a:r>
              <a:rPr lang="en-US" sz="12800" dirty="0">
                <a:solidFill>
                  <a:srgbClr val="60C6F7">
                    <a:alpha val="100000"/>
                  </a:srgbClr>
                </a:solidFill>
                <a:latin typeface="Marcellus Regular" pitchFamily="34" charset="0"/>
                <a:ea typeface="Marcellus Regular" pitchFamily="34" charset="-122"/>
                <a:cs typeface="Marcellus Regular" pitchFamily="34" charset="-120"/>
              </a:rPr>
              <a:t>Welcome</a:t>
            </a:r>
            <a:endParaRPr lang="en-US" sz="12800" dirty="0"/>
          </a:p>
        </p:txBody>
      </p:sp>
      <p:sp>
        <p:nvSpPr>
          <p:cNvPr id="10" name="Text 3"/>
          <p:cNvSpPr/>
          <p:nvPr/>
        </p:nvSpPr>
        <p:spPr>
          <a:xfrm>
            <a:off x="5000192" y="6921500"/>
            <a:ext cx="14399366" cy="2218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347200"/>
            <a:ext cx="4216617" cy="396426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25765" y="-1460500"/>
            <a:ext cx="5372772" cy="5372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063" y="3911600"/>
            <a:ext cx="14479810" cy="7861300"/>
          </a:xfrm>
          <a:prstGeom prst="rect">
            <a:avLst/>
          </a:prstGeom>
        </p:spPr>
      </p:pic>
      <p:sp>
        <p:nvSpPr>
          <p:cNvPr id="7" name="Shape 1"/>
          <p:cNvSpPr/>
          <p:nvPr/>
        </p:nvSpPr>
        <p:spPr>
          <a:xfrm>
            <a:off x="5429929" y="946150"/>
            <a:ext cx="13514489" cy="1879600"/>
          </a:xfrm>
          <a:prstGeom prst="rect">
            <a:avLst/>
          </a:prstGeom>
          <a:solidFill>
            <a:srgbClr val="1A577B">
              <a:alpha val="100000"/>
            </a:srgbClr>
          </a:solidFill>
          <a:ln w="50800">
            <a:solidFill>
              <a:srgbClr val="60C6F7"/>
            </a:solidFill>
            <a:prstDash val="solid"/>
          </a:ln>
        </p:spPr>
      </p:sp>
      <p:sp>
        <p:nvSpPr>
          <p:cNvPr id="8" name="Text 2"/>
          <p:cNvSpPr/>
          <p:nvPr/>
        </p:nvSpPr>
        <p:spPr>
          <a:xfrm>
            <a:off x="6192024" y="1250950"/>
            <a:ext cx="12329008"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Fantasy Realm at a Glance</a:t>
            </a:r>
            <a:endParaRPr lang="en-US" sz="8000" dirty="0"/>
          </a:p>
        </p:txBody>
      </p:sp>
      <p:sp>
        <p:nvSpPr>
          <p:cNvPr id="9" name="Shape 3"/>
          <p:cNvSpPr/>
          <p:nvPr/>
        </p:nvSpPr>
        <p:spPr>
          <a:xfrm>
            <a:off x="16118315" y="3663950"/>
            <a:ext cx="6935067" cy="1905000"/>
          </a:xfrm>
          <a:prstGeom prst="rect">
            <a:avLst/>
          </a:prstGeom>
          <a:noFill/>
          <a:ln/>
        </p:spPr>
      </p:sp>
      <p:sp>
        <p:nvSpPr>
          <p:cNvPr id="10" name="Shape 4"/>
          <p:cNvSpPr/>
          <p:nvPr/>
        </p:nvSpPr>
        <p:spPr>
          <a:xfrm>
            <a:off x="16118315" y="3663950"/>
            <a:ext cx="6935067" cy="1905000"/>
          </a:xfrm>
          <a:prstGeom prst="rect">
            <a:avLst/>
          </a:prstGeom>
          <a:noFill/>
          <a:ln/>
        </p:spPr>
      </p:sp>
      <p:sp>
        <p:nvSpPr>
          <p:cNvPr id="11" name="Text 5"/>
          <p:cNvSpPr/>
          <p:nvPr/>
        </p:nvSpPr>
        <p:spPr>
          <a:xfrm>
            <a:off x="16118315" y="3663950"/>
            <a:ext cx="7138292"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The Enchanted Forest</a:t>
            </a:r>
            <a:endParaRPr lang="en-US" sz="4800" dirty="0"/>
          </a:p>
        </p:txBody>
      </p:sp>
      <p:sp>
        <p:nvSpPr>
          <p:cNvPr id="12" name="Text 6"/>
          <p:cNvSpPr/>
          <p:nvPr/>
        </p:nvSpPr>
        <p:spPr>
          <a:xfrm>
            <a:off x="16118315" y="452755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magical forest filled with talking animals and enchanted creatures.</a:t>
            </a:r>
            <a:endParaRPr lang="en-US" sz="3200" dirty="0"/>
          </a:p>
        </p:txBody>
      </p:sp>
      <p:sp>
        <p:nvSpPr>
          <p:cNvPr id="13" name="Shape 7"/>
          <p:cNvSpPr/>
          <p:nvPr/>
        </p:nvSpPr>
        <p:spPr>
          <a:xfrm>
            <a:off x="16118315" y="6832600"/>
            <a:ext cx="6935067" cy="1905000"/>
          </a:xfrm>
          <a:prstGeom prst="rect">
            <a:avLst/>
          </a:prstGeom>
          <a:noFill/>
          <a:ln/>
        </p:spPr>
      </p:sp>
      <p:sp>
        <p:nvSpPr>
          <p:cNvPr id="14" name="Shape 8"/>
          <p:cNvSpPr/>
          <p:nvPr/>
        </p:nvSpPr>
        <p:spPr>
          <a:xfrm>
            <a:off x="16118315" y="6832600"/>
            <a:ext cx="6935067" cy="1905000"/>
          </a:xfrm>
          <a:prstGeom prst="rect">
            <a:avLst/>
          </a:prstGeom>
          <a:noFill/>
          <a:ln/>
        </p:spPr>
      </p:sp>
      <p:sp>
        <p:nvSpPr>
          <p:cNvPr id="15" name="Text 9"/>
          <p:cNvSpPr/>
          <p:nvPr/>
        </p:nvSpPr>
        <p:spPr>
          <a:xfrm>
            <a:off x="16118315" y="6832600"/>
            <a:ext cx="7138292"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The Crystal Caves</a:t>
            </a:r>
            <a:endParaRPr lang="en-US" sz="4800" dirty="0"/>
          </a:p>
        </p:txBody>
      </p:sp>
      <p:sp>
        <p:nvSpPr>
          <p:cNvPr id="16" name="Text 10"/>
          <p:cNvSpPr/>
          <p:nvPr/>
        </p:nvSpPr>
        <p:spPr>
          <a:xfrm>
            <a:off x="16118315" y="76962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network of underground caves filled with precious gems and crystals.</a:t>
            </a:r>
            <a:endParaRPr lang="en-US" sz="3200" dirty="0"/>
          </a:p>
        </p:txBody>
      </p:sp>
      <p:sp>
        <p:nvSpPr>
          <p:cNvPr id="17" name="Shape 11"/>
          <p:cNvSpPr/>
          <p:nvPr/>
        </p:nvSpPr>
        <p:spPr>
          <a:xfrm>
            <a:off x="16118315" y="9994900"/>
            <a:ext cx="6935067" cy="1905000"/>
          </a:xfrm>
          <a:prstGeom prst="rect">
            <a:avLst/>
          </a:prstGeom>
          <a:noFill/>
          <a:ln/>
        </p:spPr>
      </p:sp>
      <p:sp>
        <p:nvSpPr>
          <p:cNvPr id="18" name="Shape 12"/>
          <p:cNvSpPr/>
          <p:nvPr/>
        </p:nvSpPr>
        <p:spPr>
          <a:xfrm>
            <a:off x="16118315" y="9994900"/>
            <a:ext cx="6935067" cy="1905000"/>
          </a:xfrm>
          <a:prstGeom prst="rect">
            <a:avLst/>
          </a:prstGeom>
          <a:noFill/>
          <a:ln/>
        </p:spPr>
      </p:sp>
      <p:sp>
        <p:nvSpPr>
          <p:cNvPr id="19" name="Text 13"/>
          <p:cNvSpPr/>
          <p:nvPr/>
        </p:nvSpPr>
        <p:spPr>
          <a:xfrm>
            <a:off x="16118315" y="9994900"/>
            <a:ext cx="7138292"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The Dragon's Lair</a:t>
            </a:r>
            <a:endParaRPr lang="en-US" sz="4800" dirty="0"/>
          </a:p>
        </p:txBody>
      </p:sp>
      <p:sp>
        <p:nvSpPr>
          <p:cNvPr id="20" name="Text 14"/>
          <p:cNvSpPr/>
          <p:nvPr/>
        </p:nvSpPr>
        <p:spPr>
          <a:xfrm>
            <a:off x="16118315" y="108585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3184" y="-635000"/>
            <a:ext cx="4445556" cy="482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093200"/>
            <a:ext cx="4445556" cy="4622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9132441" y="1231900"/>
            <a:ext cx="6122165" cy="1879600"/>
          </a:xfrm>
          <a:prstGeom prst="rect">
            <a:avLst/>
          </a:prstGeom>
          <a:solidFill>
            <a:srgbClr val="1A577B">
              <a:alpha val="100000"/>
            </a:srgbClr>
          </a:solidFill>
          <a:ln w="50800">
            <a:solidFill>
              <a:srgbClr val="60C6F7"/>
            </a:solidFill>
            <a:prstDash val="solid"/>
          </a:ln>
        </p:spPr>
      </p:sp>
      <p:sp>
        <p:nvSpPr>
          <p:cNvPr id="7" name="Text 2"/>
          <p:cNvSpPr/>
          <p:nvPr/>
        </p:nvSpPr>
        <p:spPr>
          <a:xfrm>
            <a:off x="9894537" y="1536700"/>
            <a:ext cx="4936684"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Our Team</a:t>
            </a:r>
            <a:endParaRPr lang="en-US" sz="8000" dirty="0"/>
          </a:p>
        </p:txBody>
      </p:sp>
      <p:sp>
        <p:nvSpPr>
          <p:cNvPr id="8" name="Shape 3"/>
          <p:cNvSpPr/>
          <p:nvPr/>
        </p:nvSpPr>
        <p:spPr>
          <a:xfrm>
            <a:off x="2070359" y="3943350"/>
            <a:ext cx="6096762" cy="7734300"/>
          </a:xfrm>
          <a:prstGeom prst="rect">
            <a:avLst/>
          </a:prstGeom>
          <a:noFill/>
          <a:ln/>
        </p:spPr>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0359" y="3943350"/>
            <a:ext cx="6096762" cy="6096000"/>
          </a:xfrm>
          <a:prstGeom prst="rect">
            <a:avLst/>
          </a:prstGeom>
        </p:spPr>
      </p:pic>
      <p:sp>
        <p:nvSpPr>
          <p:cNvPr id="10" name="Shape 4"/>
          <p:cNvSpPr/>
          <p:nvPr/>
        </p:nvSpPr>
        <p:spPr>
          <a:xfrm>
            <a:off x="2070359" y="10242550"/>
            <a:ext cx="6096762" cy="1435100"/>
          </a:xfrm>
          <a:prstGeom prst="rect">
            <a:avLst/>
          </a:prstGeom>
          <a:noFill/>
          <a:ln/>
        </p:spPr>
      </p:sp>
      <p:sp>
        <p:nvSpPr>
          <p:cNvPr id="11" name="Shape 5"/>
          <p:cNvSpPr/>
          <p:nvPr/>
        </p:nvSpPr>
        <p:spPr>
          <a:xfrm>
            <a:off x="2070359" y="10242550"/>
            <a:ext cx="6096762" cy="1435100"/>
          </a:xfrm>
          <a:prstGeom prst="rect">
            <a:avLst/>
          </a:prstGeom>
          <a:noFill/>
          <a:ln/>
        </p:spPr>
      </p:sp>
      <p:sp>
        <p:nvSpPr>
          <p:cNvPr id="12" name="Text 6"/>
          <p:cNvSpPr/>
          <p:nvPr/>
        </p:nvSpPr>
        <p:spPr>
          <a:xfrm>
            <a:off x="1968746" y="10242550"/>
            <a:ext cx="6299987"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Eldruin</a:t>
            </a:r>
            <a:endParaRPr lang="en-US" sz="4800" dirty="0"/>
          </a:p>
        </p:txBody>
      </p:sp>
      <p:sp>
        <p:nvSpPr>
          <p:cNvPr id="13" name="Text 7"/>
          <p:cNvSpPr/>
          <p:nvPr/>
        </p:nvSpPr>
        <p:spPr>
          <a:xfrm>
            <a:off x="2002617"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Fire Mage</a:t>
            </a:r>
            <a:endParaRPr lang="en-US" sz="3200" dirty="0"/>
          </a:p>
        </p:txBody>
      </p:sp>
      <p:sp>
        <p:nvSpPr>
          <p:cNvPr id="14" name="Shape 8"/>
          <p:cNvSpPr/>
          <p:nvPr/>
        </p:nvSpPr>
        <p:spPr>
          <a:xfrm>
            <a:off x="9145143" y="3943350"/>
            <a:ext cx="6096762" cy="7734300"/>
          </a:xfrm>
          <a:prstGeom prst="rect">
            <a:avLst/>
          </a:prstGeom>
          <a:noFill/>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5143" y="3943350"/>
            <a:ext cx="6096762" cy="6096000"/>
          </a:xfrm>
          <a:prstGeom prst="rect">
            <a:avLst/>
          </a:prstGeom>
        </p:spPr>
      </p:pic>
      <p:sp>
        <p:nvSpPr>
          <p:cNvPr id="16" name="Shape 9"/>
          <p:cNvSpPr/>
          <p:nvPr/>
        </p:nvSpPr>
        <p:spPr>
          <a:xfrm>
            <a:off x="9145143" y="10242550"/>
            <a:ext cx="6096762" cy="1435100"/>
          </a:xfrm>
          <a:prstGeom prst="rect">
            <a:avLst/>
          </a:prstGeom>
          <a:noFill/>
          <a:ln/>
        </p:spPr>
      </p:sp>
      <p:sp>
        <p:nvSpPr>
          <p:cNvPr id="17" name="Shape 10"/>
          <p:cNvSpPr/>
          <p:nvPr/>
        </p:nvSpPr>
        <p:spPr>
          <a:xfrm>
            <a:off x="9145143" y="10242550"/>
            <a:ext cx="6096762" cy="1435100"/>
          </a:xfrm>
          <a:prstGeom prst="rect">
            <a:avLst/>
          </a:prstGeom>
          <a:noFill/>
          <a:ln/>
        </p:spPr>
      </p:sp>
      <p:sp>
        <p:nvSpPr>
          <p:cNvPr id="18" name="Text 11"/>
          <p:cNvSpPr/>
          <p:nvPr/>
        </p:nvSpPr>
        <p:spPr>
          <a:xfrm>
            <a:off x="9043530" y="10242550"/>
            <a:ext cx="6299987"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Elementalen</a:t>
            </a:r>
            <a:endParaRPr lang="en-US" sz="4800" dirty="0"/>
          </a:p>
        </p:txBody>
      </p:sp>
      <p:sp>
        <p:nvSpPr>
          <p:cNvPr id="19" name="Text 12"/>
          <p:cNvSpPr/>
          <p:nvPr/>
        </p:nvSpPr>
        <p:spPr>
          <a:xfrm>
            <a:off x="9077401"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Guardian</a:t>
            </a:r>
            <a:endParaRPr lang="en-US" sz="3200" dirty="0"/>
          </a:p>
        </p:txBody>
      </p:sp>
      <p:sp>
        <p:nvSpPr>
          <p:cNvPr id="20" name="Shape 13"/>
          <p:cNvSpPr/>
          <p:nvPr/>
        </p:nvSpPr>
        <p:spPr>
          <a:xfrm>
            <a:off x="16219927" y="3943350"/>
            <a:ext cx="6096762" cy="7734300"/>
          </a:xfrm>
          <a:prstGeom prst="rect">
            <a:avLst/>
          </a:prstGeom>
          <a:noFill/>
          <a:ln/>
        </p:spPr>
      </p:sp>
      <p:pic>
        <p:nvPicPr>
          <p:cNvPr id="2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219927" y="3943350"/>
            <a:ext cx="6096762" cy="6096000"/>
          </a:xfrm>
          <a:prstGeom prst="rect">
            <a:avLst/>
          </a:prstGeom>
        </p:spPr>
      </p:pic>
      <p:sp>
        <p:nvSpPr>
          <p:cNvPr id="22" name="Shape 14"/>
          <p:cNvSpPr/>
          <p:nvPr/>
        </p:nvSpPr>
        <p:spPr>
          <a:xfrm>
            <a:off x="16219927" y="10242550"/>
            <a:ext cx="6096762" cy="1435100"/>
          </a:xfrm>
          <a:prstGeom prst="rect">
            <a:avLst/>
          </a:prstGeom>
          <a:noFill/>
          <a:ln/>
        </p:spPr>
      </p:sp>
      <p:sp>
        <p:nvSpPr>
          <p:cNvPr id="23" name="Shape 15"/>
          <p:cNvSpPr/>
          <p:nvPr/>
        </p:nvSpPr>
        <p:spPr>
          <a:xfrm>
            <a:off x="16219927" y="10242550"/>
            <a:ext cx="6096762" cy="1435100"/>
          </a:xfrm>
          <a:prstGeom prst="rect">
            <a:avLst/>
          </a:prstGeom>
          <a:noFill/>
          <a:ln/>
        </p:spPr>
      </p:sp>
      <p:sp>
        <p:nvSpPr>
          <p:cNvPr id="24" name="Text 16"/>
          <p:cNvSpPr/>
          <p:nvPr/>
        </p:nvSpPr>
        <p:spPr>
          <a:xfrm>
            <a:off x="16118315" y="10242550"/>
            <a:ext cx="6299987"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Lunaria</a:t>
            </a:r>
            <a:endParaRPr lang="en-US" sz="4800" dirty="0"/>
          </a:p>
        </p:txBody>
      </p:sp>
      <p:sp>
        <p:nvSpPr>
          <p:cNvPr id="25" name="Text 17"/>
          <p:cNvSpPr/>
          <p:nvPr/>
        </p:nvSpPr>
        <p:spPr>
          <a:xfrm>
            <a:off x="16152185"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3184" y="-635000"/>
            <a:ext cx="4445556" cy="482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093200"/>
            <a:ext cx="4445556" cy="4622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7747968" y="12801600"/>
            <a:ext cx="7667525" cy="656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Rajdhani Regular" pitchFamily="34" charset="0"/>
                <a:ea typeface="Rajdhani Regular" pitchFamily="34" charset="-122"/>
                <a:cs typeface="Rajdhani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6"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 name="Shape 2"/>
          <p:cNvSpPr/>
          <p:nvPr/>
        </p:nvSpPr>
        <p:spPr>
          <a:xfrm>
            <a:off x="7424078" y="635000"/>
            <a:ext cx="9551594" cy="1879600"/>
          </a:xfrm>
          <a:prstGeom prst="rect">
            <a:avLst/>
          </a:prstGeom>
          <a:solidFill>
            <a:srgbClr val="1A577B">
              <a:alpha val="100000"/>
            </a:srgbClr>
          </a:solidFill>
          <a:ln w="50800">
            <a:solidFill>
              <a:srgbClr val="60C6F7"/>
            </a:solidFill>
            <a:prstDash val="solid"/>
          </a:ln>
        </p:spPr>
      </p:sp>
      <p:sp>
        <p:nvSpPr>
          <p:cNvPr id="8" name="Text 3"/>
          <p:cNvSpPr/>
          <p:nvPr/>
        </p:nvSpPr>
        <p:spPr>
          <a:xfrm>
            <a:off x="8186173" y="939800"/>
            <a:ext cx="8366112"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The Organization</a:t>
            </a:r>
            <a:endParaRPr lang="en-US" sz="8000" dirty="0"/>
          </a:p>
        </p:txBody>
      </p:sp>
      <p:sp>
        <p:nvSpPr>
          <p:cNvPr id="9" name="Shape 4"/>
          <p:cNvSpPr/>
          <p:nvPr/>
        </p:nvSpPr>
        <p:spPr>
          <a:xfrm>
            <a:off x="787498" y="3352800"/>
            <a:ext cx="22812051" cy="8597900"/>
          </a:xfrm>
          <a:prstGeom prst="rect">
            <a:avLst/>
          </a:prstGeom>
          <a:noFill/>
          <a:ln/>
        </p:spPr>
      </p:sp>
      <p:sp>
        <p:nvSpPr>
          <p:cNvPr id="10" name="Shape 5"/>
          <p:cNvSpPr/>
          <p:nvPr/>
        </p:nvSpPr>
        <p:spPr>
          <a:xfrm>
            <a:off x="10173972" y="3352800"/>
            <a:ext cx="5487086" cy="1600200"/>
          </a:xfrm>
          <a:prstGeom prst="rect">
            <a:avLst/>
          </a:prstGeom>
          <a:solidFill>
            <a:srgbClr val="1A577B">
              <a:alpha val="100000"/>
            </a:srgbClr>
          </a:solidFill>
          <a:ln w="50800">
            <a:solidFill>
              <a:srgbClr val="60C6F7"/>
            </a:solidFill>
            <a:prstDash val="solid"/>
          </a:ln>
        </p:spPr>
      </p:sp>
      <p:pic>
        <p:nvPicPr>
          <p:cNvPr id="11"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78810" y="3594100"/>
            <a:ext cx="1117740" cy="1117600"/>
          </a:xfrm>
          <a:prstGeom prst="rect">
            <a:avLst/>
          </a:prstGeom>
        </p:spPr>
      </p:pic>
      <p:sp>
        <p:nvSpPr>
          <p:cNvPr id="12" name="Shape 6"/>
          <p:cNvSpPr/>
          <p:nvPr/>
        </p:nvSpPr>
        <p:spPr>
          <a:xfrm>
            <a:off x="11799775" y="3556000"/>
            <a:ext cx="3556445" cy="1193800"/>
          </a:xfrm>
          <a:prstGeom prst="roundRect">
            <a:avLst>
              <a:gd name="adj" fmla="val 4596"/>
            </a:avLst>
          </a:prstGeom>
          <a:noFill/>
          <a:ln/>
        </p:spPr>
      </p:sp>
      <p:sp>
        <p:nvSpPr>
          <p:cNvPr id="13" name="Text 7"/>
          <p:cNvSpPr/>
          <p:nvPr/>
        </p:nvSpPr>
        <p:spPr>
          <a:xfrm>
            <a:off x="11799775" y="35560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Chloe Ng</a:t>
            </a:r>
            <a:endParaRPr lang="en-US" sz="3600" dirty="0"/>
          </a:p>
        </p:txBody>
      </p:sp>
      <p:sp>
        <p:nvSpPr>
          <p:cNvPr id="14" name="Text 8"/>
          <p:cNvSpPr/>
          <p:nvPr/>
        </p:nvSpPr>
        <p:spPr>
          <a:xfrm>
            <a:off x="11799775" y="42291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Mage</a:t>
            </a:r>
            <a:endParaRPr lang="en-US" sz="3200" dirty="0"/>
          </a:p>
        </p:txBody>
      </p:sp>
      <p:sp>
        <p:nvSpPr>
          <p:cNvPr id="15" name="Shape 9"/>
          <p:cNvSpPr/>
          <p:nvPr/>
        </p:nvSpPr>
        <p:spPr>
          <a:xfrm>
            <a:off x="787498" y="5715000"/>
            <a:ext cx="5487086" cy="1600200"/>
          </a:xfrm>
          <a:prstGeom prst="rect">
            <a:avLst/>
          </a:prstGeom>
          <a:solidFill>
            <a:srgbClr val="1A577B">
              <a:alpha val="100000"/>
            </a:srgbClr>
          </a:solidFill>
          <a:ln w="50800">
            <a:solidFill>
              <a:srgbClr val="60C6F7"/>
            </a:solidFill>
            <a:prstDash val="solid"/>
          </a:ln>
        </p:spPr>
      </p:sp>
      <p:pic>
        <p:nvPicPr>
          <p:cNvPr id="1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337" y="5956300"/>
            <a:ext cx="1117740" cy="1117600"/>
          </a:xfrm>
          <a:prstGeom prst="rect">
            <a:avLst/>
          </a:prstGeom>
        </p:spPr>
      </p:pic>
      <p:sp>
        <p:nvSpPr>
          <p:cNvPr id="17" name="Shape 10"/>
          <p:cNvSpPr/>
          <p:nvPr/>
        </p:nvSpPr>
        <p:spPr>
          <a:xfrm>
            <a:off x="2413302" y="5918200"/>
            <a:ext cx="3556445" cy="1193800"/>
          </a:xfrm>
          <a:prstGeom prst="roundRect">
            <a:avLst>
              <a:gd name="adj" fmla="val 4596"/>
            </a:avLst>
          </a:prstGeom>
          <a:noFill/>
          <a:ln/>
        </p:spPr>
      </p:sp>
      <p:sp>
        <p:nvSpPr>
          <p:cNvPr id="18" name="Text 11"/>
          <p:cNvSpPr/>
          <p:nvPr/>
        </p:nvSpPr>
        <p:spPr>
          <a:xfrm>
            <a:off x="2413302" y="59182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Valtorin</a:t>
            </a:r>
            <a:endParaRPr lang="en-US" sz="3600" dirty="0"/>
          </a:p>
        </p:txBody>
      </p:sp>
      <p:sp>
        <p:nvSpPr>
          <p:cNvPr id="19" name="Text 12"/>
          <p:cNvSpPr/>
          <p:nvPr/>
        </p:nvSpPr>
        <p:spPr>
          <a:xfrm>
            <a:off x="2413302" y="65913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Assassin</a:t>
            </a:r>
            <a:endParaRPr lang="en-US" sz="3200" dirty="0"/>
          </a:p>
        </p:txBody>
      </p:sp>
      <p:sp>
        <p:nvSpPr>
          <p:cNvPr id="20" name="Shape 13"/>
          <p:cNvSpPr/>
          <p:nvPr/>
        </p:nvSpPr>
        <p:spPr>
          <a:xfrm>
            <a:off x="3835879" y="8051800"/>
            <a:ext cx="5487086" cy="1600200"/>
          </a:xfrm>
          <a:prstGeom prst="rect">
            <a:avLst/>
          </a:prstGeom>
          <a:solidFill>
            <a:srgbClr val="1A577B">
              <a:alpha val="100000"/>
            </a:srgbClr>
          </a:solidFill>
          <a:ln w="50800">
            <a:solidFill>
              <a:srgbClr val="60C6F7"/>
            </a:solidFill>
            <a:prstDash val="solid"/>
          </a:ln>
        </p:spPr>
      </p:sp>
      <p:pic>
        <p:nvPicPr>
          <p:cNvPr id="21"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40718" y="8293100"/>
            <a:ext cx="1117740" cy="1117600"/>
          </a:xfrm>
          <a:prstGeom prst="rect">
            <a:avLst/>
          </a:prstGeom>
        </p:spPr>
      </p:pic>
      <p:sp>
        <p:nvSpPr>
          <p:cNvPr id="22" name="Shape 14"/>
          <p:cNvSpPr/>
          <p:nvPr/>
        </p:nvSpPr>
        <p:spPr>
          <a:xfrm>
            <a:off x="5461683" y="8255000"/>
            <a:ext cx="3556445" cy="1193800"/>
          </a:xfrm>
          <a:prstGeom prst="roundRect">
            <a:avLst>
              <a:gd name="adj" fmla="val 4596"/>
            </a:avLst>
          </a:prstGeom>
          <a:noFill/>
          <a:ln/>
        </p:spPr>
      </p:sp>
      <p:sp>
        <p:nvSpPr>
          <p:cNvPr id="23" name="Text 15"/>
          <p:cNvSpPr/>
          <p:nvPr/>
        </p:nvSpPr>
        <p:spPr>
          <a:xfrm>
            <a:off x="5461683" y="82550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Lucian</a:t>
            </a:r>
            <a:endParaRPr lang="en-US" sz="3600" dirty="0"/>
          </a:p>
        </p:txBody>
      </p:sp>
      <p:sp>
        <p:nvSpPr>
          <p:cNvPr id="24" name="Text 16"/>
          <p:cNvSpPr/>
          <p:nvPr/>
        </p:nvSpPr>
        <p:spPr>
          <a:xfrm>
            <a:off x="5461683" y="89281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Conjurer</a:t>
            </a:r>
            <a:endParaRPr lang="en-US" sz="3200" dirty="0"/>
          </a:p>
        </p:txBody>
      </p:sp>
      <p:sp>
        <p:nvSpPr>
          <p:cNvPr id="25" name="Shape 17"/>
          <p:cNvSpPr/>
          <p:nvPr/>
        </p:nvSpPr>
        <p:spPr>
          <a:xfrm>
            <a:off x="3835879" y="10439400"/>
            <a:ext cx="5487086" cy="1600200"/>
          </a:xfrm>
          <a:prstGeom prst="rect">
            <a:avLst/>
          </a:prstGeom>
          <a:solidFill>
            <a:srgbClr val="1A577B">
              <a:alpha val="100000"/>
            </a:srgbClr>
          </a:solidFill>
          <a:ln w="50800">
            <a:solidFill>
              <a:srgbClr val="60C6F7"/>
            </a:solidFill>
            <a:prstDash val="solid"/>
          </a:ln>
        </p:spPr>
      </p:sp>
      <p:pic>
        <p:nvPicPr>
          <p:cNvPr id="26"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40718" y="10680700"/>
            <a:ext cx="1117740" cy="1117600"/>
          </a:xfrm>
          <a:prstGeom prst="rect">
            <a:avLst/>
          </a:prstGeom>
        </p:spPr>
      </p:pic>
      <p:sp>
        <p:nvSpPr>
          <p:cNvPr id="27" name="Shape 18"/>
          <p:cNvSpPr/>
          <p:nvPr/>
        </p:nvSpPr>
        <p:spPr>
          <a:xfrm>
            <a:off x="5461683" y="10642600"/>
            <a:ext cx="3556445" cy="1193800"/>
          </a:xfrm>
          <a:prstGeom prst="roundRect">
            <a:avLst>
              <a:gd name="adj" fmla="val 4596"/>
            </a:avLst>
          </a:prstGeom>
          <a:noFill/>
          <a:ln/>
        </p:spPr>
      </p:sp>
      <p:sp>
        <p:nvSpPr>
          <p:cNvPr id="28" name="Text 19"/>
          <p:cNvSpPr/>
          <p:nvPr/>
        </p:nvSpPr>
        <p:spPr>
          <a:xfrm>
            <a:off x="5461683" y="106426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Cedric</a:t>
            </a:r>
            <a:endParaRPr lang="en-US" sz="3600" dirty="0"/>
          </a:p>
        </p:txBody>
      </p:sp>
      <p:sp>
        <p:nvSpPr>
          <p:cNvPr id="29" name="Text 20"/>
          <p:cNvSpPr/>
          <p:nvPr/>
        </p:nvSpPr>
        <p:spPr>
          <a:xfrm>
            <a:off x="5461683" y="113157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Timekeeper</a:t>
            </a:r>
            <a:endParaRPr lang="en-US" sz="3200" dirty="0"/>
          </a:p>
        </p:txBody>
      </p:sp>
      <p:sp>
        <p:nvSpPr>
          <p:cNvPr id="30" name="Shape 21"/>
          <p:cNvSpPr/>
          <p:nvPr/>
        </p:nvSpPr>
        <p:spPr>
          <a:xfrm>
            <a:off x="15343518" y="8077200"/>
            <a:ext cx="5487086" cy="1600200"/>
          </a:xfrm>
          <a:prstGeom prst="rect">
            <a:avLst/>
          </a:prstGeom>
          <a:solidFill>
            <a:srgbClr val="1A577B">
              <a:alpha val="100000"/>
            </a:srgbClr>
          </a:solidFill>
          <a:ln w="50800">
            <a:solidFill>
              <a:srgbClr val="60C6F7"/>
            </a:solidFill>
            <a:prstDash val="solid"/>
          </a:ln>
        </p:spPr>
      </p:sp>
      <p:pic>
        <p:nvPicPr>
          <p:cNvPr id="31"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48356" y="8318500"/>
            <a:ext cx="1117740" cy="1117600"/>
          </a:xfrm>
          <a:prstGeom prst="rect">
            <a:avLst/>
          </a:prstGeom>
        </p:spPr>
      </p:pic>
      <p:sp>
        <p:nvSpPr>
          <p:cNvPr id="32" name="Shape 22"/>
          <p:cNvSpPr/>
          <p:nvPr/>
        </p:nvSpPr>
        <p:spPr>
          <a:xfrm>
            <a:off x="16969321" y="8280400"/>
            <a:ext cx="3556445" cy="1193800"/>
          </a:xfrm>
          <a:prstGeom prst="roundRect">
            <a:avLst>
              <a:gd name="adj" fmla="val 4596"/>
            </a:avLst>
          </a:prstGeom>
          <a:noFill/>
          <a:ln/>
        </p:spPr>
      </p:sp>
      <p:sp>
        <p:nvSpPr>
          <p:cNvPr id="33" name="Text 23"/>
          <p:cNvSpPr/>
          <p:nvPr/>
        </p:nvSpPr>
        <p:spPr>
          <a:xfrm>
            <a:off x="16969321" y="82804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Elvina</a:t>
            </a:r>
            <a:endParaRPr lang="en-US" sz="3600" dirty="0"/>
          </a:p>
        </p:txBody>
      </p:sp>
      <p:sp>
        <p:nvSpPr>
          <p:cNvPr id="34" name="Text 24"/>
          <p:cNvSpPr/>
          <p:nvPr/>
        </p:nvSpPr>
        <p:spPr>
          <a:xfrm>
            <a:off x="16969321" y="89535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Oracle</a:t>
            </a:r>
            <a:endParaRPr lang="en-US" sz="3200" dirty="0"/>
          </a:p>
        </p:txBody>
      </p:sp>
      <p:sp>
        <p:nvSpPr>
          <p:cNvPr id="35" name="Shape 25"/>
          <p:cNvSpPr/>
          <p:nvPr/>
        </p:nvSpPr>
        <p:spPr>
          <a:xfrm>
            <a:off x="15343518" y="10439400"/>
            <a:ext cx="5487086" cy="1600200"/>
          </a:xfrm>
          <a:prstGeom prst="rect">
            <a:avLst/>
          </a:prstGeom>
          <a:solidFill>
            <a:srgbClr val="1A577B">
              <a:alpha val="100000"/>
            </a:srgbClr>
          </a:solidFill>
          <a:ln w="50800">
            <a:solidFill>
              <a:srgbClr val="60C6F7"/>
            </a:solidFill>
            <a:prstDash val="solid"/>
          </a:ln>
        </p:spPr>
      </p:sp>
      <p:pic>
        <p:nvPicPr>
          <p:cNvPr id="36"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648356" y="10680700"/>
            <a:ext cx="1117740" cy="1117600"/>
          </a:xfrm>
          <a:prstGeom prst="rect">
            <a:avLst/>
          </a:prstGeom>
        </p:spPr>
      </p:pic>
      <p:sp>
        <p:nvSpPr>
          <p:cNvPr id="37" name="Shape 26"/>
          <p:cNvSpPr/>
          <p:nvPr/>
        </p:nvSpPr>
        <p:spPr>
          <a:xfrm>
            <a:off x="16969321" y="10642600"/>
            <a:ext cx="3556445" cy="1193800"/>
          </a:xfrm>
          <a:prstGeom prst="roundRect">
            <a:avLst>
              <a:gd name="adj" fmla="val 4596"/>
            </a:avLst>
          </a:prstGeom>
          <a:noFill/>
          <a:ln/>
        </p:spPr>
      </p:sp>
      <p:sp>
        <p:nvSpPr>
          <p:cNvPr id="38" name="Text 27"/>
          <p:cNvSpPr/>
          <p:nvPr/>
        </p:nvSpPr>
        <p:spPr>
          <a:xfrm>
            <a:off x="16969321" y="106426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Seraphina</a:t>
            </a:r>
            <a:endParaRPr lang="en-US" sz="3600" dirty="0"/>
          </a:p>
        </p:txBody>
      </p:sp>
      <p:sp>
        <p:nvSpPr>
          <p:cNvPr id="39" name="Text 28"/>
          <p:cNvSpPr/>
          <p:nvPr/>
        </p:nvSpPr>
        <p:spPr>
          <a:xfrm>
            <a:off x="16969321" y="113157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Lightbringer</a:t>
            </a:r>
            <a:endParaRPr lang="en-US" sz="3200" dirty="0"/>
          </a:p>
        </p:txBody>
      </p:sp>
      <p:sp>
        <p:nvSpPr>
          <p:cNvPr id="40" name="Shape 29"/>
          <p:cNvSpPr/>
          <p:nvPr/>
        </p:nvSpPr>
        <p:spPr>
          <a:xfrm>
            <a:off x="6681035" y="5715000"/>
            <a:ext cx="5487086" cy="1600200"/>
          </a:xfrm>
          <a:prstGeom prst="rect">
            <a:avLst/>
          </a:prstGeom>
          <a:solidFill>
            <a:srgbClr val="1A577B">
              <a:alpha val="100000"/>
            </a:srgbClr>
          </a:solidFill>
          <a:ln w="50800">
            <a:solidFill>
              <a:srgbClr val="60C6F7"/>
            </a:solidFill>
            <a:prstDash val="solid"/>
          </a:ln>
        </p:spPr>
      </p:sp>
      <p:pic>
        <p:nvPicPr>
          <p:cNvPr id="4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85873" y="5956300"/>
            <a:ext cx="1117740" cy="1117600"/>
          </a:xfrm>
          <a:prstGeom prst="rect">
            <a:avLst/>
          </a:prstGeom>
        </p:spPr>
      </p:pic>
      <p:sp>
        <p:nvSpPr>
          <p:cNvPr id="42" name="Shape 30"/>
          <p:cNvSpPr/>
          <p:nvPr/>
        </p:nvSpPr>
        <p:spPr>
          <a:xfrm>
            <a:off x="8306838" y="5918200"/>
            <a:ext cx="3556445" cy="1193800"/>
          </a:xfrm>
          <a:prstGeom prst="roundRect">
            <a:avLst>
              <a:gd name="adj" fmla="val 4596"/>
            </a:avLst>
          </a:prstGeom>
          <a:noFill/>
          <a:ln/>
        </p:spPr>
      </p:sp>
      <p:sp>
        <p:nvSpPr>
          <p:cNvPr id="43" name="Text 31"/>
          <p:cNvSpPr/>
          <p:nvPr/>
        </p:nvSpPr>
        <p:spPr>
          <a:xfrm>
            <a:off x="8306838" y="59182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Aurielle</a:t>
            </a:r>
            <a:endParaRPr lang="en-US" sz="3600" dirty="0"/>
          </a:p>
        </p:txBody>
      </p:sp>
      <p:sp>
        <p:nvSpPr>
          <p:cNvPr id="44" name="Text 32"/>
          <p:cNvSpPr/>
          <p:nvPr/>
        </p:nvSpPr>
        <p:spPr>
          <a:xfrm>
            <a:off x="8306838" y="65913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Priestess</a:t>
            </a:r>
            <a:endParaRPr lang="en-US" sz="3200" dirty="0"/>
          </a:p>
        </p:txBody>
      </p:sp>
      <p:sp>
        <p:nvSpPr>
          <p:cNvPr id="45" name="Shape 33"/>
          <p:cNvSpPr/>
          <p:nvPr/>
        </p:nvSpPr>
        <p:spPr>
          <a:xfrm>
            <a:off x="18468108" y="5715000"/>
            <a:ext cx="5487086" cy="1600200"/>
          </a:xfrm>
          <a:prstGeom prst="rect">
            <a:avLst/>
          </a:prstGeom>
          <a:solidFill>
            <a:srgbClr val="1A577B">
              <a:alpha val="100000"/>
            </a:srgbClr>
          </a:solidFill>
          <a:ln w="50800">
            <a:solidFill>
              <a:srgbClr val="60C6F7"/>
            </a:solidFill>
            <a:prstDash val="solid"/>
          </a:ln>
        </p:spPr>
      </p:sp>
      <p:pic>
        <p:nvPicPr>
          <p:cNvPr id="46"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8772946" y="5956300"/>
            <a:ext cx="1117740" cy="1117600"/>
          </a:xfrm>
          <a:prstGeom prst="rect">
            <a:avLst/>
          </a:prstGeom>
        </p:spPr>
      </p:pic>
      <p:sp>
        <p:nvSpPr>
          <p:cNvPr id="47" name="Shape 34"/>
          <p:cNvSpPr/>
          <p:nvPr/>
        </p:nvSpPr>
        <p:spPr>
          <a:xfrm>
            <a:off x="20093911" y="5918200"/>
            <a:ext cx="3556445" cy="1193800"/>
          </a:xfrm>
          <a:prstGeom prst="roundRect">
            <a:avLst>
              <a:gd name="adj" fmla="val 4596"/>
            </a:avLst>
          </a:prstGeom>
          <a:noFill/>
          <a:ln/>
        </p:spPr>
      </p:sp>
      <p:sp>
        <p:nvSpPr>
          <p:cNvPr id="48" name="Text 35"/>
          <p:cNvSpPr/>
          <p:nvPr/>
        </p:nvSpPr>
        <p:spPr>
          <a:xfrm>
            <a:off x="20093911" y="59182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Dariana</a:t>
            </a:r>
            <a:endParaRPr lang="en-US" sz="3600" dirty="0"/>
          </a:p>
        </p:txBody>
      </p:sp>
      <p:sp>
        <p:nvSpPr>
          <p:cNvPr id="49" name="Text 36"/>
          <p:cNvSpPr/>
          <p:nvPr/>
        </p:nvSpPr>
        <p:spPr>
          <a:xfrm>
            <a:off x="20093911" y="65913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Shaman</a:t>
            </a:r>
            <a:endParaRPr lang="en-US" sz="3200" dirty="0"/>
          </a:p>
        </p:txBody>
      </p:sp>
      <p:sp>
        <p:nvSpPr>
          <p:cNvPr id="50" name="Shape 37"/>
          <p:cNvSpPr/>
          <p:nvPr/>
        </p:nvSpPr>
        <p:spPr>
          <a:xfrm>
            <a:off x="12574572" y="5715000"/>
            <a:ext cx="5487086" cy="1600200"/>
          </a:xfrm>
          <a:prstGeom prst="rect">
            <a:avLst/>
          </a:prstGeom>
          <a:solidFill>
            <a:srgbClr val="1A577B">
              <a:alpha val="100000"/>
            </a:srgbClr>
          </a:solidFill>
          <a:ln w="50800">
            <a:solidFill>
              <a:srgbClr val="60C6F7"/>
            </a:solidFill>
            <a:prstDash val="solid"/>
          </a:ln>
        </p:spPr>
      </p:sp>
      <p:pic>
        <p:nvPicPr>
          <p:cNvPr id="51"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879410" y="5956300"/>
            <a:ext cx="1117740" cy="1117600"/>
          </a:xfrm>
          <a:prstGeom prst="rect">
            <a:avLst/>
          </a:prstGeom>
        </p:spPr>
      </p:pic>
      <p:sp>
        <p:nvSpPr>
          <p:cNvPr id="52" name="Shape 38"/>
          <p:cNvSpPr/>
          <p:nvPr/>
        </p:nvSpPr>
        <p:spPr>
          <a:xfrm>
            <a:off x="14200375" y="5918200"/>
            <a:ext cx="3556445" cy="1193800"/>
          </a:xfrm>
          <a:prstGeom prst="roundRect">
            <a:avLst>
              <a:gd name="adj" fmla="val 4596"/>
            </a:avLst>
          </a:prstGeom>
          <a:noFill/>
          <a:ln/>
        </p:spPr>
      </p:sp>
      <p:sp>
        <p:nvSpPr>
          <p:cNvPr id="53" name="Text 39"/>
          <p:cNvSpPr/>
          <p:nvPr/>
        </p:nvSpPr>
        <p:spPr>
          <a:xfrm>
            <a:off x="14200375" y="5918200"/>
            <a:ext cx="3708864"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Theronis</a:t>
            </a:r>
            <a:endParaRPr lang="en-US" sz="3600" dirty="0"/>
          </a:p>
        </p:txBody>
      </p:sp>
      <p:sp>
        <p:nvSpPr>
          <p:cNvPr id="54" name="Text 40"/>
          <p:cNvSpPr/>
          <p:nvPr/>
        </p:nvSpPr>
        <p:spPr>
          <a:xfrm>
            <a:off x="14200375" y="6591300"/>
            <a:ext cx="3691928"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Warrior</a:t>
            </a:r>
            <a:endParaRPr lang="en-US" sz="3200" dirty="0"/>
          </a:p>
        </p:txBody>
      </p:sp>
      <p:pic>
        <p:nvPicPr>
          <p:cNvPr id="55"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353219" y="5295900"/>
            <a:ext cx="17680610" cy="12700"/>
          </a:xfrm>
          <a:prstGeom prst="rect">
            <a:avLst/>
          </a:prstGeom>
        </p:spPr>
      </p:pic>
      <p:pic>
        <p:nvPicPr>
          <p:cNvPr id="56"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3006426" y="4902200"/>
            <a:ext cx="12702" cy="406400"/>
          </a:xfrm>
          <a:prstGeom prst="rect">
            <a:avLst/>
          </a:prstGeom>
        </p:spPr>
      </p:pic>
      <p:pic>
        <p:nvPicPr>
          <p:cNvPr id="57"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353219" y="5308600"/>
            <a:ext cx="12702" cy="419100"/>
          </a:xfrm>
          <a:prstGeom prst="rect">
            <a:avLst/>
          </a:prstGeom>
        </p:spPr>
      </p:pic>
      <p:pic>
        <p:nvPicPr>
          <p:cNvPr id="58"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513489" y="5308600"/>
            <a:ext cx="12702" cy="419100"/>
          </a:xfrm>
          <a:prstGeom prst="rect">
            <a:avLst/>
          </a:prstGeom>
        </p:spPr>
      </p:pic>
      <p:pic>
        <p:nvPicPr>
          <p:cNvPr id="59" name="Image 16"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407026" y="5308600"/>
            <a:ext cx="12702" cy="419100"/>
          </a:xfrm>
          <a:prstGeom prst="rect">
            <a:avLst/>
          </a:prstGeom>
        </p:spPr>
      </p:pic>
      <p:pic>
        <p:nvPicPr>
          <p:cNvPr id="60" name="Image 17"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1021127" y="5308600"/>
            <a:ext cx="12702" cy="419100"/>
          </a:xfrm>
          <a:prstGeom prst="rect">
            <a:avLst/>
          </a:prstGeom>
        </p:spPr>
      </p:pic>
      <p:pic>
        <p:nvPicPr>
          <p:cNvPr id="61" name="Image 18"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513489" y="7124700"/>
            <a:ext cx="12702" cy="4165600"/>
          </a:xfrm>
          <a:prstGeom prst="rect">
            <a:avLst/>
          </a:prstGeom>
        </p:spPr>
      </p:pic>
      <p:pic>
        <p:nvPicPr>
          <p:cNvPr id="62" name="Image 19"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322965" y="8813800"/>
            <a:ext cx="203225" cy="12700"/>
          </a:xfrm>
          <a:prstGeom prst="rect">
            <a:avLst/>
          </a:prstGeom>
        </p:spPr>
      </p:pic>
      <p:pic>
        <p:nvPicPr>
          <p:cNvPr id="63" name="Image 20"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830603" y="8813800"/>
            <a:ext cx="203225" cy="12700"/>
          </a:xfrm>
          <a:prstGeom prst="rect">
            <a:avLst/>
          </a:prstGeom>
        </p:spPr>
      </p:pic>
      <p:pic>
        <p:nvPicPr>
          <p:cNvPr id="64" name="Image 21"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322965" y="11277600"/>
            <a:ext cx="203225" cy="12700"/>
          </a:xfrm>
          <a:prstGeom prst="rect">
            <a:avLst/>
          </a:prstGeom>
        </p:spPr>
      </p:pic>
      <p:pic>
        <p:nvPicPr>
          <p:cNvPr id="65" name="Image 22"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0830603" y="11277600"/>
            <a:ext cx="203225" cy="12700"/>
          </a:xfrm>
          <a:prstGeom prst="rect">
            <a:avLst/>
          </a:prstGeom>
        </p:spPr>
      </p:pic>
      <p:pic>
        <p:nvPicPr>
          <p:cNvPr id="66" name="Image 23"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1021127" y="7264400"/>
            <a:ext cx="12702" cy="4025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954194" y="9258300"/>
            <a:ext cx="5194949"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165" y="8420100"/>
            <a:ext cx="6871559" cy="6870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82423" y="-2324100"/>
            <a:ext cx="656672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724" y="-723900"/>
            <a:ext cx="5931641" cy="5930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2892111" y="3162300"/>
            <a:ext cx="9500787" cy="3149600"/>
          </a:xfrm>
          <a:prstGeom prst="rect">
            <a:avLst/>
          </a:prstGeom>
          <a:solidFill>
            <a:srgbClr val="1A577B">
              <a:alpha val="100000"/>
            </a:srgbClr>
          </a:solidFill>
          <a:ln w="50800">
            <a:solidFill>
              <a:srgbClr val="60C6F7"/>
            </a:solidFill>
            <a:prstDash val="solid"/>
          </a:ln>
        </p:spPr>
      </p:sp>
      <p:sp>
        <p:nvSpPr>
          <p:cNvPr id="9" name="Text 2"/>
          <p:cNvSpPr/>
          <p:nvPr/>
        </p:nvSpPr>
        <p:spPr>
          <a:xfrm>
            <a:off x="13654207" y="3467100"/>
            <a:ext cx="8315306" cy="287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Thank you for</a:t>
            </a:r>
            <a:endParaRPr lang="en-US" sz="8000" dirty="0"/>
          </a:p>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choosing EaTemp</a:t>
            </a:r>
            <a:endParaRPr lang="en-US" sz="8000" dirty="0"/>
          </a:p>
        </p:txBody>
      </p:sp>
      <p:sp>
        <p:nvSpPr>
          <p:cNvPr id="10" name="Text 3"/>
          <p:cNvSpPr/>
          <p:nvPr/>
        </p:nvSpPr>
        <p:spPr>
          <a:xfrm>
            <a:off x="12892111" y="6921500"/>
            <a:ext cx="9636271" cy="3767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sp>
        <p:nvSpPr>
          <p:cNvPr id="11"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0"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2"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18340" y="660400"/>
            <a:ext cx="7754319" cy="119570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347200"/>
            <a:ext cx="4216617" cy="396426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25765" y="-1460500"/>
            <a:ext cx="5372772" cy="5372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4928216" y="615950"/>
            <a:ext cx="14530616" cy="2654300"/>
          </a:xfrm>
          <a:prstGeom prst="rect">
            <a:avLst/>
          </a:prstGeom>
          <a:solidFill>
            <a:srgbClr val="1A577B">
              <a:alpha val="100000"/>
            </a:srgbClr>
          </a:solidFill>
          <a:ln w="50800">
            <a:solidFill>
              <a:srgbClr val="60C6F7"/>
            </a:solidFill>
            <a:prstDash val="solid"/>
          </a:ln>
        </p:spPr>
      </p:sp>
      <p:sp>
        <p:nvSpPr>
          <p:cNvPr id="7" name="Text 2"/>
          <p:cNvSpPr/>
          <p:nvPr/>
        </p:nvSpPr>
        <p:spPr>
          <a:xfrm>
            <a:off x="5690311" y="920750"/>
            <a:ext cx="13548360" cy="2586567"/>
          </a:xfrm>
          <a:prstGeom prst="rect">
            <a:avLst/>
          </a:prstGeom>
          <a:noFill/>
          <a:ln/>
        </p:spPr>
        <p:txBody>
          <a:bodyPr wrap="square" lIns="0" tIns="0" rIns="0" bIns="0" rtlCol="0" anchor="t"/>
          <a:lstStyle/>
          <a:p>
            <a:pPr algn="l" indent="0" marL="0">
              <a:buNone/>
            </a:pPr>
            <a:r>
              <a:rPr lang="en-US" sz="12800" dirty="0">
                <a:solidFill>
                  <a:srgbClr val="60C6F7">
                    <a:alpha val="100000"/>
                  </a:srgbClr>
                </a:solidFill>
                <a:latin typeface="Marcellus Regular" pitchFamily="34" charset="0"/>
                <a:ea typeface="Marcellus Regular" pitchFamily="34" charset="-122"/>
                <a:cs typeface="Marcellus Regular" pitchFamily="34" charset="-120"/>
              </a:rPr>
              <a:t>Table of Contents</a:t>
            </a:r>
            <a:endParaRPr lang="en-US" sz="12800" dirty="0"/>
          </a:p>
        </p:txBody>
      </p:sp>
      <p:sp>
        <p:nvSpPr>
          <p:cNvPr id="8" name="Shape 3"/>
          <p:cNvSpPr/>
          <p:nvPr/>
        </p:nvSpPr>
        <p:spPr>
          <a:xfrm>
            <a:off x="1511489" y="4521200"/>
            <a:ext cx="7316114" cy="1625600"/>
          </a:xfrm>
          <a:prstGeom prst="rect">
            <a:avLst/>
          </a:prstGeom>
          <a:noFill/>
          <a:ln/>
        </p:spPr>
      </p:sp>
      <p:sp>
        <p:nvSpPr>
          <p:cNvPr id="9" name="Shape 4"/>
          <p:cNvSpPr/>
          <p:nvPr/>
        </p:nvSpPr>
        <p:spPr>
          <a:xfrm>
            <a:off x="1511489" y="4521200"/>
            <a:ext cx="1625803" cy="1625600"/>
          </a:xfrm>
          <a:prstGeom prst="roundRect">
            <a:avLst>
              <a:gd name="adj" fmla="val 781313"/>
            </a:avLst>
          </a:prstGeom>
          <a:solidFill>
            <a:srgbClr val="1A577B">
              <a:alpha val="100000"/>
            </a:srgbClr>
          </a:solidFill>
          <a:ln w="50800">
            <a:solidFill>
              <a:srgbClr val="60C6F7"/>
            </a:solidFill>
            <a:prstDash val="solid"/>
          </a:ln>
        </p:spPr>
      </p:sp>
      <p:sp>
        <p:nvSpPr>
          <p:cNvPr id="10" name="Text 5"/>
          <p:cNvSpPr/>
          <p:nvPr/>
        </p:nvSpPr>
        <p:spPr>
          <a:xfrm>
            <a:off x="1886186" y="4851400"/>
            <a:ext cx="876410"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01</a:t>
            </a:r>
            <a:endParaRPr lang="en-US" sz="4800" dirty="0"/>
          </a:p>
        </p:txBody>
      </p:sp>
      <p:sp>
        <p:nvSpPr>
          <p:cNvPr id="11" name="Shape 6"/>
          <p:cNvSpPr/>
          <p:nvPr/>
        </p:nvSpPr>
        <p:spPr>
          <a:xfrm>
            <a:off x="3340518" y="4641850"/>
            <a:ext cx="5487086" cy="1384300"/>
          </a:xfrm>
          <a:prstGeom prst="rect">
            <a:avLst/>
          </a:prstGeom>
          <a:noFill/>
          <a:ln/>
        </p:spPr>
      </p:sp>
      <p:sp>
        <p:nvSpPr>
          <p:cNvPr id="12" name="Text 7"/>
          <p:cNvSpPr/>
          <p:nvPr/>
        </p:nvSpPr>
        <p:spPr>
          <a:xfrm>
            <a:off x="3340518" y="46418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Introduction</a:t>
            </a:r>
            <a:endParaRPr lang="en-US" sz="4800" dirty="0"/>
          </a:p>
        </p:txBody>
      </p:sp>
      <p:sp>
        <p:nvSpPr>
          <p:cNvPr id="13" name="Text 8"/>
          <p:cNvSpPr/>
          <p:nvPr/>
        </p:nvSpPr>
        <p:spPr>
          <a:xfrm>
            <a:off x="3340518" y="5505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14" name="Shape 9"/>
          <p:cNvSpPr/>
          <p:nvPr/>
        </p:nvSpPr>
        <p:spPr>
          <a:xfrm>
            <a:off x="8980022" y="4521200"/>
            <a:ext cx="7316114" cy="1625600"/>
          </a:xfrm>
          <a:prstGeom prst="rect">
            <a:avLst/>
          </a:prstGeom>
          <a:noFill/>
          <a:ln/>
        </p:spPr>
      </p:sp>
      <p:sp>
        <p:nvSpPr>
          <p:cNvPr id="15" name="Shape 10"/>
          <p:cNvSpPr/>
          <p:nvPr/>
        </p:nvSpPr>
        <p:spPr>
          <a:xfrm>
            <a:off x="8980022" y="4521200"/>
            <a:ext cx="1625803" cy="1625600"/>
          </a:xfrm>
          <a:prstGeom prst="rect">
            <a:avLst/>
          </a:prstGeom>
          <a:solidFill>
            <a:srgbClr val="1A577B">
              <a:alpha val="100000"/>
            </a:srgbClr>
          </a:solidFill>
          <a:ln w="50800">
            <a:solidFill>
              <a:srgbClr val="60C6F7"/>
            </a:solidFill>
            <a:prstDash val="solid"/>
          </a:ln>
        </p:spPr>
      </p:sp>
      <p:sp>
        <p:nvSpPr>
          <p:cNvPr id="16" name="Text 11"/>
          <p:cNvSpPr/>
          <p:nvPr/>
        </p:nvSpPr>
        <p:spPr>
          <a:xfrm>
            <a:off x="9278510" y="4851400"/>
            <a:ext cx="1028829"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02</a:t>
            </a:r>
            <a:endParaRPr lang="en-US" sz="4800" dirty="0"/>
          </a:p>
        </p:txBody>
      </p:sp>
      <p:sp>
        <p:nvSpPr>
          <p:cNvPr id="17" name="Shape 12"/>
          <p:cNvSpPr/>
          <p:nvPr/>
        </p:nvSpPr>
        <p:spPr>
          <a:xfrm>
            <a:off x="10809051" y="4641850"/>
            <a:ext cx="5487086" cy="1384300"/>
          </a:xfrm>
          <a:prstGeom prst="rect">
            <a:avLst/>
          </a:prstGeom>
          <a:noFill/>
          <a:ln/>
        </p:spPr>
      </p:sp>
      <p:sp>
        <p:nvSpPr>
          <p:cNvPr id="18" name="Text 13"/>
          <p:cNvSpPr/>
          <p:nvPr/>
        </p:nvSpPr>
        <p:spPr>
          <a:xfrm>
            <a:off x="10809051" y="46418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Encounters</a:t>
            </a:r>
            <a:endParaRPr lang="en-US" sz="4800" dirty="0"/>
          </a:p>
        </p:txBody>
      </p:sp>
      <p:sp>
        <p:nvSpPr>
          <p:cNvPr id="19" name="Text 14"/>
          <p:cNvSpPr/>
          <p:nvPr/>
        </p:nvSpPr>
        <p:spPr>
          <a:xfrm>
            <a:off x="10809051" y="5505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20" name="Shape 15"/>
          <p:cNvSpPr/>
          <p:nvPr/>
        </p:nvSpPr>
        <p:spPr>
          <a:xfrm>
            <a:off x="1511489" y="7505700"/>
            <a:ext cx="7316114" cy="1625600"/>
          </a:xfrm>
          <a:prstGeom prst="rect">
            <a:avLst/>
          </a:prstGeom>
          <a:noFill/>
          <a:ln/>
        </p:spPr>
      </p:sp>
      <p:sp>
        <p:nvSpPr>
          <p:cNvPr id="21" name="Shape 16"/>
          <p:cNvSpPr/>
          <p:nvPr/>
        </p:nvSpPr>
        <p:spPr>
          <a:xfrm>
            <a:off x="1511489" y="7505700"/>
            <a:ext cx="1625803" cy="1625600"/>
          </a:xfrm>
          <a:prstGeom prst="rect">
            <a:avLst/>
          </a:prstGeom>
          <a:solidFill>
            <a:srgbClr val="1A577B">
              <a:alpha val="100000"/>
            </a:srgbClr>
          </a:solidFill>
          <a:ln w="50800">
            <a:solidFill>
              <a:srgbClr val="60C6F7"/>
            </a:solidFill>
            <a:prstDash val="solid"/>
          </a:ln>
        </p:spPr>
      </p:sp>
      <p:sp>
        <p:nvSpPr>
          <p:cNvPr id="22" name="Text 17"/>
          <p:cNvSpPr/>
          <p:nvPr/>
        </p:nvSpPr>
        <p:spPr>
          <a:xfrm>
            <a:off x="1822678" y="7835900"/>
            <a:ext cx="1003425"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03</a:t>
            </a:r>
            <a:endParaRPr lang="en-US" sz="4800" dirty="0"/>
          </a:p>
        </p:txBody>
      </p:sp>
      <p:sp>
        <p:nvSpPr>
          <p:cNvPr id="23" name="Shape 18"/>
          <p:cNvSpPr/>
          <p:nvPr/>
        </p:nvSpPr>
        <p:spPr>
          <a:xfrm>
            <a:off x="3340518" y="7626350"/>
            <a:ext cx="5487086" cy="1384300"/>
          </a:xfrm>
          <a:prstGeom prst="rect">
            <a:avLst/>
          </a:prstGeom>
          <a:noFill/>
          <a:ln/>
        </p:spPr>
      </p:sp>
      <p:sp>
        <p:nvSpPr>
          <p:cNvPr id="24" name="Text 19"/>
          <p:cNvSpPr/>
          <p:nvPr/>
        </p:nvSpPr>
        <p:spPr>
          <a:xfrm>
            <a:off x="3340518" y="76263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Wonders</a:t>
            </a:r>
            <a:endParaRPr lang="en-US" sz="4800" dirty="0"/>
          </a:p>
        </p:txBody>
      </p:sp>
      <p:sp>
        <p:nvSpPr>
          <p:cNvPr id="25" name="Text 20"/>
          <p:cNvSpPr/>
          <p:nvPr/>
        </p:nvSpPr>
        <p:spPr>
          <a:xfrm>
            <a:off x="3340518" y="84899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26" name="Shape 21"/>
          <p:cNvSpPr/>
          <p:nvPr/>
        </p:nvSpPr>
        <p:spPr>
          <a:xfrm>
            <a:off x="8980022" y="7505700"/>
            <a:ext cx="7316114" cy="1625600"/>
          </a:xfrm>
          <a:prstGeom prst="rect">
            <a:avLst/>
          </a:prstGeom>
          <a:noFill/>
          <a:ln/>
        </p:spPr>
      </p:sp>
      <p:sp>
        <p:nvSpPr>
          <p:cNvPr id="27" name="Shape 22"/>
          <p:cNvSpPr/>
          <p:nvPr/>
        </p:nvSpPr>
        <p:spPr>
          <a:xfrm>
            <a:off x="8980022" y="7505700"/>
            <a:ext cx="1625803" cy="1625600"/>
          </a:xfrm>
          <a:prstGeom prst="roundRect">
            <a:avLst>
              <a:gd name="adj" fmla="val 781313"/>
            </a:avLst>
          </a:prstGeom>
          <a:solidFill>
            <a:srgbClr val="1A577B">
              <a:alpha val="100000"/>
            </a:srgbClr>
          </a:solidFill>
          <a:ln w="50800">
            <a:solidFill>
              <a:srgbClr val="60C6F7"/>
            </a:solidFill>
            <a:prstDash val="solid"/>
          </a:ln>
        </p:spPr>
      </p:sp>
      <p:sp>
        <p:nvSpPr>
          <p:cNvPr id="28" name="Text 23"/>
          <p:cNvSpPr/>
          <p:nvPr/>
        </p:nvSpPr>
        <p:spPr>
          <a:xfrm>
            <a:off x="9265808" y="7835900"/>
            <a:ext cx="1054232"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04</a:t>
            </a:r>
            <a:endParaRPr lang="en-US" sz="4800" dirty="0"/>
          </a:p>
        </p:txBody>
      </p:sp>
      <p:sp>
        <p:nvSpPr>
          <p:cNvPr id="29" name="Shape 24"/>
          <p:cNvSpPr/>
          <p:nvPr/>
        </p:nvSpPr>
        <p:spPr>
          <a:xfrm>
            <a:off x="10809051" y="7626350"/>
            <a:ext cx="5487086" cy="1384300"/>
          </a:xfrm>
          <a:prstGeom prst="rect">
            <a:avLst/>
          </a:prstGeom>
          <a:noFill/>
          <a:ln/>
        </p:spPr>
      </p:sp>
      <p:sp>
        <p:nvSpPr>
          <p:cNvPr id="30" name="Text 25"/>
          <p:cNvSpPr/>
          <p:nvPr/>
        </p:nvSpPr>
        <p:spPr>
          <a:xfrm>
            <a:off x="10809051" y="76263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Magic</a:t>
            </a:r>
            <a:endParaRPr lang="en-US" sz="4800" dirty="0"/>
          </a:p>
        </p:txBody>
      </p:sp>
      <p:sp>
        <p:nvSpPr>
          <p:cNvPr id="31" name="Text 26"/>
          <p:cNvSpPr/>
          <p:nvPr/>
        </p:nvSpPr>
        <p:spPr>
          <a:xfrm>
            <a:off x="10809051" y="84899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32" name="Shape 27"/>
          <p:cNvSpPr/>
          <p:nvPr/>
        </p:nvSpPr>
        <p:spPr>
          <a:xfrm>
            <a:off x="1511489" y="10490200"/>
            <a:ext cx="7316114" cy="1625600"/>
          </a:xfrm>
          <a:prstGeom prst="rect">
            <a:avLst/>
          </a:prstGeom>
          <a:noFill/>
          <a:ln/>
        </p:spPr>
      </p:sp>
      <p:sp>
        <p:nvSpPr>
          <p:cNvPr id="33" name="Shape 28"/>
          <p:cNvSpPr/>
          <p:nvPr/>
        </p:nvSpPr>
        <p:spPr>
          <a:xfrm>
            <a:off x="1511489" y="10490200"/>
            <a:ext cx="1625803" cy="1625600"/>
          </a:xfrm>
          <a:prstGeom prst="roundRect">
            <a:avLst>
              <a:gd name="adj" fmla="val 781313"/>
            </a:avLst>
          </a:prstGeom>
          <a:solidFill>
            <a:srgbClr val="1A577B">
              <a:alpha val="100000"/>
            </a:srgbClr>
          </a:solidFill>
          <a:ln w="50800">
            <a:solidFill>
              <a:srgbClr val="60C6F7"/>
            </a:solidFill>
            <a:prstDash val="solid"/>
          </a:ln>
        </p:spPr>
      </p:sp>
      <p:sp>
        <p:nvSpPr>
          <p:cNvPr id="34" name="Text 29"/>
          <p:cNvSpPr/>
          <p:nvPr/>
        </p:nvSpPr>
        <p:spPr>
          <a:xfrm>
            <a:off x="1829029" y="10820400"/>
            <a:ext cx="990724"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05</a:t>
            </a:r>
            <a:endParaRPr lang="en-US" sz="4800" dirty="0"/>
          </a:p>
        </p:txBody>
      </p:sp>
      <p:sp>
        <p:nvSpPr>
          <p:cNvPr id="35" name="Shape 30"/>
          <p:cNvSpPr/>
          <p:nvPr/>
        </p:nvSpPr>
        <p:spPr>
          <a:xfrm>
            <a:off x="3340518" y="10610850"/>
            <a:ext cx="5487086" cy="1384300"/>
          </a:xfrm>
          <a:prstGeom prst="rect">
            <a:avLst/>
          </a:prstGeom>
          <a:noFill/>
          <a:ln/>
        </p:spPr>
      </p:sp>
      <p:sp>
        <p:nvSpPr>
          <p:cNvPr id="36" name="Text 31"/>
          <p:cNvSpPr/>
          <p:nvPr/>
        </p:nvSpPr>
        <p:spPr>
          <a:xfrm>
            <a:off x="3340518" y="106108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Adventure</a:t>
            </a:r>
            <a:endParaRPr lang="en-US" sz="4800" dirty="0"/>
          </a:p>
        </p:txBody>
      </p:sp>
      <p:sp>
        <p:nvSpPr>
          <p:cNvPr id="37" name="Text 32"/>
          <p:cNvSpPr/>
          <p:nvPr/>
        </p:nvSpPr>
        <p:spPr>
          <a:xfrm>
            <a:off x="3340518" y="11474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38" name="Shape 33"/>
          <p:cNvSpPr/>
          <p:nvPr/>
        </p:nvSpPr>
        <p:spPr>
          <a:xfrm>
            <a:off x="8980022" y="10490200"/>
            <a:ext cx="7316114" cy="1625600"/>
          </a:xfrm>
          <a:prstGeom prst="rect">
            <a:avLst/>
          </a:prstGeom>
          <a:noFill/>
          <a:ln/>
        </p:spPr>
      </p:sp>
      <p:sp>
        <p:nvSpPr>
          <p:cNvPr id="39" name="Shape 34"/>
          <p:cNvSpPr/>
          <p:nvPr/>
        </p:nvSpPr>
        <p:spPr>
          <a:xfrm>
            <a:off x="8980022" y="10490200"/>
            <a:ext cx="1625803" cy="1625600"/>
          </a:xfrm>
          <a:prstGeom prst="rect">
            <a:avLst/>
          </a:prstGeom>
          <a:solidFill>
            <a:srgbClr val="1A577B">
              <a:alpha val="100000"/>
            </a:srgbClr>
          </a:solidFill>
          <a:ln w="50800">
            <a:solidFill>
              <a:srgbClr val="60C6F7"/>
            </a:solidFill>
            <a:prstDash val="solid"/>
          </a:ln>
        </p:spPr>
      </p:sp>
      <p:sp>
        <p:nvSpPr>
          <p:cNvPr id="40" name="Text 35"/>
          <p:cNvSpPr/>
          <p:nvPr/>
        </p:nvSpPr>
        <p:spPr>
          <a:xfrm>
            <a:off x="9272159" y="10820400"/>
            <a:ext cx="1041530"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06</a:t>
            </a:r>
            <a:endParaRPr lang="en-US" sz="4800" dirty="0"/>
          </a:p>
        </p:txBody>
      </p:sp>
      <p:sp>
        <p:nvSpPr>
          <p:cNvPr id="41" name="Shape 36"/>
          <p:cNvSpPr/>
          <p:nvPr/>
        </p:nvSpPr>
        <p:spPr>
          <a:xfrm>
            <a:off x="10809051" y="10610850"/>
            <a:ext cx="5487086" cy="1384300"/>
          </a:xfrm>
          <a:prstGeom prst="rect">
            <a:avLst/>
          </a:prstGeom>
          <a:noFill/>
          <a:ln/>
        </p:spPr>
      </p:sp>
      <p:sp>
        <p:nvSpPr>
          <p:cNvPr id="42" name="Text 37"/>
          <p:cNvSpPr/>
          <p:nvPr/>
        </p:nvSpPr>
        <p:spPr>
          <a:xfrm>
            <a:off x="10809051" y="106108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Conclusion</a:t>
            </a:r>
            <a:endParaRPr lang="en-US" sz="4800" dirty="0"/>
          </a:p>
        </p:txBody>
      </p:sp>
      <p:sp>
        <p:nvSpPr>
          <p:cNvPr id="43" name="Text 38"/>
          <p:cNvSpPr/>
          <p:nvPr/>
        </p:nvSpPr>
        <p:spPr>
          <a:xfrm>
            <a:off x="10809051" y="114744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pic>
        <p:nvPicPr>
          <p:cNvPr id="44"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92711" y="4038600"/>
            <a:ext cx="7922203" cy="86638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7822" y="-292100"/>
            <a:ext cx="4296625" cy="419524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37644" y="9930643"/>
            <a:ext cx="3843629" cy="427151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2667333" y="2127250"/>
            <a:ext cx="15978597" cy="1879600"/>
          </a:xfrm>
          <a:prstGeom prst="rect">
            <a:avLst/>
          </a:prstGeom>
          <a:solidFill>
            <a:srgbClr val="1A577B">
              <a:alpha val="100000"/>
            </a:srgbClr>
          </a:solidFill>
          <a:ln w="50800">
            <a:solidFill>
              <a:srgbClr val="60C6F7"/>
            </a:solidFill>
            <a:prstDash val="solid"/>
          </a:ln>
        </p:spPr>
      </p:sp>
      <p:sp>
        <p:nvSpPr>
          <p:cNvPr id="7" name="Text 2"/>
          <p:cNvSpPr/>
          <p:nvPr/>
        </p:nvSpPr>
        <p:spPr>
          <a:xfrm>
            <a:off x="3429429" y="2432050"/>
            <a:ext cx="14793116"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The Realm of the Extraordinary</a:t>
            </a:r>
            <a:endParaRPr lang="en-US" sz="8000" dirty="0"/>
          </a:p>
        </p:txBody>
      </p:sp>
      <p:sp>
        <p:nvSpPr>
          <p:cNvPr id="8" name="Text 3"/>
          <p:cNvSpPr/>
          <p:nvPr/>
        </p:nvSpPr>
        <p:spPr>
          <a:xfrm>
            <a:off x="2667333" y="52451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4"/>
          <p:cNvSpPr/>
          <p:nvPr/>
        </p:nvSpPr>
        <p:spPr>
          <a:xfrm>
            <a:off x="12409451" y="52451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3184" y="-635000"/>
            <a:ext cx="4445556" cy="482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093200"/>
            <a:ext cx="4445556" cy="462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4584" y="0"/>
            <a:ext cx="18112464"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1778222" y="1435100"/>
            <a:ext cx="7874984" cy="5486400"/>
          </a:xfrm>
          <a:prstGeom prst="rect">
            <a:avLst/>
          </a:prstGeom>
          <a:solidFill>
            <a:srgbClr val="1A577B">
              <a:alpha val="100000"/>
            </a:srgbClr>
          </a:solidFill>
          <a:ln w="50800">
            <a:solidFill>
              <a:srgbClr val="60C6F7"/>
            </a:solidFill>
            <a:prstDash val="solid"/>
          </a:ln>
        </p:spPr>
      </p:sp>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02803" y="1739900"/>
            <a:ext cx="1625819" cy="1625600"/>
          </a:xfrm>
          <a:prstGeom prst="rect">
            <a:avLst/>
          </a:prstGeom>
        </p:spPr>
      </p:pic>
      <p:sp>
        <p:nvSpPr>
          <p:cNvPr id="9" name="Shape 2"/>
          <p:cNvSpPr/>
          <p:nvPr/>
        </p:nvSpPr>
        <p:spPr>
          <a:xfrm>
            <a:off x="2184673" y="3670300"/>
            <a:ext cx="7062083" cy="2946400"/>
          </a:xfrm>
          <a:prstGeom prst="rect">
            <a:avLst/>
          </a:prstGeom>
          <a:noFill/>
          <a:ln/>
        </p:spPr>
      </p:sp>
      <p:sp>
        <p:nvSpPr>
          <p:cNvPr id="10" name="Text 3"/>
          <p:cNvSpPr/>
          <p:nvPr/>
        </p:nvSpPr>
        <p:spPr>
          <a:xfrm>
            <a:off x="2083060" y="3670300"/>
            <a:ext cx="7265308"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11" name="Text 4"/>
          <p:cNvSpPr/>
          <p:nvPr/>
        </p:nvSpPr>
        <p:spPr>
          <a:xfrm>
            <a:off x="2116931" y="4533900"/>
            <a:ext cx="7197566" cy="2218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sp>
        <p:nvSpPr>
          <p:cNvPr id="12" name="Shape 5"/>
          <p:cNvSpPr/>
          <p:nvPr/>
        </p:nvSpPr>
        <p:spPr>
          <a:xfrm>
            <a:off x="1778222" y="7797800"/>
            <a:ext cx="7874984" cy="4965700"/>
          </a:xfrm>
          <a:prstGeom prst="rect">
            <a:avLst/>
          </a:prstGeom>
          <a:solidFill>
            <a:srgbClr val="1A577B">
              <a:alpha val="100000"/>
            </a:srgbClr>
          </a:solidFill>
          <a:ln w="50800">
            <a:solidFill>
              <a:srgbClr val="60C6F7"/>
            </a:solidFill>
            <a:prstDash val="solid"/>
          </a:ln>
        </p:spPr>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00453" y="8102600"/>
            <a:ext cx="1630526" cy="1625600"/>
          </a:xfrm>
          <a:prstGeom prst="rect">
            <a:avLst/>
          </a:prstGeom>
        </p:spPr>
      </p:pic>
      <p:sp>
        <p:nvSpPr>
          <p:cNvPr id="14" name="Shape 6"/>
          <p:cNvSpPr/>
          <p:nvPr/>
        </p:nvSpPr>
        <p:spPr>
          <a:xfrm>
            <a:off x="2184673" y="10033000"/>
            <a:ext cx="7062083" cy="2425700"/>
          </a:xfrm>
          <a:prstGeom prst="rect">
            <a:avLst/>
          </a:prstGeom>
          <a:noFill/>
          <a:ln/>
        </p:spPr>
      </p:sp>
      <p:sp>
        <p:nvSpPr>
          <p:cNvPr id="15" name="Text 7"/>
          <p:cNvSpPr/>
          <p:nvPr/>
        </p:nvSpPr>
        <p:spPr>
          <a:xfrm>
            <a:off x="2083060" y="10033000"/>
            <a:ext cx="7265308"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16" name="Text 8"/>
          <p:cNvSpPr/>
          <p:nvPr/>
        </p:nvSpPr>
        <p:spPr>
          <a:xfrm>
            <a:off x="2116931" y="10896600"/>
            <a:ext cx="7197566" cy="16975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347200"/>
            <a:ext cx="4216617" cy="396426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25765" y="-1460500"/>
            <a:ext cx="5372772" cy="5372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2934067" y="1384300"/>
            <a:ext cx="8129016" cy="112141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4067" y="1384300"/>
            <a:ext cx="8129016" cy="7581900"/>
          </a:xfrm>
          <a:prstGeom prst="rect">
            <a:avLst/>
          </a:prstGeom>
        </p:spPr>
      </p:pic>
      <p:sp>
        <p:nvSpPr>
          <p:cNvPr id="8" name="Shape 2"/>
          <p:cNvSpPr/>
          <p:nvPr/>
        </p:nvSpPr>
        <p:spPr>
          <a:xfrm>
            <a:off x="2934067" y="9575800"/>
            <a:ext cx="8129016" cy="1371600"/>
          </a:xfrm>
          <a:prstGeom prst="rect">
            <a:avLst/>
          </a:prstGeom>
          <a:solidFill>
            <a:srgbClr val="1A577B">
              <a:alpha val="100000"/>
            </a:srgbClr>
          </a:solidFill>
          <a:ln w="50800">
            <a:solidFill>
              <a:srgbClr val="60C6F7"/>
            </a:solidFill>
            <a:prstDash val="solid"/>
          </a:ln>
        </p:spPr>
      </p:sp>
      <p:sp>
        <p:nvSpPr>
          <p:cNvPr id="9" name="Text 3"/>
          <p:cNvSpPr/>
          <p:nvPr/>
        </p:nvSpPr>
        <p:spPr>
          <a:xfrm>
            <a:off x="3696162" y="9880600"/>
            <a:ext cx="5004425"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10" name="Shape 4"/>
          <p:cNvSpPr/>
          <p:nvPr/>
        </p:nvSpPr>
        <p:spPr>
          <a:xfrm>
            <a:off x="2934067" y="11557000"/>
            <a:ext cx="8129016" cy="1041400"/>
          </a:xfrm>
          <a:prstGeom prst="rect">
            <a:avLst/>
          </a:prstGeom>
          <a:noFill/>
          <a:ln/>
        </p:spPr>
      </p:sp>
      <p:sp>
        <p:nvSpPr>
          <p:cNvPr id="11" name="Text 5"/>
          <p:cNvSpPr/>
          <p:nvPr/>
        </p:nvSpPr>
        <p:spPr>
          <a:xfrm>
            <a:off x="2934067" y="115570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12" name="Shape 6"/>
          <p:cNvSpPr/>
          <p:nvPr/>
        </p:nvSpPr>
        <p:spPr>
          <a:xfrm>
            <a:off x="13323965" y="1384300"/>
            <a:ext cx="8129016" cy="11214100"/>
          </a:xfrm>
          <a:prstGeom prst="rect">
            <a:avLst/>
          </a:prstGeom>
          <a:noFill/>
          <a:ln/>
        </p:spPr>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23965" y="1384300"/>
            <a:ext cx="8129016" cy="7581900"/>
          </a:xfrm>
          <a:prstGeom prst="rect">
            <a:avLst/>
          </a:prstGeom>
        </p:spPr>
      </p:pic>
      <p:sp>
        <p:nvSpPr>
          <p:cNvPr id="14" name="Shape 7"/>
          <p:cNvSpPr/>
          <p:nvPr/>
        </p:nvSpPr>
        <p:spPr>
          <a:xfrm>
            <a:off x="13323965" y="9575800"/>
            <a:ext cx="8129016" cy="1371600"/>
          </a:xfrm>
          <a:prstGeom prst="rect">
            <a:avLst/>
          </a:prstGeom>
          <a:solidFill>
            <a:srgbClr val="1A577B">
              <a:alpha val="100000"/>
            </a:srgbClr>
          </a:solidFill>
          <a:ln w="50800">
            <a:solidFill>
              <a:srgbClr val="60C6F7"/>
            </a:solidFill>
            <a:prstDash val="solid"/>
          </a:ln>
        </p:spPr>
      </p:sp>
      <p:sp>
        <p:nvSpPr>
          <p:cNvPr id="15" name="Text 8"/>
          <p:cNvSpPr/>
          <p:nvPr/>
        </p:nvSpPr>
        <p:spPr>
          <a:xfrm>
            <a:off x="14086061" y="9880600"/>
            <a:ext cx="4458257"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16" name="Shape 9"/>
          <p:cNvSpPr/>
          <p:nvPr/>
        </p:nvSpPr>
        <p:spPr>
          <a:xfrm>
            <a:off x="13323965" y="11557000"/>
            <a:ext cx="8129016" cy="1041400"/>
          </a:xfrm>
          <a:prstGeom prst="rect">
            <a:avLst/>
          </a:prstGeom>
          <a:noFill/>
          <a:ln/>
        </p:spPr>
      </p:sp>
      <p:sp>
        <p:nvSpPr>
          <p:cNvPr id="17" name="Text 10"/>
          <p:cNvSpPr/>
          <p:nvPr/>
        </p:nvSpPr>
        <p:spPr>
          <a:xfrm>
            <a:off x="13323965" y="115570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954194" y="9258300"/>
            <a:ext cx="5194949"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165" y="8420100"/>
            <a:ext cx="6871559" cy="6870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82423" y="-2324100"/>
            <a:ext cx="6566721" cy="654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724" y="-723900"/>
            <a:ext cx="5931641" cy="5930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3708" y="1316515"/>
            <a:ext cx="6068311" cy="4556472"/>
          </a:xfrm>
          <a:prstGeom prst="rect">
            <a:avLst/>
          </a:prstGeom>
        </p:spPr>
      </p:pic>
      <p:sp>
        <p:nvSpPr>
          <p:cNvPr id="9" name="Shape 1"/>
          <p:cNvSpPr/>
          <p:nvPr/>
        </p:nvSpPr>
        <p:spPr>
          <a:xfrm>
            <a:off x="5842730" y="4699000"/>
            <a:ext cx="13603400" cy="4686300"/>
          </a:xfrm>
          <a:prstGeom prst="rect">
            <a:avLst/>
          </a:prstGeom>
          <a:noFill/>
          <a:ln/>
        </p:spPr>
      </p:sp>
      <p:sp>
        <p:nvSpPr>
          <p:cNvPr id="10" name="Text 2"/>
          <p:cNvSpPr/>
          <p:nvPr/>
        </p:nvSpPr>
        <p:spPr>
          <a:xfrm>
            <a:off x="5842730" y="4699000"/>
            <a:ext cx="13806626" cy="4013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arcellus Regular" pitchFamily="34" charset="0"/>
                <a:ea typeface="Marcellus Regular" pitchFamily="34" charset="-122"/>
                <a:cs typeface="Marcellu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1" name="Text 3"/>
          <p:cNvSpPr/>
          <p:nvPr/>
        </p:nvSpPr>
        <p:spPr>
          <a:xfrm>
            <a:off x="15419727" y="8813800"/>
            <a:ext cx="4178822"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arcellus Regular" pitchFamily="34" charset="0"/>
                <a:ea typeface="Marcellus Regular" pitchFamily="34" charset="-122"/>
                <a:cs typeface="Marcellus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7822" y="-292100"/>
            <a:ext cx="4296625" cy="419525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37644" y="9930643"/>
            <a:ext cx="3843629" cy="427151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4743" y="4799372"/>
            <a:ext cx="9310264" cy="814705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1079635" y="1803400"/>
            <a:ext cx="7049381" cy="2717800"/>
          </a:xfrm>
          <a:prstGeom prst="rect">
            <a:avLst/>
          </a:prstGeom>
          <a:noFill/>
          <a:ln/>
        </p:spPr>
      </p:sp>
      <p:sp>
        <p:nvSpPr>
          <p:cNvPr id="8" name="Shape 2"/>
          <p:cNvSpPr/>
          <p:nvPr/>
        </p:nvSpPr>
        <p:spPr>
          <a:xfrm>
            <a:off x="1079635" y="1803400"/>
            <a:ext cx="7049381" cy="1371600"/>
          </a:xfrm>
          <a:prstGeom prst="rect">
            <a:avLst/>
          </a:prstGeom>
          <a:solidFill>
            <a:srgbClr val="1A577B">
              <a:alpha val="100000"/>
            </a:srgbClr>
          </a:solidFill>
          <a:ln w="50800">
            <a:solidFill>
              <a:srgbClr val="60C6F7"/>
            </a:solidFill>
            <a:prstDash val="solid"/>
          </a:ln>
        </p:spPr>
      </p:sp>
      <p:sp>
        <p:nvSpPr>
          <p:cNvPr id="9" name="Text 3"/>
          <p:cNvSpPr/>
          <p:nvPr/>
        </p:nvSpPr>
        <p:spPr>
          <a:xfrm>
            <a:off x="1841730" y="2108200"/>
            <a:ext cx="4458257" cy="965200"/>
          </a:xfrm>
          <a:prstGeom prst="rect">
            <a:avLst/>
          </a:prstGeom>
          <a:noFill/>
          <a:ln/>
        </p:spPr>
        <p:txBody>
          <a:bodyPr wrap="square" lIns="0" tIns="0" rIns="0" bIns="0" rtlCol="0" anchor="t"/>
          <a:lstStyle/>
          <a:p>
            <a:pPr algn="l" indent="0" marL="0">
              <a:buNone/>
            </a:pPr>
            <a:r>
              <a:rPr lang="en-US" sz="4800" dirty="0">
                <a:ln w="50800">
                  <a:solidFill>
                    <a:srgbClr val="60C6F7"/>
                  </a:solidFill>
                </a:ln>
                <a:solidFill>
                  <a:srgbClr val="FFFFFF">
                    <a:alpha val="100000"/>
                  </a:srgbClr>
                </a:solidFill>
                <a:latin typeface="Marcellus Regular" pitchFamily="34" charset="0"/>
                <a:ea typeface="Marcellus Regular" pitchFamily="34" charset="-122"/>
                <a:cs typeface="Marcellus Regular" pitchFamily="34" charset="-120"/>
              </a:rPr>
              <a:t>Dragon Taming </a:t>
            </a:r>
            <a:endParaRPr lang="en-US" sz="4800" dirty="0"/>
          </a:p>
        </p:txBody>
      </p:sp>
      <p:sp>
        <p:nvSpPr>
          <p:cNvPr id="10" name="Text 4"/>
          <p:cNvSpPr/>
          <p:nvPr/>
        </p:nvSpPr>
        <p:spPr>
          <a:xfrm>
            <a:off x="1079635" y="34798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11" name="Shape 5"/>
          <p:cNvSpPr/>
          <p:nvPr/>
        </p:nvSpPr>
        <p:spPr>
          <a:xfrm>
            <a:off x="8675184" y="1803400"/>
            <a:ext cx="7049381" cy="2717800"/>
          </a:xfrm>
          <a:prstGeom prst="rect">
            <a:avLst/>
          </a:prstGeom>
          <a:noFill/>
          <a:ln/>
        </p:spPr>
      </p:sp>
      <p:sp>
        <p:nvSpPr>
          <p:cNvPr id="12" name="Shape 6"/>
          <p:cNvSpPr/>
          <p:nvPr/>
        </p:nvSpPr>
        <p:spPr>
          <a:xfrm>
            <a:off x="8675184" y="1803400"/>
            <a:ext cx="7049381" cy="1371600"/>
          </a:xfrm>
          <a:prstGeom prst="rect">
            <a:avLst/>
          </a:prstGeom>
          <a:solidFill>
            <a:srgbClr val="1A577B">
              <a:alpha val="100000"/>
            </a:srgbClr>
          </a:solidFill>
          <a:ln w="50800">
            <a:solidFill>
              <a:srgbClr val="60C6F7"/>
            </a:solidFill>
            <a:prstDash val="solid"/>
          </a:ln>
        </p:spPr>
      </p:sp>
      <p:sp>
        <p:nvSpPr>
          <p:cNvPr id="13" name="Text 7"/>
          <p:cNvSpPr/>
          <p:nvPr/>
        </p:nvSpPr>
        <p:spPr>
          <a:xfrm>
            <a:off x="9437280" y="2108200"/>
            <a:ext cx="5436279" cy="965200"/>
          </a:xfrm>
          <a:prstGeom prst="rect">
            <a:avLst/>
          </a:prstGeom>
          <a:noFill/>
          <a:ln/>
        </p:spPr>
        <p:txBody>
          <a:bodyPr wrap="square" lIns="0" tIns="0" rIns="0" bIns="0" rtlCol="0" anchor="t"/>
          <a:lstStyle/>
          <a:p>
            <a:pPr algn="l" indent="0" marL="0">
              <a:buNone/>
            </a:pPr>
            <a:r>
              <a:rPr lang="en-US" sz="4800" dirty="0">
                <a:ln w="50800">
                  <a:solidFill>
                    <a:srgbClr val="60C6F7"/>
                  </a:solidFill>
                </a:ln>
                <a:solidFill>
                  <a:srgbClr val="FFFFFF">
                    <a:alpha val="100000"/>
                  </a:srgbClr>
                </a:solidFill>
                <a:latin typeface="Marcellus Regular" pitchFamily="34" charset="0"/>
                <a:ea typeface="Marcellus Regular" pitchFamily="34" charset="-122"/>
                <a:cs typeface="Marcellus Regular" pitchFamily="34" charset="-120"/>
              </a:rPr>
              <a:t>The Art of Unicorn</a:t>
            </a:r>
            <a:endParaRPr lang="en-US" sz="4800" dirty="0"/>
          </a:p>
        </p:txBody>
      </p:sp>
      <p:sp>
        <p:nvSpPr>
          <p:cNvPr id="14" name="Text 8"/>
          <p:cNvSpPr/>
          <p:nvPr/>
        </p:nvSpPr>
        <p:spPr>
          <a:xfrm>
            <a:off x="8675184" y="34798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15" name="Shape 9"/>
          <p:cNvSpPr/>
          <p:nvPr/>
        </p:nvSpPr>
        <p:spPr>
          <a:xfrm>
            <a:off x="16270734" y="1816100"/>
            <a:ext cx="7049381" cy="2717800"/>
          </a:xfrm>
          <a:prstGeom prst="rect">
            <a:avLst/>
          </a:prstGeom>
          <a:noFill/>
          <a:ln/>
        </p:spPr>
      </p:sp>
      <p:sp>
        <p:nvSpPr>
          <p:cNvPr id="16" name="Shape 10"/>
          <p:cNvSpPr/>
          <p:nvPr/>
        </p:nvSpPr>
        <p:spPr>
          <a:xfrm>
            <a:off x="16270734" y="1816100"/>
            <a:ext cx="7049381" cy="1371600"/>
          </a:xfrm>
          <a:prstGeom prst="rect">
            <a:avLst/>
          </a:prstGeom>
          <a:solidFill>
            <a:srgbClr val="1A577B">
              <a:alpha val="100000"/>
            </a:srgbClr>
          </a:solidFill>
          <a:ln w="50800">
            <a:solidFill>
              <a:srgbClr val="60C6F7"/>
            </a:solidFill>
            <a:prstDash val="solid"/>
          </a:ln>
        </p:spPr>
      </p:sp>
      <p:sp>
        <p:nvSpPr>
          <p:cNvPr id="17" name="Text 11"/>
          <p:cNvSpPr/>
          <p:nvPr/>
        </p:nvSpPr>
        <p:spPr>
          <a:xfrm>
            <a:off x="17032829" y="2120900"/>
            <a:ext cx="4458257" cy="965200"/>
          </a:xfrm>
          <a:prstGeom prst="rect">
            <a:avLst/>
          </a:prstGeom>
          <a:noFill/>
          <a:ln/>
        </p:spPr>
        <p:txBody>
          <a:bodyPr wrap="square" lIns="0" tIns="0" rIns="0" bIns="0" rtlCol="0" anchor="t"/>
          <a:lstStyle/>
          <a:p>
            <a:pPr algn="l" indent="0" marL="0">
              <a:buNone/>
            </a:pPr>
            <a:r>
              <a:rPr lang="en-US" sz="4800" dirty="0">
                <a:ln w="50800">
                  <a:solidFill>
                    <a:srgbClr val="60C6F7"/>
                  </a:solidFill>
                </a:ln>
                <a:solidFill>
                  <a:srgbClr val="FFFFFF">
                    <a:alpha val="100000"/>
                  </a:srgbClr>
                </a:solidFill>
                <a:latin typeface="Marcellus Regular" pitchFamily="34" charset="0"/>
                <a:ea typeface="Marcellus Regular" pitchFamily="34" charset="-122"/>
                <a:cs typeface="Marcellus Regular" pitchFamily="34" charset="-120"/>
              </a:rPr>
              <a:t>Dragon Taming </a:t>
            </a:r>
            <a:endParaRPr lang="en-US" sz="4800" dirty="0"/>
          </a:p>
        </p:txBody>
      </p:sp>
      <p:sp>
        <p:nvSpPr>
          <p:cNvPr id="18" name="Text 12"/>
          <p:cNvSpPr/>
          <p:nvPr/>
        </p:nvSpPr>
        <p:spPr>
          <a:xfrm>
            <a:off x="16270734" y="34925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0273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3184" y="-635000"/>
            <a:ext cx="4445556" cy="482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1492" y="9093200"/>
            <a:ext cx="4445556" cy="4622800"/>
          </a:xfrm>
          <a:prstGeom prst="rect">
            <a:avLst/>
          </a:prstGeom>
        </p:spPr>
      </p:pic>
      <p:sp>
        <p:nvSpPr>
          <p:cNvPr id="4" name="Shape 0"/>
          <p:cNvSpPr/>
          <p:nvPr/>
        </p:nvSpPr>
        <p:spPr>
          <a:xfrm>
            <a:off x="3499287" y="1092200"/>
            <a:ext cx="17413876" cy="1879600"/>
          </a:xfrm>
          <a:prstGeom prst="rect">
            <a:avLst/>
          </a:prstGeom>
          <a:solidFill>
            <a:srgbClr val="1A577B">
              <a:alpha val="100000"/>
            </a:srgbClr>
          </a:solidFill>
          <a:ln w="50800">
            <a:solidFill>
              <a:srgbClr val="60C6F7"/>
            </a:solidFill>
            <a:prstDash val="solid"/>
          </a:ln>
        </p:spPr>
      </p:sp>
      <p:sp>
        <p:nvSpPr>
          <p:cNvPr id="5" name="Text 1"/>
          <p:cNvSpPr/>
          <p:nvPr/>
        </p:nvSpPr>
        <p:spPr>
          <a:xfrm>
            <a:off x="4261383" y="1397000"/>
            <a:ext cx="16228395" cy="1608667"/>
          </a:xfrm>
          <a:prstGeom prst="rect">
            <a:avLst/>
          </a:prstGeom>
          <a:noFill/>
          <a:ln/>
        </p:spPr>
        <p:txBody>
          <a:bodyPr wrap="square" lIns="0" tIns="0" rIns="0" bIns="0" rtlCol="0" anchor="t"/>
          <a:lstStyle/>
          <a:p>
            <a:pPr algn="l" indent="0" marL="0">
              <a:buNone/>
            </a:pPr>
            <a:r>
              <a:rPr lang="en-US" sz="8000" dirty="0">
                <a:solidFill>
                  <a:srgbClr val="60C6F7">
                    <a:alpha val="100000"/>
                  </a:srgbClr>
                </a:solidFill>
                <a:latin typeface="Marcellus Regular" pitchFamily="34" charset="0"/>
                <a:ea typeface="Marcellus Regular" pitchFamily="34" charset="-122"/>
                <a:cs typeface="Marcellus Regular" pitchFamily="34" charset="-120"/>
              </a:rPr>
              <a:t>The Magic of Dragons: A Research</a:t>
            </a:r>
            <a:endParaRPr lang="en-US" sz="8000" dirty="0"/>
          </a:p>
        </p:txBody>
      </p:sp>
      <p:sp>
        <p:nvSpPr>
          <p:cNvPr id="6" name="Shape 2"/>
          <p:cNvSpPr/>
          <p:nvPr/>
        </p:nvSpPr>
        <p:spPr>
          <a:xfrm>
            <a:off x="14200375" y="4406900"/>
            <a:ext cx="8205226" cy="8204200"/>
          </a:xfrm>
          <a:prstGeom prst="rect">
            <a:avLst/>
          </a:prstGeom>
          <a:noFill/>
          <a:ln/>
        </p:spPr>
      </p:sp>
      <p:sp>
        <p:nvSpPr>
          <p:cNvPr id="7" name="Shape 3"/>
          <p:cNvSpPr/>
          <p:nvPr/>
        </p:nvSpPr>
        <p:spPr>
          <a:xfrm>
            <a:off x="14200375" y="4406900"/>
            <a:ext cx="8205226" cy="8204200"/>
          </a:xfrm>
          <a:prstGeom prst="ellipse">
            <a:avLst/>
          </a:prstGeom>
          <a:solidFill>
            <a:srgbClr val="1A577B">
              <a:alpha val="100000"/>
            </a:srgbClr>
          </a:solidFill>
          <a:ln w="50800">
            <a:solidFill>
              <a:srgbClr val="60C6F7"/>
            </a:solidFill>
            <a:prstDash val="solid"/>
          </a:ln>
        </p:spPr>
      </p:sp>
      <p:sp>
        <p:nvSpPr>
          <p:cNvPr id="8" name="Shape 4"/>
          <p:cNvSpPr/>
          <p:nvPr/>
        </p:nvSpPr>
        <p:spPr>
          <a:xfrm>
            <a:off x="15229203" y="6299200"/>
            <a:ext cx="6160270" cy="6159500"/>
          </a:xfrm>
          <a:prstGeom prst="ellipse">
            <a:avLst/>
          </a:prstGeom>
          <a:solidFill>
            <a:srgbClr val="1A577B">
              <a:alpha val="100000"/>
            </a:srgbClr>
          </a:solidFill>
          <a:ln w="50800">
            <a:solidFill>
              <a:srgbClr val="60C6F7"/>
            </a:solidFill>
            <a:prstDash val="solid"/>
          </a:ln>
        </p:spPr>
      </p:sp>
      <p:sp>
        <p:nvSpPr>
          <p:cNvPr id="9" name="Shape 5"/>
          <p:cNvSpPr/>
          <p:nvPr/>
        </p:nvSpPr>
        <p:spPr>
          <a:xfrm>
            <a:off x="16258032" y="8178800"/>
            <a:ext cx="4089911" cy="4089400"/>
          </a:xfrm>
          <a:prstGeom prst="ellipse">
            <a:avLst/>
          </a:prstGeom>
          <a:solidFill>
            <a:srgbClr val="1A577B">
              <a:alpha val="100000"/>
            </a:srgbClr>
          </a:solidFill>
          <a:ln w="50800">
            <a:solidFill>
              <a:srgbClr val="60C6F7"/>
            </a:solidFill>
            <a:prstDash val="solid"/>
          </a:ln>
        </p:spPr>
      </p:sp>
      <p:sp>
        <p:nvSpPr>
          <p:cNvPr id="10" name="Text 6"/>
          <p:cNvSpPr/>
          <p:nvPr/>
        </p:nvSpPr>
        <p:spPr>
          <a:xfrm>
            <a:off x="17490086" y="4927600"/>
            <a:ext cx="1600400"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6.7M</a:t>
            </a:r>
            <a:endParaRPr lang="en-US" sz="4800" dirty="0"/>
          </a:p>
        </p:txBody>
      </p:sp>
      <p:sp>
        <p:nvSpPr>
          <p:cNvPr id="11" name="Text 7"/>
          <p:cNvSpPr/>
          <p:nvPr/>
        </p:nvSpPr>
        <p:spPr>
          <a:xfrm>
            <a:off x="17515489" y="9740900"/>
            <a:ext cx="1587698"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2.3M</a:t>
            </a:r>
            <a:endParaRPr lang="en-US" sz="4800" dirty="0"/>
          </a:p>
        </p:txBody>
      </p:sp>
      <p:sp>
        <p:nvSpPr>
          <p:cNvPr id="12" name="Text 8"/>
          <p:cNvSpPr/>
          <p:nvPr/>
        </p:nvSpPr>
        <p:spPr>
          <a:xfrm>
            <a:off x="17477384" y="6807200"/>
            <a:ext cx="1651206" cy="965200"/>
          </a:xfrm>
          <a:prstGeom prst="rect">
            <a:avLst/>
          </a:prstGeom>
          <a:noFill/>
          <a:ln/>
        </p:spPr>
        <p:txBody>
          <a:bodyPr wrap="square" lIns="0" tIns="0" rIns="0" bIns="0" rtlCol="0" anchor="ctr"/>
          <a:lstStyle/>
          <a:p>
            <a:pPr algn="ctr" indent="0" marL="0">
              <a:buNone/>
            </a:pPr>
            <a:r>
              <a:rPr lang="en-US" sz="4800" dirty="0">
                <a:solidFill>
                  <a:srgbClr val="60C6F7">
                    <a:alpha val="100000"/>
                  </a:srgbClr>
                </a:solidFill>
                <a:latin typeface="Marcellus Regular" pitchFamily="34" charset="0"/>
                <a:ea typeface="Marcellus Regular" pitchFamily="34" charset="-122"/>
                <a:cs typeface="Marcellus Regular" pitchFamily="34" charset="-120"/>
              </a:rPr>
              <a:t>4.4M</a:t>
            </a:r>
            <a:endParaRPr lang="en-US" sz="4800" dirty="0"/>
          </a:p>
        </p:txBody>
      </p:sp>
      <p:sp>
        <p:nvSpPr>
          <p:cNvPr id="13" name="Shape 9"/>
          <p:cNvSpPr/>
          <p:nvPr/>
        </p:nvSpPr>
        <p:spPr>
          <a:xfrm>
            <a:off x="23370921" y="10515600"/>
            <a:ext cx="1016127" cy="3200400"/>
          </a:xfrm>
          <a:prstGeom prst="rect">
            <a:avLst/>
          </a:prstGeom>
          <a:noFill/>
          <a:ln/>
        </p:spPr>
      </p:sp>
      <p:pic>
        <p:nvPicPr>
          <p:cNvPr id="14"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15" name="Shape 10"/>
          <p:cNvSpPr/>
          <p:nvPr/>
        </p:nvSpPr>
        <p:spPr>
          <a:xfrm>
            <a:off x="3734267" y="3594100"/>
            <a:ext cx="8459257" cy="2362200"/>
          </a:xfrm>
          <a:prstGeom prst="rect">
            <a:avLst/>
          </a:prstGeom>
          <a:noFill/>
          <a:ln/>
        </p:spPr>
      </p:sp>
      <p:pic>
        <p:nvPicPr>
          <p:cNvPr id="1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4267" y="3594100"/>
            <a:ext cx="1016127" cy="1016000"/>
          </a:xfrm>
          <a:prstGeom prst="rect">
            <a:avLst/>
          </a:prstGeom>
        </p:spPr>
      </p:pic>
      <p:sp>
        <p:nvSpPr>
          <p:cNvPr id="17" name="Shape 11"/>
          <p:cNvSpPr/>
          <p:nvPr/>
        </p:nvSpPr>
        <p:spPr>
          <a:xfrm>
            <a:off x="3734267" y="4914900"/>
            <a:ext cx="8459257" cy="1041400"/>
          </a:xfrm>
          <a:prstGeom prst="rect">
            <a:avLst/>
          </a:prstGeom>
          <a:noFill/>
          <a:ln/>
        </p:spPr>
      </p:sp>
      <p:sp>
        <p:nvSpPr>
          <p:cNvPr id="18" name="Text 12"/>
          <p:cNvSpPr/>
          <p:nvPr/>
        </p:nvSpPr>
        <p:spPr>
          <a:xfrm>
            <a:off x="3734267" y="49149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19" name="Shape 13"/>
          <p:cNvSpPr/>
          <p:nvPr/>
        </p:nvSpPr>
        <p:spPr>
          <a:xfrm>
            <a:off x="3734267" y="6946900"/>
            <a:ext cx="8459257" cy="2362200"/>
          </a:xfrm>
          <a:prstGeom prst="rect">
            <a:avLst/>
          </a:prstGeom>
          <a:noFill/>
          <a:ln/>
        </p:spPr>
      </p:sp>
      <p:pic>
        <p:nvPicPr>
          <p:cNvPr id="2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4267" y="6946900"/>
            <a:ext cx="1016127" cy="1016000"/>
          </a:xfrm>
          <a:prstGeom prst="rect">
            <a:avLst/>
          </a:prstGeom>
        </p:spPr>
      </p:pic>
      <p:sp>
        <p:nvSpPr>
          <p:cNvPr id="21" name="Shape 14"/>
          <p:cNvSpPr/>
          <p:nvPr/>
        </p:nvSpPr>
        <p:spPr>
          <a:xfrm>
            <a:off x="3734267" y="8267700"/>
            <a:ext cx="8459257" cy="1041400"/>
          </a:xfrm>
          <a:prstGeom prst="rect">
            <a:avLst/>
          </a:prstGeom>
          <a:noFill/>
          <a:ln/>
        </p:spPr>
      </p:sp>
      <p:sp>
        <p:nvSpPr>
          <p:cNvPr id="22" name="Text 15"/>
          <p:cNvSpPr/>
          <p:nvPr/>
        </p:nvSpPr>
        <p:spPr>
          <a:xfrm>
            <a:off x="3734267" y="82677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3" name="Shape 16"/>
          <p:cNvSpPr/>
          <p:nvPr/>
        </p:nvSpPr>
        <p:spPr>
          <a:xfrm>
            <a:off x="3734267" y="10299700"/>
            <a:ext cx="8459257" cy="2362200"/>
          </a:xfrm>
          <a:prstGeom prst="rect">
            <a:avLst/>
          </a:prstGeom>
          <a:noFill/>
          <a:ln/>
        </p:spPr>
      </p:sp>
      <p:pic>
        <p:nvPicPr>
          <p:cNvPr id="2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4267" y="10299700"/>
            <a:ext cx="1105379" cy="1016000"/>
          </a:xfrm>
          <a:prstGeom prst="rect">
            <a:avLst/>
          </a:prstGeom>
        </p:spPr>
      </p:pic>
      <p:sp>
        <p:nvSpPr>
          <p:cNvPr id="25" name="Shape 17"/>
          <p:cNvSpPr/>
          <p:nvPr/>
        </p:nvSpPr>
        <p:spPr>
          <a:xfrm>
            <a:off x="3734267" y="11620500"/>
            <a:ext cx="8459257" cy="1041400"/>
          </a:xfrm>
          <a:prstGeom prst="rect">
            <a:avLst/>
          </a:prstGeom>
          <a:noFill/>
          <a:ln/>
        </p:spPr>
      </p:sp>
      <p:sp>
        <p:nvSpPr>
          <p:cNvPr id="26" name="Text 18"/>
          <p:cNvSpPr/>
          <p:nvPr/>
        </p:nvSpPr>
        <p:spPr>
          <a:xfrm>
            <a:off x="3734267" y="116205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2024-01-08T05:33:14Z</dcterms:created>
  <dcterms:modified xsi:type="dcterms:W3CDTF">2024-01-08T05:33:14Z</dcterms:modified>
</cp:coreProperties>
</file>