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Syncopate"/>
      <p:bold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jhyB2Oh+Fi7BJc2kuZeNU7zU68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Syncopate-bold.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ec458e85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ec458e85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ec458e85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ec458e85c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dec458e85c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2dec458e85c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dec458e85c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2dec458e85c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2dec458e85c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dec458e85c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dec458e85c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2dec458e85c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dec458e85c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dec458e85c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dec458e85c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dec458e85c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dec458e85c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dec458e85c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dec458e85c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dec458e85c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dec458e85c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dec458e85c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dec458e85c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dec458e85c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dec458e85c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dec458e85c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2dec458e85c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dec458e85c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dec458e85c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2dec458e85c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dec458e85c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dec458e85c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dec458e85c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dec458e85c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dec458e85c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dec458e85c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dec458e85c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dec458e85c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2dec458e85c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dec458e85c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dec458e85c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dec458e85c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dec458e85c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2dec458e85c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2dec458e85c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dec458e85c_0_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dec458e85c_0_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2dec458e85c_0_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dec458e85c_0_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dec458e85c_0_6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g2dec458e85c_0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dec458e85c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dec458e85c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dec458e85c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dec458e85c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dec458e85c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dec458e85c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dec458e85c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dec458e85c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dec458e85c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dec458e85c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dec458e85c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dec458e85c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ec458e85c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dec458e85c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2dec458e85c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dec458e85c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dec458e85c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dec458e85c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ec458e85c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dec458e85c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dec458e85c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3.png"/><Relationship Id="rId11" Type="http://schemas.openxmlformats.org/officeDocument/2006/relationships/image" Target="../media/image66.png"/><Relationship Id="rId10" Type="http://schemas.openxmlformats.org/officeDocument/2006/relationships/image" Target="../media/image65.png"/><Relationship Id="rId9" Type="http://schemas.openxmlformats.org/officeDocument/2006/relationships/image" Target="../media/image76.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10.png"/></Relationships>
</file>

<file path=ppt/slides/_rels/slide11.xml.rels><?xml version="1.0" encoding="UTF-8" standalone="yes"?><Relationships xmlns="http://schemas.openxmlformats.org/package/2006/relationships"><Relationship Id="rId20" Type="http://schemas.openxmlformats.org/officeDocument/2006/relationships/image" Target="../media/image96.png"/><Relationship Id="rId11" Type="http://schemas.openxmlformats.org/officeDocument/2006/relationships/image" Target="../media/image71.png"/><Relationship Id="rId10" Type="http://schemas.openxmlformats.org/officeDocument/2006/relationships/image" Target="../media/image77.png"/><Relationship Id="rId13" Type="http://schemas.openxmlformats.org/officeDocument/2006/relationships/image" Target="../media/image80.png"/><Relationship Id="rId12"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73.png"/><Relationship Id="rId9" Type="http://schemas.openxmlformats.org/officeDocument/2006/relationships/image" Target="../media/image75.png"/><Relationship Id="rId15" Type="http://schemas.openxmlformats.org/officeDocument/2006/relationships/image" Target="../media/image101.png"/><Relationship Id="rId14" Type="http://schemas.openxmlformats.org/officeDocument/2006/relationships/image" Target="../media/image89.png"/><Relationship Id="rId17" Type="http://schemas.openxmlformats.org/officeDocument/2006/relationships/image" Target="../media/image83.png"/><Relationship Id="rId16" Type="http://schemas.openxmlformats.org/officeDocument/2006/relationships/image" Target="../media/image87.png"/><Relationship Id="rId5" Type="http://schemas.openxmlformats.org/officeDocument/2006/relationships/image" Target="../media/image2.png"/><Relationship Id="rId19" Type="http://schemas.openxmlformats.org/officeDocument/2006/relationships/image" Target="../media/image86.png"/><Relationship Id="rId6" Type="http://schemas.openxmlformats.org/officeDocument/2006/relationships/image" Target="../media/image18.png"/><Relationship Id="rId18" Type="http://schemas.openxmlformats.org/officeDocument/2006/relationships/image" Target="../media/image85.png"/><Relationship Id="rId7" Type="http://schemas.openxmlformats.org/officeDocument/2006/relationships/image" Target="../media/image10.png"/><Relationship Id="rId8" Type="http://schemas.openxmlformats.org/officeDocument/2006/relationships/image" Target="../media/image79.png"/></Relationships>
</file>

<file path=ppt/slides/_rels/slide12.xml.rels><?xml version="1.0" encoding="UTF-8" standalone="yes"?><Relationships xmlns="http://schemas.openxmlformats.org/package/2006/relationships"><Relationship Id="rId10"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15.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73.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0.png"/></Relationships>
</file>

<file path=ppt/slides/_rels/slide15.xml.rels><?xml version="1.0" encoding="UTF-8" standalone="yes"?><Relationships xmlns="http://schemas.openxmlformats.org/package/2006/relationships"><Relationship Id="rId20" Type="http://schemas.openxmlformats.org/officeDocument/2006/relationships/image" Target="../media/image125.png"/><Relationship Id="rId22" Type="http://schemas.openxmlformats.org/officeDocument/2006/relationships/image" Target="../media/image120.png"/><Relationship Id="rId21" Type="http://schemas.openxmlformats.org/officeDocument/2006/relationships/image" Target="../media/image122.png"/><Relationship Id="rId24" Type="http://schemas.openxmlformats.org/officeDocument/2006/relationships/image" Target="../media/image155.png"/><Relationship Id="rId23"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44.png"/><Relationship Id="rId26" Type="http://schemas.openxmlformats.org/officeDocument/2006/relationships/image" Target="../media/image128.png"/><Relationship Id="rId25" Type="http://schemas.openxmlformats.org/officeDocument/2006/relationships/image" Target="../media/image147.png"/><Relationship Id="rId28" Type="http://schemas.openxmlformats.org/officeDocument/2006/relationships/image" Target="../media/image130.png"/><Relationship Id="rId27" Type="http://schemas.openxmlformats.org/officeDocument/2006/relationships/image" Target="../media/image129.png"/><Relationship Id="rId5" Type="http://schemas.openxmlformats.org/officeDocument/2006/relationships/image" Target="../media/image2.png"/><Relationship Id="rId6" Type="http://schemas.openxmlformats.org/officeDocument/2006/relationships/image" Target="../media/image36.png"/><Relationship Id="rId29" Type="http://schemas.openxmlformats.org/officeDocument/2006/relationships/image" Target="../media/image135.png"/><Relationship Id="rId7" Type="http://schemas.openxmlformats.org/officeDocument/2006/relationships/image" Target="../media/image16.png"/><Relationship Id="rId8" Type="http://schemas.openxmlformats.org/officeDocument/2006/relationships/image" Target="../media/image10.png"/><Relationship Id="rId31" Type="http://schemas.openxmlformats.org/officeDocument/2006/relationships/image" Target="../media/image132.png"/><Relationship Id="rId30" Type="http://schemas.openxmlformats.org/officeDocument/2006/relationships/image" Target="../media/image133.png"/><Relationship Id="rId11" Type="http://schemas.openxmlformats.org/officeDocument/2006/relationships/image" Target="../media/image114.png"/><Relationship Id="rId10" Type="http://schemas.openxmlformats.org/officeDocument/2006/relationships/image" Target="../media/image143.png"/><Relationship Id="rId32" Type="http://schemas.openxmlformats.org/officeDocument/2006/relationships/image" Target="../media/image165.png"/><Relationship Id="rId13" Type="http://schemas.openxmlformats.org/officeDocument/2006/relationships/image" Target="../media/image117.png"/><Relationship Id="rId12" Type="http://schemas.openxmlformats.org/officeDocument/2006/relationships/image" Target="../media/image113.png"/><Relationship Id="rId15" Type="http://schemas.openxmlformats.org/officeDocument/2006/relationships/image" Target="../media/image126.png"/><Relationship Id="rId14" Type="http://schemas.openxmlformats.org/officeDocument/2006/relationships/image" Target="../media/image139.png"/><Relationship Id="rId17" Type="http://schemas.openxmlformats.org/officeDocument/2006/relationships/image" Target="../media/image123.png"/><Relationship Id="rId16" Type="http://schemas.openxmlformats.org/officeDocument/2006/relationships/image" Target="../media/image119.png"/><Relationship Id="rId19" Type="http://schemas.openxmlformats.org/officeDocument/2006/relationships/image" Target="../media/image131.png"/><Relationship Id="rId18" Type="http://schemas.openxmlformats.org/officeDocument/2006/relationships/image" Target="../media/image1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40.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 Id="rId10" Type="http://schemas.openxmlformats.org/officeDocument/2006/relationships/image" Target="../media/image1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73.png"/><Relationship Id="rId9" Type="http://schemas.openxmlformats.org/officeDocument/2006/relationships/image" Target="../media/image168.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1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61.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10.png"/><Relationship Id="rId10" Type="http://schemas.openxmlformats.org/officeDocument/2006/relationships/image" Target="../media/image2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73.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1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74.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10.png"/><Relationship Id="rId11" Type="http://schemas.openxmlformats.org/officeDocument/2006/relationships/image" Target="../media/image207.png"/><Relationship Id="rId10"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91.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 Id="rId11" Type="http://schemas.openxmlformats.org/officeDocument/2006/relationships/image" Target="../media/image198.png"/><Relationship Id="rId10" Type="http://schemas.openxmlformats.org/officeDocument/2006/relationships/image" Target="../media/image192.png"/></Relationships>
</file>

<file path=ppt/slides/_rels/slide23.xml.rels><?xml version="1.0" encoding="UTF-8" standalone="yes"?><Relationships xmlns="http://schemas.openxmlformats.org/package/2006/relationships"><Relationship Id="rId20" Type="http://schemas.openxmlformats.org/officeDocument/2006/relationships/image" Target="../media/image206.png"/><Relationship Id="rId22" Type="http://schemas.openxmlformats.org/officeDocument/2006/relationships/image" Target="../media/image216.png"/><Relationship Id="rId21" Type="http://schemas.openxmlformats.org/officeDocument/2006/relationships/image" Target="../media/image223.png"/><Relationship Id="rId24" Type="http://schemas.openxmlformats.org/officeDocument/2006/relationships/hyperlink" Target="https://eatemp.com/powerpoint-org-chart-template/" TargetMode="External"/><Relationship Id="rId23" Type="http://schemas.openxmlformats.org/officeDocument/2006/relationships/image" Target="../media/image217.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96.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10.png"/><Relationship Id="rId11" Type="http://schemas.openxmlformats.org/officeDocument/2006/relationships/image" Target="../media/image195.png"/><Relationship Id="rId10" Type="http://schemas.openxmlformats.org/officeDocument/2006/relationships/image" Target="../media/image208.png"/><Relationship Id="rId13" Type="http://schemas.openxmlformats.org/officeDocument/2006/relationships/image" Target="../media/image225.png"/><Relationship Id="rId12" Type="http://schemas.openxmlformats.org/officeDocument/2006/relationships/image" Target="../media/image226.png"/><Relationship Id="rId15" Type="http://schemas.openxmlformats.org/officeDocument/2006/relationships/image" Target="../media/image209.png"/><Relationship Id="rId14" Type="http://schemas.openxmlformats.org/officeDocument/2006/relationships/image" Target="../media/image201.png"/><Relationship Id="rId17" Type="http://schemas.openxmlformats.org/officeDocument/2006/relationships/image" Target="../media/image213.png"/><Relationship Id="rId16" Type="http://schemas.openxmlformats.org/officeDocument/2006/relationships/image" Target="../media/image199.png"/><Relationship Id="rId19" Type="http://schemas.openxmlformats.org/officeDocument/2006/relationships/image" Target="../media/image202.png"/><Relationship Id="rId18" Type="http://schemas.openxmlformats.org/officeDocument/2006/relationships/image" Target="../media/image20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2.png"/><Relationship Id="rId4" Type="http://schemas.openxmlformats.org/officeDocument/2006/relationships/image" Target="../media/image221.pn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hyperlink" Target="https://unsplash.com/" TargetMode="External"/><Relationship Id="rId8" Type="http://schemas.openxmlformats.org/officeDocument/2006/relationships/image" Target="../media/image2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11" Type="http://schemas.openxmlformats.org/officeDocument/2006/relationships/image" Target="../media/image30.png"/><Relationship Id="rId10" Type="http://schemas.openxmlformats.org/officeDocument/2006/relationships/image" Target="../media/image32.png"/><Relationship Id="rId9"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1.png"/><Relationship Id="rId11" Type="http://schemas.openxmlformats.org/officeDocument/2006/relationships/image" Target="../media/image45.png"/><Relationship Id="rId10" Type="http://schemas.openxmlformats.org/officeDocument/2006/relationships/image" Target="../media/image40.png"/><Relationship Id="rId9" Type="http://schemas.openxmlformats.org/officeDocument/2006/relationships/image" Target="../media/image39.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70.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 Id="rId11" Type="http://schemas.openxmlformats.org/officeDocument/2006/relationships/image" Target="../media/image108.png"/><Relationship Id="rId10" Type="http://schemas.openxmlformats.org/officeDocument/2006/relationships/image" Target="../media/image56.png"/><Relationship Id="rId9" Type="http://schemas.openxmlformats.org/officeDocument/2006/relationships/image" Target="../media/image6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15" name="Shape 15"/>
        <p:cNvGrpSpPr/>
        <p:nvPr/>
      </p:nvGrpSpPr>
      <p:grpSpPr>
        <a:xfrm>
          <a:off x="0" y="0"/>
          <a:ext cx="0" cy="0"/>
          <a:chOff x="0" y="0"/>
          <a:chExt cx="0" cy="0"/>
        </a:xfrm>
      </p:grpSpPr>
      <p:pic>
        <p:nvPicPr>
          <p:cNvPr descr=" " id="16" name="Google Shape;16;g2dec458e85c_0_0"/>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7" name="Google Shape;17;g2dec458e85c_0_0"/>
          <p:cNvPicPr preferRelativeResize="0"/>
          <p:nvPr/>
        </p:nvPicPr>
        <p:blipFill rotWithShape="1">
          <a:blip r:embed="rId4">
            <a:alphaModFix/>
          </a:blip>
          <a:srcRect b="0" l="0" r="0" t="0"/>
          <a:stretch/>
        </p:blipFill>
        <p:spPr>
          <a:xfrm>
            <a:off x="0" y="6438900"/>
            <a:ext cx="15953194" cy="7277100"/>
          </a:xfrm>
          <a:prstGeom prst="rect">
            <a:avLst/>
          </a:prstGeom>
          <a:noFill/>
          <a:ln>
            <a:noFill/>
          </a:ln>
        </p:spPr>
      </p:pic>
      <p:pic>
        <p:nvPicPr>
          <p:cNvPr descr=" " id="18" name="Google Shape;18;g2dec458e85c_0_0"/>
          <p:cNvPicPr preferRelativeResize="0"/>
          <p:nvPr/>
        </p:nvPicPr>
        <p:blipFill rotWithShape="1">
          <a:blip r:embed="rId5">
            <a:alphaModFix/>
          </a:blip>
          <a:srcRect b="0" l="0" r="0" t="0"/>
          <a:stretch/>
        </p:blipFill>
        <p:spPr>
          <a:xfrm>
            <a:off x="469959" y="927100"/>
            <a:ext cx="5309264" cy="2247900"/>
          </a:xfrm>
          <a:prstGeom prst="rect">
            <a:avLst/>
          </a:prstGeom>
          <a:noFill/>
          <a:ln>
            <a:noFill/>
          </a:ln>
        </p:spPr>
      </p:pic>
      <p:pic>
        <p:nvPicPr>
          <p:cNvPr descr=" " id="19" name="Google Shape;19;g2dec458e85c_0_0"/>
          <p:cNvPicPr preferRelativeResize="0"/>
          <p:nvPr/>
        </p:nvPicPr>
        <p:blipFill rotWithShape="1">
          <a:blip r:embed="rId6">
            <a:alphaModFix/>
          </a:blip>
          <a:srcRect b="0" l="0" r="0" t="0"/>
          <a:stretch/>
        </p:blipFill>
        <p:spPr>
          <a:xfrm>
            <a:off x="8471959" y="4279900"/>
            <a:ext cx="3721565" cy="1574800"/>
          </a:xfrm>
          <a:prstGeom prst="rect">
            <a:avLst/>
          </a:prstGeom>
          <a:noFill/>
          <a:ln>
            <a:noFill/>
          </a:ln>
        </p:spPr>
      </p:pic>
      <p:pic>
        <p:nvPicPr>
          <p:cNvPr descr=" " id="20" name="Google Shape;20;g2dec458e85c_0_0"/>
          <p:cNvPicPr preferRelativeResize="0"/>
          <p:nvPr/>
        </p:nvPicPr>
        <p:blipFill rotWithShape="1">
          <a:blip r:embed="rId7">
            <a:alphaModFix/>
          </a:blip>
          <a:srcRect b="0" l="0" r="0" t="0"/>
          <a:stretch/>
        </p:blipFill>
        <p:spPr>
          <a:xfrm>
            <a:off x="18887261" y="990600"/>
            <a:ext cx="5106038" cy="2120900"/>
          </a:xfrm>
          <a:prstGeom prst="rect">
            <a:avLst/>
          </a:prstGeom>
          <a:noFill/>
          <a:ln>
            <a:noFill/>
          </a:ln>
        </p:spPr>
      </p:pic>
      <p:sp>
        <p:nvSpPr>
          <p:cNvPr id="21" name="Google Shape;21;g2dec458e85c_0_0"/>
          <p:cNvSpPr/>
          <p:nvPr/>
        </p:nvSpPr>
        <p:spPr>
          <a:xfrm>
            <a:off x="11507638" y="5067300"/>
            <a:ext cx="12582900" cy="296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17000"/>
              <a:buFont typeface="Syncopate"/>
              <a:buNone/>
            </a:pPr>
            <a:r>
              <a:rPr b="1" i="0" lang="en-US" sz="17000" u="none" cap="none" strike="noStrike">
                <a:solidFill>
                  <a:srgbClr val="226994"/>
                </a:solidFill>
                <a:latin typeface="Syncopate"/>
                <a:ea typeface="Syncopate"/>
                <a:cs typeface="Syncopate"/>
                <a:sym typeface="Syncopate"/>
              </a:rPr>
              <a:t>Airport </a:t>
            </a:r>
            <a:endParaRPr b="0" i="0" sz="17000" u="none" cap="none" strike="noStrike">
              <a:solidFill>
                <a:schemeClr val="dk1"/>
              </a:solidFill>
              <a:latin typeface="Calibri"/>
              <a:ea typeface="Calibri"/>
              <a:cs typeface="Calibri"/>
              <a:sym typeface="Calibri"/>
            </a:endParaRPr>
          </a:p>
        </p:txBody>
      </p:sp>
      <p:sp>
        <p:nvSpPr>
          <p:cNvPr id="22" name="Google Shape;22;g2dec458e85c_0_0"/>
          <p:cNvSpPr/>
          <p:nvPr/>
        </p:nvSpPr>
        <p:spPr>
          <a:xfrm>
            <a:off x="11647356" y="7315200"/>
            <a:ext cx="119946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6400"/>
              <a:buFont typeface="Poppins SemiBold"/>
              <a:buNone/>
            </a:pPr>
            <a:r>
              <a:rPr b="0" i="0" lang="en-US" sz="6400" u="none" cap="none" strike="noStrike">
                <a:solidFill>
                  <a:srgbClr val="3785C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3" name="Google Shape;23;g2dec458e85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dec458e85c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 name="Google Shape;25;g2dec458e85c_0_0"/>
          <p:cNvPicPr preferRelativeResize="0"/>
          <p:nvPr/>
        </p:nvPicPr>
        <p:blipFill rotWithShape="1">
          <a:blip r:embed="rId9">
            <a:alphaModFix/>
          </a:blip>
          <a:srcRect b="0" l="0" r="0" t="0"/>
          <a:stretch/>
        </p:blipFill>
        <p:spPr>
          <a:xfrm>
            <a:off x="0" y="2070100"/>
            <a:ext cx="11520340" cy="963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219" name="Shape 219"/>
        <p:cNvGrpSpPr/>
        <p:nvPr/>
      </p:nvGrpSpPr>
      <p:grpSpPr>
        <a:xfrm>
          <a:off x="0" y="0"/>
          <a:ext cx="0" cy="0"/>
          <a:chOff x="0" y="0"/>
          <a:chExt cx="0" cy="0"/>
        </a:xfrm>
      </p:grpSpPr>
      <p:pic>
        <p:nvPicPr>
          <p:cNvPr descr=" " id="220" name="Google Shape;220;g2dec458e85c_0_195"/>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221" name="Google Shape;221;g2dec458e85c_0_195"/>
          <p:cNvPicPr preferRelativeResize="0"/>
          <p:nvPr/>
        </p:nvPicPr>
        <p:blipFill rotWithShape="1">
          <a:blip r:embed="rId4">
            <a:alphaModFix/>
          </a:blip>
          <a:srcRect b="0" l="0" r="0" t="0"/>
          <a:stretch/>
        </p:blipFill>
        <p:spPr>
          <a:xfrm>
            <a:off x="0" y="9740900"/>
            <a:ext cx="14746543" cy="3975100"/>
          </a:xfrm>
          <a:prstGeom prst="rect">
            <a:avLst/>
          </a:prstGeom>
          <a:noFill/>
          <a:ln>
            <a:noFill/>
          </a:ln>
        </p:spPr>
      </p:pic>
      <p:pic>
        <p:nvPicPr>
          <p:cNvPr descr=" " id="222" name="Google Shape;222;g2dec458e85c_0_195"/>
          <p:cNvPicPr preferRelativeResize="0"/>
          <p:nvPr/>
        </p:nvPicPr>
        <p:blipFill rotWithShape="1">
          <a:blip r:embed="rId5">
            <a:alphaModFix/>
          </a:blip>
          <a:srcRect b="0" l="0" r="0" t="0"/>
          <a:stretch/>
        </p:blipFill>
        <p:spPr>
          <a:xfrm>
            <a:off x="4001000" y="1701800"/>
            <a:ext cx="3721565" cy="1574800"/>
          </a:xfrm>
          <a:prstGeom prst="rect">
            <a:avLst/>
          </a:prstGeom>
          <a:noFill/>
          <a:ln>
            <a:noFill/>
          </a:ln>
        </p:spPr>
      </p:pic>
      <p:pic>
        <p:nvPicPr>
          <p:cNvPr descr=" " id="223" name="Google Shape;223;g2dec458e85c_0_195"/>
          <p:cNvPicPr preferRelativeResize="0"/>
          <p:nvPr/>
        </p:nvPicPr>
        <p:blipFill rotWithShape="1">
          <a:blip r:embed="rId6">
            <a:alphaModFix/>
          </a:blip>
          <a:srcRect b="0" l="0" r="0" t="0"/>
          <a:stretch/>
        </p:blipFill>
        <p:spPr>
          <a:xfrm>
            <a:off x="17388473" y="4597400"/>
            <a:ext cx="5436279" cy="2260600"/>
          </a:xfrm>
          <a:prstGeom prst="rect">
            <a:avLst/>
          </a:prstGeom>
          <a:noFill/>
          <a:ln>
            <a:noFill/>
          </a:ln>
        </p:spPr>
      </p:pic>
      <p:pic>
        <p:nvPicPr>
          <p:cNvPr descr=" " id="224" name="Google Shape;224;g2dec458e85c_0_195"/>
          <p:cNvPicPr preferRelativeResize="0"/>
          <p:nvPr/>
        </p:nvPicPr>
        <p:blipFill rotWithShape="1">
          <a:blip r:embed="rId7">
            <a:alphaModFix/>
          </a:blip>
          <a:srcRect b="0" l="0" r="0" t="0"/>
          <a:stretch/>
        </p:blipFill>
        <p:spPr>
          <a:xfrm>
            <a:off x="1181248" y="5956300"/>
            <a:ext cx="3505638" cy="1790700"/>
          </a:xfrm>
          <a:prstGeom prst="rect">
            <a:avLst/>
          </a:prstGeom>
          <a:noFill/>
          <a:ln>
            <a:noFill/>
          </a:ln>
        </p:spPr>
      </p:pic>
      <p:sp>
        <p:nvSpPr>
          <p:cNvPr id="225" name="Google Shape;225;g2dec458e85c_0_1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dec458e85c_0_19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27" name="Google Shape;227;g2dec458e85c_0_195"/>
          <p:cNvSpPr/>
          <p:nvPr/>
        </p:nvSpPr>
        <p:spPr>
          <a:xfrm>
            <a:off x="8234863" y="1054100"/>
            <a:ext cx="7929900" cy="112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Pricing Plan</a:t>
            </a:r>
            <a:endParaRPr b="0" i="0" sz="6400" u="none" cap="none" strike="noStrike">
              <a:solidFill>
                <a:schemeClr val="dk1"/>
              </a:solidFill>
              <a:latin typeface="Calibri"/>
              <a:ea typeface="Calibri"/>
              <a:cs typeface="Calibri"/>
              <a:sym typeface="Calibri"/>
            </a:endParaRPr>
          </a:p>
        </p:txBody>
      </p:sp>
      <p:sp>
        <p:nvSpPr>
          <p:cNvPr id="228" name="Google Shape;228;g2dec458e85c_0_195"/>
          <p:cNvSpPr/>
          <p:nvPr/>
        </p:nvSpPr>
        <p:spPr>
          <a:xfrm>
            <a:off x="1778222" y="2489200"/>
            <a:ext cx="20843400" cy="97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dec458e85c_0_195"/>
          <p:cNvSpPr/>
          <p:nvPr/>
        </p:nvSpPr>
        <p:spPr>
          <a:xfrm>
            <a:off x="1778222" y="2489200"/>
            <a:ext cx="6439800" cy="9741000"/>
          </a:xfrm>
          <a:prstGeom prst="roundRect">
            <a:avLst>
              <a:gd fmla="val 3124" name="adj"/>
            </a:avLst>
          </a:prstGeom>
          <a:noFill/>
          <a:ln cap="flat" cmpd="sng" w="12700">
            <a:solidFill>
              <a:srgbClr val="3785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dec458e85c_0_195"/>
          <p:cNvPicPr preferRelativeResize="0"/>
          <p:nvPr/>
        </p:nvPicPr>
        <p:blipFill rotWithShape="1">
          <a:blip r:embed="rId9">
            <a:alphaModFix/>
          </a:blip>
          <a:srcRect b="0" l="0" r="0" t="0"/>
          <a:stretch/>
        </p:blipFill>
        <p:spPr>
          <a:xfrm>
            <a:off x="4399001" y="2946400"/>
            <a:ext cx="1198148" cy="1562100"/>
          </a:xfrm>
          <a:prstGeom prst="rect">
            <a:avLst/>
          </a:prstGeom>
          <a:noFill/>
          <a:ln>
            <a:noFill/>
          </a:ln>
        </p:spPr>
      </p:pic>
      <p:sp>
        <p:nvSpPr>
          <p:cNvPr id="231" name="Google Shape;231;g2dec458e85c_0_195"/>
          <p:cNvSpPr/>
          <p:nvPr/>
        </p:nvSpPr>
        <p:spPr>
          <a:xfrm>
            <a:off x="3884569" y="4813300"/>
            <a:ext cx="22269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Basic</a:t>
            </a:r>
            <a:endParaRPr b="0" i="0" sz="4000" u="none" cap="none" strike="noStrike">
              <a:solidFill>
                <a:schemeClr val="dk1"/>
              </a:solidFill>
              <a:latin typeface="Calibri"/>
              <a:ea typeface="Calibri"/>
              <a:cs typeface="Calibri"/>
              <a:sym typeface="Calibri"/>
            </a:endParaRPr>
          </a:p>
        </p:txBody>
      </p:sp>
      <p:sp>
        <p:nvSpPr>
          <p:cNvPr id="232" name="Google Shape;232;g2dec458e85c_0_195"/>
          <p:cNvSpPr/>
          <p:nvPr/>
        </p:nvSpPr>
        <p:spPr>
          <a:xfrm>
            <a:off x="2235479" y="5651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3" name="Google Shape;233;g2dec458e85c_0_195"/>
          <p:cNvSpPr/>
          <p:nvPr/>
        </p:nvSpPr>
        <p:spPr>
          <a:xfrm>
            <a:off x="2862091" y="11239500"/>
            <a:ext cx="42720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$10/month</a:t>
            </a:r>
            <a:endParaRPr b="0" i="0" sz="4000" u="none" cap="none" strike="noStrike">
              <a:solidFill>
                <a:schemeClr val="dk1"/>
              </a:solidFill>
              <a:latin typeface="Calibri"/>
              <a:ea typeface="Calibri"/>
              <a:cs typeface="Calibri"/>
              <a:sym typeface="Calibri"/>
            </a:endParaRPr>
          </a:p>
        </p:txBody>
      </p:sp>
      <p:sp>
        <p:nvSpPr>
          <p:cNvPr id="234" name="Google Shape;234;g2dec458e85c_0_195"/>
          <p:cNvSpPr/>
          <p:nvPr/>
        </p:nvSpPr>
        <p:spPr>
          <a:xfrm>
            <a:off x="8980022" y="2489200"/>
            <a:ext cx="6439800" cy="9741000"/>
          </a:xfrm>
          <a:prstGeom prst="roundRect">
            <a:avLst>
              <a:gd fmla="val 3124" name="adj"/>
            </a:avLst>
          </a:prstGeom>
          <a:noFill/>
          <a:ln cap="flat" cmpd="sng" w="12700">
            <a:solidFill>
              <a:srgbClr val="3785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dec458e85c_0_195"/>
          <p:cNvPicPr preferRelativeResize="0"/>
          <p:nvPr/>
        </p:nvPicPr>
        <p:blipFill rotWithShape="1">
          <a:blip r:embed="rId10">
            <a:alphaModFix/>
          </a:blip>
          <a:srcRect b="0" l="0" r="0" t="0"/>
          <a:stretch/>
        </p:blipFill>
        <p:spPr>
          <a:xfrm>
            <a:off x="11736037" y="2946400"/>
            <a:ext cx="927675" cy="1562100"/>
          </a:xfrm>
          <a:prstGeom prst="rect">
            <a:avLst/>
          </a:prstGeom>
          <a:noFill/>
          <a:ln>
            <a:noFill/>
          </a:ln>
        </p:spPr>
      </p:pic>
      <p:sp>
        <p:nvSpPr>
          <p:cNvPr id="236" name="Google Shape;236;g2dec458e85c_0_195"/>
          <p:cNvSpPr/>
          <p:nvPr/>
        </p:nvSpPr>
        <p:spPr>
          <a:xfrm>
            <a:off x="11143526" y="4813300"/>
            <a:ext cx="21126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Elite</a:t>
            </a:r>
            <a:endParaRPr b="0" i="0" sz="4000" u="none" cap="none" strike="noStrike">
              <a:solidFill>
                <a:schemeClr val="dk1"/>
              </a:solidFill>
              <a:latin typeface="Calibri"/>
              <a:ea typeface="Calibri"/>
              <a:cs typeface="Calibri"/>
              <a:sym typeface="Calibri"/>
            </a:endParaRPr>
          </a:p>
        </p:txBody>
      </p:sp>
      <p:sp>
        <p:nvSpPr>
          <p:cNvPr id="237" name="Google Shape;237;g2dec458e85c_0_195"/>
          <p:cNvSpPr/>
          <p:nvPr/>
        </p:nvSpPr>
        <p:spPr>
          <a:xfrm>
            <a:off x="9437280" y="5651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8" name="Google Shape;238;g2dec458e85c_0_195"/>
          <p:cNvSpPr/>
          <p:nvPr/>
        </p:nvSpPr>
        <p:spPr>
          <a:xfrm>
            <a:off x="9974980" y="11239500"/>
            <a:ext cx="44499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$50/month</a:t>
            </a:r>
            <a:endParaRPr b="0" i="0" sz="4000" u="none" cap="none" strike="noStrike">
              <a:solidFill>
                <a:schemeClr val="dk1"/>
              </a:solidFill>
              <a:latin typeface="Calibri"/>
              <a:ea typeface="Calibri"/>
              <a:cs typeface="Calibri"/>
              <a:sym typeface="Calibri"/>
            </a:endParaRPr>
          </a:p>
        </p:txBody>
      </p:sp>
      <p:sp>
        <p:nvSpPr>
          <p:cNvPr id="239" name="Google Shape;239;g2dec458e85c_0_195"/>
          <p:cNvSpPr/>
          <p:nvPr/>
        </p:nvSpPr>
        <p:spPr>
          <a:xfrm>
            <a:off x="16181822" y="2489200"/>
            <a:ext cx="6439800" cy="9741000"/>
          </a:xfrm>
          <a:prstGeom prst="roundRect">
            <a:avLst>
              <a:gd fmla="val 3124" name="adj"/>
            </a:avLst>
          </a:prstGeom>
          <a:noFill/>
          <a:ln cap="flat" cmpd="sng" w="12700">
            <a:solidFill>
              <a:srgbClr val="3785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g2dec458e85c_0_195"/>
          <p:cNvPicPr preferRelativeResize="0"/>
          <p:nvPr/>
        </p:nvPicPr>
        <p:blipFill rotWithShape="1">
          <a:blip r:embed="rId11">
            <a:alphaModFix/>
          </a:blip>
          <a:srcRect b="0" l="0" r="0" t="0"/>
          <a:stretch/>
        </p:blipFill>
        <p:spPr>
          <a:xfrm>
            <a:off x="18646982" y="2946400"/>
            <a:ext cx="1509386" cy="1562100"/>
          </a:xfrm>
          <a:prstGeom prst="rect">
            <a:avLst/>
          </a:prstGeom>
          <a:noFill/>
          <a:ln>
            <a:noFill/>
          </a:ln>
        </p:spPr>
      </p:pic>
      <p:sp>
        <p:nvSpPr>
          <p:cNvPr id="241" name="Google Shape;241;g2dec458e85c_0_195"/>
          <p:cNvSpPr/>
          <p:nvPr/>
        </p:nvSpPr>
        <p:spPr>
          <a:xfrm>
            <a:off x="17170429" y="4813300"/>
            <a:ext cx="44625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Legendary</a:t>
            </a:r>
            <a:endParaRPr b="0" i="0" sz="4000" u="none" cap="none" strike="noStrike">
              <a:solidFill>
                <a:schemeClr val="dk1"/>
              </a:solidFill>
              <a:latin typeface="Calibri"/>
              <a:ea typeface="Calibri"/>
              <a:cs typeface="Calibri"/>
              <a:sym typeface="Calibri"/>
            </a:endParaRPr>
          </a:p>
        </p:txBody>
      </p:sp>
      <p:sp>
        <p:nvSpPr>
          <p:cNvPr id="242" name="Google Shape;242;g2dec458e85c_0_195"/>
          <p:cNvSpPr/>
          <p:nvPr/>
        </p:nvSpPr>
        <p:spPr>
          <a:xfrm>
            <a:off x="16639080" y="5651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3" name="Google Shape;243;g2dec458e85c_0_195"/>
          <p:cNvSpPr/>
          <p:nvPr/>
        </p:nvSpPr>
        <p:spPr>
          <a:xfrm>
            <a:off x="17030712" y="11239500"/>
            <a:ext cx="47418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$100/month</a:t>
            </a: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248" name="Shape 248"/>
        <p:cNvGrpSpPr/>
        <p:nvPr/>
      </p:nvGrpSpPr>
      <p:grpSpPr>
        <a:xfrm>
          <a:off x="0" y="0"/>
          <a:ext cx="0" cy="0"/>
          <a:chOff x="0" y="0"/>
          <a:chExt cx="0" cy="0"/>
        </a:xfrm>
      </p:grpSpPr>
      <p:pic>
        <p:nvPicPr>
          <p:cNvPr descr=" " id="249" name="Google Shape;249;g2dec458e85c_0_223"/>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250" name="Google Shape;250;g2dec458e85c_0_223"/>
          <p:cNvPicPr preferRelativeResize="0"/>
          <p:nvPr/>
        </p:nvPicPr>
        <p:blipFill rotWithShape="1">
          <a:blip r:embed="rId4">
            <a:alphaModFix/>
          </a:blip>
          <a:srcRect b="0" l="0" r="0" t="0"/>
          <a:stretch/>
        </p:blipFill>
        <p:spPr>
          <a:xfrm>
            <a:off x="9087502" y="7425308"/>
            <a:ext cx="15299545" cy="6290692"/>
          </a:xfrm>
          <a:prstGeom prst="rect">
            <a:avLst/>
          </a:prstGeom>
          <a:noFill/>
          <a:ln>
            <a:noFill/>
          </a:ln>
        </p:spPr>
      </p:pic>
      <p:pic>
        <p:nvPicPr>
          <p:cNvPr descr=" " id="251" name="Google Shape;251;g2dec458e85c_0_223"/>
          <p:cNvPicPr preferRelativeResize="0"/>
          <p:nvPr/>
        </p:nvPicPr>
        <p:blipFill rotWithShape="1">
          <a:blip r:embed="rId5">
            <a:alphaModFix/>
          </a:blip>
          <a:srcRect b="0" l="0" r="0" t="0"/>
          <a:stretch/>
        </p:blipFill>
        <p:spPr>
          <a:xfrm>
            <a:off x="20043105" y="3238500"/>
            <a:ext cx="3721565" cy="1574800"/>
          </a:xfrm>
          <a:prstGeom prst="rect">
            <a:avLst/>
          </a:prstGeom>
          <a:noFill/>
          <a:ln>
            <a:noFill/>
          </a:ln>
        </p:spPr>
      </p:pic>
      <p:pic>
        <p:nvPicPr>
          <p:cNvPr descr=" " id="252" name="Google Shape;252;g2dec458e85c_0_223"/>
          <p:cNvPicPr preferRelativeResize="0"/>
          <p:nvPr/>
        </p:nvPicPr>
        <p:blipFill rotWithShape="1">
          <a:blip r:embed="rId6">
            <a:alphaModFix/>
          </a:blip>
          <a:srcRect b="0" l="0" r="0" t="0"/>
          <a:stretch/>
        </p:blipFill>
        <p:spPr>
          <a:xfrm>
            <a:off x="647781" y="4813300"/>
            <a:ext cx="7150994" cy="2971800"/>
          </a:xfrm>
          <a:prstGeom prst="rect">
            <a:avLst/>
          </a:prstGeom>
          <a:noFill/>
          <a:ln>
            <a:noFill/>
          </a:ln>
        </p:spPr>
      </p:pic>
      <p:sp>
        <p:nvSpPr>
          <p:cNvPr id="253" name="Google Shape;253;g2dec458e85c_0_2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g2dec458e85c_0_2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55" name="Google Shape;255;g2dec458e85c_0_223"/>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56" name="Google Shape;256;g2dec458e85c_0_223"/>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57" name="Google Shape;257;g2dec458e85c_0_223"/>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58" name="Google Shape;258;g2dec458e85c_0_223"/>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59" name="Google Shape;259;g2dec458e85c_0_223"/>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60" name="Google Shape;260;g2dec458e85c_0_223"/>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61" name="Google Shape;261;g2dec458e85c_0_223"/>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62" name="Google Shape;262;g2dec458e85c_0_223"/>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63" name="Google Shape;263;g2dec458e85c_0_223"/>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64" name="Google Shape;264;g2dec458e85c_0_223"/>
          <p:cNvSpPr/>
          <p:nvPr/>
        </p:nvSpPr>
        <p:spPr>
          <a:xfrm>
            <a:off x="9996149" y="4102100"/>
            <a:ext cx="14481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9600"/>
              <a:buFont typeface="Syncopate"/>
              <a:buNone/>
            </a:pPr>
            <a:r>
              <a:rPr b="1" i="0" lang="en-US" sz="9600" u="none" cap="none" strike="noStrike">
                <a:solidFill>
                  <a:srgbClr val="0E0E0E"/>
                </a:solidFill>
                <a:latin typeface="Syncopate"/>
                <a:ea typeface="Syncopate"/>
                <a:cs typeface="Syncopate"/>
                <a:sym typeface="Syncopate"/>
              </a:rPr>
              <a:t>S</a:t>
            </a:r>
            <a:endParaRPr b="0" i="0" sz="9600" u="none" cap="none" strike="noStrike">
              <a:solidFill>
                <a:schemeClr val="dk1"/>
              </a:solidFill>
              <a:latin typeface="Calibri"/>
              <a:ea typeface="Calibri"/>
              <a:cs typeface="Calibri"/>
              <a:sym typeface="Calibri"/>
            </a:endParaRPr>
          </a:p>
        </p:txBody>
      </p:sp>
      <p:sp>
        <p:nvSpPr>
          <p:cNvPr id="265" name="Google Shape;265;g2dec458e85c_0_223"/>
          <p:cNvSpPr/>
          <p:nvPr/>
        </p:nvSpPr>
        <p:spPr>
          <a:xfrm>
            <a:off x="12663483" y="4102100"/>
            <a:ext cx="2007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9600"/>
              <a:buFont typeface="Syncopate"/>
              <a:buNone/>
            </a:pPr>
            <a:r>
              <a:rPr b="1" i="0" lang="en-US" sz="9600" u="none" cap="none" strike="noStrike">
                <a:solidFill>
                  <a:srgbClr val="FFFFFF"/>
                </a:solidFill>
                <a:latin typeface="Syncopate"/>
                <a:ea typeface="Syncopate"/>
                <a:cs typeface="Syncopate"/>
                <a:sym typeface="Syncopate"/>
              </a:rPr>
              <a:t>W</a:t>
            </a:r>
            <a:endParaRPr b="0" i="0" sz="9600" u="none" cap="none" strike="noStrike">
              <a:solidFill>
                <a:schemeClr val="dk1"/>
              </a:solidFill>
              <a:latin typeface="Calibri"/>
              <a:ea typeface="Calibri"/>
              <a:cs typeface="Calibri"/>
              <a:sym typeface="Calibri"/>
            </a:endParaRPr>
          </a:p>
        </p:txBody>
      </p:sp>
      <p:sp>
        <p:nvSpPr>
          <p:cNvPr id="266" name="Google Shape;266;g2dec458e85c_0_223"/>
          <p:cNvSpPr/>
          <p:nvPr/>
        </p:nvSpPr>
        <p:spPr>
          <a:xfrm>
            <a:off x="9856432" y="7518400"/>
            <a:ext cx="16767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9600"/>
              <a:buFont typeface="Syncopate"/>
              <a:buNone/>
            </a:pPr>
            <a:r>
              <a:rPr b="1" i="0" lang="en-US" sz="9600" u="none" cap="none" strike="noStrike">
                <a:solidFill>
                  <a:srgbClr val="FFFFFF"/>
                </a:solidFill>
                <a:latin typeface="Syncopate"/>
                <a:ea typeface="Syncopate"/>
                <a:cs typeface="Syncopate"/>
                <a:sym typeface="Syncopate"/>
              </a:rPr>
              <a:t>O</a:t>
            </a:r>
            <a:endParaRPr b="0" i="0" sz="9600" u="none" cap="none" strike="noStrike">
              <a:solidFill>
                <a:schemeClr val="dk1"/>
              </a:solidFill>
              <a:latin typeface="Calibri"/>
              <a:ea typeface="Calibri"/>
              <a:cs typeface="Calibri"/>
              <a:sym typeface="Calibri"/>
            </a:endParaRPr>
          </a:p>
        </p:txBody>
      </p:sp>
      <p:sp>
        <p:nvSpPr>
          <p:cNvPr id="267" name="Google Shape;267;g2dec458e85c_0_223"/>
          <p:cNvSpPr/>
          <p:nvPr/>
        </p:nvSpPr>
        <p:spPr>
          <a:xfrm>
            <a:off x="12917514" y="7518400"/>
            <a:ext cx="135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9600"/>
              <a:buFont typeface="Syncopate"/>
              <a:buNone/>
            </a:pPr>
            <a:r>
              <a:rPr b="1" i="0" lang="en-US" sz="9600" u="none" cap="none" strike="noStrike">
                <a:solidFill>
                  <a:srgbClr val="0E0E0E"/>
                </a:solidFill>
                <a:latin typeface="Syncopate"/>
                <a:ea typeface="Syncopate"/>
                <a:cs typeface="Syncopate"/>
                <a:sym typeface="Syncopate"/>
              </a:rPr>
              <a:t>T</a:t>
            </a:r>
            <a:endParaRPr b="0" i="0" sz="9600" u="none" cap="none" strike="noStrike">
              <a:solidFill>
                <a:schemeClr val="dk1"/>
              </a:solidFill>
              <a:latin typeface="Calibri"/>
              <a:ea typeface="Calibri"/>
              <a:cs typeface="Calibri"/>
              <a:sym typeface="Calibri"/>
            </a:endParaRPr>
          </a:p>
        </p:txBody>
      </p:sp>
      <p:pic>
        <p:nvPicPr>
          <p:cNvPr descr=" " id="268" name="Google Shape;268;g2dec458e85c_0_223"/>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69" name="Google Shape;269;g2dec458e85c_0_223"/>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70" name="Google Shape;270;g2dec458e85c_0_223"/>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71" name="Google Shape;271;g2dec458e85c_0_223"/>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72" name="Google Shape;272;g2dec458e85c_0_223"/>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73" name="Google Shape;273;g2dec458e85c_0_223"/>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74" name="Google Shape;274;g2dec458e85c_0_223"/>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75" name="Google Shape;275;g2dec458e85c_0_223"/>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76" name="Google Shape;276;g2dec458e85c_0_223"/>
          <p:cNvSpPr/>
          <p:nvPr/>
        </p:nvSpPr>
        <p:spPr>
          <a:xfrm>
            <a:off x="3327816" y="36131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dec458e85c_0_223"/>
          <p:cNvSpPr/>
          <p:nvPr/>
        </p:nvSpPr>
        <p:spPr>
          <a:xfrm>
            <a:off x="3327816" y="36131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dec458e85c_0_223"/>
          <p:cNvSpPr/>
          <p:nvPr/>
        </p:nvSpPr>
        <p:spPr>
          <a:xfrm>
            <a:off x="3327816" y="36131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dec458e85c_0_223"/>
          <p:cNvSpPr/>
          <p:nvPr/>
        </p:nvSpPr>
        <p:spPr>
          <a:xfrm>
            <a:off x="3327816" y="3613150"/>
            <a:ext cx="47082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Strengths</a:t>
            </a:r>
            <a:endParaRPr b="0" i="0" sz="3200" u="none" cap="none" strike="noStrike">
              <a:solidFill>
                <a:schemeClr val="dk1"/>
              </a:solidFill>
              <a:latin typeface="Calibri"/>
              <a:ea typeface="Calibri"/>
              <a:cs typeface="Calibri"/>
              <a:sym typeface="Calibri"/>
            </a:endParaRPr>
          </a:p>
        </p:txBody>
      </p:sp>
      <p:sp>
        <p:nvSpPr>
          <p:cNvPr id="280" name="Google Shape;280;g2dec458e85c_0_223"/>
          <p:cNvSpPr/>
          <p:nvPr/>
        </p:nvSpPr>
        <p:spPr>
          <a:xfrm>
            <a:off x="3327816" y="4235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g2dec458e85c_0_223"/>
          <p:cNvSpPr/>
          <p:nvPr/>
        </p:nvSpPr>
        <p:spPr>
          <a:xfrm>
            <a:off x="3327816" y="106616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dec458e85c_0_223"/>
          <p:cNvSpPr/>
          <p:nvPr/>
        </p:nvSpPr>
        <p:spPr>
          <a:xfrm>
            <a:off x="3327816" y="106616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ec458e85c_0_223"/>
          <p:cNvSpPr/>
          <p:nvPr/>
        </p:nvSpPr>
        <p:spPr>
          <a:xfrm>
            <a:off x="3327816" y="106616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dec458e85c_0_223"/>
          <p:cNvSpPr/>
          <p:nvPr/>
        </p:nvSpPr>
        <p:spPr>
          <a:xfrm>
            <a:off x="3327816" y="10661650"/>
            <a:ext cx="47082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Opportunities</a:t>
            </a:r>
            <a:endParaRPr b="0" i="0" sz="3200" u="none" cap="none" strike="noStrike">
              <a:solidFill>
                <a:schemeClr val="dk1"/>
              </a:solidFill>
              <a:latin typeface="Calibri"/>
              <a:ea typeface="Calibri"/>
              <a:cs typeface="Calibri"/>
              <a:sym typeface="Calibri"/>
            </a:endParaRPr>
          </a:p>
        </p:txBody>
      </p:sp>
      <p:sp>
        <p:nvSpPr>
          <p:cNvPr id="285" name="Google Shape;285;g2dec458e85c_0_223"/>
          <p:cNvSpPr/>
          <p:nvPr/>
        </p:nvSpPr>
        <p:spPr>
          <a:xfrm>
            <a:off x="3327816" y="11283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dec458e85c_0_223"/>
          <p:cNvSpPr/>
          <p:nvPr/>
        </p:nvSpPr>
        <p:spPr>
          <a:xfrm>
            <a:off x="16473959" y="36131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dec458e85c_0_223"/>
          <p:cNvSpPr/>
          <p:nvPr/>
        </p:nvSpPr>
        <p:spPr>
          <a:xfrm>
            <a:off x="16473959" y="36131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dec458e85c_0_223"/>
          <p:cNvSpPr/>
          <p:nvPr/>
        </p:nvSpPr>
        <p:spPr>
          <a:xfrm>
            <a:off x="16473959" y="36131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dec458e85c_0_223"/>
          <p:cNvSpPr/>
          <p:nvPr/>
        </p:nvSpPr>
        <p:spPr>
          <a:xfrm>
            <a:off x="16473959" y="3613150"/>
            <a:ext cx="47082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Weaknesses</a:t>
            </a:r>
            <a:endParaRPr b="0" i="0" sz="3200" u="none" cap="none" strike="noStrike">
              <a:solidFill>
                <a:schemeClr val="dk1"/>
              </a:solidFill>
              <a:latin typeface="Calibri"/>
              <a:ea typeface="Calibri"/>
              <a:cs typeface="Calibri"/>
              <a:sym typeface="Calibri"/>
            </a:endParaRPr>
          </a:p>
        </p:txBody>
      </p:sp>
      <p:sp>
        <p:nvSpPr>
          <p:cNvPr id="290" name="Google Shape;290;g2dec458e85c_0_223"/>
          <p:cNvSpPr/>
          <p:nvPr/>
        </p:nvSpPr>
        <p:spPr>
          <a:xfrm>
            <a:off x="16473959" y="4235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1" name="Google Shape;291;g2dec458e85c_0_223"/>
          <p:cNvSpPr/>
          <p:nvPr/>
        </p:nvSpPr>
        <p:spPr>
          <a:xfrm>
            <a:off x="16473959" y="106616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dec458e85c_0_223"/>
          <p:cNvSpPr/>
          <p:nvPr/>
        </p:nvSpPr>
        <p:spPr>
          <a:xfrm>
            <a:off x="16473959" y="106616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dec458e85c_0_223"/>
          <p:cNvSpPr/>
          <p:nvPr/>
        </p:nvSpPr>
        <p:spPr>
          <a:xfrm>
            <a:off x="16473959" y="10661650"/>
            <a:ext cx="4572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dec458e85c_0_223"/>
          <p:cNvSpPr/>
          <p:nvPr/>
        </p:nvSpPr>
        <p:spPr>
          <a:xfrm>
            <a:off x="16473959" y="10661650"/>
            <a:ext cx="47082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Threats</a:t>
            </a:r>
            <a:endParaRPr b="0" i="0" sz="3200" u="none" cap="none" strike="noStrike">
              <a:solidFill>
                <a:schemeClr val="dk1"/>
              </a:solidFill>
              <a:latin typeface="Calibri"/>
              <a:ea typeface="Calibri"/>
              <a:cs typeface="Calibri"/>
              <a:sym typeface="Calibri"/>
            </a:endParaRPr>
          </a:p>
        </p:txBody>
      </p:sp>
      <p:sp>
        <p:nvSpPr>
          <p:cNvPr id="295" name="Google Shape;295;g2dec458e85c_0_223"/>
          <p:cNvSpPr/>
          <p:nvPr/>
        </p:nvSpPr>
        <p:spPr>
          <a:xfrm>
            <a:off x="16473959" y="11283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300" name="Shape 300"/>
        <p:cNvGrpSpPr/>
        <p:nvPr/>
      </p:nvGrpSpPr>
      <p:grpSpPr>
        <a:xfrm>
          <a:off x="0" y="0"/>
          <a:ext cx="0" cy="0"/>
          <a:chOff x="0" y="0"/>
          <a:chExt cx="0" cy="0"/>
        </a:xfrm>
      </p:grpSpPr>
      <p:pic>
        <p:nvPicPr>
          <p:cNvPr descr=" " id="301" name="Google Shape;301;g2dec458e85c_0_274"/>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302" name="Google Shape;302;g2dec458e85c_0_274"/>
          <p:cNvPicPr preferRelativeResize="0"/>
          <p:nvPr/>
        </p:nvPicPr>
        <p:blipFill rotWithShape="1">
          <a:blip r:embed="rId4">
            <a:alphaModFix/>
          </a:blip>
          <a:srcRect b="0" l="0" r="0" t="0"/>
          <a:stretch/>
        </p:blipFill>
        <p:spPr>
          <a:xfrm>
            <a:off x="0" y="6438900"/>
            <a:ext cx="15953194" cy="7277100"/>
          </a:xfrm>
          <a:prstGeom prst="rect">
            <a:avLst/>
          </a:prstGeom>
          <a:noFill/>
          <a:ln>
            <a:noFill/>
          </a:ln>
        </p:spPr>
      </p:pic>
      <p:pic>
        <p:nvPicPr>
          <p:cNvPr descr=" " id="303" name="Google Shape;303;g2dec458e85c_0_274"/>
          <p:cNvPicPr preferRelativeResize="0"/>
          <p:nvPr/>
        </p:nvPicPr>
        <p:blipFill rotWithShape="1">
          <a:blip r:embed="rId5">
            <a:alphaModFix/>
          </a:blip>
          <a:srcRect b="0" l="0" r="0" t="0"/>
          <a:stretch/>
        </p:blipFill>
        <p:spPr>
          <a:xfrm>
            <a:off x="469959" y="927100"/>
            <a:ext cx="5309264" cy="2247900"/>
          </a:xfrm>
          <a:prstGeom prst="rect">
            <a:avLst/>
          </a:prstGeom>
          <a:noFill/>
          <a:ln>
            <a:noFill/>
          </a:ln>
        </p:spPr>
      </p:pic>
      <p:pic>
        <p:nvPicPr>
          <p:cNvPr descr=" " id="304" name="Google Shape;304;g2dec458e85c_0_274"/>
          <p:cNvPicPr preferRelativeResize="0"/>
          <p:nvPr/>
        </p:nvPicPr>
        <p:blipFill rotWithShape="1">
          <a:blip r:embed="rId6">
            <a:alphaModFix/>
          </a:blip>
          <a:srcRect b="0" l="0" r="0" t="0"/>
          <a:stretch/>
        </p:blipFill>
        <p:spPr>
          <a:xfrm>
            <a:off x="8471959" y="4279900"/>
            <a:ext cx="3721565" cy="1574800"/>
          </a:xfrm>
          <a:prstGeom prst="rect">
            <a:avLst/>
          </a:prstGeom>
          <a:noFill/>
          <a:ln>
            <a:noFill/>
          </a:ln>
        </p:spPr>
      </p:pic>
      <p:pic>
        <p:nvPicPr>
          <p:cNvPr descr=" " id="305" name="Google Shape;305;g2dec458e85c_0_274"/>
          <p:cNvPicPr preferRelativeResize="0"/>
          <p:nvPr/>
        </p:nvPicPr>
        <p:blipFill rotWithShape="1">
          <a:blip r:embed="rId7">
            <a:alphaModFix/>
          </a:blip>
          <a:srcRect b="0" l="0" r="0" t="0"/>
          <a:stretch/>
        </p:blipFill>
        <p:spPr>
          <a:xfrm>
            <a:off x="18887261" y="990600"/>
            <a:ext cx="5106038" cy="2120900"/>
          </a:xfrm>
          <a:prstGeom prst="rect">
            <a:avLst/>
          </a:prstGeom>
          <a:noFill/>
          <a:ln>
            <a:noFill/>
          </a:ln>
        </p:spPr>
      </p:pic>
      <p:sp>
        <p:nvSpPr>
          <p:cNvPr id="306" name="Google Shape;306;g2dec458e85c_0_2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7" name="Google Shape;307;g2dec458e85c_0_27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08" name="Google Shape;308;g2dec458e85c_0_274"/>
          <p:cNvPicPr preferRelativeResize="0"/>
          <p:nvPr/>
        </p:nvPicPr>
        <p:blipFill rotWithShape="1">
          <a:blip r:embed="rId9">
            <a:alphaModFix/>
          </a:blip>
          <a:srcRect b="0" l="0" r="0" t="0"/>
          <a:stretch/>
        </p:blipFill>
        <p:spPr>
          <a:xfrm>
            <a:off x="16905813" y="0"/>
            <a:ext cx="6084060" cy="12268200"/>
          </a:xfrm>
          <a:prstGeom prst="rect">
            <a:avLst/>
          </a:prstGeom>
          <a:noFill/>
          <a:ln>
            <a:noFill/>
          </a:ln>
        </p:spPr>
      </p:pic>
      <p:pic>
        <p:nvPicPr>
          <p:cNvPr descr=" " id="309" name="Google Shape;309;g2dec458e85c_0_274"/>
          <p:cNvPicPr preferRelativeResize="0"/>
          <p:nvPr/>
        </p:nvPicPr>
        <p:blipFill rotWithShape="1">
          <a:blip r:embed="rId10">
            <a:alphaModFix/>
          </a:blip>
          <a:srcRect b="0" l="0" r="0" t="0"/>
          <a:stretch/>
        </p:blipFill>
        <p:spPr>
          <a:xfrm>
            <a:off x="10491511" y="1346200"/>
            <a:ext cx="6084060" cy="12369800"/>
          </a:xfrm>
          <a:prstGeom prst="rect">
            <a:avLst/>
          </a:prstGeom>
          <a:noFill/>
          <a:ln>
            <a:noFill/>
          </a:ln>
        </p:spPr>
      </p:pic>
      <p:sp>
        <p:nvSpPr>
          <p:cNvPr id="310" name="Google Shape;310;g2dec458e85c_0_274"/>
          <p:cNvSpPr/>
          <p:nvPr/>
        </p:nvSpPr>
        <p:spPr>
          <a:xfrm>
            <a:off x="1397175" y="1143000"/>
            <a:ext cx="10622700" cy="112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Syncopate"/>
              <a:buNone/>
            </a:pPr>
            <a:r>
              <a:rPr b="1" i="0" lang="en-US" sz="6400" u="none" cap="none" strike="noStrike">
                <a:solidFill>
                  <a:srgbClr val="0E0E0E"/>
                </a:solidFill>
                <a:latin typeface="Syncopate"/>
                <a:ea typeface="Syncopate"/>
                <a:cs typeface="Syncopate"/>
                <a:sym typeface="Syncopate"/>
              </a:rPr>
              <a:t>Some Data</a:t>
            </a:r>
            <a:endParaRPr b="0" i="0" sz="6400" u="none" cap="none" strike="noStrike">
              <a:solidFill>
                <a:schemeClr val="dk1"/>
              </a:solidFill>
              <a:latin typeface="Calibri"/>
              <a:ea typeface="Calibri"/>
              <a:cs typeface="Calibri"/>
              <a:sym typeface="Calibri"/>
            </a:endParaRPr>
          </a:p>
        </p:txBody>
      </p:sp>
      <p:sp>
        <p:nvSpPr>
          <p:cNvPr id="311" name="Google Shape;311;g2dec458e85c_0_274"/>
          <p:cNvSpPr/>
          <p:nvPr/>
        </p:nvSpPr>
        <p:spPr>
          <a:xfrm>
            <a:off x="1244756" y="5029200"/>
            <a:ext cx="8573700" cy="66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dec458e85c_0_274"/>
          <p:cNvSpPr/>
          <p:nvPr/>
        </p:nvSpPr>
        <p:spPr>
          <a:xfrm>
            <a:off x="1244756" y="5029200"/>
            <a:ext cx="8573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dec458e85c_0_274"/>
          <p:cNvSpPr/>
          <p:nvPr/>
        </p:nvSpPr>
        <p:spPr>
          <a:xfrm>
            <a:off x="1244756" y="5683250"/>
            <a:ext cx="20577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dec458e85c_0_274"/>
          <p:cNvSpPr/>
          <p:nvPr/>
        </p:nvSpPr>
        <p:spPr>
          <a:xfrm>
            <a:off x="1244756" y="5683250"/>
            <a:ext cx="2328600" cy="112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75%</a:t>
            </a:r>
            <a:endParaRPr b="0" i="0" sz="6400" u="none" cap="none" strike="noStrike">
              <a:solidFill>
                <a:schemeClr val="dk1"/>
              </a:solidFill>
              <a:latin typeface="Calibri"/>
              <a:ea typeface="Calibri"/>
              <a:cs typeface="Calibri"/>
              <a:sym typeface="Calibri"/>
            </a:endParaRPr>
          </a:p>
        </p:txBody>
      </p:sp>
      <p:sp>
        <p:nvSpPr>
          <p:cNvPr id="315" name="Google Shape;315;g2dec458e85c_0_274"/>
          <p:cNvSpPr/>
          <p:nvPr/>
        </p:nvSpPr>
        <p:spPr>
          <a:xfrm>
            <a:off x="3505638" y="5029200"/>
            <a:ext cx="63126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dec458e85c_0_274"/>
          <p:cNvSpPr/>
          <p:nvPr/>
        </p:nvSpPr>
        <p:spPr>
          <a:xfrm>
            <a:off x="3505638" y="5029200"/>
            <a:ext cx="6448200" cy="97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Enchanted Creatures</a:t>
            </a:r>
            <a:endParaRPr b="0" i="0" sz="3200" u="none" cap="none" strike="noStrike">
              <a:solidFill>
                <a:schemeClr val="dk1"/>
              </a:solidFill>
              <a:latin typeface="Calibri"/>
              <a:ea typeface="Calibri"/>
              <a:cs typeface="Calibri"/>
              <a:sym typeface="Calibri"/>
            </a:endParaRPr>
          </a:p>
        </p:txBody>
      </p:sp>
      <p:sp>
        <p:nvSpPr>
          <p:cNvPr id="317" name="Google Shape;317;g2dec458e85c_0_274"/>
          <p:cNvSpPr/>
          <p:nvPr/>
        </p:nvSpPr>
        <p:spPr>
          <a:xfrm>
            <a:off x="3505638" y="5969000"/>
            <a:ext cx="644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8" name="Google Shape;318;g2dec458e85c_0_274"/>
          <p:cNvSpPr/>
          <p:nvPr/>
        </p:nvSpPr>
        <p:spPr>
          <a:xfrm>
            <a:off x="1244756" y="7797800"/>
            <a:ext cx="85737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dec458e85c_0_274"/>
          <p:cNvSpPr/>
          <p:nvPr/>
        </p:nvSpPr>
        <p:spPr>
          <a:xfrm>
            <a:off x="1244756" y="8147050"/>
            <a:ext cx="22356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dec458e85c_0_274"/>
          <p:cNvSpPr/>
          <p:nvPr/>
        </p:nvSpPr>
        <p:spPr>
          <a:xfrm>
            <a:off x="1244756" y="8147050"/>
            <a:ext cx="2506500" cy="112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60%</a:t>
            </a:r>
            <a:endParaRPr b="0" i="0" sz="6400" u="none" cap="none" strike="noStrike">
              <a:solidFill>
                <a:schemeClr val="dk1"/>
              </a:solidFill>
              <a:latin typeface="Calibri"/>
              <a:ea typeface="Calibri"/>
              <a:cs typeface="Calibri"/>
              <a:sym typeface="Calibri"/>
            </a:endParaRPr>
          </a:p>
        </p:txBody>
      </p:sp>
      <p:sp>
        <p:nvSpPr>
          <p:cNvPr id="321" name="Google Shape;321;g2dec458e85c_0_274"/>
          <p:cNvSpPr/>
          <p:nvPr/>
        </p:nvSpPr>
        <p:spPr>
          <a:xfrm>
            <a:off x="3683460" y="7797800"/>
            <a:ext cx="6135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dec458e85c_0_274"/>
          <p:cNvSpPr/>
          <p:nvPr/>
        </p:nvSpPr>
        <p:spPr>
          <a:xfrm>
            <a:off x="3683460" y="7797800"/>
            <a:ext cx="6270300" cy="97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Magic-Wielding Individuals</a:t>
            </a:r>
            <a:endParaRPr b="0" i="0" sz="3200" u="none" cap="none" strike="noStrike">
              <a:solidFill>
                <a:schemeClr val="dk1"/>
              </a:solidFill>
              <a:latin typeface="Calibri"/>
              <a:ea typeface="Calibri"/>
              <a:cs typeface="Calibri"/>
              <a:sym typeface="Calibri"/>
            </a:endParaRPr>
          </a:p>
        </p:txBody>
      </p:sp>
      <p:sp>
        <p:nvSpPr>
          <p:cNvPr id="323" name="Google Shape;323;g2dec458e85c_0_274"/>
          <p:cNvSpPr/>
          <p:nvPr/>
        </p:nvSpPr>
        <p:spPr>
          <a:xfrm>
            <a:off x="3683460" y="8737600"/>
            <a:ext cx="6270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24" name="Google Shape;324;g2dec458e85c_0_274"/>
          <p:cNvSpPr/>
          <p:nvPr/>
        </p:nvSpPr>
        <p:spPr>
          <a:xfrm>
            <a:off x="1244756" y="9956800"/>
            <a:ext cx="85737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dec458e85c_0_274"/>
          <p:cNvSpPr/>
          <p:nvPr/>
        </p:nvSpPr>
        <p:spPr>
          <a:xfrm>
            <a:off x="1244756" y="10401300"/>
            <a:ext cx="22356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dec458e85c_0_274"/>
          <p:cNvSpPr/>
          <p:nvPr/>
        </p:nvSpPr>
        <p:spPr>
          <a:xfrm>
            <a:off x="1244756" y="10401300"/>
            <a:ext cx="2506500" cy="112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90%</a:t>
            </a:r>
            <a:endParaRPr b="0" i="0" sz="6400" u="none" cap="none" strike="noStrike">
              <a:solidFill>
                <a:schemeClr val="dk1"/>
              </a:solidFill>
              <a:latin typeface="Calibri"/>
              <a:ea typeface="Calibri"/>
              <a:cs typeface="Calibri"/>
              <a:sym typeface="Calibri"/>
            </a:endParaRPr>
          </a:p>
        </p:txBody>
      </p:sp>
      <p:sp>
        <p:nvSpPr>
          <p:cNvPr id="327" name="Google Shape;327;g2dec458e85c_0_274"/>
          <p:cNvSpPr/>
          <p:nvPr/>
        </p:nvSpPr>
        <p:spPr>
          <a:xfrm>
            <a:off x="3683460" y="9956800"/>
            <a:ext cx="61350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dec458e85c_0_274"/>
          <p:cNvSpPr/>
          <p:nvPr/>
        </p:nvSpPr>
        <p:spPr>
          <a:xfrm>
            <a:off x="3683460" y="9956800"/>
            <a:ext cx="62703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Spells Cast</a:t>
            </a:r>
            <a:endParaRPr b="0" i="0" sz="3200" u="none" cap="none" strike="noStrike">
              <a:solidFill>
                <a:schemeClr val="dk1"/>
              </a:solidFill>
              <a:latin typeface="Calibri"/>
              <a:ea typeface="Calibri"/>
              <a:cs typeface="Calibri"/>
              <a:sym typeface="Calibri"/>
            </a:endParaRPr>
          </a:p>
        </p:txBody>
      </p:sp>
      <p:sp>
        <p:nvSpPr>
          <p:cNvPr id="329" name="Google Shape;329;g2dec458e85c_0_274"/>
          <p:cNvSpPr/>
          <p:nvPr/>
        </p:nvSpPr>
        <p:spPr>
          <a:xfrm>
            <a:off x="3683460" y="10477500"/>
            <a:ext cx="6270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334" name="Shape 334"/>
        <p:cNvGrpSpPr/>
        <p:nvPr/>
      </p:nvGrpSpPr>
      <p:grpSpPr>
        <a:xfrm>
          <a:off x="0" y="0"/>
          <a:ext cx="0" cy="0"/>
          <a:chOff x="0" y="0"/>
          <a:chExt cx="0" cy="0"/>
        </a:xfrm>
      </p:grpSpPr>
      <p:pic>
        <p:nvPicPr>
          <p:cNvPr descr=" " id="335" name="Google Shape;335;g2dec458e85c_0_307"/>
          <p:cNvPicPr preferRelativeResize="0"/>
          <p:nvPr/>
        </p:nvPicPr>
        <p:blipFill rotWithShape="1">
          <a:blip r:embed="rId3">
            <a:alphaModFix/>
          </a:blip>
          <a:srcRect b="0" l="0" r="0" t="0"/>
          <a:stretch/>
        </p:blipFill>
        <p:spPr>
          <a:xfrm>
            <a:off x="3556445" y="0"/>
            <a:ext cx="17286861" cy="13716000"/>
          </a:xfrm>
          <a:prstGeom prst="rect">
            <a:avLst/>
          </a:prstGeom>
          <a:noFill/>
          <a:ln>
            <a:noFill/>
          </a:ln>
        </p:spPr>
      </p:pic>
      <p:pic>
        <p:nvPicPr>
          <p:cNvPr descr=" " id="336" name="Google Shape;336;g2dec458e85c_0_307"/>
          <p:cNvPicPr preferRelativeResize="0"/>
          <p:nvPr/>
        </p:nvPicPr>
        <p:blipFill rotWithShape="1">
          <a:blip r:embed="rId4">
            <a:alphaModFix/>
          </a:blip>
          <a:srcRect b="0" l="0" r="0" t="0"/>
          <a:stretch/>
        </p:blipFill>
        <p:spPr>
          <a:xfrm>
            <a:off x="17744118" y="1943100"/>
            <a:ext cx="5868133" cy="2489200"/>
          </a:xfrm>
          <a:prstGeom prst="rect">
            <a:avLst/>
          </a:prstGeom>
          <a:noFill/>
          <a:ln>
            <a:noFill/>
          </a:ln>
        </p:spPr>
      </p:pic>
      <p:pic>
        <p:nvPicPr>
          <p:cNvPr descr=" " id="337" name="Google Shape;337;g2dec458e85c_0_307"/>
          <p:cNvPicPr preferRelativeResize="0"/>
          <p:nvPr/>
        </p:nvPicPr>
        <p:blipFill rotWithShape="1">
          <a:blip r:embed="rId5">
            <a:alphaModFix/>
          </a:blip>
          <a:srcRect b="0" l="0" r="0" t="0"/>
          <a:stretch/>
        </p:blipFill>
        <p:spPr>
          <a:xfrm>
            <a:off x="838305" y="5067300"/>
            <a:ext cx="4305838" cy="1790700"/>
          </a:xfrm>
          <a:prstGeom prst="rect">
            <a:avLst/>
          </a:prstGeom>
          <a:noFill/>
          <a:ln>
            <a:noFill/>
          </a:ln>
        </p:spPr>
      </p:pic>
      <p:sp>
        <p:nvSpPr>
          <p:cNvPr id="338" name="Google Shape;338;g2dec458e85c_0_3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g2dec458e85c_0_30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0" name="Google Shape;340;g2dec458e85c_0_307"/>
          <p:cNvSpPr/>
          <p:nvPr/>
        </p:nvSpPr>
        <p:spPr>
          <a:xfrm>
            <a:off x="4305838" y="3403600"/>
            <a:ext cx="15762600" cy="62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dec458e85c_0_307"/>
          <p:cNvSpPr/>
          <p:nvPr/>
        </p:nvSpPr>
        <p:spPr>
          <a:xfrm>
            <a:off x="4305838" y="3403600"/>
            <a:ext cx="15762600" cy="459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dec458e85c_0_307"/>
          <p:cNvSpPr/>
          <p:nvPr/>
        </p:nvSpPr>
        <p:spPr>
          <a:xfrm>
            <a:off x="6420652" y="3403600"/>
            <a:ext cx="11532900" cy="419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24000"/>
              <a:buFont typeface="Syncopate"/>
              <a:buNone/>
            </a:pPr>
            <a:r>
              <a:rPr b="1" i="0" lang="en-US" sz="24000" u="none" cap="none" strike="noStrike">
                <a:solidFill>
                  <a:srgbClr val="226994"/>
                </a:solidFill>
                <a:latin typeface="Syncopate"/>
                <a:ea typeface="Syncopate"/>
                <a:cs typeface="Syncopate"/>
                <a:sym typeface="Syncopate"/>
              </a:rPr>
              <a:t>4,567</a:t>
            </a:r>
            <a:endParaRPr b="0" i="0" sz="24000" u="none" cap="none" strike="noStrike">
              <a:solidFill>
                <a:schemeClr val="dk1"/>
              </a:solidFill>
              <a:latin typeface="Calibri"/>
              <a:ea typeface="Calibri"/>
              <a:cs typeface="Calibri"/>
              <a:sym typeface="Calibri"/>
            </a:endParaRPr>
          </a:p>
        </p:txBody>
      </p:sp>
      <p:sp>
        <p:nvSpPr>
          <p:cNvPr id="343" name="Google Shape;343;g2dec458e85c_0_307"/>
          <p:cNvSpPr/>
          <p:nvPr/>
        </p:nvSpPr>
        <p:spPr>
          <a:xfrm>
            <a:off x="4170355" y="6781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44" name="Google Shape;344;g2dec458e85c_0_307"/>
          <p:cNvSpPr/>
          <p:nvPr/>
        </p:nvSpPr>
        <p:spPr>
          <a:xfrm>
            <a:off x="7483352" y="8407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349" name="Shape 349"/>
        <p:cNvGrpSpPr/>
        <p:nvPr/>
      </p:nvGrpSpPr>
      <p:grpSpPr>
        <a:xfrm>
          <a:off x="0" y="0"/>
          <a:ext cx="0" cy="0"/>
          <a:chOff x="0" y="0"/>
          <a:chExt cx="0" cy="0"/>
        </a:xfrm>
      </p:grpSpPr>
      <p:pic>
        <p:nvPicPr>
          <p:cNvPr descr=" " id="350" name="Google Shape;350;g2dec458e85c_0_321"/>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351" name="Google Shape;351;g2dec458e85c_0_321"/>
          <p:cNvPicPr preferRelativeResize="0"/>
          <p:nvPr/>
        </p:nvPicPr>
        <p:blipFill rotWithShape="1">
          <a:blip r:embed="rId4">
            <a:alphaModFix/>
          </a:blip>
          <a:srcRect b="0" l="0" r="0" t="0"/>
          <a:stretch/>
        </p:blipFill>
        <p:spPr>
          <a:xfrm>
            <a:off x="9087502" y="7425308"/>
            <a:ext cx="15299545" cy="6290692"/>
          </a:xfrm>
          <a:prstGeom prst="rect">
            <a:avLst/>
          </a:prstGeom>
          <a:noFill/>
          <a:ln>
            <a:noFill/>
          </a:ln>
        </p:spPr>
      </p:pic>
      <p:pic>
        <p:nvPicPr>
          <p:cNvPr descr=" " id="352" name="Google Shape;352;g2dec458e85c_0_321"/>
          <p:cNvPicPr preferRelativeResize="0"/>
          <p:nvPr/>
        </p:nvPicPr>
        <p:blipFill rotWithShape="1">
          <a:blip r:embed="rId5">
            <a:alphaModFix/>
          </a:blip>
          <a:srcRect b="0" l="0" r="0" t="0"/>
          <a:stretch/>
        </p:blipFill>
        <p:spPr>
          <a:xfrm>
            <a:off x="20043105" y="3238500"/>
            <a:ext cx="3721565" cy="1574800"/>
          </a:xfrm>
          <a:prstGeom prst="rect">
            <a:avLst/>
          </a:prstGeom>
          <a:noFill/>
          <a:ln>
            <a:noFill/>
          </a:ln>
        </p:spPr>
      </p:pic>
      <p:pic>
        <p:nvPicPr>
          <p:cNvPr descr=" " id="353" name="Google Shape;353;g2dec458e85c_0_321"/>
          <p:cNvPicPr preferRelativeResize="0"/>
          <p:nvPr/>
        </p:nvPicPr>
        <p:blipFill rotWithShape="1">
          <a:blip r:embed="rId6">
            <a:alphaModFix/>
          </a:blip>
          <a:srcRect b="0" l="0" r="0" t="0"/>
          <a:stretch/>
        </p:blipFill>
        <p:spPr>
          <a:xfrm>
            <a:off x="647781" y="4813300"/>
            <a:ext cx="7150994" cy="2971800"/>
          </a:xfrm>
          <a:prstGeom prst="rect">
            <a:avLst/>
          </a:prstGeom>
          <a:noFill/>
          <a:ln>
            <a:noFill/>
          </a:ln>
        </p:spPr>
      </p:pic>
      <p:sp>
        <p:nvSpPr>
          <p:cNvPr id="354" name="Google Shape;354;g2dec458e85c_0_3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g2dec458e85c_0_3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6" name="Google Shape;356;g2dec458e85c_0_321"/>
          <p:cNvSpPr/>
          <p:nvPr/>
        </p:nvSpPr>
        <p:spPr>
          <a:xfrm>
            <a:off x="3391324" y="32639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dec458e85c_0_321"/>
          <p:cNvSpPr/>
          <p:nvPr/>
        </p:nvSpPr>
        <p:spPr>
          <a:xfrm>
            <a:off x="3073784" y="3263900"/>
            <a:ext cx="8510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dec458e85c_0_321"/>
          <p:cNvSpPr/>
          <p:nvPr/>
        </p:nvSpPr>
        <p:spPr>
          <a:xfrm>
            <a:off x="3073784" y="3263900"/>
            <a:ext cx="89166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9600"/>
              <a:buFont typeface="Syncopate"/>
              <a:buNone/>
            </a:pPr>
            <a:r>
              <a:rPr b="1" i="0" lang="en-US" sz="9600" u="none" cap="none" strike="noStrike">
                <a:solidFill>
                  <a:srgbClr val="226994"/>
                </a:solidFill>
                <a:latin typeface="Syncopate"/>
                <a:ea typeface="Syncopate"/>
                <a:cs typeface="Syncopate"/>
                <a:sym typeface="Syncopate"/>
              </a:rPr>
              <a:t>233 Coins</a:t>
            </a:r>
            <a:endParaRPr b="0" i="0" sz="9600" u="none" cap="none" strike="noStrike">
              <a:solidFill>
                <a:schemeClr val="dk1"/>
              </a:solidFill>
              <a:latin typeface="Calibri"/>
              <a:ea typeface="Calibri"/>
              <a:cs typeface="Calibri"/>
              <a:sym typeface="Calibri"/>
            </a:endParaRPr>
          </a:p>
        </p:txBody>
      </p:sp>
      <p:sp>
        <p:nvSpPr>
          <p:cNvPr id="359" name="Google Shape;359;g2dec458e85c_0_321"/>
          <p:cNvSpPr/>
          <p:nvPr/>
        </p:nvSpPr>
        <p:spPr>
          <a:xfrm>
            <a:off x="3391324" y="4533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dec458e85c_0_321"/>
          <p:cNvSpPr/>
          <p:nvPr/>
        </p:nvSpPr>
        <p:spPr>
          <a:xfrm>
            <a:off x="3323582" y="4533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61" name="Google Shape;361;g2dec458e85c_0_321"/>
          <p:cNvSpPr/>
          <p:nvPr/>
        </p:nvSpPr>
        <p:spPr>
          <a:xfrm>
            <a:off x="3391324" y="69850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dec458e85c_0_321"/>
          <p:cNvSpPr/>
          <p:nvPr/>
        </p:nvSpPr>
        <p:spPr>
          <a:xfrm>
            <a:off x="2730841" y="6985000"/>
            <a:ext cx="91959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dec458e85c_0_321"/>
          <p:cNvSpPr/>
          <p:nvPr/>
        </p:nvSpPr>
        <p:spPr>
          <a:xfrm>
            <a:off x="2730841" y="6985000"/>
            <a:ext cx="96024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9600"/>
              <a:buFont typeface="Syncopate"/>
              <a:buNone/>
            </a:pPr>
            <a:r>
              <a:rPr b="1" i="0" lang="en-US" sz="9600" u="none" cap="none" strike="noStrike">
                <a:solidFill>
                  <a:srgbClr val="226994"/>
                </a:solidFill>
                <a:latin typeface="Syncopate"/>
                <a:ea typeface="Syncopate"/>
                <a:cs typeface="Syncopate"/>
                <a:sym typeface="Syncopate"/>
              </a:rPr>
              <a:t>456 Hours</a:t>
            </a:r>
            <a:endParaRPr b="0" i="0" sz="9600" u="none" cap="none" strike="noStrike">
              <a:solidFill>
                <a:schemeClr val="dk1"/>
              </a:solidFill>
              <a:latin typeface="Calibri"/>
              <a:ea typeface="Calibri"/>
              <a:cs typeface="Calibri"/>
              <a:sym typeface="Calibri"/>
            </a:endParaRPr>
          </a:p>
        </p:txBody>
      </p:sp>
      <p:sp>
        <p:nvSpPr>
          <p:cNvPr id="364" name="Google Shape;364;g2dec458e85c_0_321"/>
          <p:cNvSpPr/>
          <p:nvPr/>
        </p:nvSpPr>
        <p:spPr>
          <a:xfrm>
            <a:off x="3391324" y="8255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dec458e85c_0_321"/>
          <p:cNvSpPr/>
          <p:nvPr/>
        </p:nvSpPr>
        <p:spPr>
          <a:xfrm>
            <a:off x="3323582" y="8255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6" name="Google Shape;366;g2dec458e85c_0_321"/>
          <p:cNvSpPr/>
          <p:nvPr/>
        </p:nvSpPr>
        <p:spPr>
          <a:xfrm>
            <a:off x="13552594" y="32639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dec458e85c_0_321"/>
          <p:cNvSpPr/>
          <p:nvPr/>
        </p:nvSpPr>
        <p:spPr>
          <a:xfrm>
            <a:off x="15870634" y="3263900"/>
            <a:ext cx="3238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dec458e85c_0_321"/>
          <p:cNvSpPr/>
          <p:nvPr/>
        </p:nvSpPr>
        <p:spPr>
          <a:xfrm>
            <a:off x="15870634" y="3263900"/>
            <a:ext cx="36453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9600"/>
              <a:buFont typeface="Syncopate"/>
              <a:buNone/>
            </a:pPr>
            <a:r>
              <a:rPr b="1" i="0" lang="en-US" sz="9600" u="none" cap="none" strike="noStrike">
                <a:solidFill>
                  <a:srgbClr val="226994"/>
                </a:solidFill>
                <a:latin typeface="Syncopate"/>
                <a:ea typeface="Syncopate"/>
                <a:cs typeface="Syncopate"/>
                <a:sym typeface="Syncopate"/>
              </a:rPr>
              <a:t>85%</a:t>
            </a:r>
            <a:endParaRPr b="0" i="0" sz="9600" u="none" cap="none" strike="noStrike">
              <a:solidFill>
                <a:schemeClr val="dk1"/>
              </a:solidFill>
              <a:latin typeface="Calibri"/>
              <a:ea typeface="Calibri"/>
              <a:cs typeface="Calibri"/>
              <a:sym typeface="Calibri"/>
            </a:endParaRPr>
          </a:p>
        </p:txBody>
      </p:sp>
      <p:sp>
        <p:nvSpPr>
          <p:cNvPr id="369" name="Google Shape;369;g2dec458e85c_0_321"/>
          <p:cNvSpPr/>
          <p:nvPr/>
        </p:nvSpPr>
        <p:spPr>
          <a:xfrm>
            <a:off x="13552594" y="4533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dec458e85c_0_321"/>
          <p:cNvSpPr/>
          <p:nvPr/>
        </p:nvSpPr>
        <p:spPr>
          <a:xfrm>
            <a:off x="13484852" y="4533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71" name="Google Shape;371;g2dec458e85c_0_321"/>
          <p:cNvSpPr/>
          <p:nvPr/>
        </p:nvSpPr>
        <p:spPr>
          <a:xfrm>
            <a:off x="13552594" y="69850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dec458e85c_0_321"/>
          <p:cNvSpPr/>
          <p:nvPr/>
        </p:nvSpPr>
        <p:spPr>
          <a:xfrm>
            <a:off x="14378197" y="6985000"/>
            <a:ext cx="6223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dec458e85c_0_321"/>
          <p:cNvSpPr/>
          <p:nvPr/>
        </p:nvSpPr>
        <p:spPr>
          <a:xfrm>
            <a:off x="14378197" y="6985000"/>
            <a:ext cx="66303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9600"/>
              <a:buFont typeface="Syncopate"/>
              <a:buNone/>
            </a:pPr>
            <a:r>
              <a:rPr b="1" i="0" lang="en-US" sz="9600" u="none" cap="none" strike="noStrike">
                <a:solidFill>
                  <a:srgbClr val="226994"/>
                </a:solidFill>
                <a:latin typeface="Syncopate"/>
                <a:ea typeface="Syncopate"/>
                <a:cs typeface="Syncopate"/>
                <a:sym typeface="Syncopate"/>
              </a:rPr>
              <a:t>765 Km</a:t>
            </a:r>
            <a:endParaRPr b="0" i="0" sz="9600" u="none" cap="none" strike="noStrike">
              <a:solidFill>
                <a:schemeClr val="dk1"/>
              </a:solidFill>
              <a:latin typeface="Calibri"/>
              <a:ea typeface="Calibri"/>
              <a:cs typeface="Calibri"/>
              <a:sym typeface="Calibri"/>
            </a:endParaRPr>
          </a:p>
        </p:txBody>
      </p:sp>
      <p:sp>
        <p:nvSpPr>
          <p:cNvPr id="374" name="Google Shape;374;g2dec458e85c_0_321"/>
          <p:cNvSpPr/>
          <p:nvPr/>
        </p:nvSpPr>
        <p:spPr>
          <a:xfrm>
            <a:off x="13552594" y="8255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dec458e85c_0_321"/>
          <p:cNvSpPr/>
          <p:nvPr/>
        </p:nvSpPr>
        <p:spPr>
          <a:xfrm>
            <a:off x="13484852" y="8255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380" name="Shape 380"/>
        <p:cNvGrpSpPr/>
        <p:nvPr/>
      </p:nvGrpSpPr>
      <p:grpSpPr>
        <a:xfrm>
          <a:off x="0" y="0"/>
          <a:ext cx="0" cy="0"/>
          <a:chOff x="0" y="0"/>
          <a:chExt cx="0" cy="0"/>
        </a:xfrm>
      </p:grpSpPr>
      <p:pic>
        <p:nvPicPr>
          <p:cNvPr descr=" " id="381" name="Google Shape;381;g2dec458e85c_0_351"/>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382" name="Google Shape;382;g2dec458e85c_0_351"/>
          <p:cNvPicPr preferRelativeResize="0"/>
          <p:nvPr/>
        </p:nvPicPr>
        <p:blipFill rotWithShape="1">
          <a:blip r:embed="rId4">
            <a:alphaModFix/>
          </a:blip>
          <a:srcRect b="0" l="0" r="0" t="0"/>
          <a:stretch/>
        </p:blipFill>
        <p:spPr>
          <a:xfrm>
            <a:off x="0" y="9740900"/>
            <a:ext cx="14746543" cy="3975100"/>
          </a:xfrm>
          <a:prstGeom prst="rect">
            <a:avLst/>
          </a:prstGeom>
          <a:noFill/>
          <a:ln>
            <a:noFill/>
          </a:ln>
        </p:spPr>
      </p:pic>
      <p:pic>
        <p:nvPicPr>
          <p:cNvPr descr=" " id="383" name="Google Shape;383;g2dec458e85c_0_351"/>
          <p:cNvPicPr preferRelativeResize="0"/>
          <p:nvPr/>
        </p:nvPicPr>
        <p:blipFill rotWithShape="1">
          <a:blip r:embed="rId5">
            <a:alphaModFix/>
          </a:blip>
          <a:srcRect b="0" l="0" r="0" t="0"/>
          <a:stretch/>
        </p:blipFill>
        <p:spPr>
          <a:xfrm>
            <a:off x="4001000" y="1701800"/>
            <a:ext cx="3721565" cy="1574800"/>
          </a:xfrm>
          <a:prstGeom prst="rect">
            <a:avLst/>
          </a:prstGeom>
          <a:noFill/>
          <a:ln>
            <a:noFill/>
          </a:ln>
        </p:spPr>
      </p:pic>
      <p:pic>
        <p:nvPicPr>
          <p:cNvPr descr=" " id="384" name="Google Shape;384;g2dec458e85c_0_351"/>
          <p:cNvPicPr preferRelativeResize="0"/>
          <p:nvPr/>
        </p:nvPicPr>
        <p:blipFill rotWithShape="1">
          <a:blip r:embed="rId6">
            <a:alphaModFix/>
          </a:blip>
          <a:srcRect b="0" l="0" r="0" t="0"/>
          <a:stretch/>
        </p:blipFill>
        <p:spPr>
          <a:xfrm>
            <a:off x="17388473" y="4597400"/>
            <a:ext cx="5436279" cy="2260600"/>
          </a:xfrm>
          <a:prstGeom prst="rect">
            <a:avLst/>
          </a:prstGeom>
          <a:noFill/>
          <a:ln>
            <a:noFill/>
          </a:ln>
        </p:spPr>
      </p:pic>
      <p:pic>
        <p:nvPicPr>
          <p:cNvPr descr=" " id="385" name="Google Shape;385;g2dec458e85c_0_351"/>
          <p:cNvPicPr preferRelativeResize="0"/>
          <p:nvPr/>
        </p:nvPicPr>
        <p:blipFill rotWithShape="1">
          <a:blip r:embed="rId7">
            <a:alphaModFix/>
          </a:blip>
          <a:srcRect b="0" l="0" r="0" t="0"/>
          <a:stretch/>
        </p:blipFill>
        <p:spPr>
          <a:xfrm>
            <a:off x="1181248" y="5956300"/>
            <a:ext cx="3505638" cy="1790700"/>
          </a:xfrm>
          <a:prstGeom prst="rect">
            <a:avLst/>
          </a:prstGeom>
          <a:noFill/>
          <a:ln>
            <a:noFill/>
          </a:ln>
        </p:spPr>
      </p:pic>
      <p:sp>
        <p:nvSpPr>
          <p:cNvPr id="386" name="Google Shape;386;g2dec458e85c_0_3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g2dec458e85c_0_35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88" name="Google Shape;388;g2dec458e85c_0_351"/>
          <p:cNvSpPr/>
          <p:nvPr/>
        </p:nvSpPr>
        <p:spPr>
          <a:xfrm>
            <a:off x="6875793" y="1143000"/>
            <a:ext cx="10622700" cy="112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Some Graph</a:t>
            </a:r>
            <a:endParaRPr b="0" i="0" sz="6400" u="none" cap="none" strike="noStrike">
              <a:solidFill>
                <a:schemeClr val="dk1"/>
              </a:solidFill>
              <a:latin typeface="Calibri"/>
              <a:ea typeface="Calibri"/>
              <a:cs typeface="Calibri"/>
              <a:sym typeface="Calibri"/>
            </a:endParaRPr>
          </a:p>
        </p:txBody>
      </p:sp>
      <p:sp>
        <p:nvSpPr>
          <p:cNvPr id="389" name="Google Shape;389;g2dec458e85c_0_35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dec458e85c_0_35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1" name="Google Shape;391;g2dec458e85c_0_35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2" name="Google Shape;392;g2dec458e85c_0_35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3" name="Google Shape;393;g2dec458e85c_0_35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4" name="Google Shape;394;g2dec458e85c_0_35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5" name="Google Shape;395;g2dec458e85c_0_35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6" name="Google Shape;396;g2dec458e85c_0_35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7" name="Google Shape;397;g2dec458e85c_0_35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8" name="Google Shape;398;g2dec458e85c_0_35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2185"/>
              <a:buFont typeface="Lato"/>
              <a:buNone/>
            </a:pPr>
            <a:r>
              <a:rPr b="0" i="0" lang="en-US" sz="2185" u="none" cap="none" strike="noStrike">
                <a:solidFill>
                  <a:srgbClr val="3785C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9" name="Google Shape;399;g2dec458e85c_0_35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0" name="Google Shape;400;g2dec458e85c_0_35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1" name="Google Shape;401;g2dec458e85c_0_35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2" name="Google Shape;402;g2dec458e85c_0_35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3" name="Google Shape;403;g2dec458e85c_0_35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4" name="Google Shape;404;g2dec458e85c_0_35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5" name="Google Shape;405;g2dec458e85c_0_35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6" name="Google Shape;406;g2dec458e85c_0_35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7" name="Google Shape;407;g2dec458e85c_0_35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8" name="Google Shape;408;g2dec458e85c_0_35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85CF"/>
              </a:buClr>
              <a:buSzPts val="1820"/>
              <a:buFont typeface="Lato"/>
              <a:buNone/>
            </a:pPr>
            <a:r>
              <a:rPr b="0" i="0" lang="en-US" sz="1820" u="none" cap="none" strike="noStrike">
                <a:solidFill>
                  <a:srgbClr val="3785C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9" name="Google Shape;409;g2dec458e85c_0_351"/>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10" name="Google Shape;410;g2dec458e85c_0_351"/>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11" name="Google Shape;411;g2dec458e85c_0_351"/>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12" name="Google Shape;412;g2dec458e85c_0_351"/>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13" name="Google Shape;413;g2dec458e85c_0_351"/>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14" name="Google Shape;414;g2dec458e85c_0_351"/>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15" name="Google Shape;415;g2dec458e85c_0_351"/>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16" name="Google Shape;416;g2dec458e85c_0_351"/>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17" name="Google Shape;417;g2dec458e85c_0_351"/>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18" name="Google Shape;418;g2dec458e85c_0_351"/>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19" name="Google Shape;419;g2dec458e85c_0_351"/>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20" name="Google Shape;420;g2dec458e85c_0_351"/>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21" name="Google Shape;421;g2dec458e85c_0_351"/>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22" name="Google Shape;422;g2dec458e85c_0_351"/>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23" name="Google Shape;423;g2dec458e85c_0_351"/>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24" name="Google Shape;424;g2dec458e85c_0_351"/>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25" name="Google Shape;425;g2dec458e85c_0_351"/>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26" name="Google Shape;426;g2dec458e85c_0_351"/>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27" name="Google Shape;427;g2dec458e85c_0_351"/>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28" name="Google Shape;428;g2dec458e85c_0_351"/>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29" name="Google Shape;429;g2dec458e85c_0_351"/>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30" name="Google Shape;430;g2dec458e85c_0_351"/>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31" name="Google Shape;431;g2dec458e85c_0_35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dec458e85c_0_35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2dec458e85c_0_351"/>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34" name="Google Shape;434;g2dec458e85c_0_351"/>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35" name="Google Shape;435;g2dec458e85c_0_351"/>
          <p:cNvSpPr/>
          <p:nvPr/>
        </p:nvSpPr>
        <p:spPr>
          <a:xfrm>
            <a:off x="16118315" y="6365379"/>
            <a:ext cx="2159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dec458e85c_0_351"/>
          <p:cNvSpPr/>
          <p:nvPr/>
        </p:nvSpPr>
        <p:spPr>
          <a:xfrm>
            <a:off x="16118315" y="6407150"/>
            <a:ext cx="23286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34.574</a:t>
            </a:r>
            <a:endParaRPr b="0" i="0" sz="4000" u="none" cap="none" strike="noStrike">
              <a:solidFill>
                <a:schemeClr val="dk1"/>
              </a:solidFill>
              <a:latin typeface="Calibri"/>
              <a:ea typeface="Calibri"/>
              <a:cs typeface="Calibri"/>
              <a:sym typeface="Calibri"/>
            </a:endParaRPr>
          </a:p>
        </p:txBody>
      </p:sp>
      <p:sp>
        <p:nvSpPr>
          <p:cNvPr id="437" name="Google Shape;437;g2dec458e85c_0_351"/>
          <p:cNvSpPr/>
          <p:nvPr/>
        </p:nvSpPr>
        <p:spPr>
          <a:xfrm>
            <a:off x="16696237" y="69405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8" name="Google Shape;438;g2dec458e85c_0_351"/>
          <p:cNvSpPr/>
          <p:nvPr/>
        </p:nvSpPr>
        <p:spPr>
          <a:xfrm>
            <a:off x="13260457"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dec458e85c_0_351"/>
          <p:cNvSpPr/>
          <p:nvPr/>
        </p:nvSpPr>
        <p:spPr>
          <a:xfrm>
            <a:off x="13260457"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dec458e85c_0_351"/>
          <p:cNvSpPr/>
          <p:nvPr/>
        </p:nvSpPr>
        <p:spPr>
          <a:xfrm>
            <a:off x="13175780" y="10515600"/>
            <a:ext cx="80442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Treasure Found</a:t>
            </a:r>
            <a:endParaRPr b="0" i="0" sz="4000" u="none" cap="none" strike="noStrike">
              <a:solidFill>
                <a:schemeClr val="dk1"/>
              </a:solidFill>
              <a:latin typeface="Calibri"/>
              <a:ea typeface="Calibri"/>
              <a:cs typeface="Calibri"/>
              <a:sym typeface="Calibri"/>
            </a:endParaRPr>
          </a:p>
        </p:txBody>
      </p:sp>
      <p:sp>
        <p:nvSpPr>
          <p:cNvPr id="441" name="Google Shape;441;g2dec458e85c_0_351"/>
          <p:cNvSpPr/>
          <p:nvPr/>
        </p:nvSpPr>
        <p:spPr>
          <a:xfrm>
            <a:off x="13192716" y="11150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2" name="Google Shape;442;g2dec458e85c_0_351"/>
          <p:cNvSpPr/>
          <p:nvPr/>
        </p:nvSpPr>
        <p:spPr>
          <a:xfrm>
            <a:off x="3251606"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dec458e85c_0_351"/>
          <p:cNvSpPr/>
          <p:nvPr/>
        </p:nvSpPr>
        <p:spPr>
          <a:xfrm>
            <a:off x="3251606"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dec458e85c_0_351"/>
          <p:cNvSpPr/>
          <p:nvPr/>
        </p:nvSpPr>
        <p:spPr>
          <a:xfrm>
            <a:off x="3166929" y="10515600"/>
            <a:ext cx="80442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Spellcasting </a:t>
            </a:r>
            <a:endParaRPr b="0" i="0" sz="4000" u="none" cap="none" strike="noStrike">
              <a:solidFill>
                <a:schemeClr val="dk1"/>
              </a:solidFill>
              <a:latin typeface="Calibri"/>
              <a:ea typeface="Calibri"/>
              <a:cs typeface="Calibri"/>
              <a:sym typeface="Calibri"/>
            </a:endParaRPr>
          </a:p>
        </p:txBody>
      </p:sp>
      <p:sp>
        <p:nvSpPr>
          <p:cNvPr id="445" name="Google Shape;445;g2dec458e85c_0_351"/>
          <p:cNvSpPr/>
          <p:nvPr/>
        </p:nvSpPr>
        <p:spPr>
          <a:xfrm>
            <a:off x="3183865" y="11150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450" name="Shape 450"/>
        <p:cNvGrpSpPr/>
        <p:nvPr/>
      </p:nvGrpSpPr>
      <p:grpSpPr>
        <a:xfrm>
          <a:off x="0" y="0"/>
          <a:ext cx="0" cy="0"/>
          <a:chOff x="0" y="0"/>
          <a:chExt cx="0" cy="0"/>
        </a:xfrm>
      </p:grpSpPr>
      <p:pic>
        <p:nvPicPr>
          <p:cNvPr descr=" " id="451" name="Google Shape;451;g2dec458e85c_0_420"/>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452" name="Google Shape;452;g2dec458e85c_0_420"/>
          <p:cNvPicPr preferRelativeResize="0"/>
          <p:nvPr/>
        </p:nvPicPr>
        <p:blipFill rotWithShape="1">
          <a:blip r:embed="rId4">
            <a:alphaModFix/>
          </a:blip>
          <a:srcRect b="0" l="0" r="0" t="0"/>
          <a:stretch/>
        </p:blipFill>
        <p:spPr>
          <a:xfrm>
            <a:off x="0" y="6438900"/>
            <a:ext cx="15953194" cy="7277100"/>
          </a:xfrm>
          <a:prstGeom prst="rect">
            <a:avLst/>
          </a:prstGeom>
          <a:noFill/>
          <a:ln>
            <a:noFill/>
          </a:ln>
        </p:spPr>
      </p:pic>
      <p:pic>
        <p:nvPicPr>
          <p:cNvPr descr=" " id="453" name="Google Shape;453;g2dec458e85c_0_420"/>
          <p:cNvPicPr preferRelativeResize="0"/>
          <p:nvPr/>
        </p:nvPicPr>
        <p:blipFill rotWithShape="1">
          <a:blip r:embed="rId5">
            <a:alphaModFix/>
          </a:blip>
          <a:srcRect b="0" l="0" r="0" t="0"/>
          <a:stretch/>
        </p:blipFill>
        <p:spPr>
          <a:xfrm>
            <a:off x="469959" y="927100"/>
            <a:ext cx="5309264" cy="2247900"/>
          </a:xfrm>
          <a:prstGeom prst="rect">
            <a:avLst/>
          </a:prstGeom>
          <a:noFill/>
          <a:ln>
            <a:noFill/>
          </a:ln>
        </p:spPr>
      </p:pic>
      <p:pic>
        <p:nvPicPr>
          <p:cNvPr descr=" " id="454" name="Google Shape;454;g2dec458e85c_0_420"/>
          <p:cNvPicPr preferRelativeResize="0"/>
          <p:nvPr/>
        </p:nvPicPr>
        <p:blipFill rotWithShape="1">
          <a:blip r:embed="rId6">
            <a:alphaModFix/>
          </a:blip>
          <a:srcRect b="0" l="0" r="0" t="0"/>
          <a:stretch/>
        </p:blipFill>
        <p:spPr>
          <a:xfrm>
            <a:off x="8471959" y="4279900"/>
            <a:ext cx="3721565" cy="1574800"/>
          </a:xfrm>
          <a:prstGeom prst="rect">
            <a:avLst/>
          </a:prstGeom>
          <a:noFill/>
          <a:ln>
            <a:noFill/>
          </a:ln>
        </p:spPr>
      </p:pic>
      <p:pic>
        <p:nvPicPr>
          <p:cNvPr descr=" " id="455" name="Google Shape;455;g2dec458e85c_0_420"/>
          <p:cNvPicPr preferRelativeResize="0"/>
          <p:nvPr/>
        </p:nvPicPr>
        <p:blipFill rotWithShape="1">
          <a:blip r:embed="rId7">
            <a:alphaModFix/>
          </a:blip>
          <a:srcRect b="0" l="0" r="0" t="0"/>
          <a:stretch/>
        </p:blipFill>
        <p:spPr>
          <a:xfrm>
            <a:off x="18887261" y="990600"/>
            <a:ext cx="5106038" cy="2120900"/>
          </a:xfrm>
          <a:prstGeom prst="rect">
            <a:avLst/>
          </a:prstGeom>
          <a:noFill/>
          <a:ln>
            <a:noFill/>
          </a:ln>
        </p:spPr>
      </p:pic>
      <p:sp>
        <p:nvSpPr>
          <p:cNvPr id="456" name="Google Shape;456;g2dec458e85c_0_4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dec458e85c_0_4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58" name="Google Shape;458;g2dec458e85c_0_420"/>
          <p:cNvSpPr/>
          <p:nvPr/>
        </p:nvSpPr>
        <p:spPr>
          <a:xfrm>
            <a:off x="13450981" y="5753100"/>
            <a:ext cx="8738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dec458e85c_0_420"/>
          <p:cNvSpPr/>
          <p:nvPr/>
        </p:nvSpPr>
        <p:spPr>
          <a:xfrm>
            <a:off x="13450981" y="5753100"/>
            <a:ext cx="8738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dec458e85c_0_420"/>
          <p:cNvSpPr/>
          <p:nvPr/>
        </p:nvSpPr>
        <p:spPr>
          <a:xfrm>
            <a:off x="13450981" y="5753100"/>
            <a:ext cx="89079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A web application</a:t>
            </a:r>
            <a:endParaRPr b="0" i="0" sz="4000" u="none" cap="none" strike="noStrike">
              <a:solidFill>
                <a:schemeClr val="dk1"/>
              </a:solidFill>
              <a:latin typeface="Calibri"/>
              <a:ea typeface="Calibri"/>
              <a:cs typeface="Calibri"/>
              <a:sym typeface="Calibri"/>
            </a:endParaRPr>
          </a:p>
        </p:txBody>
      </p:sp>
      <p:sp>
        <p:nvSpPr>
          <p:cNvPr id="461" name="Google Shape;461;g2dec458e85c_0_420"/>
          <p:cNvSpPr/>
          <p:nvPr/>
        </p:nvSpPr>
        <p:spPr>
          <a:xfrm>
            <a:off x="13450981" y="6489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2" name="Google Shape;462;g2dec458e85c_0_420"/>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63" name="Google Shape;463;g2dec458e85c_0_420"/>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64" name="Google Shape;464;g2dec458e85c_0_420"/>
          <p:cNvSpPr/>
          <p:nvPr/>
        </p:nvSpPr>
        <p:spPr>
          <a:xfrm>
            <a:off x="5300796" y="1219200"/>
            <a:ext cx="13798200" cy="112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Portal to Adventure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469" name="Shape 469"/>
        <p:cNvGrpSpPr/>
        <p:nvPr/>
      </p:nvGrpSpPr>
      <p:grpSpPr>
        <a:xfrm>
          <a:off x="0" y="0"/>
          <a:ext cx="0" cy="0"/>
          <a:chOff x="0" y="0"/>
          <a:chExt cx="0" cy="0"/>
        </a:xfrm>
      </p:grpSpPr>
      <p:pic>
        <p:nvPicPr>
          <p:cNvPr descr=" " id="470" name="Google Shape;470;g2dec458e85c_0_438"/>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471" name="Google Shape;471;g2dec458e85c_0_438"/>
          <p:cNvPicPr preferRelativeResize="0"/>
          <p:nvPr/>
        </p:nvPicPr>
        <p:blipFill rotWithShape="1">
          <a:blip r:embed="rId4">
            <a:alphaModFix/>
          </a:blip>
          <a:srcRect b="0" l="0" r="0" t="0"/>
          <a:stretch/>
        </p:blipFill>
        <p:spPr>
          <a:xfrm>
            <a:off x="9087502" y="7425308"/>
            <a:ext cx="15299545" cy="6290692"/>
          </a:xfrm>
          <a:prstGeom prst="rect">
            <a:avLst/>
          </a:prstGeom>
          <a:noFill/>
          <a:ln>
            <a:noFill/>
          </a:ln>
        </p:spPr>
      </p:pic>
      <p:pic>
        <p:nvPicPr>
          <p:cNvPr descr=" " id="472" name="Google Shape;472;g2dec458e85c_0_438"/>
          <p:cNvPicPr preferRelativeResize="0"/>
          <p:nvPr/>
        </p:nvPicPr>
        <p:blipFill rotWithShape="1">
          <a:blip r:embed="rId5">
            <a:alphaModFix/>
          </a:blip>
          <a:srcRect b="0" l="0" r="0" t="0"/>
          <a:stretch/>
        </p:blipFill>
        <p:spPr>
          <a:xfrm>
            <a:off x="20043105" y="3238500"/>
            <a:ext cx="3721565" cy="1574800"/>
          </a:xfrm>
          <a:prstGeom prst="rect">
            <a:avLst/>
          </a:prstGeom>
          <a:noFill/>
          <a:ln>
            <a:noFill/>
          </a:ln>
        </p:spPr>
      </p:pic>
      <p:pic>
        <p:nvPicPr>
          <p:cNvPr descr=" " id="473" name="Google Shape;473;g2dec458e85c_0_438"/>
          <p:cNvPicPr preferRelativeResize="0"/>
          <p:nvPr/>
        </p:nvPicPr>
        <p:blipFill rotWithShape="1">
          <a:blip r:embed="rId6">
            <a:alphaModFix/>
          </a:blip>
          <a:srcRect b="0" l="0" r="0" t="0"/>
          <a:stretch/>
        </p:blipFill>
        <p:spPr>
          <a:xfrm>
            <a:off x="647781" y="4813300"/>
            <a:ext cx="7150994" cy="2971800"/>
          </a:xfrm>
          <a:prstGeom prst="rect">
            <a:avLst/>
          </a:prstGeom>
          <a:noFill/>
          <a:ln>
            <a:noFill/>
          </a:ln>
        </p:spPr>
      </p:pic>
      <p:sp>
        <p:nvSpPr>
          <p:cNvPr id="474" name="Google Shape;474;g2dec458e85c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dec458e85c_0_43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6" name="Google Shape;476;g2dec458e85c_0_438"/>
          <p:cNvSpPr/>
          <p:nvPr/>
        </p:nvSpPr>
        <p:spPr>
          <a:xfrm>
            <a:off x="2946768" y="4152900"/>
            <a:ext cx="87387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dec458e85c_0_438"/>
          <p:cNvSpPr/>
          <p:nvPr/>
        </p:nvSpPr>
        <p:spPr>
          <a:xfrm>
            <a:off x="2946768" y="4152900"/>
            <a:ext cx="87387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dec458e85c_0_438"/>
          <p:cNvSpPr/>
          <p:nvPr/>
        </p:nvSpPr>
        <p:spPr>
          <a:xfrm>
            <a:off x="2946768" y="4152900"/>
            <a:ext cx="89079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An mobile app</a:t>
            </a:r>
            <a:endParaRPr b="0" i="0" sz="4000" u="none" cap="none" strike="noStrike">
              <a:solidFill>
                <a:schemeClr val="dk1"/>
              </a:solidFill>
              <a:latin typeface="Calibri"/>
              <a:ea typeface="Calibri"/>
              <a:cs typeface="Calibri"/>
              <a:sym typeface="Calibri"/>
            </a:endParaRPr>
          </a:p>
        </p:txBody>
      </p:sp>
      <p:sp>
        <p:nvSpPr>
          <p:cNvPr id="479" name="Google Shape;479;g2dec458e85c_0_438"/>
          <p:cNvSpPr/>
          <p:nvPr/>
        </p:nvSpPr>
        <p:spPr>
          <a:xfrm>
            <a:off x="2946768" y="4889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0" name="Google Shape;480;g2dec458e85c_0_438"/>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81" name="Google Shape;481;g2dec458e85c_0_438"/>
          <p:cNvSpPr/>
          <p:nvPr/>
        </p:nvSpPr>
        <p:spPr>
          <a:xfrm>
            <a:off x="2895962" y="1854200"/>
            <a:ext cx="12832800" cy="197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The Future of Fantasy</a:t>
            </a:r>
            <a:endParaRPr b="0" i="0" sz="6400" u="none" cap="none" strike="noStrike">
              <a:solidFill>
                <a:schemeClr val="dk1"/>
              </a:solidFill>
              <a:latin typeface="Calibri"/>
              <a:ea typeface="Calibri"/>
              <a:cs typeface="Calibri"/>
              <a:sym typeface="Calibri"/>
            </a:endParaRPr>
          </a:p>
        </p:txBody>
      </p:sp>
      <p:pic>
        <p:nvPicPr>
          <p:cNvPr descr=" " id="482" name="Google Shape;482;g2dec458e85c_0_438"/>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83" name="Google Shape;483;g2dec458e85c_0_438"/>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488" name="Shape 488"/>
        <p:cNvGrpSpPr/>
        <p:nvPr/>
      </p:nvGrpSpPr>
      <p:grpSpPr>
        <a:xfrm>
          <a:off x="0" y="0"/>
          <a:ext cx="0" cy="0"/>
          <a:chOff x="0" y="0"/>
          <a:chExt cx="0" cy="0"/>
        </a:xfrm>
      </p:grpSpPr>
      <p:pic>
        <p:nvPicPr>
          <p:cNvPr descr=" " id="489" name="Google Shape;489;g2dec458e85c_0_456"/>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490" name="Google Shape;490;g2dec458e85c_0_456"/>
          <p:cNvPicPr preferRelativeResize="0"/>
          <p:nvPr/>
        </p:nvPicPr>
        <p:blipFill rotWithShape="1">
          <a:blip r:embed="rId4">
            <a:alphaModFix/>
          </a:blip>
          <a:srcRect b="0" l="0" r="0" t="0"/>
          <a:stretch/>
        </p:blipFill>
        <p:spPr>
          <a:xfrm>
            <a:off x="0" y="9740900"/>
            <a:ext cx="14746543" cy="3975100"/>
          </a:xfrm>
          <a:prstGeom prst="rect">
            <a:avLst/>
          </a:prstGeom>
          <a:noFill/>
          <a:ln>
            <a:noFill/>
          </a:ln>
        </p:spPr>
      </p:pic>
      <p:pic>
        <p:nvPicPr>
          <p:cNvPr descr=" " id="491" name="Google Shape;491;g2dec458e85c_0_456"/>
          <p:cNvPicPr preferRelativeResize="0"/>
          <p:nvPr/>
        </p:nvPicPr>
        <p:blipFill rotWithShape="1">
          <a:blip r:embed="rId5">
            <a:alphaModFix/>
          </a:blip>
          <a:srcRect b="0" l="0" r="0" t="0"/>
          <a:stretch/>
        </p:blipFill>
        <p:spPr>
          <a:xfrm>
            <a:off x="4001000" y="1701800"/>
            <a:ext cx="3721565" cy="1574800"/>
          </a:xfrm>
          <a:prstGeom prst="rect">
            <a:avLst/>
          </a:prstGeom>
          <a:noFill/>
          <a:ln>
            <a:noFill/>
          </a:ln>
        </p:spPr>
      </p:pic>
      <p:pic>
        <p:nvPicPr>
          <p:cNvPr descr=" " id="492" name="Google Shape;492;g2dec458e85c_0_456"/>
          <p:cNvPicPr preferRelativeResize="0"/>
          <p:nvPr/>
        </p:nvPicPr>
        <p:blipFill rotWithShape="1">
          <a:blip r:embed="rId6">
            <a:alphaModFix/>
          </a:blip>
          <a:srcRect b="0" l="0" r="0" t="0"/>
          <a:stretch/>
        </p:blipFill>
        <p:spPr>
          <a:xfrm>
            <a:off x="17388473" y="4597400"/>
            <a:ext cx="5436279" cy="2260600"/>
          </a:xfrm>
          <a:prstGeom prst="rect">
            <a:avLst/>
          </a:prstGeom>
          <a:noFill/>
          <a:ln>
            <a:noFill/>
          </a:ln>
        </p:spPr>
      </p:pic>
      <p:pic>
        <p:nvPicPr>
          <p:cNvPr descr=" " id="493" name="Google Shape;493;g2dec458e85c_0_456"/>
          <p:cNvPicPr preferRelativeResize="0"/>
          <p:nvPr/>
        </p:nvPicPr>
        <p:blipFill rotWithShape="1">
          <a:blip r:embed="rId7">
            <a:alphaModFix/>
          </a:blip>
          <a:srcRect b="0" l="0" r="0" t="0"/>
          <a:stretch/>
        </p:blipFill>
        <p:spPr>
          <a:xfrm>
            <a:off x="1181248" y="5956300"/>
            <a:ext cx="3505638" cy="1790700"/>
          </a:xfrm>
          <a:prstGeom prst="rect">
            <a:avLst/>
          </a:prstGeom>
          <a:noFill/>
          <a:ln>
            <a:noFill/>
          </a:ln>
        </p:spPr>
      </p:pic>
      <p:sp>
        <p:nvSpPr>
          <p:cNvPr id="494" name="Google Shape;494;g2dec458e85c_0_4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dec458e85c_0_45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6" name="Google Shape;496;g2dec458e85c_0_456"/>
          <p:cNvSpPr/>
          <p:nvPr/>
        </p:nvSpPr>
        <p:spPr>
          <a:xfrm>
            <a:off x="876410" y="8305800"/>
            <a:ext cx="57156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dec458e85c_0_456"/>
          <p:cNvSpPr/>
          <p:nvPr/>
        </p:nvSpPr>
        <p:spPr>
          <a:xfrm>
            <a:off x="876410" y="8305800"/>
            <a:ext cx="57156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dec458e85c_0_456"/>
          <p:cNvSpPr/>
          <p:nvPr/>
        </p:nvSpPr>
        <p:spPr>
          <a:xfrm>
            <a:off x="876410" y="8305800"/>
            <a:ext cx="5885100" cy="123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A web application</a:t>
            </a:r>
            <a:endParaRPr b="0" i="0" sz="4000" u="none" cap="none" strike="noStrike">
              <a:solidFill>
                <a:schemeClr val="dk1"/>
              </a:solidFill>
              <a:latin typeface="Calibri"/>
              <a:ea typeface="Calibri"/>
              <a:cs typeface="Calibri"/>
              <a:sym typeface="Calibri"/>
            </a:endParaRPr>
          </a:p>
        </p:txBody>
      </p:sp>
      <p:sp>
        <p:nvSpPr>
          <p:cNvPr id="499" name="Google Shape;499;g2dec458e85c_0_456"/>
          <p:cNvSpPr/>
          <p:nvPr/>
        </p:nvSpPr>
        <p:spPr>
          <a:xfrm>
            <a:off x="876410" y="9575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0" name="Google Shape;500;g2dec458e85c_0_456"/>
          <p:cNvSpPr/>
          <p:nvPr/>
        </p:nvSpPr>
        <p:spPr>
          <a:xfrm>
            <a:off x="825603" y="1231900"/>
            <a:ext cx="6939300" cy="62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A Gateway to a World of Fantasy and Wonder</a:t>
            </a:r>
            <a:endParaRPr b="0" i="0" sz="6400" u="none" cap="none" strike="noStrike">
              <a:solidFill>
                <a:schemeClr val="dk1"/>
              </a:solidFill>
              <a:latin typeface="Calibri"/>
              <a:ea typeface="Calibri"/>
              <a:cs typeface="Calibri"/>
              <a:sym typeface="Calibri"/>
            </a:endParaRPr>
          </a:p>
        </p:txBody>
      </p:sp>
      <p:sp>
        <p:nvSpPr>
          <p:cNvPr id="501" name="Google Shape;501;g2dec458e85c_0_45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2" name="Google Shape;502;g2dec458e85c_0_456"/>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03" name="Google Shape;503;g2dec458e85c_0_456"/>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508" name="Shape 508"/>
        <p:cNvGrpSpPr/>
        <p:nvPr/>
      </p:nvGrpSpPr>
      <p:grpSpPr>
        <a:xfrm>
          <a:off x="0" y="0"/>
          <a:ext cx="0" cy="0"/>
          <a:chOff x="0" y="0"/>
          <a:chExt cx="0" cy="0"/>
        </a:xfrm>
      </p:grpSpPr>
      <p:pic>
        <p:nvPicPr>
          <p:cNvPr descr=" " id="509" name="Google Shape;509;g2dec458e85c_0_47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0" name="Google Shape;510;g2dec458e85c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dec458e85c_0_47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2" name="Google Shape;512;g2dec458e85c_0_475"/>
          <p:cNvSpPr/>
          <p:nvPr/>
        </p:nvSpPr>
        <p:spPr>
          <a:xfrm>
            <a:off x="15758436" y="698500"/>
            <a:ext cx="7396500" cy="1972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1FCFE"/>
              </a:buClr>
              <a:buSzPts val="6400"/>
              <a:buFont typeface="Syncopate"/>
              <a:buNone/>
            </a:pPr>
            <a:r>
              <a:rPr b="1" i="0" lang="en-US" sz="6400" u="none" cap="none" strike="noStrike">
                <a:solidFill>
                  <a:srgbClr val="F1FCFE"/>
                </a:solidFill>
                <a:latin typeface="Syncopate"/>
                <a:ea typeface="Syncopate"/>
                <a:cs typeface="Syncopate"/>
                <a:sym typeface="Syncopate"/>
              </a:rPr>
              <a:t>A Magic Picture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30" name="Shape 30"/>
        <p:cNvGrpSpPr/>
        <p:nvPr/>
      </p:nvGrpSpPr>
      <p:grpSpPr>
        <a:xfrm>
          <a:off x="0" y="0"/>
          <a:ext cx="0" cy="0"/>
          <a:chOff x="0" y="0"/>
          <a:chExt cx="0" cy="0"/>
        </a:xfrm>
      </p:grpSpPr>
      <p:pic>
        <p:nvPicPr>
          <p:cNvPr descr=" " id="31" name="Google Shape;31;g2dec458e85c_0_14"/>
          <p:cNvPicPr preferRelativeResize="0"/>
          <p:nvPr/>
        </p:nvPicPr>
        <p:blipFill rotWithShape="1">
          <a:blip r:embed="rId3">
            <a:alphaModFix/>
          </a:blip>
          <a:srcRect b="0" l="0" r="0" t="0"/>
          <a:stretch/>
        </p:blipFill>
        <p:spPr>
          <a:xfrm>
            <a:off x="3556445" y="0"/>
            <a:ext cx="17286861" cy="13716000"/>
          </a:xfrm>
          <a:prstGeom prst="rect">
            <a:avLst/>
          </a:prstGeom>
          <a:noFill/>
          <a:ln>
            <a:noFill/>
          </a:ln>
        </p:spPr>
      </p:pic>
      <p:pic>
        <p:nvPicPr>
          <p:cNvPr descr=" " id="32" name="Google Shape;32;g2dec458e85c_0_14"/>
          <p:cNvPicPr preferRelativeResize="0"/>
          <p:nvPr/>
        </p:nvPicPr>
        <p:blipFill rotWithShape="1">
          <a:blip r:embed="rId4">
            <a:alphaModFix/>
          </a:blip>
          <a:srcRect b="0" l="0" r="0" t="0"/>
          <a:stretch/>
        </p:blipFill>
        <p:spPr>
          <a:xfrm>
            <a:off x="17744118" y="1943100"/>
            <a:ext cx="5868133" cy="2489200"/>
          </a:xfrm>
          <a:prstGeom prst="rect">
            <a:avLst/>
          </a:prstGeom>
          <a:noFill/>
          <a:ln>
            <a:noFill/>
          </a:ln>
        </p:spPr>
      </p:pic>
      <p:pic>
        <p:nvPicPr>
          <p:cNvPr descr=" " id="33" name="Google Shape;33;g2dec458e85c_0_14"/>
          <p:cNvPicPr preferRelativeResize="0"/>
          <p:nvPr/>
        </p:nvPicPr>
        <p:blipFill rotWithShape="1">
          <a:blip r:embed="rId5">
            <a:alphaModFix/>
          </a:blip>
          <a:srcRect b="0" l="0" r="0" t="0"/>
          <a:stretch/>
        </p:blipFill>
        <p:spPr>
          <a:xfrm>
            <a:off x="838305" y="5067300"/>
            <a:ext cx="4305838" cy="1790700"/>
          </a:xfrm>
          <a:prstGeom prst="rect">
            <a:avLst/>
          </a:prstGeom>
          <a:noFill/>
          <a:ln>
            <a:noFill/>
          </a:ln>
        </p:spPr>
      </p:pic>
      <p:sp>
        <p:nvSpPr>
          <p:cNvPr id="34" name="Google Shape;34;g2dec458e85c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dec458e85c_0_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 name="Google Shape;36;g2dec458e85c_0_14"/>
          <p:cNvSpPr/>
          <p:nvPr/>
        </p:nvSpPr>
        <p:spPr>
          <a:xfrm>
            <a:off x="7481235" y="5003800"/>
            <a:ext cx="94374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9600"/>
              <a:buFont typeface="Syncopate"/>
              <a:buNone/>
            </a:pPr>
            <a:r>
              <a:rPr b="1" i="0" lang="en-US" sz="9600" u="none" cap="none" strike="noStrike">
                <a:solidFill>
                  <a:srgbClr val="226994"/>
                </a:solidFill>
                <a:latin typeface="Syncopate"/>
                <a:ea typeface="Syncopate"/>
                <a:cs typeface="Syncopate"/>
                <a:sym typeface="Syncopate"/>
              </a:rPr>
              <a:t>Welcome</a:t>
            </a:r>
            <a:endParaRPr b="0" i="0" sz="9600" u="none" cap="none" strike="noStrike">
              <a:solidFill>
                <a:schemeClr val="dk1"/>
              </a:solidFill>
              <a:latin typeface="Calibri"/>
              <a:ea typeface="Calibri"/>
              <a:cs typeface="Calibri"/>
              <a:sym typeface="Calibri"/>
            </a:endParaRPr>
          </a:p>
        </p:txBody>
      </p:sp>
      <p:sp>
        <p:nvSpPr>
          <p:cNvPr id="37" name="Google Shape;37;g2dec458e85c_0_14"/>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517" name="Shape 517"/>
        <p:cNvGrpSpPr/>
        <p:nvPr/>
      </p:nvGrpSpPr>
      <p:grpSpPr>
        <a:xfrm>
          <a:off x="0" y="0"/>
          <a:ext cx="0" cy="0"/>
          <a:chOff x="0" y="0"/>
          <a:chExt cx="0" cy="0"/>
        </a:xfrm>
      </p:grpSpPr>
      <p:pic>
        <p:nvPicPr>
          <p:cNvPr descr=" " id="518" name="Google Shape;518;g2dec458e85c_0_483"/>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519" name="Google Shape;519;g2dec458e85c_0_483"/>
          <p:cNvPicPr preferRelativeResize="0"/>
          <p:nvPr/>
        </p:nvPicPr>
        <p:blipFill rotWithShape="1">
          <a:blip r:embed="rId4">
            <a:alphaModFix/>
          </a:blip>
          <a:srcRect b="0" l="0" r="0" t="0"/>
          <a:stretch/>
        </p:blipFill>
        <p:spPr>
          <a:xfrm>
            <a:off x="9087502" y="7425308"/>
            <a:ext cx="15299545" cy="6290692"/>
          </a:xfrm>
          <a:prstGeom prst="rect">
            <a:avLst/>
          </a:prstGeom>
          <a:noFill/>
          <a:ln>
            <a:noFill/>
          </a:ln>
        </p:spPr>
      </p:pic>
      <p:pic>
        <p:nvPicPr>
          <p:cNvPr descr=" " id="520" name="Google Shape;520;g2dec458e85c_0_483"/>
          <p:cNvPicPr preferRelativeResize="0"/>
          <p:nvPr/>
        </p:nvPicPr>
        <p:blipFill rotWithShape="1">
          <a:blip r:embed="rId5">
            <a:alphaModFix/>
          </a:blip>
          <a:srcRect b="0" l="0" r="0" t="0"/>
          <a:stretch/>
        </p:blipFill>
        <p:spPr>
          <a:xfrm>
            <a:off x="20043105" y="3238500"/>
            <a:ext cx="3721565" cy="1574800"/>
          </a:xfrm>
          <a:prstGeom prst="rect">
            <a:avLst/>
          </a:prstGeom>
          <a:noFill/>
          <a:ln>
            <a:noFill/>
          </a:ln>
        </p:spPr>
      </p:pic>
      <p:pic>
        <p:nvPicPr>
          <p:cNvPr descr=" " id="521" name="Google Shape;521;g2dec458e85c_0_483"/>
          <p:cNvPicPr preferRelativeResize="0"/>
          <p:nvPr/>
        </p:nvPicPr>
        <p:blipFill rotWithShape="1">
          <a:blip r:embed="rId6">
            <a:alphaModFix/>
          </a:blip>
          <a:srcRect b="0" l="0" r="0" t="0"/>
          <a:stretch/>
        </p:blipFill>
        <p:spPr>
          <a:xfrm>
            <a:off x="647781" y="4813300"/>
            <a:ext cx="7150994" cy="2971800"/>
          </a:xfrm>
          <a:prstGeom prst="rect">
            <a:avLst/>
          </a:prstGeom>
          <a:noFill/>
          <a:ln>
            <a:noFill/>
          </a:ln>
        </p:spPr>
      </p:pic>
      <p:sp>
        <p:nvSpPr>
          <p:cNvPr id="522" name="Google Shape;522;g2dec458e85c_0_4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g2dec458e85c_0_48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24" name="Google Shape;524;g2dec458e85c_0_483"/>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25" name="Google Shape;525;g2dec458e85c_0_483"/>
          <p:cNvSpPr/>
          <p:nvPr/>
        </p:nvSpPr>
        <p:spPr>
          <a:xfrm>
            <a:off x="3141526" y="11696700"/>
            <a:ext cx="18104100" cy="112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Fantasy Realm at a Glance</a:t>
            </a:r>
            <a:endParaRPr b="0" i="0" sz="6400" u="none" cap="none" strike="noStrike">
              <a:solidFill>
                <a:schemeClr val="dk1"/>
              </a:solidFill>
              <a:latin typeface="Calibri"/>
              <a:ea typeface="Calibri"/>
              <a:cs typeface="Calibri"/>
              <a:sym typeface="Calibri"/>
            </a:endParaRPr>
          </a:p>
        </p:txBody>
      </p:sp>
      <p:sp>
        <p:nvSpPr>
          <p:cNvPr id="526" name="Google Shape;526;g2dec458e85c_0_483"/>
          <p:cNvSpPr/>
          <p:nvPr/>
        </p:nvSpPr>
        <p:spPr>
          <a:xfrm>
            <a:off x="15724565" y="2057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dec458e85c_0_483"/>
          <p:cNvSpPr/>
          <p:nvPr/>
        </p:nvSpPr>
        <p:spPr>
          <a:xfrm>
            <a:off x="15724565" y="2057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dec458e85c_0_483"/>
          <p:cNvSpPr/>
          <p:nvPr/>
        </p:nvSpPr>
        <p:spPr>
          <a:xfrm>
            <a:off x="15724565" y="2057400"/>
            <a:ext cx="71043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The Forest</a:t>
            </a:r>
            <a:endParaRPr b="0" i="0" sz="4000" u="none" cap="none" strike="noStrike">
              <a:solidFill>
                <a:schemeClr val="dk1"/>
              </a:solidFill>
              <a:latin typeface="Calibri"/>
              <a:ea typeface="Calibri"/>
              <a:cs typeface="Calibri"/>
              <a:sym typeface="Calibri"/>
            </a:endParaRPr>
          </a:p>
        </p:txBody>
      </p:sp>
      <p:sp>
        <p:nvSpPr>
          <p:cNvPr id="529" name="Google Shape;529;g2dec458e85c_0_483"/>
          <p:cNvSpPr/>
          <p:nvPr/>
        </p:nvSpPr>
        <p:spPr>
          <a:xfrm>
            <a:off x="15724565" y="26924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30" name="Google Shape;530;g2dec458e85c_0_483"/>
          <p:cNvSpPr/>
          <p:nvPr/>
        </p:nvSpPr>
        <p:spPr>
          <a:xfrm>
            <a:off x="15724565" y="5359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dec458e85c_0_483"/>
          <p:cNvSpPr/>
          <p:nvPr/>
        </p:nvSpPr>
        <p:spPr>
          <a:xfrm>
            <a:off x="15724565" y="5359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dec458e85c_0_483"/>
          <p:cNvSpPr/>
          <p:nvPr/>
        </p:nvSpPr>
        <p:spPr>
          <a:xfrm>
            <a:off x="15724565" y="5359400"/>
            <a:ext cx="71043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The Caves</a:t>
            </a:r>
            <a:endParaRPr b="0" i="0" sz="4000" u="none" cap="none" strike="noStrike">
              <a:solidFill>
                <a:schemeClr val="dk1"/>
              </a:solidFill>
              <a:latin typeface="Calibri"/>
              <a:ea typeface="Calibri"/>
              <a:cs typeface="Calibri"/>
              <a:sym typeface="Calibri"/>
            </a:endParaRPr>
          </a:p>
        </p:txBody>
      </p:sp>
      <p:sp>
        <p:nvSpPr>
          <p:cNvPr id="533" name="Google Shape;533;g2dec458e85c_0_483"/>
          <p:cNvSpPr/>
          <p:nvPr/>
        </p:nvSpPr>
        <p:spPr>
          <a:xfrm>
            <a:off x="15724565" y="59944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34" name="Google Shape;534;g2dec458e85c_0_483"/>
          <p:cNvSpPr/>
          <p:nvPr/>
        </p:nvSpPr>
        <p:spPr>
          <a:xfrm>
            <a:off x="15724565" y="83820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dec458e85c_0_483"/>
          <p:cNvSpPr/>
          <p:nvPr/>
        </p:nvSpPr>
        <p:spPr>
          <a:xfrm>
            <a:off x="15724565" y="83820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dec458e85c_0_483"/>
          <p:cNvSpPr/>
          <p:nvPr/>
        </p:nvSpPr>
        <p:spPr>
          <a:xfrm>
            <a:off x="15724565" y="8382000"/>
            <a:ext cx="71043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The Lair</a:t>
            </a:r>
            <a:endParaRPr b="0" i="0" sz="4000" u="none" cap="none" strike="noStrike">
              <a:solidFill>
                <a:schemeClr val="dk1"/>
              </a:solidFill>
              <a:latin typeface="Calibri"/>
              <a:ea typeface="Calibri"/>
              <a:cs typeface="Calibri"/>
              <a:sym typeface="Calibri"/>
            </a:endParaRPr>
          </a:p>
        </p:txBody>
      </p:sp>
      <p:sp>
        <p:nvSpPr>
          <p:cNvPr id="537" name="Google Shape;537;g2dec458e85c_0_483"/>
          <p:cNvSpPr/>
          <p:nvPr/>
        </p:nvSpPr>
        <p:spPr>
          <a:xfrm>
            <a:off x="15724565" y="9017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542" name="Shape 542"/>
        <p:cNvGrpSpPr/>
        <p:nvPr/>
      </p:nvGrpSpPr>
      <p:grpSpPr>
        <a:xfrm>
          <a:off x="0" y="0"/>
          <a:ext cx="0" cy="0"/>
          <a:chOff x="0" y="0"/>
          <a:chExt cx="0" cy="0"/>
        </a:xfrm>
      </p:grpSpPr>
      <p:pic>
        <p:nvPicPr>
          <p:cNvPr descr=" " id="543" name="Google Shape;543;g2dec458e85c_0_507"/>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544" name="Google Shape;544;g2dec458e85c_0_507"/>
          <p:cNvPicPr preferRelativeResize="0"/>
          <p:nvPr/>
        </p:nvPicPr>
        <p:blipFill rotWithShape="1">
          <a:blip r:embed="rId4">
            <a:alphaModFix/>
          </a:blip>
          <a:srcRect b="0" l="0" r="0" t="0"/>
          <a:stretch/>
        </p:blipFill>
        <p:spPr>
          <a:xfrm>
            <a:off x="0" y="9740900"/>
            <a:ext cx="14746543" cy="3975100"/>
          </a:xfrm>
          <a:prstGeom prst="rect">
            <a:avLst/>
          </a:prstGeom>
          <a:noFill/>
          <a:ln>
            <a:noFill/>
          </a:ln>
        </p:spPr>
      </p:pic>
      <p:pic>
        <p:nvPicPr>
          <p:cNvPr descr=" " id="545" name="Google Shape;545;g2dec458e85c_0_507"/>
          <p:cNvPicPr preferRelativeResize="0"/>
          <p:nvPr/>
        </p:nvPicPr>
        <p:blipFill rotWithShape="1">
          <a:blip r:embed="rId5">
            <a:alphaModFix/>
          </a:blip>
          <a:srcRect b="0" l="0" r="0" t="0"/>
          <a:stretch/>
        </p:blipFill>
        <p:spPr>
          <a:xfrm>
            <a:off x="4001000" y="1701800"/>
            <a:ext cx="3721565" cy="1574800"/>
          </a:xfrm>
          <a:prstGeom prst="rect">
            <a:avLst/>
          </a:prstGeom>
          <a:noFill/>
          <a:ln>
            <a:noFill/>
          </a:ln>
        </p:spPr>
      </p:pic>
      <p:pic>
        <p:nvPicPr>
          <p:cNvPr descr=" " id="546" name="Google Shape;546;g2dec458e85c_0_507"/>
          <p:cNvPicPr preferRelativeResize="0"/>
          <p:nvPr/>
        </p:nvPicPr>
        <p:blipFill rotWithShape="1">
          <a:blip r:embed="rId6">
            <a:alphaModFix/>
          </a:blip>
          <a:srcRect b="0" l="0" r="0" t="0"/>
          <a:stretch/>
        </p:blipFill>
        <p:spPr>
          <a:xfrm>
            <a:off x="17388473" y="4597400"/>
            <a:ext cx="5436279" cy="2260600"/>
          </a:xfrm>
          <a:prstGeom prst="rect">
            <a:avLst/>
          </a:prstGeom>
          <a:noFill/>
          <a:ln>
            <a:noFill/>
          </a:ln>
        </p:spPr>
      </p:pic>
      <p:pic>
        <p:nvPicPr>
          <p:cNvPr descr=" " id="547" name="Google Shape;547;g2dec458e85c_0_507"/>
          <p:cNvPicPr preferRelativeResize="0"/>
          <p:nvPr/>
        </p:nvPicPr>
        <p:blipFill rotWithShape="1">
          <a:blip r:embed="rId7">
            <a:alphaModFix/>
          </a:blip>
          <a:srcRect b="0" l="0" r="0" t="0"/>
          <a:stretch/>
        </p:blipFill>
        <p:spPr>
          <a:xfrm>
            <a:off x="1181248" y="5956300"/>
            <a:ext cx="3505638" cy="1790700"/>
          </a:xfrm>
          <a:prstGeom prst="rect">
            <a:avLst/>
          </a:prstGeom>
          <a:noFill/>
          <a:ln>
            <a:noFill/>
          </a:ln>
        </p:spPr>
      </p:pic>
      <p:sp>
        <p:nvSpPr>
          <p:cNvPr id="548" name="Google Shape;548;g2dec458e85c_0_5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dec458e85c_0_50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50" name="Google Shape;550;g2dec458e85c_0_507"/>
          <p:cNvSpPr/>
          <p:nvPr/>
        </p:nvSpPr>
        <p:spPr>
          <a:xfrm>
            <a:off x="6088294" y="965200"/>
            <a:ext cx="12210600" cy="112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The Timeline</a:t>
            </a:r>
            <a:endParaRPr b="0" i="0" sz="6400" u="none" cap="none" strike="noStrike">
              <a:solidFill>
                <a:schemeClr val="dk1"/>
              </a:solidFill>
              <a:latin typeface="Calibri"/>
              <a:ea typeface="Calibri"/>
              <a:cs typeface="Calibri"/>
              <a:sym typeface="Calibri"/>
            </a:endParaRPr>
          </a:p>
        </p:txBody>
      </p:sp>
      <p:pic>
        <p:nvPicPr>
          <p:cNvPr descr=" " id="551" name="Google Shape;551;g2dec458e85c_0_507"/>
          <p:cNvPicPr preferRelativeResize="0"/>
          <p:nvPr/>
        </p:nvPicPr>
        <p:blipFill rotWithShape="1">
          <a:blip r:embed="rId9">
            <a:alphaModFix/>
          </a:blip>
          <a:srcRect b="0" l="0" r="0" t="0"/>
          <a:stretch/>
        </p:blipFill>
        <p:spPr>
          <a:xfrm>
            <a:off x="927216" y="4470400"/>
            <a:ext cx="22532616" cy="7251700"/>
          </a:xfrm>
          <a:prstGeom prst="rect">
            <a:avLst/>
          </a:prstGeom>
          <a:noFill/>
          <a:ln>
            <a:noFill/>
          </a:ln>
        </p:spPr>
      </p:pic>
      <p:sp>
        <p:nvSpPr>
          <p:cNvPr id="552" name="Google Shape;552;g2dec458e85c_0_507"/>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dec458e85c_0_507"/>
          <p:cNvPicPr preferRelativeResize="0"/>
          <p:nvPr/>
        </p:nvPicPr>
        <p:blipFill rotWithShape="1">
          <a:blip r:embed="rId10">
            <a:alphaModFix/>
          </a:blip>
          <a:srcRect b="0" l="0" r="0" t="0"/>
          <a:stretch/>
        </p:blipFill>
        <p:spPr>
          <a:xfrm>
            <a:off x="3035679" y="7200900"/>
            <a:ext cx="1625803" cy="1625600"/>
          </a:xfrm>
          <a:prstGeom prst="rect">
            <a:avLst/>
          </a:prstGeom>
          <a:noFill/>
          <a:ln>
            <a:noFill/>
          </a:ln>
        </p:spPr>
      </p:pic>
      <p:sp>
        <p:nvSpPr>
          <p:cNvPr id="554" name="Google Shape;554;g2dec458e85c_0_507"/>
          <p:cNvSpPr/>
          <p:nvPr/>
        </p:nvSpPr>
        <p:spPr>
          <a:xfrm>
            <a:off x="3035679" y="7200900"/>
            <a:ext cx="1625700" cy="1625700"/>
          </a:xfrm>
          <a:prstGeom prst="roundRect">
            <a:avLst>
              <a:gd fmla="val 781313" name="adj"/>
            </a:avLst>
          </a:prstGeom>
          <a:noFill/>
          <a:ln cap="flat" cmpd="sng" w="12700">
            <a:solidFill>
              <a:srgbClr val="3785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dec458e85c_0_507"/>
          <p:cNvSpPr/>
          <p:nvPr/>
        </p:nvSpPr>
        <p:spPr>
          <a:xfrm>
            <a:off x="2912897" y="7662333"/>
            <a:ext cx="18714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2022</a:t>
            </a:r>
            <a:endParaRPr b="0" i="0" sz="4000" u="none" cap="none" strike="noStrike">
              <a:solidFill>
                <a:schemeClr val="dk1"/>
              </a:solidFill>
              <a:latin typeface="Calibri"/>
              <a:ea typeface="Calibri"/>
              <a:cs typeface="Calibri"/>
              <a:sym typeface="Calibri"/>
            </a:endParaRPr>
          </a:p>
        </p:txBody>
      </p:sp>
      <p:sp>
        <p:nvSpPr>
          <p:cNvPr id="556" name="Google Shape;556;g2dec458e85c_0_507"/>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dec458e85c_0_507"/>
          <p:cNvPicPr preferRelativeResize="0"/>
          <p:nvPr/>
        </p:nvPicPr>
        <p:blipFill rotWithShape="1">
          <a:blip r:embed="rId11">
            <a:alphaModFix/>
          </a:blip>
          <a:srcRect b="0" l="0" r="0" t="0"/>
          <a:stretch/>
        </p:blipFill>
        <p:spPr>
          <a:xfrm>
            <a:off x="4661483" y="7975600"/>
            <a:ext cx="3861283" cy="38100"/>
          </a:xfrm>
          <a:prstGeom prst="rect">
            <a:avLst/>
          </a:prstGeom>
          <a:noFill/>
          <a:ln>
            <a:noFill/>
          </a:ln>
        </p:spPr>
      </p:pic>
      <p:pic>
        <p:nvPicPr>
          <p:cNvPr descr=" " id="558" name="Google Shape;558;g2dec458e85c_0_507"/>
          <p:cNvPicPr preferRelativeResize="0"/>
          <p:nvPr/>
        </p:nvPicPr>
        <p:blipFill rotWithShape="1">
          <a:blip r:embed="rId10">
            <a:alphaModFix/>
          </a:blip>
          <a:srcRect b="0" l="0" r="0" t="0"/>
          <a:stretch/>
        </p:blipFill>
        <p:spPr>
          <a:xfrm>
            <a:off x="8522765" y="7200900"/>
            <a:ext cx="1625803" cy="1625600"/>
          </a:xfrm>
          <a:prstGeom prst="rect">
            <a:avLst/>
          </a:prstGeom>
          <a:noFill/>
          <a:ln>
            <a:noFill/>
          </a:ln>
        </p:spPr>
      </p:pic>
      <p:sp>
        <p:nvSpPr>
          <p:cNvPr id="559" name="Google Shape;559;g2dec458e85c_0_507"/>
          <p:cNvSpPr/>
          <p:nvPr/>
        </p:nvSpPr>
        <p:spPr>
          <a:xfrm>
            <a:off x="8522765" y="7200900"/>
            <a:ext cx="1625700" cy="1625700"/>
          </a:xfrm>
          <a:prstGeom prst="roundRect">
            <a:avLst>
              <a:gd fmla="val 781313" name="adj"/>
            </a:avLst>
          </a:prstGeom>
          <a:noFill/>
          <a:ln cap="flat" cmpd="sng" w="12700">
            <a:solidFill>
              <a:srgbClr val="3785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dec458e85c_0_507"/>
          <p:cNvSpPr/>
          <p:nvPr/>
        </p:nvSpPr>
        <p:spPr>
          <a:xfrm>
            <a:off x="8406334" y="7662333"/>
            <a:ext cx="18588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2023</a:t>
            </a:r>
            <a:endParaRPr b="0" i="0" sz="4000" u="none" cap="none" strike="noStrike">
              <a:solidFill>
                <a:schemeClr val="dk1"/>
              </a:solidFill>
              <a:latin typeface="Calibri"/>
              <a:ea typeface="Calibri"/>
              <a:cs typeface="Calibri"/>
              <a:sym typeface="Calibri"/>
            </a:endParaRPr>
          </a:p>
        </p:txBody>
      </p:sp>
      <p:sp>
        <p:nvSpPr>
          <p:cNvPr id="561" name="Google Shape;561;g2dec458e85c_0_507"/>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dec458e85c_0_507"/>
          <p:cNvPicPr preferRelativeResize="0"/>
          <p:nvPr/>
        </p:nvPicPr>
        <p:blipFill rotWithShape="1">
          <a:blip r:embed="rId11">
            <a:alphaModFix/>
          </a:blip>
          <a:srcRect b="0" l="0" r="0" t="0"/>
          <a:stretch/>
        </p:blipFill>
        <p:spPr>
          <a:xfrm>
            <a:off x="10148568" y="7975600"/>
            <a:ext cx="3861283" cy="38100"/>
          </a:xfrm>
          <a:prstGeom prst="rect">
            <a:avLst/>
          </a:prstGeom>
          <a:noFill/>
          <a:ln>
            <a:noFill/>
          </a:ln>
        </p:spPr>
      </p:pic>
      <p:pic>
        <p:nvPicPr>
          <p:cNvPr descr=" " id="563" name="Google Shape;563;g2dec458e85c_0_507"/>
          <p:cNvPicPr preferRelativeResize="0"/>
          <p:nvPr/>
        </p:nvPicPr>
        <p:blipFill rotWithShape="1">
          <a:blip r:embed="rId10">
            <a:alphaModFix/>
          </a:blip>
          <a:srcRect b="0" l="0" r="0" t="0"/>
          <a:stretch/>
        </p:blipFill>
        <p:spPr>
          <a:xfrm>
            <a:off x="14009851" y="7200900"/>
            <a:ext cx="1625803" cy="1625600"/>
          </a:xfrm>
          <a:prstGeom prst="rect">
            <a:avLst/>
          </a:prstGeom>
          <a:noFill/>
          <a:ln>
            <a:noFill/>
          </a:ln>
        </p:spPr>
      </p:pic>
      <p:sp>
        <p:nvSpPr>
          <p:cNvPr id="564" name="Google Shape;564;g2dec458e85c_0_507"/>
          <p:cNvSpPr/>
          <p:nvPr/>
        </p:nvSpPr>
        <p:spPr>
          <a:xfrm>
            <a:off x="14009851" y="7200900"/>
            <a:ext cx="1625700" cy="1625700"/>
          </a:xfrm>
          <a:prstGeom prst="roundRect">
            <a:avLst>
              <a:gd fmla="val 781313" name="adj"/>
            </a:avLst>
          </a:prstGeom>
          <a:noFill/>
          <a:ln cap="flat" cmpd="sng" w="12700">
            <a:solidFill>
              <a:srgbClr val="3785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dec458e85c_0_507"/>
          <p:cNvSpPr/>
          <p:nvPr/>
        </p:nvSpPr>
        <p:spPr>
          <a:xfrm>
            <a:off x="13887069" y="7662333"/>
            <a:ext cx="18714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2024</a:t>
            </a:r>
            <a:endParaRPr b="0" i="0" sz="4000" u="none" cap="none" strike="noStrike">
              <a:solidFill>
                <a:schemeClr val="dk1"/>
              </a:solidFill>
              <a:latin typeface="Calibri"/>
              <a:ea typeface="Calibri"/>
              <a:cs typeface="Calibri"/>
              <a:sym typeface="Calibri"/>
            </a:endParaRPr>
          </a:p>
        </p:txBody>
      </p:sp>
      <p:sp>
        <p:nvSpPr>
          <p:cNvPr id="566" name="Google Shape;566;g2dec458e85c_0_507"/>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dec458e85c_0_507"/>
          <p:cNvPicPr preferRelativeResize="0"/>
          <p:nvPr/>
        </p:nvPicPr>
        <p:blipFill rotWithShape="1">
          <a:blip r:embed="rId11">
            <a:alphaModFix/>
          </a:blip>
          <a:srcRect b="0" l="0" r="0" t="0"/>
          <a:stretch/>
        </p:blipFill>
        <p:spPr>
          <a:xfrm>
            <a:off x="15635654" y="7975600"/>
            <a:ext cx="3861283" cy="38100"/>
          </a:xfrm>
          <a:prstGeom prst="rect">
            <a:avLst/>
          </a:prstGeom>
          <a:noFill/>
          <a:ln>
            <a:noFill/>
          </a:ln>
        </p:spPr>
      </p:pic>
      <p:pic>
        <p:nvPicPr>
          <p:cNvPr descr=" " id="568" name="Google Shape;568;g2dec458e85c_0_507"/>
          <p:cNvPicPr preferRelativeResize="0"/>
          <p:nvPr/>
        </p:nvPicPr>
        <p:blipFill rotWithShape="1">
          <a:blip r:embed="rId10">
            <a:alphaModFix/>
          </a:blip>
          <a:srcRect b="0" l="0" r="0" t="0"/>
          <a:stretch/>
        </p:blipFill>
        <p:spPr>
          <a:xfrm>
            <a:off x="19496937" y="7200900"/>
            <a:ext cx="1625803" cy="1625600"/>
          </a:xfrm>
          <a:prstGeom prst="rect">
            <a:avLst/>
          </a:prstGeom>
          <a:noFill/>
          <a:ln>
            <a:noFill/>
          </a:ln>
        </p:spPr>
      </p:pic>
      <p:sp>
        <p:nvSpPr>
          <p:cNvPr id="569" name="Google Shape;569;g2dec458e85c_0_507"/>
          <p:cNvSpPr/>
          <p:nvPr/>
        </p:nvSpPr>
        <p:spPr>
          <a:xfrm>
            <a:off x="19496937" y="7200900"/>
            <a:ext cx="1625700" cy="1625700"/>
          </a:xfrm>
          <a:prstGeom prst="roundRect">
            <a:avLst>
              <a:gd fmla="val 781313" name="adj"/>
            </a:avLst>
          </a:prstGeom>
          <a:noFill/>
          <a:ln cap="flat" cmpd="sng" w="12700">
            <a:solidFill>
              <a:srgbClr val="3785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dec458e85c_0_507"/>
          <p:cNvSpPr/>
          <p:nvPr/>
        </p:nvSpPr>
        <p:spPr>
          <a:xfrm>
            <a:off x="19374155" y="7662333"/>
            <a:ext cx="18714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2025</a:t>
            </a:r>
            <a:endParaRPr b="0" i="0" sz="4000" u="none" cap="none" strike="noStrike">
              <a:solidFill>
                <a:schemeClr val="dk1"/>
              </a:solidFill>
              <a:latin typeface="Calibri"/>
              <a:ea typeface="Calibri"/>
              <a:cs typeface="Calibri"/>
              <a:sym typeface="Calibri"/>
            </a:endParaRPr>
          </a:p>
        </p:txBody>
      </p:sp>
      <p:sp>
        <p:nvSpPr>
          <p:cNvPr id="571" name="Google Shape;571;g2dec458e85c_0_507"/>
          <p:cNvSpPr/>
          <p:nvPr/>
        </p:nvSpPr>
        <p:spPr>
          <a:xfrm>
            <a:off x="927216"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dec458e85c_0_507"/>
          <p:cNvSpPr/>
          <p:nvPr/>
        </p:nvSpPr>
        <p:spPr>
          <a:xfrm>
            <a:off x="927216"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dec458e85c_0_507"/>
          <p:cNvSpPr/>
          <p:nvPr/>
        </p:nvSpPr>
        <p:spPr>
          <a:xfrm>
            <a:off x="842539" y="4660900"/>
            <a:ext cx="62661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Dragon Taming</a:t>
            </a:r>
            <a:endParaRPr b="0" i="0" sz="4000" u="none" cap="none" strike="noStrike">
              <a:solidFill>
                <a:schemeClr val="dk1"/>
              </a:solidFill>
              <a:latin typeface="Calibri"/>
              <a:ea typeface="Calibri"/>
              <a:cs typeface="Calibri"/>
              <a:sym typeface="Calibri"/>
            </a:endParaRPr>
          </a:p>
        </p:txBody>
      </p:sp>
      <p:sp>
        <p:nvSpPr>
          <p:cNvPr id="574" name="Google Shape;574;g2dec458e85c_0_507"/>
          <p:cNvSpPr/>
          <p:nvPr/>
        </p:nvSpPr>
        <p:spPr>
          <a:xfrm>
            <a:off x="859474" y="5295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75" name="Google Shape;575;g2dec458e85c_0_507"/>
          <p:cNvSpPr/>
          <p:nvPr/>
        </p:nvSpPr>
        <p:spPr>
          <a:xfrm>
            <a:off x="11926791"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dec458e85c_0_507"/>
          <p:cNvSpPr/>
          <p:nvPr/>
        </p:nvSpPr>
        <p:spPr>
          <a:xfrm>
            <a:off x="11926791"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dec458e85c_0_507"/>
          <p:cNvSpPr/>
          <p:nvPr/>
        </p:nvSpPr>
        <p:spPr>
          <a:xfrm>
            <a:off x="11842113" y="4660900"/>
            <a:ext cx="62661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Unicorn </a:t>
            </a:r>
            <a:endParaRPr b="0" i="0" sz="4000" u="none" cap="none" strike="noStrike">
              <a:solidFill>
                <a:schemeClr val="dk1"/>
              </a:solidFill>
              <a:latin typeface="Calibri"/>
              <a:ea typeface="Calibri"/>
              <a:cs typeface="Calibri"/>
              <a:sym typeface="Calibri"/>
            </a:endParaRPr>
          </a:p>
        </p:txBody>
      </p:sp>
      <p:sp>
        <p:nvSpPr>
          <p:cNvPr id="578" name="Google Shape;578;g2dec458e85c_0_507"/>
          <p:cNvSpPr/>
          <p:nvPr/>
        </p:nvSpPr>
        <p:spPr>
          <a:xfrm>
            <a:off x="11859049" y="5295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79" name="Google Shape;579;g2dec458e85c_0_507"/>
          <p:cNvSpPr/>
          <p:nvPr/>
        </p:nvSpPr>
        <p:spPr>
          <a:xfrm>
            <a:off x="17363070"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dec458e85c_0_507"/>
          <p:cNvSpPr/>
          <p:nvPr/>
        </p:nvSpPr>
        <p:spPr>
          <a:xfrm>
            <a:off x="17363070"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dec458e85c_0_507"/>
          <p:cNvSpPr/>
          <p:nvPr/>
        </p:nvSpPr>
        <p:spPr>
          <a:xfrm>
            <a:off x="17278393" y="9677400"/>
            <a:ext cx="62661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Rainbow </a:t>
            </a:r>
            <a:endParaRPr b="0" i="0" sz="4000" u="none" cap="none" strike="noStrike">
              <a:solidFill>
                <a:schemeClr val="dk1"/>
              </a:solidFill>
              <a:latin typeface="Calibri"/>
              <a:ea typeface="Calibri"/>
              <a:cs typeface="Calibri"/>
              <a:sym typeface="Calibri"/>
            </a:endParaRPr>
          </a:p>
        </p:txBody>
      </p:sp>
      <p:sp>
        <p:nvSpPr>
          <p:cNvPr id="582" name="Google Shape;582;g2dec458e85c_0_507"/>
          <p:cNvSpPr/>
          <p:nvPr/>
        </p:nvSpPr>
        <p:spPr>
          <a:xfrm>
            <a:off x="17295328" y="10312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83" name="Google Shape;583;g2dec458e85c_0_507"/>
          <p:cNvSpPr/>
          <p:nvPr/>
        </p:nvSpPr>
        <p:spPr>
          <a:xfrm>
            <a:off x="6490511"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dec458e85c_0_507"/>
          <p:cNvSpPr/>
          <p:nvPr/>
        </p:nvSpPr>
        <p:spPr>
          <a:xfrm>
            <a:off x="6490511"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dec458e85c_0_507"/>
          <p:cNvSpPr/>
          <p:nvPr/>
        </p:nvSpPr>
        <p:spPr>
          <a:xfrm>
            <a:off x="6405834" y="9677400"/>
            <a:ext cx="62661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Enchanted </a:t>
            </a:r>
            <a:endParaRPr b="0" i="0" sz="4000" u="none" cap="none" strike="noStrike">
              <a:solidFill>
                <a:schemeClr val="dk1"/>
              </a:solidFill>
              <a:latin typeface="Calibri"/>
              <a:ea typeface="Calibri"/>
              <a:cs typeface="Calibri"/>
              <a:sym typeface="Calibri"/>
            </a:endParaRPr>
          </a:p>
        </p:txBody>
      </p:sp>
      <p:sp>
        <p:nvSpPr>
          <p:cNvPr id="586" name="Google Shape;586;g2dec458e85c_0_507"/>
          <p:cNvSpPr/>
          <p:nvPr/>
        </p:nvSpPr>
        <p:spPr>
          <a:xfrm>
            <a:off x="6422769" y="10312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591" name="Shape 591"/>
        <p:cNvGrpSpPr/>
        <p:nvPr/>
      </p:nvGrpSpPr>
      <p:grpSpPr>
        <a:xfrm>
          <a:off x="0" y="0"/>
          <a:ext cx="0" cy="0"/>
          <a:chOff x="0" y="0"/>
          <a:chExt cx="0" cy="0"/>
        </a:xfrm>
      </p:grpSpPr>
      <p:pic>
        <p:nvPicPr>
          <p:cNvPr descr=" " id="592" name="Google Shape;592;g2dec458e85c_0_555"/>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593" name="Google Shape;593;g2dec458e85c_0_555"/>
          <p:cNvPicPr preferRelativeResize="0"/>
          <p:nvPr/>
        </p:nvPicPr>
        <p:blipFill rotWithShape="1">
          <a:blip r:embed="rId4">
            <a:alphaModFix/>
          </a:blip>
          <a:srcRect b="0" l="0" r="0" t="0"/>
          <a:stretch/>
        </p:blipFill>
        <p:spPr>
          <a:xfrm>
            <a:off x="0" y="6438900"/>
            <a:ext cx="15953194" cy="7277100"/>
          </a:xfrm>
          <a:prstGeom prst="rect">
            <a:avLst/>
          </a:prstGeom>
          <a:noFill/>
          <a:ln>
            <a:noFill/>
          </a:ln>
        </p:spPr>
      </p:pic>
      <p:pic>
        <p:nvPicPr>
          <p:cNvPr descr=" " id="594" name="Google Shape;594;g2dec458e85c_0_555"/>
          <p:cNvPicPr preferRelativeResize="0"/>
          <p:nvPr/>
        </p:nvPicPr>
        <p:blipFill rotWithShape="1">
          <a:blip r:embed="rId5">
            <a:alphaModFix/>
          </a:blip>
          <a:srcRect b="0" l="0" r="0" t="0"/>
          <a:stretch/>
        </p:blipFill>
        <p:spPr>
          <a:xfrm>
            <a:off x="469959" y="927100"/>
            <a:ext cx="5309264" cy="2247900"/>
          </a:xfrm>
          <a:prstGeom prst="rect">
            <a:avLst/>
          </a:prstGeom>
          <a:noFill/>
          <a:ln>
            <a:noFill/>
          </a:ln>
        </p:spPr>
      </p:pic>
      <p:pic>
        <p:nvPicPr>
          <p:cNvPr descr=" " id="595" name="Google Shape;595;g2dec458e85c_0_555"/>
          <p:cNvPicPr preferRelativeResize="0"/>
          <p:nvPr/>
        </p:nvPicPr>
        <p:blipFill rotWithShape="1">
          <a:blip r:embed="rId6">
            <a:alphaModFix/>
          </a:blip>
          <a:srcRect b="0" l="0" r="0" t="0"/>
          <a:stretch/>
        </p:blipFill>
        <p:spPr>
          <a:xfrm>
            <a:off x="8471959" y="4279900"/>
            <a:ext cx="3721565" cy="1574800"/>
          </a:xfrm>
          <a:prstGeom prst="rect">
            <a:avLst/>
          </a:prstGeom>
          <a:noFill/>
          <a:ln>
            <a:noFill/>
          </a:ln>
        </p:spPr>
      </p:pic>
      <p:pic>
        <p:nvPicPr>
          <p:cNvPr descr=" " id="596" name="Google Shape;596;g2dec458e85c_0_555"/>
          <p:cNvPicPr preferRelativeResize="0"/>
          <p:nvPr/>
        </p:nvPicPr>
        <p:blipFill rotWithShape="1">
          <a:blip r:embed="rId7">
            <a:alphaModFix/>
          </a:blip>
          <a:srcRect b="0" l="0" r="0" t="0"/>
          <a:stretch/>
        </p:blipFill>
        <p:spPr>
          <a:xfrm>
            <a:off x="18887261" y="990600"/>
            <a:ext cx="5106038" cy="2120900"/>
          </a:xfrm>
          <a:prstGeom prst="rect">
            <a:avLst/>
          </a:prstGeom>
          <a:noFill/>
          <a:ln>
            <a:noFill/>
          </a:ln>
        </p:spPr>
      </p:pic>
      <p:sp>
        <p:nvSpPr>
          <p:cNvPr id="597" name="Google Shape;597;g2dec458e85c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dec458e85c_0_55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99" name="Google Shape;599;g2dec458e85c_0_555"/>
          <p:cNvSpPr/>
          <p:nvPr/>
        </p:nvSpPr>
        <p:spPr>
          <a:xfrm>
            <a:off x="3581848" y="711200"/>
            <a:ext cx="5783400" cy="197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Our Team</a:t>
            </a:r>
            <a:endParaRPr b="0" i="0" sz="6400" u="none" cap="none" strike="noStrike">
              <a:solidFill>
                <a:schemeClr val="dk1"/>
              </a:solidFill>
              <a:latin typeface="Calibri"/>
              <a:ea typeface="Calibri"/>
              <a:cs typeface="Calibri"/>
              <a:sym typeface="Calibri"/>
            </a:endParaRPr>
          </a:p>
        </p:txBody>
      </p:sp>
      <p:sp>
        <p:nvSpPr>
          <p:cNvPr id="600" name="Google Shape;600;g2dec458e85c_0_555"/>
          <p:cNvSpPr/>
          <p:nvPr/>
        </p:nvSpPr>
        <p:spPr>
          <a:xfrm>
            <a:off x="3556445" y="2946400"/>
            <a:ext cx="4788600" cy="972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dec458e85c_0_555"/>
          <p:cNvPicPr preferRelativeResize="0"/>
          <p:nvPr/>
        </p:nvPicPr>
        <p:blipFill rotWithShape="1">
          <a:blip r:embed="rId9">
            <a:alphaModFix/>
          </a:blip>
          <a:srcRect b="0" l="0" r="0" t="0"/>
          <a:stretch/>
        </p:blipFill>
        <p:spPr>
          <a:xfrm>
            <a:off x="3556445" y="2946400"/>
            <a:ext cx="4788498" cy="8229600"/>
          </a:xfrm>
          <a:prstGeom prst="rect">
            <a:avLst/>
          </a:prstGeom>
          <a:noFill/>
          <a:ln>
            <a:noFill/>
          </a:ln>
        </p:spPr>
      </p:pic>
      <p:sp>
        <p:nvSpPr>
          <p:cNvPr id="602" name="Google Shape;602;g2dec458e85c_0_555"/>
          <p:cNvSpPr/>
          <p:nvPr/>
        </p:nvSpPr>
        <p:spPr>
          <a:xfrm>
            <a:off x="35564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dec458e85c_0_555"/>
          <p:cNvSpPr/>
          <p:nvPr/>
        </p:nvSpPr>
        <p:spPr>
          <a:xfrm>
            <a:off x="35564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dec458e85c_0_555"/>
          <p:cNvSpPr/>
          <p:nvPr/>
        </p:nvSpPr>
        <p:spPr>
          <a:xfrm>
            <a:off x="3471767" y="11379200"/>
            <a:ext cx="49578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Eldruin</a:t>
            </a:r>
            <a:endParaRPr b="0" i="0" sz="4000" u="none" cap="none" strike="noStrike">
              <a:solidFill>
                <a:schemeClr val="dk1"/>
              </a:solidFill>
              <a:latin typeface="Calibri"/>
              <a:ea typeface="Calibri"/>
              <a:cs typeface="Calibri"/>
              <a:sym typeface="Calibri"/>
            </a:endParaRPr>
          </a:p>
        </p:txBody>
      </p:sp>
      <p:sp>
        <p:nvSpPr>
          <p:cNvPr id="605" name="Google Shape;605;g2dec458e85c_0_555"/>
          <p:cNvSpPr/>
          <p:nvPr/>
        </p:nvSpPr>
        <p:spPr>
          <a:xfrm>
            <a:off x="3488703" y="12065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06" name="Google Shape;606;g2dec458e85c_0_555"/>
          <p:cNvSpPr/>
          <p:nvPr/>
        </p:nvSpPr>
        <p:spPr>
          <a:xfrm>
            <a:off x="9157845" y="2679700"/>
            <a:ext cx="47886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dec458e85c_0_555"/>
          <p:cNvPicPr preferRelativeResize="0"/>
          <p:nvPr/>
        </p:nvPicPr>
        <p:blipFill rotWithShape="1">
          <a:blip r:embed="rId10">
            <a:alphaModFix/>
          </a:blip>
          <a:srcRect b="0" l="0" r="0" t="0"/>
          <a:stretch/>
        </p:blipFill>
        <p:spPr>
          <a:xfrm>
            <a:off x="9157845" y="2679700"/>
            <a:ext cx="4788498" cy="8229600"/>
          </a:xfrm>
          <a:prstGeom prst="rect">
            <a:avLst/>
          </a:prstGeom>
          <a:noFill/>
          <a:ln>
            <a:noFill/>
          </a:ln>
        </p:spPr>
      </p:pic>
      <p:sp>
        <p:nvSpPr>
          <p:cNvPr id="608" name="Google Shape;608;g2dec458e85c_0_555"/>
          <p:cNvSpPr/>
          <p:nvPr/>
        </p:nvSpPr>
        <p:spPr>
          <a:xfrm>
            <a:off x="9157845" y="11112500"/>
            <a:ext cx="4788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dec458e85c_0_555"/>
          <p:cNvSpPr/>
          <p:nvPr/>
        </p:nvSpPr>
        <p:spPr>
          <a:xfrm>
            <a:off x="9157845" y="11112500"/>
            <a:ext cx="4788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dec458e85c_0_555"/>
          <p:cNvSpPr/>
          <p:nvPr/>
        </p:nvSpPr>
        <p:spPr>
          <a:xfrm>
            <a:off x="9073167" y="11112500"/>
            <a:ext cx="4957800" cy="123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Elementalen</a:t>
            </a:r>
            <a:endParaRPr b="0" i="0" sz="4000" u="none" cap="none" strike="noStrike">
              <a:solidFill>
                <a:schemeClr val="dk1"/>
              </a:solidFill>
              <a:latin typeface="Calibri"/>
              <a:ea typeface="Calibri"/>
              <a:cs typeface="Calibri"/>
              <a:sym typeface="Calibri"/>
            </a:endParaRPr>
          </a:p>
        </p:txBody>
      </p:sp>
      <p:sp>
        <p:nvSpPr>
          <p:cNvPr id="611" name="Google Shape;611;g2dec458e85c_0_555"/>
          <p:cNvSpPr/>
          <p:nvPr/>
        </p:nvSpPr>
        <p:spPr>
          <a:xfrm>
            <a:off x="9090103" y="123317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12" name="Google Shape;612;g2dec458e85c_0_555"/>
          <p:cNvSpPr/>
          <p:nvPr/>
        </p:nvSpPr>
        <p:spPr>
          <a:xfrm>
            <a:off x="14759245" y="2946400"/>
            <a:ext cx="4788600" cy="972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dec458e85c_0_555"/>
          <p:cNvPicPr preferRelativeResize="0"/>
          <p:nvPr/>
        </p:nvPicPr>
        <p:blipFill rotWithShape="1">
          <a:blip r:embed="rId11">
            <a:alphaModFix/>
          </a:blip>
          <a:srcRect b="0" l="0" r="0" t="0"/>
          <a:stretch/>
        </p:blipFill>
        <p:spPr>
          <a:xfrm>
            <a:off x="14759245" y="2946400"/>
            <a:ext cx="4788498" cy="8229600"/>
          </a:xfrm>
          <a:prstGeom prst="rect">
            <a:avLst/>
          </a:prstGeom>
          <a:noFill/>
          <a:ln>
            <a:noFill/>
          </a:ln>
        </p:spPr>
      </p:pic>
      <p:sp>
        <p:nvSpPr>
          <p:cNvPr id="614" name="Google Shape;614;g2dec458e85c_0_555"/>
          <p:cNvSpPr/>
          <p:nvPr/>
        </p:nvSpPr>
        <p:spPr>
          <a:xfrm>
            <a:off x="147592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dec458e85c_0_555"/>
          <p:cNvSpPr/>
          <p:nvPr/>
        </p:nvSpPr>
        <p:spPr>
          <a:xfrm>
            <a:off x="147592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dec458e85c_0_555"/>
          <p:cNvSpPr/>
          <p:nvPr/>
        </p:nvSpPr>
        <p:spPr>
          <a:xfrm>
            <a:off x="14674567" y="11379200"/>
            <a:ext cx="4957800" cy="7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Lunaria</a:t>
            </a:r>
            <a:endParaRPr b="0" i="0" sz="4000" u="none" cap="none" strike="noStrike">
              <a:solidFill>
                <a:schemeClr val="dk1"/>
              </a:solidFill>
              <a:latin typeface="Calibri"/>
              <a:ea typeface="Calibri"/>
              <a:cs typeface="Calibri"/>
              <a:sym typeface="Calibri"/>
            </a:endParaRPr>
          </a:p>
        </p:txBody>
      </p:sp>
      <p:sp>
        <p:nvSpPr>
          <p:cNvPr id="617" name="Google Shape;617;g2dec458e85c_0_555"/>
          <p:cNvSpPr/>
          <p:nvPr/>
        </p:nvSpPr>
        <p:spPr>
          <a:xfrm>
            <a:off x="14691503" y="12065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622" name="Shape 622"/>
        <p:cNvGrpSpPr/>
        <p:nvPr/>
      </p:nvGrpSpPr>
      <p:grpSpPr>
        <a:xfrm>
          <a:off x="0" y="0"/>
          <a:ext cx="0" cy="0"/>
          <a:chOff x="0" y="0"/>
          <a:chExt cx="0" cy="0"/>
        </a:xfrm>
      </p:grpSpPr>
      <p:pic>
        <p:nvPicPr>
          <p:cNvPr descr=" " id="623" name="Google Shape;623;g2dec458e85c_0_585"/>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624" name="Google Shape;624;g2dec458e85c_0_585"/>
          <p:cNvPicPr preferRelativeResize="0"/>
          <p:nvPr/>
        </p:nvPicPr>
        <p:blipFill rotWithShape="1">
          <a:blip r:embed="rId4">
            <a:alphaModFix/>
          </a:blip>
          <a:srcRect b="0" l="0" r="0" t="0"/>
          <a:stretch/>
        </p:blipFill>
        <p:spPr>
          <a:xfrm>
            <a:off x="0" y="9740900"/>
            <a:ext cx="14746543" cy="3975100"/>
          </a:xfrm>
          <a:prstGeom prst="rect">
            <a:avLst/>
          </a:prstGeom>
          <a:noFill/>
          <a:ln>
            <a:noFill/>
          </a:ln>
        </p:spPr>
      </p:pic>
      <p:pic>
        <p:nvPicPr>
          <p:cNvPr descr=" " id="625" name="Google Shape;625;g2dec458e85c_0_585"/>
          <p:cNvPicPr preferRelativeResize="0"/>
          <p:nvPr/>
        </p:nvPicPr>
        <p:blipFill rotWithShape="1">
          <a:blip r:embed="rId5">
            <a:alphaModFix/>
          </a:blip>
          <a:srcRect b="0" l="0" r="0" t="0"/>
          <a:stretch/>
        </p:blipFill>
        <p:spPr>
          <a:xfrm>
            <a:off x="4001000" y="1701800"/>
            <a:ext cx="3721565" cy="1574800"/>
          </a:xfrm>
          <a:prstGeom prst="rect">
            <a:avLst/>
          </a:prstGeom>
          <a:noFill/>
          <a:ln>
            <a:noFill/>
          </a:ln>
        </p:spPr>
      </p:pic>
      <p:pic>
        <p:nvPicPr>
          <p:cNvPr descr=" " id="626" name="Google Shape;626;g2dec458e85c_0_585"/>
          <p:cNvPicPr preferRelativeResize="0"/>
          <p:nvPr/>
        </p:nvPicPr>
        <p:blipFill rotWithShape="1">
          <a:blip r:embed="rId6">
            <a:alphaModFix/>
          </a:blip>
          <a:srcRect b="0" l="0" r="0" t="0"/>
          <a:stretch/>
        </p:blipFill>
        <p:spPr>
          <a:xfrm>
            <a:off x="17388473" y="4597400"/>
            <a:ext cx="5436279" cy="2260600"/>
          </a:xfrm>
          <a:prstGeom prst="rect">
            <a:avLst/>
          </a:prstGeom>
          <a:noFill/>
          <a:ln>
            <a:noFill/>
          </a:ln>
        </p:spPr>
      </p:pic>
      <p:pic>
        <p:nvPicPr>
          <p:cNvPr descr=" " id="627" name="Google Shape;627;g2dec458e85c_0_585"/>
          <p:cNvPicPr preferRelativeResize="0"/>
          <p:nvPr/>
        </p:nvPicPr>
        <p:blipFill rotWithShape="1">
          <a:blip r:embed="rId7">
            <a:alphaModFix/>
          </a:blip>
          <a:srcRect b="0" l="0" r="0" t="0"/>
          <a:stretch/>
        </p:blipFill>
        <p:spPr>
          <a:xfrm>
            <a:off x="1181248" y="5956300"/>
            <a:ext cx="3505638" cy="1790700"/>
          </a:xfrm>
          <a:prstGeom prst="rect">
            <a:avLst/>
          </a:prstGeom>
          <a:noFill/>
          <a:ln>
            <a:noFill/>
          </a:ln>
        </p:spPr>
      </p:pic>
      <p:sp>
        <p:nvSpPr>
          <p:cNvPr id="628" name="Google Shape;628;g2dec458e85c_0_5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dec458e85c_0_58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30" name="Google Shape;630;g2dec458e85c_0_585"/>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dec458e85c_0_585"/>
          <p:cNvSpPr/>
          <p:nvPr/>
        </p:nvSpPr>
        <p:spPr>
          <a:xfrm>
            <a:off x="10173972" y="31242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dec458e85c_0_585"/>
          <p:cNvPicPr preferRelativeResize="0"/>
          <p:nvPr/>
        </p:nvPicPr>
        <p:blipFill rotWithShape="1">
          <a:blip r:embed="rId9">
            <a:alphaModFix/>
          </a:blip>
          <a:srcRect b="0" l="0" r="0" t="0"/>
          <a:stretch/>
        </p:blipFill>
        <p:spPr>
          <a:xfrm>
            <a:off x="10478810" y="3333750"/>
            <a:ext cx="1117740" cy="1117600"/>
          </a:xfrm>
          <a:prstGeom prst="rect">
            <a:avLst/>
          </a:prstGeom>
          <a:noFill/>
          <a:ln>
            <a:noFill/>
          </a:ln>
        </p:spPr>
      </p:pic>
      <p:sp>
        <p:nvSpPr>
          <p:cNvPr id="633" name="Google Shape;633;g2dec458e85c_0_585"/>
          <p:cNvSpPr/>
          <p:nvPr/>
        </p:nvSpPr>
        <p:spPr>
          <a:xfrm>
            <a:off x="11799775" y="3327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dec458e85c_0_585"/>
          <p:cNvSpPr/>
          <p:nvPr/>
        </p:nvSpPr>
        <p:spPr>
          <a:xfrm>
            <a:off x="11799775" y="33274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Chloe Ng</a:t>
            </a:r>
            <a:endParaRPr b="0" i="0" sz="3200" u="none" cap="none" strike="noStrike">
              <a:solidFill>
                <a:schemeClr val="dk1"/>
              </a:solidFill>
              <a:latin typeface="Calibri"/>
              <a:ea typeface="Calibri"/>
              <a:cs typeface="Calibri"/>
              <a:sym typeface="Calibri"/>
            </a:endParaRPr>
          </a:p>
        </p:txBody>
      </p:sp>
      <p:sp>
        <p:nvSpPr>
          <p:cNvPr id="635" name="Google Shape;635;g2dec458e85c_0_585"/>
          <p:cNvSpPr/>
          <p:nvPr/>
        </p:nvSpPr>
        <p:spPr>
          <a:xfrm>
            <a:off x="11799775" y="3848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36" name="Google Shape;636;g2dec458e85c_0_585"/>
          <p:cNvSpPr/>
          <p:nvPr/>
        </p:nvSpPr>
        <p:spPr>
          <a:xfrm>
            <a:off x="787498"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dec458e85c_0_585"/>
          <p:cNvPicPr preferRelativeResize="0"/>
          <p:nvPr/>
        </p:nvPicPr>
        <p:blipFill rotWithShape="1">
          <a:blip r:embed="rId10">
            <a:alphaModFix/>
          </a:blip>
          <a:srcRect b="0" l="0" r="0" t="0"/>
          <a:stretch/>
        </p:blipFill>
        <p:spPr>
          <a:xfrm>
            <a:off x="1092337" y="5695950"/>
            <a:ext cx="1117740" cy="1117600"/>
          </a:xfrm>
          <a:prstGeom prst="rect">
            <a:avLst/>
          </a:prstGeom>
          <a:noFill/>
          <a:ln>
            <a:noFill/>
          </a:ln>
        </p:spPr>
      </p:pic>
      <p:sp>
        <p:nvSpPr>
          <p:cNvPr id="638" name="Google Shape;638;g2dec458e85c_0_585"/>
          <p:cNvSpPr/>
          <p:nvPr/>
        </p:nvSpPr>
        <p:spPr>
          <a:xfrm>
            <a:off x="2413302"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dec458e85c_0_585"/>
          <p:cNvSpPr/>
          <p:nvPr/>
        </p:nvSpPr>
        <p:spPr>
          <a:xfrm>
            <a:off x="2413302" y="56896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Valtorin</a:t>
            </a:r>
            <a:endParaRPr b="0" i="0" sz="3200" u="none" cap="none" strike="noStrike">
              <a:solidFill>
                <a:schemeClr val="dk1"/>
              </a:solidFill>
              <a:latin typeface="Calibri"/>
              <a:ea typeface="Calibri"/>
              <a:cs typeface="Calibri"/>
              <a:sym typeface="Calibri"/>
            </a:endParaRPr>
          </a:p>
        </p:txBody>
      </p:sp>
      <p:sp>
        <p:nvSpPr>
          <p:cNvPr id="640" name="Google Shape;640;g2dec458e85c_0_585"/>
          <p:cNvSpPr/>
          <p:nvPr/>
        </p:nvSpPr>
        <p:spPr>
          <a:xfrm>
            <a:off x="2413302" y="6210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41" name="Google Shape;641;g2dec458e85c_0_585"/>
          <p:cNvSpPr/>
          <p:nvPr/>
        </p:nvSpPr>
        <p:spPr>
          <a:xfrm>
            <a:off x="3835879" y="78232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dec458e85c_0_585"/>
          <p:cNvPicPr preferRelativeResize="0"/>
          <p:nvPr/>
        </p:nvPicPr>
        <p:blipFill rotWithShape="1">
          <a:blip r:embed="rId11">
            <a:alphaModFix/>
          </a:blip>
          <a:srcRect b="0" l="0" r="0" t="0"/>
          <a:stretch/>
        </p:blipFill>
        <p:spPr>
          <a:xfrm>
            <a:off x="4140718" y="8032750"/>
            <a:ext cx="1117740" cy="1117600"/>
          </a:xfrm>
          <a:prstGeom prst="rect">
            <a:avLst/>
          </a:prstGeom>
          <a:noFill/>
          <a:ln>
            <a:noFill/>
          </a:ln>
        </p:spPr>
      </p:pic>
      <p:sp>
        <p:nvSpPr>
          <p:cNvPr id="643" name="Google Shape;643;g2dec458e85c_0_585"/>
          <p:cNvSpPr/>
          <p:nvPr/>
        </p:nvSpPr>
        <p:spPr>
          <a:xfrm>
            <a:off x="5461683" y="8026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dec458e85c_0_585"/>
          <p:cNvSpPr/>
          <p:nvPr/>
        </p:nvSpPr>
        <p:spPr>
          <a:xfrm>
            <a:off x="5461683" y="80264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Lucian</a:t>
            </a:r>
            <a:endParaRPr b="0" i="0" sz="3200" u="none" cap="none" strike="noStrike">
              <a:solidFill>
                <a:schemeClr val="dk1"/>
              </a:solidFill>
              <a:latin typeface="Calibri"/>
              <a:ea typeface="Calibri"/>
              <a:cs typeface="Calibri"/>
              <a:sym typeface="Calibri"/>
            </a:endParaRPr>
          </a:p>
        </p:txBody>
      </p:sp>
      <p:sp>
        <p:nvSpPr>
          <p:cNvPr id="645" name="Google Shape;645;g2dec458e85c_0_585"/>
          <p:cNvSpPr/>
          <p:nvPr/>
        </p:nvSpPr>
        <p:spPr>
          <a:xfrm>
            <a:off x="5461683" y="854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46" name="Google Shape;646;g2dec458e85c_0_585"/>
          <p:cNvSpPr/>
          <p:nvPr/>
        </p:nvSpPr>
        <p:spPr>
          <a:xfrm>
            <a:off x="3835879" y="102108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dec458e85c_0_585"/>
          <p:cNvPicPr preferRelativeResize="0"/>
          <p:nvPr/>
        </p:nvPicPr>
        <p:blipFill rotWithShape="1">
          <a:blip r:embed="rId12">
            <a:alphaModFix/>
          </a:blip>
          <a:srcRect b="0" l="0" r="0" t="0"/>
          <a:stretch/>
        </p:blipFill>
        <p:spPr>
          <a:xfrm>
            <a:off x="4140718" y="10420350"/>
            <a:ext cx="1117740" cy="1117600"/>
          </a:xfrm>
          <a:prstGeom prst="rect">
            <a:avLst/>
          </a:prstGeom>
          <a:noFill/>
          <a:ln>
            <a:noFill/>
          </a:ln>
        </p:spPr>
      </p:pic>
      <p:sp>
        <p:nvSpPr>
          <p:cNvPr id="648" name="Google Shape;648;g2dec458e85c_0_585"/>
          <p:cNvSpPr/>
          <p:nvPr/>
        </p:nvSpPr>
        <p:spPr>
          <a:xfrm>
            <a:off x="5461683" y="10414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dec458e85c_0_585"/>
          <p:cNvSpPr/>
          <p:nvPr/>
        </p:nvSpPr>
        <p:spPr>
          <a:xfrm>
            <a:off x="5461683" y="104140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Cedric</a:t>
            </a:r>
            <a:endParaRPr b="0" i="0" sz="3200" u="none" cap="none" strike="noStrike">
              <a:solidFill>
                <a:schemeClr val="dk1"/>
              </a:solidFill>
              <a:latin typeface="Calibri"/>
              <a:ea typeface="Calibri"/>
              <a:cs typeface="Calibri"/>
              <a:sym typeface="Calibri"/>
            </a:endParaRPr>
          </a:p>
        </p:txBody>
      </p:sp>
      <p:sp>
        <p:nvSpPr>
          <p:cNvPr id="650" name="Google Shape;650;g2dec458e85c_0_585"/>
          <p:cNvSpPr/>
          <p:nvPr/>
        </p:nvSpPr>
        <p:spPr>
          <a:xfrm>
            <a:off x="5461683" y="10934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51" name="Google Shape;651;g2dec458e85c_0_585"/>
          <p:cNvSpPr/>
          <p:nvPr/>
        </p:nvSpPr>
        <p:spPr>
          <a:xfrm>
            <a:off x="15343518" y="78486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dec458e85c_0_585"/>
          <p:cNvPicPr preferRelativeResize="0"/>
          <p:nvPr/>
        </p:nvPicPr>
        <p:blipFill rotWithShape="1">
          <a:blip r:embed="rId13">
            <a:alphaModFix/>
          </a:blip>
          <a:srcRect b="0" l="0" r="0" t="0"/>
          <a:stretch/>
        </p:blipFill>
        <p:spPr>
          <a:xfrm>
            <a:off x="15648356" y="8058150"/>
            <a:ext cx="1117740" cy="1117600"/>
          </a:xfrm>
          <a:prstGeom prst="rect">
            <a:avLst/>
          </a:prstGeom>
          <a:noFill/>
          <a:ln>
            <a:noFill/>
          </a:ln>
        </p:spPr>
      </p:pic>
      <p:sp>
        <p:nvSpPr>
          <p:cNvPr id="653" name="Google Shape;653;g2dec458e85c_0_585"/>
          <p:cNvSpPr/>
          <p:nvPr/>
        </p:nvSpPr>
        <p:spPr>
          <a:xfrm>
            <a:off x="16969321" y="80518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dec458e85c_0_585"/>
          <p:cNvSpPr/>
          <p:nvPr/>
        </p:nvSpPr>
        <p:spPr>
          <a:xfrm>
            <a:off x="16969321" y="80518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Elvina</a:t>
            </a:r>
            <a:endParaRPr b="0" i="0" sz="3200" u="none" cap="none" strike="noStrike">
              <a:solidFill>
                <a:schemeClr val="dk1"/>
              </a:solidFill>
              <a:latin typeface="Calibri"/>
              <a:ea typeface="Calibri"/>
              <a:cs typeface="Calibri"/>
              <a:sym typeface="Calibri"/>
            </a:endParaRPr>
          </a:p>
        </p:txBody>
      </p:sp>
      <p:sp>
        <p:nvSpPr>
          <p:cNvPr id="655" name="Google Shape;655;g2dec458e85c_0_585"/>
          <p:cNvSpPr/>
          <p:nvPr/>
        </p:nvSpPr>
        <p:spPr>
          <a:xfrm>
            <a:off x="16969321" y="8572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56" name="Google Shape;656;g2dec458e85c_0_585"/>
          <p:cNvSpPr/>
          <p:nvPr/>
        </p:nvSpPr>
        <p:spPr>
          <a:xfrm>
            <a:off x="15343518" y="102108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dec458e85c_0_585"/>
          <p:cNvPicPr preferRelativeResize="0"/>
          <p:nvPr/>
        </p:nvPicPr>
        <p:blipFill rotWithShape="1">
          <a:blip r:embed="rId14">
            <a:alphaModFix/>
          </a:blip>
          <a:srcRect b="0" l="0" r="0" t="0"/>
          <a:stretch/>
        </p:blipFill>
        <p:spPr>
          <a:xfrm>
            <a:off x="15648356" y="10420350"/>
            <a:ext cx="1117740" cy="1117600"/>
          </a:xfrm>
          <a:prstGeom prst="rect">
            <a:avLst/>
          </a:prstGeom>
          <a:noFill/>
          <a:ln>
            <a:noFill/>
          </a:ln>
        </p:spPr>
      </p:pic>
      <p:sp>
        <p:nvSpPr>
          <p:cNvPr id="658" name="Google Shape;658;g2dec458e85c_0_585"/>
          <p:cNvSpPr/>
          <p:nvPr/>
        </p:nvSpPr>
        <p:spPr>
          <a:xfrm>
            <a:off x="16969321" y="10414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dec458e85c_0_585"/>
          <p:cNvSpPr/>
          <p:nvPr/>
        </p:nvSpPr>
        <p:spPr>
          <a:xfrm>
            <a:off x="16969321" y="104140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Seraphina</a:t>
            </a:r>
            <a:endParaRPr b="0" i="0" sz="3200" u="none" cap="none" strike="noStrike">
              <a:solidFill>
                <a:schemeClr val="dk1"/>
              </a:solidFill>
              <a:latin typeface="Calibri"/>
              <a:ea typeface="Calibri"/>
              <a:cs typeface="Calibri"/>
              <a:sym typeface="Calibri"/>
            </a:endParaRPr>
          </a:p>
        </p:txBody>
      </p:sp>
      <p:sp>
        <p:nvSpPr>
          <p:cNvPr id="660" name="Google Shape;660;g2dec458e85c_0_585"/>
          <p:cNvSpPr/>
          <p:nvPr/>
        </p:nvSpPr>
        <p:spPr>
          <a:xfrm>
            <a:off x="16969321" y="10934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61" name="Google Shape;661;g2dec458e85c_0_585"/>
          <p:cNvSpPr/>
          <p:nvPr/>
        </p:nvSpPr>
        <p:spPr>
          <a:xfrm>
            <a:off x="6681035"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dec458e85c_0_585"/>
          <p:cNvPicPr preferRelativeResize="0"/>
          <p:nvPr/>
        </p:nvPicPr>
        <p:blipFill rotWithShape="1">
          <a:blip r:embed="rId15">
            <a:alphaModFix/>
          </a:blip>
          <a:srcRect b="0" l="0" r="0" t="0"/>
          <a:stretch/>
        </p:blipFill>
        <p:spPr>
          <a:xfrm>
            <a:off x="6985873" y="5695950"/>
            <a:ext cx="1117740" cy="1117600"/>
          </a:xfrm>
          <a:prstGeom prst="rect">
            <a:avLst/>
          </a:prstGeom>
          <a:noFill/>
          <a:ln>
            <a:noFill/>
          </a:ln>
        </p:spPr>
      </p:pic>
      <p:sp>
        <p:nvSpPr>
          <p:cNvPr id="663" name="Google Shape;663;g2dec458e85c_0_585"/>
          <p:cNvSpPr/>
          <p:nvPr/>
        </p:nvSpPr>
        <p:spPr>
          <a:xfrm>
            <a:off x="8306838"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dec458e85c_0_585"/>
          <p:cNvSpPr/>
          <p:nvPr/>
        </p:nvSpPr>
        <p:spPr>
          <a:xfrm>
            <a:off x="8306838" y="56896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Aurielle</a:t>
            </a:r>
            <a:endParaRPr b="0" i="0" sz="3200" u="none" cap="none" strike="noStrike">
              <a:solidFill>
                <a:schemeClr val="dk1"/>
              </a:solidFill>
              <a:latin typeface="Calibri"/>
              <a:ea typeface="Calibri"/>
              <a:cs typeface="Calibri"/>
              <a:sym typeface="Calibri"/>
            </a:endParaRPr>
          </a:p>
        </p:txBody>
      </p:sp>
      <p:sp>
        <p:nvSpPr>
          <p:cNvPr id="665" name="Google Shape;665;g2dec458e85c_0_585"/>
          <p:cNvSpPr/>
          <p:nvPr/>
        </p:nvSpPr>
        <p:spPr>
          <a:xfrm>
            <a:off x="8306838" y="6210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66" name="Google Shape;666;g2dec458e85c_0_585"/>
          <p:cNvSpPr/>
          <p:nvPr/>
        </p:nvSpPr>
        <p:spPr>
          <a:xfrm>
            <a:off x="18468108"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dec458e85c_0_585"/>
          <p:cNvPicPr preferRelativeResize="0"/>
          <p:nvPr/>
        </p:nvPicPr>
        <p:blipFill rotWithShape="1">
          <a:blip r:embed="rId16">
            <a:alphaModFix/>
          </a:blip>
          <a:srcRect b="0" l="0" r="0" t="0"/>
          <a:stretch/>
        </p:blipFill>
        <p:spPr>
          <a:xfrm>
            <a:off x="18772946" y="5695950"/>
            <a:ext cx="1117740" cy="1117600"/>
          </a:xfrm>
          <a:prstGeom prst="rect">
            <a:avLst/>
          </a:prstGeom>
          <a:noFill/>
          <a:ln>
            <a:noFill/>
          </a:ln>
        </p:spPr>
      </p:pic>
      <p:sp>
        <p:nvSpPr>
          <p:cNvPr id="668" name="Google Shape;668;g2dec458e85c_0_585"/>
          <p:cNvSpPr/>
          <p:nvPr/>
        </p:nvSpPr>
        <p:spPr>
          <a:xfrm>
            <a:off x="20093911"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dec458e85c_0_585"/>
          <p:cNvSpPr/>
          <p:nvPr/>
        </p:nvSpPr>
        <p:spPr>
          <a:xfrm>
            <a:off x="20093911" y="56896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Dariana</a:t>
            </a:r>
            <a:endParaRPr b="0" i="0" sz="3200" u="none" cap="none" strike="noStrike">
              <a:solidFill>
                <a:schemeClr val="dk1"/>
              </a:solidFill>
              <a:latin typeface="Calibri"/>
              <a:ea typeface="Calibri"/>
              <a:cs typeface="Calibri"/>
              <a:sym typeface="Calibri"/>
            </a:endParaRPr>
          </a:p>
        </p:txBody>
      </p:sp>
      <p:sp>
        <p:nvSpPr>
          <p:cNvPr id="670" name="Google Shape;670;g2dec458e85c_0_585"/>
          <p:cNvSpPr/>
          <p:nvPr/>
        </p:nvSpPr>
        <p:spPr>
          <a:xfrm>
            <a:off x="20093911" y="6210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71" name="Google Shape;671;g2dec458e85c_0_585"/>
          <p:cNvSpPr/>
          <p:nvPr/>
        </p:nvSpPr>
        <p:spPr>
          <a:xfrm>
            <a:off x="12574572"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dec458e85c_0_585"/>
          <p:cNvPicPr preferRelativeResize="0"/>
          <p:nvPr/>
        </p:nvPicPr>
        <p:blipFill rotWithShape="1">
          <a:blip r:embed="rId17">
            <a:alphaModFix/>
          </a:blip>
          <a:srcRect b="0" l="0" r="0" t="0"/>
          <a:stretch/>
        </p:blipFill>
        <p:spPr>
          <a:xfrm>
            <a:off x="12879410" y="5695950"/>
            <a:ext cx="1117740" cy="1117600"/>
          </a:xfrm>
          <a:prstGeom prst="rect">
            <a:avLst/>
          </a:prstGeom>
          <a:noFill/>
          <a:ln>
            <a:noFill/>
          </a:ln>
        </p:spPr>
      </p:pic>
      <p:sp>
        <p:nvSpPr>
          <p:cNvPr id="673" name="Google Shape;673;g2dec458e85c_0_585"/>
          <p:cNvSpPr/>
          <p:nvPr/>
        </p:nvSpPr>
        <p:spPr>
          <a:xfrm>
            <a:off x="14200375"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dec458e85c_0_585"/>
          <p:cNvSpPr/>
          <p:nvPr/>
        </p:nvSpPr>
        <p:spPr>
          <a:xfrm>
            <a:off x="14200375" y="5689600"/>
            <a:ext cx="36918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Theronis</a:t>
            </a:r>
            <a:endParaRPr b="0" i="0" sz="3200" u="none" cap="none" strike="noStrike">
              <a:solidFill>
                <a:schemeClr val="dk1"/>
              </a:solidFill>
              <a:latin typeface="Calibri"/>
              <a:ea typeface="Calibri"/>
              <a:cs typeface="Calibri"/>
              <a:sym typeface="Calibri"/>
            </a:endParaRPr>
          </a:p>
        </p:txBody>
      </p:sp>
      <p:sp>
        <p:nvSpPr>
          <p:cNvPr id="675" name="Google Shape;675;g2dec458e85c_0_585"/>
          <p:cNvSpPr/>
          <p:nvPr/>
        </p:nvSpPr>
        <p:spPr>
          <a:xfrm>
            <a:off x="14200375" y="6210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76" name="Google Shape;676;g2dec458e85c_0_585"/>
          <p:cNvPicPr preferRelativeResize="0"/>
          <p:nvPr/>
        </p:nvPicPr>
        <p:blipFill rotWithShape="1">
          <a:blip r:embed="rId18">
            <a:alphaModFix/>
          </a:blip>
          <a:srcRect b="0" l="0" r="0" t="0"/>
          <a:stretch/>
        </p:blipFill>
        <p:spPr>
          <a:xfrm>
            <a:off x="3353219" y="5067300"/>
            <a:ext cx="17680610" cy="12700"/>
          </a:xfrm>
          <a:prstGeom prst="rect">
            <a:avLst/>
          </a:prstGeom>
          <a:noFill/>
          <a:ln>
            <a:noFill/>
          </a:ln>
        </p:spPr>
      </p:pic>
      <p:pic>
        <p:nvPicPr>
          <p:cNvPr descr=" " id="677" name="Google Shape;677;g2dec458e85c_0_585"/>
          <p:cNvPicPr preferRelativeResize="0"/>
          <p:nvPr/>
        </p:nvPicPr>
        <p:blipFill rotWithShape="1">
          <a:blip r:embed="rId19">
            <a:alphaModFix/>
          </a:blip>
          <a:srcRect b="0" l="0" r="0" t="0"/>
          <a:stretch/>
        </p:blipFill>
        <p:spPr>
          <a:xfrm>
            <a:off x="13006426" y="4673600"/>
            <a:ext cx="12702" cy="406400"/>
          </a:xfrm>
          <a:prstGeom prst="rect">
            <a:avLst/>
          </a:prstGeom>
          <a:noFill/>
          <a:ln>
            <a:noFill/>
          </a:ln>
        </p:spPr>
      </p:pic>
      <p:pic>
        <p:nvPicPr>
          <p:cNvPr descr=" " id="678" name="Google Shape;678;g2dec458e85c_0_585"/>
          <p:cNvPicPr preferRelativeResize="0"/>
          <p:nvPr/>
        </p:nvPicPr>
        <p:blipFill rotWithShape="1">
          <a:blip r:embed="rId20">
            <a:alphaModFix/>
          </a:blip>
          <a:srcRect b="0" l="0" r="0" t="0"/>
          <a:stretch/>
        </p:blipFill>
        <p:spPr>
          <a:xfrm>
            <a:off x="3353219" y="5080000"/>
            <a:ext cx="12702" cy="419100"/>
          </a:xfrm>
          <a:prstGeom prst="rect">
            <a:avLst/>
          </a:prstGeom>
          <a:noFill/>
          <a:ln>
            <a:noFill/>
          </a:ln>
        </p:spPr>
      </p:pic>
      <p:pic>
        <p:nvPicPr>
          <p:cNvPr descr=" " id="679" name="Google Shape;679;g2dec458e85c_0_585"/>
          <p:cNvPicPr preferRelativeResize="0"/>
          <p:nvPr/>
        </p:nvPicPr>
        <p:blipFill rotWithShape="1">
          <a:blip r:embed="rId20">
            <a:alphaModFix/>
          </a:blip>
          <a:srcRect b="0" l="0" r="0" t="0"/>
          <a:stretch/>
        </p:blipFill>
        <p:spPr>
          <a:xfrm>
            <a:off x="9513489" y="5080000"/>
            <a:ext cx="12702" cy="419100"/>
          </a:xfrm>
          <a:prstGeom prst="rect">
            <a:avLst/>
          </a:prstGeom>
          <a:noFill/>
          <a:ln>
            <a:noFill/>
          </a:ln>
        </p:spPr>
      </p:pic>
      <p:pic>
        <p:nvPicPr>
          <p:cNvPr descr=" " id="680" name="Google Shape;680;g2dec458e85c_0_585"/>
          <p:cNvPicPr preferRelativeResize="0"/>
          <p:nvPr/>
        </p:nvPicPr>
        <p:blipFill rotWithShape="1">
          <a:blip r:embed="rId20">
            <a:alphaModFix/>
          </a:blip>
          <a:srcRect b="0" l="0" r="0" t="0"/>
          <a:stretch/>
        </p:blipFill>
        <p:spPr>
          <a:xfrm>
            <a:off x="15407026" y="5080000"/>
            <a:ext cx="12702" cy="419100"/>
          </a:xfrm>
          <a:prstGeom prst="rect">
            <a:avLst/>
          </a:prstGeom>
          <a:noFill/>
          <a:ln>
            <a:noFill/>
          </a:ln>
        </p:spPr>
      </p:pic>
      <p:pic>
        <p:nvPicPr>
          <p:cNvPr descr=" " id="681" name="Google Shape;681;g2dec458e85c_0_585"/>
          <p:cNvPicPr preferRelativeResize="0"/>
          <p:nvPr/>
        </p:nvPicPr>
        <p:blipFill rotWithShape="1">
          <a:blip r:embed="rId20">
            <a:alphaModFix/>
          </a:blip>
          <a:srcRect b="0" l="0" r="0" t="0"/>
          <a:stretch/>
        </p:blipFill>
        <p:spPr>
          <a:xfrm>
            <a:off x="21021127" y="5080000"/>
            <a:ext cx="12702" cy="419100"/>
          </a:xfrm>
          <a:prstGeom prst="rect">
            <a:avLst/>
          </a:prstGeom>
          <a:noFill/>
          <a:ln>
            <a:noFill/>
          </a:ln>
        </p:spPr>
      </p:pic>
      <p:pic>
        <p:nvPicPr>
          <p:cNvPr descr=" " id="682" name="Google Shape;682;g2dec458e85c_0_585"/>
          <p:cNvPicPr preferRelativeResize="0"/>
          <p:nvPr/>
        </p:nvPicPr>
        <p:blipFill rotWithShape="1">
          <a:blip r:embed="rId21">
            <a:alphaModFix/>
          </a:blip>
          <a:srcRect b="0" l="0" r="0" t="0"/>
          <a:stretch/>
        </p:blipFill>
        <p:spPr>
          <a:xfrm>
            <a:off x="9513489" y="6896100"/>
            <a:ext cx="12702" cy="4165600"/>
          </a:xfrm>
          <a:prstGeom prst="rect">
            <a:avLst/>
          </a:prstGeom>
          <a:noFill/>
          <a:ln>
            <a:noFill/>
          </a:ln>
        </p:spPr>
      </p:pic>
      <p:pic>
        <p:nvPicPr>
          <p:cNvPr descr=" " id="683" name="Google Shape;683;g2dec458e85c_0_585"/>
          <p:cNvPicPr preferRelativeResize="0"/>
          <p:nvPr/>
        </p:nvPicPr>
        <p:blipFill rotWithShape="1">
          <a:blip r:embed="rId22">
            <a:alphaModFix/>
          </a:blip>
          <a:srcRect b="0" l="0" r="0" t="0"/>
          <a:stretch/>
        </p:blipFill>
        <p:spPr>
          <a:xfrm>
            <a:off x="9322965" y="8585200"/>
            <a:ext cx="203225" cy="12700"/>
          </a:xfrm>
          <a:prstGeom prst="rect">
            <a:avLst/>
          </a:prstGeom>
          <a:noFill/>
          <a:ln>
            <a:noFill/>
          </a:ln>
        </p:spPr>
      </p:pic>
      <p:pic>
        <p:nvPicPr>
          <p:cNvPr descr=" " id="684" name="Google Shape;684;g2dec458e85c_0_585"/>
          <p:cNvPicPr preferRelativeResize="0"/>
          <p:nvPr/>
        </p:nvPicPr>
        <p:blipFill rotWithShape="1">
          <a:blip r:embed="rId22">
            <a:alphaModFix/>
          </a:blip>
          <a:srcRect b="0" l="0" r="0" t="0"/>
          <a:stretch/>
        </p:blipFill>
        <p:spPr>
          <a:xfrm>
            <a:off x="20830603" y="8585200"/>
            <a:ext cx="203225" cy="12700"/>
          </a:xfrm>
          <a:prstGeom prst="rect">
            <a:avLst/>
          </a:prstGeom>
          <a:noFill/>
          <a:ln>
            <a:noFill/>
          </a:ln>
        </p:spPr>
      </p:pic>
      <p:pic>
        <p:nvPicPr>
          <p:cNvPr descr=" " id="685" name="Google Shape;685;g2dec458e85c_0_585"/>
          <p:cNvPicPr preferRelativeResize="0"/>
          <p:nvPr/>
        </p:nvPicPr>
        <p:blipFill rotWithShape="1">
          <a:blip r:embed="rId22">
            <a:alphaModFix/>
          </a:blip>
          <a:srcRect b="0" l="0" r="0" t="0"/>
          <a:stretch/>
        </p:blipFill>
        <p:spPr>
          <a:xfrm>
            <a:off x="9322965" y="11049000"/>
            <a:ext cx="203225" cy="12700"/>
          </a:xfrm>
          <a:prstGeom prst="rect">
            <a:avLst/>
          </a:prstGeom>
          <a:noFill/>
          <a:ln>
            <a:noFill/>
          </a:ln>
        </p:spPr>
      </p:pic>
      <p:pic>
        <p:nvPicPr>
          <p:cNvPr descr=" " id="686" name="Google Shape;686;g2dec458e85c_0_585"/>
          <p:cNvPicPr preferRelativeResize="0"/>
          <p:nvPr/>
        </p:nvPicPr>
        <p:blipFill rotWithShape="1">
          <a:blip r:embed="rId22">
            <a:alphaModFix/>
          </a:blip>
          <a:srcRect b="0" l="0" r="0" t="0"/>
          <a:stretch/>
        </p:blipFill>
        <p:spPr>
          <a:xfrm>
            <a:off x="20830603" y="11049000"/>
            <a:ext cx="203225" cy="12700"/>
          </a:xfrm>
          <a:prstGeom prst="rect">
            <a:avLst/>
          </a:prstGeom>
          <a:noFill/>
          <a:ln>
            <a:noFill/>
          </a:ln>
        </p:spPr>
      </p:pic>
      <p:pic>
        <p:nvPicPr>
          <p:cNvPr descr=" " id="687" name="Google Shape;687;g2dec458e85c_0_585"/>
          <p:cNvPicPr preferRelativeResize="0"/>
          <p:nvPr/>
        </p:nvPicPr>
        <p:blipFill rotWithShape="1">
          <a:blip r:embed="rId23">
            <a:alphaModFix/>
          </a:blip>
          <a:srcRect b="0" l="0" r="0" t="0"/>
          <a:stretch/>
        </p:blipFill>
        <p:spPr>
          <a:xfrm>
            <a:off x="21021127" y="7035800"/>
            <a:ext cx="12702" cy="4025900"/>
          </a:xfrm>
          <a:prstGeom prst="rect">
            <a:avLst/>
          </a:prstGeom>
          <a:noFill/>
          <a:ln>
            <a:noFill/>
          </a:ln>
        </p:spPr>
      </p:pic>
      <p:sp>
        <p:nvSpPr>
          <p:cNvPr id="688" name="Google Shape;688;g2dec458e85c_0_58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89" name="Google Shape;689;g2dec458e85c_0_585"/>
          <p:cNvSpPr/>
          <p:nvPr/>
        </p:nvSpPr>
        <p:spPr>
          <a:xfrm>
            <a:off x="4144951" y="571500"/>
            <a:ext cx="16109700" cy="112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The Organization</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694" name="Shape 694"/>
        <p:cNvGrpSpPr/>
        <p:nvPr/>
      </p:nvGrpSpPr>
      <p:grpSpPr>
        <a:xfrm>
          <a:off x="0" y="0"/>
          <a:ext cx="0" cy="0"/>
          <a:chOff x="0" y="0"/>
          <a:chExt cx="0" cy="0"/>
        </a:xfrm>
      </p:grpSpPr>
      <p:pic>
        <p:nvPicPr>
          <p:cNvPr descr=" " id="695" name="Google Shape;695;g2dec458e85c_0_656"/>
          <p:cNvPicPr preferRelativeResize="0"/>
          <p:nvPr/>
        </p:nvPicPr>
        <p:blipFill rotWithShape="1">
          <a:blip r:embed="rId3">
            <a:alphaModFix/>
          </a:blip>
          <a:srcRect b="0" l="0" r="0" t="0"/>
          <a:stretch/>
        </p:blipFill>
        <p:spPr>
          <a:xfrm>
            <a:off x="7366921" y="0"/>
            <a:ext cx="17020127" cy="13716000"/>
          </a:xfrm>
          <a:prstGeom prst="rect">
            <a:avLst/>
          </a:prstGeom>
          <a:noFill/>
          <a:ln>
            <a:noFill/>
          </a:ln>
        </p:spPr>
      </p:pic>
      <p:pic>
        <p:nvPicPr>
          <p:cNvPr descr=" " id="696" name="Google Shape;696;g2dec458e85c_0_656"/>
          <p:cNvPicPr preferRelativeResize="0"/>
          <p:nvPr/>
        </p:nvPicPr>
        <p:blipFill rotWithShape="1">
          <a:blip r:embed="rId4">
            <a:alphaModFix/>
          </a:blip>
          <a:srcRect b="0" l="0" r="0" t="0"/>
          <a:stretch/>
        </p:blipFill>
        <p:spPr>
          <a:xfrm>
            <a:off x="21554594" y="1943100"/>
            <a:ext cx="2832454" cy="2489200"/>
          </a:xfrm>
          <a:prstGeom prst="rect">
            <a:avLst/>
          </a:prstGeom>
          <a:noFill/>
          <a:ln>
            <a:noFill/>
          </a:ln>
        </p:spPr>
      </p:pic>
      <p:pic>
        <p:nvPicPr>
          <p:cNvPr descr=" " id="697" name="Google Shape;697;g2dec458e85c_0_656"/>
          <p:cNvPicPr preferRelativeResize="0"/>
          <p:nvPr/>
        </p:nvPicPr>
        <p:blipFill rotWithShape="1">
          <a:blip r:embed="rId5">
            <a:alphaModFix/>
          </a:blip>
          <a:srcRect b="0" l="0" r="0" t="0"/>
          <a:stretch/>
        </p:blipFill>
        <p:spPr>
          <a:xfrm>
            <a:off x="4648781" y="5067300"/>
            <a:ext cx="4305838" cy="1790700"/>
          </a:xfrm>
          <a:prstGeom prst="rect">
            <a:avLst/>
          </a:prstGeom>
          <a:noFill/>
          <a:ln>
            <a:noFill/>
          </a:ln>
        </p:spPr>
      </p:pic>
      <p:sp>
        <p:nvSpPr>
          <p:cNvPr id="698" name="Google Shape;698;g2dec458e85c_0_6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dec458e85c_0_65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00" name="Google Shape;700;g2dec458e85c_0_656"/>
          <p:cNvSpPr/>
          <p:nvPr/>
        </p:nvSpPr>
        <p:spPr>
          <a:xfrm>
            <a:off x="11164695" y="3403600"/>
            <a:ext cx="11651700" cy="197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Thank you for choosing EaTemp</a:t>
            </a:r>
            <a:endParaRPr b="0" i="0" sz="6400" u="none" cap="none" strike="noStrike">
              <a:solidFill>
                <a:schemeClr val="dk1"/>
              </a:solidFill>
              <a:latin typeface="Calibri"/>
              <a:ea typeface="Calibri"/>
              <a:cs typeface="Calibri"/>
              <a:sym typeface="Calibri"/>
            </a:endParaRPr>
          </a:p>
        </p:txBody>
      </p:sp>
      <p:sp>
        <p:nvSpPr>
          <p:cNvPr id="701" name="Google Shape;701;g2dec458e85c_0_656"/>
          <p:cNvSpPr/>
          <p:nvPr/>
        </p:nvSpPr>
        <p:spPr>
          <a:xfrm>
            <a:off x="11164695" y="5918200"/>
            <a:ext cx="110970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2" name="Google Shape;702;g2dec458e85c_0_65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03" name="Google Shape;703;g2dec458e85c_0_656"/>
          <p:cNvPicPr preferRelativeResize="0"/>
          <p:nvPr/>
        </p:nvPicPr>
        <p:blipFill rotWithShape="1">
          <a:blip r:embed="rId8">
            <a:alphaModFix/>
          </a:blip>
          <a:srcRect b="0" l="0" r="0" t="0"/>
          <a:stretch/>
        </p:blipFill>
        <p:spPr>
          <a:xfrm>
            <a:off x="0" y="1676400"/>
            <a:ext cx="11164695" cy="10121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42" name="Shape 42"/>
        <p:cNvGrpSpPr/>
        <p:nvPr/>
      </p:nvGrpSpPr>
      <p:grpSpPr>
        <a:xfrm>
          <a:off x="0" y="0"/>
          <a:ext cx="0" cy="0"/>
          <a:chOff x="0" y="0"/>
          <a:chExt cx="0" cy="0"/>
        </a:xfrm>
      </p:grpSpPr>
      <p:pic>
        <p:nvPicPr>
          <p:cNvPr descr=" " id="43" name="Google Shape;43;g2dec458e85c_0_25"/>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44" name="Google Shape;44;g2dec458e85c_0_25"/>
          <p:cNvPicPr preferRelativeResize="0"/>
          <p:nvPr/>
        </p:nvPicPr>
        <p:blipFill rotWithShape="1">
          <a:blip r:embed="rId4">
            <a:alphaModFix/>
          </a:blip>
          <a:srcRect b="0" l="0" r="0" t="0"/>
          <a:stretch/>
        </p:blipFill>
        <p:spPr>
          <a:xfrm>
            <a:off x="9087502" y="7425299"/>
            <a:ext cx="15299545" cy="6290701"/>
          </a:xfrm>
          <a:prstGeom prst="rect">
            <a:avLst/>
          </a:prstGeom>
          <a:noFill/>
          <a:ln>
            <a:noFill/>
          </a:ln>
        </p:spPr>
      </p:pic>
      <p:pic>
        <p:nvPicPr>
          <p:cNvPr descr=" " id="45" name="Google Shape;45;g2dec458e85c_0_25"/>
          <p:cNvPicPr preferRelativeResize="0"/>
          <p:nvPr/>
        </p:nvPicPr>
        <p:blipFill rotWithShape="1">
          <a:blip r:embed="rId5">
            <a:alphaModFix/>
          </a:blip>
          <a:srcRect b="0" l="0" r="0" t="0"/>
          <a:stretch/>
        </p:blipFill>
        <p:spPr>
          <a:xfrm>
            <a:off x="20043105" y="3238500"/>
            <a:ext cx="3721565" cy="1574800"/>
          </a:xfrm>
          <a:prstGeom prst="rect">
            <a:avLst/>
          </a:prstGeom>
          <a:noFill/>
          <a:ln>
            <a:noFill/>
          </a:ln>
        </p:spPr>
      </p:pic>
      <p:pic>
        <p:nvPicPr>
          <p:cNvPr descr=" " id="46" name="Google Shape;46;g2dec458e85c_0_25"/>
          <p:cNvPicPr preferRelativeResize="0"/>
          <p:nvPr/>
        </p:nvPicPr>
        <p:blipFill rotWithShape="1">
          <a:blip r:embed="rId6">
            <a:alphaModFix/>
          </a:blip>
          <a:srcRect b="0" l="0" r="0" t="0"/>
          <a:stretch/>
        </p:blipFill>
        <p:spPr>
          <a:xfrm>
            <a:off x="647781" y="4813300"/>
            <a:ext cx="7150994" cy="2971800"/>
          </a:xfrm>
          <a:prstGeom prst="rect">
            <a:avLst/>
          </a:prstGeom>
          <a:noFill/>
          <a:ln>
            <a:noFill/>
          </a:ln>
        </p:spPr>
      </p:pic>
      <p:sp>
        <p:nvSpPr>
          <p:cNvPr id="47" name="Google Shape;47;g2dec458e85c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dec458e85c_0_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9" name="Google Shape;49;g2dec458e85c_0_25"/>
          <p:cNvSpPr/>
          <p:nvPr/>
        </p:nvSpPr>
        <p:spPr>
          <a:xfrm>
            <a:off x="3378622" y="1320800"/>
            <a:ext cx="180489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9600"/>
              <a:buFont typeface="Syncopate"/>
              <a:buNone/>
            </a:pPr>
            <a:r>
              <a:rPr b="1" i="0" lang="en-US" sz="9600" u="none" cap="none" strike="noStrike">
                <a:solidFill>
                  <a:srgbClr val="226994"/>
                </a:solidFill>
                <a:latin typeface="Syncopate"/>
                <a:ea typeface="Syncopate"/>
                <a:cs typeface="Syncopate"/>
                <a:sym typeface="Syncopate"/>
              </a:rPr>
              <a:t>Table of Contents</a:t>
            </a:r>
            <a:endParaRPr b="0" i="0" sz="9600" u="none" cap="none" strike="noStrike">
              <a:solidFill>
                <a:schemeClr val="dk1"/>
              </a:solidFill>
              <a:latin typeface="Calibri"/>
              <a:ea typeface="Calibri"/>
              <a:cs typeface="Calibri"/>
              <a:sym typeface="Calibri"/>
            </a:endParaRPr>
          </a:p>
        </p:txBody>
      </p:sp>
      <p:sp>
        <p:nvSpPr>
          <p:cNvPr id="50" name="Google Shape;50;g2dec458e85c_0_25"/>
          <p:cNvSpPr/>
          <p:nvPr/>
        </p:nvSpPr>
        <p:spPr>
          <a:xfrm>
            <a:off x="87641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dec458e85c_0_25"/>
          <p:cNvSpPr/>
          <p:nvPr/>
        </p:nvSpPr>
        <p:spPr>
          <a:xfrm>
            <a:off x="876410" y="4051300"/>
            <a:ext cx="1625700" cy="1625700"/>
          </a:xfrm>
          <a:prstGeom prst="roundRect">
            <a:avLst>
              <a:gd fmla="val 781313" name="adj"/>
            </a:avLst>
          </a:prstGeom>
          <a:solidFill>
            <a:srgbClr val="378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dec458e85c_0_25"/>
          <p:cNvSpPr/>
          <p:nvPr/>
        </p:nvSpPr>
        <p:spPr>
          <a:xfrm>
            <a:off x="1248989" y="4512733"/>
            <a:ext cx="8805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Syncopate"/>
              <a:buNone/>
            </a:pPr>
            <a:r>
              <a:rPr b="1" i="0" lang="en-US" sz="4000" u="none" cap="none" strike="noStrike">
                <a:solidFill>
                  <a:srgbClr val="FFFFFF"/>
                </a:solidFill>
                <a:latin typeface="Syncopate"/>
                <a:ea typeface="Syncopate"/>
                <a:cs typeface="Syncopate"/>
                <a:sym typeface="Syncopate"/>
              </a:rPr>
              <a:t>01</a:t>
            </a:r>
            <a:endParaRPr b="0" i="0" sz="4000" u="none" cap="none" strike="noStrike">
              <a:solidFill>
                <a:schemeClr val="dk1"/>
              </a:solidFill>
              <a:latin typeface="Calibri"/>
              <a:ea typeface="Calibri"/>
              <a:cs typeface="Calibri"/>
              <a:sym typeface="Calibri"/>
            </a:endParaRPr>
          </a:p>
        </p:txBody>
      </p:sp>
      <p:sp>
        <p:nvSpPr>
          <p:cNvPr id="53" name="Google Shape;53;g2dec458e85c_0_25"/>
          <p:cNvSpPr/>
          <p:nvPr/>
        </p:nvSpPr>
        <p:spPr>
          <a:xfrm>
            <a:off x="2705438" y="4241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dec458e85c_0_25"/>
          <p:cNvSpPr/>
          <p:nvPr/>
        </p:nvSpPr>
        <p:spPr>
          <a:xfrm>
            <a:off x="2705438" y="4241800"/>
            <a:ext cx="56565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Introduction</a:t>
            </a:r>
            <a:endParaRPr b="0" i="0" sz="4000" u="none" cap="none" strike="noStrike">
              <a:solidFill>
                <a:schemeClr val="dk1"/>
              </a:solidFill>
              <a:latin typeface="Calibri"/>
              <a:ea typeface="Calibri"/>
              <a:cs typeface="Calibri"/>
              <a:sym typeface="Calibri"/>
            </a:endParaRPr>
          </a:p>
        </p:txBody>
      </p:sp>
      <p:sp>
        <p:nvSpPr>
          <p:cNvPr id="55" name="Google Shape;55;g2dec458e85c_0_25"/>
          <p:cNvSpPr/>
          <p:nvPr/>
        </p:nvSpPr>
        <p:spPr>
          <a:xfrm>
            <a:off x="2705438" y="4876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dec458e85c_0_25"/>
          <p:cNvSpPr/>
          <p:nvPr/>
        </p:nvSpPr>
        <p:spPr>
          <a:xfrm>
            <a:off x="87641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dec458e85c_0_25"/>
          <p:cNvSpPr/>
          <p:nvPr/>
        </p:nvSpPr>
        <p:spPr>
          <a:xfrm>
            <a:off x="876410" y="7035800"/>
            <a:ext cx="1625700" cy="1625700"/>
          </a:xfrm>
          <a:prstGeom prst="roundRect">
            <a:avLst>
              <a:gd fmla="val 781313" name="adj"/>
            </a:avLst>
          </a:prstGeom>
          <a:solidFill>
            <a:srgbClr val="378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dec458e85c_0_25"/>
          <p:cNvSpPr/>
          <p:nvPr/>
        </p:nvSpPr>
        <p:spPr>
          <a:xfrm>
            <a:off x="1166429" y="7497233"/>
            <a:ext cx="10458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Syncopate"/>
              <a:buNone/>
            </a:pPr>
            <a:r>
              <a:rPr b="1" i="0" lang="en-US" sz="4000" u="none" cap="none" strike="noStrike">
                <a:solidFill>
                  <a:srgbClr val="FFFFFF"/>
                </a:solidFill>
                <a:latin typeface="Syncopate"/>
                <a:ea typeface="Syncopate"/>
                <a:cs typeface="Syncopate"/>
                <a:sym typeface="Syncopate"/>
              </a:rPr>
              <a:t>03</a:t>
            </a:r>
            <a:endParaRPr b="0" i="0" sz="4000" u="none" cap="none" strike="noStrike">
              <a:solidFill>
                <a:schemeClr val="dk1"/>
              </a:solidFill>
              <a:latin typeface="Calibri"/>
              <a:ea typeface="Calibri"/>
              <a:cs typeface="Calibri"/>
              <a:sym typeface="Calibri"/>
            </a:endParaRPr>
          </a:p>
        </p:txBody>
      </p:sp>
      <p:sp>
        <p:nvSpPr>
          <p:cNvPr id="59" name="Google Shape;59;g2dec458e85c_0_25"/>
          <p:cNvSpPr/>
          <p:nvPr/>
        </p:nvSpPr>
        <p:spPr>
          <a:xfrm>
            <a:off x="2705438" y="72263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dec458e85c_0_25"/>
          <p:cNvSpPr/>
          <p:nvPr/>
        </p:nvSpPr>
        <p:spPr>
          <a:xfrm>
            <a:off x="2705438" y="7226300"/>
            <a:ext cx="56565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Wonders</a:t>
            </a:r>
            <a:endParaRPr b="0" i="0" sz="4000" u="none" cap="none" strike="noStrike">
              <a:solidFill>
                <a:schemeClr val="dk1"/>
              </a:solidFill>
              <a:latin typeface="Calibri"/>
              <a:ea typeface="Calibri"/>
              <a:cs typeface="Calibri"/>
              <a:sym typeface="Calibri"/>
            </a:endParaRPr>
          </a:p>
        </p:txBody>
      </p:sp>
      <p:sp>
        <p:nvSpPr>
          <p:cNvPr id="61" name="Google Shape;61;g2dec458e85c_0_25"/>
          <p:cNvSpPr/>
          <p:nvPr/>
        </p:nvSpPr>
        <p:spPr>
          <a:xfrm>
            <a:off x="2705438" y="7861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2dec458e85c_0_25"/>
          <p:cNvSpPr/>
          <p:nvPr/>
        </p:nvSpPr>
        <p:spPr>
          <a:xfrm>
            <a:off x="87641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dec458e85c_0_25"/>
          <p:cNvSpPr/>
          <p:nvPr/>
        </p:nvSpPr>
        <p:spPr>
          <a:xfrm>
            <a:off x="876410" y="10020300"/>
            <a:ext cx="1625700" cy="1625700"/>
          </a:xfrm>
          <a:prstGeom prst="roundRect">
            <a:avLst>
              <a:gd fmla="val 781313" name="adj"/>
            </a:avLst>
          </a:prstGeom>
          <a:solidFill>
            <a:srgbClr val="378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dec458e85c_0_25"/>
          <p:cNvSpPr/>
          <p:nvPr/>
        </p:nvSpPr>
        <p:spPr>
          <a:xfrm>
            <a:off x="1166429" y="10481733"/>
            <a:ext cx="10458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Syncopate"/>
              <a:buNone/>
            </a:pPr>
            <a:r>
              <a:rPr b="1" i="0" lang="en-US" sz="4000" u="none" cap="none" strike="noStrike">
                <a:solidFill>
                  <a:srgbClr val="FFFFFF"/>
                </a:solidFill>
                <a:latin typeface="Syncopate"/>
                <a:ea typeface="Syncopate"/>
                <a:cs typeface="Syncopate"/>
                <a:sym typeface="Syncopate"/>
              </a:rPr>
              <a:t>05</a:t>
            </a:r>
            <a:endParaRPr b="0" i="0" sz="4000" u="none" cap="none" strike="noStrike">
              <a:solidFill>
                <a:schemeClr val="dk1"/>
              </a:solidFill>
              <a:latin typeface="Calibri"/>
              <a:ea typeface="Calibri"/>
              <a:cs typeface="Calibri"/>
              <a:sym typeface="Calibri"/>
            </a:endParaRPr>
          </a:p>
        </p:txBody>
      </p:sp>
      <p:sp>
        <p:nvSpPr>
          <p:cNvPr id="65" name="Google Shape;65;g2dec458e85c_0_25"/>
          <p:cNvSpPr/>
          <p:nvPr/>
        </p:nvSpPr>
        <p:spPr>
          <a:xfrm>
            <a:off x="2705438" y="10210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dec458e85c_0_25"/>
          <p:cNvSpPr/>
          <p:nvPr/>
        </p:nvSpPr>
        <p:spPr>
          <a:xfrm>
            <a:off x="2705438" y="10210800"/>
            <a:ext cx="56565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Adventure</a:t>
            </a:r>
            <a:endParaRPr b="0" i="0" sz="4000" u="none" cap="none" strike="noStrike">
              <a:solidFill>
                <a:schemeClr val="dk1"/>
              </a:solidFill>
              <a:latin typeface="Calibri"/>
              <a:ea typeface="Calibri"/>
              <a:cs typeface="Calibri"/>
              <a:sym typeface="Calibri"/>
            </a:endParaRPr>
          </a:p>
        </p:txBody>
      </p:sp>
      <p:sp>
        <p:nvSpPr>
          <p:cNvPr id="67" name="Google Shape;67;g2dec458e85c_0_25"/>
          <p:cNvSpPr/>
          <p:nvPr/>
        </p:nvSpPr>
        <p:spPr>
          <a:xfrm>
            <a:off x="2705438" y="10845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68" name="Google Shape;68;g2dec458e85c_0_25"/>
          <p:cNvSpPr/>
          <p:nvPr/>
        </p:nvSpPr>
        <p:spPr>
          <a:xfrm>
            <a:off x="8344943"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dec458e85c_0_25"/>
          <p:cNvSpPr/>
          <p:nvPr/>
        </p:nvSpPr>
        <p:spPr>
          <a:xfrm>
            <a:off x="8344943" y="4051300"/>
            <a:ext cx="1625700" cy="1625700"/>
          </a:xfrm>
          <a:prstGeom prst="roundRect">
            <a:avLst>
              <a:gd fmla="val 781313" name="adj"/>
            </a:avLst>
          </a:prstGeom>
          <a:solidFill>
            <a:srgbClr val="378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dec458e85c_0_25"/>
          <p:cNvSpPr/>
          <p:nvPr/>
        </p:nvSpPr>
        <p:spPr>
          <a:xfrm>
            <a:off x="8634963" y="4512733"/>
            <a:ext cx="10458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Syncopate"/>
              <a:buNone/>
            </a:pPr>
            <a:r>
              <a:rPr b="1" i="0" lang="en-US" sz="4000" u="none" cap="none" strike="noStrike">
                <a:solidFill>
                  <a:srgbClr val="FFFFFF"/>
                </a:solidFill>
                <a:latin typeface="Syncopate"/>
                <a:ea typeface="Syncopate"/>
                <a:cs typeface="Syncopate"/>
                <a:sym typeface="Syncopate"/>
              </a:rPr>
              <a:t>02</a:t>
            </a:r>
            <a:endParaRPr b="0" i="0" sz="4000" u="none" cap="none" strike="noStrike">
              <a:solidFill>
                <a:schemeClr val="dk1"/>
              </a:solidFill>
              <a:latin typeface="Calibri"/>
              <a:ea typeface="Calibri"/>
              <a:cs typeface="Calibri"/>
              <a:sym typeface="Calibri"/>
            </a:endParaRPr>
          </a:p>
        </p:txBody>
      </p:sp>
      <p:sp>
        <p:nvSpPr>
          <p:cNvPr id="71" name="Google Shape;71;g2dec458e85c_0_25"/>
          <p:cNvSpPr/>
          <p:nvPr/>
        </p:nvSpPr>
        <p:spPr>
          <a:xfrm>
            <a:off x="10173972" y="4241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dec458e85c_0_25"/>
          <p:cNvSpPr/>
          <p:nvPr/>
        </p:nvSpPr>
        <p:spPr>
          <a:xfrm>
            <a:off x="10173972" y="4241800"/>
            <a:ext cx="56565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Encounters</a:t>
            </a:r>
            <a:endParaRPr b="0" i="0" sz="4000" u="none" cap="none" strike="noStrike">
              <a:solidFill>
                <a:schemeClr val="dk1"/>
              </a:solidFill>
              <a:latin typeface="Calibri"/>
              <a:ea typeface="Calibri"/>
              <a:cs typeface="Calibri"/>
              <a:sym typeface="Calibri"/>
            </a:endParaRPr>
          </a:p>
        </p:txBody>
      </p:sp>
      <p:sp>
        <p:nvSpPr>
          <p:cNvPr id="73" name="Google Shape;73;g2dec458e85c_0_25"/>
          <p:cNvSpPr/>
          <p:nvPr/>
        </p:nvSpPr>
        <p:spPr>
          <a:xfrm>
            <a:off x="10173972" y="4876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4" name="Google Shape;74;g2dec458e85c_0_25"/>
          <p:cNvSpPr/>
          <p:nvPr/>
        </p:nvSpPr>
        <p:spPr>
          <a:xfrm>
            <a:off x="8344943"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dec458e85c_0_25"/>
          <p:cNvSpPr/>
          <p:nvPr/>
        </p:nvSpPr>
        <p:spPr>
          <a:xfrm>
            <a:off x="8344943" y="7035800"/>
            <a:ext cx="1625700" cy="1625700"/>
          </a:xfrm>
          <a:prstGeom prst="roundRect">
            <a:avLst>
              <a:gd fmla="val 781313" name="adj"/>
            </a:avLst>
          </a:prstGeom>
          <a:solidFill>
            <a:srgbClr val="378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dec458e85c_0_25"/>
          <p:cNvSpPr/>
          <p:nvPr/>
        </p:nvSpPr>
        <p:spPr>
          <a:xfrm>
            <a:off x="8634963" y="7497233"/>
            <a:ext cx="10458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Syncopate"/>
              <a:buNone/>
            </a:pPr>
            <a:r>
              <a:rPr b="1" i="0" lang="en-US" sz="4000" u="none" cap="none" strike="noStrike">
                <a:solidFill>
                  <a:srgbClr val="FFFFFF"/>
                </a:solidFill>
                <a:latin typeface="Syncopate"/>
                <a:ea typeface="Syncopate"/>
                <a:cs typeface="Syncopate"/>
                <a:sym typeface="Syncopate"/>
              </a:rPr>
              <a:t>04</a:t>
            </a:r>
            <a:endParaRPr b="0" i="0" sz="4000" u="none" cap="none" strike="noStrike">
              <a:solidFill>
                <a:schemeClr val="dk1"/>
              </a:solidFill>
              <a:latin typeface="Calibri"/>
              <a:ea typeface="Calibri"/>
              <a:cs typeface="Calibri"/>
              <a:sym typeface="Calibri"/>
            </a:endParaRPr>
          </a:p>
        </p:txBody>
      </p:sp>
      <p:sp>
        <p:nvSpPr>
          <p:cNvPr id="77" name="Google Shape;77;g2dec458e85c_0_25"/>
          <p:cNvSpPr/>
          <p:nvPr/>
        </p:nvSpPr>
        <p:spPr>
          <a:xfrm>
            <a:off x="10173972" y="72263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dec458e85c_0_25"/>
          <p:cNvSpPr/>
          <p:nvPr/>
        </p:nvSpPr>
        <p:spPr>
          <a:xfrm>
            <a:off x="10173972" y="7226300"/>
            <a:ext cx="56565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Magic</a:t>
            </a:r>
            <a:endParaRPr b="0" i="0" sz="4000" u="none" cap="none" strike="noStrike">
              <a:solidFill>
                <a:schemeClr val="dk1"/>
              </a:solidFill>
              <a:latin typeface="Calibri"/>
              <a:ea typeface="Calibri"/>
              <a:cs typeface="Calibri"/>
              <a:sym typeface="Calibri"/>
            </a:endParaRPr>
          </a:p>
        </p:txBody>
      </p:sp>
      <p:sp>
        <p:nvSpPr>
          <p:cNvPr id="79" name="Google Shape;79;g2dec458e85c_0_25"/>
          <p:cNvSpPr/>
          <p:nvPr/>
        </p:nvSpPr>
        <p:spPr>
          <a:xfrm>
            <a:off x="10173972" y="7861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0" name="Google Shape;80;g2dec458e85c_0_25"/>
          <p:cNvSpPr/>
          <p:nvPr/>
        </p:nvSpPr>
        <p:spPr>
          <a:xfrm>
            <a:off x="8344943"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dec458e85c_0_25"/>
          <p:cNvSpPr/>
          <p:nvPr/>
        </p:nvSpPr>
        <p:spPr>
          <a:xfrm>
            <a:off x="8344943" y="10020300"/>
            <a:ext cx="1625700" cy="1625700"/>
          </a:xfrm>
          <a:prstGeom prst="roundRect">
            <a:avLst>
              <a:gd fmla="val 781313" name="adj"/>
            </a:avLst>
          </a:prstGeom>
          <a:solidFill>
            <a:srgbClr val="378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dec458e85c_0_25"/>
          <p:cNvSpPr/>
          <p:nvPr/>
        </p:nvSpPr>
        <p:spPr>
          <a:xfrm>
            <a:off x="8622261" y="10481733"/>
            <a:ext cx="10713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Syncopate"/>
              <a:buNone/>
            </a:pPr>
            <a:r>
              <a:rPr b="1" i="0" lang="en-US" sz="4000" u="none" cap="none" strike="noStrike">
                <a:solidFill>
                  <a:srgbClr val="FFFFFF"/>
                </a:solidFill>
                <a:latin typeface="Syncopate"/>
                <a:ea typeface="Syncopate"/>
                <a:cs typeface="Syncopate"/>
                <a:sym typeface="Syncopate"/>
              </a:rPr>
              <a:t>06</a:t>
            </a:r>
            <a:endParaRPr b="0" i="0" sz="4000" u="none" cap="none" strike="noStrike">
              <a:solidFill>
                <a:schemeClr val="dk1"/>
              </a:solidFill>
              <a:latin typeface="Calibri"/>
              <a:ea typeface="Calibri"/>
              <a:cs typeface="Calibri"/>
              <a:sym typeface="Calibri"/>
            </a:endParaRPr>
          </a:p>
        </p:txBody>
      </p:sp>
      <p:sp>
        <p:nvSpPr>
          <p:cNvPr id="83" name="Google Shape;83;g2dec458e85c_0_25"/>
          <p:cNvSpPr/>
          <p:nvPr/>
        </p:nvSpPr>
        <p:spPr>
          <a:xfrm>
            <a:off x="10173972" y="10210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dec458e85c_0_25"/>
          <p:cNvSpPr/>
          <p:nvPr/>
        </p:nvSpPr>
        <p:spPr>
          <a:xfrm>
            <a:off x="10173972" y="10210800"/>
            <a:ext cx="56565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Conclusion</a:t>
            </a:r>
            <a:endParaRPr b="0" i="0" sz="4000" u="none" cap="none" strike="noStrike">
              <a:solidFill>
                <a:schemeClr val="dk1"/>
              </a:solidFill>
              <a:latin typeface="Calibri"/>
              <a:ea typeface="Calibri"/>
              <a:cs typeface="Calibri"/>
              <a:sym typeface="Calibri"/>
            </a:endParaRPr>
          </a:p>
        </p:txBody>
      </p:sp>
      <p:sp>
        <p:nvSpPr>
          <p:cNvPr id="85" name="Google Shape;85;g2dec458e85c_0_25"/>
          <p:cNvSpPr/>
          <p:nvPr/>
        </p:nvSpPr>
        <p:spPr>
          <a:xfrm>
            <a:off x="10173972" y="10845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g2dec458e85c_0_25"/>
          <p:cNvPicPr preferRelativeResize="0"/>
          <p:nvPr/>
        </p:nvPicPr>
        <p:blipFill rotWithShape="1">
          <a:blip r:embed="rId8">
            <a:alphaModFix/>
          </a:blip>
          <a:srcRect b="0" l="0" r="0" t="0"/>
          <a:stretch/>
        </p:blipFill>
        <p:spPr>
          <a:xfrm>
            <a:off x="14403600" y="3670300"/>
            <a:ext cx="9958045" cy="8178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91" name="Shape 91"/>
        <p:cNvGrpSpPr/>
        <p:nvPr/>
      </p:nvGrpSpPr>
      <p:grpSpPr>
        <a:xfrm>
          <a:off x="0" y="0"/>
          <a:ext cx="0" cy="0"/>
          <a:chOff x="0" y="0"/>
          <a:chExt cx="0" cy="0"/>
        </a:xfrm>
      </p:grpSpPr>
      <p:pic>
        <p:nvPicPr>
          <p:cNvPr descr=" " id="92" name="Google Shape;92;g2dec458e85c_0_73"/>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93" name="Google Shape;93;g2dec458e85c_0_73"/>
          <p:cNvPicPr preferRelativeResize="0"/>
          <p:nvPr/>
        </p:nvPicPr>
        <p:blipFill rotWithShape="1">
          <a:blip r:embed="rId4">
            <a:alphaModFix/>
          </a:blip>
          <a:srcRect b="0" l="0" r="0" t="0"/>
          <a:stretch/>
        </p:blipFill>
        <p:spPr>
          <a:xfrm>
            <a:off x="0" y="9740900"/>
            <a:ext cx="14746543" cy="3975100"/>
          </a:xfrm>
          <a:prstGeom prst="rect">
            <a:avLst/>
          </a:prstGeom>
          <a:noFill/>
          <a:ln>
            <a:noFill/>
          </a:ln>
        </p:spPr>
      </p:pic>
      <p:pic>
        <p:nvPicPr>
          <p:cNvPr descr=" " id="94" name="Google Shape;94;g2dec458e85c_0_73"/>
          <p:cNvPicPr preferRelativeResize="0"/>
          <p:nvPr/>
        </p:nvPicPr>
        <p:blipFill rotWithShape="1">
          <a:blip r:embed="rId5">
            <a:alphaModFix/>
          </a:blip>
          <a:srcRect b="0" l="0" r="0" t="0"/>
          <a:stretch/>
        </p:blipFill>
        <p:spPr>
          <a:xfrm>
            <a:off x="4001000" y="1701800"/>
            <a:ext cx="3721565" cy="1574800"/>
          </a:xfrm>
          <a:prstGeom prst="rect">
            <a:avLst/>
          </a:prstGeom>
          <a:noFill/>
          <a:ln>
            <a:noFill/>
          </a:ln>
        </p:spPr>
      </p:pic>
      <p:pic>
        <p:nvPicPr>
          <p:cNvPr descr=" " id="95" name="Google Shape;95;g2dec458e85c_0_73"/>
          <p:cNvPicPr preferRelativeResize="0"/>
          <p:nvPr/>
        </p:nvPicPr>
        <p:blipFill rotWithShape="1">
          <a:blip r:embed="rId6">
            <a:alphaModFix/>
          </a:blip>
          <a:srcRect b="0" l="0" r="0" t="0"/>
          <a:stretch/>
        </p:blipFill>
        <p:spPr>
          <a:xfrm>
            <a:off x="17388473" y="4597400"/>
            <a:ext cx="5436279" cy="2260600"/>
          </a:xfrm>
          <a:prstGeom prst="rect">
            <a:avLst/>
          </a:prstGeom>
          <a:noFill/>
          <a:ln>
            <a:noFill/>
          </a:ln>
        </p:spPr>
      </p:pic>
      <p:pic>
        <p:nvPicPr>
          <p:cNvPr descr=" " id="96" name="Google Shape;96;g2dec458e85c_0_73"/>
          <p:cNvPicPr preferRelativeResize="0"/>
          <p:nvPr/>
        </p:nvPicPr>
        <p:blipFill rotWithShape="1">
          <a:blip r:embed="rId7">
            <a:alphaModFix/>
          </a:blip>
          <a:srcRect b="0" l="0" r="0" t="0"/>
          <a:stretch/>
        </p:blipFill>
        <p:spPr>
          <a:xfrm>
            <a:off x="1181248" y="5956300"/>
            <a:ext cx="3505638" cy="1790700"/>
          </a:xfrm>
          <a:prstGeom prst="rect">
            <a:avLst/>
          </a:prstGeom>
          <a:noFill/>
          <a:ln>
            <a:noFill/>
          </a:ln>
        </p:spPr>
      </p:pic>
      <p:sp>
        <p:nvSpPr>
          <p:cNvPr id="97" name="Google Shape;97;g2dec458e85c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dec458e85c_0_7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99" name="Google Shape;99;g2dec458e85c_0_73"/>
          <p:cNvSpPr/>
          <p:nvPr/>
        </p:nvSpPr>
        <p:spPr>
          <a:xfrm>
            <a:off x="2959470" y="2743200"/>
            <a:ext cx="20682300" cy="112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The Realm of the Extraordinary</a:t>
            </a:r>
            <a:endParaRPr b="0" i="0" sz="6400" u="none" cap="none" strike="noStrike">
              <a:solidFill>
                <a:schemeClr val="dk1"/>
              </a:solidFill>
              <a:latin typeface="Calibri"/>
              <a:ea typeface="Calibri"/>
              <a:cs typeface="Calibri"/>
              <a:sym typeface="Calibri"/>
            </a:endParaRPr>
          </a:p>
        </p:txBody>
      </p:sp>
      <p:sp>
        <p:nvSpPr>
          <p:cNvPr id="100" name="Google Shape;100;g2dec458e85c_0_73"/>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dec458e85c_0_73"/>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106" name="Shape 106"/>
        <p:cNvGrpSpPr/>
        <p:nvPr/>
      </p:nvGrpSpPr>
      <p:grpSpPr>
        <a:xfrm>
          <a:off x="0" y="0"/>
          <a:ext cx="0" cy="0"/>
          <a:chOff x="0" y="0"/>
          <a:chExt cx="0" cy="0"/>
        </a:xfrm>
      </p:grpSpPr>
      <p:pic>
        <p:nvPicPr>
          <p:cNvPr descr=" " id="107" name="Google Shape;107;g2dec458e85c_0_87"/>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08" name="Google Shape;108;g2dec458e85c_0_87"/>
          <p:cNvPicPr preferRelativeResize="0"/>
          <p:nvPr/>
        </p:nvPicPr>
        <p:blipFill rotWithShape="1">
          <a:blip r:embed="rId4">
            <a:alphaModFix/>
          </a:blip>
          <a:srcRect b="0" l="0" r="0" t="0"/>
          <a:stretch/>
        </p:blipFill>
        <p:spPr>
          <a:xfrm>
            <a:off x="0" y="6438900"/>
            <a:ext cx="15953194" cy="7277100"/>
          </a:xfrm>
          <a:prstGeom prst="rect">
            <a:avLst/>
          </a:prstGeom>
          <a:noFill/>
          <a:ln>
            <a:noFill/>
          </a:ln>
        </p:spPr>
      </p:pic>
      <p:pic>
        <p:nvPicPr>
          <p:cNvPr descr=" " id="109" name="Google Shape;109;g2dec458e85c_0_87"/>
          <p:cNvPicPr preferRelativeResize="0"/>
          <p:nvPr/>
        </p:nvPicPr>
        <p:blipFill rotWithShape="1">
          <a:blip r:embed="rId5">
            <a:alphaModFix/>
          </a:blip>
          <a:srcRect b="0" l="0" r="0" t="0"/>
          <a:stretch/>
        </p:blipFill>
        <p:spPr>
          <a:xfrm>
            <a:off x="469959" y="927100"/>
            <a:ext cx="5309264" cy="2247900"/>
          </a:xfrm>
          <a:prstGeom prst="rect">
            <a:avLst/>
          </a:prstGeom>
          <a:noFill/>
          <a:ln>
            <a:noFill/>
          </a:ln>
        </p:spPr>
      </p:pic>
      <p:pic>
        <p:nvPicPr>
          <p:cNvPr descr=" " id="110" name="Google Shape;110;g2dec458e85c_0_87"/>
          <p:cNvPicPr preferRelativeResize="0"/>
          <p:nvPr/>
        </p:nvPicPr>
        <p:blipFill rotWithShape="1">
          <a:blip r:embed="rId6">
            <a:alphaModFix/>
          </a:blip>
          <a:srcRect b="0" l="0" r="0" t="0"/>
          <a:stretch/>
        </p:blipFill>
        <p:spPr>
          <a:xfrm>
            <a:off x="8471959" y="4279900"/>
            <a:ext cx="3721565" cy="1574800"/>
          </a:xfrm>
          <a:prstGeom prst="rect">
            <a:avLst/>
          </a:prstGeom>
          <a:noFill/>
          <a:ln>
            <a:noFill/>
          </a:ln>
        </p:spPr>
      </p:pic>
      <p:pic>
        <p:nvPicPr>
          <p:cNvPr descr=" " id="111" name="Google Shape;111;g2dec458e85c_0_87"/>
          <p:cNvPicPr preferRelativeResize="0"/>
          <p:nvPr/>
        </p:nvPicPr>
        <p:blipFill rotWithShape="1">
          <a:blip r:embed="rId7">
            <a:alphaModFix/>
          </a:blip>
          <a:srcRect b="0" l="0" r="0" t="0"/>
          <a:stretch/>
        </p:blipFill>
        <p:spPr>
          <a:xfrm>
            <a:off x="18887261" y="990600"/>
            <a:ext cx="5106038" cy="2120900"/>
          </a:xfrm>
          <a:prstGeom prst="rect">
            <a:avLst/>
          </a:prstGeom>
          <a:noFill/>
          <a:ln>
            <a:noFill/>
          </a:ln>
        </p:spPr>
      </p:pic>
      <p:sp>
        <p:nvSpPr>
          <p:cNvPr id="112" name="Google Shape;112;g2dec458e85c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dec458e85c_0_8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14" name="Google Shape;114;g2dec458e85c_0_87"/>
          <p:cNvPicPr preferRelativeResize="0"/>
          <p:nvPr/>
        </p:nvPicPr>
        <p:blipFill rotWithShape="1">
          <a:blip r:embed="rId9">
            <a:alphaModFix/>
          </a:blip>
          <a:srcRect b="0" l="0" r="0" t="0"/>
          <a:stretch/>
        </p:blipFill>
        <p:spPr>
          <a:xfrm>
            <a:off x="0" y="0"/>
            <a:ext cx="11685461" cy="13716000"/>
          </a:xfrm>
          <a:prstGeom prst="rect">
            <a:avLst/>
          </a:prstGeom>
          <a:noFill/>
          <a:ln>
            <a:noFill/>
          </a:ln>
        </p:spPr>
      </p:pic>
      <p:sp>
        <p:nvSpPr>
          <p:cNvPr id="115" name="Google Shape;115;g2dec458e85c_0_87"/>
          <p:cNvSpPr/>
          <p:nvPr/>
        </p:nvSpPr>
        <p:spPr>
          <a:xfrm>
            <a:off x="13057232" y="2705100"/>
            <a:ext cx="99072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dec458e85c_0_87"/>
          <p:cNvPicPr preferRelativeResize="0"/>
          <p:nvPr/>
        </p:nvPicPr>
        <p:blipFill rotWithShape="1">
          <a:blip r:embed="rId10">
            <a:alphaModFix/>
          </a:blip>
          <a:srcRect b="0" l="0" r="0" t="0"/>
          <a:stretch/>
        </p:blipFill>
        <p:spPr>
          <a:xfrm>
            <a:off x="13057232" y="3378200"/>
            <a:ext cx="1409876" cy="1828800"/>
          </a:xfrm>
          <a:prstGeom prst="rect">
            <a:avLst/>
          </a:prstGeom>
          <a:noFill/>
          <a:ln>
            <a:noFill/>
          </a:ln>
        </p:spPr>
      </p:pic>
      <p:sp>
        <p:nvSpPr>
          <p:cNvPr id="117" name="Google Shape;117;g2dec458e85c_0_87"/>
          <p:cNvSpPr/>
          <p:nvPr/>
        </p:nvSpPr>
        <p:spPr>
          <a:xfrm>
            <a:off x="14873559" y="2705100"/>
            <a:ext cx="80910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dec458e85c_0_87"/>
          <p:cNvSpPr/>
          <p:nvPr/>
        </p:nvSpPr>
        <p:spPr>
          <a:xfrm>
            <a:off x="14873559" y="2705100"/>
            <a:ext cx="82602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Unicorn Sightings</a:t>
            </a:r>
            <a:endParaRPr b="0" i="0" sz="4000" u="none" cap="none" strike="noStrike">
              <a:solidFill>
                <a:schemeClr val="dk1"/>
              </a:solidFill>
              <a:latin typeface="Calibri"/>
              <a:ea typeface="Calibri"/>
              <a:cs typeface="Calibri"/>
              <a:sym typeface="Calibri"/>
            </a:endParaRPr>
          </a:p>
        </p:txBody>
      </p:sp>
      <p:sp>
        <p:nvSpPr>
          <p:cNvPr id="119" name="Google Shape;119;g2dec458e85c_0_87"/>
          <p:cNvSpPr/>
          <p:nvPr/>
        </p:nvSpPr>
        <p:spPr>
          <a:xfrm>
            <a:off x="14873559" y="34417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0" name="Google Shape;120;g2dec458e85c_0_87"/>
          <p:cNvSpPr/>
          <p:nvPr/>
        </p:nvSpPr>
        <p:spPr>
          <a:xfrm>
            <a:off x="13057232" y="6858000"/>
            <a:ext cx="96912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dec458e85c_0_87"/>
          <p:cNvPicPr preferRelativeResize="0"/>
          <p:nvPr/>
        </p:nvPicPr>
        <p:blipFill rotWithShape="1">
          <a:blip r:embed="rId11">
            <a:alphaModFix/>
          </a:blip>
          <a:srcRect b="0" l="0" r="0" t="0"/>
          <a:stretch/>
        </p:blipFill>
        <p:spPr>
          <a:xfrm>
            <a:off x="13057232" y="7734108"/>
            <a:ext cx="1409876" cy="1422791"/>
          </a:xfrm>
          <a:prstGeom prst="rect">
            <a:avLst/>
          </a:prstGeom>
          <a:noFill/>
          <a:ln>
            <a:noFill/>
          </a:ln>
        </p:spPr>
      </p:pic>
      <p:sp>
        <p:nvSpPr>
          <p:cNvPr id="122" name="Google Shape;122;g2dec458e85c_0_87"/>
          <p:cNvSpPr/>
          <p:nvPr/>
        </p:nvSpPr>
        <p:spPr>
          <a:xfrm>
            <a:off x="14873559" y="6858000"/>
            <a:ext cx="78750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dec458e85c_0_87"/>
          <p:cNvSpPr/>
          <p:nvPr/>
        </p:nvSpPr>
        <p:spPr>
          <a:xfrm>
            <a:off x="14873559" y="6858000"/>
            <a:ext cx="80442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Dragon Taming</a:t>
            </a:r>
            <a:endParaRPr b="0" i="0" sz="4000" u="none" cap="none" strike="noStrike">
              <a:solidFill>
                <a:schemeClr val="dk1"/>
              </a:solidFill>
              <a:latin typeface="Calibri"/>
              <a:ea typeface="Calibri"/>
              <a:cs typeface="Calibri"/>
              <a:sym typeface="Calibri"/>
            </a:endParaRPr>
          </a:p>
        </p:txBody>
      </p:sp>
      <p:sp>
        <p:nvSpPr>
          <p:cNvPr id="124" name="Google Shape;124;g2dec458e85c_0_87"/>
          <p:cNvSpPr/>
          <p:nvPr/>
        </p:nvSpPr>
        <p:spPr>
          <a:xfrm>
            <a:off x="14873559" y="7594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129" name="Shape 129"/>
        <p:cNvGrpSpPr/>
        <p:nvPr/>
      </p:nvGrpSpPr>
      <p:grpSpPr>
        <a:xfrm>
          <a:off x="0" y="0"/>
          <a:ext cx="0" cy="0"/>
          <a:chOff x="0" y="0"/>
          <a:chExt cx="0" cy="0"/>
        </a:xfrm>
      </p:grpSpPr>
      <p:pic>
        <p:nvPicPr>
          <p:cNvPr descr=" " id="130" name="Google Shape;130;g2dec458e85c_0_109"/>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131" name="Google Shape;131;g2dec458e85c_0_109"/>
          <p:cNvPicPr preferRelativeResize="0"/>
          <p:nvPr/>
        </p:nvPicPr>
        <p:blipFill rotWithShape="1">
          <a:blip r:embed="rId4">
            <a:alphaModFix/>
          </a:blip>
          <a:srcRect b="0" l="0" r="0" t="0"/>
          <a:stretch/>
        </p:blipFill>
        <p:spPr>
          <a:xfrm>
            <a:off x="9087502" y="7425296"/>
            <a:ext cx="15299545" cy="6290704"/>
          </a:xfrm>
          <a:prstGeom prst="rect">
            <a:avLst/>
          </a:prstGeom>
          <a:noFill/>
          <a:ln>
            <a:noFill/>
          </a:ln>
        </p:spPr>
      </p:pic>
      <p:pic>
        <p:nvPicPr>
          <p:cNvPr descr=" " id="132" name="Google Shape;132;g2dec458e85c_0_109"/>
          <p:cNvPicPr preferRelativeResize="0"/>
          <p:nvPr/>
        </p:nvPicPr>
        <p:blipFill rotWithShape="1">
          <a:blip r:embed="rId5">
            <a:alphaModFix/>
          </a:blip>
          <a:srcRect b="0" l="0" r="0" t="0"/>
          <a:stretch/>
        </p:blipFill>
        <p:spPr>
          <a:xfrm>
            <a:off x="20043105" y="3238500"/>
            <a:ext cx="3721565" cy="1574800"/>
          </a:xfrm>
          <a:prstGeom prst="rect">
            <a:avLst/>
          </a:prstGeom>
          <a:noFill/>
          <a:ln>
            <a:noFill/>
          </a:ln>
        </p:spPr>
      </p:pic>
      <p:pic>
        <p:nvPicPr>
          <p:cNvPr descr=" " id="133" name="Google Shape;133;g2dec458e85c_0_109"/>
          <p:cNvPicPr preferRelativeResize="0"/>
          <p:nvPr/>
        </p:nvPicPr>
        <p:blipFill rotWithShape="1">
          <a:blip r:embed="rId6">
            <a:alphaModFix/>
          </a:blip>
          <a:srcRect b="0" l="0" r="0" t="0"/>
          <a:stretch/>
        </p:blipFill>
        <p:spPr>
          <a:xfrm>
            <a:off x="647781" y="4813300"/>
            <a:ext cx="7150994" cy="2971800"/>
          </a:xfrm>
          <a:prstGeom prst="rect">
            <a:avLst/>
          </a:prstGeom>
          <a:noFill/>
          <a:ln>
            <a:noFill/>
          </a:ln>
        </p:spPr>
      </p:pic>
      <p:sp>
        <p:nvSpPr>
          <p:cNvPr id="134" name="Google Shape;134;g2dec458e85c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dec458e85c_0_10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6" name="Google Shape;136;g2dec458e85c_0_109"/>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dec458e85c_0_109"/>
          <p:cNvPicPr preferRelativeResize="0"/>
          <p:nvPr/>
        </p:nvPicPr>
        <p:blipFill rotWithShape="1">
          <a:blip r:embed="rId8">
            <a:alphaModFix/>
          </a:blip>
          <a:srcRect b="0" l="0" r="0" t="0"/>
          <a:stretch/>
        </p:blipFill>
        <p:spPr>
          <a:xfrm>
            <a:off x="7113326" y="1384300"/>
            <a:ext cx="989849" cy="1562100"/>
          </a:xfrm>
          <a:prstGeom prst="rect">
            <a:avLst/>
          </a:prstGeom>
          <a:noFill/>
          <a:ln>
            <a:noFill/>
          </a:ln>
        </p:spPr>
      </p:pic>
      <p:sp>
        <p:nvSpPr>
          <p:cNvPr id="138" name="Google Shape;138;g2dec458e85c_0_109"/>
          <p:cNvSpPr/>
          <p:nvPr/>
        </p:nvSpPr>
        <p:spPr>
          <a:xfrm>
            <a:off x="4108964" y="3556000"/>
            <a:ext cx="69987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dec458e85c_0_109"/>
          <p:cNvSpPr/>
          <p:nvPr/>
        </p:nvSpPr>
        <p:spPr>
          <a:xfrm>
            <a:off x="4108964" y="3556000"/>
            <a:ext cx="71679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Unicorn Sightings</a:t>
            </a:r>
            <a:endParaRPr b="0" i="0" sz="4000" u="none" cap="none" strike="noStrike">
              <a:solidFill>
                <a:schemeClr val="dk1"/>
              </a:solidFill>
              <a:latin typeface="Calibri"/>
              <a:ea typeface="Calibri"/>
              <a:cs typeface="Calibri"/>
              <a:sym typeface="Calibri"/>
            </a:endParaRPr>
          </a:p>
        </p:txBody>
      </p:sp>
      <p:sp>
        <p:nvSpPr>
          <p:cNvPr id="140" name="Google Shape;140;g2dec458e85c_0_109"/>
          <p:cNvSpPr/>
          <p:nvPr/>
        </p:nvSpPr>
        <p:spPr>
          <a:xfrm>
            <a:off x="3543743" y="4699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dec458e85c_0_109"/>
          <p:cNvSpPr/>
          <p:nvPr/>
        </p:nvSpPr>
        <p:spPr>
          <a:xfrm>
            <a:off x="3476001" y="46990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2" name="Google Shape;142;g2dec458e85c_0_109"/>
          <p:cNvPicPr preferRelativeResize="0"/>
          <p:nvPr/>
        </p:nvPicPr>
        <p:blipFill rotWithShape="1">
          <a:blip r:embed="rId9">
            <a:alphaModFix/>
          </a:blip>
          <a:srcRect b="0" l="0" r="0" t="0"/>
          <a:stretch/>
        </p:blipFill>
        <p:spPr>
          <a:xfrm>
            <a:off x="3543743" y="7137400"/>
            <a:ext cx="8129016" cy="5461000"/>
          </a:xfrm>
          <a:prstGeom prst="rect">
            <a:avLst/>
          </a:prstGeom>
          <a:noFill/>
          <a:ln>
            <a:noFill/>
          </a:ln>
        </p:spPr>
      </p:pic>
      <p:sp>
        <p:nvSpPr>
          <p:cNvPr id="143" name="Google Shape;143;g2dec458e85c_0_109"/>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dec458e85c_0_109"/>
          <p:cNvPicPr preferRelativeResize="0"/>
          <p:nvPr/>
        </p:nvPicPr>
        <p:blipFill rotWithShape="1">
          <a:blip r:embed="rId10">
            <a:alphaModFix/>
          </a:blip>
          <a:srcRect b="0" l="0" r="0" t="0"/>
          <a:stretch/>
        </p:blipFill>
        <p:spPr>
          <a:xfrm>
            <a:off x="16241470" y="1384300"/>
            <a:ext cx="973045" cy="1562100"/>
          </a:xfrm>
          <a:prstGeom prst="rect">
            <a:avLst/>
          </a:prstGeom>
          <a:noFill/>
          <a:ln>
            <a:noFill/>
          </a:ln>
        </p:spPr>
      </p:pic>
      <p:sp>
        <p:nvSpPr>
          <p:cNvPr id="145" name="Google Shape;145;g2dec458e85c_0_109"/>
          <p:cNvSpPr/>
          <p:nvPr/>
        </p:nvSpPr>
        <p:spPr>
          <a:xfrm>
            <a:off x="13774872" y="3556000"/>
            <a:ext cx="59061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dec458e85c_0_109"/>
          <p:cNvSpPr/>
          <p:nvPr/>
        </p:nvSpPr>
        <p:spPr>
          <a:xfrm>
            <a:off x="13774872" y="3556000"/>
            <a:ext cx="6075600" cy="7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Dragon Taming</a:t>
            </a:r>
            <a:endParaRPr b="0" i="0" sz="4000" u="none" cap="none" strike="noStrike">
              <a:solidFill>
                <a:schemeClr val="dk1"/>
              </a:solidFill>
              <a:latin typeface="Calibri"/>
              <a:ea typeface="Calibri"/>
              <a:cs typeface="Calibri"/>
              <a:sym typeface="Calibri"/>
            </a:endParaRPr>
          </a:p>
        </p:txBody>
      </p:sp>
      <p:sp>
        <p:nvSpPr>
          <p:cNvPr id="147" name="Google Shape;147;g2dec458e85c_0_109"/>
          <p:cNvSpPr/>
          <p:nvPr/>
        </p:nvSpPr>
        <p:spPr>
          <a:xfrm>
            <a:off x="12663483" y="4699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dec458e85c_0_109"/>
          <p:cNvSpPr/>
          <p:nvPr/>
        </p:nvSpPr>
        <p:spPr>
          <a:xfrm>
            <a:off x="12595741" y="46990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9" name="Google Shape;149;g2dec458e85c_0_109"/>
          <p:cNvPicPr preferRelativeResize="0"/>
          <p:nvPr/>
        </p:nvPicPr>
        <p:blipFill rotWithShape="1">
          <a:blip r:embed="rId11">
            <a:alphaModFix/>
          </a:blip>
          <a:srcRect b="0" l="0" r="0" t="0"/>
          <a:stretch/>
        </p:blipFill>
        <p:spPr>
          <a:xfrm>
            <a:off x="12663483" y="7137400"/>
            <a:ext cx="8129016" cy="546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154" name="Shape 154"/>
        <p:cNvGrpSpPr/>
        <p:nvPr/>
      </p:nvGrpSpPr>
      <p:grpSpPr>
        <a:xfrm>
          <a:off x="0" y="0"/>
          <a:ext cx="0" cy="0"/>
          <a:chOff x="0" y="0"/>
          <a:chExt cx="0" cy="0"/>
        </a:xfrm>
      </p:grpSpPr>
      <p:pic>
        <p:nvPicPr>
          <p:cNvPr descr=" " id="155" name="Google Shape;155;g2dec458e85c_0_133"/>
          <p:cNvPicPr preferRelativeResize="0"/>
          <p:nvPr/>
        </p:nvPicPr>
        <p:blipFill rotWithShape="1">
          <a:blip r:embed="rId3">
            <a:alphaModFix/>
          </a:blip>
          <a:srcRect b="0" l="0" r="0" t="0"/>
          <a:stretch/>
        </p:blipFill>
        <p:spPr>
          <a:xfrm>
            <a:off x="3556445" y="0"/>
            <a:ext cx="17286861" cy="13716000"/>
          </a:xfrm>
          <a:prstGeom prst="rect">
            <a:avLst/>
          </a:prstGeom>
          <a:noFill/>
          <a:ln>
            <a:noFill/>
          </a:ln>
        </p:spPr>
      </p:pic>
      <p:pic>
        <p:nvPicPr>
          <p:cNvPr descr=" " id="156" name="Google Shape;156;g2dec458e85c_0_133"/>
          <p:cNvPicPr preferRelativeResize="0"/>
          <p:nvPr/>
        </p:nvPicPr>
        <p:blipFill rotWithShape="1">
          <a:blip r:embed="rId4">
            <a:alphaModFix/>
          </a:blip>
          <a:srcRect b="0" l="0" r="0" t="0"/>
          <a:stretch/>
        </p:blipFill>
        <p:spPr>
          <a:xfrm>
            <a:off x="17744118" y="1943100"/>
            <a:ext cx="5868133" cy="2489200"/>
          </a:xfrm>
          <a:prstGeom prst="rect">
            <a:avLst/>
          </a:prstGeom>
          <a:noFill/>
          <a:ln>
            <a:noFill/>
          </a:ln>
        </p:spPr>
      </p:pic>
      <p:pic>
        <p:nvPicPr>
          <p:cNvPr descr=" " id="157" name="Google Shape;157;g2dec458e85c_0_133"/>
          <p:cNvPicPr preferRelativeResize="0"/>
          <p:nvPr/>
        </p:nvPicPr>
        <p:blipFill rotWithShape="1">
          <a:blip r:embed="rId5">
            <a:alphaModFix/>
          </a:blip>
          <a:srcRect b="0" l="0" r="0" t="0"/>
          <a:stretch/>
        </p:blipFill>
        <p:spPr>
          <a:xfrm>
            <a:off x="838305" y="5067300"/>
            <a:ext cx="4305838" cy="1790700"/>
          </a:xfrm>
          <a:prstGeom prst="rect">
            <a:avLst/>
          </a:prstGeom>
          <a:noFill/>
          <a:ln>
            <a:noFill/>
          </a:ln>
        </p:spPr>
      </p:pic>
      <p:sp>
        <p:nvSpPr>
          <p:cNvPr id="158" name="Google Shape;158;g2dec458e85c_0_1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dec458e85c_0_13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0" name="Google Shape;160;g2dec458e85c_0_133"/>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61" name="Google Shape;161;g2dec458e85c_0_133"/>
          <p:cNvSpPr/>
          <p:nvPr/>
        </p:nvSpPr>
        <p:spPr>
          <a:xfrm>
            <a:off x="5842730" y="4229100"/>
            <a:ext cx="13603500" cy="49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dec458e85c_0_133"/>
          <p:cNvSpPr/>
          <p:nvPr/>
        </p:nvSpPr>
        <p:spPr>
          <a:xfrm>
            <a:off x="5842730" y="4229100"/>
            <a:ext cx="13772700" cy="44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Fantasy is the gateway to the impossible, the land where the ordinary becomes extraordinary, and the impossible becomes possible. It is the realm of the imagination, where anything can happen and everything is possible.</a:t>
            </a:r>
            <a:endParaRPr b="0" i="0" sz="4000" u="none" cap="none" strike="noStrike">
              <a:solidFill>
                <a:schemeClr val="dk1"/>
              </a:solidFill>
              <a:latin typeface="Calibri"/>
              <a:ea typeface="Calibri"/>
              <a:cs typeface="Calibri"/>
              <a:sym typeface="Calibri"/>
            </a:endParaRPr>
          </a:p>
        </p:txBody>
      </p:sp>
      <p:sp>
        <p:nvSpPr>
          <p:cNvPr id="163" name="Google Shape;163;g2dec458e85c_0_133"/>
          <p:cNvSpPr/>
          <p:nvPr/>
        </p:nvSpPr>
        <p:spPr>
          <a:xfrm>
            <a:off x="13590699" y="8801100"/>
            <a:ext cx="5991000" cy="5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yncopate"/>
              <a:buNone/>
            </a:pPr>
            <a:r>
              <a:rPr b="1" i="0" lang="en-US" sz="3200" u="none" cap="none" strike="noStrike">
                <a:solidFill>
                  <a:srgbClr val="0E0E0E"/>
                </a:solidFill>
                <a:latin typeface="Syncopate"/>
                <a:ea typeface="Syncopate"/>
                <a:cs typeface="Syncopate"/>
                <a:sym typeface="Syncopate"/>
              </a:rPr>
              <a:t>The Dream Weaver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168" name="Shape 168"/>
        <p:cNvGrpSpPr/>
        <p:nvPr/>
      </p:nvGrpSpPr>
      <p:grpSpPr>
        <a:xfrm>
          <a:off x="0" y="0"/>
          <a:ext cx="0" cy="0"/>
          <a:chOff x="0" y="0"/>
          <a:chExt cx="0" cy="0"/>
        </a:xfrm>
      </p:grpSpPr>
      <p:pic>
        <p:nvPicPr>
          <p:cNvPr descr=" " id="169" name="Google Shape;169;g2dec458e85c_0_146"/>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170" name="Google Shape;170;g2dec458e85c_0_146"/>
          <p:cNvPicPr preferRelativeResize="0"/>
          <p:nvPr/>
        </p:nvPicPr>
        <p:blipFill rotWithShape="1">
          <a:blip r:embed="rId4">
            <a:alphaModFix/>
          </a:blip>
          <a:srcRect b="0" l="0" r="0" t="0"/>
          <a:stretch/>
        </p:blipFill>
        <p:spPr>
          <a:xfrm>
            <a:off x="0" y="9740900"/>
            <a:ext cx="14746543" cy="3975100"/>
          </a:xfrm>
          <a:prstGeom prst="rect">
            <a:avLst/>
          </a:prstGeom>
          <a:noFill/>
          <a:ln>
            <a:noFill/>
          </a:ln>
        </p:spPr>
      </p:pic>
      <p:pic>
        <p:nvPicPr>
          <p:cNvPr descr=" " id="171" name="Google Shape;171;g2dec458e85c_0_146"/>
          <p:cNvPicPr preferRelativeResize="0"/>
          <p:nvPr/>
        </p:nvPicPr>
        <p:blipFill rotWithShape="1">
          <a:blip r:embed="rId5">
            <a:alphaModFix/>
          </a:blip>
          <a:srcRect b="0" l="0" r="0" t="0"/>
          <a:stretch/>
        </p:blipFill>
        <p:spPr>
          <a:xfrm>
            <a:off x="4001000" y="1701800"/>
            <a:ext cx="3721565" cy="1574800"/>
          </a:xfrm>
          <a:prstGeom prst="rect">
            <a:avLst/>
          </a:prstGeom>
          <a:noFill/>
          <a:ln>
            <a:noFill/>
          </a:ln>
        </p:spPr>
      </p:pic>
      <p:pic>
        <p:nvPicPr>
          <p:cNvPr descr=" " id="172" name="Google Shape;172;g2dec458e85c_0_146"/>
          <p:cNvPicPr preferRelativeResize="0"/>
          <p:nvPr/>
        </p:nvPicPr>
        <p:blipFill rotWithShape="1">
          <a:blip r:embed="rId6">
            <a:alphaModFix/>
          </a:blip>
          <a:srcRect b="0" l="0" r="0" t="0"/>
          <a:stretch/>
        </p:blipFill>
        <p:spPr>
          <a:xfrm>
            <a:off x="17388473" y="4597400"/>
            <a:ext cx="5436279" cy="2260600"/>
          </a:xfrm>
          <a:prstGeom prst="rect">
            <a:avLst/>
          </a:prstGeom>
          <a:noFill/>
          <a:ln>
            <a:noFill/>
          </a:ln>
        </p:spPr>
      </p:pic>
      <p:pic>
        <p:nvPicPr>
          <p:cNvPr descr=" " id="173" name="Google Shape;173;g2dec458e85c_0_146"/>
          <p:cNvPicPr preferRelativeResize="0"/>
          <p:nvPr/>
        </p:nvPicPr>
        <p:blipFill rotWithShape="1">
          <a:blip r:embed="rId7">
            <a:alphaModFix/>
          </a:blip>
          <a:srcRect b="0" l="0" r="0" t="0"/>
          <a:stretch/>
        </p:blipFill>
        <p:spPr>
          <a:xfrm>
            <a:off x="1181248" y="5956300"/>
            <a:ext cx="3505638" cy="1790700"/>
          </a:xfrm>
          <a:prstGeom prst="rect">
            <a:avLst/>
          </a:prstGeom>
          <a:noFill/>
          <a:ln>
            <a:noFill/>
          </a:ln>
        </p:spPr>
      </p:pic>
      <p:sp>
        <p:nvSpPr>
          <p:cNvPr id="174" name="Google Shape;174;g2dec458e85c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dec458e85c_0_14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76" name="Google Shape;176;g2dec458e85c_0_146"/>
          <p:cNvPicPr preferRelativeResize="0"/>
          <p:nvPr/>
        </p:nvPicPr>
        <p:blipFill rotWithShape="1">
          <a:blip r:embed="rId9">
            <a:alphaModFix/>
          </a:blip>
          <a:srcRect b="0" l="0" r="0" t="0"/>
          <a:stretch/>
        </p:blipFill>
        <p:spPr>
          <a:xfrm>
            <a:off x="8395749" y="1866900"/>
            <a:ext cx="7595549" cy="10147300"/>
          </a:xfrm>
          <a:prstGeom prst="rect">
            <a:avLst/>
          </a:prstGeom>
          <a:noFill/>
          <a:ln>
            <a:noFill/>
          </a:ln>
        </p:spPr>
      </p:pic>
      <p:sp>
        <p:nvSpPr>
          <p:cNvPr id="177" name="Google Shape;177;g2dec458e85c_0_146"/>
          <p:cNvSpPr/>
          <p:nvPr/>
        </p:nvSpPr>
        <p:spPr>
          <a:xfrm>
            <a:off x="3086486" y="1866900"/>
            <a:ext cx="43692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dec458e85c_0_146"/>
          <p:cNvSpPr/>
          <p:nvPr/>
        </p:nvSpPr>
        <p:spPr>
          <a:xfrm>
            <a:off x="3086486" y="1866900"/>
            <a:ext cx="4538700" cy="176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Dragon Taming Technique</a:t>
            </a:r>
            <a:endParaRPr b="0" i="0" sz="4000" u="none" cap="none" strike="noStrike">
              <a:solidFill>
                <a:schemeClr val="dk1"/>
              </a:solidFill>
              <a:latin typeface="Calibri"/>
              <a:ea typeface="Calibri"/>
              <a:cs typeface="Calibri"/>
              <a:sym typeface="Calibri"/>
            </a:endParaRPr>
          </a:p>
        </p:txBody>
      </p:sp>
      <p:sp>
        <p:nvSpPr>
          <p:cNvPr id="179" name="Google Shape;179;g2dec458e85c_0_146"/>
          <p:cNvSpPr/>
          <p:nvPr/>
        </p:nvSpPr>
        <p:spPr>
          <a:xfrm>
            <a:off x="3086486" y="37719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0" name="Google Shape;180;g2dec458e85c_0_146"/>
          <p:cNvSpPr/>
          <p:nvPr/>
        </p:nvSpPr>
        <p:spPr>
          <a:xfrm>
            <a:off x="16931216" y="6527800"/>
            <a:ext cx="43692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dec458e85c_0_146"/>
          <p:cNvSpPr/>
          <p:nvPr/>
        </p:nvSpPr>
        <p:spPr>
          <a:xfrm>
            <a:off x="16931216" y="6527800"/>
            <a:ext cx="4538700" cy="176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000"/>
              <a:buFont typeface="Syncopate"/>
              <a:buNone/>
            </a:pPr>
            <a:r>
              <a:rPr b="1" i="0" lang="en-US" sz="4000" u="none" cap="none" strike="noStrike">
                <a:solidFill>
                  <a:srgbClr val="0E0E0E"/>
                </a:solidFill>
                <a:latin typeface="Syncopate"/>
                <a:ea typeface="Syncopate"/>
                <a:cs typeface="Syncopate"/>
                <a:sym typeface="Syncopate"/>
              </a:rPr>
              <a:t>The Art of Unicorn Sighting</a:t>
            </a:r>
            <a:endParaRPr b="0" i="0" sz="4000" u="none" cap="none" strike="noStrike">
              <a:solidFill>
                <a:schemeClr val="dk1"/>
              </a:solidFill>
              <a:latin typeface="Calibri"/>
              <a:ea typeface="Calibri"/>
              <a:cs typeface="Calibri"/>
              <a:sym typeface="Calibri"/>
            </a:endParaRPr>
          </a:p>
        </p:txBody>
      </p:sp>
      <p:sp>
        <p:nvSpPr>
          <p:cNvPr id="182" name="Google Shape;182;g2dec458e85c_0_146"/>
          <p:cNvSpPr/>
          <p:nvPr/>
        </p:nvSpPr>
        <p:spPr>
          <a:xfrm>
            <a:off x="16931216" y="8432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1FF"/>
        </a:solidFill>
      </p:bgPr>
    </p:bg>
    <p:spTree>
      <p:nvGrpSpPr>
        <p:cNvPr id="187" name="Shape 187"/>
        <p:cNvGrpSpPr/>
        <p:nvPr/>
      </p:nvGrpSpPr>
      <p:grpSpPr>
        <a:xfrm>
          <a:off x="0" y="0"/>
          <a:ext cx="0" cy="0"/>
          <a:chOff x="0" y="0"/>
          <a:chExt cx="0" cy="0"/>
        </a:xfrm>
      </p:grpSpPr>
      <p:pic>
        <p:nvPicPr>
          <p:cNvPr descr=" " id="188" name="Google Shape;188;g2dec458e85c_0_164"/>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89" name="Google Shape;189;g2dec458e85c_0_164"/>
          <p:cNvPicPr preferRelativeResize="0"/>
          <p:nvPr/>
        </p:nvPicPr>
        <p:blipFill rotWithShape="1">
          <a:blip r:embed="rId4">
            <a:alphaModFix/>
          </a:blip>
          <a:srcRect b="0" l="0" r="0" t="0"/>
          <a:stretch/>
        </p:blipFill>
        <p:spPr>
          <a:xfrm>
            <a:off x="0" y="6438900"/>
            <a:ext cx="15953194" cy="7277100"/>
          </a:xfrm>
          <a:prstGeom prst="rect">
            <a:avLst/>
          </a:prstGeom>
          <a:noFill/>
          <a:ln>
            <a:noFill/>
          </a:ln>
        </p:spPr>
      </p:pic>
      <p:pic>
        <p:nvPicPr>
          <p:cNvPr descr=" " id="190" name="Google Shape;190;g2dec458e85c_0_164"/>
          <p:cNvPicPr preferRelativeResize="0"/>
          <p:nvPr/>
        </p:nvPicPr>
        <p:blipFill rotWithShape="1">
          <a:blip r:embed="rId5">
            <a:alphaModFix/>
          </a:blip>
          <a:srcRect b="0" l="0" r="0" t="0"/>
          <a:stretch/>
        </p:blipFill>
        <p:spPr>
          <a:xfrm>
            <a:off x="469959" y="927100"/>
            <a:ext cx="5309264" cy="2247900"/>
          </a:xfrm>
          <a:prstGeom prst="rect">
            <a:avLst/>
          </a:prstGeom>
          <a:noFill/>
          <a:ln>
            <a:noFill/>
          </a:ln>
        </p:spPr>
      </p:pic>
      <p:pic>
        <p:nvPicPr>
          <p:cNvPr descr=" " id="191" name="Google Shape;191;g2dec458e85c_0_164"/>
          <p:cNvPicPr preferRelativeResize="0"/>
          <p:nvPr/>
        </p:nvPicPr>
        <p:blipFill rotWithShape="1">
          <a:blip r:embed="rId6">
            <a:alphaModFix/>
          </a:blip>
          <a:srcRect b="0" l="0" r="0" t="0"/>
          <a:stretch/>
        </p:blipFill>
        <p:spPr>
          <a:xfrm>
            <a:off x="8471959" y="4279900"/>
            <a:ext cx="3721565" cy="1574800"/>
          </a:xfrm>
          <a:prstGeom prst="rect">
            <a:avLst/>
          </a:prstGeom>
          <a:noFill/>
          <a:ln>
            <a:noFill/>
          </a:ln>
        </p:spPr>
      </p:pic>
      <p:pic>
        <p:nvPicPr>
          <p:cNvPr descr=" " id="192" name="Google Shape;192;g2dec458e85c_0_164"/>
          <p:cNvPicPr preferRelativeResize="0"/>
          <p:nvPr/>
        </p:nvPicPr>
        <p:blipFill rotWithShape="1">
          <a:blip r:embed="rId7">
            <a:alphaModFix/>
          </a:blip>
          <a:srcRect b="0" l="0" r="0" t="0"/>
          <a:stretch/>
        </p:blipFill>
        <p:spPr>
          <a:xfrm>
            <a:off x="18887261" y="990600"/>
            <a:ext cx="5106038" cy="2120900"/>
          </a:xfrm>
          <a:prstGeom prst="rect">
            <a:avLst/>
          </a:prstGeom>
          <a:noFill/>
          <a:ln>
            <a:noFill/>
          </a:ln>
        </p:spPr>
      </p:pic>
      <p:sp>
        <p:nvSpPr>
          <p:cNvPr id="193" name="Google Shape;193;g2dec458e85c_0_164"/>
          <p:cNvSpPr/>
          <p:nvPr/>
        </p:nvSpPr>
        <p:spPr>
          <a:xfrm>
            <a:off x="2125399" y="749300"/>
            <a:ext cx="20148900" cy="197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6994"/>
              </a:buClr>
              <a:buSzPts val="6400"/>
              <a:buFont typeface="Syncopate"/>
              <a:buNone/>
            </a:pPr>
            <a:r>
              <a:rPr b="1" i="0" lang="en-US" sz="6400" u="none" cap="none" strike="noStrike">
                <a:solidFill>
                  <a:srgbClr val="226994"/>
                </a:solidFill>
                <a:latin typeface="Syncopate"/>
                <a:ea typeface="Syncopate"/>
                <a:cs typeface="Syncopate"/>
                <a:sym typeface="Syncopate"/>
              </a:rPr>
              <a:t>The Magic of Dragons: A Research</a:t>
            </a:r>
            <a:endParaRPr b="0" i="0" sz="6400" u="none" cap="none" strike="noStrike">
              <a:solidFill>
                <a:schemeClr val="dk1"/>
              </a:solidFill>
              <a:latin typeface="Calibri"/>
              <a:ea typeface="Calibri"/>
              <a:cs typeface="Calibri"/>
              <a:sym typeface="Calibri"/>
            </a:endParaRPr>
          </a:p>
        </p:txBody>
      </p:sp>
      <p:sp>
        <p:nvSpPr>
          <p:cNvPr id="194" name="Google Shape;194;g2dec458e85c_0_164"/>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dec458e85c_0_164"/>
          <p:cNvSpPr/>
          <p:nvPr/>
        </p:nvSpPr>
        <p:spPr>
          <a:xfrm>
            <a:off x="2146568" y="4025900"/>
            <a:ext cx="8205300" cy="8204100"/>
          </a:xfrm>
          <a:prstGeom prst="ellipse">
            <a:avLst/>
          </a:prstGeom>
          <a:solidFill>
            <a:srgbClr val="3785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dec458e85c_0_164"/>
          <p:cNvSpPr/>
          <p:nvPr/>
        </p:nvSpPr>
        <p:spPr>
          <a:xfrm>
            <a:off x="3175397" y="5918200"/>
            <a:ext cx="6160200" cy="6159600"/>
          </a:xfrm>
          <a:prstGeom prst="ellipse">
            <a:avLst/>
          </a:prstGeom>
          <a:solidFill>
            <a:srgbClr val="C8E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dec458e85c_0_164"/>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dec458e85c_0_164"/>
          <p:cNvSpPr/>
          <p:nvPr/>
        </p:nvSpPr>
        <p:spPr>
          <a:xfrm>
            <a:off x="5364304" y="4677833"/>
            <a:ext cx="17571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Syncopate"/>
              <a:buNone/>
            </a:pPr>
            <a:r>
              <a:rPr b="1" i="0" lang="en-US" sz="4000" u="none" cap="none" strike="noStrike">
                <a:solidFill>
                  <a:srgbClr val="FFFFFF"/>
                </a:solidFill>
                <a:latin typeface="Syncopate"/>
                <a:ea typeface="Syncopate"/>
                <a:cs typeface="Syncopate"/>
                <a:sym typeface="Syncopate"/>
              </a:rPr>
              <a:t>6.7M</a:t>
            </a:r>
            <a:endParaRPr b="0" i="0" sz="4000" u="none" cap="none" strike="noStrike">
              <a:solidFill>
                <a:schemeClr val="dk1"/>
              </a:solidFill>
              <a:latin typeface="Calibri"/>
              <a:ea typeface="Calibri"/>
              <a:cs typeface="Calibri"/>
              <a:sym typeface="Calibri"/>
            </a:endParaRPr>
          </a:p>
        </p:txBody>
      </p:sp>
      <p:sp>
        <p:nvSpPr>
          <p:cNvPr id="199" name="Google Shape;199;g2dec458e85c_0_164"/>
          <p:cNvSpPr/>
          <p:nvPr/>
        </p:nvSpPr>
        <p:spPr>
          <a:xfrm>
            <a:off x="5364304" y="9491133"/>
            <a:ext cx="17697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2.3M</a:t>
            </a:r>
            <a:endParaRPr b="0" i="0" sz="4000" u="none" cap="none" strike="noStrike">
              <a:solidFill>
                <a:schemeClr val="dk1"/>
              </a:solidFill>
              <a:latin typeface="Calibri"/>
              <a:ea typeface="Calibri"/>
              <a:cs typeface="Calibri"/>
              <a:sym typeface="Calibri"/>
            </a:endParaRPr>
          </a:p>
        </p:txBody>
      </p:sp>
      <p:sp>
        <p:nvSpPr>
          <p:cNvPr id="200" name="Google Shape;200;g2dec458e85c_0_164"/>
          <p:cNvSpPr/>
          <p:nvPr/>
        </p:nvSpPr>
        <p:spPr>
          <a:xfrm>
            <a:off x="5364304" y="6557433"/>
            <a:ext cx="1782600" cy="70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785CF"/>
              </a:buClr>
              <a:buSzPts val="4000"/>
              <a:buFont typeface="Syncopate"/>
              <a:buNone/>
            </a:pPr>
            <a:r>
              <a:rPr b="1" i="0" lang="en-US" sz="4000" u="none" cap="none" strike="noStrike">
                <a:solidFill>
                  <a:srgbClr val="3785CF"/>
                </a:solidFill>
                <a:latin typeface="Syncopate"/>
                <a:ea typeface="Syncopate"/>
                <a:cs typeface="Syncopate"/>
                <a:sym typeface="Syncopate"/>
              </a:rPr>
              <a:t>4.4M</a:t>
            </a:r>
            <a:endParaRPr b="0" i="0" sz="4000" u="none" cap="none" strike="noStrike">
              <a:solidFill>
                <a:schemeClr val="dk1"/>
              </a:solidFill>
              <a:latin typeface="Calibri"/>
              <a:ea typeface="Calibri"/>
              <a:cs typeface="Calibri"/>
              <a:sym typeface="Calibri"/>
            </a:endParaRPr>
          </a:p>
        </p:txBody>
      </p:sp>
      <p:sp>
        <p:nvSpPr>
          <p:cNvPr id="201" name="Google Shape;201;g2dec458e85c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dec458e85c_0_16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03" name="Google Shape;203;g2dec458e85c_0_164"/>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dec458e85c_0_164"/>
          <p:cNvPicPr preferRelativeResize="0"/>
          <p:nvPr/>
        </p:nvPicPr>
        <p:blipFill rotWithShape="1">
          <a:blip r:embed="rId9">
            <a:alphaModFix/>
          </a:blip>
          <a:srcRect b="0" l="0" r="0" t="0"/>
          <a:stretch/>
        </p:blipFill>
        <p:spPr>
          <a:xfrm>
            <a:off x="12638080" y="3594100"/>
            <a:ext cx="1204319" cy="1117600"/>
          </a:xfrm>
          <a:prstGeom prst="rect">
            <a:avLst/>
          </a:prstGeom>
          <a:noFill/>
          <a:ln>
            <a:noFill/>
          </a:ln>
        </p:spPr>
      </p:pic>
      <p:sp>
        <p:nvSpPr>
          <p:cNvPr id="205" name="Google Shape;205;g2dec458e85c_0_164"/>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dec458e85c_0_164"/>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7" name="Google Shape;207;g2dec458e85c_0_164"/>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dec458e85c_0_164"/>
          <p:cNvPicPr preferRelativeResize="0"/>
          <p:nvPr/>
        </p:nvPicPr>
        <p:blipFill rotWithShape="1">
          <a:blip r:embed="rId10">
            <a:alphaModFix/>
          </a:blip>
          <a:srcRect b="0" l="0" r="0" t="0"/>
          <a:stretch/>
        </p:blipFill>
        <p:spPr>
          <a:xfrm>
            <a:off x="12638080" y="6946900"/>
            <a:ext cx="1073269" cy="1117600"/>
          </a:xfrm>
          <a:prstGeom prst="rect">
            <a:avLst/>
          </a:prstGeom>
          <a:noFill/>
          <a:ln>
            <a:noFill/>
          </a:ln>
        </p:spPr>
      </p:pic>
      <p:sp>
        <p:nvSpPr>
          <p:cNvPr id="209" name="Google Shape;209;g2dec458e85c_0_164"/>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dec458e85c_0_164"/>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1" name="Google Shape;211;g2dec458e85c_0_164"/>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dec458e85c_0_164"/>
          <p:cNvPicPr preferRelativeResize="0"/>
          <p:nvPr/>
        </p:nvPicPr>
        <p:blipFill rotWithShape="1">
          <a:blip r:embed="rId11">
            <a:alphaModFix/>
          </a:blip>
          <a:srcRect b="0" l="0" r="0" t="0"/>
          <a:stretch/>
        </p:blipFill>
        <p:spPr>
          <a:xfrm>
            <a:off x="12638080" y="10299700"/>
            <a:ext cx="1034190" cy="1117600"/>
          </a:xfrm>
          <a:prstGeom prst="rect">
            <a:avLst/>
          </a:prstGeom>
          <a:noFill/>
          <a:ln>
            <a:noFill/>
          </a:ln>
        </p:spPr>
      </p:pic>
      <p:sp>
        <p:nvSpPr>
          <p:cNvPr id="213" name="Google Shape;213;g2dec458e85c_0_164"/>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dec458e85c_0_164"/>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2024-05-21T02:53:37Z</dcterms:created>
  <dc:creator>PptxGenJS</dc:creator>
</cp:coreProperties>
</file>