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Syncopate"/>
      <p:bold r:id="rId43"/>
    </p:embeddedFont>
    <p:embeddedFont>
      <p:font typeface="Poppins SemiBold"/>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jhyB2Oh+Fi7BJc2kuZeNU7zU68c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PoppinsSemiBold-regular.fntdata"/><Relationship Id="rId21" Type="http://schemas.openxmlformats.org/officeDocument/2006/relationships/slide" Target="slides/slide17.xml"/><Relationship Id="rId43" Type="http://schemas.openxmlformats.org/officeDocument/2006/relationships/font" Target="fonts/Syncopate-bold.fntdata"/><Relationship Id="rId24" Type="http://schemas.openxmlformats.org/officeDocument/2006/relationships/slide" Target="slides/slide20.xml"/><Relationship Id="rId46" Type="http://schemas.openxmlformats.org/officeDocument/2006/relationships/font" Target="fonts/PoppinsSemiBold-italic.fntdata"/><Relationship Id="rId23" Type="http://schemas.openxmlformats.org/officeDocument/2006/relationships/slide" Target="slides/slide19.xml"/><Relationship Id="rId45" Type="http://schemas.openxmlformats.org/officeDocument/2006/relationships/font" Target="fonts/PoppinsSemiBol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PoppinsSemiBold-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ec458e85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ec458e85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ec458e85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dec458e85c_0_1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g2dec458e85c_0_1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g2dec458e85c_0_1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dec458e85c_0_2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g2dec458e85c_0_2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g2dec458e85c_0_2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dec458e85c_0_2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g2dec458e85c_0_2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g2dec458e85c_0_2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dec458e85c_0_3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2dec458e85c_0_3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2dec458e85c_0_3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dec458e85c_0_3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g2dec458e85c_0_3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g2dec458e85c_0_3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dec458e85c_0_3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g2dec458e85c_0_3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g2dec458e85c_0_3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2dec458e85c_0_4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g2dec458e85c_0_4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g2dec458e85c_0_4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2dec458e85c_0_4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g2dec458e85c_0_4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g2dec458e85c_0_4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dec458e85c_0_4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g2dec458e85c_0_4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g2dec458e85c_0_4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dec458e85c_0_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2dec458e85c_0_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2dec458e85c_0_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2dec458e85c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2dec458e85c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2dec458e85c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2dec458e85c_0_4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g2dec458e85c_0_4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g2dec458e85c_0_4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2dec458e85c_0_5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g2dec458e85c_0_5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g2dec458e85c_0_5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2dec458e85c_0_5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9" name="Google Shape;589;g2dec458e85c_0_5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g2dec458e85c_0_5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2dec458e85c_0_5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0" name="Google Shape;620;g2dec458e85c_0_5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1" name="Google Shape;621;g2dec458e85c_0_5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2dec458e85c_0_6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2" name="Google Shape;692;g2dec458e85c_0_6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3" name="Google Shape;693;g2dec458e85c_0_6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2dec458e85c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g2dec458e85c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2dec458e85c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dec458e85c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2dec458e85c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2dec458e85c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dec458e85c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g2dec458e85c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g2dec458e85c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dec458e85c_0_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2dec458e85c_0_1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g2dec458e85c_0_1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dec458e85c_0_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g2dec458e85c_0_1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g2dec458e85c_0_1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dec458e85c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2dec458e85c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g2dec458e85c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dec458e85c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2dec458e85c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g2dec458e85c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13.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23.png"/><Relationship Id="rId11" Type="http://schemas.openxmlformats.org/officeDocument/2006/relationships/image" Target="../media/image66.png"/><Relationship Id="rId10" Type="http://schemas.openxmlformats.org/officeDocument/2006/relationships/image" Target="../media/image65.png"/><Relationship Id="rId9" Type="http://schemas.openxmlformats.org/officeDocument/2006/relationships/image" Target="../media/image76.png"/><Relationship Id="rId5" Type="http://schemas.openxmlformats.org/officeDocument/2006/relationships/image" Target="../media/image2.png"/><Relationship Id="rId6" Type="http://schemas.openxmlformats.org/officeDocument/2006/relationships/image" Target="../media/image36.png"/><Relationship Id="rId7" Type="http://schemas.openxmlformats.org/officeDocument/2006/relationships/image" Target="../media/image16.png"/><Relationship Id="rId8" Type="http://schemas.openxmlformats.org/officeDocument/2006/relationships/image" Target="../media/image10.png"/></Relationships>
</file>

<file path=ppt/slides/_rels/slide11.xml.rels><?xml version="1.0" encoding="UTF-8" standalone="yes"?><Relationships xmlns="http://schemas.openxmlformats.org/package/2006/relationships"><Relationship Id="rId20" Type="http://schemas.openxmlformats.org/officeDocument/2006/relationships/image" Target="../media/image96.png"/><Relationship Id="rId11" Type="http://schemas.openxmlformats.org/officeDocument/2006/relationships/image" Target="../media/image71.png"/><Relationship Id="rId10" Type="http://schemas.openxmlformats.org/officeDocument/2006/relationships/image" Target="../media/image77.png"/><Relationship Id="rId13" Type="http://schemas.openxmlformats.org/officeDocument/2006/relationships/image" Target="../media/image80.png"/><Relationship Id="rId12" Type="http://schemas.openxmlformats.org/officeDocument/2006/relationships/image" Target="../media/image78.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73.png"/><Relationship Id="rId9" Type="http://schemas.openxmlformats.org/officeDocument/2006/relationships/image" Target="../media/image75.png"/><Relationship Id="rId15" Type="http://schemas.openxmlformats.org/officeDocument/2006/relationships/image" Target="../media/image101.png"/><Relationship Id="rId14" Type="http://schemas.openxmlformats.org/officeDocument/2006/relationships/image" Target="../media/image89.png"/><Relationship Id="rId17" Type="http://schemas.openxmlformats.org/officeDocument/2006/relationships/image" Target="../media/image83.png"/><Relationship Id="rId16" Type="http://schemas.openxmlformats.org/officeDocument/2006/relationships/image" Target="../media/image87.png"/><Relationship Id="rId5" Type="http://schemas.openxmlformats.org/officeDocument/2006/relationships/image" Target="../media/image2.png"/><Relationship Id="rId19" Type="http://schemas.openxmlformats.org/officeDocument/2006/relationships/image" Target="../media/image86.png"/><Relationship Id="rId6" Type="http://schemas.openxmlformats.org/officeDocument/2006/relationships/image" Target="../media/image18.png"/><Relationship Id="rId18" Type="http://schemas.openxmlformats.org/officeDocument/2006/relationships/image" Target="../media/image85.png"/><Relationship Id="rId7" Type="http://schemas.openxmlformats.org/officeDocument/2006/relationships/image" Target="../media/image10.png"/><Relationship Id="rId8" Type="http://schemas.openxmlformats.org/officeDocument/2006/relationships/image" Target="../media/image79.png"/></Relationships>
</file>

<file path=ppt/slides/_rels/slide12.xml.rels><?xml version="1.0" encoding="UTF-8" standalone="yes"?><Relationships xmlns="http://schemas.openxmlformats.org/package/2006/relationships"><Relationship Id="rId10" Type="http://schemas.openxmlformats.org/officeDocument/2006/relationships/image" Target="../media/image124.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115.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19.png"/><Relationship Id="rId6"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73.png"/><Relationship Id="rId5" Type="http://schemas.openxmlformats.org/officeDocument/2006/relationships/image" Target="../media/image2.png"/><Relationship Id="rId6" Type="http://schemas.openxmlformats.org/officeDocument/2006/relationships/image" Target="../media/image18.png"/><Relationship Id="rId7" Type="http://schemas.openxmlformats.org/officeDocument/2006/relationships/image" Target="../media/image10.png"/></Relationships>
</file>

<file path=ppt/slides/_rels/slide15.xml.rels><?xml version="1.0" encoding="UTF-8" standalone="yes"?><Relationships xmlns="http://schemas.openxmlformats.org/package/2006/relationships"><Relationship Id="rId20" Type="http://schemas.openxmlformats.org/officeDocument/2006/relationships/image" Target="../media/image125.png"/><Relationship Id="rId22" Type="http://schemas.openxmlformats.org/officeDocument/2006/relationships/image" Target="../media/image120.png"/><Relationship Id="rId21" Type="http://schemas.openxmlformats.org/officeDocument/2006/relationships/image" Target="../media/image122.png"/><Relationship Id="rId24" Type="http://schemas.openxmlformats.org/officeDocument/2006/relationships/image" Target="../media/image155.png"/><Relationship Id="rId23" Type="http://schemas.openxmlformats.org/officeDocument/2006/relationships/image" Target="../media/image12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44.png"/><Relationship Id="rId26" Type="http://schemas.openxmlformats.org/officeDocument/2006/relationships/image" Target="../media/image128.png"/><Relationship Id="rId25" Type="http://schemas.openxmlformats.org/officeDocument/2006/relationships/image" Target="../media/image147.png"/><Relationship Id="rId28" Type="http://schemas.openxmlformats.org/officeDocument/2006/relationships/image" Target="../media/image130.png"/><Relationship Id="rId27" Type="http://schemas.openxmlformats.org/officeDocument/2006/relationships/image" Target="../media/image129.png"/><Relationship Id="rId5" Type="http://schemas.openxmlformats.org/officeDocument/2006/relationships/image" Target="../media/image2.png"/><Relationship Id="rId6" Type="http://schemas.openxmlformats.org/officeDocument/2006/relationships/image" Target="../media/image36.png"/><Relationship Id="rId29" Type="http://schemas.openxmlformats.org/officeDocument/2006/relationships/image" Target="../media/image135.png"/><Relationship Id="rId7" Type="http://schemas.openxmlformats.org/officeDocument/2006/relationships/image" Target="../media/image16.png"/><Relationship Id="rId8" Type="http://schemas.openxmlformats.org/officeDocument/2006/relationships/image" Target="../media/image10.png"/><Relationship Id="rId31" Type="http://schemas.openxmlformats.org/officeDocument/2006/relationships/image" Target="../media/image132.png"/><Relationship Id="rId30" Type="http://schemas.openxmlformats.org/officeDocument/2006/relationships/image" Target="../media/image133.png"/><Relationship Id="rId11" Type="http://schemas.openxmlformats.org/officeDocument/2006/relationships/image" Target="../media/image114.png"/><Relationship Id="rId10" Type="http://schemas.openxmlformats.org/officeDocument/2006/relationships/image" Target="../media/image143.png"/><Relationship Id="rId32" Type="http://schemas.openxmlformats.org/officeDocument/2006/relationships/image" Target="../media/image165.png"/><Relationship Id="rId13" Type="http://schemas.openxmlformats.org/officeDocument/2006/relationships/image" Target="../media/image117.png"/><Relationship Id="rId12" Type="http://schemas.openxmlformats.org/officeDocument/2006/relationships/image" Target="../media/image113.png"/><Relationship Id="rId15" Type="http://schemas.openxmlformats.org/officeDocument/2006/relationships/image" Target="../media/image126.png"/><Relationship Id="rId14" Type="http://schemas.openxmlformats.org/officeDocument/2006/relationships/image" Target="../media/image139.png"/><Relationship Id="rId17" Type="http://schemas.openxmlformats.org/officeDocument/2006/relationships/image" Target="../media/image123.png"/><Relationship Id="rId16" Type="http://schemas.openxmlformats.org/officeDocument/2006/relationships/image" Target="../media/image119.png"/><Relationship Id="rId19" Type="http://schemas.openxmlformats.org/officeDocument/2006/relationships/image" Target="../media/image131.png"/><Relationship Id="rId18" Type="http://schemas.openxmlformats.org/officeDocument/2006/relationships/image" Target="../media/image1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140.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10.png"/><Relationship Id="rId10" Type="http://schemas.openxmlformats.org/officeDocument/2006/relationships/image" Target="../media/image15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73.png"/><Relationship Id="rId9" Type="http://schemas.openxmlformats.org/officeDocument/2006/relationships/image" Target="../media/image168.png"/><Relationship Id="rId5" Type="http://schemas.openxmlformats.org/officeDocument/2006/relationships/image" Target="../media/image2.png"/><Relationship Id="rId6" Type="http://schemas.openxmlformats.org/officeDocument/2006/relationships/image" Target="../media/image18.png"/><Relationship Id="rId7" Type="http://schemas.openxmlformats.org/officeDocument/2006/relationships/image" Target="../media/image10.png"/><Relationship Id="rId8" Type="http://schemas.openxmlformats.org/officeDocument/2006/relationships/image" Target="../media/image15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61.png"/><Relationship Id="rId5" Type="http://schemas.openxmlformats.org/officeDocument/2006/relationships/image" Target="../media/image2.png"/><Relationship Id="rId6" Type="http://schemas.openxmlformats.org/officeDocument/2006/relationships/image" Target="../media/image36.png"/><Relationship Id="rId7" Type="http://schemas.openxmlformats.org/officeDocument/2006/relationships/image" Target="../media/image16.png"/><Relationship Id="rId8" Type="http://schemas.openxmlformats.org/officeDocument/2006/relationships/image" Target="../media/image10.png"/><Relationship Id="rId10" Type="http://schemas.openxmlformats.org/officeDocument/2006/relationships/image" Target="../media/image20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8.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19.png"/><Relationship Id="rId6"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73.png"/><Relationship Id="rId5" Type="http://schemas.openxmlformats.org/officeDocument/2006/relationships/image" Target="../media/image2.png"/><Relationship Id="rId6" Type="http://schemas.openxmlformats.org/officeDocument/2006/relationships/image" Target="../media/image18.png"/><Relationship Id="rId7" Type="http://schemas.openxmlformats.org/officeDocument/2006/relationships/image" Target="../media/image10.png"/><Relationship Id="rId8" Type="http://schemas.openxmlformats.org/officeDocument/2006/relationships/image" Target="../media/image17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74.png"/><Relationship Id="rId5" Type="http://schemas.openxmlformats.org/officeDocument/2006/relationships/image" Target="../media/image2.png"/><Relationship Id="rId6" Type="http://schemas.openxmlformats.org/officeDocument/2006/relationships/image" Target="../media/image36.png"/><Relationship Id="rId7" Type="http://schemas.openxmlformats.org/officeDocument/2006/relationships/image" Target="../media/image16.png"/><Relationship Id="rId8" Type="http://schemas.openxmlformats.org/officeDocument/2006/relationships/image" Target="../media/image10.png"/><Relationship Id="rId11" Type="http://schemas.openxmlformats.org/officeDocument/2006/relationships/image" Target="../media/image207.png"/><Relationship Id="rId10" Type="http://schemas.openxmlformats.org/officeDocument/2006/relationships/image" Target="../media/image8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191.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10.png"/><Relationship Id="rId11" Type="http://schemas.openxmlformats.org/officeDocument/2006/relationships/image" Target="../media/image198.png"/><Relationship Id="rId10" Type="http://schemas.openxmlformats.org/officeDocument/2006/relationships/image" Target="../media/image192.png"/></Relationships>
</file>

<file path=ppt/slides/_rels/slide23.xml.rels><?xml version="1.0" encoding="UTF-8" standalone="yes"?><Relationships xmlns="http://schemas.openxmlformats.org/package/2006/relationships"><Relationship Id="rId20" Type="http://schemas.openxmlformats.org/officeDocument/2006/relationships/image" Target="../media/image206.png"/><Relationship Id="rId22" Type="http://schemas.openxmlformats.org/officeDocument/2006/relationships/image" Target="../media/image216.png"/><Relationship Id="rId21" Type="http://schemas.openxmlformats.org/officeDocument/2006/relationships/image" Target="../media/image223.png"/><Relationship Id="rId24" Type="http://schemas.openxmlformats.org/officeDocument/2006/relationships/hyperlink" Target="https://eatemp.com/powerpoint-org-chart-template/" TargetMode="External"/><Relationship Id="rId23" Type="http://schemas.openxmlformats.org/officeDocument/2006/relationships/image" Target="../media/image217.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6.png"/><Relationship Id="rId5" Type="http://schemas.openxmlformats.org/officeDocument/2006/relationships/image" Target="../media/image2.png"/><Relationship Id="rId6" Type="http://schemas.openxmlformats.org/officeDocument/2006/relationships/image" Target="../media/image36.png"/><Relationship Id="rId7" Type="http://schemas.openxmlformats.org/officeDocument/2006/relationships/image" Target="../media/image16.png"/><Relationship Id="rId8" Type="http://schemas.openxmlformats.org/officeDocument/2006/relationships/image" Target="../media/image10.png"/><Relationship Id="rId11" Type="http://schemas.openxmlformats.org/officeDocument/2006/relationships/image" Target="../media/image195.png"/><Relationship Id="rId10" Type="http://schemas.openxmlformats.org/officeDocument/2006/relationships/image" Target="../media/image208.png"/><Relationship Id="rId13" Type="http://schemas.openxmlformats.org/officeDocument/2006/relationships/image" Target="../media/image225.png"/><Relationship Id="rId12" Type="http://schemas.openxmlformats.org/officeDocument/2006/relationships/image" Target="../media/image226.png"/><Relationship Id="rId15" Type="http://schemas.openxmlformats.org/officeDocument/2006/relationships/image" Target="../media/image209.png"/><Relationship Id="rId14" Type="http://schemas.openxmlformats.org/officeDocument/2006/relationships/image" Target="../media/image201.png"/><Relationship Id="rId17" Type="http://schemas.openxmlformats.org/officeDocument/2006/relationships/image" Target="../media/image213.png"/><Relationship Id="rId16" Type="http://schemas.openxmlformats.org/officeDocument/2006/relationships/image" Target="../media/image199.png"/><Relationship Id="rId19" Type="http://schemas.openxmlformats.org/officeDocument/2006/relationships/image" Target="../media/image202.png"/><Relationship Id="rId18" Type="http://schemas.openxmlformats.org/officeDocument/2006/relationships/image" Target="../media/image20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22.png"/><Relationship Id="rId4" Type="http://schemas.openxmlformats.org/officeDocument/2006/relationships/image" Target="../media/image221.png"/><Relationship Id="rId5" Type="http://schemas.openxmlformats.org/officeDocument/2006/relationships/image" Target="../media/image19.png"/><Relationship Id="rId6" Type="http://schemas.openxmlformats.org/officeDocument/2006/relationships/image" Target="../media/image10.png"/><Relationship Id="rId7" Type="http://schemas.openxmlformats.org/officeDocument/2006/relationships/hyperlink" Target="https://unsplash.com/" TargetMode="External"/><Relationship Id="rId8" Type="http://schemas.openxmlformats.org/officeDocument/2006/relationships/image" Target="../media/image2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18.png"/><Relationship Id="rId7" Type="http://schemas.openxmlformats.org/officeDocument/2006/relationships/image" Target="../media/image10.png"/><Relationship Id="rId8"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23.png"/><Relationship Id="rId5" Type="http://schemas.openxmlformats.org/officeDocument/2006/relationships/image" Target="../media/image2.png"/><Relationship Id="rId6" Type="http://schemas.openxmlformats.org/officeDocument/2006/relationships/image" Target="../media/image36.png"/><Relationship Id="rId7" Type="http://schemas.openxmlformats.org/officeDocument/2006/relationships/image" Target="../media/image16.png"/><Relationship Id="rId8"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png"/><Relationship Id="rId11" Type="http://schemas.openxmlformats.org/officeDocument/2006/relationships/image" Target="../media/image30.png"/><Relationship Id="rId10" Type="http://schemas.openxmlformats.org/officeDocument/2006/relationships/image" Target="../media/image32.png"/><Relationship Id="rId9" Type="http://schemas.openxmlformats.org/officeDocument/2006/relationships/image" Target="../media/image48.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11.png"/><Relationship Id="rId11" Type="http://schemas.openxmlformats.org/officeDocument/2006/relationships/image" Target="../media/image45.png"/><Relationship Id="rId10" Type="http://schemas.openxmlformats.org/officeDocument/2006/relationships/image" Target="../media/image40.png"/><Relationship Id="rId9" Type="http://schemas.openxmlformats.org/officeDocument/2006/relationships/image" Target="../media/image39.png"/><Relationship Id="rId5" Type="http://schemas.openxmlformats.org/officeDocument/2006/relationships/image" Target="../media/image2.png"/><Relationship Id="rId6" Type="http://schemas.openxmlformats.org/officeDocument/2006/relationships/image" Target="../media/image18.png"/><Relationship Id="rId7" Type="http://schemas.openxmlformats.org/officeDocument/2006/relationships/image" Target="../media/image10.png"/><Relationship Id="rId8" Type="http://schemas.openxmlformats.org/officeDocument/2006/relationships/image" Target="../media/image5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19.png"/><Relationship Id="rId6" Type="http://schemas.openxmlformats.org/officeDocument/2006/relationships/image" Target="../media/image10.png"/><Relationship Id="rId7" Type="http://schemas.openxmlformats.org/officeDocument/2006/relationships/image" Target="../media/image4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70.png"/><Relationship Id="rId5" Type="http://schemas.openxmlformats.org/officeDocument/2006/relationships/image" Target="../media/image2.png"/><Relationship Id="rId6" Type="http://schemas.openxmlformats.org/officeDocument/2006/relationships/image" Target="../media/image36.png"/><Relationship Id="rId7" Type="http://schemas.openxmlformats.org/officeDocument/2006/relationships/image" Target="../media/image16.png"/><Relationship Id="rId8"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3.png"/><Relationship Id="rId11" Type="http://schemas.openxmlformats.org/officeDocument/2006/relationships/image" Target="../media/image108.png"/><Relationship Id="rId10" Type="http://schemas.openxmlformats.org/officeDocument/2006/relationships/image" Target="../media/image56.png"/><Relationship Id="rId9" Type="http://schemas.openxmlformats.org/officeDocument/2006/relationships/image" Target="../media/image62.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15" name="Shape 15"/>
        <p:cNvGrpSpPr/>
        <p:nvPr/>
      </p:nvGrpSpPr>
      <p:grpSpPr>
        <a:xfrm>
          <a:off x="0" y="0"/>
          <a:ext cx="0" cy="0"/>
          <a:chOff x="0" y="0"/>
          <a:chExt cx="0" cy="0"/>
        </a:xfrm>
      </p:grpSpPr>
      <p:pic>
        <p:nvPicPr>
          <p:cNvPr descr=" " id="16" name="Google Shape;16;g2dec458e85c_0_0"/>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17" name="Google Shape;17;g2dec458e85c_0_0"/>
          <p:cNvPicPr preferRelativeResize="0"/>
          <p:nvPr/>
        </p:nvPicPr>
        <p:blipFill rotWithShape="1">
          <a:blip r:embed="rId4">
            <a:alphaModFix/>
          </a:blip>
          <a:srcRect b="0" l="0" r="0" t="0"/>
          <a:stretch/>
        </p:blipFill>
        <p:spPr>
          <a:xfrm>
            <a:off x="0" y="6438900"/>
            <a:ext cx="15953194" cy="7277100"/>
          </a:xfrm>
          <a:prstGeom prst="rect">
            <a:avLst/>
          </a:prstGeom>
          <a:noFill/>
          <a:ln>
            <a:noFill/>
          </a:ln>
        </p:spPr>
      </p:pic>
      <p:pic>
        <p:nvPicPr>
          <p:cNvPr descr=" " id="18" name="Google Shape;18;g2dec458e85c_0_0"/>
          <p:cNvPicPr preferRelativeResize="0"/>
          <p:nvPr/>
        </p:nvPicPr>
        <p:blipFill rotWithShape="1">
          <a:blip r:embed="rId5">
            <a:alphaModFix/>
          </a:blip>
          <a:srcRect b="0" l="0" r="0" t="0"/>
          <a:stretch/>
        </p:blipFill>
        <p:spPr>
          <a:xfrm>
            <a:off x="469959" y="927100"/>
            <a:ext cx="5309264" cy="2247900"/>
          </a:xfrm>
          <a:prstGeom prst="rect">
            <a:avLst/>
          </a:prstGeom>
          <a:noFill/>
          <a:ln>
            <a:noFill/>
          </a:ln>
        </p:spPr>
      </p:pic>
      <p:pic>
        <p:nvPicPr>
          <p:cNvPr descr=" " id="19" name="Google Shape;19;g2dec458e85c_0_0"/>
          <p:cNvPicPr preferRelativeResize="0"/>
          <p:nvPr/>
        </p:nvPicPr>
        <p:blipFill rotWithShape="1">
          <a:blip r:embed="rId6">
            <a:alphaModFix/>
          </a:blip>
          <a:srcRect b="0" l="0" r="0" t="0"/>
          <a:stretch/>
        </p:blipFill>
        <p:spPr>
          <a:xfrm>
            <a:off x="8471959" y="4279900"/>
            <a:ext cx="3721565" cy="1574800"/>
          </a:xfrm>
          <a:prstGeom prst="rect">
            <a:avLst/>
          </a:prstGeom>
          <a:noFill/>
          <a:ln>
            <a:noFill/>
          </a:ln>
        </p:spPr>
      </p:pic>
      <p:pic>
        <p:nvPicPr>
          <p:cNvPr descr=" " id="20" name="Google Shape;20;g2dec458e85c_0_0"/>
          <p:cNvPicPr preferRelativeResize="0"/>
          <p:nvPr/>
        </p:nvPicPr>
        <p:blipFill rotWithShape="1">
          <a:blip r:embed="rId7">
            <a:alphaModFix/>
          </a:blip>
          <a:srcRect b="0" l="0" r="0" t="0"/>
          <a:stretch/>
        </p:blipFill>
        <p:spPr>
          <a:xfrm>
            <a:off x="18887261" y="990600"/>
            <a:ext cx="5106038" cy="2120900"/>
          </a:xfrm>
          <a:prstGeom prst="rect">
            <a:avLst/>
          </a:prstGeom>
          <a:noFill/>
          <a:ln>
            <a:noFill/>
          </a:ln>
        </p:spPr>
      </p:pic>
      <p:sp>
        <p:nvSpPr>
          <p:cNvPr id="21" name="Google Shape;21;g2dec458e85c_0_0"/>
          <p:cNvSpPr/>
          <p:nvPr/>
        </p:nvSpPr>
        <p:spPr>
          <a:xfrm>
            <a:off x="11507638" y="5067300"/>
            <a:ext cx="12582900" cy="29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6994"/>
              </a:buClr>
              <a:buSzPts val="17000"/>
              <a:buFont typeface="Syncopate"/>
              <a:buNone/>
            </a:pPr>
            <a:r>
              <a:rPr b="1" i="0" lang="en-US" sz="17000" u="none" cap="none" strike="noStrike">
                <a:solidFill>
                  <a:srgbClr val="226994"/>
                </a:solidFill>
                <a:latin typeface="Syncopate"/>
                <a:ea typeface="Syncopate"/>
                <a:cs typeface="Syncopate"/>
                <a:sym typeface="Syncopate"/>
              </a:rPr>
              <a:t>Airport </a:t>
            </a:r>
            <a:endParaRPr b="0" i="0" sz="17000" u="none" cap="none" strike="noStrike">
              <a:solidFill>
                <a:schemeClr val="dk1"/>
              </a:solidFill>
              <a:latin typeface="Calibri"/>
              <a:ea typeface="Calibri"/>
              <a:cs typeface="Calibri"/>
              <a:sym typeface="Calibri"/>
            </a:endParaRPr>
          </a:p>
        </p:txBody>
      </p:sp>
      <p:sp>
        <p:nvSpPr>
          <p:cNvPr id="22" name="Google Shape;22;g2dec458e85c_0_0"/>
          <p:cNvSpPr/>
          <p:nvPr/>
        </p:nvSpPr>
        <p:spPr>
          <a:xfrm>
            <a:off x="11647356" y="7315200"/>
            <a:ext cx="119946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6400"/>
              <a:buFont typeface="Poppins SemiBold"/>
              <a:buNone/>
            </a:pPr>
            <a:r>
              <a:rPr b="0" i="0" lang="en-US" sz="6400" u="none" cap="none" strike="noStrike">
                <a:solidFill>
                  <a:srgbClr val="3785CF"/>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3" name="Google Shape;23;g2dec458e85c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g2dec458e85c_0_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5" name="Google Shape;25;g2dec458e85c_0_0"/>
          <p:cNvPicPr preferRelativeResize="0"/>
          <p:nvPr/>
        </p:nvPicPr>
        <p:blipFill rotWithShape="1">
          <a:blip r:embed="rId9">
            <a:alphaModFix/>
          </a:blip>
          <a:srcRect b="0" l="0" r="0" t="0"/>
          <a:stretch/>
        </p:blipFill>
        <p:spPr>
          <a:xfrm>
            <a:off x="0" y="2070100"/>
            <a:ext cx="11520340" cy="9639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219" name="Shape 219"/>
        <p:cNvGrpSpPr/>
        <p:nvPr/>
      </p:nvGrpSpPr>
      <p:grpSpPr>
        <a:xfrm>
          <a:off x="0" y="0"/>
          <a:ext cx="0" cy="0"/>
          <a:chOff x="0" y="0"/>
          <a:chExt cx="0" cy="0"/>
        </a:xfrm>
      </p:grpSpPr>
      <p:pic>
        <p:nvPicPr>
          <p:cNvPr descr=" " id="220" name="Google Shape;220;g2dec458e85c_0_195"/>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221" name="Google Shape;221;g2dec458e85c_0_195"/>
          <p:cNvPicPr preferRelativeResize="0"/>
          <p:nvPr/>
        </p:nvPicPr>
        <p:blipFill rotWithShape="1">
          <a:blip r:embed="rId4">
            <a:alphaModFix/>
          </a:blip>
          <a:srcRect b="0" l="0" r="0" t="0"/>
          <a:stretch/>
        </p:blipFill>
        <p:spPr>
          <a:xfrm>
            <a:off x="0" y="9740900"/>
            <a:ext cx="14746543" cy="3975100"/>
          </a:xfrm>
          <a:prstGeom prst="rect">
            <a:avLst/>
          </a:prstGeom>
          <a:noFill/>
          <a:ln>
            <a:noFill/>
          </a:ln>
        </p:spPr>
      </p:pic>
      <p:pic>
        <p:nvPicPr>
          <p:cNvPr descr=" " id="222" name="Google Shape;222;g2dec458e85c_0_195"/>
          <p:cNvPicPr preferRelativeResize="0"/>
          <p:nvPr/>
        </p:nvPicPr>
        <p:blipFill rotWithShape="1">
          <a:blip r:embed="rId5">
            <a:alphaModFix/>
          </a:blip>
          <a:srcRect b="0" l="0" r="0" t="0"/>
          <a:stretch/>
        </p:blipFill>
        <p:spPr>
          <a:xfrm>
            <a:off x="4001000" y="1701800"/>
            <a:ext cx="3721565" cy="1574800"/>
          </a:xfrm>
          <a:prstGeom prst="rect">
            <a:avLst/>
          </a:prstGeom>
          <a:noFill/>
          <a:ln>
            <a:noFill/>
          </a:ln>
        </p:spPr>
      </p:pic>
      <p:pic>
        <p:nvPicPr>
          <p:cNvPr descr=" " id="223" name="Google Shape;223;g2dec458e85c_0_195"/>
          <p:cNvPicPr preferRelativeResize="0"/>
          <p:nvPr/>
        </p:nvPicPr>
        <p:blipFill rotWithShape="1">
          <a:blip r:embed="rId6">
            <a:alphaModFix/>
          </a:blip>
          <a:srcRect b="0" l="0" r="0" t="0"/>
          <a:stretch/>
        </p:blipFill>
        <p:spPr>
          <a:xfrm>
            <a:off x="17388473" y="4597400"/>
            <a:ext cx="5436279" cy="2260600"/>
          </a:xfrm>
          <a:prstGeom prst="rect">
            <a:avLst/>
          </a:prstGeom>
          <a:noFill/>
          <a:ln>
            <a:noFill/>
          </a:ln>
        </p:spPr>
      </p:pic>
      <p:pic>
        <p:nvPicPr>
          <p:cNvPr descr=" " id="224" name="Google Shape;224;g2dec458e85c_0_195"/>
          <p:cNvPicPr preferRelativeResize="0"/>
          <p:nvPr/>
        </p:nvPicPr>
        <p:blipFill rotWithShape="1">
          <a:blip r:embed="rId7">
            <a:alphaModFix/>
          </a:blip>
          <a:srcRect b="0" l="0" r="0" t="0"/>
          <a:stretch/>
        </p:blipFill>
        <p:spPr>
          <a:xfrm>
            <a:off x="1181248" y="5956300"/>
            <a:ext cx="3505638" cy="1790700"/>
          </a:xfrm>
          <a:prstGeom prst="rect">
            <a:avLst/>
          </a:prstGeom>
          <a:noFill/>
          <a:ln>
            <a:noFill/>
          </a:ln>
        </p:spPr>
      </p:pic>
      <p:sp>
        <p:nvSpPr>
          <p:cNvPr id="225" name="Google Shape;225;g2dec458e85c_0_1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dec458e85c_0_19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27" name="Google Shape;227;g2dec458e85c_0_195"/>
          <p:cNvSpPr/>
          <p:nvPr/>
        </p:nvSpPr>
        <p:spPr>
          <a:xfrm>
            <a:off x="8234863" y="1054100"/>
            <a:ext cx="7929900" cy="112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26994"/>
              </a:buClr>
              <a:buSzPts val="6400"/>
              <a:buFont typeface="Syncopate"/>
              <a:buNone/>
            </a:pPr>
            <a:r>
              <a:rPr b="1" i="0" lang="en-US" sz="6400" u="none" cap="none" strike="noStrike">
                <a:solidFill>
                  <a:srgbClr val="226994"/>
                </a:solidFill>
                <a:latin typeface="Syncopate"/>
                <a:ea typeface="Syncopate"/>
                <a:cs typeface="Syncopate"/>
                <a:sym typeface="Syncopate"/>
              </a:rPr>
              <a:t>Pricing Plan</a:t>
            </a:r>
            <a:endParaRPr b="0" i="0" sz="6400" u="none" cap="none" strike="noStrike">
              <a:solidFill>
                <a:schemeClr val="dk1"/>
              </a:solidFill>
              <a:latin typeface="Calibri"/>
              <a:ea typeface="Calibri"/>
              <a:cs typeface="Calibri"/>
              <a:sym typeface="Calibri"/>
            </a:endParaRPr>
          </a:p>
        </p:txBody>
      </p:sp>
      <p:sp>
        <p:nvSpPr>
          <p:cNvPr id="228" name="Google Shape;228;g2dec458e85c_0_195"/>
          <p:cNvSpPr/>
          <p:nvPr/>
        </p:nvSpPr>
        <p:spPr>
          <a:xfrm>
            <a:off x="1778222" y="2489200"/>
            <a:ext cx="20843400" cy="97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dec458e85c_0_195"/>
          <p:cNvSpPr/>
          <p:nvPr/>
        </p:nvSpPr>
        <p:spPr>
          <a:xfrm>
            <a:off x="1778222" y="2489200"/>
            <a:ext cx="6439800" cy="9741000"/>
          </a:xfrm>
          <a:prstGeom prst="roundRect">
            <a:avLst>
              <a:gd fmla="val 3124" name="adj"/>
            </a:avLst>
          </a:prstGeom>
          <a:noFill/>
          <a:ln cap="flat" cmpd="sng" w="12700">
            <a:solidFill>
              <a:srgbClr val="3785C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g2dec458e85c_0_195"/>
          <p:cNvPicPr preferRelativeResize="0"/>
          <p:nvPr/>
        </p:nvPicPr>
        <p:blipFill rotWithShape="1">
          <a:blip r:embed="rId9">
            <a:alphaModFix/>
          </a:blip>
          <a:srcRect b="0" l="0" r="0" t="0"/>
          <a:stretch/>
        </p:blipFill>
        <p:spPr>
          <a:xfrm>
            <a:off x="4399001" y="2946400"/>
            <a:ext cx="1198148" cy="1562100"/>
          </a:xfrm>
          <a:prstGeom prst="rect">
            <a:avLst/>
          </a:prstGeom>
          <a:noFill/>
          <a:ln>
            <a:noFill/>
          </a:ln>
        </p:spPr>
      </p:pic>
      <p:sp>
        <p:nvSpPr>
          <p:cNvPr id="231" name="Google Shape;231;g2dec458e85c_0_195"/>
          <p:cNvSpPr/>
          <p:nvPr/>
        </p:nvSpPr>
        <p:spPr>
          <a:xfrm>
            <a:off x="3884569" y="4813300"/>
            <a:ext cx="2226900" cy="7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785CF"/>
              </a:buClr>
              <a:buSzPts val="4000"/>
              <a:buFont typeface="Syncopate"/>
              <a:buNone/>
            </a:pPr>
            <a:r>
              <a:rPr b="1" i="0" lang="en-US" sz="4000" u="none" cap="none" strike="noStrike">
                <a:solidFill>
                  <a:srgbClr val="3785CF"/>
                </a:solidFill>
                <a:latin typeface="Syncopate"/>
                <a:ea typeface="Syncopate"/>
                <a:cs typeface="Syncopate"/>
                <a:sym typeface="Syncopate"/>
              </a:rPr>
              <a:t>Basic</a:t>
            </a:r>
            <a:endParaRPr b="0" i="0" sz="4000" u="none" cap="none" strike="noStrike">
              <a:solidFill>
                <a:schemeClr val="dk1"/>
              </a:solidFill>
              <a:latin typeface="Calibri"/>
              <a:ea typeface="Calibri"/>
              <a:cs typeface="Calibri"/>
              <a:sym typeface="Calibri"/>
            </a:endParaRPr>
          </a:p>
        </p:txBody>
      </p:sp>
      <p:sp>
        <p:nvSpPr>
          <p:cNvPr id="232" name="Google Shape;232;g2dec458e85c_0_195"/>
          <p:cNvSpPr/>
          <p:nvPr/>
        </p:nvSpPr>
        <p:spPr>
          <a:xfrm>
            <a:off x="2235479" y="5651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3" name="Google Shape;233;g2dec458e85c_0_195"/>
          <p:cNvSpPr/>
          <p:nvPr/>
        </p:nvSpPr>
        <p:spPr>
          <a:xfrm>
            <a:off x="2862091" y="11239500"/>
            <a:ext cx="4272000" cy="7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$10/month</a:t>
            </a:r>
            <a:endParaRPr b="0" i="0" sz="4000" u="none" cap="none" strike="noStrike">
              <a:solidFill>
                <a:schemeClr val="dk1"/>
              </a:solidFill>
              <a:latin typeface="Calibri"/>
              <a:ea typeface="Calibri"/>
              <a:cs typeface="Calibri"/>
              <a:sym typeface="Calibri"/>
            </a:endParaRPr>
          </a:p>
        </p:txBody>
      </p:sp>
      <p:sp>
        <p:nvSpPr>
          <p:cNvPr id="234" name="Google Shape;234;g2dec458e85c_0_195"/>
          <p:cNvSpPr/>
          <p:nvPr/>
        </p:nvSpPr>
        <p:spPr>
          <a:xfrm>
            <a:off x="8980022" y="2489200"/>
            <a:ext cx="6439800" cy="9741000"/>
          </a:xfrm>
          <a:prstGeom prst="roundRect">
            <a:avLst>
              <a:gd fmla="val 3124" name="adj"/>
            </a:avLst>
          </a:prstGeom>
          <a:noFill/>
          <a:ln cap="flat" cmpd="sng" w="12700">
            <a:solidFill>
              <a:srgbClr val="3785C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g2dec458e85c_0_195"/>
          <p:cNvPicPr preferRelativeResize="0"/>
          <p:nvPr/>
        </p:nvPicPr>
        <p:blipFill rotWithShape="1">
          <a:blip r:embed="rId10">
            <a:alphaModFix/>
          </a:blip>
          <a:srcRect b="0" l="0" r="0" t="0"/>
          <a:stretch/>
        </p:blipFill>
        <p:spPr>
          <a:xfrm>
            <a:off x="11736037" y="2946400"/>
            <a:ext cx="927675" cy="1562100"/>
          </a:xfrm>
          <a:prstGeom prst="rect">
            <a:avLst/>
          </a:prstGeom>
          <a:noFill/>
          <a:ln>
            <a:noFill/>
          </a:ln>
        </p:spPr>
      </p:pic>
      <p:sp>
        <p:nvSpPr>
          <p:cNvPr id="236" name="Google Shape;236;g2dec458e85c_0_195"/>
          <p:cNvSpPr/>
          <p:nvPr/>
        </p:nvSpPr>
        <p:spPr>
          <a:xfrm>
            <a:off x="11143526" y="4813300"/>
            <a:ext cx="2112600" cy="7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785CF"/>
              </a:buClr>
              <a:buSzPts val="4000"/>
              <a:buFont typeface="Syncopate"/>
              <a:buNone/>
            </a:pPr>
            <a:r>
              <a:rPr b="1" i="0" lang="en-US" sz="4000" u="none" cap="none" strike="noStrike">
                <a:solidFill>
                  <a:srgbClr val="3785CF"/>
                </a:solidFill>
                <a:latin typeface="Syncopate"/>
                <a:ea typeface="Syncopate"/>
                <a:cs typeface="Syncopate"/>
                <a:sym typeface="Syncopate"/>
              </a:rPr>
              <a:t>Elite</a:t>
            </a:r>
            <a:endParaRPr b="0" i="0" sz="4000" u="none" cap="none" strike="noStrike">
              <a:solidFill>
                <a:schemeClr val="dk1"/>
              </a:solidFill>
              <a:latin typeface="Calibri"/>
              <a:ea typeface="Calibri"/>
              <a:cs typeface="Calibri"/>
              <a:sym typeface="Calibri"/>
            </a:endParaRPr>
          </a:p>
        </p:txBody>
      </p:sp>
      <p:sp>
        <p:nvSpPr>
          <p:cNvPr id="237" name="Google Shape;237;g2dec458e85c_0_195"/>
          <p:cNvSpPr/>
          <p:nvPr/>
        </p:nvSpPr>
        <p:spPr>
          <a:xfrm>
            <a:off x="9437280" y="5651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8" name="Google Shape;238;g2dec458e85c_0_195"/>
          <p:cNvSpPr/>
          <p:nvPr/>
        </p:nvSpPr>
        <p:spPr>
          <a:xfrm>
            <a:off x="9974980" y="11239500"/>
            <a:ext cx="4449900" cy="7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$50/month</a:t>
            </a:r>
            <a:endParaRPr b="0" i="0" sz="4000" u="none" cap="none" strike="noStrike">
              <a:solidFill>
                <a:schemeClr val="dk1"/>
              </a:solidFill>
              <a:latin typeface="Calibri"/>
              <a:ea typeface="Calibri"/>
              <a:cs typeface="Calibri"/>
              <a:sym typeface="Calibri"/>
            </a:endParaRPr>
          </a:p>
        </p:txBody>
      </p:sp>
      <p:sp>
        <p:nvSpPr>
          <p:cNvPr id="239" name="Google Shape;239;g2dec458e85c_0_195"/>
          <p:cNvSpPr/>
          <p:nvPr/>
        </p:nvSpPr>
        <p:spPr>
          <a:xfrm>
            <a:off x="16181822" y="2489200"/>
            <a:ext cx="6439800" cy="9741000"/>
          </a:xfrm>
          <a:prstGeom prst="roundRect">
            <a:avLst>
              <a:gd fmla="val 3124" name="adj"/>
            </a:avLst>
          </a:prstGeom>
          <a:noFill/>
          <a:ln cap="flat" cmpd="sng" w="12700">
            <a:solidFill>
              <a:srgbClr val="3785C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g2dec458e85c_0_195"/>
          <p:cNvPicPr preferRelativeResize="0"/>
          <p:nvPr/>
        </p:nvPicPr>
        <p:blipFill rotWithShape="1">
          <a:blip r:embed="rId11">
            <a:alphaModFix/>
          </a:blip>
          <a:srcRect b="0" l="0" r="0" t="0"/>
          <a:stretch/>
        </p:blipFill>
        <p:spPr>
          <a:xfrm>
            <a:off x="18646982" y="2946400"/>
            <a:ext cx="1509386" cy="1562100"/>
          </a:xfrm>
          <a:prstGeom prst="rect">
            <a:avLst/>
          </a:prstGeom>
          <a:noFill/>
          <a:ln>
            <a:noFill/>
          </a:ln>
        </p:spPr>
      </p:pic>
      <p:sp>
        <p:nvSpPr>
          <p:cNvPr id="241" name="Google Shape;241;g2dec458e85c_0_195"/>
          <p:cNvSpPr/>
          <p:nvPr/>
        </p:nvSpPr>
        <p:spPr>
          <a:xfrm>
            <a:off x="17170429" y="4813300"/>
            <a:ext cx="4462500" cy="7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785CF"/>
              </a:buClr>
              <a:buSzPts val="4000"/>
              <a:buFont typeface="Syncopate"/>
              <a:buNone/>
            </a:pPr>
            <a:r>
              <a:rPr b="1" i="0" lang="en-US" sz="4000" u="none" cap="none" strike="noStrike">
                <a:solidFill>
                  <a:srgbClr val="3785CF"/>
                </a:solidFill>
                <a:latin typeface="Syncopate"/>
                <a:ea typeface="Syncopate"/>
                <a:cs typeface="Syncopate"/>
                <a:sym typeface="Syncopate"/>
              </a:rPr>
              <a:t>Legendary</a:t>
            </a:r>
            <a:endParaRPr b="0" i="0" sz="4000" u="none" cap="none" strike="noStrike">
              <a:solidFill>
                <a:schemeClr val="dk1"/>
              </a:solidFill>
              <a:latin typeface="Calibri"/>
              <a:ea typeface="Calibri"/>
              <a:cs typeface="Calibri"/>
              <a:sym typeface="Calibri"/>
            </a:endParaRPr>
          </a:p>
        </p:txBody>
      </p:sp>
      <p:sp>
        <p:nvSpPr>
          <p:cNvPr id="242" name="Google Shape;242;g2dec458e85c_0_195"/>
          <p:cNvSpPr/>
          <p:nvPr/>
        </p:nvSpPr>
        <p:spPr>
          <a:xfrm>
            <a:off x="16639080" y="5651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3" name="Google Shape;243;g2dec458e85c_0_195"/>
          <p:cNvSpPr/>
          <p:nvPr/>
        </p:nvSpPr>
        <p:spPr>
          <a:xfrm>
            <a:off x="17030712" y="11239500"/>
            <a:ext cx="4741800" cy="7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$100/month</a:t>
            </a:r>
            <a:endParaRPr b="0" i="0" sz="4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248" name="Shape 248"/>
        <p:cNvGrpSpPr/>
        <p:nvPr/>
      </p:nvGrpSpPr>
      <p:grpSpPr>
        <a:xfrm>
          <a:off x="0" y="0"/>
          <a:ext cx="0" cy="0"/>
          <a:chOff x="0" y="0"/>
          <a:chExt cx="0" cy="0"/>
        </a:xfrm>
      </p:grpSpPr>
      <p:pic>
        <p:nvPicPr>
          <p:cNvPr descr=" " id="249" name="Google Shape;249;g2dec458e85c_0_223"/>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250" name="Google Shape;250;g2dec458e85c_0_223"/>
          <p:cNvPicPr preferRelativeResize="0"/>
          <p:nvPr/>
        </p:nvPicPr>
        <p:blipFill rotWithShape="1">
          <a:blip r:embed="rId4">
            <a:alphaModFix/>
          </a:blip>
          <a:srcRect b="0" l="0" r="0" t="0"/>
          <a:stretch/>
        </p:blipFill>
        <p:spPr>
          <a:xfrm>
            <a:off x="9087502" y="7425308"/>
            <a:ext cx="15299545" cy="6290692"/>
          </a:xfrm>
          <a:prstGeom prst="rect">
            <a:avLst/>
          </a:prstGeom>
          <a:noFill/>
          <a:ln>
            <a:noFill/>
          </a:ln>
        </p:spPr>
      </p:pic>
      <p:pic>
        <p:nvPicPr>
          <p:cNvPr descr=" " id="251" name="Google Shape;251;g2dec458e85c_0_223"/>
          <p:cNvPicPr preferRelativeResize="0"/>
          <p:nvPr/>
        </p:nvPicPr>
        <p:blipFill rotWithShape="1">
          <a:blip r:embed="rId5">
            <a:alphaModFix/>
          </a:blip>
          <a:srcRect b="0" l="0" r="0" t="0"/>
          <a:stretch/>
        </p:blipFill>
        <p:spPr>
          <a:xfrm>
            <a:off x="20043105" y="3238500"/>
            <a:ext cx="3721565" cy="1574800"/>
          </a:xfrm>
          <a:prstGeom prst="rect">
            <a:avLst/>
          </a:prstGeom>
          <a:noFill/>
          <a:ln>
            <a:noFill/>
          </a:ln>
        </p:spPr>
      </p:pic>
      <p:pic>
        <p:nvPicPr>
          <p:cNvPr descr=" " id="252" name="Google Shape;252;g2dec458e85c_0_223"/>
          <p:cNvPicPr preferRelativeResize="0"/>
          <p:nvPr/>
        </p:nvPicPr>
        <p:blipFill rotWithShape="1">
          <a:blip r:embed="rId6">
            <a:alphaModFix/>
          </a:blip>
          <a:srcRect b="0" l="0" r="0" t="0"/>
          <a:stretch/>
        </p:blipFill>
        <p:spPr>
          <a:xfrm>
            <a:off x="647781" y="4813300"/>
            <a:ext cx="7150994" cy="2971800"/>
          </a:xfrm>
          <a:prstGeom prst="rect">
            <a:avLst/>
          </a:prstGeom>
          <a:noFill/>
          <a:ln>
            <a:noFill/>
          </a:ln>
        </p:spPr>
      </p:pic>
      <p:sp>
        <p:nvSpPr>
          <p:cNvPr id="253" name="Google Shape;253;g2dec458e85c_0_2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4" name="Google Shape;254;g2dec458e85c_0_2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55" name="Google Shape;255;g2dec458e85c_0_223"/>
          <p:cNvPicPr preferRelativeResize="0"/>
          <p:nvPr/>
        </p:nvPicPr>
        <p:blipFill rotWithShape="1">
          <a:blip r:embed="rId8">
            <a:alphaModFix/>
          </a:blip>
          <a:srcRect b="0" l="0" r="0" t="0"/>
          <a:stretch/>
        </p:blipFill>
        <p:spPr>
          <a:xfrm>
            <a:off x="3327816" y="1079500"/>
            <a:ext cx="17718715" cy="11569700"/>
          </a:xfrm>
          <a:prstGeom prst="rect">
            <a:avLst/>
          </a:prstGeom>
          <a:noFill/>
          <a:ln>
            <a:noFill/>
          </a:ln>
        </p:spPr>
      </p:pic>
      <p:pic>
        <p:nvPicPr>
          <p:cNvPr descr=" " id="256" name="Google Shape;256;g2dec458e85c_0_223"/>
          <p:cNvPicPr preferRelativeResize="0"/>
          <p:nvPr/>
        </p:nvPicPr>
        <p:blipFill rotWithShape="1">
          <a:blip r:embed="rId9">
            <a:alphaModFix/>
          </a:blip>
          <a:srcRect b="0" l="0" r="0" t="0"/>
          <a:stretch/>
        </p:blipFill>
        <p:spPr>
          <a:xfrm>
            <a:off x="12041105" y="1612888"/>
            <a:ext cx="5220352" cy="5232412"/>
          </a:xfrm>
          <a:prstGeom prst="rect">
            <a:avLst/>
          </a:prstGeom>
          <a:noFill/>
          <a:ln>
            <a:noFill/>
          </a:ln>
        </p:spPr>
      </p:pic>
      <p:pic>
        <p:nvPicPr>
          <p:cNvPr descr=" " id="257" name="Google Shape;257;g2dec458e85c_0_223"/>
          <p:cNvPicPr preferRelativeResize="0"/>
          <p:nvPr/>
        </p:nvPicPr>
        <p:blipFill rotWithShape="1">
          <a:blip r:embed="rId10">
            <a:alphaModFix/>
          </a:blip>
          <a:srcRect b="0" l="0" r="0" t="0"/>
          <a:stretch/>
        </p:blipFill>
        <p:spPr>
          <a:xfrm>
            <a:off x="6808051" y="1612888"/>
            <a:ext cx="5220352" cy="5232412"/>
          </a:xfrm>
          <a:prstGeom prst="rect">
            <a:avLst/>
          </a:prstGeom>
          <a:noFill/>
          <a:ln>
            <a:noFill/>
          </a:ln>
        </p:spPr>
      </p:pic>
      <p:pic>
        <p:nvPicPr>
          <p:cNvPr descr=" " id="258" name="Google Shape;258;g2dec458e85c_0_223"/>
          <p:cNvPicPr preferRelativeResize="0"/>
          <p:nvPr/>
        </p:nvPicPr>
        <p:blipFill rotWithShape="1">
          <a:blip r:embed="rId11">
            <a:alphaModFix/>
          </a:blip>
          <a:srcRect b="0" l="0" r="0" t="0"/>
          <a:stretch/>
        </p:blipFill>
        <p:spPr>
          <a:xfrm>
            <a:off x="6808051" y="6858000"/>
            <a:ext cx="5220352" cy="5232412"/>
          </a:xfrm>
          <a:prstGeom prst="rect">
            <a:avLst/>
          </a:prstGeom>
          <a:noFill/>
          <a:ln>
            <a:noFill/>
          </a:ln>
        </p:spPr>
      </p:pic>
      <p:pic>
        <p:nvPicPr>
          <p:cNvPr descr=" " id="259" name="Google Shape;259;g2dec458e85c_0_223"/>
          <p:cNvPicPr preferRelativeResize="0"/>
          <p:nvPr/>
        </p:nvPicPr>
        <p:blipFill rotWithShape="1">
          <a:blip r:embed="rId12">
            <a:alphaModFix/>
          </a:blip>
          <a:srcRect b="0" l="0" r="0" t="0"/>
          <a:stretch/>
        </p:blipFill>
        <p:spPr>
          <a:xfrm>
            <a:off x="12041105" y="6858000"/>
            <a:ext cx="5220352" cy="5232412"/>
          </a:xfrm>
          <a:prstGeom prst="rect">
            <a:avLst/>
          </a:prstGeom>
          <a:noFill/>
          <a:ln>
            <a:noFill/>
          </a:ln>
        </p:spPr>
      </p:pic>
      <p:pic>
        <p:nvPicPr>
          <p:cNvPr descr=" " id="260" name="Google Shape;260;g2dec458e85c_0_223"/>
          <p:cNvPicPr preferRelativeResize="0"/>
          <p:nvPr/>
        </p:nvPicPr>
        <p:blipFill rotWithShape="1">
          <a:blip r:embed="rId13">
            <a:alphaModFix/>
          </a:blip>
          <a:srcRect b="0" l="0" r="0" t="0"/>
          <a:stretch/>
        </p:blipFill>
        <p:spPr>
          <a:xfrm>
            <a:off x="12676184" y="4597400"/>
            <a:ext cx="1702013" cy="1447800"/>
          </a:xfrm>
          <a:prstGeom prst="rect">
            <a:avLst/>
          </a:prstGeom>
          <a:noFill/>
          <a:ln>
            <a:noFill/>
          </a:ln>
        </p:spPr>
      </p:pic>
      <p:pic>
        <p:nvPicPr>
          <p:cNvPr descr=" " id="261" name="Google Shape;261;g2dec458e85c_0_223"/>
          <p:cNvPicPr preferRelativeResize="0"/>
          <p:nvPr/>
        </p:nvPicPr>
        <p:blipFill rotWithShape="1">
          <a:blip r:embed="rId13">
            <a:alphaModFix/>
          </a:blip>
          <a:srcRect b="0" l="0" r="0" t="0"/>
          <a:stretch/>
        </p:blipFill>
        <p:spPr>
          <a:xfrm>
            <a:off x="12676184" y="7810500"/>
            <a:ext cx="1702013" cy="1435100"/>
          </a:xfrm>
          <a:prstGeom prst="rect">
            <a:avLst/>
          </a:prstGeom>
          <a:noFill/>
          <a:ln>
            <a:noFill/>
          </a:ln>
        </p:spPr>
      </p:pic>
      <p:pic>
        <p:nvPicPr>
          <p:cNvPr descr=" " id="262" name="Google Shape;262;g2dec458e85c_0_223"/>
          <p:cNvPicPr preferRelativeResize="0"/>
          <p:nvPr/>
        </p:nvPicPr>
        <p:blipFill rotWithShape="1">
          <a:blip r:embed="rId14">
            <a:alphaModFix/>
          </a:blip>
          <a:srcRect b="0" l="0" r="0" t="0"/>
          <a:stretch/>
        </p:blipFill>
        <p:spPr>
          <a:xfrm>
            <a:off x="12028403" y="1079500"/>
            <a:ext cx="12702" cy="11569700"/>
          </a:xfrm>
          <a:prstGeom prst="rect">
            <a:avLst/>
          </a:prstGeom>
          <a:noFill/>
          <a:ln>
            <a:noFill/>
          </a:ln>
        </p:spPr>
      </p:pic>
      <p:pic>
        <p:nvPicPr>
          <p:cNvPr descr=" " id="263" name="Google Shape;263;g2dec458e85c_0_223"/>
          <p:cNvPicPr preferRelativeResize="0"/>
          <p:nvPr/>
        </p:nvPicPr>
        <p:blipFill rotWithShape="1">
          <a:blip r:embed="rId15">
            <a:alphaModFix/>
          </a:blip>
          <a:srcRect b="0" l="0" r="0" t="0"/>
          <a:stretch/>
        </p:blipFill>
        <p:spPr>
          <a:xfrm>
            <a:off x="3327816" y="6845300"/>
            <a:ext cx="17401175" cy="12700"/>
          </a:xfrm>
          <a:prstGeom prst="rect">
            <a:avLst/>
          </a:prstGeom>
          <a:noFill/>
          <a:ln>
            <a:noFill/>
          </a:ln>
        </p:spPr>
      </p:pic>
      <p:sp>
        <p:nvSpPr>
          <p:cNvPr id="264" name="Google Shape;264;g2dec458e85c_0_223"/>
          <p:cNvSpPr/>
          <p:nvPr/>
        </p:nvSpPr>
        <p:spPr>
          <a:xfrm>
            <a:off x="9996149" y="4102100"/>
            <a:ext cx="14481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9600"/>
              <a:buFont typeface="Syncopate"/>
              <a:buNone/>
            </a:pPr>
            <a:r>
              <a:rPr b="1" i="0" lang="en-US" sz="9600" u="none" cap="none" strike="noStrike">
                <a:solidFill>
                  <a:srgbClr val="0E0E0E"/>
                </a:solidFill>
                <a:latin typeface="Syncopate"/>
                <a:ea typeface="Syncopate"/>
                <a:cs typeface="Syncopate"/>
                <a:sym typeface="Syncopate"/>
              </a:rPr>
              <a:t>S</a:t>
            </a:r>
            <a:endParaRPr b="0" i="0" sz="9600" u="none" cap="none" strike="noStrike">
              <a:solidFill>
                <a:schemeClr val="dk1"/>
              </a:solidFill>
              <a:latin typeface="Calibri"/>
              <a:ea typeface="Calibri"/>
              <a:cs typeface="Calibri"/>
              <a:sym typeface="Calibri"/>
            </a:endParaRPr>
          </a:p>
        </p:txBody>
      </p:sp>
      <p:sp>
        <p:nvSpPr>
          <p:cNvPr id="265" name="Google Shape;265;g2dec458e85c_0_223"/>
          <p:cNvSpPr/>
          <p:nvPr/>
        </p:nvSpPr>
        <p:spPr>
          <a:xfrm>
            <a:off x="12663483" y="4102100"/>
            <a:ext cx="2007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9600"/>
              <a:buFont typeface="Syncopate"/>
              <a:buNone/>
            </a:pPr>
            <a:r>
              <a:rPr b="1" i="0" lang="en-US" sz="9600" u="none" cap="none" strike="noStrike">
                <a:solidFill>
                  <a:srgbClr val="FFFFFF"/>
                </a:solidFill>
                <a:latin typeface="Syncopate"/>
                <a:ea typeface="Syncopate"/>
                <a:cs typeface="Syncopate"/>
                <a:sym typeface="Syncopate"/>
              </a:rPr>
              <a:t>W</a:t>
            </a:r>
            <a:endParaRPr b="0" i="0" sz="9600" u="none" cap="none" strike="noStrike">
              <a:solidFill>
                <a:schemeClr val="dk1"/>
              </a:solidFill>
              <a:latin typeface="Calibri"/>
              <a:ea typeface="Calibri"/>
              <a:cs typeface="Calibri"/>
              <a:sym typeface="Calibri"/>
            </a:endParaRPr>
          </a:p>
        </p:txBody>
      </p:sp>
      <p:sp>
        <p:nvSpPr>
          <p:cNvPr id="266" name="Google Shape;266;g2dec458e85c_0_223"/>
          <p:cNvSpPr/>
          <p:nvPr/>
        </p:nvSpPr>
        <p:spPr>
          <a:xfrm>
            <a:off x="9856432" y="7518400"/>
            <a:ext cx="16767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9600"/>
              <a:buFont typeface="Syncopate"/>
              <a:buNone/>
            </a:pPr>
            <a:r>
              <a:rPr b="1" i="0" lang="en-US" sz="9600" u="none" cap="none" strike="noStrike">
                <a:solidFill>
                  <a:srgbClr val="FFFFFF"/>
                </a:solidFill>
                <a:latin typeface="Syncopate"/>
                <a:ea typeface="Syncopate"/>
                <a:cs typeface="Syncopate"/>
                <a:sym typeface="Syncopate"/>
              </a:rPr>
              <a:t>O</a:t>
            </a:r>
            <a:endParaRPr b="0" i="0" sz="9600" u="none" cap="none" strike="noStrike">
              <a:solidFill>
                <a:schemeClr val="dk1"/>
              </a:solidFill>
              <a:latin typeface="Calibri"/>
              <a:ea typeface="Calibri"/>
              <a:cs typeface="Calibri"/>
              <a:sym typeface="Calibri"/>
            </a:endParaRPr>
          </a:p>
        </p:txBody>
      </p:sp>
      <p:sp>
        <p:nvSpPr>
          <p:cNvPr id="267" name="Google Shape;267;g2dec458e85c_0_223"/>
          <p:cNvSpPr/>
          <p:nvPr/>
        </p:nvSpPr>
        <p:spPr>
          <a:xfrm>
            <a:off x="12917514" y="7518400"/>
            <a:ext cx="135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9600"/>
              <a:buFont typeface="Syncopate"/>
              <a:buNone/>
            </a:pPr>
            <a:r>
              <a:rPr b="1" i="0" lang="en-US" sz="9600" u="none" cap="none" strike="noStrike">
                <a:solidFill>
                  <a:srgbClr val="0E0E0E"/>
                </a:solidFill>
                <a:latin typeface="Syncopate"/>
                <a:ea typeface="Syncopate"/>
                <a:cs typeface="Syncopate"/>
                <a:sym typeface="Syncopate"/>
              </a:rPr>
              <a:t>T</a:t>
            </a:r>
            <a:endParaRPr b="0" i="0" sz="9600" u="none" cap="none" strike="noStrike">
              <a:solidFill>
                <a:schemeClr val="dk1"/>
              </a:solidFill>
              <a:latin typeface="Calibri"/>
              <a:ea typeface="Calibri"/>
              <a:cs typeface="Calibri"/>
              <a:sym typeface="Calibri"/>
            </a:endParaRPr>
          </a:p>
        </p:txBody>
      </p:sp>
      <p:pic>
        <p:nvPicPr>
          <p:cNvPr descr=" " id="268" name="Google Shape;268;g2dec458e85c_0_223"/>
          <p:cNvPicPr preferRelativeResize="0"/>
          <p:nvPr/>
        </p:nvPicPr>
        <p:blipFill rotWithShape="1">
          <a:blip r:embed="rId16">
            <a:alphaModFix/>
          </a:blip>
          <a:srcRect b="0" l="0" r="0" t="0"/>
          <a:stretch/>
        </p:blipFill>
        <p:spPr>
          <a:xfrm>
            <a:off x="3327816" y="1079500"/>
            <a:ext cx="1625803" cy="1625600"/>
          </a:xfrm>
          <a:prstGeom prst="rect">
            <a:avLst/>
          </a:prstGeom>
          <a:noFill/>
          <a:ln>
            <a:noFill/>
          </a:ln>
        </p:spPr>
      </p:pic>
      <p:pic>
        <p:nvPicPr>
          <p:cNvPr descr=" " id="269" name="Google Shape;269;g2dec458e85c_0_223"/>
          <p:cNvPicPr preferRelativeResize="0"/>
          <p:nvPr/>
        </p:nvPicPr>
        <p:blipFill rotWithShape="1">
          <a:blip r:embed="rId17">
            <a:alphaModFix/>
          </a:blip>
          <a:srcRect b="0" l="0" r="0" t="0"/>
          <a:stretch/>
        </p:blipFill>
        <p:spPr>
          <a:xfrm>
            <a:off x="3412504" y="1164183"/>
            <a:ext cx="1456422" cy="1456246"/>
          </a:xfrm>
          <a:prstGeom prst="rect">
            <a:avLst/>
          </a:prstGeom>
          <a:noFill/>
          <a:ln>
            <a:noFill/>
          </a:ln>
        </p:spPr>
      </p:pic>
      <p:pic>
        <p:nvPicPr>
          <p:cNvPr descr=" " id="270" name="Google Shape;270;g2dec458e85c_0_223"/>
          <p:cNvPicPr preferRelativeResize="0"/>
          <p:nvPr/>
        </p:nvPicPr>
        <p:blipFill rotWithShape="1">
          <a:blip r:embed="rId16">
            <a:alphaModFix/>
          </a:blip>
          <a:srcRect b="0" l="0" r="0" t="0"/>
          <a:stretch/>
        </p:blipFill>
        <p:spPr>
          <a:xfrm>
            <a:off x="3327816" y="8128000"/>
            <a:ext cx="1625803" cy="1625600"/>
          </a:xfrm>
          <a:prstGeom prst="rect">
            <a:avLst/>
          </a:prstGeom>
          <a:noFill/>
          <a:ln>
            <a:noFill/>
          </a:ln>
        </p:spPr>
      </p:pic>
      <p:pic>
        <p:nvPicPr>
          <p:cNvPr descr=" " id="271" name="Google Shape;271;g2dec458e85c_0_223"/>
          <p:cNvPicPr preferRelativeResize="0"/>
          <p:nvPr/>
        </p:nvPicPr>
        <p:blipFill rotWithShape="1">
          <a:blip r:embed="rId18">
            <a:alphaModFix/>
          </a:blip>
          <a:srcRect b="0" l="0" r="0" t="0"/>
          <a:stretch/>
        </p:blipFill>
        <p:spPr>
          <a:xfrm>
            <a:off x="3429404" y="8132763"/>
            <a:ext cx="1519452" cy="1519262"/>
          </a:xfrm>
          <a:prstGeom prst="rect">
            <a:avLst/>
          </a:prstGeom>
          <a:noFill/>
          <a:ln>
            <a:noFill/>
          </a:ln>
        </p:spPr>
      </p:pic>
      <p:pic>
        <p:nvPicPr>
          <p:cNvPr descr=" " id="272" name="Google Shape;272;g2dec458e85c_0_223"/>
          <p:cNvPicPr preferRelativeResize="0"/>
          <p:nvPr/>
        </p:nvPicPr>
        <p:blipFill rotWithShape="1">
          <a:blip r:embed="rId16">
            <a:alphaModFix/>
          </a:blip>
          <a:srcRect b="0" l="0" r="0" t="0"/>
          <a:stretch/>
        </p:blipFill>
        <p:spPr>
          <a:xfrm>
            <a:off x="16473959" y="1079500"/>
            <a:ext cx="1625803" cy="1625600"/>
          </a:xfrm>
          <a:prstGeom prst="rect">
            <a:avLst/>
          </a:prstGeom>
          <a:noFill/>
          <a:ln>
            <a:noFill/>
          </a:ln>
        </p:spPr>
      </p:pic>
      <p:pic>
        <p:nvPicPr>
          <p:cNvPr descr=" " id="273" name="Google Shape;273;g2dec458e85c_0_223"/>
          <p:cNvPicPr preferRelativeResize="0"/>
          <p:nvPr/>
        </p:nvPicPr>
        <p:blipFill rotWithShape="1">
          <a:blip r:embed="rId19">
            <a:alphaModFix/>
          </a:blip>
          <a:srcRect b="0" l="0" r="0" t="0"/>
          <a:stretch/>
        </p:blipFill>
        <p:spPr>
          <a:xfrm>
            <a:off x="16677184" y="1282700"/>
            <a:ext cx="1192256" cy="1190414"/>
          </a:xfrm>
          <a:prstGeom prst="rect">
            <a:avLst/>
          </a:prstGeom>
          <a:noFill/>
          <a:ln>
            <a:noFill/>
          </a:ln>
        </p:spPr>
      </p:pic>
      <p:pic>
        <p:nvPicPr>
          <p:cNvPr descr=" " id="274" name="Google Shape;274;g2dec458e85c_0_223"/>
          <p:cNvPicPr preferRelativeResize="0"/>
          <p:nvPr/>
        </p:nvPicPr>
        <p:blipFill rotWithShape="1">
          <a:blip r:embed="rId16">
            <a:alphaModFix/>
          </a:blip>
          <a:srcRect b="0" l="0" r="0" t="0"/>
          <a:stretch/>
        </p:blipFill>
        <p:spPr>
          <a:xfrm>
            <a:off x="16473959" y="8128000"/>
            <a:ext cx="1625803" cy="1625600"/>
          </a:xfrm>
          <a:prstGeom prst="rect">
            <a:avLst/>
          </a:prstGeom>
          <a:noFill/>
          <a:ln>
            <a:noFill/>
          </a:ln>
        </p:spPr>
      </p:pic>
      <p:pic>
        <p:nvPicPr>
          <p:cNvPr descr=" " id="275" name="Google Shape;275;g2dec458e85c_0_223"/>
          <p:cNvPicPr preferRelativeResize="0"/>
          <p:nvPr/>
        </p:nvPicPr>
        <p:blipFill rotWithShape="1">
          <a:blip r:embed="rId20">
            <a:alphaModFix/>
          </a:blip>
          <a:srcRect b="0" l="0" r="0" t="0"/>
          <a:stretch/>
        </p:blipFill>
        <p:spPr>
          <a:xfrm>
            <a:off x="16541703" y="8128000"/>
            <a:ext cx="1490319" cy="1625600"/>
          </a:xfrm>
          <a:prstGeom prst="rect">
            <a:avLst/>
          </a:prstGeom>
          <a:noFill/>
          <a:ln>
            <a:noFill/>
          </a:ln>
        </p:spPr>
      </p:pic>
      <p:sp>
        <p:nvSpPr>
          <p:cNvPr id="276" name="Google Shape;276;g2dec458e85c_0_223"/>
          <p:cNvSpPr/>
          <p:nvPr/>
        </p:nvSpPr>
        <p:spPr>
          <a:xfrm>
            <a:off x="3327816" y="3613150"/>
            <a:ext cx="4572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dec458e85c_0_223"/>
          <p:cNvSpPr/>
          <p:nvPr/>
        </p:nvSpPr>
        <p:spPr>
          <a:xfrm>
            <a:off x="3327816" y="3613150"/>
            <a:ext cx="4572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dec458e85c_0_223"/>
          <p:cNvSpPr/>
          <p:nvPr/>
        </p:nvSpPr>
        <p:spPr>
          <a:xfrm>
            <a:off x="3327816" y="3613150"/>
            <a:ext cx="4572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dec458e85c_0_223"/>
          <p:cNvSpPr/>
          <p:nvPr/>
        </p:nvSpPr>
        <p:spPr>
          <a:xfrm>
            <a:off x="3327816" y="3613150"/>
            <a:ext cx="4708200" cy="5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Strengths</a:t>
            </a:r>
            <a:endParaRPr b="0" i="0" sz="3200" u="none" cap="none" strike="noStrike">
              <a:solidFill>
                <a:schemeClr val="dk1"/>
              </a:solidFill>
              <a:latin typeface="Calibri"/>
              <a:ea typeface="Calibri"/>
              <a:cs typeface="Calibri"/>
              <a:sym typeface="Calibri"/>
            </a:endParaRPr>
          </a:p>
        </p:txBody>
      </p:sp>
      <p:sp>
        <p:nvSpPr>
          <p:cNvPr id="280" name="Google Shape;280;g2dec458e85c_0_223"/>
          <p:cNvSpPr/>
          <p:nvPr/>
        </p:nvSpPr>
        <p:spPr>
          <a:xfrm>
            <a:off x="3327816" y="42354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1" name="Google Shape;281;g2dec458e85c_0_223"/>
          <p:cNvSpPr/>
          <p:nvPr/>
        </p:nvSpPr>
        <p:spPr>
          <a:xfrm>
            <a:off x="3327816" y="10661650"/>
            <a:ext cx="4572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dec458e85c_0_223"/>
          <p:cNvSpPr/>
          <p:nvPr/>
        </p:nvSpPr>
        <p:spPr>
          <a:xfrm>
            <a:off x="3327816" y="10661650"/>
            <a:ext cx="4572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dec458e85c_0_223"/>
          <p:cNvSpPr/>
          <p:nvPr/>
        </p:nvSpPr>
        <p:spPr>
          <a:xfrm>
            <a:off x="3327816" y="10661650"/>
            <a:ext cx="4572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dec458e85c_0_223"/>
          <p:cNvSpPr/>
          <p:nvPr/>
        </p:nvSpPr>
        <p:spPr>
          <a:xfrm>
            <a:off x="3327816" y="10661650"/>
            <a:ext cx="4708200" cy="5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Opportunities</a:t>
            </a:r>
            <a:endParaRPr b="0" i="0" sz="3200" u="none" cap="none" strike="noStrike">
              <a:solidFill>
                <a:schemeClr val="dk1"/>
              </a:solidFill>
              <a:latin typeface="Calibri"/>
              <a:ea typeface="Calibri"/>
              <a:cs typeface="Calibri"/>
              <a:sym typeface="Calibri"/>
            </a:endParaRPr>
          </a:p>
        </p:txBody>
      </p:sp>
      <p:sp>
        <p:nvSpPr>
          <p:cNvPr id="285" name="Google Shape;285;g2dec458e85c_0_223"/>
          <p:cNvSpPr/>
          <p:nvPr/>
        </p:nvSpPr>
        <p:spPr>
          <a:xfrm>
            <a:off x="3327816" y="112839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6" name="Google Shape;286;g2dec458e85c_0_223"/>
          <p:cNvSpPr/>
          <p:nvPr/>
        </p:nvSpPr>
        <p:spPr>
          <a:xfrm>
            <a:off x="16473959" y="3613150"/>
            <a:ext cx="4572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dec458e85c_0_223"/>
          <p:cNvSpPr/>
          <p:nvPr/>
        </p:nvSpPr>
        <p:spPr>
          <a:xfrm>
            <a:off x="16473959" y="3613150"/>
            <a:ext cx="4572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dec458e85c_0_223"/>
          <p:cNvSpPr/>
          <p:nvPr/>
        </p:nvSpPr>
        <p:spPr>
          <a:xfrm>
            <a:off x="16473959" y="3613150"/>
            <a:ext cx="4572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dec458e85c_0_223"/>
          <p:cNvSpPr/>
          <p:nvPr/>
        </p:nvSpPr>
        <p:spPr>
          <a:xfrm>
            <a:off x="16473959" y="3613150"/>
            <a:ext cx="4708200" cy="5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Weaknesses</a:t>
            </a:r>
            <a:endParaRPr b="0" i="0" sz="3200" u="none" cap="none" strike="noStrike">
              <a:solidFill>
                <a:schemeClr val="dk1"/>
              </a:solidFill>
              <a:latin typeface="Calibri"/>
              <a:ea typeface="Calibri"/>
              <a:cs typeface="Calibri"/>
              <a:sym typeface="Calibri"/>
            </a:endParaRPr>
          </a:p>
        </p:txBody>
      </p:sp>
      <p:sp>
        <p:nvSpPr>
          <p:cNvPr id="290" name="Google Shape;290;g2dec458e85c_0_223"/>
          <p:cNvSpPr/>
          <p:nvPr/>
        </p:nvSpPr>
        <p:spPr>
          <a:xfrm>
            <a:off x="16473959" y="42354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1" name="Google Shape;291;g2dec458e85c_0_223"/>
          <p:cNvSpPr/>
          <p:nvPr/>
        </p:nvSpPr>
        <p:spPr>
          <a:xfrm>
            <a:off x="16473959" y="10661650"/>
            <a:ext cx="4572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dec458e85c_0_223"/>
          <p:cNvSpPr/>
          <p:nvPr/>
        </p:nvSpPr>
        <p:spPr>
          <a:xfrm>
            <a:off x="16473959" y="10661650"/>
            <a:ext cx="4572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dec458e85c_0_223"/>
          <p:cNvSpPr/>
          <p:nvPr/>
        </p:nvSpPr>
        <p:spPr>
          <a:xfrm>
            <a:off x="16473959" y="10661650"/>
            <a:ext cx="4572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dec458e85c_0_223"/>
          <p:cNvSpPr/>
          <p:nvPr/>
        </p:nvSpPr>
        <p:spPr>
          <a:xfrm>
            <a:off x="16473959" y="10661650"/>
            <a:ext cx="4708200" cy="5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Threats</a:t>
            </a:r>
            <a:endParaRPr b="0" i="0" sz="3200" u="none" cap="none" strike="noStrike">
              <a:solidFill>
                <a:schemeClr val="dk1"/>
              </a:solidFill>
              <a:latin typeface="Calibri"/>
              <a:ea typeface="Calibri"/>
              <a:cs typeface="Calibri"/>
              <a:sym typeface="Calibri"/>
            </a:endParaRPr>
          </a:p>
        </p:txBody>
      </p:sp>
      <p:sp>
        <p:nvSpPr>
          <p:cNvPr id="295" name="Google Shape;295;g2dec458e85c_0_223"/>
          <p:cNvSpPr/>
          <p:nvPr/>
        </p:nvSpPr>
        <p:spPr>
          <a:xfrm>
            <a:off x="16473959" y="112839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300" name="Shape 300"/>
        <p:cNvGrpSpPr/>
        <p:nvPr/>
      </p:nvGrpSpPr>
      <p:grpSpPr>
        <a:xfrm>
          <a:off x="0" y="0"/>
          <a:ext cx="0" cy="0"/>
          <a:chOff x="0" y="0"/>
          <a:chExt cx="0" cy="0"/>
        </a:xfrm>
      </p:grpSpPr>
      <p:pic>
        <p:nvPicPr>
          <p:cNvPr descr=" " id="301" name="Google Shape;301;g2dec458e85c_0_274"/>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302" name="Google Shape;302;g2dec458e85c_0_274"/>
          <p:cNvPicPr preferRelativeResize="0"/>
          <p:nvPr/>
        </p:nvPicPr>
        <p:blipFill rotWithShape="1">
          <a:blip r:embed="rId4">
            <a:alphaModFix/>
          </a:blip>
          <a:srcRect b="0" l="0" r="0" t="0"/>
          <a:stretch/>
        </p:blipFill>
        <p:spPr>
          <a:xfrm>
            <a:off x="0" y="6438900"/>
            <a:ext cx="15953194" cy="7277100"/>
          </a:xfrm>
          <a:prstGeom prst="rect">
            <a:avLst/>
          </a:prstGeom>
          <a:noFill/>
          <a:ln>
            <a:noFill/>
          </a:ln>
        </p:spPr>
      </p:pic>
      <p:pic>
        <p:nvPicPr>
          <p:cNvPr descr=" " id="303" name="Google Shape;303;g2dec458e85c_0_274"/>
          <p:cNvPicPr preferRelativeResize="0"/>
          <p:nvPr/>
        </p:nvPicPr>
        <p:blipFill rotWithShape="1">
          <a:blip r:embed="rId5">
            <a:alphaModFix/>
          </a:blip>
          <a:srcRect b="0" l="0" r="0" t="0"/>
          <a:stretch/>
        </p:blipFill>
        <p:spPr>
          <a:xfrm>
            <a:off x="469959" y="927100"/>
            <a:ext cx="5309264" cy="2247900"/>
          </a:xfrm>
          <a:prstGeom prst="rect">
            <a:avLst/>
          </a:prstGeom>
          <a:noFill/>
          <a:ln>
            <a:noFill/>
          </a:ln>
        </p:spPr>
      </p:pic>
      <p:pic>
        <p:nvPicPr>
          <p:cNvPr descr=" " id="304" name="Google Shape;304;g2dec458e85c_0_274"/>
          <p:cNvPicPr preferRelativeResize="0"/>
          <p:nvPr/>
        </p:nvPicPr>
        <p:blipFill rotWithShape="1">
          <a:blip r:embed="rId6">
            <a:alphaModFix/>
          </a:blip>
          <a:srcRect b="0" l="0" r="0" t="0"/>
          <a:stretch/>
        </p:blipFill>
        <p:spPr>
          <a:xfrm>
            <a:off x="8471959" y="4279900"/>
            <a:ext cx="3721565" cy="1574800"/>
          </a:xfrm>
          <a:prstGeom prst="rect">
            <a:avLst/>
          </a:prstGeom>
          <a:noFill/>
          <a:ln>
            <a:noFill/>
          </a:ln>
        </p:spPr>
      </p:pic>
      <p:pic>
        <p:nvPicPr>
          <p:cNvPr descr=" " id="305" name="Google Shape;305;g2dec458e85c_0_274"/>
          <p:cNvPicPr preferRelativeResize="0"/>
          <p:nvPr/>
        </p:nvPicPr>
        <p:blipFill rotWithShape="1">
          <a:blip r:embed="rId7">
            <a:alphaModFix/>
          </a:blip>
          <a:srcRect b="0" l="0" r="0" t="0"/>
          <a:stretch/>
        </p:blipFill>
        <p:spPr>
          <a:xfrm>
            <a:off x="18887261" y="990600"/>
            <a:ext cx="5106038" cy="2120900"/>
          </a:xfrm>
          <a:prstGeom prst="rect">
            <a:avLst/>
          </a:prstGeom>
          <a:noFill/>
          <a:ln>
            <a:noFill/>
          </a:ln>
        </p:spPr>
      </p:pic>
      <p:sp>
        <p:nvSpPr>
          <p:cNvPr id="306" name="Google Shape;306;g2dec458e85c_0_2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7" name="Google Shape;307;g2dec458e85c_0_27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08" name="Google Shape;308;g2dec458e85c_0_274"/>
          <p:cNvPicPr preferRelativeResize="0"/>
          <p:nvPr/>
        </p:nvPicPr>
        <p:blipFill rotWithShape="1">
          <a:blip r:embed="rId9">
            <a:alphaModFix/>
          </a:blip>
          <a:srcRect b="0" l="0" r="0" t="0"/>
          <a:stretch/>
        </p:blipFill>
        <p:spPr>
          <a:xfrm>
            <a:off x="16905813" y="0"/>
            <a:ext cx="6084060" cy="12268200"/>
          </a:xfrm>
          <a:prstGeom prst="rect">
            <a:avLst/>
          </a:prstGeom>
          <a:noFill/>
          <a:ln>
            <a:noFill/>
          </a:ln>
        </p:spPr>
      </p:pic>
      <p:pic>
        <p:nvPicPr>
          <p:cNvPr descr=" " id="309" name="Google Shape;309;g2dec458e85c_0_274"/>
          <p:cNvPicPr preferRelativeResize="0"/>
          <p:nvPr/>
        </p:nvPicPr>
        <p:blipFill rotWithShape="1">
          <a:blip r:embed="rId10">
            <a:alphaModFix/>
          </a:blip>
          <a:srcRect b="0" l="0" r="0" t="0"/>
          <a:stretch/>
        </p:blipFill>
        <p:spPr>
          <a:xfrm>
            <a:off x="10491511" y="1346200"/>
            <a:ext cx="6084060" cy="12369800"/>
          </a:xfrm>
          <a:prstGeom prst="rect">
            <a:avLst/>
          </a:prstGeom>
          <a:noFill/>
          <a:ln>
            <a:noFill/>
          </a:ln>
        </p:spPr>
      </p:pic>
      <p:sp>
        <p:nvSpPr>
          <p:cNvPr id="310" name="Google Shape;310;g2dec458e85c_0_274"/>
          <p:cNvSpPr/>
          <p:nvPr/>
        </p:nvSpPr>
        <p:spPr>
          <a:xfrm>
            <a:off x="1397175" y="1143000"/>
            <a:ext cx="10622700" cy="112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Syncopate"/>
              <a:buNone/>
            </a:pPr>
            <a:r>
              <a:rPr b="1" i="0" lang="en-US" sz="6400" u="none" cap="none" strike="noStrike">
                <a:solidFill>
                  <a:srgbClr val="0E0E0E"/>
                </a:solidFill>
                <a:latin typeface="Syncopate"/>
                <a:ea typeface="Syncopate"/>
                <a:cs typeface="Syncopate"/>
                <a:sym typeface="Syncopate"/>
              </a:rPr>
              <a:t>Some Data</a:t>
            </a:r>
            <a:endParaRPr b="0" i="0" sz="6400" u="none" cap="none" strike="noStrike">
              <a:solidFill>
                <a:schemeClr val="dk1"/>
              </a:solidFill>
              <a:latin typeface="Calibri"/>
              <a:ea typeface="Calibri"/>
              <a:cs typeface="Calibri"/>
              <a:sym typeface="Calibri"/>
            </a:endParaRPr>
          </a:p>
        </p:txBody>
      </p:sp>
      <p:sp>
        <p:nvSpPr>
          <p:cNvPr id="311" name="Google Shape;311;g2dec458e85c_0_274"/>
          <p:cNvSpPr/>
          <p:nvPr/>
        </p:nvSpPr>
        <p:spPr>
          <a:xfrm>
            <a:off x="1244756" y="5029200"/>
            <a:ext cx="8573700" cy="666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dec458e85c_0_274"/>
          <p:cNvSpPr/>
          <p:nvPr/>
        </p:nvSpPr>
        <p:spPr>
          <a:xfrm>
            <a:off x="1244756" y="5029200"/>
            <a:ext cx="8573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dec458e85c_0_274"/>
          <p:cNvSpPr/>
          <p:nvPr/>
        </p:nvSpPr>
        <p:spPr>
          <a:xfrm>
            <a:off x="1244756" y="5683250"/>
            <a:ext cx="20577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dec458e85c_0_274"/>
          <p:cNvSpPr/>
          <p:nvPr/>
        </p:nvSpPr>
        <p:spPr>
          <a:xfrm>
            <a:off x="1244756" y="5683250"/>
            <a:ext cx="2328600" cy="112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6994"/>
              </a:buClr>
              <a:buSzPts val="6400"/>
              <a:buFont typeface="Syncopate"/>
              <a:buNone/>
            </a:pPr>
            <a:r>
              <a:rPr b="1" i="0" lang="en-US" sz="6400" u="none" cap="none" strike="noStrike">
                <a:solidFill>
                  <a:srgbClr val="226994"/>
                </a:solidFill>
                <a:latin typeface="Syncopate"/>
                <a:ea typeface="Syncopate"/>
                <a:cs typeface="Syncopate"/>
                <a:sym typeface="Syncopate"/>
              </a:rPr>
              <a:t>75%</a:t>
            </a:r>
            <a:endParaRPr b="0" i="0" sz="6400" u="none" cap="none" strike="noStrike">
              <a:solidFill>
                <a:schemeClr val="dk1"/>
              </a:solidFill>
              <a:latin typeface="Calibri"/>
              <a:ea typeface="Calibri"/>
              <a:cs typeface="Calibri"/>
              <a:sym typeface="Calibri"/>
            </a:endParaRPr>
          </a:p>
        </p:txBody>
      </p:sp>
      <p:sp>
        <p:nvSpPr>
          <p:cNvPr id="315" name="Google Shape;315;g2dec458e85c_0_274"/>
          <p:cNvSpPr/>
          <p:nvPr/>
        </p:nvSpPr>
        <p:spPr>
          <a:xfrm>
            <a:off x="3505638" y="5029200"/>
            <a:ext cx="63126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dec458e85c_0_274"/>
          <p:cNvSpPr/>
          <p:nvPr/>
        </p:nvSpPr>
        <p:spPr>
          <a:xfrm>
            <a:off x="3505638" y="5029200"/>
            <a:ext cx="6448200" cy="97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Enchanted Creatures</a:t>
            </a:r>
            <a:endParaRPr b="0" i="0" sz="3200" u="none" cap="none" strike="noStrike">
              <a:solidFill>
                <a:schemeClr val="dk1"/>
              </a:solidFill>
              <a:latin typeface="Calibri"/>
              <a:ea typeface="Calibri"/>
              <a:cs typeface="Calibri"/>
              <a:sym typeface="Calibri"/>
            </a:endParaRPr>
          </a:p>
        </p:txBody>
      </p:sp>
      <p:sp>
        <p:nvSpPr>
          <p:cNvPr id="317" name="Google Shape;317;g2dec458e85c_0_274"/>
          <p:cNvSpPr/>
          <p:nvPr/>
        </p:nvSpPr>
        <p:spPr>
          <a:xfrm>
            <a:off x="3505638" y="5969000"/>
            <a:ext cx="644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18" name="Google Shape;318;g2dec458e85c_0_274"/>
          <p:cNvSpPr/>
          <p:nvPr/>
        </p:nvSpPr>
        <p:spPr>
          <a:xfrm>
            <a:off x="1244756" y="7797800"/>
            <a:ext cx="85737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dec458e85c_0_274"/>
          <p:cNvSpPr/>
          <p:nvPr/>
        </p:nvSpPr>
        <p:spPr>
          <a:xfrm>
            <a:off x="1244756" y="8147050"/>
            <a:ext cx="22356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dec458e85c_0_274"/>
          <p:cNvSpPr/>
          <p:nvPr/>
        </p:nvSpPr>
        <p:spPr>
          <a:xfrm>
            <a:off x="1244756" y="8147050"/>
            <a:ext cx="2506500" cy="112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6994"/>
              </a:buClr>
              <a:buSzPts val="6400"/>
              <a:buFont typeface="Syncopate"/>
              <a:buNone/>
            </a:pPr>
            <a:r>
              <a:rPr b="1" i="0" lang="en-US" sz="6400" u="none" cap="none" strike="noStrike">
                <a:solidFill>
                  <a:srgbClr val="226994"/>
                </a:solidFill>
                <a:latin typeface="Syncopate"/>
                <a:ea typeface="Syncopate"/>
                <a:cs typeface="Syncopate"/>
                <a:sym typeface="Syncopate"/>
              </a:rPr>
              <a:t>60%</a:t>
            </a:r>
            <a:endParaRPr b="0" i="0" sz="6400" u="none" cap="none" strike="noStrike">
              <a:solidFill>
                <a:schemeClr val="dk1"/>
              </a:solidFill>
              <a:latin typeface="Calibri"/>
              <a:ea typeface="Calibri"/>
              <a:cs typeface="Calibri"/>
              <a:sym typeface="Calibri"/>
            </a:endParaRPr>
          </a:p>
        </p:txBody>
      </p:sp>
      <p:sp>
        <p:nvSpPr>
          <p:cNvPr id="321" name="Google Shape;321;g2dec458e85c_0_274"/>
          <p:cNvSpPr/>
          <p:nvPr/>
        </p:nvSpPr>
        <p:spPr>
          <a:xfrm>
            <a:off x="3683460" y="7797800"/>
            <a:ext cx="61350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dec458e85c_0_274"/>
          <p:cNvSpPr/>
          <p:nvPr/>
        </p:nvSpPr>
        <p:spPr>
          <a:xfrm>
            <a:off x="3683460" y="7797800"/>
            <a:ext cx="6270300" cy="97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Magic-Wielding Individuals</a:t>
            </a:r>
            <a:endParaRPr b="0" i="0" sz="3200" u="none" cap="none" strike="noStrike">
              <a:solidFill>
                <a:schemeClr val="dk1"/>
              </a:solidFill>
              <a:latin typeface="Calibri"/>
              <a:ea typeface="Calibri"/>
              <a:cs typeface="Calibri"/>
              <a:sym typeface="Calibri"/>
            </a:endParaRPr>
          </a:p>
        </p:txBody>
      </p:sp>
      <p:sp>
        <p:nvSpPr>
          <p:cNvPr id="323" name="Google Shape;323;g2dec458e85c_0_274"/>
          <p:cNvSpPr/>
          <p:nvPr/>
        </p:nvSpPr>
        <p:spPr>
          <a:xfrm>
            <a:off x="3683460" y="8737600"/>
            <a:ext cx="6270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24" name="Google Shape;324;g2dec458e85c_0_274"/>
          <p:cNvSpPr/>
          <p:nvPr/>
        </p:nvSpPr>
        <p:spPr>
          <a:xfrm>
            <a:off x="1244756" y="9956800"/>
            <a:ext cx="85737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dec458e85c_0_274"/>
          <p:cNvSpPr/>
          <p:nvPr/>
        </p:nvSpPr>
        <p:spPr>
          <a:xfrm>
            <a:off x="1244756" y="10401300"/>
            <a:ext cx="22356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dec458e85c_0_274"/>
          <p:cNvSpPr/>
          <p:nvPr/>
        </p:nvSpPr>
        <p:spPr>
          <a:xfrm>
            <a:off x="1244756" y="10401300"/>
            <a:ext cx="2506500" cy="112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6994"/>
              </a:buClr>
              <a:buSzPts val="6400"/>
              <a:buFont typeface="Syncopate"/>
              <a:buNone/>
            </a:pPr>
            <a:r>
              <a:rPr b="1" i="0" lang="en-US" sz="6400" u="none" cap="none" strike="noStrike">
                <a:solidFill>
                  <a:srgbClr val="226994"/>
                </a:solidFill>
                <a:latin typeface="Syncopate"/>
                <a:ea typeface="Syncopate"/>
                <a:cs typeface="Syncopate"/>
                <a:sym typeface="Syncopate"/>
              </a:rPr>
              <a:t>90%</a:t>
            </a:r>
            <a:endParaRPr b="0" i="0" sz="6400" u="none" cap="none" strike="noStrike">
              <a:solidFill>
                <a:schemeClr val="dk1"/>
              </a:solidFill>
              <a:latin typeface="Calibri"/>
              <a:ea typeface="Calibri"/>
              <a:cs typeface="Calibri"/>
              <a:sym typeface="Calibri"/>
            </a:endParaRPr>
          </a:p>
        </p:txBody>
      </p:sp>
      <p:sp>
        <p:nvSpPr>
          <p:cNvPr id="327" name="Google Shape;327;g2dec458e85c_0_274"/>
          <p:cNvSpPr/>
          <p:nvPr/>
        </p:nvSpPr>
        <p:spPr>
          <a:xfrm>
            <a:off x="3683460" y="9956800"/>
            <a:ext cx="61350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dec458e85c_0_274"/>
          <p:cNvSpPr/>
          <p:nvPr/>
        </p:nvSpPr>
        <p:spPr>
          <a:xfrm>
            <a:off x="3683460" y="9956800"/>
            <a:ext cx="6270300" cy="5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Spells Cast</a:t>
            </a:r>
            <a:endParaRPr b="0" i="0" sz="3200" u="none" cap="none" strike="noStrike">
              <a:solidFill>
                <a:schemeClr val="dk1"/>
              </a:solidFill>
              <a:latin typeface="Calibri"/>
              <a:ea typeface="Calibri"/>
              <a:cs typeface="Calibri"/>
              <a:sym typeface="Calibri"/>
            </a:endParaRPr>
          </a:p>
        </p:txBody>
      </p:sp>
      <p:sp>
        <p:nvSpPr>
          <p:cNvPr id="329" name="Google Shape;329;g2dec458e85c_0_274"/>
          <p:cNvSpPr/>
          <p:nvPr/>
        </p:nvSpPr>
        <p:spPr>
          <a:xfrm>
            <a:off x="3683460" y="10477500"/>
            <a:ext cx="6270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334" name="Shape 334"/>
        <p:cNvGrpSpPr/>
        <p:nvPr/>
      </p:nvGrpSpPr>
      <p:grpSpPr>
        <a:xfrm>
          <a:off x="0" y="0"/>
          <a:ext cx="0" cy="0"/>
          <a:chOff x="0" y="0"/>
          <a:chExt cx="0" cy="0"/>
        </a:xfrm>
      </p:grpSpPr>
      <p:pic>
        <p:nvPicPr>
          <p:cNvPr descr=" " id="335" name="Google Shape;335;g2dec458e85c_0_307"/>
          <p:cNvPicPr preferRelativeResize="0"/>
          <p:nvPr/>
        </p:nvPicPr>
        <p:blipFill rotWithShape="1">
          <a:blip r:embed="rId3">
            <a:alphaModFix/>
          </a:blip>
          <a:srcRect b="0" l="0" r="0" t="0"/>
          <a:stretch/>
        </p:blipFill>
        <p:spPr>
          <a:xfrm>
            <a:off x="3556445" y="0"/>
            <a:ext cx="17286861" cy="13716000"/>
          </a:xfrm>
          <a:prstGeom prst="rect">
            <a:avLst/>
          </a:prstGeom>
          <a:noFill/>
          <a:ln>
            <a:noFill/>
          </a:ln>
        </p:spPr>
      </p:pic>
      <p:pic>
        <p:nvPicPr>
          <p:cNvPr descr=" " id="336" name="Google Shape;336;g2dec458e85c_0_307"/>
          <p:cNvPicPr preferRelativeResize="0"/>
          <p:nvPr/>
        </p:nvPicPr>
        <p:blipFill rotWithShape="1">
          <a:blip r:embed="rId4">
            <a:alphaModFix/>
          </a:blip>
          <a:srcRect b="0" l="0" r="0" t="0"/>
          <a:stretch/>
        </p:blipFill>
        <p:spPr>
          <a:xfrm>
            <a:off x="17744118" y="1943100"/>
            <a:ext cx="5868133" cy="2489200"/>
          </a:xfrm>
          <a:prstGeom prst="rect">
            <a:avLst/>
          </a:prstGeom>
          <a:noFill/>
          <a:ln>
            <a:noFill/>
          </a:ln>
        </p:spPr>
      </p:pic>
      <p:pic>
        <p:nvPicPr>
          <p:cNvPr descr=" " id="337" name="Google Shape;337;g2dec458e85c_0_307"/>
          <p:cNvPicPr preferRelativeResize="0"/>
          <p:nvPr/>
        </p:nvPicPr>
        <p:blipFill rotWithShape="1">
          <a:blip r:embed="rId5">
            <a:alphaModFix/>
          </a:blip>
          <a:srcRect b="0" l="0" r="0" t="0"/>
          <a:stretch/>
        </p:blipFill>
        <p:spPr>
          <a:xfrm>
            <a:off x="838305" y="5067300"/>
            <a:ext cx="4305838" cy="1790700"/>
          </a:xfrm>
          <a:prstGeom prst="rect">
            <a:avLst/>
          </a:prstGeom>
          <a:noFill/>
          <a:ln>
            <a:noFill/>
          </a:ln>
        </p:spPr>
      </p:pic>
      <p:sp>
        <p:nvSpPr>
          <p:cNvPr id="338" name="Google Shape;338;g2dec458e85c_0_3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9" name="Google Shape;339;g2dec458e85c_0_30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0" name="Google Shape;340;g2dec458e85c_0_307"/>
          <p:cNvSpPr/>
          <p:nvPr/>
        </p:nvSpPr>
        <p:spPr>
          <a:xfrm>
            <a:off x="4305838" y="3403600"/>
            <a:ext cx="15762600" cy="622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dec458e85c_0_307"/>
          <p:cNvSpPr/>
          <p:nvPr/>
        </p:nvSpPr>
        <p:spPr>
          <a:xfrm>
            <a:off x="4305838" y="3403600"/>
            <a:ext cx="15762600" cy="459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dec458e85c_0_307"/>
          <p:cNvSpPr/>
          <p:nvPr/>
        </p:nvSpPr>
        <p:spPr>
          <a:xfrm>
            <a:off x="6420652" y="3403600"/>
            <a:ext cx="11532900" cy="419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26994"/>
              </a:buClr>
              <a:buSzPts val="24000"/>
              <a:buFont typeface="Syncopate"/>
              <a:buNone/>
            </a:pPr>
            <a:r>
              <a:rPr b="1" i="0" lang="en-US" sz="24000" u="none" cap="none" strike="noStrike">
                <a:solidFill>
                  <a:srgbClr val="226994"/>
                </a:solidFill>
                <a:latin typeface="Syncopate"/>
                <a:ea typeface="Syncopate"/>
                <a:cs typeface="Syncopate"/>
                <a:sym typeface="Syncopate"/>
              </a:rPr>
              <a:t>4,567</a:t>
            </a:r>
            <a:endParaRPr b="0" i="0" sz="24000" u="none" cap="none" strike="noStrike">
              <a:solidFill>
                <a:schemeClr val="dk1"/>
              </a:solidFill>
              <a:latin typeface="Calibri"/>
              <a:ea typeface="Calibri"/>
              <a:cs typeface="Calibri"/>
              <a:sym typeface="Calibri"/>
            </a:endParaRPr>
          </a:p>
        </p:txBody>
      </p:sp>
      <p:sp>
        <p:nvSpPr>
          <p:cNvPr id="343" name="Google Shape;343;g2dec458e85c_0_307"/>
          <p:cNvSpPr/>
          <p:nvPr/>
        </p:nvSpPr>
        <p:spPr>
          <a:xfrm>
            <a:off x="4170355" y="6781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44" name="Google Shape;344;g2dec458e85c_0_307"/>
          <p:cNvSpPr/>
          <p:nvPr/>
        </p:nvSpPr>
        <p:spPr>
          <a:xfrm>
            <a:off x="7483352" y="8407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349" name="Shape 349"/>
        <p:cNvGrpSpPr/>
        <p:nvPr/>
      </p:nvGrpSpPr>
      <p:grpSpPr>
        <a:xfrm>
          <a:off x="0" y="0"/>
          <a:ext cx="0" cy="0"/>
          <a:chOff x="0" y="0"/>
          <a:chExt cx="0" cy="0"/>
        </a:xfrm>
      </p:grpSpPr>
      <p:pic>
        <p:nvPicPr>
          <p:cNvPr descr=" " id="350" name="Google Shape;350;g2dec458e85c_0_321"/>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351" name="Google Shape;351;g2dec458e85c_0_321"/>
          <p:cNvPicPr preferRelativeResize="0"/>
          <p:nvPr/>
        </p:nvPicPr>
        <p:blipFill rotWithShape="1">
          <a:blip r:embed="rId4">
            <a:alphaModFix/>
          </a:blip>
          <a:srcRect b="0" l="0" r="0" t="0"/>
          <a:stretch/>
        </p:blipFill>
        <p:spPr>
          <a:xfrm>
            <a:off x="9087502" y="7425308"/>
            <a:ext cx="15299545" cy="6290692"/>
          </a:xfrm>
          <a:prstGeom prst="rect">
            <a:avLst/>
          </a:prstGeom>
          <a:noFill/>
          <a:ln>
            <a:noFill/>
          </a:ln>
        </p:spPr>
      </p:pic>
      <p:pic>
        <p:nvPicPr>
          <p:cNvPr descr=" " id="352" name="Google Shape;352;g2dec458e85c_0_321"/>
          <p:cNvPicPr preferRelativeResize="0"/>
          <p:nvPr/>
        </p:nvPicPr>
        <p:blipFill rotWithShape="1">
          <a:blip r:embed="rId5">
            <a:alphaModFix/>
          </a:blip>
          <a:srcRect b="0" l="0" r="0" t="0"/>
          <a:stretch/>
        </p:blipFill>
        <p:spPr>
          <a:xfrm>
            <a:off x="20043105" y="3238500"/>
            <a:ext cx="3721565" cy="1574800"/>
          </a:xfrm>
          <a:prstGeom prst="rect">
            <a:avLst/>
          </a:prstGeom>
          <a:noFill/>
          <a:ln>
            <a:noFill/>
          </a:ln>
        </p:spPr>
      </p:pic>
      <p:pic>
        <p:nvPicPr>
          <p:cNvPr descr=" " id="353" name="Google Shape;353;g2dec458e85c_0_321"/>
          <p:cNvPicPr preferRelativeResize="0"/>
          <p:nvPr/>
        </p:nvPicPr>
        <p:blipFill rotWithShape="1">
          <a:blip r:embed="rId6">
            <a:alphaModFix/>
          </a:blip>
          <a:srcRect b="0" l="0" r="0" t="0"/>
          <a:stretch/>
        </p:blipFill>
        <p:spPr>
          <a:xfrm>
            <a:off x="647781" y="4813300"/>
            <a:ext cx="7150994" cy="2971800"/>
          </a:xfrm>
          <a:prstGeom prst="rect">
            <a:avLst/>
          </a:prstGeom>
          <a:noFill/>
          <a:ln>
            <a:noFill/>
          </a:ln>
        </p:spPr>
      </p:pic>
      <p:sp>
        <p:nvSpPr>
          <p:cNvPr id="354" name="Google Shape;354;g2dec458e85c_0_3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5" name="Google Shape;355;g2dec458e85c_0_32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6" name="Google Shape;356;g2dec458e85c_0_321"/>
          <p:cNvSpPr/>
          <p:nvPr/>
        </p:nvSpPr>
        <p:spPr>
          <a:xfrm>
            <a:off x="3391324" y="3263900"/>
            <a:ext cx="78750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dec458e85c_0_321"/>
          <p:cNvSpPr/>
          <p:nvPr/>
        </p:nvSpPr>
        <p:spPr>
          <a:xfrm>
            <a:off x="3073784" y="3263900"/>
            <a:ext cx="8510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dec458e85c_0_321"/>
          <p:cNvSpPr/>
          <p:nvPr/>
        </p:nvSpPr>
        <p:spPr>
          <a:xfrm>
            <a:off x="3073784" y="3263900"/>
            <a:ext cx="89166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6994"/>
              </a:buClr>
              <a:buSzPts val="9600"/>
              <a:buFont typeface="Syncopate"/>
              <a:buNone/>
            </a:pPr>
            <a:r>
              <a:rPr b="1" i="0" lang="en-US" sz="9600" u="none" cap="none" strike="noStrike">
                <a:solidFill>
                  <a:srgbClr val="226994"/>
                </a:solidFill>
                <a:latin typeface="Syncopate"/>
                <a:ea typeface="Syncopate"/>
                <a:cs typeface="Syncopate"/>
                <a:sym typeface="Syncopate"/>
              </a:rPr>
              <a:t>233 Coins</a:t>
            </a:r>
            <a:endParaRPr b="0" i="0" sz="9600" u="none" cap="none" strike="noStrike">
              <a:solidFill>
                <a:schemeClr val="dk1"/>
              </a:solidFill>
              <a:latin typeface="Calibri"/>
              <a:ea typeface="Calibri"/>
              <a:cs typeface="Calibri"/>
              <a:sym typeface="Calibri"/>
            </a:endParaRPr>
          </a:p>
        </p:txBody>
      </p:sp>
      <p:sp>
        <p:nvSpPr>
          <p:cNvPr id="359" name="Google Shape;359;g2dec458e85c_0_321"/>
          <p:cNvSpPr/>
          <p:nvPr/>
        </p:nvSpPr>
        <p:spPr>
          <a:xfrm>
            <a:off x="3391324" y="4533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dec458e85c_0_321"/>
          <p:cNvSpPr/>
          <p:nvPr/>
        </p:nvSpPr>
        <p:spPr>
          <a:xfrm>
            <a:off x="3323582" y="4533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61" name="Google Shape;361;g2dec458e85c_0_321"/>
          <p:cNvSpPr/>
          <p:nvPr/>
        </p:nvSpPr>
        <p:spPr>
          <a:xfrm>
            <a:off x="3391324" y="6985000"/>
            <a:ext cx="78750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dec458e85c_0_321"/>
          <p:cNvSpPr/>
          <p:nvPr/>
        </p:nvSpPr>
        <p:spPr>
          <a:xfrm>
            <a:off x="2730841" y="6985000"/>
            <a:ext cx="91959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dec458e85c_0_321"/>
          <p:cNvSpPr/>
          <p:nvPr/>
        </p:nvSpPr>
        <p:spPr>
          <a:xfrm>
            <a:off x="2730841" y="6985000"/>
            <a:ext cx="96024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6994"/>
              </a:buClr>
              <a:buSzPts val="9600"/>
              <a:buFont typeface="Syncopate"/>
              <a:buNone/>
            </a:pPr>
            <a:r>
              <a:rPr b="1" i="0" lang="en-US" sz="9600" u="none" cap="none" strike="noStrike">
                <a:solidFill>
                  <a:srgbClr val="226994"/>
                </a:solidFill>
                <a:latin typeface="Syncopate"/>
                <a:ea typeface="Syncopate"/>
                <a:cs typeface="Syncopate"/>
                <a:sym typeface="Syncopate"/>
              </a:rPr>
              <a:t>456 Hours</a:t>
            </a:r>
            <a:endParaRPr b="0" i="0" sz="9600" u="none" cap="none" strike="noStrike">
              <a:solidFill>
                <a:schemeClr val="dk1"/>
              </a:solidFill>
              <a:latin typeface="Calibri"/>
              <a:ea typeface="Calibri"/>
              <a:cs typeface="Calibri"/>
              <a:sym typeface="Calibri"/>
            </a:endParaRPr>
          </a:p>
        </p:txBody>
      </p:sp>
      <p:sp>
        <p:nvSpPr>
          <p:cNvPr id="364" name="Google Shape;364;g2dec458e85c_0_321"/>
          <p:cNvSpPr/>
          <p:nvPr/>
        </p:nvSpPr>
        <p:spPr>
          <a:xfrm>
            <a:off x="3391324" y="8255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dec458e85c_0_321"/>
          <p:cNvSpPr/>
          <p:nvPr/>
        </p:nvSpPr>
        <p:spPr>
          <a:xfrm>
            <a:off x="3323582" y="8255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66" name="Google Shape;366;g2dec458e85c_0_321"/>
          <p:cNvSpPr/>
          <p:nvPr/>
        </p:nvSpPr>
        <p:spPr>
          <a:xfrm>
            <a:off x="13552594" y="3263900"/>
            <a:ext cx="78750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dec458e85c_0_321"/>
          <p:cNvSpPr/>
          <p:nvPr/>
        </p:nvSpPr>
        <p:spPr>
          <a:xfrm>
            <a:off x="15870634" y="3263900"/>
            <a:ext cx="32388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dec458e85c_0_321"/>
          <p:cNvSpPr/>
          <p:nvPr/>
        </p:nvSpPr>
        <p:spPr>
          <a:xfrm>
            <a:off x="15870634" y="3263900"/>
            <a:ext cx="36453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6994"/>
              </a:buClr>
              <a:buSzPts val="9600"/>
              <a:buFont typeface="Syncopate"/>
              <a:buNone/>
            </a:pPr>
            <a:r>
              <a:rPr b="1" i="0" lang="en-US" sz="9600" u="none" cap="none" strike="noStrike">
                <a:solidFill>
                  <a:srgbClr val="226994"/>
                </a:solidFill>
                <a:latin typeface="Syncopate"/>
                <a:ea typeface="Syncopate"/>
                <a:cs typeface="Syncopate"/>
                <a:sym typeface="Syncopate"/>
              </a:rPr>
              <a:t>85%</a:t>
            </a:r>
            <a:endParaRPr b="0" i="0" sz="9600" u="none" cap="none" strike="noStrike">
              <a:solidFill>
                <a:schemeClr val="dk1"/>
              </a:solidFill>
              <a:latin typeface="Calibri"/>
              <a:ea typeface="Calibri"/>
              <a:cs typeface="Calibri"/>
              <a:sym typeface="Calibri"/>
            </a:endParaRPr>
          </a:p>
        </p:txBody>
      </p:sp>
      <p:sp>
        <p:nvSpPr>
          <p:cNvPr id="369" name="Google Shape;369;g2dec458e85c_0_321"/>
          <p:cNvSpPr/>
          <p:nvPr/>
        </p:nvSpPr>
        <p:spPr>
          <a:xfrm>
            <a:off x="13552594" y="4533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dec458e85c_0_321"/>
          <p:cNvSpPr/>
          <p:nvPr/>
        </p:nvSpPr>
        <p:spPr>
          <a:xfrm>
            <a:off x="13484852" y="4533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71" name="Google Shape;371;g2dec458e85c_0_321"/>
          <p:cNvSpPr/>
          <p:nvPr/>
        </p:nvSpPr>
        <p:spPr>
          <a:xfrm>
            <a:off x="13552594" y="6985000"/>
            <a:ext cx="78750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dec458e85c_0_321"/>
          <p:cNvSpPr/>
          <p:nvPr/>
        </p:nvSpPr>
        <p:spPr>
          <a:xfrm>
            <a:off x="14378197" y="6985000"/>
            <a:ext cx="62238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dec458e85c_0_321"/>
          <p:cNvSpPr/>
          <p:nvPr/>
        </p:nvSpPr>
        <p:spPr>
          <a:xfrm>
            <a:off x="14378197" y="6985000"/>
            <a:ext cx="66303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6994"/>
              </a:buClr>
              <a:buSzPts val="9600"/>
              <a:buFont typeface="Syncopate"/>
              <a:buNone/>
            </a:pPr>
            <a:r>
              <a:rPr b="1" i="0" lang="en-US" sz="9600" u="none" cap="none" strike="noStrike">
                <a:solidFill>
                  <a:srgbClr val="226994"/>
                </a:solidFill>
                <a:latin typeface="Syncopate"/>
                <a:ea typeface="Syncopate"/>
                <a:cs typeface="Syncopate"/>
                <a:sym typeface="Syncopate"/>
              </a:rPr>
              <a:t>765 Km</a:t>
            </a:r>
            <a:endParaRPr b="0" i="0" sz="9600" u="none" cap="none" strike="noStrike">
              <a:solidFill>
                <a:schemeClr val="dk1"/>
              </a:solidFill>
              <a:latin typeface="Calibri"/>
              <a:ea typeface="Calibri"/>
              <a:cs typeface="Calibri"/>
              <a:sym typeface="Calibri"/>
            </a:endParaRPr>
          </a:p>
        </p:txBody>
      </p:sp>
      <p:sp>
        <p:nvSpPr>
          <p:cNvPr id="374" name="Google Shape;374;g2dec458e85c_0_321"/>
          <p:cNvSpPr/>
          <p:nvPr/>
        </p:nvSpPr>
        <p:spPr>
          <a:xfrm>
            <a:off x="13552594" y="8255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dec458e85c_0_321"/>
          <p:cNvSpPr/>
          <p:nvPr/>
        </p:nvSpPr>
        <p:spPr>
          <a:xfrm>
            <a:off x="13484852" y="8255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380" name="Shape 380"/>
        <p:cNvGrpSpPr/>
        <p:nvPr/>
      </p:nvGrpSpPr>
      <p:grpSpPr>
        <a:xfrm>
          <a:off x="0" y="0"/>
          <a:ext cx="0" cy="0"/>
          <a:chOff x="0" y="0"/>
          <a:chExt cx="0" cy="0"/>
        </a:xfrm>
      </p:grpSpPr>
      <p:pic>
        <p:nvPicPr>
          <p:cNvPr descr=" " id="381" name="Google Shape;381;g2dec458e85c_0_351"/>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382" name="Google Shape;382;g2dec458e85c_0_351"/>
          <p:cNvPicPr preferRelativeResize="0"/>
          <p:nvPr/>
        </p:nvPicPr>
        <p:blipFill rotWithShape="1">
          <a:blip r:embed="rId4">
            <a:alphaModFix/>
          </a:blip>
          <a:srcRect b="0" l="0" r="0" t="0"/>
          <a:stretch/>
        </p:blipFill>
        <p:spPr>
          <a:xfrm>
            <a:off x="0" y="9740900"/>
            <a:ext cx="14746543" cy="3975100"/>
          </a:xfrm>
          <a:prstGeom prst="rect">
            <a:avLst/>
          </a:prstGeom>
          <a:noFill/>
          <a:ln>
            <a:noFill/>
          </a:ln>
        </p:spPr>
      </p:pic>
      <p:pic>
        <p:nvPicPr>
          <p:cNvPr descr=" " id="383" name="Google Shape;383;g2dec458e85c_0_351"/>
          <p:cNvPicPr preferRelativeResize="0"/>
          <p:nvPr/>
        </p:nvPicPr>
        <p:blipFill rotWithShape="1">
          <a:blip r:embed="rId5">
            <a:alphaModFix/>
          </a:blip>
          <a:srcRect b="0" l="0" r="0" t="0"/>
          <a:stretch/>
        </p:blipFill>
        <p:spPr>
          <a:xfrm>
            <a:off x="4001000" y="1701800"/>
            <a:ext cx="3721565" cy="1574800"/>
          </a:xfrm>
          <a:prstGeom prst="rect">
            <a:avLst/>
          </a:prstGeom>
          <a:noFill/>
          <a:ln>
            <a:noFill/>
          </a:ln>
        </p:spPr>
      </p:pic>
      <p:pic>
        <p:nvPicPr>
          <p:cNvPr descr=" " id="384" name="Google Shape;384;g2dec458e85c_0_351"/>
          <p:cNvPicPr preferRelativeResize="0"/>
          <p:nvPr/>
        </p:nvPicPr>
        <p:blipFill rotWithShape="1">
          <a:blip r:embed="rId6">
            <a:alphaModFix/>
          </a:blip>
          <a:srcRect b="0" l="0" r="0" t="0"/>
          <a:stretch/>
        </p:blipFill>
        <p:spPr>
          <a:xfrm>
            <a:off x="17388473" y="4597400"/>
            <a:ext cx="5436279" cy="2260600"/>
          </a:xfrm>
          <a:prstGeom prst="rect">
            <a:avLst/>
          </a:prstGeom>
          <a:noFill/>
          <a:ln>
            <a:noFill/>
          </a:ln>
        </p:spPr>
      </p:pic>
      <p:pic>
        <p:nvPicPr>
          <p:cNvPr descr=" " id="385" name="Google Shape;385;g2dec458e85c_0_351"/>
          <p:cNvPicPr preferRelativeResize="0"/>
          <p:nvPr/>
        </p:nvPicPr>
        <p:blipFill rotWithShape="1">
          <a:blip r:embed="rId7">
            <a:alphaModFix/>
          </a:blip>
          <a:srcRect b="0" l="0" r="0" t="0"/>
          <a:stretch/>
        </p:blipFill>
        <p:spPr>
          <a:xfrm>
            <a:off x="1181248" y="5956300"/>
            <a:ext cx="3505638" cy="1790700"/>
          </a:xfrm>
          <a:prstGeom prst="rect">
            <a:avLst/>
          </a:prstGeom>
          <a:noFill/>
          <a:ln>
            <a:noFill/>
          </a:ln>
        </p:spPr>
      </p:pic>
      <p:sp>
        <p:nvSpPr>
          <p:cNvPr id="386" name="Google Shape;386;g2dec458e85c_0_3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7" name="Google Shape;387;g2dec458e85c_0_35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88" name="Google Shape;388;g2dec458e85c_0_351"/>
          <p:cNvSpPr/>
          <p:nvPr/>
        </p:nvSpPr>
        <p:spPr>
          <a:xfrm>
            <a:off x="6875793" y="1143000"/>
            <a:ext cx="10622700" cy="112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26994"/>
              </a:buClr>
              <a:buSzPts val="6400"/>
              <a:buFont typeface="Syncopate"/>
              <a:buNone/>
            </a:pPr>
            <a:r>
              <a:rPr b="1" i="0" lang="en-US" sz="6400" u="none" cap="none" strike="noStrike">
                <a:solidFill>
                  <a:srgbClr val="226994"/>
                </a:solidFill>
                <a:latin typeface="Syncopate"/>
                <a:ea typeface="Syncopate"/>
                <a:cs typeface="Syncopate"/>
                <a:sym typeface="Syncopate"/>
              </a:rPr>
              <a:t>Some Graph</a:t>
            </a:r>
            <a:endParaRPr b="0" i="0" sz="6400" u="none" cap="none" strike="noStrike">
              <a:solidFill>
                <a:schemeClr val="dk1"/>
              </a:solidFill>
              <a:latin typeface="Calibri"/>
              <a:ea typeface="Calibri"/>
              <a:cs typeface="Calibri"/>
              <a:sym typeface="Calibri"/>
            </a:endParaRPr>
          </a:p>
        </p:txBody>
      </p:sp>
      <p:sp>
        <p:nvSpPr>
          <p:cNvPr id="389" name="Google Shape;389;g2dec458e85c_0_35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dec458e85c_0_35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1820"/>
              <a:buFont typeface="Lato"/>
              <a:buNone/>
            </a:pPr>
            <a:r>
              <a:rPr b="0" i="0" lang="en-US" sz="1820" u="none" cap="none" strike="noStrike">
                <a:solidFill>
                  <a:srgbClr val="3785C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1" name="Google Shape;391;g2dec458e85c_0_35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2185"/>
              <a:buFont typeface="Lato"/>
              <a:buNone/>
            </a:pPr>
            <a:r>
              <a:rPr b="0" i="0" lang="en-US" sz="2185" u="none" cap="none" strike="noStrike">
                <a:solidFill>
                  <a:srgbClr val="3785C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2" name="Google Shape;392;g2dec458e85c_0_35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2185"/>
              <a:buFont typeface="Lato"/>
              <a:buNone/>
            </a:pPr>
            <a:r>
              <a:rPr b="0" i="0" lang="en-US" sz="2185" u="none" cap="none" strike="noStrike">
                <a:solidFill>
                  <a:srgbClr val="3785C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3" name="Google Shape;393;g2dec458e85c_0_35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2185"/>
              <a:buFont typeface="Lato"/>
              <a:buNone/>
            </a:pPr>
            <a:r>
              <a:rPr b="0" i="0" lang="en-US" sz="2185" u="none" cap="none" strike="noStrike">
                <a:solidFill>
                  <a:srgbClr val="3785C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4" name="Google Shape;394;g2dec458e85c_0_35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2185"/>
              <a:buFont typeface="Lato"/>
              <a:buNone/>
            </a:pPr>
            <a:r>
              <a:rPr b="0" i="0" lang="en-US" sz="2185" u="none" cap="none" strike="noStrike">
                <a:solidFill>
                  <a:srgbClr val="3785C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5" name="Google Shape;395;g2dec458e85c_0_35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2185"/>
              <a:buFont typeface="Lato"/>
              <a:buNone/>
            </a:pPr>
            <a:r>
              <a:rPr b="0" i="0" lang="en-US" sz="2185" u="none" cap="none" strike="noStrike">
                <a:solidFill>
                  <a:srgbClr val="3785C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6" name="Google Shape;396;g2dec458e85c_0_35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2185"/>
              <a:buFont typeface="Lato"/>
              <a:buNone/>
            </a:pPr>
            <a:r>
              <a:rPr b="0" i="0" lang="en-US" sz="2185" u="none" cap="none" strike="noStrike">
                <a:solidFill>
                  <a:srgbClr val="3785C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7" name="Google Shape;397;g2dec458e85c_0_35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2185"/>
              <a:buFont typeface="Lato"/>
              <a:buNone/>
            </a:pPr>
            <a:r>
              <a:rPr b="0" i="0" lang="en-US" sz="2185" u="none" cap="none" strike="noStrike">
                <a:solidFill>
                  <a:srgbClr val="3785C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8" name="Google Shape;398;g2dec458e85c_0_35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2185"/>
              <a:buFont typeface="Lato"/>
              <a:buNone/>
            </a:pPr>
            <a:r>
              <a:rPr b="0" i="0" lang="en-US" sz="2185" u="none" cap="none" strike="noStrike">
                <a:solidFill>
                  <a:srgbClr val="3785C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9" name="Google Shape;399;g2dec458e85c_0_35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1820"/>
              <a:buFont typeface="Lato"/>
              <a:buNone/>
            </a:pPr>
            <a:r>
              <a:rPr b="0" i="0" lang="en-US" sz="1820" u="none" cap="none" strike="noStrike">
                <a:solidFill>
                  <a:srgbClr val="3785C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0" name="Google Shape;400;g2dec458e85c_0_35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1820"/>
              <a:buFont typeface="Lato"/>
              <a:buNone/>
            </a:pPr>
            <a:r>
              <a:rPr b="0" i="0" lang="en-US" sz="1820" u="none" cap="none" strike="noStrike">
                <a:solidFill>
                  <a:srgbClr val="3785C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1" name="Google Shape;401;g2dec458e85c_0_35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1820"/>
              <a:buFont typeface="Lato"/>
              <a:buNone/>
            </a:pPr>
            <a:r>
              <a:rPr b="0" i="0" lang="en-US" sz="1820" u="none" cap="none" strike="noStrike">
                <a:solidFill>
                  <a:srgbClr val="3785C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2" name="Google Shape;402;g2dec458e85c_0_35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1820"/>
              <a:buFont typeface="Lato"/>
              <a:buNone/>
            </a:pPr>
            <a:r>
              <a:rPr b="0" i="0" lang="en-US" sz="1820" u="none" cap="none" strike="noStrike">
                <a:solidFill>
                  <a:srgbClr val="3785C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3" name="Google Shape;403;g2dec458e85c_0_35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1820"/>
              <a:buFont typeface="Lato"/>
              <a:buNone/>
            </a:pPr>
            <a:r>
              <a:rPr b="0" i="0" lang="en-US" sz="1820" u="none" cap="none" strike="noStrike">
                <a:solidFill>
                  <a:srgbClr val="3785C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4" name="Google Shape;404;g2dec458e85c_0_35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1820"/>
              <a:buFont typeface="Lato"/>
              <a:buNone/>
            </a:pPr>
            <a:r>
              <a:rPr b="0" i="0" lang="en-US" sz="1820" u="none" cap="none" strike="noStrike">
                <a:solidFill>
                  <a:srgbClr val="3785C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5" name="Google Shape;405;g2dec458e85c_0_35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1820"/>
              <a:buFont typeface="Lato"/>
              <a:buNone/>
            </a:pPr>
            <a:r>
              <a:rPr b="0" i="0" lang="en-US" sz="1820" u="none" cap="none" strike="noStrike">
                <a:solidFill>
                  <a:srgbClr val="3785C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6" name="Google Shape;406;g2dec458e85c_0_35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1820"/>
              <a:buFont typeface="Lato"/>
              <a:buNone/>
            </a:pPr>
            <a:r>
              <a:rPr b="0" i="0" lang="en-US" sz="1820" u="none" cap="none" strike="noStrike">
                <a:solidFill>
                  <a:srgbClr val="3785C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7" name="Google Shape;407;g2dec458e85c_0_35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1820"/>
              <a:buFont typeface="Lato"/>
              <a:buNone/>
            </a:pPr>
            <a:r>
              <a:rPr b="0" i="0" lang="en-US" sz="1820" u="none" cap="none" strike="noStrike">
                <a:solidFill>
                  <a:srgbClr val="3785C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8" name="Google Shape;408;g2dec458e85c_0_35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85CF"/>
              </a:buClr>
              <a:buSzPts val="1820"/>
              <a:buFont typeface="Lato"/>
              <a:buNone/>
            </a:pPr>
            <a:r>
              <a:rPr b="0" i="0" lang="en-US" sz="1820" u="none" cap="none" strike="noStrike">
                <a:solidFill>
                  <a:srgbClr val="3785C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9" name="Google Shape;409;g2dec458e85c_0_351"/>
          <p:cNvPicPr preferRelativeResize="0"/>
          <p:nvPr/>
        </p:nvPicPr>
        <p:blipFill rotWithShape="1">
          <a:blip r:embed="rId9">
            <a:alphaModFix/>
          </a:blip>
          <a:srcRect b="0" l="0" r="0" t="0"/>
          <a:stretch/>
        </p:blipFill>
        <p:spPr>
          <a:xfrm>
            <a:off x="3368467" y="3771900"/>
            <a:ext cx="8291592" cy="5511006"/>
          </a:xfrm>
          <a:prstGeom prst="rect">
            <a:avLst/>
          </a:prstGeom>
          <a:noFill/>
          <a:ln>
            <a:noFill/>
          </a:ln>
        </p:spPr>
      </p:pic>
      <p:pic>
        <p:nvPicPr>
          <p:cNvPr descr=" " id="410" name="Google Shape;410;g2dec458e85c_0_351"/>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11" name="Google Shape;411;g2dec458e85c_0_351"/>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12" name="Google Shape;412;g2dec458e85c_0_351"/>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13" name="Google Shape;413;g2dec458e85c_0_351"/>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14" name="Google Shape;414;g2dec458e85c_0_351"/>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15" name="Google Shape;415;g2dec458e85c_0_351"/>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16" name="Google Shape;416;g2dec458e85c_0_351"/>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17" name="Google Shape;417;g2dec458e85c_0_351"/>
          <p:cNvPicPr preferRelativeResize="0"/>
          <p:nvPr/>
        </p:nvPicPr>
        <p:blipFill rotWithShape="1">
          <a:blip r:embed="rId17">
            <a:alphaModFix/>
          </a:blip>
          <a:srcRect b="0" l="0" r="0" t="0"/>
          <a:stretch/>
        </p:blipFill>
        <p:spPr>
          <a:xfrm>
            <a:off x="3355539" y="5483845"/>
            <a:ext cx="8050167" cy="2373585"/>
          </a:xfrm>
          <a:prstGeom prst="rect">
            <a:avLst/>
          </a:prstGeom>
          <a:noFill/>
          <a:ln>
            <a:noFill/>
          </a:ln>
        </p:spPr>
      </p:pic>
      <p:pic>
        <p:nvPicPr>
          <p:cNvPr descr=" " id="418" name="Google Shape;418;g2dec458e85c_0_351"/>
          <p:cNvPicPr preferRelativeResize="0"/>
          <p:nvPr/>
        </p:nvPicPr>
        <p:blipFill rotWithShape="1">
          <a:blip r:embed="rId18">
            <a:alphaModFix/>
          </a:blip>
          <a:srcRect b="0" l="0" r="0" t="0"/>
          <a:stretch/>
        </p:blipFill>
        <p:spPr>
          <a:xfrm>
            <a:off x="3369143" y="6359525"/>
            <a:ext cx="8044030" cy="2268538"/>
          </a:xfrm>
          <a:prstGeom prst="rect">
            <a:avLst/>
          </a:prstGeom>
          <a:noFill/>
          <a:ln>
            <a:noFill/>
          </a:ln>
        </p:spPr>
      </p:pic>
      <p:pic>
        <p:nvPicPr>
          <p:cNvPr descr=" " id="419" name="Google Shape;419;g2dec458e85c_0_351"/>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20" name="Google Shape;420;g2dec458e85c_0_351"/>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21" name="Google Shape;421;g2dec458e85c_0_351"/>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22" name="Google Shape;422;g2dec458e85c_0_351"/>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23" name="Google Shape;423;g2dec458e85c_0_351"/>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24" name="Google Shape;424;g2dec458e85c_0_351"/>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25" name="Google Shape;425;g2dec458e85c_0_351"/>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26" name="Google Shape;426;g2dec458e85c_0_351"/>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27" name="Google Shape;427;g2dec458e85c_0_351"/>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28" name="Google Shape;428;g2dec458e85c_0_351"/>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29" name="Google Shape;429;g2dec458e85c_0_351"/>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30" name="Google Shape;430;g2dec458e85c_0_351"/>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31" name="Google Shape;431;g2dec458e85c_0_35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dec458e85c_0_35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3" name="Google Shape;433;g2dec458e85c_0_351"/>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34" name="Google Shape;434;g2dec458e85c_0_351"/>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35" name="Google Shape;435;g2dec458e85c_0_351"/>
          <p:cNvSpPr/>
          <p:nvPr/>
        </p:nvSpPr>
        <p:spPr>
          <a:xfrm>
            <a:off x="16118315" y="6365379"/>
            <a:ext cx="2159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dec458e85c_0_351"/>
          <p:cNvSpPr/>
          <p:nvPr/>
        </p:nvSpPr>
        <p:spPr>
          <a:xfrm>
            <a:off x="16118315" y="6407150"/>
            <a:ext cx="23286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34.574</a:t>
            </a:r>
            <a:endParaRPr b="0" i="0" sz="4000" u="none" cap="none" strike="noStrike">
              <a:solidFill>
                <a:schemeClr val="dk1"/>
              </a:solidFill>
              <a:latin typeface="Calibri"/>
              <a:ea typeface="Calibri"/>
              <a:cs typeface="Calibri"/>
              <a:sym typeface="Calibri"/>
            </a:endParaRPr>
          </a:p>
        </p:txBody>
      </p:sp>
      <p:sp>
        <p:nvSpPr>
          <p:cNvPr id="437" name="Google Shape;437;g2dec458e85c_0_351"/>
          <p:cNvSpPr/>
          <p:nvPr/>
        </p:nvSpPr>
        <p:spPr>
          <a:xfrm>
            <a:off x="16696237" y="69405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38" name="Google Shape;438;g2dec458e85c_0_351"/>
          <p:cNvSpPr/>
          <p:nvPr/>
        </p:nvSpPr>
        <p:spPr>
          <a:xfrm>
            <a:off x="13260457" y="10515600"/>
            <a:ext cx="78750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dec458e85c_0_351"/>
          <p:cNvSpPr/>
          <p:nvPr/>
        </p:nvSpPr>
        <p:spPr>
          <a:xfrm>
            <a:off x="13260457" y="10515600"/>
            <a:ext cx="78750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dec458e85c_0_351"/>
          <p:cNvSpPr/>
          <p:nvPr/>
        </p:nvSpPr>
        <p:spPr>
          <a:xfrm>
            <a:off x="13175780" y="10515600"/>
            <a:ext cx="8044200" cy="7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Treasure Found</a:t>
            </a:r>
            <a:endParaRPr b="0" i="0" sz="4000" u="none" cap="none" strike="noStrike">
              <a:solidFill>
                <a:schemeClr val="dk1"/>
              </a:solidFill>
              <a:latin typeface="Calibri"/>
              <a:ea typeface="Calibri"/>
              <a:cs typeface="Calibri"/>
              <a:sym typeface="Calibri"/>
            </a:endParaRPr>
          </a:p>
        </p:txBody>
      </p:sp>
      <p:sp>
        <p:nvSpPr>
          <p:cNvPr id="441" name="Google Shape;441;g2dec458e85c_0_351"/>
          <p:cNvSpPr/>
          <p:nvPr/>
        </p:nvSpPr>
        <p:spPr>
          <a:xfrm>
            <a:off x="13192716" y="11150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2" name="Google Shape;442;g2dec458e85c_0_351"/>
          <p:cNvSpPr/>
          <p:nvPr/>
        </p:nvSpPr>
        <p:spPr>
          <a:xfrm>
            <a:off x="3251606" y="10515600"/>
            <a:ext cx="78750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dec458e85c_0_351"/>
          <p:cNvSpPr/>
          <p:nvPr/>
        </p:nvSpPr>
        <p:spPr>
          <a:xfrm>
            <a:off x="3251606" y="10515600"/>
            <a:ext cx="78750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dec458e85c_0_351"/>
          <p:cNvSpPr/>
          <p:nvPr/>
        </p:nvSpPr>
        <p:spPr>
          <a:xfrm>
            <a:off x="3166929" y="10515600"/>
            <a:ext cx="8044200" cy="7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Spellcasting </a:t>
            </a:r>
            <a:endParaRPr b="0" i="0" sz="4000" u="none" cap="none" strike="noStrike">
              <a:solidFill>
                <a:schemeClr val="dk1"/>
              </a:solidFill>
              <a:latin typeface="Calibri"/>
              <a:ea typeface="Calibri"/>
              <a:cs typeface="Calibri"/>
              <a:sym typeface="Calibri"/>
            </a:endParaRPr>
          </a:p>
        </p:txBody>
      </p:sp>
      <p:sp>
        <p:nvSpPr>
          <p:cNvPr id="445" name="Google Shape;445;g2dec458e85c_0_351"/>
          <p:cNvSpPr/>
          <p:nvPr/>
        </p:nvSpPr>
        <p:spPr>
          <a:xfrm>
            <a:off x="3183865" y="11150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450" name="Shape 450"/>
        <p:cNvGrpSpPr/>
        <p:nvPr/>
      </p:nvGrpSpPr>
      <p:grpSpPr>
        <a:xfrm>
          <a:off x="0" y="0"/>
          <a:ext cx="0" cy="0"/>
          <a:chOff x="0" y="0"/>
          <a:chExt cx="0" cy="0"/>
        </a:xfrm>
      </p:grpSpPr>
      <p:pic>
        <p:nvPicPr>
          <p:cNvPr descr=" " id="451" name="Google Shape;451;g2dec458e85c_0_420"/>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452" name="Google Shape;452;g2dec458e85c_0_420"/>
          <p:cNvPicPr preferRelativeResize="0"/>
          <p:nvPr/>
        </p:nvPicPr>
        <p:blipFill rotWithShape="1">
          <a:blip r:embed="rId4">
            <a:alphaModFix/>
          </a:blip>
          <a:srcRect b="0" l="0" r="0" t="0"/>
          <a:stretch/>
        </p:blipFill>
        <p:spPr>
          <a:xfrm>
            <a:off x="0" y="6438900"/>
            <a:ext cx="15953194" cy="7277100"/>
          </a:xfrm>
          <a:prstGeom prst="rect">
            <a:avLst/>
          </a:prstGeom>
          <a:noFill/>
          <a:ln>
            <a:noFill/>
          </a:ln>
        </p:spPr>
      </p:pic>
      <p:pic>
        <p:nvPicPr>
          <p:cNvPr descr=" " id="453" name="Google Shape;453;g2dec458e85c_0_420"/>
          <p:cNvPicPr preferRelativeResize="0"/>
          <p:nvPr/>
        </p:nvPicPr>
        <p:blipFill rotWithShape="1">
          <a:blip r:embed="rId5">
            <a:alphaModFix/>
          </a:blip>
          <a:srcRect b="0" l="0" r="0" t="0"/>
          <a:stretch/>
        </p:blipFill>
        <p:spPr>
          <a:xfrm>
            <a:off x="469959" y="927100"/>
            <a:ext cx="5309264" cy="2247900"/>
          </a:xfrm>
          <a:prstGeom prst="rect">
            <a:avLst/>
          </a:prstGeom>
          <a:noFill/>
          <a:ln>
            <a:noFill/>
          </a:ln>
        </p:spPr>
      </p:pic>
      <p:pic>
        <p:nvPicPr>
          <p:cNvPr descr=" " id="454" name="Google Shape;454;g2dec458e85c_0_420"/>
          <p:cNvPicPr preferRelativeResize="0"/>
          <p:nvPr/>
        </p:nvPicPr>
        <p:blipFill rotWithShape="1">
          <a:blip r:embed="rId6">
            <a:alphaModFix/>
          </a:blip>
          <a:srcRect b="0" l="0" r="0" t="0"/>
          <a:stretch/>
        </p:blipFill>
        <p:spPr>
          <a:xfrm>
            <a:off x="8471959" y="4279900"/>
            <a:ext cx="3721565" cy="1574800"/>
          </a:xfrm>
          <a:prstGeom prst="rect">
            <a:avLst/>
          </a:prstGeom>
          <a:noFill/>
          <a:ln>
            <a:noFill/>
          </a:ln>
        </p:spPr>
      </p:pic>
      <p:pic>
        <p:nvPicPr>
          <p:cNvPr descr=" " id="455" name="Google Shape;455;g2dec458e85c_0_420"/>
          <p:cNvPicPr preferRelativeResize="0"/>
          <p:nvPr/>
        </p:nvPicPr>
        <p:blipFill rotWithShape="1">
          <a:blip r:embed="rId7">
            <a:alphaModFix/>
          </a:blip>
          <a:srcRect b="0" l="0" r="0" t="0"/>
          <a:stretch/>
        </p:blipFill>
        <p:spPr>
          <a:xfrm>
            <a:off x="18887261" y="990600"/>
            <a:ext cx="5106038" cy="2120900"/>
          </a:xfrm>
          <a:prstGeom prst="rect">
            <a:avLst/>
          </a:prstGeom>
          <a:noFill/>
          <a:ln>
            <a:noFill/>
          </a:ln>
        </p:spPr>
      </p:pic>
      <p:sp>
        <p:nvSpPr>
          <p:cNvPr id="456" name="Google Shape;456;g2dec458e85c_0_4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7" name="Google Shape;457;g2dec458e85c_0_42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58" name="Google Shape;458;g2dec458e85c_0_420"/>
          <p:cNvSpPr/>
          <p:nvPr/>
        </p:nvSpPr>
        <p:spPr>
          <a:xfrm>
            <a:off x="13450981" y="5753100"/>
            <a:ext cx="8738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dec458e85c_0_420"/>
          <p:cNvSpPr/>
          <p:nvPr/>
        </p:nvSpPr>
        <p:spPr>
          <a:xfrm>
            <a:off x="13450981" y="5753100"/>
            <a:ext cx="8738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dec458e85c_0_420"/>
          <p:cNvSpPr/>
          <p:nvPr/>
        </p:nvSpPr>
        <p:spPr>
          <a:xfrm>
            <a:off x="13450981" y="5753100"/>
            <a:ext cx="89079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A web application</a:t>
            </a:r>
            <a:endParaRPr b="0" i="0" sz="4000" u="none" cap="none" strike="noStrike">
              <a:solidFill>
                <a:schemeClr val="dk1"/>
              </a:solidFill>
              <a:latin typeface="Calibri"/>
              <a:ea typeface="Calibri"/>
              <a:cs typeface="Calibri"/>
              <a:sym typeface="Calibri"/>
            </a:endParaRPr>
          </a:p>
        </p:txBody>
      </p:sp>
      <p:sp>
        <p:nvSpPr>
          <p:cNvPr id="461" name="Google Shape;461;g2dec458e85c_0_420"/>
          <p:cNvSpPr/>
          <p:nvPr/>
        </p:nvSpPr>
        <p:spPr>
          <a:xfrm>
            <a:off x="13450981" y="64897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2" name="Google Shape;462;g2dec458e85c_0_420"/>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463" name="Google Shape;463;g2dec458e85c_0_420"/>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464" name="Google Shape;464;g2dec458e85c_0_420"/>
          <p:cNvSpPr/>
          <p:nvPr/>
        </p:nvSpPr>
        <p:spPr>
          <a:xfrm>
            <a:off x="5300796" y="1219200"/>
            <a:ext cx="13798200" cy="112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26994"/>
              </a:buClr>
              <a:buSzPts val="6400"/>
              <a:buFont typeface="Syncopate"/>
              <a:buNone/>
            </a:pPr>
            <a:r>
              <a:rPr b="1" i="0" lang="en-US" sz="6400" u="none" cap="none" strike="noStrike">
                <a:solidFill>
                  <a:srgbClr val="226994"/>
                </a:solidFill>
                <a:latin typeface="Syncopate"/>
                <a:ea typeface="Syncopate"/>
                <a:cs typeface="Syncopate"/>
                <a:sym typeface="Syncopate"/>
              </a:rPr>
              <a:t>Portal to Adventure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469" name="Shape 469"/>
        <p:cNvGrpSpPr/>
        <p:nvPr/>
      </p:nvGrpSpPr>
      <p:grpSpPr>
        <a:xfrm>
          <a:off x="0" y="0"/>
          <a:ext cx="0" cy="0"/>
          <a:chOff x="0" y="0"/>
          <a:chExt cx="0" cy="0"/>
        </a:xfrm>
      </p:grpSpPr>
      <p:pic>
        <p:nvPicPr>
          <p:cNvPr descr=" " id="470" name="Google Shape;470;g2dec458e85c_0_438"/>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471" name="Google Shape;471;g2dec458e85c_0_438"/>
          <p:cNvPicPr preferRelativeResize="0"/>
          <p:nvPr/>
        </p:nvPicPr>
        <p:blipFill rotWithShape="1">
          <a:blip r:embed="rId4">
            <a:alphaModFix/>
          </a:blip>
          <a:srcRect b="0" l="0" r="0" t="0"/>
          <a:stretch/>
        </p:blipFill>
        <p:spPr>
          <a:xfrm>
            <a:off x="9087502" y="7425308"/>
            <a:ext cx="15299545" cy="6290692"/>
          </a:xfrm>
          <a:prstGeom prst="rect">
            <a:avLst/>
          </a:prstGeom>
          <a:noFill/>
          <a:ln>
            <a:noFill/>
          </a:ln>
        </p:spPr>
      </p:pic>
      <p:pic>
        <p:nvPicPr>
          <p:cNvPr descr=" " id="472" name="Google Shape;472;g2dec458e85c_0_438"/>
          <p:cNvPicPr preferRelativeResize="0"/>
          <p:nvPr/>
        </p:nvPicPr>
        <p:blipFill rotWithShape="1">
          <a:blip r:embed="rId5">
            <a:alphaModFix/>
          </a:blip>
          <a:srcRect b="0" l="0" r="0" t="0"/>
          <a:stretch/>
        </p:blipFill>
        <p:spPr>
          <a:xfrm>
            <a:off x="20043105" y="3238500"/>
            <a:ext cx="3721565" cy="1574800"/>
          </a:xfrm>
          <a:prstGeom prst="rect">
            <a:avLst/>
          </a:prstGeom>
          <a:noFill/>
          <a:ln>
            <a:noFill/>
          </a:ln>
        </p:spPr>
      </p:pic>
      <p:pic>
        <p:nvPicPr>
          <p:cNvPr descr=" " id="473" name="Google Shape;473;g2dec458e85c_0_438"/>
          <p:cNvPicPr preferRelativeResize="0"/>
          <p:nvPr/>
        </p:nvPicPr>
        <p:blipFill rotWithShape="1">
          <a:blip r:embed="rId6">
            <a:alphaModFix/>
          </a:blip>
          <a:srcRect b="0" l="0" r="0" t="0"/>
          <a:stretch/>
        </p:blipFill>
        <p:spPr>
          <a:xfrm>
            <a:off x="647781" y="4813300"/>
            <a:ext cx="7150994" cy="2971800"/>
          </a:xfrm>
          <a:prstGeom prst="rect">
            <a:avLst/>
          </a:prstGeom>
          <a:noFill/>
          <a:ln>
            <a:noFill/>
          </a:ln>
        </p:spPr>
      </p:pic>
      <p:sp>
        <p:nvSpPr>
          <p:cNvPr id="474" name="Google Shape;474;g2dec458e85c_0_4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g2dec458e85c_0_43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76" name="Google Shape;476;g2dec458e85c_0_438"/>
          <p:cNvSpPr/>
          <p:nvPr/>
        </p:nvSpPr>
        <p:spPr>
          <a:xfrm>
            <a:off x="2946768" y="4152900"/>
            <a:ext cx="87387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dec458e85c_0_438"/>
          <p:cNvSpPr/>
          <p:nvPr/>
        </p:nvSpPr>
        <p:spPr>
          <a:xfrm>
            <a:off x="2946768" y="4152900"/>
            <a:ext cx="87387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dec458e85c_0_438"/>
          <p:cNvSpPr/>
          <p:nvPr/>
        </p:nvSpPr>
        <p:spPr>
          <a:xfrm>
            <a:off x="2946768" y="4152900"/>
            <a:ext cx="89079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An mobile app</a:t>
            </a:r>
            <a:endParaRPr b="0" i="0" sz="4000" u="none" cap="none" strike="noStrike">
              <a:solidFill>
                <a:schemeClr val="dk1"/>
              </a:solidFill>
              <a:latin typeface="Calibri"/>
              <a:ea typeface="Calibri"/>
              <a:cs typeface="Calibri"/>
              <a:sym typeface="Calibri"/>
            </a:endParaRPr>
          </a:p>
        </p:txBody>
      </p:sp>
      <p:sp>
        <p:nvSpPr>
          <p:cNvPr id="479" name="Google Shape;479;g2dec458e85c_0_438"/>
          <p:cNvSpPr/>
          <p:nvPr/>
        </p:nvSpPr>
        <p:spPr>
          <a:xfrm>
            <a:off x="2946768" y="4889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0" name="Google Shape;480;g2dec458e85c_0_438"/>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81" name="Google Shape;481;g2dec458e85c_0_438"/>
          <p:cNvSpPr/>
          <p:nvPr/>
        </p:nvSpPr>
        <p:spPr>
          <a:xfrm>
            <a:off x="2895962" y="1854200"/>
            <a:ext cx="12832800" cy="197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6994"/>
              </a:buClr>
              <a:buSzPts val="6400"/>
              <a:buFont typeface="Syncopate"/>
              <a:buNone/>
            </a:pPr>
            <a:r>
              <a:rPr b="1" i="0" lang="en-US" sz="6400" u="none" cap="none" strike="noStrike">
                <a:solidFill>
                  <a:srgbClr val="226994"/>
                </a:solidFill>
                <a:latin typeface="Syncopate"/>
                <a:ea typeface="Syncopate"/>
                <a:cs typeface="Syncopate"/>
                <a:sym typeface="Syncopate"/>
              </a:rPr>
              <a:t>The Future of Fantasy</a:t>
            </a:r>
            <a:endParaRPr b="0" i="0" sz="6400" u="none" cap="none" strike="noStrike">
              <a:solidFill>
                <a:schemeClr val="dk1"/>
              </a:solidFill>
              <a:latin typeface="Calibri"/>
              <a:ea typeface="Calibri"/>
              <a:cs typeface="Calibri"/>
              <a:sym typeface="Calibri"/>
            </a:endParaRPr>
          </a:p>
        </p:txBody>
      </p:sp>
      <p:pic>
        <p:nvPicPr>
          <p:cNvPr descr=" " id="482" name="Google Shape;482;g2dec458e85c_0_438"/>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83" name="Google Shape;483;g2dec458e85c_0_438"/>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488" name="Shape 488"/>
        <p:cNvGrpSpPr/>
        <p:nvPr/>
      </p:nvGrpSpPr>
      <p:grpSpPr>
        <a:xfrm>
          <a:off x="0" y="0"/>
          <a:ext cx="0" cy="0"/>
          <a:chOff x="0" y="0"/>
          <a:chExt cx="0" cy="0"/>
        </a:xfrm>
      </p:grpSpPr>
      <p:pic>
        <p:nvPicPr>
          <p:cNvPr descr=" " id="489" name="Google Shape;489;g2dec458e85c_0_456"/>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490" name="Google Shape;490;g2dec458e85c_0_456"/>
          <p:cNvPicPr preferRelativeResize="0"/>
          <p:nvPr/>
        </p:nvPicPr>
        <p:blipFill rotWithShape="1">
          <a:blip r:embed="rId4">
            <a:alphaModFix/>
          </a:blip>
          <a:srcRect b="0" l="0" r="0" t="0"/>
          <a:stretch/>
        </p:blipFill>
        <p:spPr>
          <a:xfrm>
            <a:off x="0" y="9740900"/>
            <a:ext cx="14746543" cy="3975100"/>
          </a:xfrm>
          <a:prstGeom prst="rect">
            <a:avLst/>
          </a:prstGeom>
          <a:noFill/>
          <a:ln>
            <a:noFill/>
          </a:ln>
        </p:spPr>
      </p:pic>
      <p:pic>
        <p:nvPicPr>
          <p:cNvPr descr=" " id="491" name="Google Shape;491;g2dec458e85c_0_456"/>
          <p:cNvPicPr preferRelativeResize="0"/>
          <p:nvPr/>
        </p:nvPicPr>
        <p:blipFill rotWithShape="1">
          <a:blip r:embed="rId5">
            <a:alphaModFix/>
          </a:blip>
          <a:srcRect b="0" l="0" r="0" t="0"/>
          <a:stretch/>
        </p:blipFill>
        <p:spPr>
          <a:xfrm>
            <a:off x="4001000" y="1701800"/>
            <a:ext cx="3721565" cy="1574800"/>
          </a:xfrm>
          <a:prstGeom prst="rect">
            <a:avLst/>
          </a:prstGeom>
          <a:noFill/>
          <a:ln>
            <a:noFill/>
          </a:ln>
        </p:spPr>
      </p:pic>
      <p:pic>
        <p:nvPicPr>
          <p:cNvPr descr=" " id="492" name="Google Shape;492;g2dec458e85c_0_456"/>
          <p:cNvPicPr preferRelativeResize="0"/>
          <p:nvPr/>
        </p:nvPicPr>
        <p:blipFill rotWithShape="1">
          <a:blip r:embed="rId6">
            <a:alphaModFix/>
          </a:blip>
          <a:srcRect b="0" l="0" r="0" t="0"/>
          <a:stretch/>
        </p:blipFill>
        <p:spPr>
          <a:xfrm>
            <a:off x="17388473" y="4597400"/>
            <a:ext cx="5436279" cy="2260600"/>
          </a:xfrm>
          <a:prstGeom prst="rect">
            <a:avLst/>
          </a:prstGeom>
          <a:noFill/>
          <a:ln>
            <a:noFill/>
          </a:ln>
        </p:spPr>
      </p:pic>
      <p:pic>
        <p:nvPicPr>
          <p:cNvPr descr=" " id="493" name="Google Shape;493;g2dec458e85c_0_456"/>
          <p:cNvPicPr preferRelativeResize="0"/>
          <p:nvPr/>
        </p:nvPicPr>
        <p:blipFill rotWithShape="1">
          <a:blip r:embed="rId7">
            <a:alphaModFix/>
          </a:blip>
          <a:srcRect b="0" l="0" r="0" t="0"/>
          <a:stretch/>
        </p:blipFill>
        <p:spPr>
          <a:xfrm>
            <a:off x="1181248" y="5956300"/>
            <a:ext cx="3505638" cy="1790700"/>
          </a:xfrm>
          <a:prstGeom prst="rect">
            <a:avLst/>
          </a:prstGeom>
          <a:noFill/>
          <a:ln>
            <a:noFill/>
          </a:ln>
        </p:spPr>
      </p:pic>
      <p:sp>
        <p:nvSpPr>
          <p:cNvPr id="494" name="Google Shape;494;g2dec458e85c_0_4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g2dec458e85c_0_45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96" name="Google Shape;496;g2dec458e85c_0_456"/>
          <p:cNvSpPr/>
          <p:nvPr/>
        </p:nvSpPr>
        <p:spPr>
          <a:xfrm>
            <a:off x="876410" y="8305800"/>
            <a:ext cx="57156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dec458e85c_0_456"/>
          <p:cNvSpPr/>
          <p:nvPr/>
        </p:nvSpPr>
        <p:spPr>
          <a:xfrm>
            <a:off x="876410" y="8305800"/>
            <a:ext cx="57156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dec458e85c_0_456"/>
          <p:cNvSpPr/>
          <p:nvPr/>
        </p:nvSpPr>
        <p:spPr>
          <a:xfrm>
            <a:off x="876410" y="8305800"/>
            <a:ext cx="5885100" cy="123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A web application</a:t>
            </a:r>
            <a:endParaRPr b="0" i="0" sz="4000" u="none" cap="none" strike="noStrike">
              <a:solidFill>
                <a:schemeClr val="dk1"/>
              </a:solidFill>
              <a:latin typeface="Calibri"/>
              <a:ea typeface="Calibri"/>
              <a:cs typeface="Calibri"/>
              <a:sym typeface="Calibri"/>
            </a:endParaRPr>
          </a:p>
        </p:txBody>
      </p:sp>
      <p:sp>
        <p:nvSpPr>
          <p:cNvPr id="499" name="Google Shape;499;g2dec458e85c_0_456"/>
          <p:cNvSpPr/>
          <p:nvPr/>
        </p:nvSpPr>
        <p:spPr>
          <a:xfrm>
            <a:off x="876410" y="9575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0" name="Google Shape;500;g2dec458e85c_0_456"/>
          <p:cNvSpPr/>
          <p:nvPr/>
        </p:nvSpPr>
        <p:spPr>
          <a:xfrm>
            <a:off x="825603" y="1231900"/>
            <a:ext cx="6939300" cy="62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6994"/>
              </a:buClr>
              <a:buSzPts val="6400"/>
              <a:buFont typeface="Syncopate"/>
              <a:buNone/>
            </a:pPr>
            <a:r>
              <a:rPr b="1" i="0" lang="en-US" sz="6400" u="none" cap="none" strike="noStrike">
                <a:solidFill>
                  <a:srgbClr val="226994"/>
                </a:solidFill>
                <a:latin typeface="Syncopate"/>
                <a:ea typeface="Syncopate"/>
                <a:cs typeface="Syncopate"/>
                <a:sym typeface="Syncopate"/>
              </a:rPr>
              <a:t>A Gateway to a World of Fantasy and Wonder</a:t>
            </a:r>
            <a:endParaRPr b="0" i="0" sz="6400" u="none" cap="none" strike="noStrike">
              <a:solidFill>
                <a:schemeClr val="dk1"/>
              </a:solidFill>
              <a:latin typeface="Calibri"/>
              <a:ea typeface="Calibri"/>
              <a:cs typeface="Calibri"/>
              <a:sym typeface="Calibri"/>
            </a:endParaRPr>
          </a:p>
        </p:txBody>
      </p:sp>
      <p:sp>
        <p:nvSpPr>
          <p:cNvPr id="501" name="Google Shape;501;g2dec458e85c_0_456"/>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02" name="Google Shape;502;g2dec458e85c_0_456"/>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503" name="Google Shape;503;g2dec458e85c_0_456"/>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508" name="Shape 508"/>
        <p:cNvGrpSpPr/>
        <p:nvPr/>
      </p:nvGrpSpPr>
      <p:grpSpPr>
        <a:xfrm>
          <a:off x="0" y="0"/>
          <a:ext cx="0" cy="0"/>
          <a:chOff x="0" y="0"/>
          <a:chExt cx="0" cy="0"/>
        </a:xfrm>
      </p:grpSpPr>
      <p:pic>
        <p:nvPicPr>
          <p:cNvPr descr=" " id="509" name="Google Shape;509;g2dec458e85c_0_47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0" name="Google Shape;510;g2dec458e85c_0_4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dec458e85c_0_47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2" name="Google Shape;512;g2dec458e85c_0_475"/>
          <p:cNvSpPr/>
          <p:nvPr/>
        </p:nvSpPr>
        <p:spPr>
          <a:xfrm>
            <a:off x="15758436" y="698500"/>
            <a:ext cx="7396500" cy="1972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1FCFE"/>
              </a:buClr>
              <a:buSzPts val="6400"/>
              <a:buFont typeface="Syncopate"/>
              <a:buNone/>
            </a:pPr>
            <a:r>
              <a:rPr b="1" i="0" lang="en-US" sz="6400" u="none" cap="none" strike="noStrike">
                <a:solidFill>
                  <a:srgbClr val="F1FCFE"/>
                </a:solidFill>
                <a:latin typeface="Syncopate"/>
                <a:ea typeface="Syncopate"/>
                <a:cs typeface="Syncopate"/>
                <a:sym typeface="Syncopate"/>
              </a:rPr>
              <a:t>A Magic Picture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30" name="Shape 30"/>
        <p:cNvGrpSpPr/>
        <p:nvPr/>
      </p:nvGrpSpPr>
      <p:grpSpPr>
        <a:xfrm>
          <a:off x="0" y="0"/>
          <a:ext cx="0" cy="0"/>
          <a:chOff x="0" y="0"/>
          <a:chExt cx="0" cy="0"/>
        </a:xfrm>
      </p:grpSpPr>
      <p:pic>
        <p:nvPicPr>
          <p:cNvPr descr=" " id="31" name="Google Shape;31;g2dec458e85c_0_14"/>
          <p:cNvPicPr preferRelativeResize="0"/>
          <p:nvPr/>
        </p:nvPicPr>
        <p:blipFill rotWithShape="1">
          <a:blip r:embed="rId3">
            <a:alphaModFix/>
          </a:blip>
          <a:srcRect b="0" l="0" r="0" t="0"/>
          <a:stretch/>
        </p:blipFill>
        <p:spPr>
          <a:xfrm>
            <a:off x="3556445" y="0"/>
            <a:ext cx="17286861" cy="13716000"/>
          </a:xfrm>
          <a:prstGeom prst="rect">
            <a:avLst/>
          </a:prstGeom>
          <a:noFill/>
          <a:ln>
            <a:noFill/>
          </a:ln>
        </p:spPr>
      </p:pic>
      <p:pic>
        <p:nvPicPr>
          <p:cNvPr descr=" " id="32" name="Google Shape;32;g2dec458e85c_0_14"/>
          <p:cNvPicPr preferRelativeResize="0"/>
          <p:nvPr/>
        </p:nvPicPr>
        <p:blipFill rotWithShape="1">
          <a:blip r:embed="rId4">
            <a:alphaModFix/>
          </a:blip>
          <a:srcRect b="0" l="0" r="0" t="0"/>
          <a:stretch/>
        </p:blipFill>
        <p:spPr>
          <a:xfrm>
            <a:off x="17744118" y="1943100"/>
            <a:ext cx="5868133" cy="2489200"/>
          </a:xfrm>
          <a:prstGeom prst="rect">
            <a:avLst/>
          </a:prstGeom>
          <a:noFill/>
          <a:ln>
            <a:noFill/>
          </a:ln>
        </p:spPr>
      </p:pic>
      <p:pic>
        <p:nvPicPr>
          <p:cNvPr descr=" " id="33" name="Google Shape;33;g2dec458e85c_0_14"/>
          <p:cNvPicPr preferRelativeResize="0"/>
          <p:nvPr/>
        </p:nvPicPr>
        <p:blipFill rotWithShape="1">
          <a:blip r:embed="rId5">
            <a:alphaModFix/>
          </a:blip>
          <a:srcRect b="0" l="0" r="0" t="0"/>
          <a:stretch/>
        </p:blipFill>
        <p:spPr>
          <a:xfrm>
            <a:off x="838305" y="5067300"/>
            <a:ext cx="4305838" cy="1790700"/>
          </a:xfrm>
          <a:prstGeom prst="rect">
            <a:avLst/>
          </a:prstGeom>
          <a:noFill/>
          <a:ln>
            <a:noFill/>
          </a:ln>
        </p:spPr>
      </p:pic>
      <p:sp>
        <p:nvSpPr>
          <p:cNvPr id="34" name="Google Shape;34;g2dec458e85c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g2dec458e85c_0_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 name="Google Shape;36;g2dec458e85c_0_14"/>
          <p:cNvSpPr/>
          <p:nvPr/>
        </p:nvSpPr>
        <p:spPr>
          <a:xfrm>
            <a:off x="7481235" y="5003800"/>
            <a:ext cx="94374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26994"/>
              </a:buClr>
              <a:buSzPts val="9600"/>
              <a:buFont typeface="Syncopate"/>
              <a:buNone/>
            </a:pPr>
            <a:r>
              <a:rPr b="1" i="0" lang="en-US" sz="9600" u="none" cap="none" strike="noStrike">
                <a:solidFill>
                  <a:srgbClr val="226994"/>
                </a:solidFill>
                <a:latin typeface="Syncopate"/>
                <a:ea typeface="Syncopate"/>
                <a:cs typeface="Syncopate"/>
                <a:sym typeface="Syncopate"/>
              </a:rPr>
              <a:t>Welcome</a:t>
            </a:r>
            <a:endParaRPr b="0" i="0" sz="9600" u="none" cap="none" strike="noStrike">
              <a:solidFill>
                <a:schemeClr val="dk1"/>
              </a:solidFill>
              <a:latin typeface="Calibri"/>
              <a:ea typeface="Calibri"/>
              <a:cs typeface="Calibri"/>
              <a:sym typeface="Calibri"/>
            </a:endParaRPr>
          </a:p>
        </p:txBody>
      </p:sp>
      <p:sp>
        <p:nvSpPr>
          <p:cNvPr id="37" name="Google Shape;37;g2dec458e85c_0_14"/>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517" name="Shape 517"/>
        <p:cNvGrpSpPr/>
        <p:nvPr/>
      </p:nvGrpSpPr>
      <p:grpSpPr>
        <a:xfrm>
          <a:off x="0" y="0"/>
          <a:ext cx="0" cy="0"/>
          <a:chOff x="0" y="0"/>
          <a:chExt cx="0" cy="0"/>
        </a:xfrm>
      </p:grpSpPr>
      <p:pic>
        <p:nvPicPr>
          <p:cNvPr descr=" " id="518" name="Google Shape;518;g2dec458e85c_0_483"/>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519" name="Google Shape;519;g2dec458e85c_0_483"/>
          <p:cNvPicPr preferRelativeResize="0"/>
          <p:nvPr/>
        </p:nvPicPr>
        <p:blipFill rotWithShape="1">
          <a:blip r:embed="rId4">
            <a:alphaModFix/>
          </a:blip>
          <a:srcRect b="0" l="0" r="0" t="0"/>
          <a:stretch/>
        </p:blipFill>
        <p:spPr>
          <a:xfrm>
            <a:off x="9087502" y="7425308"/>
            <a:ext cx="15299545" cy="6290692"/>
          </a:xfrm>
          <a:prstGeom prst="rect">
            <a:avLst/>
          </a:prstGeom>
          <a:noFill/>
          <a:ln>
            <a:noFill/>
          </a:ln>
        </p:spPr>
      </p:pic>
      <p:pic>
        <p:nvPicPr>
          <p:cNvPr descr=" " id="520" name="Google Shape;520;g2dec458e85c_0_483"/>
          <p:cNvPicPr preferRelativeResize="0"/>
          <p:nvPr/>
        </p:nvPicPr>
        <p:blipFill rotWithShape="1">
          <a:blip r:embed="rId5">
            <a:alphaModFix/>
          </a:blip>
          <a:srcRect b="0" l="0" r="0" t="0"/>
          <a:stretch/>
        </p:blipFill>
        <p:spPr>
          <a:xfrm>
            <a:off x="20043105" y="3238500"/>
            <a:ext cx="3721565" cy="1574800"/>
          </a:xfrm>
          <a:prstGeom prst="rect">
            <a:avLst/>
          </a:prstGeom>
          <a:noFill/>
          <a:ln>
            <a:noFill/>
          </a:ln>
        </p:spPr>
      </p:pic>
      <p:pic>
        <p:nvPicPr>
          <p:cNvPr descr=" " id="521" name="Google Shape;521;g2dec458e85c_0_483"/>
          <p:cNvPicPr preferRelativeResize="0"/>
          <p:nvPr/>
        </p:nvPicPr>
        <p:blipFill rotWithShape="1">
          <a:blip r:embed="rId6">
            <a:alphaModFix/>
          </a:blip>
          <a:srcRect b="0" l="0" r="0" t="0"/>
          <a:stretch/>
        </p:blipFill>
        <p:spPr>
          <a:xfrm>
            <a:off x="647781" y="4813300"/>
            <a:ext cx="7150994" cy="2971800"/>
          </a:xfrm>
          <a:prstGeom prst="rect">
            <a:avLst/>
          </a:prstGeom>
          <a:noFill/>
          <a:ln>
            <a:noFill/>
          </a:ln>
        </p:spPr>
      </p:pic>
      <p:sp>
        <p:nvSpPr>
          <p:cNvPr id="522" name="Google Shape;522;g2dec458e85c_0_4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g2dec458e85c_0_48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24" name="Google Shape;524;g2dec458e85c_0_483"/>
          <p:cNvPicPr preferRelativeResize="0"/>
          <p:nvPr/>
        </p:nvPicPr>
        <p:blipFill rotWithShape="1">
          <a:blip r:embed="rId8">
            <a:alphaModFix/>
          </a:blip>
          <a:srcRect b="0" l="0" r="0" t="0"/>
          <a:stretch/>
        </p:blipFill>
        <p:spPr>
          <a:xfrm>
            <a:off x="508063" y="2933700"/>
            <a:ext cx="14479810" cy="7861300"/>
          </a:xfrm>
          <a:prstGeom prst="rect">
            <a:avLst/>
          </a:prstGeom>
          <a:noFill/>
          <a:ln>
            <a:noFill/>
          </a:ln>
        </p:spPr>
      </p:pic>
      <p:sp>
        <p:nvSpPr>
          <p:cNvPr id="525" name="Google Shape;525;g2dec458e85c_0_483"/>
          <p:cNvSpPr/>
          <p:nvPr/>
        </p:nvSpPr>
        <p:spPr>
          <a:xfrm>
            <a:off x="3141526" y="11696700"/>
            <a:ext cx="18104100" cy="112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26994"/>
              </a:buClr>
              <a:buSzPts val="6400"/>
              <a:buFont typeface="Syncopate"/>
              <a:buNone/>
            </a:pPr>
            <a:r>
              <a:rPr b="1" i="0" lang="en-US" sz="6400" u="none" cap="none" strike="noStrike">
                <a:solidFill>
                  <a:srgbClr val="226994"/>
                </a:solidFill>
                <a:latin typeface="Syncopate"/>
                <a:ea typeface="Syncopate"/>
                <a:cs typeface="Syncopate"/>
                <a:sym typeface="Syncopate"/>
              </a:rPr>
              <a:t>Fantasy Realm at a Glance</a:t>
            </a:r>
            <a:endParaRPr b="0" i="0" sz="6400" u="none" cap="none" strike="noStrike">
              <a:solidFill>
                <a:schemeClr val="dk1"/>
              </a:solidFill>
              <a:latin typeface="Calibri"/>
              <a:ea typeface="Calibri"/>
              <a:cs typeface="Calibri"/>
              <a:sym typeface="Calibri"/>
            </a:endParaRPr>
          </a:p>
        </p:txBody>
      </p:sp>
      <p:sp>
        <p:nvSpPr>
          <p:cNvPr id="526" name="Google Shape;526;g2dec458e85c_0_483"/>
          <p:cNvSpPr/>
          <p:nvPr/>
        </p:nvSpPr>
        <p:spPr>
          <a:xfrm>
            <a:off x="15724565" y="2057400"/>
            <a:ext cx="69351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dec458e85c_0_483"/>
          <p:cNvSpPr/>
          <p:nvPr/>
        </p:nvSpPr>
        <p:spPr>
          <a:xfrm>
            <a:off x="15724565" y="2057400"/>
            <a:ext cx="69351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dec458e85c_0_483"/>
          <p:cNvSpPr/>
          <p:nvPr/>
        </p:nvSpPr>
        <p:spPr>
          <a:xfrm>
            <a:off x="15724565" y="2057400"/>
            <a:ext cx="71043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The Forest</a:t>
            </a:r>
            <a:endParaRPr b="0" i="0" sz="4000" u="none" cap="none" strike="noStrike">
              <a:solidFill>
                <a:schemeClr val="dk1"/>
              </a:solidFill>
              <a:latin typeface="Calibri"/>
              <a:ea typeface="Calibri"/>
              <a:cs typeface="Calibri"/>
              <a:sym typeface="Calibri"/>
            </a:endParaRPr>
          </a:p>
        </p:txBody>
      </p:sp>
      <p:sp>
        <p:nvSpPr>
          <p:cNvPr id="529" name="Google Shape;529;g2dec458e85c_0_483"/>
          <p:cNvSpPr/>
          <p:nvPr/>
        </p:nvSpPr>
        <p:spPr>
          <a:xfrm>
            <a:off x="15724565" y="26924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30" name="Google Shape;530;g2dec458e85c_0_483"/>
          <p:cNvSpPr/>
          <p:nvPr/>
        </p:nvSpPr>
        <p:spPr>
          <a:xfrm>
            <a:off x="15724565" y="5359400"/>
            <a:ext cx="69351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dec458e85c_0_483"/>
          <p:cNvSpPr/>
          <p:nvPr/>
        </p:nvSpPr>
        <p:spPr>
          <a:xfrm>
            <a:off x="15724565" y="5359400"/>
            <a:ext cx="69351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dec458e85c_0_483"/>
          <p:cNvSpPr/>
          <p:nvPr/>
        </p:nvSpPr>
        <p:spPr>
          <a:xfrm>
            <a:off x="15724565" y="5359400"/>
            <a:ext cx="71043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The Caves</a:t>
            </a:r>
            <a:endParaRPr b="0" i="0" sz="4000" u="none" cap="none" strike="noStrike">
              <a:solidFill>
                <a:schemeClr val="dk1"/>
              </a:solidFill>
              <a:latin typeface="Calibri"/>
              <a:ea typeface="Calibri"/>
              <a:cs typeface="Calibri"/>
              <a:sym typeface="Calibri"/>
            </a:endParaRPr>
          </a:p>
        </p:txBody>
      </p:sp>
      <p:sp>
        <p:nvSpPr>
          <p:cNvPr id="533" name="Google Shape;533;g2dec458e85c_0_483"/>
          <p:cNvSpPr/>
          <p:nvPr/>
        </p:nvSpPr>
        <p:spPr>
          <a:xfrm>
            <a:off x="15724565" y="59944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34" name="Google Shape;534;g2dec458e85c_0_483"/>
          <p:cNvSpPr/>
          <p:nvPr/>
        </p:nvSpPr>
        <p:spPr>
          <a:xfrm>
            <a:off x="15724565" y="8382000"/>
            <a:ext cx="69351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dec458e85c_0_483"/>
          <p:cNvSpPr/>
          <p:nvPr/>
        </p:nvSpPr>
        <p:spPr>
          <a:xfrm>
            <a:off x="15724565" y="8382000"/>
            <a:ext cx="69351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dec458e85c_0_483"/>
          <p:cNvSpPr/>
          <p:nvPr/>
        </p:nvSpPr>
        <p:spPr>
          <a:xfrm>
            <a:off x="15724565" y="8382000"/>
            <a:ext cx="71043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The Lair</a:t>
            </a:r>
            <a:endParaRPr b="0" i="0" sz="4000" u="none" cap="none" strike="noStrike">
              <a:solidFill>
                <a:schemeClr val="dk1"/>
              </a:solidFill>
              <a:latin typeface="Calibri"/>
              <a:ea typeface="Calibri"/>
              <a:cs typeface="Calibri"/>
              <a:sym typeface="Calibri"/>
            </a:endParaRPr>
          </a:p>
        </p:txBody>
      </p:sp>
      <p:sp>
        <p:nvSpPr>
          <p:cNvPr id="537" name="Google Shape;537;g2dec458e85c_0_483"/>
          <p:cNvSpPr/>
          <p:nvPr/>
        </p:nvSpPr>
        <p:spPr>
          <a:xfrm>
            <a:off x="15724565" y="90170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542" name="Shape 542"/>
        <p:cNvGrpSpPr/>
        <p:nvPr/>
      </p:nvGrpSpPr>
      <p:grpSpPr>
        <a:xfrm>
          <a:off x="0" y="0"/>
          <a:ext cx="0" cy="0"/>
          <a:chOff x="0" y="0"/>
          <a:chExt cx="0" cy="0"/>
        </a:xfrm>
      </p:grpSpPr>
      <p:pic>
        <p:nvPicPr>
          <p:cNvPr descr=" " id="543" name="Google Shape;543;g2dec458e85c_0_507"/>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544" name="Google Shape;544;g2dec458e85c_0_507"/>
          <p:cNvPicPr preferRelativeResize="0"/>
          <p:nvPr/>
        </p:nvPicPr>
        <p:blipFill rotWithShape="1">
          <a:blip r:embed="rId4">
            <a:alphaModFix/>
          </a:blip>
          <a:srcRect b="0" l="0" r="0" t="0"/>
          <a:stretch/>
        </p:blipFill>
        <p:spPr>
          <a:xfrm>
            <a:off x="0" y="9740900"/>
            <a:ext cx="14746543" cy="3975100"/>
          </a:xfrm>
          <a:prstGeom prst="rect">
            <a:avLst/>
          </a:prstGeom>
          <a:noFill/>
          <a:ln>
            <a:noFill/>
          </a:ln>
        </p:spPr>
      </p:pic>
      <p:pic>
        <p:nvPicPr>
          <p:cNvPr descr=" " id="545" name="Google Shape;545;g2dec458e85c_0_507"/>
          <p:cNvPicPr preferRelativeResize="0"/>
          <p:nvPr/>
        </p:nvPicPr>
        <p:blipFill rotWithShape="1">
          <a:blip r:embed="rId5">
            <a:alphaModFix/>
          </a:blip>
          <a:srcRect b="0" l="0" r="0" t="0"/>
          <a:stretch/>
        </p:blipFill>
        <p:spPr>
          <a:xfrm>
            <a:off x="4001000" y="1701800"/>
            <a:ext cx="3721565" cy="1574800"/>
          </a:xfrm>
          <a:prstGeom prst="rect">
            <a:avLst/>
          </a:prstGeom>
          <a:noFill/>
          <a:ln>
            <a:noFill/>
          </a:ln>
        </p:spPr>
      </p:pic>
      <p:pic>
        <p:nvPicPr>
          <p:cNvPr descr=" " id="546" name="Google Shape;546;g2dec458e85c_0_507"/>
          <p:cNvPicPr preferRelativeResize="0"/>
          <p:nvPr/>
        </p:nvPicPr>
        <p:blipFill rotWithShape="1">
          <a:blip r:embed="rId6">
            <a:alphaModFix/>
          </a:blip>
          <a:srcRect b="0" l="0" r="0" t="0"/>
          <a:stretch/>
        </p:blipFill>
        <p:spPr>
          <a:xfrm>
            <a:off x="17388473" y="4597400"/>
            <a:ext cx="5436279" cy="2260600"/>
          </a:xfrm>
          <a:prstGeom prst="rect">
            <a:avLst/>
          </a:prstGeom>
          <a:noFill/>
          <a:ln>
            <a:noFill/>
          </a:ln>
        </p:spPr>
      </p:pic>
      <p:pic>
        <p:nvPicPr>
          <p:cNvPr descr=" " id="547" name="Google Shape;547;g2dec458e85c_0_507"/>
          <p:cNvPicPr preferRelativeResize="0"/>
          <p:nvPr/>
        </p:nvPicPr>
        <p:blipFill rotWithShape="1">
          <a:blip r:embed="rId7">
            <a:alphaModFix/>
          </a:blip>
          <a:srcRect b="0" l="0" r="0" t="0"/>
          <a:stretch/>
        </p:blipFill>
        <p:spPr>
          <a:xfrm>
            <a:off x="1181248" y="5956300"/>
            <a:ext cx="3505638" cy="1790700"/>
          </a:xfrm>
          <a:prstGeom prst="rect">
            <a:avLst/>
          </a:prstGeom>
          <a:noFill/>
          <a:ln>
            <a:noFill/>
          </a:ln>
        </p:spPr>
      </p:pic>
      <p:sp>
        <p:nvSpPr>
          <p:cNvPr id="548" name="Google Shape;548;g2dec458e85c_0_5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dec458e85c_0_50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50" name="Google Shape;550;g2dec458e85c_0_507"/>
          <p:cNvSpPr/>
          <p:nvPr/>
        </p:nvSpPr>
        <p:spPr>
          <a:xfrm>
            <a:off x="6088294" y="965200"/>
            <a:ext cx="12210600" cy="112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26994"/>
              </a:buClr>
              <a:buSzPts val="6400"/>
              <a:buFont typeface="Syncopate"/>
              <a:buNone/>
            </a:pPr>
            <a:r>
              <a:rPr b="1" i="0" lang="en-US" sz="6400" u="none" cap="none" strike="noStrike">
                <a:solidFill>
                  <a:srgbClr val="226994"/>
                </a:solidFill>
                <a:latin typeface="Syncopate"/>
                <a:ea typeface="Syncopate"/>
                <a:cs typeface="Syncopate"/>
                <a:sym typeface="Syncopate"/>
              </a:rPr>
              <a:t>The Timeline</a:t>
            </a:r>
            <a:endParaRPr b="0" i="0" sz="6400" u="none" cap="none" strike="noStrike">
              <a:solidFill>
                <a:schemeClr val="dk1"/>
              </a:solidFill>
              <a:latin typeface="Calibri"/>
              <a:ea typeface="Calibri"/>
              <a:cs typeface="Calibri"/>
              <a:sym typeface="Calibri"/>
            </a:endParaRPr>
          </a:p>
        </p:txBody>
      </p:sp>
      <p:pic>
        <p:nvPicPr>
          <p:cNvPr descr=" " id="551" name="Google Shape;551;g2dec458e85c_0_507"/>
          <p:cNvPicPr preferRelativeResize="0"/>
          <p:nvPr/>
        </p:nvPicPr>
        <p:blipFill rotWithShape="1">
          <a:blip r:embed="rId9">
            <a:alphaModFix/>
          </a:blip>
          <a:srcRect b="0" l="0" r="0" t="0"/>
          <a:stretch/>
        </p:blipFill>
        <p:spPr>
          <a:xfrm>
            <a:off x="927216" y="4470400"/>
            <a:ext cx="22532616" cy="7251700"/>
          </a:xfrm>
          <a:prstGeom prst="rect">
            <a:avLst/>
          </a:prstGeom>
          <a:noFill/>
          <a:ln>
            <a:noFill/>
          </a:ln>
        </p:spPr>
      </p:pic>
      <p:sp>
        <p:nvSpPr>
          <p:cNvPr id="552" name="Google Shape;552;g2dec458e85c_0_507"/>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g2dec458e85c_0_507"/>
          <p:cNvPicPr preferRelativeResize="0"/>
          <p:nvPr/>
        </p:nvPicPr>
        <p:blipFill rotWithShape="1">
          <a:blip r:embed="rId10">
            <a:alphaModFix/>
          </a:blip>
          <a:srcRect b="0" l="0" r="0" t="0"/>
          <a:stretch/>
        </p:blipFill>
        <p:spPr>
          <a:xfrm>
            <a:off x="3035679" y="7200900"/>
            <a:ext cx="1625803" cy="1625600"/>
          </a:xfrm>
          <a:prstGeom prst="rect">
            <a:avLst/>
          </a:prstGeom>
          <a:noFill/>
          <a:ln>
            <a:noFill/>
          </a:ln>
        </p:spPr>
      </p:pic>
      <p:sp>
        <p:nvSpPr>
          <p:cNvPr id="554" name="Google Shape;554;g2dec458e85c_0_507"/>
          <p:cNvSpPr/>
          <p:nvPr/>
        </p:nvSpPr>
        <p:spPr>
          <a:xfrm>
            <a:off x="3035679" y="7200900"/>
            <a:ext cx="1625700" cy="1625700"/>
          </a:xfrm>
          <a:prstGeom prst="roundRect">
            <a:avLst>
              <a:gd fmla="val 781313" name="adj"/>
            </a:avLst>
          </a:prstGeom>
          <a:noFill/>
          <a:ln cap="flat" cmpd="sng" w="12700">
            <a:solidFill>
              <a:srgbClr val="3785C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dec458e85c_0_507"/>
          <p:cNvSpPr/>
          <p:nvPr/>
        </p:nvSpPr>
        <p:spPr>
          <a:xfrm>
            <a:off x="2912897" y="7662333"/>
            <a:ext cx="1871400" cy="702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785CF"/>
              </a:buClr>
              <a:buSzPts val="4000"/>
              <a:buFont typeface="Syncopate"/>
              <a:buNone/>
            </a:pPr>
            <a:r>
              <a:rPr b="1" i="0" lang="en-US" sz="4000" u="none" cap="none" strike="noStrike">
                <a:solidFill>
                  <a:srgbClr val="3785CF"/>
                </a:solidFill>
                <a:latin typeface="Syncopate"/>
                <a:ea typeface="Syncopate"/>
                <a:cs typeface="Syncopate"/>
                <a:sym typeface="Syncopate"/>
              </a:rPr>
              <a:t>2022</a:t>
            </a:r>
            <a:endParaRPr b="0" i="0" sz="4000" u="none" cap="none" strike="noStrike">
              <a:solidFill>
                <a:schemeClr val="dk1"/>
              </a:solidFill>
              <a:latin typeface="Calibri"/>
              <a:ea typeface="Calibri"/>
              <a:cs typeface="Calibri"/>
              <a:sym typeface="Calibri"/>
            </a:endParaRPr>
          </a:p>
        </p:txBody>
      </p:sp>
      <p:sp>
        <p:nvSpPr>
          <p:cNvPr id="556" name="Google Shape;556;g2dec458e85c_0_507"/>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2dec458e85c_0_507"/>
          <p:cNvPicPr preferRelativeResize="0"/>
          <p:nvPr/>
        </p:nvPicPr>
        <p:blipFill rotWithShape="1">
          <a:blip r:embed="rId11">
            <a:alphaModFix/>
          </a:blip>
          <a:srcRect b="0" l="0" r="0" t="0"/>
          <a:stretch/>
        </p:blipFill>
        <p:spPr>
          <a:xfrm>
            <a:off x="4661483" y="7975600"/>
            <a:ext cx="3861283" cy="38100"/>
          </a:xfrm>
          <a:prstGeom prst="rect">
            <a:avLst/>
          </a:prstGeom>
          <a:noFill/>
          <a:ln>
            <a:noFill/>
          </a:ln>
        </p:spPr>
      </p:pic>
      <p:pic>
        <p:nvPicPr>
          <p:cNvPr descr=" " id="558" name="Google Shape;558;g2dec458e85c_0_507"/>
          <p:cNvPicPr preferRelativeResize="0"/>
          <p:nvPr/>
        </p:nvPicPr>
        <p:blipFill rotWithShape="1">
          <a:blip r:embed="rId10">
            <a:alphaModFix/>
          </a:blip>
          <a:srcRect b="0" l="0" r="0" t="0"/>
          <a:stretch/>
        </p:blipFill>
        <p:spPr>
          <a:xfrm>
            <a:off x="8522765" y="7200900"/>
            <a:ext cx="1625803" cy="1625600"/>
          </a:xfrm>
          <a:prstGeom prst="rect">
            <a:avLst/>
          </a:prstGeom>
          <a:noFill/>
          <a:ln>
            <a:noFill/>
          </a:ln>
        </p:spPr>
      </p:pic>
      <p:sp>
        <p:nvSpPr>
          <p:cNvPr id="559" name="Google Shape;559;g2dec458e85c_0_507"/>
          <p:cNvSpPr/>
          <p:nvPr/>
        </p:nvSpPr>
        <p:spPr>
          <a:xfrm>
            <a:off x="8522765" y="7200900"/>
            <a:ext cx="1625700" cy="1625700"/>
          </a:xfrm>
          <a:prstGeom prst="roundRect">
            <a:avLst>
              <a:gd fmla="val 781313" name="adj"/>
            </a:avLst>
          </a:prstGeom>
          <a:noFill/>
          <a:ln cap="flat" cmpd="sng" w="12700">
            <a:solidFill>
              <a:srgbClr val="3785C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dec458e85c_0_507"/>
          <p:cNvSpPr/>
          <p:nvPr/>
        </p:nvSpPr>
        <p:spPr>
          <a:xfrm>
            <a:off x="8406334" y="7662333"/>
            <a:ext cx="1858800" cy="702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785CF"/>
              </a:buClr>
              <a:buSzPts val="4000"/>
              <a:buFont typeface="Syncopate"/>
              <a:buNone/>
            </a:pPr>
            <a:r>
              <a:rPr b="1" i="0" lang="en-US" sz="4000" u="none" cap="none" strike="noStrike">
                <a:solidFill>
                  <a:srgbClr val="3785CF"/>
                </a:solidFill>
                <a:latin typeface="Syncopate"/>
                <a:ea typeface="Syncopate"/>
                <a:cs typeface="Syncopate"/>
                <a:sym typeface="Syncopate"/>
              </a:rPr>
              <a:t>2023</a:t>
            </a:r>
            <a:endParaRPr b="0" i="0" sz="4000" u="none" cap="none" strike="noStrike">
              <a:solidFill>
                <a:schemeClr val="dk1"/>
              </a:solidFill>
              <a:latin typeface="Calibri"/>
              <a:ea typeface="Calibri"/>
              <a:cs typeface="Calibri"/>
              <a:sym typeface="Calibri"/>
            </a:endParaRPr>
          </a:p>
        </p:txBody>
      </p:sp>
      <p:sp>
        <p:nvSpPr>
          <p:cNvPr id="561" name="Google Shape;561;g2dec458e85c_0_507"/>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dec458e85c_0_507"/>
          <p:cNvPicPr preferRelativeResize="0"/>
          <p:nvPr/>
        </p:nvPicPr>
        <p:blipFill rotWithShape="1">
          <a:blip r:embed="rId11">
            <a:alphaModFix/>
          </a:blip>
          <a:srcRect b="0" l="0" r="0" t="0"/>
          <a:stretch/>
        </p:blipFill>
        <p:spPr>
          <a:xfrm>
            <a:off x="10148568" y="7975600"/>
            <a:ext cx="3861283" cy="38100"/>
          </a:xfrm>
          <a:prstGeom prst="rect">
            <a:avLst/>
          </a:prstGeom>
          <a:noFill/>
          <a:ln>
            <a:noFill/>
          </a:ln>
        </p:spPr>
      </p:pic>
      <p:pic>
        <p:nvPicPr>
          <p:cNvPr descr=" " id="563" name="Google Shape;563;g2dec458e85c_0_507"/>
          <p:cNvPicPr preferRelativeResize="0"/>
          <p:nvPr/>
        </p:nvPicPr>
        <p:blipFill rotWithShape="1">
          <a:blip r:embed="rId10">
            <a:alphaModFix/>
          </a:blip>
          <a:srcRect b="0" l="0" r="0" t="0"/>
          <a:stretch/>
        </p:blipFill>
        <p:spPr>
          <a:xfrm>
            <a:off x="14009851" y="7200900"/>
            <a:ext cx="1625803" cy="1625600"/>
          </a:xfrm>
          <a:prstGeom prst="rect">
            <a:avLst/>
          </a:prstGeom>
          <a:noFill/>
          <a:ln>
            <a:noFill/>
          </a:ln>
        </p:spPr>
      </p:pic>
      <p:sp>
        <p:nvSpPr>
          <p:cNvPr id="564" name="Google Shape;564;g2dec458e85c_0_507"/>
          <p:cNvSpPr/>
          <p:nvPr/>
        </p:nvSpPr>
        <p:spPr>
          <a:xfrm>
            <a:off x="14009851" y="7200900"/>
            <a:ext cx="1625700" cy="1625700"/>
          </a:xfrm>
          <a:prstGeom prst="roundRect">
            <a:avLst>
              <a:gd fmla="val 781313" name="adj"/>
            </a:avLst>
          </a:prstGeom>
          <a:noFill/>
          <a:ln cap="flat" cmpd="sng" w="12700">
            <a:solidFill>
              <a:srgbClr val="3785C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dec458e85c_0_507"/>
          <p:cNvSpPr/>
          <p:nvPr/>
        </p:nvSpPr>
        <p:spPr>
          <a:xfrm>
            <a:off x="13887069" y="7662333"/>
            <a:ext cx="1871400" cy="702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785CF"/>
              </a:buClr>
              <a:buSzPts val="4000"/>
              <a:buFont typeface="Syncopate"/>
              <a:buNone/>
            </a:pPr>
            <a:r>
              <a:rPr b="1" i="0" lang="en-US" sz="4000" u="none" cap="none" strike="noStrike">
                <a:solidFill>
                  <a:srgbClr val="3785CF"/>
                </a:solidFill>
                <a:latin typeface="Syncopate"/>
                <a:ea typeface="Syncopate"/>
                <a:cs typeface="Syncopate"/>
                <a:sym typeface="Syncopate"/>
              </a:rPr>
              <a:t>2024</a:t>
            </a:r>
            <a:endParaRPr b="0" i="0" sz="4000" u="none" cap="none" strike="noStrike">
              <a:solidFill>
                <a:schemeClr val="dk1"/>
              </a:solidFill>
              <a:latin typeface="Calibri"/>
              <a:ea typeface="Calibri"/>
              <a:cs typeface="Calibri"/>
              <a:sym typeface="Calibri"/>
            </a:endParaRPr>
          </a:p>
        </p:txBody>
      </p:sp>
      <p:sp>
        <p:nvSpPr>
          <p:cNvPr id="566" name="Google Shape;566;g2dec458e85c_0_507"/>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dec458e85c_0_507"/>
          <p:cNvPicPr preferRelativeResize="0"/>
          <p:nvPr/>
        </p:nvPicPr>
        <p:blipFill rotWithShape="1">
          <a:blip r:embed="rId11">
            <a:alphaModFix/>
          </a:blip>
          <a:srcRect b="0" l="0" r="0" t="0"/>
          <a:stretch/>
        </p:blipFill>
        <p:spPr>
          <a:xfrm>
            <a:off x="15635654" y="7975600"/>
            <a:ext cx="3861283" cy="38100"/>
          </a:xfrm>
          <a:prstGeom prst="rect">
            <a:avLst/>
          </a:prstGeom>
          <a:noFill/>
          <a:ln>
            <a:noFill/>
          </a:ln>
        </p:spPr>
      </p:pic>
      <p:pic>
        <p:nvPicPr>
          <p:cNvPr descr=" " id="568" name="Google Shape;568;g2dec458e85c_0_507"/>
          <p:cNvPicPr preferRelativeResize="0"/>
          <p:nvPr/>
        </p:nvPicPr>
        <p:blipFill rotWithShape="1">
          <a:blip r:embed="rId10">
            <a:alphaModFix/>
          </a:blip>
          <a:srcRect b="0" l="0" r="0" t="0"/>
          <a:stretch/>
        </p:blipFill>
        <p:spPr>
          <a:xfrm>
            <a:off x="19496937" y="7200900"/>
            <a:ext cx="1625803" cy="1625600"/>
          </a:xfrm>
          <a:prstGeom prst="rect">
            <a:avLst/>
          </a:prstGeom>
          <a:noFill/>
          <a:ln>
            <a:noFill/>
          </a:ln>
        </p:spPr>
      </p:pic>
      <p:sp>
        <p:nvSpPr>
          <p:cNvPr id="569" name="Google Shape;569;g2dec458e85c_0_507"/>
          <p:cNvSpPr/>
          <p:nvPr/>
        </p:nvSpPr>
        <p:spPr>
          <a:xfrm>
            <a:off x="19496937" y="7200900"/>
            <a:ext cx="1625700" cy="1625700"/>
          </a:xfrm>
          <a:prstGeom prst="roundRect">
            <a:avLst>
              <a:gd fmla="val 781313" name="adj"/>
            </a:avLst>
          </a:prstGeom>
          <a:noFill/>
          <a:ln cap="flat" cmpd="sng" w="12700">
            <a:solidFill>
              <a:srgbClr val="3785C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dec458e85c_0_507"/>
          <p:cNvSpPr/>
          <p:nvPr/>
        </p:nvSpPr>
        <p:spPr>
          <a:xfrm>
            <a:off x="19374155" y="7662333"/>
            <a:ext cx="1871400" cy="702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785CF"/>
              </a:buClr>
              <a:buSzPts val="4000"/>
              <a:buFont typeface="Syncopate"/>
              <a:buNone/>
            </a:pPr>
            <a:r>
              <a:rPr b="1" i="0" lang="en-US" sz="4000" u="none" cap="none" strike="noStrike">
                <a:solidFill>
                  <a:srgbClr val="3785CF"/>
                </a:solidFill>
                <a:latin typeface="Syncopate"/>
                <a:ea typeface="Syncopate"/>
                <a:cs typeface="Syncopate"/>
                <a:sym typeface="Syncopate"/>
              </a:rPr>
              <a:t>2025</a:t>
            </a:r>
            <a:endParaRPr b="0" i="0" sz="4000" u="none" cap="none" strike="noStrike">
              <a:solidFill>
                <a:schemeClr val="dk1"/>
              </a:solidFill>
              <a:latin typeface="Calibri"/>
              <a:ea typeface="Calibri"/>
              <a:cs typeface="Calibri"/>
              <a:sym typeface="Calibri"/>
            </a:endParaRPr>
          </a:p>
        </p:txBody>
      </p:sp>
      <p:sp>
        <p:nvSpPr>
          <p:cNvPr id="571" name="Google Shape;571;g2dec458e85c_0_507"/>
          <p:cNvSpPr/>
          <p:nvPr/>
        </p:nvSpPr>
        <p:spPr>
          <a:xfrm>
            <a:off x="927216" y="4660900"/>
            <a:ext cx="60969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dec458e85c_0_507"/>
          <p:cNvSpPr/>
          <p:nvPr/>
        </p:nvSpPr>
        <p:spPr>
          <a:xfrm>
            <a:off x="927216" y="4660900"/>
            <a:ext cx="60969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dec458e85c_0_507"/>
          <p:cNvSpPr/>
          <p:nvPr/>
        </p:nvSpPr>
        <p:spPr>
          <a:xfrm>
            <a:off x="842539" y="4660900"/>
            <a:ext cx="6266100" cy="7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Dragon Taming</a:t>
            </a:r>
            <a:endParaRPr b="0" i="0" sz="4000" u="none" cap="none" strike="noStrike">
              <a:solidFill>
                <a:schemeClr val="dk1"/>
              </a:solidFill>
              <a:latin typeface="Calibri"/>
              <a:ea typeface="Calibri"/>
              <a:cs typeface="Calibri"/>
              <a:sym typeface="Calibri"/>
            </a:endParaRPr>
          </a:p>
        </p:txBody>
      </p:sp>
      <p:sp>
        <p:nvSpPr>
          <p:cNvPr id="574" name="Google Shape;574;g2dec458e85c_0_507"/>
          <p:cNvSpPr/>
          <p:nvPr/>
        </p:nvSpPr>
        <p:spPr>
          <a:xfrm>
            <a:off x="859474" y="5295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75" name="Google Shape;575;g2dec458e85c_0_507"/>
          <p:cNvSpPr/>
          <p:nvPr/>
        </p:nvSpPr>
        <p:spPr>
          <a:xfrm>
            <a:off x="11926791" y="4660900"/>
            <a:ext cx="60969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dec458e85c_0_507"/>
          <p:cNvSpPr/>
          <p:nvPr/>
        </p:nvSpPr>
        <p:spPr>
          <a:xfrm>
            <a:off x="11926791" y="4660900"/>
            <a:ext cx="60969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dec458e85c_0_507"/>
          <p:cNvSpPr/>
          <p:nvPr/>
        </p:nvSpPr>
        <p:spPr>
          <a:xfrm>
            <a:off x="11842113" y="4660900"/>
            <a:ext cx="6266100" cy="7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Unicorn </a:t>
            </a:r>
            <a:endParaRPr b="0" i="0" sz="4000" u="none" cap="none" strike="noStrike">
              <a:solidFill>
                <a:schemeClr val="dk1"/>
              </a:solidFill>
              <a:latin typeface="Calibri"/>
              <a:ea typeface="Calibri"/>
              <a:cs typeface="Calibri"/>
              <a:sym typeface="Calibri"/>
            </a:endParaRPr>
          </a:p>
        </p:txBody>
      </p:sp>
      <p:sp>
        <p:nvSpPr>
          <p:cNvPr id="578" name="Google Shape;578;g2dec458e85c_0_507"/>
          <p:cNvSpPr/>
          <p:nvPr/>
        </p:nvSpPr>
        <p:spPr>
          <a:xfrm>
            <a:off x="11859049" y="5295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79" name="Google Shape;579;g2dec458e85c_0_507"/>
          <p:cNvSpPr/>
          <p:nvPr/>
        </p:nvSpPr>
        <p:spPr>
          <a:xfrm>
            <a:off x="17363070" y="9677400"/>
            <a:ext cx="60969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dec458e85c_0_507"/>
          <p:cNvSpPr/>
          <p:nvPr/>
        </p:nvSpPr>
        <p:spPr>
          <a:xfrm>
            <a:off x="17363070" y="9677400"/>
            <a:ext cx="60969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dec458e85c_0_507"/>
          <p:cNvSpPr/>
          <p:nvPr/>
        </p:nvSpPr>
        <p:spPr>
          <a:xfrm>
            <a:off x="17278393" y="9677400"/>
            <a:ext cx="6266100" cy="7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Rainbow </a:t>
            </a:r>
            <a:endParaRPr b="0" i="0" sz="4000" u="none" cap="none" strike="noStrike">
              <a:solidFill>
                <a:schemeClr val="dk1"/>
              </a:solidFill>
              <a:latin typeface="Calibri"/>
              <a:ea typeface="Calibri"/>
              <a:cs typeface="Calibri"/>
              <a:sym typeface="Calibri"/>
            </a:endParaRPr>
          </a:p>
        </p:txBody>
      </p:sp>
      <p:sp>
        <p:nvSpPr>
          <p:cNvPr id="582" name="Google Shape;582;g2dec458e85c_0_507"/>
          <p:cNvSpPr/>
          <p:nvPr/>
        </p:nvSpPr>
        <p:spPr>
          <a:xfrm>
            <a:off x="17295328" y="10312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83" name="Google Shape;583;g2dec458e85c_0_507"/>
          <p:cNvSpPr/>
          <p:nvPr/>
        </p:nvSpPr>
        <p:spPr>
          <a:xfrm>
            <a:off x="6490511" y="9677400"/>
            <a:ext cx="60969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dec458e85c_0_507"/>
          <p:cNvSpPr/>
          <p:nvPr/>
        </p:nvSpPr>
        <p:spPr>
          <a:xfrm>
            <a:off x="6490511" y="9677400"/>
            <a:ext cx="60969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dec458e85c_0_507"/>
          <p:cNvSpPr/>
          <p:nvPr/>
        </p:nvSpPr>
        <p:spPr>
          <a:xfrm>
            <a:off x="6405834" y="9677400"/>
            <a:ext cx="6266100" cy="7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Enchanted </a:t>
            </a:r>
            <a:endParaRPr b="0" i="0" sz="4000" u="none" cap="none" strike="noStrike">
              <a:solidFill>
                <a:schemeClr val="dk1"/>
              </a:solidFill>
              <a:latin typeface="Calibri"/>
              <a:ea typeface="Calibri"/>
              <a:cs typeface="Calibri"/>
              <a:sym typeface="Calibri"/>
            </a:endParaRPr>
          </a:p>
        </p:txBody>
      </p:sp>
      <p:sp>
        <p:nvSpPr>
          <p:cNvPr id="586" name="Google Shape;586;g2dec458e85c_0_507"/>
          <p:cNvSpPr/>
          <p:nvPr/>
        </p:nvSpPr>
        <p:spPr>
          <a:xfrm>
            <a:off x="6422769" y="10312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591" name="Shape 591"/>
        <p:cNvGrpSpPr/>
        <p:nvPr/>
      </p:nvGrpSpPr>
      <p:grpSpPr>
        <a:xfrm>
          <a:off x="0" y="0"/>
          <a:ext cx="0" cy="0"/>
          <a:chOff x="0" y="0"/>
          <a:chExt cx="0" cy="0"/>
        </a:xfrm>
      </p:grpSpPr>
      <p:pic>
        <p:nvPicPr>
          <p:cNvPr descr=" " id="592" name="Google Shape;592;g2dec458e85c_0_555"/>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593" name="Google Shape;593;g2dec458e85c_0_555"/>
          <p:cNvPicPr preferRelativeResize="0"/>
          <p:nvPr/>
        </p:nvPicPr>
        <p:blipFill rotWithShape="1">
          <a:blip r:embed="rId4">
            <a:alphaModFix/>
          </a:blip>
          <a:srcRect b="0" l="0" r="0" t="0"/>
          <a:stretch/>
        </p:blipFill>
        <p:spPr>
          <a:xfrm>
            <a:off x="0" y="6438900"/>
            <a:ext cx="15953194" cy="7277100"/>
          </a:xfrm>
          <a:prstGeom prst="rect">
            <a:avLst/>
          </a:prstGeom>
          <a:noFill/>
          <a:ln>
            <a:noFill/>
          </a:ln>
        </p:spPr>
      </p:pic>
      <p:pic>
        <p:nvPicPr>
          <p:cNvPr descr=" " id="594" name="Google Shape;594;g2dec458e85c_0_555"/>
          <p:cNvPicPr preferRelativeResize="0"/>
          <p:nvPr/>
        </p:nvPicPr>
        <p:blipFill rotWithShape="1">
          <a:blip r:embed="rId5">
            <a:alphaModFix/>
          </a:blip>
          <a:srcRect b="0" l="0" r="0" t="0"/>
          <a:stretch/>
        </p:blipFill>
        <p:spPr>
          <a:xfrm>
            <a:off x="469959" y="927100"/>
            <a:ext cx="5309264" cy="2247900"/>
          </a:xfrm>
          <a:prstGeom prst="rect">
            <a:avLst/>
          </a:prstGeom>
          <a:noFill/>
          <a:ln>
            <a:noFill/>
          </a:ln>
        </p:spPr>
      </p:pic>
      <p:pic>
        <p:nvPicPr>
          <p:cNvPr descr=" " id="595" name="Google Shape;595;g2dec458e85c_0_555"/>
          <p:cNvPicPr preferRelativeResize="0"/>
          <p:nvPr/>
        </p:nvPicPr>
        <p:blipFill rotWithShape="1">
          <a:blip r:embed="rId6">
            <a:alphaModFix/>
          </a:blip>
          <a:srcRect b="0" l="0" r="0" t="0"/>
          <a:stretch/>
        </p:blipFill>
        <p:spPr>
          <a:xfrm>
            <a:off x="8471959" y="4279900"/>
            <a:ext cx="3721565" cy="1574800"/>
          </a:xfrm>
          <a:prstGeom prst="rect">
            <a:avLst/>
          </a:prstGeom>
          <a:noFill/>
          <a:ln>
            <a:noFill/>
          </a:ln>
        </p:spPr>
      </p:pic>
      <p:pic>
        <p:nvPicPr>
          <p:cNvPr descr=" " id="596" name="Google Shape;596;g2dec458e85c_0_555"/>
          <p:cNvPicPr preferRelativeResize="0"/>
          <p:nvPr/>
        </p:nvPicPr>
        <p:blipFill rotWithShape="1">
          <a:blip r:embed="rId7">
            <a:alphaModFix/>
          </a:blip>
          <a:srcRect b="0" l="0" r="0" t="0"/>
          <a:stretch/>
        </p:blipFill>
        <p:spPr>
          <a:xfrm>
            <a:off x="18887261" y="990600"/>
            <a:ext cx="5106038" cy="2120900"/>
          </a:xfrm>
          <a:prstGeom prst="rect">
            <a:avLst/>
          </a:prstGeom>
          <a:noFill/>
          <a:ln>
            <a:noFill/>
          </a:ln>
        </p:spPr>
      </p:pic>
      <p:sp>
        <p:nvSpPr>
          <p:cNvPr id="597" name="Google Shape;597;g2dec458e85c_0_5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dec458e85c_0_55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99" name="Google Shape;599;g2dec458e85c_0_555"/>
          <p:cNvSpPr/>
          <p:nvPr/>
        </p:nvSpPr>
        <p:spPr>
          <a:xfrm>
            <a:off x="3581848" y="711200"/>
            <a:ext cx="5783400" cy="197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6994"/>
              </a:buClr>
              <a:buSzPts val="6400"/>
              <a:buFont typeface="Syncopate"/>
              <a:buNone/>
            </a:pPr>
            <a:r>
              <a:rPr b="1" i="0" lang="en-US" sz="6400" u="none" cap="none" strike="noStrike">
                <a:solidFill>
                  <a:srgbClr val="226994"/>
                </a:solidFill>
                <a:latin typeface="Syncopate"/>
                <a:ea typeface="Syncopate"/>
                <a:cs typeface="Syncopate"/>
                <a:sym typeface="Syncopate"/>
              </a:rPr>
              <a:t>Our Team</a:t>
            </a:r>
            <a:endParaRPr b="0" i="0" sz="6400" u="none" cap="none" strike="noStrike">
              <a:solidFill>
                <a:schemeClr val="dk1"/>
              </a:solidFill>
              <a:latin typeface="Calibri"/>
              <a:ea typeface="Calibri"/>
              <a:cs typeface="Calibri"/>
              <a:sym typeface="Calibri"/>
            </a:endParaRPr>
          </a:p>
        </p:txBody>
      </p:sp>
      <p:sp>
        <p:nvSpPr>
          <p:cNvPr id="600" name="Google Shape;600;g2dec458e85c_0_555"/>
          <p:cNvSpPr/>
          <p:nvPr/>
        </p:nvSpPr>
        <p:spPr>
          <a:xfrm>
            <a:off x="3556445" y="2946400"/>
            <a:ext cx="4788600" cy="972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2dec458e85c_0_555"/>
          <p:cNvPicPr preferRelativeResize="0"/>
          <p:nvPr/>
        </p:nvPicPr>
        <p:blipFill rotWithShape="1">
          <a:blip r:embed="rId9">
            <a:alphaModFix/>
          </a:blip>
          <a:srcRect b="0" l="0" r="0" t="0"/>
          <a:stretch/>
        </p:blipFill>
        <p:spPr>
          <a:xfrm>
            <a:off x="3556445" y="2946400"/>
            <a:ext cx="4788498" cy="8229600"/>
          </a:xfrm>
          <a:prstGeom prst="rect">
            <a:avLst/>
          </a:prstGeom>
          <a:noFill/>
          <a:ln>
            <a:noFill/>
          </a:ln>
        </p:spPr>
      </p:pic>
      <p:sp>
        <p:nvSpPr>
          <p:cNvPr id="602" name="Google Shape;602;g2dec458e85c_0_555"/>
          <p:cNvSpPr/>
          <p:nvPr/>
        </p:nvSpPr>
        <p:spPr>
          <a:xfrm>
            <a:off x="3556445" y="11379200"/>
            <a:ext cx="4788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dec458e85c_0_555"/>
          <p:cNvSpPr/>
          <p:nvPr/>
        </p:nvSpPr>
        <p:spPr>
          <a:xfrm>
            <a:off x="3556445" y="11379200"/>
            <a:ext cx="4788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dec458e85c_0_555"/>
          <p:cNvSpPr/>
          <p:nvPr/>
        </p:nvSpPr>
        <p:spPr>
          <a:xfrm>
            <a:off x="3471767" y="11379200"/>
            <a:ext cx="4957800" cy="7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Eldruin</a:t>
            </a:r>
            <a:endParaRPr b="0" i="0" sz="4000" u="none" cap="none" strike="noStrike">
              <a:solidFill>
                <a:schemeClr val="dk1"/>
              </a:solidFill>
              <a:latin typeface="Calibri"/>
              <a:ea typeface="Calibri"/>
              <a:cs typeface="Calibri"/>
              <a:sym typeface="Calibri"/>
            </a:endParaRPr>
          </a:p>
        </p:txBody>
      </p:sp>
      <p:sp>
        <p:nvSpPr>
          <p:cNvPr id="605" name="Google Shape;605;g2dec458e85c_0_555"/>
          <p:cNvSpPr/>
          <p:nvPr/>
        </p:nvSpPr>
        <p:spPr>
          <a:xfrm>
            <a:off x="3488703" y="120650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06" name="Google Shape;606;g2dec458e85c_0_555"/>
          <p:cNvSpPr/>
          <p:nvPr/>
        </p:nvSpPr>
        <p:spPr>
          <a:xfrm>
            <a:off x="9157845" y="2679700"/>
            <a:ext cx="47886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2dec458e85c_0_555"/>
          <p:cNvPicPr preferRelativeResize="0"/>
          <p:nvPr/>
        </p:nvPicPr>
        <p:blipFill rotWithShape="1">
          <a:blip r:embed="rId10">
            <a:alphaModFix/>
          </a:blip>
          <a:srcRect b="0" l="0" r="0" t="0"/>
          <a:stretch/>
        </p:blipFill>
        <p:spPr>
          <a:xfrm>
            <a:off x="9157845" y="2679700"/>
            <a:ext cx="4788498" cy="8229600"/>
          </a:xfrm>
          <a:prstGeom prst="rect">
            <a:avLst/>
          </a:prstGeom>
          <a:noFill/>
          <a:ln>
            <a:noFill/>
          </a:ln>
        </p:spPr>
      </p:pic>
      <p:sp>
        <p:nvSpPr>
          <p:cNvPr id="608" name="Google Shape;608;g2dec458e85c_0_555"/>
          <p:cNvSpPr/>
          <p:nvPr/>
        </p:nvSpPr>
        <p:spPr>
          <a:xfrm>
            <a:off x="9157845" y="11112500"/>
            <a:ext cx="4788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dec458e85c_0_555"/>
          <p:cNvSpPr/>
          <p:nvPr/>
        </p:nvSpPr>
        <p:spPr>
          <a:xfrm>
            <a:off x="9157845" y="11112500"/>
            <a:ext cx="4788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dec458e85c_0_555"/>
          <p:cNvSpPr/>
          <p:nvPr/>
        </p:nvSpPr>
        <p:spPr>
          <a:xfrm>
            <a:off x="9073167" y="11112500"/>
            <a:ext cx="4957800" cy="123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Elementalen</a:t>
            </a:r>
            <a:endParaRPr b="0" i="0" sz="4000" u="none" cap="none" strike="noStrike">
              <a:solidFill>
                <a:schemeClr val="dk1"/>
              </a:solidFill>
              <a:latin typeface="Calibri"/>
              <a:ea typeface="Calibri"/>
              <a:cs typeface="Calibri"/>
              <a:sym typeface="Calibri"/>
            </a:endParaRPr>
          </a:p>
        </p:txBody>
      </p:sp>
      <p:sp>
        <p:nvSpPr>
          <p:cNvPr id="611" name="Google Shape;611;g2dec458e85c_0_555"/>
          <p:cNvSpPr/>
          <p:nvPr/>
        </p:nvSpPr>
        <p:spPr>
          <a:xfrm>
            <a:off x="9090103" y="123317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12" name="Google Shape;612;g2dec458e85c_0_555"/>
          <p:cNvSpPr/>
          <p:nvPr/>
        </p:nvSpPr>
        <p:spPr>
          <a:xfrm>
            <a:off x="14759245" y="2946400"/>
            <a:ext cx="4788600" cy="972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dec458e85c_0_555"/>
          <p:cNvPicPr preferRelativeResize="0"/>
          <p:nvPr/>
        </p:nvPicPr>
        <p:blipFill rotWithShape="1">
          <a:blip r:embed="rId11">
            <a:alphaModFix/>
          </a:blip>
          <a:srcRect b="0" l="0" r="0" t="0"/>
          <a:stretch/>
        </p:blipFill>
        <p:spPr>
          <a:xfrm>
            <a:off x="14759245" y="2946400"/>
            <a:ext cx="4788498" cy="8229600"/>
          </a:xfrm>
          <a:prstGeom prst="rect">
            <a:avLst/>
          </a:prstGeom>
          <a:noFill/>
          <a:ln>
            <a:noFill/>
          </a:ln>
        </p:spPr>
      </p:pic>
      <p:sp>
        <p:nvSpPr>
          <p:cNvPr id="614" name="Google Shape;614;g2dec458e85c_0_555"/>
          <p:cNvSpPr/>
          <p:nvPr/>
        </p:nvSpPr>
        <p:spPr>
          <a:xfrm>
            <a:off x="14759245" y="11379200"/>
            <a:ext cx="4788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dec458e85c_0_555"/>
          <p:cNvSpPr/>
          <p:nvPr/>
        </p:nvSpPr>
        <p:spPr>
          <a:xfrm>
            <a:off x="14759245" y="11379200"/>
            <a:ext cx="4788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dec458e85c_0_555"/>
          <p:cNvSpPr/>
          <p:nvPr/>
        </p:nvSpPr>
        <p:spPr>
          <a:xfrm>
            <a:off x="14674567" y="11379200"/>
            <a:ext cx="4957800" cy="7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Lunaria</a:t>
            </a:r>
            <a:endParaRPr b="0" i="0" sz="4000" u="none" cap="none" strike="noStrike">
              <a:solidFill>
                <a:schemeClr val="dk1"/>
              </a:solidFill>
              <a:latin typeface="Calibri"/>
              <a:ea typeface="Calibri"/>
              <a:cs typeface="Calibri"/>
              <a:sym typeface="Calibri"/>
            </a:endParaRPr>
          </a:p>
        </p:txBody>
      </p:sp>
      <p:sp>
        <p:nvSpPr>
          <p:cNvPr id="617" name="Google Shape;617;g2dec458e85c_0_555"/>
          <p:cNvSpPr/>
          <p:nvPr/>
        </p:nvSpPr>
        <p:spPr>
          <a:xfrm>
            <a:off x="14691503" y="120650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622" name="Shape 622"/>
        <p:cNvGrpSpPr/>
        <p:nvPr/>
      </p:nvGrpSpPr>
      <p:grpSpPr>
        <a:xfrm>
          <a:off x="0" y="0"/>
          <a:ext cx="0" cy="0"/>
          <a:chOff x="0" y="0"/>
          <a:chExt cx="0" cy="0"/>
        </a:xfrm>
      </p:grpSpPr>
      <p:pic>
        <p:nvPicPr>
          <p:cNvPr descr=" " id="623" name="Google Shape;623;g2dec458e85c_0_585"/>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624" name="Google Shape;624;g2dec458e85c_0_585"/>
          <p:cNvPicPr preferRelativeResize="0"/>
          <p:nvPr/>
        </p:nvPicPr>
        <p:blipFill rotWithShape="1">
          <a:blip r:embed="rId4">
            <a:alphaModFix/>
          </a:blip>
          <a:srcRect b="0" l="0" r="0" t="0"/>
          <a:stretch/>
        </p:blipFill>
        <p:spPr>
          <a:xfrm>
            <a:off x="0" y="9740900"/>
            <a:ext cx="14746543" cy="3975100"/>
          </a:xfrm>
          <a:prstGeom prst="rect">
            <a:avLst/>
          </a:prstGeom>
          <a:noFill/>
          <a:ln>
            <a:noFill/>
          </a:ln>
        </p:spPr>
      </p:pic>
      <p:pic>
        <p:nvPicPr>
          <p:cNvPr descr=" " id="625" name="Google Shape;625;g2dec458e85c_0_585"/>
          <p:cNvPicPr preferRelativeResize="0"/>
          <p:nvPr/>
        </p:nvPicPr>
        <p:blipFill rotWithShape="1">
          <a:blip r:embed="rId5">
            <a:alphaModFix/>
          </a:blip>
          <a:srcRect b="0" l="0" r="0" t="0"/>
          <a:stretch/>
        </p:blipFill>
        <p:spPr>
          <a:xfrm>
            <a:off x="4001000" y="1701800"/>
            <a:ext cx="3721565" cy="1574800"/>
          </a:xfrm>
          <a:prstGeom prst="rect">
            <a:avLst/>
          </a:prstGeom>
          <a:noFill/>
          <a:ln>
            <a:noFill/>
          </a:ln>
        </p:spPr>
      </p:pic>
      <p:pic>
        <p:nvPicPr>
          <p:cNvPr descr=" " id="626" name="Google Shape;626;g2dec458e85c_0_585"/>
          <p:cNvPicPr preferRelativeResize="0"/>
          <p:nvPr/>
        </p:nvPicPr>
        <p:blipFill rotWithShape="1">
          <a:blip r:embed="rId6">
            <a:alphaModFix/>
          </a:blip>
          <a:srcRect b="0" l="0" r="0" t="0"/>
          <a:stretch/>
        </p:blipFill>
        <p:spPr>
          <a:xfrm>
            <a:off x="17388473" y="4597400"/>
            <a:ext cx="5436279" cy="2260600"/>
          </a:xfrm>
          <a:prstGeom prst="rect">
            <a:avLst/>
          </a:prstGeom>
          <a:noFill/>
          <a:ln>
            <a:noFill/>
          </a:ln>
        </p:spPr>
      </p:pic>
      <p:pic>
        <p:nvPicPr>
          <p:cNvPr descr=" " id="627" name="Google Shape;627;g2dec458e85c_0_585"/>
          <p:cNvPicPr preferRelativeResize="0"/>
          <p:nvPr/>
        </p:nvPicPr>
        <p:blipFill rotWithShape="1">
          <a:blip r:embed="rId7">
            <a:alphaModFix/>
          </a:blip>
          <a:srcRect b="0" l="0" r="0" t="0"/>
          <a:stretch/>
        </p:blipFill>
        <p:spPr>
          <a:xfrm>
            <a:off x="1181248" y="5956300"/>
            <a:ext cx="3505638" cy="1790700"/>
          </a:xfrm>
          <a:prstGeom prst="rect">
            <a:avLst/>
          </a:prstGeom>
          <a:noFill/>
          <a:ln>
            <a:noFill/>
          </a:ln>
        </p:spPr>
      </p:pic>
      <p:sp>
        <p:nvSpPr>
          <p:cNvPr id="628" name="Google Shape;628;g2dec458e85c_0_5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dec458e85c_0_58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30" name="Google Shape;630;g2dec458e85c_0_585"/>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dec458e85c_0_585"/>
          <p:cNvSpPr/>
          <p:nvPr/>
        </p:nvSpPr>
        <p:spPr>
          <a:xfrm>
            <a:off x="10173972" y="31242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dec458e85c_0_585"/>
          <p:cNvPicPr preferRelativeResize="0"/>
          <p:nvPr/>
        </p:nvPicPr>
        <p:blipFill rotWithShape="1">
          <a:blip r:embed="rId9">
            <a:alphaModFix/>
          </a:blip>
          <a:srcRect b="0" l="0" r="0" t="0"/>
          <a:stretch/>
        </p:blipFill>
        <p:spPr>
          <a:xfrm>
            <a:off x="10478810" y="3333750"/>
            <a:ext cx="1117740" cy="1117600"/>
          </a:xfrm>
          <a:prstGeom prst="rect">
            <a:avLst/>
          </a:prstGeom>
          <a:noFill/>
          <a:ln>
            <a:noFill/>
          </a:ln>
        </p:spPr>
      </p:pic>
      <p:sp>
        <p:nvSpPr>
          <p:cNvPr id="633" name="Google Shape;633;g2dec458e85c_0_585"/>
          <p:cNvSpPr/>
          <p:nvPr/>
        </p:nvSpPr>
        <p:spPr>
          <a:xfrm>
            <a:off x="11799775" y="33274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dec458e85c_0_585"/>
          <p:cNvSpPr/>
          <p:nvPr/>
        </p:nvSpPr>
        <p:spPr>
          <a:xfrm>
            <a:off x="11799775" y="3327400"/>
            <a:ext cx="3691800" cy="5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Chloe Ng</a:t>
            </a:r>
            <a:endParaRPr b="0" i="0" sz="3200" u="none" cap="none" strike="noStrike">
              <a:solidFill>
                <a:schemeClr val="dk1"/>
              </a:solidFill>
              <a:latin typeface="Calibri"/>
              <a:ea typeface="Calibri"/>
              <a:cs typeface="Calibri"/>
              <a:sym typeface="Calibri"/>
            </a:endParaRPr>
          </a:p>
        </p:txBody>
      </p:sp>
      <p:sp>
        <p:nvSpPr>
          <p:cNvPr id="635" name="Google Shape;635;g2dec458e85c_0_585"/>
          <p:cNvSpPr/>
          <p:nvPr/>
        </p:nvSpPr>
        <p:spPr>
          <a:xfrm>
            <a:off x="11799775" y="3848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36" name="Google Shape;636;g2dec458e85c_0_585"/>
          <p:cNvSpPr/>
          <p:nvPr/>
        </p:nvSpPr>
        <p:spPr>
          <a:xfrm>
            <a:off x="787498" y="54864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dec458e85c_0_585"/>
          <p:cNvPicPr preferRelativeResize="0"/>
          <p:nvPr/>
        </p:nvPicPr>
        <p:blipFill rotWithShape="1">
          <a:blip r:embed="rId10">
            <a:alphaModFix/>
          </a:blip>
          <a:srcRect b="0" l="0" r="0" t="0"/>
          <a:stretch/>
        </p:blipFill>
        <p:spPr>
          <a:xfrm>
            <a:off x="1092337" y="5695950"/>
            <a:ext cx="1117740" cy="1117600"/>
          </a:xfrm>
          <a:prstGeom prst="rect">
            <a:avLst/>
          </a:prstGeom>
          <a:noFill/>
          <a:ln>
            <a:noFill/>
          </a:ln>
        </p:spPr>
      </p:pic>
      <p:sp>
        <p:nvSpPr>
          <p:cNvPr id="638" name="Google Shape;638;g2dec458e85c_0_585"/>
          <p:cNvSpPr/>
          <p:nvPr/>
        </p:nvSpPr>
        <p:spPr>
          <a:xfrm>
            <a:off x="2413302" y="5689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dec458e85c_0_585"/>
          <p:cNvSpPr/>
          <p:nvPr/>
        </p:nvSpPr>
        <p:spPr>
          <a:xfrm>
            <a:off x="2413302" y="5689600"/>
            <a:ext cx="3691800" cy="5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Valtorin</a:t>
            </a:r>
            <a:endParaRPr b="0" i="0" sz="3200" u="none" cap="none" strike="noStrike">
              <a:solidFill>
                <a:schemeClr val="dk1"/>
              </a:solidFill>
              <a:latin typeface="Calibri"/>
              <a:ea typeface="Calibri"/>
              <a:cs typeface="Calibri"/>
              <a:sym typeface="Calibri"/>
            </a:endParaRPr>
          </a:p>
        </p:txBody>
      </p:sp>
      <p:sp>
        <p:nvSpPr>
          <p:cNvPr id="640" name="Google Shape;640;g2dec458e85c_0_585"/>
          <p:cNvSpPr/>
          <p:nvPr/>
        </p:nvSpPr>
        <p:spPr>
          <a:xfrm>
            <a:off x="2413302" y="6210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41" name="Google Shape;641;g2dec458e85c_0_585"/>
          <p:cNvSpPr/>
          <p:nvPr/>
        </p:nvSpPr>
        <p:spPr>
          <a:xfrm>
            <a:off x="3835879" y="78232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dec458e85c_0_585"/>
          <p:cNvPicPr preferRelativeResize="0"/>
          <p:nvPr/>
        </p:nvPicPr>
        <p:blipFill rotWithShape="1">
          <a:blip r:embed="rId11">
            <a:alphaModFix/>
          </a:blip>
          <a:srcRect b="0" l="0" r="0" t="0"/>
          <a:stretch/>
        </p:blipFill>
        <p:spPr>
          <a:xfrm>
            <a:off x="4140718" y="8032750"/>
            <a:ext cx="1117740" cy="1117600"/>
          </a:xfrm>
          <a:prstGeom prst="rect">
            <a:avLst/>
          </a:prstGeom>
          <a:noFill/>
          <a:ln>
            <a:noFill/>
          </a:ln>
        </p:spPr>
      </p:pic>
      <p:sp>
        <p:nvSpPr>
          <p:cNvPr id="643" name="Google Shape;643;g2dec458e85c_0_585"/>
          <p:cNvSpPr/>
          <p:nvPr/>
        </p:nvSpPr>
        <p:spPr>
          <a:xfrm>
            <a:off x="5461683" y="80264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dec458e85c_0_585"/>
          <p:cNvSpPr/>
          <p:nvPr/>
        </p:nvSpPr>
        <p:spPr>
          <a:xfrm>
            <a:off x="5461683" y="8026400"/>
            <a:ext cx="3691800" cy="5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Lucian</a:t>
            </a:r>
            <a:endParaRPr b="0" i="0" sz="3200" u="none" cap="none" strike="noStrike">
              <a:solidFill>
                <a:schemeClr val="dk1"/>
              </a:solidFill>
              <a:latin typeface="Calibri"/>
              <a:ea typeface="Calibri"/>
              <a:cs typeface="Calibri"/>
              <a:sym typeface="Calibri"/>
            </a:endParaRPr>
          </a:p>
        </p:txBody>
      </p:sp>
      <p:sp>
        <p:nvSpPr>
          <p:cNvPr id="645" name="Google Shape;645;g2dec458e85c_0_585"/>
          <p:cNvSpPr/>
          <p:nvPr/>
        </p:nvSpPr>
        <p:spPr>
          <a:xfrm>
            <a:off x="5461683" y="854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46" name="Google Shape;646;g2dec458e85c_0_585"/>
          <p:cNvSpPr/>
          <p:nvPr/>
        </p:nvSpPr>
        <p:spPr>
          <a:xfrm>
            <a:off x="3835879" y="102108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g2dec458e85c_0_585"/>
          <p:cNvPicPr preferRelativeResize="0"/>
          <p:nvPr/>
        </p:nvPicPr>
        <p:blipFill rotWithShape="1">
          <a:blip r:embed="rId12">
            <a:alphaModFix/>
          </a:blip>
          <a:srcRect b="0" l="0" r="0" t="0"/>
          <a:stretch/>
        </p:blipFill>
        <p:spPr>
          <a:xfrm>
            <a:off x="4140718" y="10420350"/>
            <a:ext cx="1117740" cy="1117600"/>
          </a:xfrm>
          <a:prstGeom prst="rect">
            <a:avLst/>
          </a:prstGeom>
          <a:noFill/>
          <a:ln>
            <a:noFill/>
          </a:ln>
        </p:spPr>
      </p:pic>
      <p:sp>
        <p:nvSpPr>
          <p:cNvPr id="648" name="Google Shape;648;g2dec458e85c_0_585"/>
          <p:cNvSpPr/>
          <p:nvPr/>
        </p:nvSpPr>
        <p:spPr>
          <a:xfrm>
            <a:off x="5461683" y="10414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dec458e85c_0_585"/>
          <p:cNvSpPr/>
          <p:nvPr/>
        </p:nvSpPr>
        <p:spPr>
          <a:xfrm>
            <a:off x="5461683" y="10414000"/>
            <a:ext cx="3691800" cy="5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Cedric</a:t>
            </a:r>
            <a:endParaRPr b="0" i="0" sz="3200" u="none" cap="none" strike="noStrike">
              <a:solidFill>
                <a:schemeClr val="dk1"/>
              </a:solidFill>
              <a:latin typeface="Calibri"/>
              <a:ea typeface="Calibri"/>
              <a:cs typeface="Calibri"/>
              <a:sym typeface="Calibri"/>
            </a:endParaRPr>
          </a:p>
        </p:txBody>
      </p:sp>
      <p:sp>
        <p:nvSpPr>
          <p:cNvPr id="650" name="Google Shape;650;g2dec458e85c_0_585"/>
          <p:cNvSpPr/>
          <p:nvPr/>
        </p:nvSpPr>
        <p:spPr>
          <a:xfrm>
            <a:off x="5461683" y="10934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51" name="Google Shape;651;g2dec458e85c_0_585"/>
          <p:cNvSpPr/>
          <p:nvPr/>
        </p:nvSpPr>
        <p:spPr>
          <a:xfrm>
            <a:off x="15343518" y="78486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dec458e85c_0_585"/>
          <p:cNvPicPr preferRelativeResize="0"/>
          <p:nvPr/>
        </p:nvPicPr>
        <p:blipFill rotWithShape="1">
          <a:blip r:embed="rId13">
            <a:alphaModFix/>
          </a:blip>
          <a:srcRect b="0" l="0" r="0" t="0"/>
          <a:stretch/>
        </p:blipFill>
        <p:spPr>
          <a:xfrm>
            <a:off x="15648356" y="8058150"/>
            <a:ext cx="1117740" cy="1117600"/>
          </a:xfrm>
          <a:prstGeom prst="rect">
            <a:avLst/>
          </a:prstGeom>
          <a:noFill/>
          <a:ln>
            <a:noFill/>
          </a:ln>
        </p:spPr>
      </p:pic>
      <p:sp>
        <p:nvSpPr>
          <p:cNvPr id="653" name="Google Shape;653;g2dec458e85c_0_585"/>
          <p:cNvSpPr/>
          <p:nvPr/>
        </p:nvSpPr>
        <p:spPr>
          <a:xfrm>
            <a:off x="16969321" y="80518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dec458e85c_0_585"/>
          <p:cNvSpPr/>
          <p:nvPr/>
        </p:nvSpPr>
        <p:spPr>
          <a:xfrm>
            <a:off x="16969321" y="8051800"/>
            <a:ext cx="3691800" cy="5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Elvina</a:t>
            </a:r>
            <a:endParaRPr b="0" i="0" sz="3200" u="none" cap="none" strike="noStrike">
              <a:solidFill>
                <a:schemeClr val="dk1"/>
              </a:solidFill>
              <a:latin typeface="Calibri"/>
              <a:ea typeface="Calibri"/>
              <a:cs typeface="Calibri"/>
              <a:sym typeface="Calibri"/>
            </a:endParaRPr>
          </a:p>
        </p:txBody>
      </p:sp>
      <p:sp>
        <p:nvSpPr>
          <p:cNvPr id="655" name="Google Shape;655;g2dec458e85c_0_585"/>
          <p:cNvSpPr/>
          <p:nvPr/>
        </p:nvSpPr>
        <p:spPr>
          <a:xfrm>
            <a:off x="16969321" y="8572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56" name="Google Shape;656;g2dec458e85c_0_585"/>
          <p:cNvSpPr/>
          <p:nvPr/>
        </p:nvSpPr>
        <p:spPr>
          <a:xfrm>
            <a:off x="15343518" y="102108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g2dec458e85c_0_585"/>
          <p:cNvPicPr preferRelativeResize="0"/>
          <p:nvPr/>
        </p:nvPicPr>
        <p:blipFill rotWithShape="1">
          <a:blip r:embed="rId14">
            <a:alphaModFix/>
          </a:blip>
          <a:srcRect b="0" l="0" r="0" t="0"/>
          <a:stretch/>
        </p:blipFill>
        <p:spPr>
          <a:xfrm>
            <a:off x="15648356" y="10420350"/>
            <a:ext cx="1117740" cy="1117600"/>
          </a:xfrm>
          <a:prstGeom prst="rect">
            <a:avLst/>
          </a:prstGeom>
          <a:noFill/>
          <a:ln>
            <a:noFill/>
          </a:ln>
        </p:spPr>
      </p:pic>
      <p:sp>
        <p:nvSpPr>
          <p:cNvPr id="658" name="Google Shape;658;g2dec458e85c_0_585"/>
          <p:cNvSpPr/>
          <p:nvPr/>
        </p:nvSpPr>
        <p:spPr>
          <a:xfrm>
            <a:off x="16969321" y="10414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dec458e85c_0_585"/>
          <p:cNvSpPr/>
          <p:nvPr/>
        </p:nvSpPr>
        <p:spPr>
          <a:xfrm>
            <a:off x="16969321" y="10414000"/>
            <a:ext cx="3691800" cy="5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Seraphina</a:t>
            </a:r>
            <a:endParaRPr b="0" i="0" sz="3200" u="none" cap="none" strike="noStrike">
              <a:solidFill>
                <a:schemeClr val="dk1"/>
              </a:solidFill>
              <a:latin typeface="Calibri"/>
              <a:ea typeface="Calibri"/>
              <a:cs typeface="Calibri"/>
              <a:sym typeface="Calibri"/>
            </a:endParaRPr>
          </a:p>
        </p:txBody>
      </p:sp>
      <p:sp>
        <p:nvSpPr>
          <p:cNvPr id="660" name="Google Shape;660;g2dec458e85c_0_585"/>
          <p:cNvSpPr/>
          <p:nvPr/>
        </p:nvSpPr>
        <p:spPr>
          <a:xfrm>
            <a:off x="16969321" y="10934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61" name="Google Shape;661;g2dec458e85c_0_585"/>
          <p:cNvSpPr/>
          <p:nvPr/>
        </p:nvSpPr>
        <p:spPr>
          <a:xfrm>
            <a:off x="6681035" y="54864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dec458e85c_0_585"/>
          <p:cNvPicPr preferRelativeResize="0"/>
          <p:nvPr/>
        </p:nvPicPr>
        <p:blipFill rotWithShape="1">
          <a:blip r:embed="rId15">
            <a:alphaModFix/>
          </a:blip>
          <a:srcRect b="0" l="0" r="0" t="0"/>
          <a:stretch/>
        </p:blipFill>
        <p:spPr>
          <a:xfrm>
            <a:off x="6985873" y="5695950"/>
            <a:ext cx="1117740" cy="1117600"/>
          </a:xfrm>
          <a:prstGeom prst="rect">
            <a:avLst/>
          </a:prstGeom>
          <a:noFill/>
          <a:ln>
            <a:noFill/>
          </a:ln>
        </p:spPr>
      </p:pic>
      <p:sp>
        <p:nvSpPr>
          <p:cNvPr id="663" name="Google Shape;663;g2dec458e85c_0_585"/>
          <p:cNvSpPr/>
          <p:nvPr/>
        </p:nvSpPr>
        <p:spPr>
          <a:xfrm>
            <a:off x="8306838" y="5689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2dec458e85c_0_585"/>
          <p:cNvSpPr/>
          <p:nvPr/>
        </p:nvSpPr>
        <p:spPr>
          <a:xfrm>
            <a:off x="8306838" y="5689600"/>
            <a:ext cx="3691800" cy="5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Aurielle</a:t>
            </a:r>
            <a:endParaRPr b="0" i="0" sz="3200" u="none" cap="none" strike="noStrike">
              <a:solidFill>
                <a:schemeClr val="dk1"/>
              </a:solidFill>
              <a:latin typeface="Calibri"/>
              <a:ea typeface="Calibri"/>
              <a:cs typeface="Calibri"/>
              <a:sym typeface="Calibri"/>
            </a:endParaRPr>
          </a:p>
        </p:txBody>
      </p:sp>
      <p:sp>
        <p:nvSpPr>
          <p:cNvPr id="665" name="Google Shape;665;g2dec458e85c_0_585"/>
          <p:cNvSpPr/>
          <p:nvPr/>
        </p:nvSpPr>
        <p:spPr>
          <a:xfrm>
            <a:off x="8306838" y="6210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66" name="Google Shape;666;g2dec458e85c_0_585"/>
          <p:cNvSpPr/>
          <p:nvPr/>
        </p:nvSpPr>
        <p:spPr>
          <a:xfrm>
            <a:off x="18468108" y="54864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g2dec458e85c_0_585"/>
          <p:cNvPicPr preferRelativeResize="0"/>
          <p:nvPr/>
        </p:nvPicPr>
        <p:blipFill rotWithShape="1">
          <a:blip r:embed="rId16">
            <a:alphaModFix/>
          </a:blip>
          <a:srcRect b="0" l="0" r="0" t="0"/>
          <a:stretch/>
        </p:blipFill>
        <p:spPr>
          <a:xfrm>
            <a:off x="18772946" y="5695950"/>
            <a:ext cx="1117740" cy="1117600"/>
          </a:xfrm>
          <a:prstGeom prst="rect">
            <a:avLst/>
          </a:prstGeom>
          <a:noFill/>
          <a:ln>
            <a:noFill/>
          </a:ln>
        </p:spPr>
      </p:pic>
      <p:sp>
        <p:nvSpPr>
          <p:cNvPr id="668" name="Google Shape;668;g2dec458e85c_0_585"/>
          <p:cNvSpPr/>
          <p:nvPr/>
        </p:nvSpPr>
        <p:spPr>
          <a:xfrm>
            <a:off x="20093911" y="5689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2dec458e85c_0_585"/>
          <p:cNvSpPr/>
          <p:nvPr/>
        </p:nvSpPr>
        <p:spPr>
          <a:xfrm>
            <a:off x="20093911" y="5689600"/>
            <a:ext cx="3691800" cy="5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Dariana</a:t>
            </a:r>
            <a:endParaRPr b="0" i="0" sz="3200" u="none" cap="none" strike="noStrike">
              <a:solidFill>
                <a:schemeClr val="dk1"/>
              </a:solidFill>
              <a:latin typeface="Calibri"/>
              <a:ea typeface="Calibri"/>
              <a:cs typeface="Calibri"/>
              <a:sym typeface="Calibri"/>
            </a:endParaRPr>
          </a:p>
        </p:txBody>
      </p:sp>
      <p:sp>
        <p:nvSpPr>
          <p:cNvPr id="670" name="Google Shape;670;g2dec458e85c_0_585"/>
          <p:cNvSpPr/>
          <p:nvPr/>
        </p:nvSpPr>
        <p:spPr>
          <a:xfrm>
            <a:off x="20093911" y="6210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71" name="Google Shape;671;g2dec458e85c_0_585"/>
          <p:cNvSpPr/>
          <p:nvPr/>
        </p:nvSpPr>
        <p:spPr>
          <a:xfrm>
            <a:off x="12574572" y="54864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g2dec458e85c_0_585"/>
          <p:cNvPicPr preferRelativeResize="0"/>
          <p:nvPr/>
        </p:nvPicPr>
        <p:blipFill rotWithShape="1">
          <a:blip r:embed="rId17">
            <a:alphaModFix/>
          </a:blip>
          <a:srcRect b="0" l="0" r="0" t="0"/>
          <a:stretch/>
        </p:blipFill>
        <p:spPr>
          <a:xfrm>
            <a:off x="12879410" y="5695950"/>
            <a:ext cx="1117740" cy="1117600"/>
          </a:xfrm>
          <a:prstGeom prst="rect">
            <a:avLst/>
          </a:prstGeom>
          <a:noFill/>
          <a:ln>
            <a:noFill/>
          </a:ln>
        </p:spPr>
      </p:pic>
      <p:sp>
        <p:nvSpPr>
          <p:cNvPr id="673" name="Google Shape;673;g2dec458e85c_0_585"/>
          <p:cNvSpPr/>
          <p:nvPr/>
        </p:nvSpPr>
        <p:spPr>
          <a:xfrm>
            <a:off x="14200375" y="5689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2dec458e85c_0_585"/>
          <p:cNvSpPr/>
          <p:nvPr/>
        </p:nvSpPr>
        <p:spPr>
          <a:xfrm>
            <a:off x="14200375" y="5689600"/>
            <a:ext cx="3691800" cy="5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Theronis</a:t>
            </a:r>
            <a:endParaRPr b="0" i="0" sz="3200" u="none" cap="none" strike="noStrike">
              <a:solidFill>
                <a:schemeClr val="dk1"/>
              </a:solidFill>
              <a:latin typeface="Calibri"/>
              <a:ea typeface="Calibri"/>
              <a:cs typeface="Calibri"/>
              <a:sym typeface="Calibri"/>
            </a:endParaRPr>
          </a:p>
        </p:txBody>
      </p:sp>
      <p:sp>
        <p:nvSpPr>
          <p:cNvPr id="675" name="Google Shape;675;g2dec458e85c_0_585"/>
          <p:cNvSpPr/>
          <p:nvPr/>
        </p:nvSpPr>
        <p:spPr>
          <a:xfrm>
            <a:off x="14200375" y="6210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76" name="Google Shape;676;g2dec458e85c_0_585"/>
          <p:cNvPicPr preferRelativeResize="0"/>
          <p:nvPr/>
        </p:nvPicPr>
        <p:blipFill rotWithShape="1">
          <a:blip r:embed="rId18">
            <a:alphaModFix/>
          </a:blip>
          <a:srcRect b="0" l="0" r="0" t="0"/>
          <a:stretch/>
        </p:blipFill>
        <p:spPr>
          <a:xfrm>
            <a:off x="3353219" y="5067300"/>
            <a:ext cx="17680610" cy="12700"/>
          </a:xfrm>
          <a:prstGeom prst="rect">
            <a:avLst/>
          </a:prstGeom>
          <a:noFill/>
          <a:ln>
            <a:noFill/>
          </a:ln>
        </p:spPr>
      </p:pic>
      <p:pic>
        <p:nvPicPr>
          <p:cNvPr descr=" " id="677" name="Google Shape;677;g2dec458e85c_0_585"/>
          <p:cNvPicPr preferRelativeResize="0"/>
          <p:nvPr/>
        </p:nvPicPr>
        <p:blipFill rotWithShape="1">
          <a:blip r:embed="rId19">
            <a:alphaModFix/>
          </a:blip>
          <a:srcRect b="0" l="0" r="0" t="0"/>
          <a:stretch/>
        </p:blipFill>
        <p:spPr>
          <a:xfrm>
            <a:off x="13006426" y="4673600"/>
            <a:ext cx="12702" cy="406400"/>
          </a:xfrm>
          <a:prstGeom prst="rect">
            <a:avLst/>
          </a:prstGeom>
          <a:noFill/>
          <a:ln>
            <a:noFill/>
          </a:ln>
        </p:spPr>
      </p:pic>
      <p:pic>
        <p:nvPicPr>
          <p:cNvPr descr=" " id="678" name="Google Shape;678;g2dec458e85c_0_585"/>
          <p:cNvPicPr preferRelativeResize="0"/>
          <p:nvPr/>
        </p:nvPicPr>
        <p:blipFill rotWithShape="1">
          <a:blip r:embed="rId20">
            <a:alphaModFix/>
          </a:blip>
          <a:srcRect b="0" l="0" r="0" t="0"/>
          <a:stretch/>
        </p:blipFill>
        <p:spPr>
          <a:xfrm>
            <a:off x="3353219" y="5080000"/>
            <a:ext cx="12702" cy="419100"/>
          </a:xfrm>
          <a:prstGeom prst="rect">
            <a:avLst/>
          </a:prstGeom>
          <a:noFill/>
          <a:ln>
            <a:noFill/>
          </a:ln>
        </p:spPr>
      </p:pic>
      <p:pic>
        <p:nvPicPr>
          <p:cNvPr descr=" " id="679" name="Google Shape;679;g2dec458e85c_0_585"/>
          <p:cNvPicPr preferRelativeResize="0"/>
          <p:nvPr/>
        </p:nvPicPr>
        <p:blipFill rotWithShape="1">
          <a:blip r:embed="rId20">
            <a:alphaModFix/>
          </a:blip>
          <a:srcRect b="0" l="0" r="0" t="0"/>
          <a:stretch/>
        </p:blipFill>
        <p:spPr>
          <a:xfrm>
            <a:off x="9513489" y="5080000"/>
            <a:ext cx="12702" cy="419100"/>
          </a:xfrm>
          <a:prstGeom prst="rect">
            <a:avLst/>
          </a:prstGeom>
          <a:noFill/>
          <a:ln>
            <a:noFill/>
          </a:ln>
        </p:spPr>
      </p:pic>
      <p:pic>
        <p:nvPicPr>
          <p:cNvPr descr=" " id="680" name="Google Shape;680;g2dec458e85c_0_585"/>
          <p:cNvPicPr preferRelativeResize="0"/>
          <p:nvPr/>
        </p:nvPicPr>
        <p:blipFill rotWithShape="1">
          <a:blip r:embed="rId20">
            <a:alphaModFix/>
          </a:blip>
          <a:srcRect b="0" l="0" r="0" t="0"/>
          <a:stretch/>
        </p:blipFill>
        <p:spPr>
          <a:xfrm>
            <a:off x="15407026" y="5080000"/>
            <a:ext cx="12702" cy="419100"/>
          </a:xfrm>
          <a:prstGeom prst="rect">
            <a:avLst/>
          </a:prstGeom>
          <a:noFill/>
          <a:ln>
            <a:noFill/>
          </a:ln>
        </p:spPr>
      </p:pic>
      <p:pic>
        <p:nvPicPr>
          <p:cNvPr descr=" " id="681" name="Google Shape;681;g2dec458e85c_0_585"/>
          <p:cNvPicPr preferRelativeResize="0"/>
          <p:nvPr/>
        </p:nvPicPr>
        <p:blipFill rotWithShape="1">
          <a:blip r:embed="rId20">
            <a:alphaModFix/>
          </a:blip>
          <a:srcRect b="0" l="0" r="0" t="0"/>
          <a:stretch/>
        </p:blipFill>
        <p:spPr>
          <a:xfrm>
            <a:off x="21021127" y="5080000"/>
            <a:ext cx="12702" cy="419100"/>
          </a:xfrm>
          <a:prstGeom prst="rect">
            <a:avLst/>
          </a:prstGeom>
          <a:noFill/>
          <a:ln>
            <a:noFill/>
          </a:ln>
        </p:spPr>
      </p:pic>
      <p:pic>
        <p:nvPicPr>
          <p:cNvPr descr=" " id="682" name="Google Shape;682;g2dec458e85c_0_585"/>
          <p:cNvPicPr preferRelativeResize="0"/>
          <p:nvPr/>
        </p:nvPicPr>
        <p:blipFill rotWithShape="1">
          <a:blip r:embed="rId21">
            <a:alphaModFix/>
          </a:blip>
          <a:srcRect b="0" l="0" r="0" t="0"/>
          <a:stretch/>
        </p:blipFill>
        <p:spPr>
          <a:xfrm>
            <a:off x="9513489" y="6896100"/>
            <a:ext cx="12702" cy="4165600"/>
          </a:xfrm>
          <a:prstGeom prst="rect">
            <a:avLst/>
          </a:prstGeom>
          <a:noFill/>
          <a:ln>
            <a:noFill/>
          </a:ln>
        </p:spPr>
      </p:pic>
      <p:pic>
        <p:nvPicPr>
          <p:cNvPr descr=" " id="683" name="Google Shape;683;g2dec458e85c_0_585"/>
          <p:cNvPicPr preferRelativeResize="0"/>
          <p:nvPr/>
        </p:nvPicPr>
        <p:blipFill rotWithShape="1">
          <a:blip r:embed="rId22">
            <a:alphaModFix/>
          </a:blip>
          <a:srcRect b="0" l="0" r="0" t="0"/>
          <a:stretch/>
        </p:blipFill>
        <p:spPr>
          <a:xfrm>
            <a:off x="9322965" y="8585200"/>
            <a:ext cx="203225" cy="12700"/>
          </a:xfrm>
          <a:prstGeom prst="rect">
            <a:avLst/>
          </a:prstGeom>
          <a:noFill/>
          <a:ln>
            <a:noFill/>
          </a:ln>
        </p:spPr>
      </p:pic>
      <p:pic>
        <p:nvPicPr>
          <p:cNvPr descr=" " id="684" name="Google Shape;684;g2dec458e85c_0_585"/>
          <p:cNvPicPr preferRelativeResize="0"/>
          <p:nvPr/>
        </p:nvPicPr>
        <p:blipFill rotWithShape="1">
          <a:blip r:embed="rId22">
            <a:alphaModFix/>
          </a:blip>
          <a:srcRect b="0" l="0" r="0" t="0"/>
          <a:stretch/>
        </p:blipFill>
        <p:spPr>
          <a:xfrm>
            <a:off x="20830603" y="8585200"/>
            <a:ext cx="203225" cy="12700"/>
          </a:xfrm>
          <a:prstGeom prst="rect">
            <a:avLst/>
          </a:prstGeom>
          <a:noFill/>
          <a:ln>
            <a:noFill/>
          </a:ln>
        </p:spPr>
      </p:pic>
      <p:pic>
        <p:nvPicPr>
          <p:cNvPr descr=" " id="685" name="Google Shape;685;g2dec458e85c_0_585"/>
          <p:cNvPicPr preferRelativeResize="0"/>
          <p:nvPr/>
        </p:nvPicPr>
        <p:blipFill rotWithShape="1">
          <a:blip r:embed="rId22">
            <a:alphaModFix/>
          </a:blip>
          <a:srcRect b="0" l="0" r="0" t="0"/>
          <a:stretch/>
        </p:blipFill>
        <p:spPr>
          <a:xfrm>
            <a:off x="9322965" y="11049000"/>
            <a:ext cx="203225" cy="12700"/>
          </a:xfrm>
          <a:prstGeom prst="rect">
            <a:avLst/>
          </a:prstGeom>
          <a:noFill/>
          <a:ln>
            <a:noFill/>
          </a:ln>
        </p:spPr>
      </p:pic>
      <p:pic>
        <p:nvPicPr>
          <p:cNvPr descr=" " id="686" name="Google Shape;686;g2dec458e85c_0_585"/>
          <p:cNvPicPr preferRelativeResize="0"/>
          <p:nvPr/>
        </p:nvPicPr>
        <p:blipFill rotWithShape="1">
          <a:blip r:embed="rId22">
            <a:alphaModFix/>
          </a:blip>
          <a:srcRect b="0" l="0" r="0" t="0"/>
          <a:stretch/>
        </p:blipFill>
        <p:spPr>
          <a:xfrm>
            <a:off x="20830603" y="11049000"/>
            <a:ext cx="203225" cy="12700"/>
          </a:xfrm>
          <a:prstGeom prst="rect">
            <a:avLst/>
          </a:prstGeom>
          <a:noFill/>
          <a:ln>
            <a:noFill/>
          </a:ln>
        </p:spPr>
      </p:pic>
      <p:pic>
        <p:nvPicPr>
          <p:cNvPr descr=" " id="687" name="Google Shape;687;g2dec458e85c_0_585"/>
          <p:cNvPicPr preferRelativeResize="0"/>
          <p:nvPr/>
        </p:nvPicPr>
        <p:blipFill rotWithShape="1">
          <a:blip r:embed="rId23">
            <a:alphaModFix/>
          </a:blip>
          <a:srcRect b="0" l="0" r="0" t="0"/>
          <a:stretch/>
        </p:blipFill>
        <p:spPr>
          <a:xfrm>
            <a:off x="21021127" y="7035800"/>
            <a:ext cx="12702" cy="4025900"/>
          </a:xfrm>
          <a:prstGeom prst="rect">
            <a:avLst/>
          </a:prstGeom>
          <a:noFill/>
          <a:ln>
            <a:noFill/>
          </a:ln>
        </p:spPr>
      </p:pic>
      <p:sp>
        <p:nvSpPr>
          <p:cNvPr id="688" name="Google Shape;688;g2dec458e85c_0_585"/>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4">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89" name="Google Shape;689;g2dec458e85c_0_585"/>
          <p:cNvSpPr/>
          <p:nvPr/>
        </p:nvSpPr>
        <p:spPr>
          <a:xfrm>
            <a:off x="4144951" y="571500"/>
            <a:ext cx="16109700" cy="112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26994"/>
              </a:buClr>
              <a:buSzPts val="6400"/>
              <a:buFont typeface="Syncopate"/>
              <a:buNone/>
            </a:pPr>
            <a:r>
              <a:rPr b="1" i="0" lang="en-US" sz="6400" u="none" cap="none" strike="noStrike">
                <a:solidFill>
                  <a:srgbClr val="226994"/>
                </a:solidFill>
                <a:latin typeface="Syncopate"/>
                <a:ea typeface="Syncopate"/>
                <a:cs typeface="Syncopate"/>
                <a:sym typeface="Syncopate"/>
              </a:rPr>
              <a:t>The Organization</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694" name="Shape 694"/>
        <p:cNvGrpSpPr/>
        <p:nvPr/>
      </p:nvGrpSpPr>
      <p:grpSpPr>
        <a:xfrm>
          <a:off x="0" y="0"/>
          <a:ext cx="0" cy="0"/>
          <a:chOff x="0" y="0"/>
          <a:chExt cx="0" cy="0"/>
        </a:xfrm>
      </p:grpSpPr>
      <p:pic>
        <p:nvPicPr>
          <p:cNvPr descr=" " id="695" name="Google Shape;695;g2dec458e85c_0_656"/>
          <p:cNvPicPr preferRelativeResize="0"/>
          <p:nvPr/>
        </p:nvPicPr>
        <p:blipFill rotWithShape="1">
          <a:blip r:embed="rId3">
            <a:alphaModFix/>
          </a:blip>
          <a:srcRect b="0" l="0" r="0" t="0"/>
          <a:stretch/>
        </p:blipFill>
        <p:spPr>
          <a:xfrm>
            <a:off x="7366921" y="0"/>
            <a:ext cx="17020127" cy="13716000"/>
          </a:xfrm>
          <a:prstGeom prst="rect">
            <a:avLst/>
          </a:prstGeom>
          <a:noFill/>
          <a:ln>
            <a:noFill/>
          </a:ln>
        </p:spPr>
      </p:pic>
      <p:pic>
        <p:nvPicPr>
          <p:cNvPr descr=" " id="696" name="Google Shape;696;g2dec458e85c_0_656"/>
          <p:cNvPicPr preferRelativeResize="0"/>
          <p:nvPr/>
        </p:nvPicPr>
        <p:blipFill rotWithShape="1">
          <a:blip r:embed="rId4">
            <a:alphaModFix/>
          </a:blip>
          <a:srcRect b="0" l="0" r="0" t="0"/>
          <a:stretch/>
        </p:blipFill>
        <p:spPr>
          <a:xfrm>
            <a:off x="21554594" y="1943100"/>
            <a:ext cx="2832454" cy="2489200"/>
          </a:xfrm>
          <a:prstGeom prst="rect">
            <a:avLst/>
          </a:prstGeom>
          <a:noFill/>
          <a:ln>
            <a:noFill/>
          </a:ln>
        </p:spPr>
      </p:pic>
      <p:pic>
        <p:nvPicPr>
          <p:cNvPr descr=" " id="697" name="Google Shape;697;g2dec458e85c_0_656"/>
          <p:cNvPicPr preferRelativeResize="0"/>
          <p:nvPr/>
        </p:nvPicPr>
        <p:blipFill rotWithShape="1">
          <a:blip r:embed="rId5">
            <a:alphaModFix/>
          </a:blip>
          <a:srcRect b="0" l="0" r="0" t="0"/>
          <a:stretch/>
        </p:blipFill>
        <p:spPr>
          <a:xfrm>
            <a:off x="4648781" y="5067300"/>
            <a:ext cx="4305838" cy="1790700"/>
          </a:xfrm>
          <a:prstGeom prst="rect">
            <a:avLst/>
          </a:prstGeom>
          <a:noFill/>
          <a:ln>
            <a:noFill/>
          </a:ln>
        </p:spPr>
      </p:pic>
      <p:sp>
        <p:nvSpPr>
          <p:cNvPr id="698" name="Google Shape;698;g2dec458e85c_0_6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9" name="Google Shape;699;g2dec458e85c_0_65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00" name="Google Shape;700;g2dec458e85c_0_656"/>
          <p:cNvSpPr/>
          <p:nvPr/>
        </p:nvSpPr>
        <p:spPr>
          <a:xfrm>
            <a:off x="11164695" y="3403600"/>
            <a:ext cx="11651700" cy="197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6994"/>
              </a:buClr>
              <a:buSzPts val="6400"/>
              <a:buFont typeface="Syncopate"/>
              <a:buNone/>
            </a:pPr>
            <a:r>
              <a:rPr b="1" i="0" lang="en-US" sz="6400" u="none" cap="none" strike="noStrike">
                <a:solidFill>
                  <a:srgbClr val="226994"/>
                </a:solidFill>
                <a:latin typeface="Syncopate"/>
                <a:ea typeface="Syncopate"/>
                <a:cs typeface="Syncopate"/>
                <a:sym typeface="Syncopate"/>
              </a:rPr>
              <a:t>Thank you for choosing EaTemp</a:t>
            </a:r>
            <a:endParaRPr b="0" i="0" sz="6400" u="none" cap="none" strike="noStrike">
              <a:solidFill>
                <a:schemeClr val="dk1"/>
              </a:solidFill>
              <a:latin typeface="Calibri"/>
              <a:ea typeface="Calibri"/>
              <a:cs typeface="Calibri"/>
              <a:sym typeface="Calibri"/>
            </a:endParaRPr>
          </a:p>
        </p:txBody>
      </p:sp>
      <p:sp>
        <p:nvSpPr>
          <p:cNvPr id="701" name="Google Shape;701;g2dec458e85c_0_656"/>
          <p:cNvSpPr/>
          <p:nvPr/>
        </p:nvSpPr>
        <p:spPr>
          <a:xfrm>
            <a:off x="11164695" y="5918200"/>
            <a:ext cx="110970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02" name="Google Shape;702;g2dec458e85c_0_656"/>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03" name="Google Shape;703;g2dec458e85c_0_656"/>
          <p:cNvPicPr preferRelativeResize="0"/>
          <p:nvPr/>
        </p:nvPicPr>
        <p:blipFill rotWithShape="1">
          <a:blip r:embed="rId8">
            <a:alphaModFix/>
          </a:blip>
          <a:srcRect b="0" l="0" r="0" t="0"/>
          <a:stretch/>
        </p:blipFill>
        <p:spPr>
          <a:xfrm>
            <a:off x="0" y="1676400"/>
            <a:ext cx="11164695" cy="10121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42" name="Shape 42"/>
        <p:cNvGrpSpPr/>
        <p:nvPr/>
      </p:nvGrpSpPr>
      <p:grpSpPr>
        <a:xfrm>
          <a:off x="0" y="0"/>
          <a:ext cx="0" cy="0"/>
          <a:chOff x="0" y="0"/>
          <a:chExt cx="0" cy="0"/>
        </a:xfrm>
      </p:grpSpPr>
      <p:pic>
        <p:nvPicPr>
          <p:cNvPr descr=" " id="43" name="Google Shape;43;g2dec458e85c_0_25"/>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44" name="Google Shape;44;g2dec458e85c_0_25"/>
          <p:cNvPicPr preferRelativeResize="0"/>
          <p:nvPr/>
        </p:nvPicPr>
        <p:blipFill rotWithShape="1">
          <a:blip r:embed="rId4">
            <a:alphaModFix/>
          </a:blip>
          <a:srcRect b="0" l="0" r="0" t="0"/>
          <a:stretch/>
        </p:blipFill>
        <p:spPr>
          <a:xfrm>
            <a:off x="9087502" y="7425299"/>
            <a:ext cx="15299545" cy="6290701"/>
          </a:xfrm>
          <a:prstGeom prst="rect">
            <a:avLst/>
          </a:prstGeom>
          <a:noFill/>
          <a:ln>
            <a:noFill/>
          </a:ln>
        </p:spPr>
      </p:pic>
      <p:pic>
        <p:nvPicPr>
          <p:cNvPr descr=" " id="45" name="Google Shape;45;g2dec458e85c_0_25"/>
          <p:cNvPicPr preferRelativeResize="0"/>
          <p:nvPr/>
        </p:nvPicPr>
        <p:blipFill rotWithShape="1">
          <a:blip r:embed="rId5">
            <a:alphaModFix/>
          </a:blip>
          <a:srcRect b="0" l="0" r="0" t="0"/>
          <a:stretch/>
        </p:blipFill>
        <p:spPr>
          <a:xfrm>
            <a:off x="20043105" y="3238500"/>
            <a:ext cx="3721565" cy="1574800"/>
          </a:xfrm>
          <a:prstGeom prst="rect">
            <a:avLst/>
          </a:prstGeom>
          <a:noFill/>
          <a:ln>
            <a:noFill/>
          </a:ln>
        </p:spPr>
      </p:pic>
      <p:pic>
        <p:nvPicPr>
          <p:cNvPr descr=" " id="46" name="Google Shape;46;g2dec458e85c_0_25"/>
          <p:cNvPicPr preferRelativeResize="0"/>
          <p:nvPr/>
        </p:nvPicPr>
        <p:blipFill rotWithShape="1">
          <a:blip r:embed="rId6">
            <a:alphaModFix/>
          </a:blip>
          <a:srcRect b="0" l="0" r="0" t="0"/>
          <a:stretch/>
        </p:blipFill>
        <p:spPr>
          <a:xfrm>
            <a:off x="647781" y="4813300"/>
            <a:ext cx="7150994" cy="2971800"/>
          </a:xfrm>
          <a:prstGeom prst="rect">
            <a:avLst/>
          </a:prstGeom>
          <a:noFill/>
          <a:ln>
            <a:noFill/>
          </a:ln>
        </p:spPr>
      </p:pic>
      <p:sp>
        <p:nvSpPr>
          <p:cNvPr id="47" name="Google Shape;47;g2dec458e85c_0_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2dec458e85c_0_2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9" name="Google Shape;49;g2dec458e85c_0_25"/>
          <p:cNvSpPr/>
          <p:nvPr/>
        </p:nvSpPr>
        <p:spPr>
          <a:xfrm>
            <a:off x="3378622" y="1320800"/>
            <a:ext cx="180489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6994"/>
              </a:buClr>
              <a:buSzPts val="9600"/>
              <a:buFont typeface="Syncopate"/>
              <a:buNone/>
            </a:pPr>
            <a:r>
              <a:rPr b="1" i="0" lang="en-US" sz="9600" u="none" cap="none" strike="noStrike">
                <a:solidFill>
                  <a:srgbClr val="226994"/>
                </a:solidFill>
                <a:latin typeface="Syncopate"/>
                <a:ea typeface="Syncopate"/>
                <a:cs typeface="Syncopate"/>
                <a:sym typeface="Syncopate"/>
              </a:rPr>
              <a:t>Table of Contents</a:t>
            </a:r>
            <a:endParaRPr b="0" i="0" sz="9600" u="none" cap="none" strike="noStrike">
              <a:solidFill>
                <a:schemeClr val="dk1"/>
              </a:solidFill>
              <a:latin typeface="Calibri"/>
              <a:ea typeface="Calibri"/>
              <a:cs typeface="Calibri"/>
              <a:sym typeface="Calibri"/>
            </a:endParaRPr>
          </a:p>
        </p:txBody>
      </p:sp>
      <p:sp>
        <p:nvSpPr>
          <p:cNvPr id="50" name="Google Shape;50;g2dec458e85c_0_25"/>
          <p:cNvSpPr/>
          <p:nvPr/>
        </p:nvSpPr>
        <p:spPr>
          <a:xfrm>
            <a:off x="876410"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dec458e85c_0_25"/>
          <p:cNvSpPr/>
          <p:nvPr/>
        </p:nvSpPr>
        <p:spPr>
          <a:xfrm>
            <a:off x="876410" y="4051300"/>
            <a:ext cx="1625700" cy="1625700"/>
          </a:xfrm>
          <a:prstGeom prst="roundRect">
            <a:avLst>
              <a:gd fmla="val 781313" name="adj"/>
            </a:avLst>
          </a:prstGeom>
          <a:solidFill>
            <a:srgbClr val="3785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dec458e85c_0_25"/>
          <p:cNvSpPr/>
          <p:nvPr/>
        </p:nvSpPr>
        <p:spPr>
          <a:xfrm>
            <a:off x="1248989" y="4512733"/>
            <a:ext cx="880500" cy="702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000"/>
              <a:buFont typeface="Syncopate"/>
              <a:buNone/>
            </a:pPr>
            <a:r>
              <a:rPr b="1" i="0" lang="en-US" sz="4000" u="none" cap="none" strike="noStrike">
                <a:solidFill>
                  <a:srgbClr val="FFFFFF"/>
                </a:solidFill>
                <a:latin typeface="Syncopate"/>
                <a:ea typeface="Syncopate"/>
                <a:cs typeface="Syncopate"/>
                <a:sym typeface="Syncopate"/>
              </a:rPr>
              <a:t>01</a:t>
            </a:r>
            <a:endParaRPr b="0" i="0" sz="4000" u="none" cap="none" strike="noStrike">
              <a:solidFill>
                <a:schemeClr val="dk1"/>
              </a:solidFill>
              <a:latin typeface="Calibri"/>
              <a:ea typeface="Calibri"/>
              <a:cs typeface="Calibri"/>
              <a:sym typeface="Calibri"/>
            </a:endParaRPr>
          </a:p>
        </p:txBody>
      </p:sp>
      <p:sp>
        <p:nvSpPr>
          <p:cNvPr id="53" name="Google Shape;53;g2dec458e85c_0_25"/>
          <p:cNvSpPr/>
          <p:nvPr/>
        </p:nvSpPr>
        <p:spPr>
          <a:xfrm>
            <a:off x="2705438" y="42418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dec458e85c_0_25"/>
          <p:cNvSpPr/>
          <p:nvPr/>
        </p:nvSpPr>
        <p:spPr>
          <a:xfrm>
            <a:off x="2705438" y="4241800"/>
            <a:ext cx="56565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Introduction</a:t>
            </a:r>
            <a:endParaRPr b="0" i="0" sz="4000" u="none" cap="none" strike="noStrike">
              <a:solidFill>
                <a:schemeClr val="dk1"/>
              </a:solidFill>
              <a:latin typeface="Calibri"/>
              <a:ea typeface="Calibri"/>
              <a:cs typeface="Calibri"/>
              <a:sym typeface="Calibri"/>
            </a:endParaRPr>
          </a:p>
        </p:txBody>
      </p:sp>
      <p:sp>
        <p:nvSpPr>
          <p:cNvPr id="55" name="Google Shape;55;g2dec458e85c_0_25"/>
          <p:cNvSpPr/>
          <p:nvPr/>
        </p:nvSpPr>
        <p:spPr>
          <a:xfrm>
            <a:off x="2705438" y="4876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6" name="Google Shape;56;g2dec458e85c_0_25"/>
          <p:cNvSpPr/>
          <p:nvPr/>
        </p:nvSpPr>
        <p:spPr>
          <a:xfrm>
            <a:off x="876410"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dec458e85c_0_25"/>
          <p:cNvSpPr/>
          <p:nvPr/>
        </p:nvSpPr>
        <p:spPr>
          <a:xfrm>
            <a:off x="876410" y="7035800"/>
            <a:ext cx="1625700" cy="1625700"/>
          </a:xfrm>
          <a:prstGeom prst="roundRect">
            <a:avLst>
              <a:gd fmla="val 781313" name="adj"/>
            </a:avLst>
          </a:prstGeom>
          <a:solidFill>
            <a:srgbClr val="3785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dec458e85c_0_25"/>
          <p:cNvSpPr/>
          <p:nvPr/>
        </p:nvSpPr>
        <p:spPr>
          <a:xfrm>
            <a:off x="1166429" y="7497233"/>
            <a:ext cx="1045800" cy="702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000"/>
              <a:buFont typeface="Syncopate"/>
              <a:buNone/>
            </a:pPr>
            <a:r>
              <a:rPr b="1" i="0" lang="en-US" sz="4000" u="none" cap="none" strike="noStrike">
                <a:solidFill>
                  <a:srgbClr val="FFFFFF"/>
                </a:solidFill>
                <a:latin typeface="Syncopate"/>
                <a:ea typeface="Syncopate"/>
                <a:cs typeface="Syncopate"/>
                <a:sym typeface="Syncopate"/>
              </a:rPr>
              <a:t>03</a:t>
            </a:r>
            <a:endParaRPr b="0" i="0" sz="4000" u="none" cap="none" strike="noStrike">
              <a:solidFill>
                <a:schemeClr val="dk1"/>
              </a:solidFill>
              <a:latin typeface="Calibri"/>
              <a:ea typeface="Calibri"/>
              <a:cs typeface="Calibri"/>
              <a:sym typeface="Calibri"/>
            </a:endParaRPr>
          </a:p>
        </p:txBody>
      </p:sp>
      <p:sp>
        <p:nvSpPr>
          <p:cNvPr id="59" name="Google Shape;59;g2dec458e85c_0_25"/>
          <p:cNvSpPr/>
          <p:nvPr/>
        </p:nvSpPr>
        <p:spPr>
          <a:xfrm>
            <a:off x="2705438" y="72263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dec458e85c_0_25"/>
          <p:cNvSpPr/>
          <p:nvPr/>
        </p:nvSpPr>
        <p:spPr>
          <a:xfrm>
            <a:off x="2705438" y="7226300"/>
            <a:ext cx="56565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Wonders</a:t>
            </a:r>
            <a:endParaRPr b="0" i="0" sz="4000" u="none" cap="none" strike="noStrike">
              <a:solidFill>
                <a:schemeClr val="dk1"/>
              </a:solidFill>
              <a:latin typeface="Calibri"/>
              <a:ea typeface="Calibri"/>
              <a:cs typeface="Calibri"/>
              <a:sym typeface="Calibri"/>
            </a:endParaRPr>
          </a:p>
        </p:txBody>
      </p:sp>
      <p:sp>
        <p:nvSpPr>
          <p:cNvPr id="61" name="Google Shape;61;g2dec458e85c_0_25"/>
          <p:cNvSpPr/>
          <p:nvPr/>
        </p:nvSpPr>
        <p:spPr>
          <a:xfrm>
            <a:off x="2705438" y="7861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2" name="Google Shape;62;g2dec458e85c_0_25"/>
          <p:cNvSpPr/>
          <p:nvPr/>
        </p:nvSpPr>
        <p:spPr>
          <a:xfrm>
            <a:off x="876410"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dec458e85c_0_25"/>
          <p:cNvSpPr/>
          <p:nvPr/>
        </p:nvSpPr>
        <p:spPr>
          <a:xfrm>
            <a:off x="876410" y="10020300"/>
            <a:ext cx="1625700" cy="1625700"/>
          </a:xfrm>
          <a:prstGeom prst="roundRect">
            <a:avLst>
              <a:gd fmla="val 781313" name="adj"/>
            </a:avLst>
          </a:prstGeom>
          <a:solidFill>
            <a:srgbClr val="3785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dec458e85c_0_25"/>
          <p:cNvSpPr/>
          <p:nvPr/>
        </p:nvSpPr>
        <p:spPr>
          <a:xfrm>
            <a:off x="1166429" y="10481733"/>
            <a:ext cx="1045800" cy="702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000"/>
              <a:buFont typeface="Syncopate"/>
              <a:buNone/>
            </a:pPr>
            <a:r>
              <a:rPr b="1" i="0" lang="en-US" sz="4000" u="none" cap="none" strike="noStrike">
                <a:solidFill>
                  <a:srgbClr val="FFFFFF"/>
                </a:solidFill>
                <a:latin typeface="Syncopate"/>
                <a:ea typeface="Syncopate"/>
                <a:cs typeface="Syncopate"/>
                <a:sym typeface="Syncopate"/>
              </a:rPr>
              <a:t>05</a:t>
            </a:r>
            <a:endParaRPr b="0" i="0" sz="4000" u="none" cap="none" strike="noStrike">
              <a:solidFill>
                <a:schemeClr val="dk1"/>
              </a:solidFill>
              <a:latin typeface="Calibri"/>
              <a:ea typeface="Calibri"/>
              <a:cs typeface="Calibri"/>
              <a:sym typeface="Calibri"/>
            </a:endParaRPr>
          </a:p>
        </p:txBody>
      </p:sp>
      <p:sp>
        <p:nvSpPr>
          <p:cNvPr id="65" name="Google Shape;65;g2dec458e85c_0_25"/>
          <p:cNvSpPr/>
          <p:nvPr/>
        </p:nvSpPr>
        <p:spPr>
          <a:xfrm>
            <a:off x="2705438" y="102108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dec458e85c_0_25"/>
          <p:cNvSpPr/>
          <p:nvPr/>
        </p:nvSpPr>
        <p:spPr>
          <a:xfrm>
            <a:off x="2705438" y="10210800"/>
            <a:ext cx="56565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Adventure</a:t>
            </a:r>
            <a:endParaRPr b="0" i="0" sz="4000" u="none" cap="none" strike="noStrike">
              <a:solidFill>
                <a:schemeClr val="dk1"/>
              </a:solidFill>
              <a:latin typeface="Calibri"/>
              <a:ea typeface="Calibri"/>
              <a:cs typeface="Calibri"/>
              <a:sym typeface="Calibri"/>
            </a:endParaRPr>
          </a:p>
        </p:txBody>
      </p:sp>
      <p:sp>
        <p:nvSpPr>
          <p:cNvPr id="67" name="Google Shape;67;g2dec458e85c_0_25"/>
          <p:cNvSpPr/>
          <p:nvPr/>
        </p:nvSpPr>
        <p:spPr>
          <a:xfrm>
            <a:off x="2705438" y="10845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68" name="Google Shape;68;g2dec458e85c_0_25"/>
          <p:cNvSpPr/>
          <p:nvPr/>
        </p:nvSpPr>
        <p:spPr>
          <a:xfrm>
            <a:off x="8344943"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dec458e85c_0_25"/>
          <p:cNvSpPr/>
          <p:nvPr/>
        </p:nvSpPr>
        <p:spPr>
          <a:xfrm>
            <a:off x="8344943" y="4051300"/>
            <a:ext cx="1625700" cy="1625700"/>
          </a:xfrm>
          <a:prstGeom prst="roundRect">
            <a:avLst>
              <a:gd fmla="val 781313" name="adj"/>
            </a:avLst>
          </a:prstGeom>
          <a:solidFill>
            <a:srgbClr val="3785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dec458e85c_0_25"/>
          <p:cNvSpPr/>
          <p:nvPr/>
        </p:nvSpPr>
        <p:spPr>
          <a:xfrm>
            <a:off x="8634963" y="4512733"/>
            <a:ext cx="1045800" cy="702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000"/>
              <a:buFont typeface="Syncopate"/>
              <a:buNone/>
            </a:pPr>
            <a:r>
              <a:rPr b="1" i="0" lang="en-US" sz="4000" u="none" cap="none" strike="noStrike">
                <a:solidFill>
                  <a:srgbClr val="FFFFFF"/>
                </a:solidFill>
                <a:latin typeface="Syncopate"/>
                <a:ea typeface="Syncopate"/>
                <a:cs typeface="Syncopate"/>
                <a:sym typeface="Syncopate"/>
              </a:rPr>
              <a:t>02</a:t>
            </a:r>
            <a:endParaRPr b="0" i="0" sz="4000" u="none" cap="none" strike="noStrike">
              <a:solidFill>
                <a:schemeClr val="dk1"/>
              </a:solidFill>
              <a:latin typeface="Calibri"/>
              <a:ea typeface="Calibri"/>
              <a:cs typeface="Calibri"/>
              <a:sym typeface="Calibri"/>
            </a:endParaRPr>
          </a:p>
        </p:txBody>
      </p:sp>
      <p:sp>
        <p:nvSpPr>
          <p:cNvPr id="71" name="Google Shape;71;g2dec458e85c_0_25"/>
          <p:cNvSpPr/>
          <p:nvPr/>
        </p:nvSpPr>
        <p:spPr>
          <a:xfrm>
            <a:off x="10173972" y="42418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dec458e85c_0_25"/>
          <p:cNvSpPr/>
          <p:nvPr/>
        </p:nvSpPr>
        <p:spPr>
          <a:xfrm>
            <a:off x="10173972" y="4241800"/>
            <a:ext cx="56565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Encounters</a:t>
            </a:r>
            <a:endParaRPr b="0" i="0" sz="4000" u="none" cap="none" strike="noStrike">
              <a:solidFill>
                <a:schemeClr val="dk1"/>
              </a:solidFill>
              <a:latin typeface="Calibri"/>
              <a:ea typeface="Calibri"/>
              <a:cs typeface="Calibri"/>
              <a:sym typeface="Calibri"/>
            </a:endParaRPr>
          </a:p>
        </p:txBody>
      </p:sp>
      <p:sp>
        <p:nvSpPr>
          <p:cNvPr id="73" name="Google Shape;73;g2dec458e85c_0_25"/>
          <p:cNvSpPr/>
          <p:nvPr/>
        </p:nvSpPr>
        <p:spPr>
          <a:xfrm>
            <a:off x="10173972" y="4876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74" name="Google Shape;74;g2dec458e85c_0_25"/>
          <p:cNvSpPr/>
          <p:nvPr/>
        </p:nvSpPr>
        <p:spPr>
          <a:xfrm>
            <a:off x="8344943"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dec458e85c_0_25"/>
          <p:cNvSpPr/>
          <p:nvPr/>
        </p:nvSpPr>
        <p:spPr>
          <a:xfrm>
            <a:off x="8344943" y="7035800"/>
            <a:ext cx="1625700" cy="1625700"/>
          </a:xfrm>
          <a:prstGeom prst="roundRect">
            <a:avLst>
              <a:gd fmla="val 781313" name="adj"/>
            </a:avLst>
          </a:prstGeom>
          <a:solidFill>
            <a:srgbClr val="3785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dec458e85c_0_25"/>
          <p:cNvSpPr/>
          <p:nvPr/>
        </p:nvSpPr>
        <p:spPr>
          <a:xfrm>
            <a:off x="8634963" y="7497233"/>
            <a:ext cx="1045800" cy="702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000"/>
              <a:buFont typeface="Syncopate"/>
              <a:buNone/>
            </a:pPr>
            <a:r>
              <a:rPr b="1" i="0" lang="en-US" sz="4000" u="none" cap="none" strike="noStrike">
                <a:solidFill>
                  <a:srgbClr val="FFFFFF"/>
                </a:solidFill>
                <a:latin typeface="Syncopate"/>
                <a:ea typeface="Syncopate"/>
                <a:cs typeface="Syncopate"/>
                <a:sym typeface="Syncopate"/>
              </a:rPr>
              <a:t>04</a:t>
            </a:r>
            <a:endParaRPr b="0" i="0" sz="4000" u="none" cap="none" strike="noStrike">
              <a:solidFill>
                <a:schemeClr val="dk1"/>
              </a:solidFill>
              <a:latin typeface="Calibri"/>
              <a:ea typeface="Calibri"/>
              <a:cs typeface="Calibri"/>
              <a:sym typeface="Calibri"/>
            </a:endParaRPr>
          </a:p>
        </p:txBody>
      </p:sp>
      <p:sp>
        <p:nvSpPr>
          <p:cNvPr id="77" name="Google Shape;77;g2dec458e85c_0_25"/>
          <p:cNvSpPr/>
          <p:nvPr/>
        </p:nvSpPr>
        <p:spPr>
          <a:xfrm>
            <a:off x="10173972" y="72263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dec458e85c_0_25"/>
          <p:cNvSpPr/>
          <p:nvPr/>
        </p:nvSpPr>
        <p:spPr>
          <a:xfrm>
            <a:off x="10173972" y="7226300"/>
            <a:ext cx="56565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Magic</a:t>
            </a:r>
            <a:endParaRPr b="0" i="0" sz="4000" u="none" cap="none" strike="noStrike">
              <a:solidFill>
                <a:schemeClr val="dk1"/>
              </a:solidFill>
              <a:latin typeface="Calibri"/>
              <a:ea typeface="Calibri"/>
              <a:cs typeface="Calibri"/>
              <a:sym typeface="Calibri"/>
            </a:endParaRPr>
          </a:p>
        </p:txBody>
      </p:sp>
      <p:sp>
        <p:nvSpPr>
          <p:cNvPr id="79" name="Google Shape;79;g2dec458e85c_0_25"/>
          <p:cNvSpPr/>
          <p:nvPr/>
        </p:nvSpPr>
        <p:spPr>
          <a:xfrm>
            <a:off x="10173972" y="7861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0" name="Google Shape;80;g2dec458e85c_0_25"/>
          <p:cNvSpPr/>
          <p:nvPr/>
        </p:nvSpPr>
        <p:spPr>
          <a:xfrm>
            <a:off x="8344943"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dec458e85c_0_25"/>
          <p:cNvSpPr/>
          <p:nvPr/>
        </p:nvSpPr>
        <p:spPr>
          <a:xfrm>
            <a:off x="8344943" y="10020300"/>
            <a:ext cx="1625700" cy="1625700"/>
          </a:xfrm>
          <a:prstGeom prst="roundRect">
            <a:avLst>
              <a:gd fmla="val 781313" name="adj"/>
            </a:avLst>
          </a:prstGeom>
          <a:solidFill>
            <a:srgbClr val="3785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dec458e85c_0_25"/>
          <p:cNvSpPr/>
          <p:nvPr/>
        </p:nvSpPr>
        <p:spPr>
          <a:xfrm>
            <a:off x="8622261" y="10481733"/>
            <a:ext cx="1071300" cy="702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000"/>
              <a:buFont typeface="Syncopate"/>
              <a:buNone/>
            </a:pPr>
            <a:r>
              <a:rPr b="1" i="0" lang="en-US" sz="4000" u="none" cap="none" strike="noStrike">
                <a:solidFill>
                  <a:srgbClr val="FFFFFF"/>
                </a:solidFill>
                <a:latin typeface="Syncopate"/>
                <a:ea typeface="Syncopate"/>
                <a:cs typeface="Syncopate"/>
                <a:sym typeface="Syncopate"/>
              </a:rPr>
              <a:t>06</a:t>
            </a:r>
            <a:endParaRPr b="0" i="0" sz="4000" u="none" cap="none" strike="noStrike">
              <a:solidFill>
                <a:schemeClr val="dk1"/>
              </a:solidFill>
              <a:latin typeface="Calibri"/>
              <a:ea typeface="Calibri"/>
              <a:cs typeface="Calibri"/>
              <a:sym typeface="Calibri"/>
            </a:endParaRPr>
          </a:p>
        </p:txBody>
      </p:sp>
      <p:sp>
        <p:nvSpPr>
          <p:cNvPr id="83" name="Google Shape;83;g2dec458e85c_0_25"/>
          <p:cNvSpPr/>
          <p:nvPr/>
        </p:nvSpPr>
        <p:spPr>
          <a:xfrm>
            <a:off x="10173972" y="102108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dec458e85c_0_25"/>
          <p:cNvSpPr/>
          <p:nvPr/>
        </p:nvSpPr>
        <p:spPr>
          <a:xfrm>
            <a:off x="10173972" y="10210800"/>
            <a:ext cx="56565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Conclusion</a:t>
            </a:r>
            <a:endParaRPr b="0" i="0" sz="4000" u="none" cap="none" strike="noStrike">
              <a:solidFill>
                <a:schemeClr val="dk1"/>
              </a:solidFill>
              <a:latin typeface="Calibri"/>
              <a:ea typeface="Calibri"/>
              <a:cs typeface="Calibri"/>
              <a:sym typeface="Calibri"/>
            </a:endParaRPr>
          </a:p>
        </p:txBody>
      </p:sp>
      <p:sp>
        <p:nvSpPr>
          <p:cNvPr id="85" name="Google Shape;85;g2dec458e85c_0_25"/>
          <p:cNvSpPr/>
          <p:nvPr/>
        </p:nvSpPr>
        <p:spPr>
          <a:xfrm>
            <a:off x="10173972" y="10845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6" name="Google Shape;86;g2dec458e85c_0_25"/>
          <p:cNvPicPr preferRelativeResize="0"/>
          <p:nvPr/>
        </p:nvPicPr>
        <p:blipFill rotWithShape="1">
          <a:blip r:embed="rId8">
            <a:alphaModFix/>
          </a:blip>
          <a:srcRect b="0" l="0" r="0" t="0"/>
          <a:stretch/>
        </p:blipFill>
        <p:spPr>
          <a:xfrm>
            <a:off x="14403600" y="3670300"/>
            <a:ext cx="9958045" cy="8178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91" name="Shape 91"/>
        <p:cNvGrpSpPr/>
        <p:nvPr/>
      </p:nvGrpSpPr>
      <p:grpSpPr>
        <a:xfrm>
          <a:off x="0" y="0"/>
          <a:ext cx="0" cy="0"/>
          <a:chOff x="0" y="0"/>
          <a:chExt cx="0" cy="0"/>
        </a:xfrm>
      </p:grpSpPr>
      <p:pic>
        <p:nvPicPr>
          <p:cNvPr descr=" " id="92" name="Google Shape;92;g2dec458e85c_0_73"/>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93" name="Google Shape;93;g2dec458e85c_0_73"/>
          <p:cNvPicPr preferRelativeResize="0"/>
          <p:nvPr/>
        </p:nvPicPr>
        <p:blipFill rotWithShape="1">
          <a:blip r:embed="rId4">
            <a:alphaModFix/>
          </a:blip>
          <a:srcRect b="0" l="0" r="0" t="0"/>
          <a:stretch/>
        </p:blipFill>
        <p:spPr>
          <a:xfrm>
            <a:off x="0" y="9740900"/>
            <a:ext cx="14746543" cy="3975100"/>
          </a:xfrm>
          <a:prstGeom prst="rect">
            <a:avLst/>
          </a:prstGeom>
          <a:noFill/>
          <a:ln>
            <a:noFill/>
          </a:ln>
        </p:spPr>
      </p:pic>
      <p:pic>
        <p:nvPicPr>
          <p:cNvPr descr=" " id="94" name="Google Shape;94;g2dec458e85c_0_73"/>
          <p:cNvPicPr preferRelativeResize="0"/>
          <p:nvPr/>
        </p:nvPicPr>
        <p:blipFill rotWithShape="1">
          <a:blip r:embed="rId5">
            <a:alphaModFix/>
          </a:blip>
          <a:srcRect b="0" l="0" r="0" t="0"/>
          <a:stretch/>
        </p:blipFill>
        <p:spPr>
          <a:xfrm>
            <a:off x="4001000" y="1701800"/>
            <a:ext cx="3721565" cy="1574800"/>
          </a:xfrm>
          <a:prstGeom prst="rect">
            <a:avLst/>
          </a:prstGeom>
          <a:noFill/>
          <a:ln>
            <a:noFill/>
          </a:ln>
        </p:spPr>
      </p:pic>
      <p:pic>
        <p:nvPicPr>
          <p:cNvPr descr=" " id="95" name="Google Shape;95;g2dec458e85c_0_73"/>
          <p:cNvPicPr preferRelativeResize="0"/>
          <p:nvPr/>
        </p:nvPicPr>
        <p:blipFill rotWithShape="1">
          <a:blip r:embed="rId6">
            <a:alphaModFix/>
          </a:blip>
          <a:srcRect b="0" l="0" r="0" t="0"/>
          <a:stretch/>
        </p:blipFill>
        <p:spPr>
          <a:xfrm>
            <a:off x="17388473" y="4597400"/>
            <a:ext cx="5436279" cy="2260600"/>
          </a:xfrm>
          <a:prstGeom prst="rect">
            <a:avLst/>
          </a:prstGeom>
          <a:noFill/>
          <a:ln>
            <a:noFill/>
          </a:ln>
        </p:spPr>
      </p:pic>
      <p:pic>
        <p:nvPicPr>
          <p:cNvPr descr=" " id="96" name="Google Shape;96;g2dec458e85c_0_73"/>
          <p:cNvPicPr preferRelativeResize="0"/>
          <p:nvPr/>
        </p:nvPicPr>
        <p:blipFill rotWithShape="1">
          <a:blip r:embed="rId7">
            <a:alphaModFix/>
          </a:blip>
          <a:srcRect b="0" l="0" r="0" t="0"/>
          <a:stretch/>
        </p:blipFill>
        <p:spPr>
          <a:xfrm>
            <a:off x="1181248" y="5956300"/>
            <a:ext cx="3505638" cy="1790700"/>
          </a:xfrm>
          <a:prstGeom prst="rect">
            <a:avLst/>
          </a:prstGeom>
          <a:noFill/>
          <a:ln>
            <a:noFill/>
          </a:ln>
        </p:spPr>
      </p:pic>
      <p:sp>
        <p:nvSpPr>
          <p:cNvPr id="97" name="Google Shape;97;g2dec458e85c_0_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dec458e85c_0_7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99" name="Google Shape;99;g2dec458e85c_0_73"/>
          <p:cNvSpPr/>
          <p:nvPr/>
        </p:nvSpPr>
        <p:spPr>
          <a:xfrm>
            <a:off x="2959470" y="2743200"/>
            <a:ext cx="20682300" cy="112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6994"/>
              </a:buClr>
              <a:buSzPts val="6400"/>
              <a:buFont typeface="Syncopate"/>
              <a:buNone/>
            </a:pPr>
            <a:r>
              <a:rPr b="1" i="0" lang="en-US" sz="6400" u="none" cap="none" strike="noStrike">
                <a:solidFill>
                  <a:srgbClr val="226994"/>
                </a:solidFill>
                <a:latin typeface="Syncopate"/>
                <a:ea typeface="Syncopate"/>
                <a:cs typeface="Syncopate"/>
                <a:sym typeface="Syncopate"/>
              </a:rPr>
              <a:t>The Realm of the Extraordinary</a:t>
            </a:r>
            <a:endParaRPr b="0" i="0" sz="6400" u="none" cap="none" strike="noStrike">
              <a:solidFill>
                <a:schemeClr val="dk1"/>
              </a:solidFill>
              <a:latin typeface="Calibri"/>
              <a:ea typeface="Calibri"/>
              <a:cs typeface="Calibri"/>
              <a:sym typeface="Calibri"/>
            </a:endParaRPr>
          </a:p>
        </p:txBody>
      </p:sp>
      <p:sp>
        <p:nvSpPr>
          <p:cNvPr id="100" name="Google Shape;100;g2dec458e85c_0_73"/>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1" name="Google Shape;101;g2dec458e85c_0_73"/>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106" name="Shape 106"/>
        <p:cNvGrpSpPr/>
        <p:nvPr/>
      </p:nvGrpSpPr>
      <p:grpSpPr>
        <a:xfrm>
          <a:off x="0" y="0"/>
          <a:ext cx="0" cy="0"/>
          <a:chOff x="0" y="0"/>
          <a:chExt cx="0" cy="0"/>
        </a:xfrm>
      </p:grpSpPr>
      <p:pic>
        <p:nvPicPr>
          <p:cNvPr descr=" " id="107" name="Google Shape;107;g2dec458e85c_0_87"/>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108" name="Google Shape;108;g2dec458e85c_0_87"/>
          <p:cNvPicPr preferRelativeResize="0"/>
          <p:nvPr/>
        </p:nvPicPr>
        <p:blipFill rotWithShape="1">
          <a:blip r:embed="rId4">
            <a:alphaModFix/>
          </a:blip>
          <a:srcRect b="0" l="0" r="0" t="0"/>
          <a:stretch/>
        </p:blipFill>
        <p:spPr>
          <a:xfrm>
            <a:off x="0" y="6438900"/>
            <a:ext cx="15953194" cy="7277100"/>
          </a:xfrm>
          <a:prstGeom prst="rect">
            <a:avLst/>
          </a:prstGeom>
          <a:noFill/>
          <a:ln>
            <a:noFill/>
          </a:ln>
        </p:spPr>
      </p:pic>
      <p:pic>
        <p:nvPicPr>
          <p:cNvPr descr=" " id="109" name="Google Shape;109;g2dec458e85c_0_87"/>
          <p:cNvPicPr preferRelativeResize="0"/>
          <p:nvPr/>
        </p:nvPicPr>
        <p:blipFill rotWithShape="1">
          <a:blip r:embed="rId5">
            <a:alphaModFix/>
          </a:blip>
          <a:srcRect b="0" l="0" r="0" t="0"/>
          <a:stretch/>
        </p:blipFill>
        <p:spPr>
          <a:xfrm>
            <a:off x="469959" y="927100"/>
            <a:ext cx="5309264" cy="2247900"/>
          </a:xfrm>
          <a:prstGeom prst="rect">
            <a:avLst/>
          </a:prstGeom>
          <a:noFill/>
          <a:ln>
            <a:noFill/>
          </a:ln>
        </p:spPr>
      </p:pic>
      <p:pic>
        <p:nvPicPr>
          <p:cNvPr descr=" " id="110" name="Google Shape;110;g2dec458e85c_0_87"/>
          <p:cNvPicPr preferRelativeResize="0"/>
          <p:nvPr/>
        </p:nvPicPr>
        <p:blipFill rotWithShape="1">
          <a:blip r:embed="rId6">
            <a:alphaModFix/>
          </a:blip>
          <a:srcRect b="0" l="0" r="0" t="0"/>
          <a:stretch/>
        </p:blipFill>
        <p:spPr>
          <a:xfrm>
            <a:off x="8471959" y="4279900"/>
            <a:ext cx="3721565" cy="1574800"/>
          </a:xfrm>
          <a:prstGeom prst="rect">
            <a:avLst/>
          </a:prstGeom>
          <a:noFill/>
          <a:ln>
            <a:noFill/>
          </a:ln>
        </p:spPr>
      </p:pic>
      <p:pic>
        <p:nvPicPr>
          <p:cNvPr descr=" " id="111" name="Google Shape;111;g2dec458e85c_0_87"/>
          <p:cNvPicPr preferRelativeResize="0"/>
          <p:nvPr/>
        </p:nvPicPr>
        <p:blipFill rotWithShape="1">
          <a:blip r:embed="rId7">
            <a:alphaModFix/>
          </a:blip>
          <a:srcRect b="0" l="0" r="0" t="0"/>
          <a:stretch/>
        </p:blipFill>
        <p:spPr>
          <a:xfrm>
            <a:off x="18887261" y="990600"/>
            <a:ext cx="5106038" cy="2120900"/>
          </a:xfrm>
          <a:prstGeom prst="rect">
            <a:avLst/>
          </a:prstGeom>
          <a:noFill/>
          <a:ln>
            <a:noFill/>
          </a:ln>
        </p:spPr>
      </p:pic>
      <p:sp>
        <p:nvSpPr>
          <p:cNvPr id="112" name="Google Shape;112;g2dec458e85c_0_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dec458e85c_0_8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14" name="Google Shape;114;g2dec458e85c_0_87"/>
          <p:cNvPicPr preferRelativeResize="0"/>
          <p:nvPr/>
        </p:nvPicPr>
        <p:blipFill rotWithShape="1">
          <a:blip r:embed="rId9">
            <a:alphaModFix/>
          </a:blip>
          <a:srcRect b="0" l="0" r="0" t="0"/>
          <a:stretch/>
        </p:blipFill>
        <p:spPr>
          <a:xfrm>
            <a:off x="0" y="0"/>
            <a:ext cx="11685461" cy="13716000"/>
          </a:xfrm>
          <a:prstGeom prst="rect">
            <a:avLst/>
          </a:prstGeom>
          <a:noFill/>
          <a:ln>
            <a:noFill/>
          </a:ln>
        </p:spPr>
      </p:pic>
      <p:sp>
        <p:nvSpPr>
          <p:cNvPr id="115" name="Google Shape;115;g2dec458e85c_0_87"/>
          <p:cNvSpPr/>
          <p:nvPr/>
        </p:nvSpPr>
        <p:spPr>
          <a:xfrm>
            <a:off x="13057232" y="2705100"/>
            <a:ext cx="99072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dec458e85c_0_87"/>
          <p:cNvPicPr preferRelativeResize="0"/>
          <p:nvPr/>
        </p:nvPicPr>
        <p:blipFill rotWithShape="1">
          <a:blip r:embed="rId10">
            <a:alphaModFix/>
          </a:blip>
          <a:srcRect b="0" l="0" r="0" t="0"/>
          <a:stretch/>
        </p:blipFill>
        <p:spPr>
          <a:xfrm>
            <a:off x="13057232" y="3378200"/>
            <a:ext cx="1409876" cy="1828800"/>
          </a:xfrm>
          <a:prstGeom prst="rect">
            <a:avLst/>
          </a:prstGeom>
          <a:noFill/>
          <a:ln>
            <a:noFill/>
          </a:ln>
        </p:spPr>
      </p:pic>
      <p:sp>
        <p:nvSpPr>
          <p:cNvPr id="117" name="Google Shape;117;g2dec458e85c_0_87"/>
          <p:cNvSpPr/>
          <p:nvPr/>
        </p:nvSpPr>
        <p:spPr>
          <a:xfrm>
            <a:off x="14873559" y="2705100"/>
            <a:ext cx="80910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dec458e85c_0_87"/>
          <p:cNvSpPr/>
          <p:nvPr/>
        </p:nvSpPr>
        <p:spPr>
          <a:xfrm>
            <a:off x="14873559" y="2705100"/>
            <a:ext cx="82602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Unicorn Sightings</a:t>
            </a:r>
            <a:endParaRPr b="0" i="0" sz="4000" u="none" cap="none" strike="noStrike">
              <a:solidFill>
                <a:schemeClr val="dk1"/>
              </a:solidFill>
              <a:latin typeface="Calibri"/>
              <a:ea typeface="Calibri"/>
              <a:cs typeface="Calibri"/>
              <a:sym typeface="Calibri"/>
            </a:endParaRPr>
          </a:p>
        </p:txBody>
      </p:sp>
      <p:sp>
        <p:nvSpPr>
          <p:cNvPr id="119" name="Google Shape;119;g2dec458e85c_0_87"/>
          <p:cNvSpPr/>
          <p:nvPr/>
        </p:nvSpPr>
        <p:spPr>
          <a:xfrm>
            <a:off x="14873559" y="34417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0" name="Google Shape;120;g2dec458e85c_0_87"/>
          <p:cNvSpPr/>
          <p:nvPr/>
        </p:nvSpPr>
        <p:spPr>
          <a:xfrm>
            <a:off x="13057232" y="6858000"/>
            <a:ext cx="96912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dec458e85c_0_87"/>
          <p:cNvPicPr preferRelativeResize="0"/>
          <p:nvPr/>
        </p:nvPicPr>
        <p:blipFill rotWithShape="1">
          <a:blip r:embed="rId11">
            <a:alphaModFix/>
          </a:blip>
          <a:srcRect b="0" l="0" r="0" t="0"/>
          <a:stretch/>
        </p:blipFill>
        <p:spPr>
          <a:xfrm>
            <a:off x="13057232" y="7734108"/>
            <a:ext cx="1409876" cy="1422791"/>
          </a:xfrm>
          <a:prstGeom prst="rect">
            <a:avLst/>
          </a:prstGeom>
          <a:noFill/>
          <a:ln>
            <a:noFill/>
          </a:ln>
        </p:spPr>
      </p:pic>
      <p:sp>
        <p:nvSpPr>
          <p:cNvPr id="122" name="Google Shape;122;g2dec458e85c_0_87"/>
          <p:cNvSpPr/>
          <p:nvPr/>
        </p:nvSpPr>
        <p:spPr>
          <a:xfrm>
            <a:off x="14873559" y="6858000"/>
            <a:ext cx="78750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dec458e85c_0_87"/>
          <p:cNvSpPr/>
          <p:nvPr/>
        </p:nvSpPr>
        <p:spPr>
          <a:xfrm>
            <a:off x="14873559" y="6858000"/>
            <a:ext cx="80442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Dragon Taming</a:t>
            </a:r>
            <a:endParaRPr b="0" i="0" sz="4000" u="none" cap="none" strike="noStrike">
              <a:solidFill>
                <a:schemeClr val="dk1"/>
              </a:solidFill>
              <a:latin typeface="Calibri"/>
              <a:ea typeface="Calibri"/>
              <a:cs typeface="Calibri"/>
              <a:sym typeface="Calibri"/>
            </a:endParaRPr>
          </a:p>
        </p:txBody>
      </p:sp>
      <p:sp>
        <p:nvSpPr>
          <p:cNvPr id="124" name="Google Shape;124;g2dec458e85c_0_87"/>
          <p:cNvSpPr/>
          <p:nvPr/>
        </p:nvSpPr>
        <p:spPr>
          <a:xfrm>
            <a:off x="14873559" y="7594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129" name="Shape 129"/>
        <p:cNvGrpSpPr/>
        <p:nvPr/>
      </p:nvGrpSpPr>
      <p:grpSpPr>
        <a:xfrm>
          <a:off x="0" y="0"/>
          <a:ext cx="0" cy="0"/>
          <a:chOff x="0" y="0"/>
          <a:chExt cx="0" cy="0"/>
        </a:xfrm>
      </p:grpSpPr>
      <p:pic>
        <p:nvPicPr>
          <p:cNvPr descr=" " id="130" name="Google Shape;130;g2dec458e85c_0_109"/>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131" name="Google Shape;131;g2dec458e85c_0_109"/>
          <p:cNvPicPr preferRelativeResize="0"/>
          <p:nvPr/>
        </p:nvPicPr>
        <p:blipFill rotWithShape="1">
          <a:blip r:embed="rId4">
            <a:alphaModFix/>
          </a:blip>
          <a:srcRect b="0" l="0" r="0" t="0"/>
          <a:stretch/>
        </p:blipFill>
        <p:spPr>
          <a:xfrm>
            <a:off x="9087502" y="7425296"/>
            <a:ext cx="15299545" cy="6290704"/>
          </a:xfrm>
          <a:prstGeom prst="rect">
            <a:avLst/>
          </a:prstGeom>
          <a:noFill/>
          <a:ln>
            <a:noFill/>
          </a:ln>
        </p:spPr>
      </p:pic>
      <p:pic>
        <p:nvPicPr>
          <p:cNvPr descr=" " id="132" name="Google Shape;132;g2dec458e85c_0_109"/>
          <p:cNvPicPr preferRelativeResize="0"/>
          <p:nvPr/>
        </p:nvPicPr>
        <p:blipFill rotWithShape="1">
          <a:blip r:embed="rId5">
            <a:alphaModFix/>
          </a:blip>
          <a:srcRect b="0" l="0" r="0" t="0"/>
          <a:stretch/>
        </p:blipFill>
        <p:spPr>
          <a:xfrm>
            <a:off x="20043105" y="3238500"/>
            <a:ext cx="3721565" cy="1574800"/>
          </a:xfrm>
          <a:prstGeom prst="rect">
            <a:avLst/>
          </a:prstGeom>
          <a:noFill/>
          <a:ln>
            <a:noFill/>
          </a:ln>
        </p:spPr>
      </p:pic>
      <p:pic>
        <p:nvPicPr>
          <p:cNvPr descr=" " id="133" name="Google Shape;133;g2dec458e85c_0_109"/>
          <p:cNvPicPr preferRelativeResize="0"/>
          <p:nvPr/>
        </p:nvPicPr>
        <p:blipFill rotWithShape="1">
          <a:blip r:embed="rId6">
            <a:alphaModFix/>
          </a:blip>
          <a:srcRect b="0" l="0" r="0" t="0"/>
          <a:stretch/>
        </p:blipFill>
        <p:spPr>
          <a:xfrm>
            <a:off x="647781" y="4813300"/>
            <a:ext cx="7150994" cy="2971800"/>
          </a:xfrm>
          <a:prstGeom prst="rect">
            <a:avLst/>
          </a:prstGeom>
          <a:noFill/>
          <a:ln>
            <a:noFill/>
          </a:ln>
        </p:spPr>
      </p:pic>
      <p:sp>
        <p:nvSpPr>
          <p:cNvPr id="134" name="Google Shape;134;g2dec458e85c_0_1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g2dec458e85c_0_10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36" name="Google Shape;136;g2dec458e85c_0_109"/>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2dec458e85c_0_109"/>
          <p:cNvPicPr preferRelativeResize="0"/>
          <p:nvPr/>
        </p:nvPicPr>
        <p:blipFill rotWithShape="1">
          <a:blip r:embed="rId8">
            <a:alphaModFix/>
          </a:blip>
          <a:srcRect b="0" l="0" r="0" t="0"/>
          <a:stretch/>
        </p:blipFill>
        <p:spPr>
          <a:xfrm>
            <a:off x="7113326" y="1384300"/>
            <a:ext cx="989849" cy="1562100"/>
          </a:xfrm>
          <a:prstGeom prst="rect">
            <a:avLst/>
          </a:prstGeom>
          <a:noFill/>
          <a:ln>
            <a:noFill/>
          </a:ln>
        </p:spPr>
      </p:pic>
      <p:sp>
        <p:nvSpPr>
          <p:cNvPr id="138" name="Google Shape;138;g2dec458e85c_0_109"/>
          <p:cNvSpPr/>
          <p:nvPr/>
        </p:nvSpPr>
        <p:spPr>
          <a:xfrm>
            <a:off x="4108964" y="3556000"/>
            <a:ext cx="69987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dec458e85c_0_109"/>
          <p:cNvSpPr/>
          <p:nvPr/>
        </p:nvSpPr>
        <p:spPr>
          <a:xfrm>
            <a:off x="4108964" y="3556000"/>
            <a:ext cx="71679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Unicorn Sightings</a:t>
            </a:r>
            <a:endParaRPr b="0" i="0" sz="4000" u="none" cap="none" strike="noStrike">
              <a:solidFill>
                <a:schemeClr val="dk1"/>
              </a:solidFill>
              <a:latin typeface="Calibri"/>
              <a:ea typeface="Calibri"/>
              <a:cs typeface="Calibri"/>
              <a:sym typeface="Calibri"/>
            </a:endParaRPr>
          </a:p>
        </p:txBody>
      </p:sp>
      <p:sp>
        <p:nvSpPr>
          <p:cNvPr id="140" name="Google Shape;140;g2dec458e85c_0_109"/>
          <p:cNvSpPr/>
          <p:nvPr/>
        </p:nvSpPr>
        <p:spPr>
          <a:xfrm>
            <a:off x="3543743" y="46990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dec458e85c_0_109"/>
          <p:cNvSpPr/>
          <p:nvPr/>
        </p:nvSpPr>
        <p:spPr>
          <a:xfrm>
            <a:off x="3476001" y="46990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2" name="Google Shape;142;g2dec458e85c_0_109"/>
          <p:cNvPicPr preferRelativeResize="0"/>
          <p:nvPr/>
        </p:nvPicPr>
        <p:blipFill rotWithShape="1">
          <a:blip r:embed="rId9">
            <a:alphaModFix/>
          </a:blip>
          <a:srcRect b="0" l="0" r="0" t="0"/>
          <a:stretch/>
        </p:blipFill>
        <p:spPr>
          <a:xfrm>
            <a:off x="3543743" y="7137400"/>
            <a:ext cx="8129016" cy="5461000"/>
          </a:xfrm>
          <a:prstGeom prst="rect">
            <a:avLst/>
          </a:prstGeom>
          <a:noFill/>
          <a:ln>
            <a:noFill/>
          </a:ln>
        </p:spPr>
      </p:pic>
      <p:sp>
        <p:nvSpPr>
          <p:cNvPr id="143" name="Google Shape;143;g2dec458e85c_0_109"/>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2dec458e85c_0_109"/>
          <p:cNvPicPr preferRelativeResize="0"/>
          <p:nvPr/>
        </p:nvPicPr>
        <p:blipFill rotWithShape="1">
          <a:blip r:embed="rId10">
            <a:alphaModFix/>
          </a:blip>
          <a:srcRect b="0" l="0" r="0" t="0"/>
          <a:stretch/>
        </p:blipFill>
        <p:spPr>
          <a:xfrm>
            <a:off x="16241470" y="1384300"/>
            <a:ext cx="973045" cy="1562100"/>
          </a:xfrm>
          <a:prstGeom prst="rect">
            <a:avLst/>
          </a:prstGeom>
          <a:noFill/>
          <a:ln>
            <a:noFill/>
          </a:ln>
        </p:spPr>
      </p:pic>
      <p:sp>
        <p:nvSpPr>
          <p:cNvPr id="145" name="Google Shape;145;g2dec458e85c_0_109"/>
          <p:cNvSpPr/>
          <p:nvPr/>
        </p:nvSpPr>
        <p:spPr>
          <a:xfrm>
            <a:off x="13774872" y="3556000"/>
            <a:ext cx="59061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dec458e85c_0_109"/>
          <p:cNvSpPr/>
          <p:nvPr/>
        </p:nvSpPr>
        <p:spPr>
          <a:xfrm>
            <a:off x="13774872" y="3556000"/>
            <a:ext cx="6075600" cy="7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Dragon Taming</a:t>
            </a:r>
            <a:endParaRPr b="0" i="0" sz="4000" u="none" cap="none" strike="noStrike">
              <a:solidFill>
                <a:schemeClr val="dk1"/>
              </a:solidFill>
              <a:latin typeface="Calibri"/>
              <a:ea typeface="Calibri"/>
              <a:cs typeface="Calibri"/>
              <a:sym typeface="Calibri"/>
            </a:endParaRPr>
          </a:p>
        </p:txBody>
      </p:sp>
      <p:sp>
        <p:nvSpPr>
          <p:cNvPr id="147" name="Google Shape;147;g2dec458e85c_0_109"/>
          <p:cNvSpPr/>
          <p:nvPr/>
        </p:nvSpPr>
        <p:spPr>
          <a:xfrm>
            <a:off x="12663483" y="46990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dec458e85c_0_109"/>
          <p:cNvSpPr/>
          <p:nvPr/>
        </p:nvSpPr>
        <p:spPr>
          <a:xfrm>
            <a:off x="12595741" y="46990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9" name="Google Shape;149;g2dec458e85c_0_109"/>
          <p:cNvPicPr preferRelativeResize="0"/>
          <p:nvPr/>
        </p:nvPicPr>
        <p:blipFill rotWithShape="1">
          <a:blip r:embed="rId11">
            <a:alphaModFix/>
          </a:blip>
          <a:srcRect b="0" l="0" r="0" t="0"/>
          <a:stretch/>
        </p:blipFill>
        <p:spPr>
          <a:xfrm>
            <a:off x="12663483" y="7137400"/>
            <a:ext cx="8129016" cy="5461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154" name="Shape 154"/>
        <p:cNvGrpSpPr/>
        <p:nvPr/>
      </p:nvGrpSpPr>
      <p:grpSpPr>
        <a:xfrm>
          <a:off x="0" y="0"/>
          <a:ext cx="0" cy="0"/>
          <a:chOff x="0" y="0"/>
          <a:chExt cx="0" cy="0"/>
        </a:xfrm>
      </p:grpSpPr>
      <p:pic>
        <p:nvPicPr>
          <p:cNvPr descr=" " id="155" name="Google Shape;155;g2dec458e85c_0_133"/>
          <p:cNvPicPr preferRelativeResize="0"/>
          <p:nvPr/>
        </p:nvPicPr>
        <p:blipFill rotWithShape="1">
          <a:blip r:embed="rId3">
            <a:alphaModFix/>
          </a:blip>
          <a:srcRect b="0" l="0" r="0" t="0"/>
          <a:stretch/>
        </p:blipFill>
        <p:spPr>
          <a:xfrm>
            <a:off x="3556445" y="0"/>
            <a:ext cx="17286861" cy="13716000"/>
          </a:xfrm>
          <a:prstGeom prst="rect">
            <a:avLst/>
          </a:prstGeom>
          <a:noFill/>
          <a:ln>
            <a:noFill/>
          </a:ln>
        </p:spPr>
      </p:pic>
      <p:pic>
        <p:nvPicPr>
          <p:cNvPr descr=" " id="156" name="Google Shape;156;g2dec458e85c_0_133"/>
          <p:cNvPicPr preferRelativeResize="0"/>
          <p:nvPr/>
        </p:nvPicPr>
        <p:blipFill rotWithShape="1">
          <a:blip r:embed="rId4">
            <a:alphaModFix/>
          </a:blip>
          <a:srcRect b="0" l="0" r="0" t="0"/>
          <a:stretch/>
        </p:blipFill>
        <p:spPr>
          <a:xfrm>
            <a:off x="17744118" y="1943100"/>
            <a:ext cx="5868133" cy="2489200"/>
          </a:xfrm>
          <a:prstGeom prst="rect">
            <a:avLst/>
          </a:prstGeom>
          <a:noFill/>
          <a:ln>
            <a:noFill/>
          </a:ln>
        </p:spPr>
      </p:pic>
      <p:pic>
        <p:nvPicPr>
          <p:cNvPr descr=" " id="157" name="Google Shape;157;g2dec458e85c_0_133"/>
          <p:cNvPicPr preferRelativeResize="0"/>
          <p:nvPr/>
        </p:nvPicPr>
        <p:blipFill rotWithShape="1">
          <a:blip r:embed="rId5">
            <a:alphaModFix/>
          </a:blip>
          <a:srcRect b="0" l="0" r="0" t="0"/>
          <a:stretch/>
        </p:blipFill>
        <p:spPr>
          <a:xfrm>
            <a:off x="838305" y="5067300"/>
            <a:ext cx="4305838" cy="1790700"/>
          </a:xfrm>
          <a:prstGeom prst="rect">
            <a:avLst/>
          </a:prstGeom>
          <a:noFill/>
          <a:ln>
            <a:noFill/>
          </a:ln>
        </p:spPr>
      </p:pic>
      <p:sp>
        <p:nvSpPr>
          <p:cNvPr id="158" name="Google Shape;158;g2dec458e85c_0_1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g2dec458e85c_0_13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60" name="Google Shape;160;g2dec458e85c_0_133"/>
          <p:cNvPicPr preferRelativeResize="0"/>
          <p:nvPr/>
        </p:nvPicPr>
        <p:blipFill rotWithShape="1">
          <a:blip r:embed="rId7">
            <a:alphaModFix/>
          </a:blip>
          <a:srcRect b="0" l="0" r="0" t="0"/>
          <a:stretch/>
        </p:blipFill>
        <p:spPr>
          <a:xfrm>
            <a:off x="0" y="1384300"/>
            <a:ext cx="5458634" cy="4437887"/>
          </a:xfrm>
          <a:prstGeom prst="rect">
            <a:avLst/>
          </a:prstGeom>
          <a:noFill/>
          <a:ln>
            <a:noFill/>
          </a:ln>
        </p:spPr>
      </p:pic>
      <p:sp>
        <p:nvSpPr>
          <p:cNvPr id="161" name="Google Shape;161;g2dec458e85c_0_133"/>
          <p:cNvSpPr/>
          <p:nvPr/>
        </p:nvSpPr>
        <p:spPr>
          <a:xfrm>
            <a:off x="5842730" y="4229100"/>
            <a:ext cx="13603500" cy="499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dec458e85c_0_133"/>
          <p:cNvSpPr/>
          <p:nvPr/>
        </p:nvSpPr>
        <p:spPr>
          <a:xfrm>
            <a:off x="5842730" y="4229100"/>
            <a:ext cx="13772700" cy="443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Fantasy is the gateway to the impossible, the land where the ordinary becomes extraordinary, and the impossible becomes possible. It is the realm of the imagination, where anything can happen and everything is possible.</a:t>
            </a:r>
            <a:endParaRPr b="0" i="0" sz="4000" u="none" cap="none" strike="noStrike">
              <a:solidFill>
                <a:schemeClr val="dk1"/>
              </a:solidFill>
              <a:latin typeface="Calibri"/>
              <a:ea typeface="Calibri"/>
              <a:cs typeface="Calibri"/>
              <a:sym typeface="Calibri"/>
            </a:endParaRPr>
          </a:p>
        </p:txBody>
      </p:sp>
      <p:sp>
        <p:nvSpPr>
          <p:cNvPr id="163" name="Google Shape;163;g2dec458e85c_0_133"/>
          <p:cNvSpPr/>
          <p:nvPr/>
        </p:nvSpPr>
        <p:spPr>
          <a:xfrm>
            <a:off x="13590699" y="8801100"/>
            <a:ext cx="5991000" cy="5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yncopate"/>
              <a:buNone/>
            </a:pPr>
            <a:r>
              <a:rPr b="1" i="0" lang="en-US" sz="3200" u="none" cap="none" strike="noStrike">
                <a:solidFill>
                  <a:srgbClr val="0E0E0E"/>
                </a:solidFill>
                <a:latin typeface="Syncopate"/>
                <a:ea typeface="Syncopate"/>
                <a:cs typeface="Syncopate"/>
                <a:sym typeface="Syncopate"/>
              </a:rPr>
              <a:t>The Dream Weaver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168" name="Shape 168"/>
        <p:cNvGrpSpPr/>
        <p:nvPr/>
      </p:nvGrpSpPr>
      <p:grpSpPr>
        <a:xfrm>
          <a:off x="0" y="0"/>
          <a:ext cx="0" cy="0"/>
          <a:chOff x="0" y="0"/>
          <a:chExt cx="0" cy="0"/>
        </a:xfrm>
      </p:grpSpPr>
      <p:pic>
        <p:nvPicPr>
          <p:cNvPr descr=" " id="169" name="Google Shape;169;g2dec458e85c_0_146"/>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170" name="Google Shape;170;g2dec458e85c_0_146"/>
          <p:cNvPicPr preferRelativeResize="0"/>
          <p:nvPr/>
        </p:nvPicPr>
        <p:blipFill rotWithShape="1">
          <a:blip r:embed="rId4">
            <a:alphaModFix/>
          </a:blip>
          <a:srcRect b="0" l="0" r="0" t="0"/>
          <a:stretch/>
        </p:blipFill>
        <p:spPr>
          <a:xfrm>
            <a:off x="0" y="9740900"/>
            <a:ext cx="14746543" cy="3975100"/>
          </a:xfrm>
          <a:prstGeom prst="rect">
            <a:avLst/>
          </a:prstGeom>
          <a:noFill/>
          <a:ln>
            <a:noFill/>
          </a:ln>
        </p:spPr>
      </p:pic>
      <p:pic>
        <p:nvPicPr>
          <p:cNvPr descr=" " id="171" name="Google Shape;171;g2dec458e85c_0_146"/>
          <p:cNvPicPr preferRelativeResize="0"/>
          <p:nvPr/>
        </p:nvPicPr>
        <p:blipFill rotWithShape="1">
          <a:blip r:embed="rId5">
            <a:alphaModFix/>
          </a:blip>
          <a:srcRect b="0" l="0" r="0" t="0"/>
          <a:stretch/>
        </p:blipFill>
        <p:spPr>
          <a:xfrm>
            <a:off x="4001000" y="1701800"/>
            <a:ext cx="3721565" cy="1574800"/>
          </a:xfrm>
          <a:prstGeom prst="rect">
            <a:avLst/>
          </a:prstGeom>
          <a:noFill/>
          <a:ln>
            <a:noFill/>
          </a:ln>
        </p:spPr>
      </p:pic>
      <p:pic>
        <p:nvPicPr>
          <p:cNvPr descr=" " id="172" name="Google Shape;172;g2dec458e85c_0_146"/>
          <p:cNvPicPr preferRelativeResize="0"/>
          <p:nvPr/>
        </p:nvPicPr>
        <p:blipFill rotWithShape="1">
          <a:blip r:embed="rId6">
            <a:alphaModFix/>
          </a:blip>
          <a:srcRect b="0" l="0" r="0" t="0"/>
          <a:stretch/>
        </p:blipFill>
        <p:spPr>
          <a:xfrm>
            <a:off x="17388473" y="4597400"/>
            <a:ext cx="5436279" cy="2260600"/>
          </a:xfrm>
          <a:prstGeom prst="rect">
            <a:avLst/>
          </a:prstGeom>
          <a:noFill/>
          <a:ln>
            <a:noFill/>
          </a:ln>
        </p:spPr>
      </p:pic>
      <p:pic>
        <p:nvPicPr>
          <p:cNvPr descr=" " id="173" name="Google Shape;173;g2dec458e85c_0_146"/>
          <p:cNvPicPr preferRelativeResize="0"/>
          <p:nvPr/>
        </p:nvPicPr>
        <p:blipFill rotWithShape="1">
          <a:blip r:embed="rId7">
            <a:alphaModFix/>
          </a:blip>
          <a:srcRect b="0" l="0" r="0" t="0"/>
          <a:stretch/>
        </p:blipFill>
        <p:spPr>
          <a:xfrm>
            <a:off x="1181248" y="5956300"/>
            <a:ext cx="3505638" cy="1790700"/>
          </a:xfrm>
          <a:prstGeom prst="rect">
            <a:avLst/>
          </a:prstGeom>
          <a:noFill/>
          <a:ln>
            <a:noFill/>
          </a:ln>
        </p:spPr>
      </p:pic>
      <p:sp>
        <p:nvSpPr>
          <p:cNvPr id="174" name="Google Shape;174;g2dec458e85c_0_1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dec458e85c_0_14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76" name="Google Shape;176;g2dec458e85c_0_146"/>
          <p:cNvPicPr preferRelativeResize="0"/>
          <p:nvPr/>
        </p:nvPicPr>
        <p:blipFill rotWithShape="1">
          <a:blip r:embed="rId9">
            <a:alphaModFix/>
          </a:blip>
          <a:srcRect b="0" l="0" r="0" t="0"/>
          <a:stretch/>
        </p:blipFill>
        <p:spPr>
          <a:xfrm>
            <a:off x="8395749" y="1866900"/>
            <a:ext cx="7595549" cy="10147300"/>
          </a:xfrm>
          <a:prstGeom prst="rect">
            <a:avLst/>
          </a:prstGeom>
          <a:noFill/>
          <a:ln>
            <a:noFill/>
          </a:ln>
        </p:spPr>
      </p:pic>
      <p:sp>
        <p:nvSpPr>
          <p:cNvPr id="177" name="Google Shape;177;g2dec458e85c_0_146"/>
          <p:cNvSpPr/>
          <p:nvPr/>
        </p:nvSpPr>
        <p:spPr>
          <a:xfrm>
            <a:off x="3086486" y="1866900"/>
            <a:ext cx="43692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dec458e85c_0_146"/>
          <p:cNvSpPr/>
          <p:nvPr/>
        </p:nvSpPr>
        <p:spPr>
          <a:xfrm>
            <a:off x="3086486" y="1866900"/>
            <a:ext cx="4538700" cy="176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Dragon Taming Technique</a:t>
            </a:r>
            <a:endParaRPr b="0" i="0" sz="4000" u="none" cap="none" strike="noStrike">
              <a:solidFill>
                <a:schemeClr val="dk1"/>
              </a:solidFill>
              <a:latin typeface="Calibri"/>
              <a:ea typeface="Calibri"/>
              <a:cs typeface="Calibri"/>
              <a:sym typeface="Calibri"/>
            </a:endParaRPr>
          </a:p>
        </p:txBody>
      </p:sp>
      <p:sp>
        <p:nvSpPr>
          <p:cNvPr id="179" name="Google Shape;179;g2dec458e85c_0_146"/>
          <p:cNvSpPr/>
          <p:nvPr/>
        </p:nvSpPr>
        <p:spPr>
          <a:xfrm>
            <a:off x="3086486" y="37719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0" name="Google Shape;180;g2dec458e85c_0_146"/>
          <p:cNvSpPr/>
          <p:nvPr/>
        </p:nvSpPr>
        <p:spPr>
          <a:xfrm>
            <a:off x="16931216" y="6527800"/>
            <a:ext cx="43692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dec458e85c_0_146"/>
          <p:cNvSpPr/>
          <p:nvPr/>
        </p:nvSpPr>
        <p:spPr>
          <a:xfrm>
            <a:off x="16931216" y="6527800"/>
            <a:ext cx="4538700" cy="176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000"/>
              <a:buFont typeface="Syncopate"/>
              <a:buNone/>
            </a:pPr>
            <a:r>
              <a:rPr b="1" i="0" lang="en-US" sz="4000" u="none" cap="none" strike="noStrike">
                <a:solidFill>
                  <a:srgbClr val="0E0E0E"/>
                </a:solidFill>
                <a:latin typeface="Syncopate"/>
                <a:ea typeface="Syncopate"/>
                <a:cs typeface="Syncopate"/>
                <a:sym typeface="Syncopate"/>
              </a:rPr>
              <a:t>The Art of Unicorn Sighting</a:t>
            </a:r>
            <a:endParaRPr b="0" i="0" sz="4000" u="none" cap="none" strike="noStrike">
              <a:solidFill>
                <a:schemeClr val="dk1"/>
              </a:solidFill>
              <a:latin typeface="Calibri"/>
              <a:ea typeface="Calibri"/>
              <a:cs typeface="Calibri"/>
              <a:sym typeface="Calibri"/>
            </a:endParaRPr>
          </a:p>
        </p:txBody>
      </p:sp>
      <p:sp>
        <p:nvSpPr>
          <p:cNvPr id="182" name="Google Shape;182;g2dec458e85c_0_146"/>
          <p:cNvSpPr/>
          <p:nvPr/>
        </p:nvSpPr>
        <p:spPr>
          <a:xfrm>
            <a:off x="16931216" y="84328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E1FF"/>
        </a:solidFill>
      </p:bgPr>
    </p:bg>
    <p:spTree>
      <p:nvGrpSpPr>
        <p:cNvPr id="187" name="Shape 187"/>
        <p:cNvGrpSpPr/>
        <p:nvPr/>
      </p:nvGrpSpPr>
      <p:grpSpPr>
        <a:xfrm>
          <a:off x="0" y="0"/>
          <a:ext cx="0" cy="0"/>
          <a:chOff x="0" y="0"/>
          <a:chExt cx="0" cy="0"/>
        </a:xfrm>
      </p:grpSpPr>
      <p:pic>
        <p:nvPicPr>
          <p:cNvPr descr=" " id="188" name="Google Shape;188;g2dec458e85c_0_164"/>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189" name="Google Shape;189;g2dec458e85c_0_164"/>
          <p:cNvPicPr preferRelativeResize="0"/>
          <p:nvPr/>
        </p:nvPicPr>
        <p:blipFill rotWithShape="1">
          <a:blip r:embed="rId4">
            <a:alphaModFix/>
          </a:blip>
          <a:srcRect b="0" l="0" r="0" t="0"/>
          <a:stretch/>
        </p:blipFill>
        <p:spPr>
          <a:xfrm>
            <a:off x="0" y="6438900"/>
            <a:ext cx="15953194" cy="7277100"/>
          </a:xfrm>
          <a:prstGeom prst="rect">
            <a:avLst/>
          </a:prstGeom>
          <a:noFill/>
          <a:ln>
            <a:noFill/>
          </a:ln>
        </p:spPr>
      </p:pic>
      <p:pic>
        <p:nvPicPr>
          <p:cNvPr descr=" " id="190" name="Google Shape;190;g2dec458e85c_0_164"/>
          <p:cNvPicPr preferRelativeResize="0"/>
          <p:nvPr/>
        </p:nvPicPr>
        <p:blipFill rotWithShape="1">
          <a:blip r:embed="rId5">
            <a:alphaModFix/>
          </a:blip>
          <a:srcRect b="0" l="0" r="0" t="0"/>
          <a:stretch/>
        </p:blipFill>
        <p:spPr>
          <a:xfrm>
            <a:off x="469959" y="927100"/>
            <a:ext cx="5309264" cy="2247900"/>
          </a:xfrm>
          <a:prstGeom prst="rect">
            <a:avLst/>
          </a:prstGeom>
          <a:noFill/>
          <a:ln>
            <a:noFill/>
          </a:ln>
        </p:spPr>
      </p:pic>
      <p:pic>
        <p:nvPicPr>
          <p:cNvPr descr=" " id="191" name="Google Shape;191;g2dec458e85c_0_164"/>
          <p:cNvPicPr preferRelativeResize="0"/>
          <p:nvPr/>
        </p:nvPicPr>
        <p:blipFill rotWithShape="1">
          <a:blip r:embed="rId6">
            <a:alphaModFix/>
          </a:blip>
          <a:srcRect b="0" l="0" r="0" t="0"/>
          <a:stretch/>
        </p:blipFill>
        <p:spPr>
          <a:xfrm>
            <a:off x="8471959" y="4279900"/>
            <a:ext cx="3721565" cy="1574800"/>
          </a:xfrm>
          <a:prstGeom prst="rect">
            <a:avLst/>
          </a:prstGeom>
          <a:noFill/>
          <a:ln>
            <a:noFill/>
          </a:ln>
        </p:spPr>
      </p:pic>
      <p:pic>
        <p:nvPicPr>
          <p:cNvPr descr=" " id="192" name="Google Shape;192;g2dec458e85c_0_164"/>
          <p:cNvPicPr preferRelativeResize="0"/>
          <p:nvPr/>
        </p:nvPicPr>
        <p:blipFill rotWithShape="1">
          <a:blip r:embed="rId7">
            <a:alphaModFix/>
          </a:blip>
          <a:srcRect b="0" l="0" r="0" t="0"/>
          <a:stretch/>
        </p:blipFill>
        <p:spPr>
          <a:xfrm>
            <a:off x="18887261" y="990600"/>
            <a:ext cx="5106038" cy="2120900"/>
          </a:xfrm>
          <a:prstGeom prst="rect">
            <a:avLst/>
          </a:prstGeom>
          <a:noFill/>
          <a:ln>
            <a:noFill/>
          </a:ln>
        </p:spPr>
      </p:pic>
      <p:sp>
        <p:nvSpPr>
          <p:cNvPr id="193" name="Google Shape;193;g2dec458e85c_0_164"/>
          <p:cNvSpPr/>
          <p:nvPr/>
        </p:nvSpPr>
        <p:spPr>
          <a:xfrm>
            <a:off x="2125399" y="749300"/>
            <a:ext cx="20148900" cy="197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26994"/>
              </a:buClr>
              <a:buSzPts val="6400"/>
              <a:buFont typeface="Syncopate"/>
              <a:buNone/>
            </a:pPr>
            <a:r>
              <a:rPr b="1" i="0" lang="en-US" sz="6400" u="none" cap="none" strike="noStrike">
                <a:solidFill>
                  <a:srgbClr val="226994"/>
                </a:solidFill>
                <a:latin typeface="Syncopate"/>
                <a:ea typeface="Syncopate"/>
                <a:cs typeface="Syncopate"/>
                <a:sym typeface="Syncopate"/>
              </a:rPr>
              <a:t>The Magic of Dragons: A Research</a:t>
            </a:r>
            <a:endParaRPr b="0" i="0" sz="6400" u="none" cap="none" strike="noStrike">
              <a:solidFill>
                <a:schemeClr val="dk1"/>
              </a:solidFill>
              <a:latin typeface="Calibri"/>
              <a:ea typeface="Calibri"/>
              <a:cs typeface="Calibri"/>
              <a:sym typeface="Calibri"/>
            </a:endParaRPr>
          </a:p>
        </p:txBody>
      </p:sp>
      <p:sp>
        <p:nvSpPr>
          <p:cNvPr id="194" name="Google Shape;194;g2dec458e85c_0_164"/>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dec458e85c_0_164"/>
          <p:cNvSpPr/>
          <p:nvPr/>
        </p:nvSpPr>
        <p:spPr>
          <a:xfrm>
            <a:off x="2146568" y="4025900"/>
            <a:ext cx="8205300" cy="8204100"/>
          </a:xfrm>
          <a:prstGeom prst="ellipse">
            <a:avLst/>
          </a:prstGeom>
          <a:solidFill>
            <a:srgbClr val="3785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dec458e85c_0_164"/>
          <p:cNvSpPr/>
          <p:nvPr/>
        </p:nvSpPr>
        <p:spPr>
          <a:xfrm>
            <a:off x="3175397" y="5918200"/>
            <a:ext cx="6160200" cy="6159600"/>
          </a:xfrm>
          <a:prstGeom prst="ellipse">
            <a:avLst/>
          </a:prstGeom>
          <a:solidFill>
            <a:srgbClr val="C8E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dec458e85c_0_164"/>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dec458e85c_0_164"/>
          <p:cNvSpPr/>
          <p:nvPr/>
        </p:nvSpPr>
        <p:spPr>
          <a:xfrm>
            <a:off x="5364304" y="4677833"/>
            <a:ext cx="1757100" cy="702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000"/>
              <a:buFont typeface="Syncopate"/>
              <a:buNone/>
            </a:pPr>
            <a:r>
              <a:rPr b="1" i="0" lang="en-US" sz="4000" u="none" cap="none" strike="noStrike">
                <a:solidFill>
                  <a:srgbClr val="FFFFFF"/>
                </a:solidFill>
                <a:latin typeface="Syncopate"/>
                <a:ea typeface="Syncopate"/>
                <a:cs typeface="Syncopate"/>
                <a:sym typeface="Syncopate"/>
              </a:rPr>
              <a:t>6.7M</a:t>
            </a:r>
            <a:endParaRPr b="0" i="0" sz="4000" u="none" cap="none" strike="noStrike">
              <a:solidFill>
                <a:schemeClr val="dk1"/>
              </a:solidFill>
              <a:latin typeface="Calibri"/>
              <a:ea typeface="Calibri"/>
              <a:cs typeface="Calibri"/>
              <a:sym typeface="Calibri"/>
            </a:endParaRPr>
          </a:p>
        </p:txBody>
      </p:sp>
      <p:sp>
        <p:nvSpPr>
          <p:cNvPr id="199" name="Google Shape;199;g2dec458e85c_0_164"/>
          <p:cNvSpPr/>
          <p:nvPr/>
        </p:nvSpPr>
        <p:spPr>
          <a:xfrm>
            <a:off x="5364304" y="9491133"/>
            <a:ext cx="1769700" cy="702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785CF"/>
              </a:buClr>
              <a:buSzPts val="4000"/>
              <a:buFont typeface="Syncopate"/>
              <a:buNone/>
            </a:pPr>
            <a:r>
              <a:rPr b="1" i="0" lang="en-US" sz="4000" u="none" cap="none" strike="noStrike">
                <a:solidFill>
                  <a:srgbClr val="3785CF"/>
                </a:solidFill>
                <a:latin typeface="Syncopate"/>
                <a:ea typeface="Syncopate"/>
                <a:cs typeface="Syncopate"/>
                <a:sym typeface="Syncopate"/>
              </a:rPr>
              <a:t>2.3M</a:t>
            </a:r>
            <a:endParaRPr b="0" i="0" sz="4000" u="none" cap="none" strike="noStrike">
              <a:solidFill>
                <a:schemeClr val="dk1"/>
              </a:solidFill>
              <a:latin typeface="Calibri"/>
              <a:ea typeface="Calibri"/>
              <a:cs typeface="Calibri"/>
              <a:sym typeface="Calibri"/>
            </a:endParaRPr>
          </a:p>
        </p:txBody>
      </p:sp>
      <p:sp>
        <p:nvSpPr>
          <p:cNvPr id="200" name="Google Shape;200;g2dec458e85c_0_164"/>
          <p:cNvSpPr/>
          <p:nvPr/>
        </p:nvSpPr>
        <p:spPr>
          <a:xfrm>
            <a:off x="5364304" y="6557433"/>
            <a:ext cx="1782600" cy="702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785CF"/>
              </a:buClr>
              <a:buSzPts val="4000"/>
              <a:buFont typeface="Syncopate"/>
              <a:buNone/>
            </a:pPr>
            <a:r>
              <a:rPr b="1" i="0" lang="en-US" sz="4000" u="none" cap="none" strike="noStrike">
                <a:solidFill>
                  <a:srgbClr val="3785CF"/>
                </a:solidFill>
                <a:latin typeface="Syncopate"/>
                <a:ea typeface="Syncopate"/>
                <a:cs typeface="Syncopate"/>
                <a:sym typeface="Syncopate"/>
              </a:rPr>
              <a:t>4.4M</a:t>
            </a:r>
            <a:endParaRPr b="0" i="0" sz="4000" u="none" cap="none" strike="noStrike">
              <a:solidFill>
                <a:schemeClr val="dk1"/>
              </a:solidFill>
              <a:latin typeface="Calibri"/>
              <a:ea typeface="Calibri"/>
              <a:cs typeface="Calibri"/>
              <a:sym typeface="Calibri"/>
            </a:endParaRPr>
          </a:p>
        </p:txBody>
      </p:sp>
      <p:sp>
        <p:nvSpPr>
          <p:cNvPr id="201" name="Google Shape;201;g2dec458e85c_0_1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dec458e85c_0_16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03" name="Google Shape;203;g2dec458e85c_0_164"/>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dec458e85c_0_164"/>
          <p:cNvPicPr preferRelativeResize="0"/>
          <p:nvPr/>
        </p:nvPicPr>
        <p:blipFill rotWithShape="1">
          <a:blip r:embed="rId9">
            <a:alphaModFix/>
          </a:blip>
          <a:srcRect b="0" l="0" r="0" t="0"/>
          <a:stretch/>
        </p:blipFill>
        <p:spPr>
          <a:xfrm>
            <a:off x="12638080" y="3594100"/>
            <a:ext cx="1204319" cy="1117600"/>
          </a:xfrm>
          <a:prstGeom prst="rect">
            <a:avLst/>
          </a:prstGeom>
          <a:noFill/>
          <a:ln>
            <a:noFill/>
          </a:ln>
        </p:spPr>
      </p:pic>
      <p:sp>
        <p:nvSpPr>
          <p:cNvPr id="205" name="Google Shape;205;g2dec458e85c_0_164"/>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dec458e85c_0_164"/>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7" name="Google Shape;207;g2dec458e85c_0_164"/>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dec458e85c_0_164"/>
          <p:cNvPicPr preferRelativeResize="0"/>
          <p:nvPr/>
        </p:nvPicPr>
        <p:blipFill rotWithShape="1">
          <a:blip r:embed="rId10">
            <a:alphaModFix/>
          </a:blip>
          <a:srcRect b="0" l="0" r="0" t="0"/>
          <a:stretch/>
        </p:blipFill>
        <p:spPr>
          <a:xfrm>
            <a:off x="12638080" y="6946900"/>
            <a:ext cx="1073269" cy="1117600"/>
          </a:xfrm>
          <a:prstGeom prst="rect">
            <a:avLst/>
          </a:prstGeom>
          <a:noFill/>
          <a:ln>
            <a:noFill/>
          </a:ln>
        </p:spPr>
      </p:pic>
      <p:sp>
        <p:nvSpPr>
          <p:cNvPr id="209" name="Google Shape;209;g2dec458e85c_0_164"/>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dec458e85c_0_164"/>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11" name="Google Shape;211;g2dec458e85c_0_164"/>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dec458e85c_0_164"/>
          <p:cNvPicPr preferRelativeResize="0"/>
          <p:nvPr/>
        </p:nvPicPr>
        <p:blipFill rotWithShape="1">
          <a:blip r:embed="rId11">
            <a:alphaModFix/>
          </a:blip>
          <a:srcRect b="0" l="0" r="0" t="0"/>
          <a:stretch/>
        </p:blipFill>
        <p:spPr>
          <a:xfrm>
            <a:off x="12638080" y="10299700"/>
            <a:ext cx="1034190" cy="1117600"/>
          </a:xfrm>
          <a:prstGeom prst="rect">
            <a:avLst/>
          </a:prstGeom>
          <a:noFill/>
          <a:ln>
            <a:noFill/>
          </a:ln>
        </p:spPr>
      </p:pic>
      <p:sp>
        <p:nvSpPr>
          <p:cNvPr id="213" name="Google Shape;213;g2dec458e85c_0_164"/>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dec458e85c_0_164"/>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2024-05-21T02:53:37Z</dcterms:created>
  <dc:creator>PptxGenJS</dc:creator>
</cp:coreProperties>
</file>