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Lst>
  <p:sldSz cy="10287000" cx="18288000"/>
  <p:notesSz cx="10287000" cy="18288000"/>
  <p:embeddedFontLst>
    <p:embeddedFont>
      <p:font typeface="Inter"/>
      <p:regular r:id="rId28"/>
      <p:bold r:id="rId29"/>
      <p:italic r:id="rId30"/>
      <p:boldItalic r:id="rId31"/>
    </p:embeddedFont>
    <p:embeddedFont>
      <p:font typeface="Poppins"/>
      <p:regular r:id="rId32"/>
      <p:bold r:id="rId33"/>
      <p:italic r:id="rId34"/>
      <p:boldItalic r:id="rId35"/>
    </p:embeddedFont>
    <p:embeddedFont>
      <p:font typeface="Lato"/>
      <p:regular r:id="rId36"/>
      <p:bold r:id="rId37"/>
      <p:italic r:id="rId38"/>
      <p:boldItalic r:id="rId39"/>
    </p:embeddedFont>
    <p:embeddedFont>
      <p:font typeface="Montserrat"/>
      <p:regular r:id="rId40"/>
      <p:bold r:id="rId41"/>
      <p:italic r:id="rId42"/>
      <p:boldItalic r:id="rId43"/>
    </p:embeddedFont>
    <p:embeddedFont>
      <p:font typeface="MuseoModerno Black"/>
      <p:bold r:id="rId44"/>
      <p:boldItalic r:id="rId45"/>
    </p:embeddedFont>
    <p:embeddedFont>
      <p:font typeface="Poppins SemiBold"/>
      <p:regular r:id="rId46"/>
      <p:bold r:id="rId47"/>
      <p:italic r:id="rId48"/>
      <p:boldItalic r:id="rId4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0" roundtripDataSignature="AMtx7miZ7CvdBmyX5yhiSrbeJaSoIt4+G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Montserrat-regular.fntdata"/><Relationship Id="rId42" Type="http://schemas.openxmlformats.org/officeDocument/2006/relationships/font" Target="fonts/Montserrat-italic.fntdata"/><Relationship Id="rId41" Type="http://schemas.openxmlformats.org/officeDocument/2006/relationships/font" Target="fonts/Montserrat-bold.fntdata"/><Relationship Id="rId44" Type="http://schemas.openxmlformats.org/officeDocument/2006/relationships/font" Target="fonts/MuseoModernoBlack-bold.fntdata"/><Relationship Id="rId43" Type="http://schemas.openxmlformats.org/officeDocument/2006/relationships/font" Target="fonts/Montserrat-boldItalic.fntdata"/><Relationship Id="rId46" Type="http://schemas.openxmlformats.org/officeDocument/2006/relationships/font" Target="fonts/PoppinsSemiBold-regular.fntdata"/><Relationship Id="rId45" Type="http://schemas.openxmlformats.org/officeDocument/2006/relationships/font" Target="fonts/MuseoModernoBlack-bold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font" Target="fonts/PoppinsSemiBold-italic.fntdata"/><Relationship Id="rId47" Type="http://schemas.openxmlformats.org/officeDocument/2006/relationships/font" Target="fonts/PoppinsSemiBold-bold.fntdata"/><Relationship Id="rId49" Type="http://schemas.openxmlformats.org/officeDocument/2006/relationships/font" Target="fonts/PoppinsSemiBold-bold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Inter-boldItalic.fntdata"/><Relationship Id="rId30" Type="http://schemas.openxmlformats.org/officeDocument/2006/relationships/font" Target="fonts/Inter-italic.fntdata"/><Relationship Id="rId33" Type="http://schemas.openxmlformats.org/officeDocument/2006/relationships/font" Target="fonts/Poppins-bold.fntdata"/><Relationship Id="rId32" Type="http://schemas.openxmlformats.org/officeDocument/2006/relationships/font" Target="fonts/Poppins-regular.fntdata"/><Relationship Id="rId35" Type="http://schemas.openxmlformats.org/officeDocument/2006/relationships/font" Target="fonts/Poppins-boldItalic.fntdata"/><Relationship Id="rId34" Type="http://schemas.openxmlformats.org/officeDocument/2006/relationships/font" Target="fonts/Poppins-italic.fntdata"/><Relationship Id="rId37" Type="http://schemas.openxmlformats.org/officeDocument/2006/relationships/font" Target="fonts/Lato-bold.fntdata"/><Relationship Id="rId36" Type="http://schemas.openxmlformats.org/officeDocument/2006/relationships/font" Target="fonts/Lato-regular.fntdata"/><Relationship Id="rId39" Type="http://schemas.openxmlformats.org/officeDocument/2006/relationships/font" Target="fonts/Lato-boldItalic.fntdata"/><Relationship Id="rId38" Type="http://schemas.openxmlformats.org/officeDocument/2006/relationships/font" Target="fonts/Lato-italic.fntdata"/><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font" Target="fonts/Inter-regular.fntdata"/><Relationship Id="rId27" Type="http://schemas.openxmlformats.org/officeDocument/2006/relationships/slide" Target="slides/slide23.xml"/><Relationship Id="rId29" Type="http://schemas.openxmlformats.org/officeDocument/2006/relationships/font" Target="fonts/Inter-bold.fntdata"/><Relationship Id="rId50" Type="http://customschemas.google.com/relationships/presentationmetadata" Target="meta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g3fa2be30b66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g3fa2be30b66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 name="Google Shape;14;g3fa2be30b66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 name="Shape 26"/>
        <p:cNvGrpSpPr/>
        <p:nvPr/>
      </p:nvGrpSpPr>
      <p:grpSpPr>
        <a:xfrm>
          <a:off x="0" y="0"/>
          <a:ext cx="0" cy="0"/>
          <a:chOff x="0" y="0"/>
          <a:chExt cx="0" cy="0"/>
        </a:xfrm>
      </p:grpSpPr>
      <p:sp>
        <p:nvSpPr>
          <p:cNvPr id="27" name="Google Shape;27;g3fa2be30b66_0_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 name="Google Shape;28;g3fa2be30b66_0_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 name="Google Shape;29;g3fa2be30b66_0_1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 name="Shape 41"/>
        <p:cNvGrpSpPr/>
        <p:nvPr/>
      </p:nvGrpSpPr>
      <p:grpSpPr>
        <a:xfrm>
          <a:off x="0" y="0"/>
          <a:ext cx="0" cy="0"/>
          <a:chOff x="0" y="0"/>
          <a:chExt cx="0" cy="0"/>
        </a:xfrm>
      </p:grpSpPr>
      <p:sp>
        <p:nvSpPr>
          <p:cNvPr id="42" name="Google Shape;42;g3fa2be30b66_0_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 name="Google Shape;43;g3fa2be30b66_0_2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 name="Google Shape;44;g3fa2be30b66_0_2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3fa2be30b66_0_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4" name="Google Shape;84;g3fa2be30b66_0_6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5" name="Google Shape;85;g3fa2be30b66_0_6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3fa2be30b66_0_8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0" name="Google Shape;100;g3fa2be30b66_0_8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1" name="Google Shape;101;g3fa2be30b66_0_8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3fa2be30b66_0_10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3" name="Google Shape;123;g3fa2be30b66_0_10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4" name="Google Shape;124;g3fa2be30b66_0_10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3fa2be30b66_0_1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9" name="Google Shape;139;g3fa2be30b66_0_12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0" name="Google Shape;140;g3fa2be30b66_0_12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3fa2be30b66_0_1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7" name="Google Shape;167;g3fa2be30b66_0_14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8" name="Google Shape;168;g3fa2be30b66_0_14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3fa2be30b66_0_1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6" name="Google Shape;196;g3fa2be30b66_0_17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7" name="Google Shape;197;g3fa2be30b66_0_17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3fa2be30b66_0_2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4" name="Google Shape;244;g3fa2be30b66_0_22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5" name="Google Shape;245;g3fa2be30b66_0_22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3fa2be30b66_0_2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0" name="Google Shape;270;g3fa2be30b66_0_24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1" name="Google Shape;271;g3fa2be30b66_0_24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3fa2be30b66_0_2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7" name="Google Shape;287;g3fa2be30b66_0_26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8" name="Google Shape;288;g3fa2be30b66_0_26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3fa2be30b66_0_28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7" name="Google Shape;307;g3fa2be30b66_0_28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8" name="Google Shape;308;g3fa2be30b66_0_28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g3fa2be30b66_0_3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4" name="Google Shape;374;g3fa2be30b66_0_34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5" name="Google Shape;375;g3fa2be30b66_0_34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g3fa2be30b66_0_3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2" name="Google Shape;392;g3fa2be30b66_0_36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3" name="Google Shape;393;g3fa2be30b66_0_36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3fa2be30b66_0_38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1" name="Google Shape;411;g3fa2be30b66_0_38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2" name="Google Shape;412;g3fa2be30b66_0_38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g3fa2be30b66_0_40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1" name="Google Shape;431;g3fa2be30b66_0_40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2" name="Google Shape;432;g3fa2be30b66_0_40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g3fa2be30b66_0_4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1" name="Google Shape;441;g3fa2be30b66_0_41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2" name="Google Shape;442;g3fa2be30b66_0_41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g3fa2be30b66_0_4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4" name="Google Shape;464;g3fa2be30b66_0_43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5" name="Google Shape;465;g3fa2be30b66_0_43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g3fa2be30b66_0_48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2" name="Google Shape;512;g3fa2be30b66_0_48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3" name="Google Shape;513;g3fa2be30b66_0_48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g3fa2be30b66_0_5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5" name="Google Shape;545;g3fa2be30b66_0_51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6" name="Google Shape;546;g3fa2be30b66_0_51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g3fa2be30b66_0_5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9" name="Google Shape;569;g3fa2be30b66_0_53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0" name="Google Shape;570;g3fa2be30b66_0_53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0" name="Shape 660"/>
        <p:cNvGrpSpPr/>
        <p:nvPr/>
      </p:nvGrpSpPr>
      <p:grpSpPr>
        <a:xfrm>
          <a:off x="0" y="0"/>
          <a:ext cx="0" cy="0"/>
          <a:chOff x="0" y="0"/>
          <a:chExt cx="0" cy="0"/>
        </a:xfrm>
      </p:grpSpPr>
      <p:sp>
        <p:nvSpPr>
          <p:cNvPr id="661" name="Google Shape;661;g3fa2be30b66_0_6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2" name="Google Shape;662;g3fa2be30b66_0_62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3" name="Google Shape;663;g3fa2be30b66_0_62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14.png"/><Relationship Id="rId5" Type="http://schemas.openxmlformats.org/officeDocument/2006/relationships/image" Target="../media/image2.png"/><Relationship Id="rId6" Type="http://schemas.openxmlformats.org/officeDocument/2006/relationships/image" Target="../media/image9.png"/><Relationship Id="rId7" Type="http://schemas.openxmlformats.org/officeDocument/2006/relationships/image" Target="../media/image10.png"/><Relationship Id="rId8" Type="http://schemas.openxmlformats.org/officeDocument/2006/relationships/image" Target="../media/image1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5.png"/><Relationship Id="rId4" Type="http://schemas.openxmlformats.org/officeDocument/2006/relationships/image" Target="../media/image7.png"/><Relationship Id="rId5" Type="http://schemas.openxmlformats.org/officeDocument/2006/relationships/image" Target="../media/image4.png"/><Relationship Id="rId6" Type="http://schemas.openxmlformats.org/officeDocument/2006/relationships/image" Target="../media/image26.png"/><Relationship Id="rId7" Type="http://schemas.openxmlformats.org/officeDocument/2006/relationships/image" Target="../media/image10.png"/><Relationship Id="rId8" Type="http://schemas.openxmlformats.org/officeDocument/2006/relationships/image" Target="../media/image1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83.png"/><Relationship Id="rId4" Type="http://schemas.openxmlformats.org/officeDocument/2006/relationships/image" Target="../media/image15.png"/><Relationship Id="rId5" Type="http://schemas.openxmlformats.org/officeDocument/2006/relationships/image" Target="../media/image13.png"/><Relationship Id="rId6" Type="http://schemas.openxmlformats.org/officeDocument/2006/relationships/image" Target="../media/image12.png"/><Relationship Id="rId7" Type="http://schemas.openxmlformats.org/officeDocument/2006/relationships/image" Target="../media/image8.png"/><Relationship Id="rId8" Type="http://schemas.openxmlformats.org/officeDocument/2006/relationships/image" Target="../media/image6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1.png"/><Relationship Id="rId4" Type="http://schemas.openxmlformats.org/officeDocument/2006/relationships/image" Target="../media/image6.png"/><Relationship Id="rId5" Type="http://schemas.openxmlformats.org/officeDocument/2006/relationships/image" Target="../media/image31.png"/><Relationship Id="rId6" Type="http://schemas.openxmlformats.org/officeDocument/2006/relationships/image" Target="../media/image24.png"/><Relationship Id="rId7"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png"/><Relationship Id="rId4" Type="http://schemas.openxmlformats.org/officeDocument/2006/relationships/image" Target="../media/image14.png"/><Relationship Id="rId10" Type="http://schemas.openxmlformats.org/officeDocument/2006/relationships/image" Target="../media/image41.png"/><Relationship Id="rId9" Type="http://schemas.openxmlformats.org/officeDocument/2006/relationships/image" Target="../media/image40.png"/><Relationship Id="rId5" Type="http://schemas.openxmlformats.org/officeDocument/2006/relationships/image" Target="../media/image2.png"/><Relationship Id="rId6" Type="http://schemas.openxmlformats.org/officeDocument/2006/relationships/image" Target="../media/image9.png"/><Relationship Id="rId7" Type="http://schemas.openxmlformats.org/officeDocument/2006/relationships/image" Target="../media/image10.png"/><Relationship Id="rId8" Type="http://schemas.openxmlformats.org/officeDocument/2006/relationships/image" Target="../media/image4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5.png"/><Relationship Id="rId4" Type="http://schemas.openxmlformats.org/officeDocument/2006/relationships/image" Target="../media/image7.png"/><Relationship Id="rId5" Type="http://schemas.openxmlformats.org/officeDocument/2006/relationships/image" Target="../media/image4.png"/><Relationship Id="rId6" Type="http://schemas.openxmlformats.org/officeDocument/2006/relationships/image" Target="../media/image26.png"/><Relationship Id="rId7" Type="http://schemas.openxmlformats.org/officeDocument/2006/relationships/image" Target="../media/image10.png"/><Relationship Id="rId8" Type="http://schemas.openxmlformats.org/officeDocument/2006/relationships/image" Target="../media/image3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1.png"/><Relationship Id="rId4" Type="http://schemas.openxmlformats.org/officeDocument/2006/relationships/image" Target="../media/image6.png"/><Relationship Id="rId10" Type="http://schemas.openxmlformats.org/officeDocument/2006/relationships/image" Target="../media/image56.png"/><Relationship Id="rId9" Type="http://schemas.openxmlformats.org/officeDocument/2006/relationships/image" Target="../media/image37.png"/><Relationship Id="rId5" Type="http://schemas.openxmlformats.org/officeDocument/2006/relationships/image" Target="../media/image31.png"/><Relationship Id="rId6" Type="http://schemas.openxmlformats.org/officeDocument/2006/relationships/image" Target="../media/image24.png"/><Relationship Id="rId7" Type="http://schemas.openxmlformats.org/officeDocument/2006/relationships/image" Target="../media/image10.png"/><Relationship Id="rId8" Type="http://schemas.openxmlformats.org/officeDocument/2006/relationships/image" Target="../media/image4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83.png"/><Relationship Id="rId4" Type="http://schemas.openxmlformats.org/officeDocument/2006/relationships/image" Target="../media/image15.png"/><Relationship Id="rId10" Type="http://schemas.openxmlformats.org/officeDocument/2006/relationships/image" Target="../media/image76.png"/><Relationship Id="rId9" Type="http://schemas.openxmlformats.org/officeDocument/2006/relationships/image" Target="../media/image51.png"/><Relationship Id="rId5" Type="http://schemas.openxmlformats.org/officeDocument/2006/relationships/image" Target="../media/image13.png"/><Relationship Id="rId6" Type="http://schemas.openxmlformats.org/officeDocument/2006/relationships/image" Target="../media/image12.png"/><Relationship Id="rId7" Type="http://schemas.openxmlformats.org/officeDocument/2006/relationships/image" Target="../media/image10.png"/><Relationship Id="rId8" Type="http://schemas.openxmlformats.org/officeDocument/2006/relationships/image" Target="../media/image7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1.png"/><Relationship Id="rId4" Type="http://schemas.openxmlformats.org/officeDocument/2006/relationships/image" Target="../media/image6.png"/><Relationship Id="rId5" Type="http://schemas.openxmlformats.org/officeDocument/2006/relationships/image" Target="../media/image31.png"/><Relationship Id="rId6" Type="http://schemas.openxmlformats.org/officeDocument/2006/relationships/image" Target="../media/image24.png"/><Relationship Id="rId7"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3.png"/><Relationship Id="rId4" Type="http://schemas.openxmlformats.org/officeDocument/2006/relationships/image" Target="../media/image14.png"/><Relationship Id="rId5" Type="http://schemas.openxmlformats.org/officeDocument/2006/relationships/image" Target="../media/image2.png"/><Relationship Id="rId6" Type="http://schemas.openxmlformats.org/officeDocument/2006/relationships/image" Target="../media/image9.png"/><Relationship Id="rId7" Type="http://schemas.openxmlformats.org/officeDocument/2006/relationships/image" Target="../media/image10.png"/><Relationship Id="rId8" Type="http://schemas.openxmlformats.org/officeDocument/2006/relationships/image" Target="../media/image8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5.png"/><Relationship Id="rId4" Type="http://schemas.openxmlformats.org/officeDocument/2006/relationships/image" Target="../media/image7.png"/><Relationship Id="rId5" Type="http://schemas.openxmlformats.org/officeDocument/2006/relationships/image" Target="../media/image4.png"/><Relationship Id="rId6" Type="http://schemas.openxmlformats.org/officeDocument/2006/relationships/image" Target="../media/image26.png"/><Relationship Id="rId7"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83.png"/><Relationship Id="rId4" Type="http://schemas.openxmlformats.org/officeDocument/2006/relationships/image" Target="../media/image15.png"/><Relationship Id="rId5" Type="http://schemas.openxmlformats.org/officeDocument/2006/relationships/image" Target="../media/image13.png"/><Relationship Id="rId6" Type="http://schemas.openxmlformats.org/officeDocument/2006/relationships/image" Target="../media/image12.png"/><Relationship Id="rId7" Type="http://schemas.openxmlformats.org/officeDocument/2006/relationships/image" Target="../media/image10.png"/></Relationships>
</file>

<file path=ppt/slides/_rels/slide13.xml.rels><?xml version="1.0" encoding="UTF-8" standalone="yes"?><Relationships xmlns="http://schemas.openxmlformats.org/package/2006/relationships"><Relationship Id="rId11" Type="http://schemas.openxmlformats.org/officeDocument/2006/relationships/image" Target="../media/image114.png"/><Relationship Id="rId10" Type="http://schemas.openxmlformats.org/officeDocument/2006/relationships/image" Target="../media/image87.png"/><Relationship Id="rId13" Type="http://schemas.openxmlformats.org/officeDocument/2006/relationships/image" Target="../media/image91.png"/><Relationship Id="rId12" Type="http://schemas.openxmlformats.org/officeDocument/2006/relationships/image" Target="../media/image111.png"/><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3.png"/><Relationship Id="rId4" Type="http://schemas.openxmlformats.org/officeDocument/2006/relationships/image" Target="../media/image14.png"/><Relationship Id="rId9" Type="http://schemas.openxmlformats.org/officeDocument/2006/relationships/image" Target="../media/image79.png"/><Relationship Id="rId15" Type="http://schemas.openxmlformats.org/officeDocument/2006/relationships/image" Target="../media/image88.png"/><Relationship Id="rId14" Type="http://schemas.openxmlformats.org/officeDocument/2006/relationships/image" Target="../media/image86.png"/><Relationship Id="rId17" Type="http://schemas.openxmlformats.org/officeDocument/2006/relationships/image" Target="../media/image108.png"/><Relationship Id="rId16" Type="http://schemas.openxmlformats.org/officeDocument/2006/relationships/image" Target="../media/image107.png"/><Relationship Id="rId5" Type="http://schemas.openxmlformats.org/officeDocument/2006/relationships/image" Target="../media/image2.png"/><Relationship Id="rId6" Type="http://schemas.openxmlformats.org/officeDocument/2006/relationships/image" Target="../media/image9.png"/><Relationship Id="rId18" Type="http://schemas.openxmlformats.org/officeDocument/2006/relationships/image" Target="../media/image174.png"/><Relationship Id="rId7" Type="http://schemas.openxmlformats.org/officeDocument/2006/relationships/image" Target="../media/image10.png"/><Relationship Id="rId8" Type="http://schemas.openxmlformats.org/officeDocument/2006/relationships/image" Target="../media/image17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5.png"/><Relationship Id="rId4" Type="http://schemas.openxmlformats.org/officeDocument/2006/relationships/image" Target="../media/image7.png"/><Relationship Id="rId9" Type="http://schemas.openxmlformats.org/officeDocument/2006/relationships/image" Target="../media/image117.png"/><Relationship Id="rId5" Type="http://schemas.openxmlformats.org/officeDocument/2006/relationships/image" Target="../media/image4.png"/><Relationship Id="rId6" Type="http://schemas.openxmlformats.org/officeDocument/2006/relationships/image" Target="../media/image26.png"/><Relationship Id="rId7" Type="http://schemas.openxmlformats.org/officeDocument/2006/relationships/image" Target="../media/image10.png"/><Relationship Id="rId8" Type="http://schemas.openxmlformats.org/officeDocument/2006/relationships/image" Target="../media/image10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83.png"/><Relationship Id="rId4" Type="http://schemas.openxmlformats.org/officeDocument/2006/relationships/image" Target="../media/image15.png"/><Relationship Id="rId9" Type="http://schemas.openxmlformats.org/officeDocument/2006/relationships/image" Target="../media/image133.png"/><Relationship Id="rId5" Type="http://schemas.openxmlformats.org/officeDocument/2006/relationships/image" Target="../media/image13.png"/><Relationship Id="rId6" Type="http://schemas.openxmlformats.org/officeDocument/2006/relationships/image" Target="../media/image12.png"/><Relationship Id="rId7" Type="http://schemas.openxmlformats.org/officeDocument/2006/relationships/image" Target="../media/image10.png"/><Relationship Id="rId8" Type="http://schemas.openxmlformats.org/officeDocument/2006/relationships/image" Target="../media/image11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1.png"/><Relationship Id="rId4" Type="http://schemas.openxmlformats.org/officeDocument/2006/relationships/image" Target="../media/image6.png"/><Relationship Id="rId9" Type="http://schemas.openxmlformats.org/officeDocument/2006/relationships/image" Target="../media/image137.png"/><Relationship Id="rId5" Type="http://schemas.openxmlformats.org/officeDocument/2006/relationships/image" Target="../media/image31.png"/><Relationship Id="rId6" Type="http://schemas.openxmlformats.org/officeDocument/2006/relationships/image" Target="../media/image24.png"/><Relationship Id="rId7" Type="http://schemas.openxmlformats.org/officeDocument/2006/relationships/image" Target="../media/image10.png"/><Relationship Id="rId8" Type="http://schemas.openxmlformats.org/officeDocument/2006/relationships/image" Target="../media/image12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38.png"/><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83.png"/><Relationship Id="rId4" Type="http://schemas.openxmlformats.org/officeDocument/2006/relationships/image" Target="../media/image15.png"/><Relationship Id="rId5" Type="http://schemas.openxmlformats.org/officeDocument/2006/relationships/image" Target="../media/image13.png"/><Relationship Id="rId6" Type="http://schemas.openxmlformats.org/officeDocument/2006/relationships/image" Target="../media/image12.png"/><Relationship Id="rId7" Type="http://schemas.openxmlformats.org/officeDocument/2006/relationships/image" Target="../media/image8.png"/><Relationship Id="rId8" Type="http://schemas.openxmlformats.org/officeDocument/2006/relationships/image" Target="../media/image14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1.png"/><Relationship Id="rId4" Type="http://schemas.openxmlformats.org/officeDocument/2006/relationships/image" Target="../media/image6.png"/><Relationship Id="rId5" Type="http://schemas.openxmlformats.org/officeDocument/2006/relationships/image" Target="../media/image31.png"/><Relationship Id="rId6" Type="http://schemas.openxmlformats.org/officeDocument/2006/relationships/image" Target="../media/image24.png"/><Relationship Id="rId7" Type="http://schemas.openxmlformats.org/officeDocument/2006/relationships/image" Target="../media/image10.png"/></Relationships>
</file>

<file path=ppt/slides/_rels/slide20.xml.rels><?xml version="1.0" encoding="UTF-8" standalone="yes"?><Relationships xmlns="http://schemas.openxmlformats.org/package/2006/relationships"><Relationship Id="rId11" Type="http://schemas.openxmlformats.org/officeDocument/2006/relationships/image" Target="../media/image148.png"/><Relationship Id="rId10" Type="http://schemas.openxmlformats.org/officeDocument/2006/relationships/image" Target="../media/image165.png"/><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3.png"/><Relationship Id="rId4" Type="http://schemas.openxmlformats.org/officeDocument/2006/relationships/image" Target="../media/image14.png"/><Relationship Id="rId9" Type="http://schemas.openxmlformats.org/officeDocument/2006/relationships/image" Target="../media/image142.png"/><Relationship Id="rId5" Type="http://schemas.openxmlformats.org/officeDocument/2006/relationships/image" Target="../media/image2.png"/><Relationship Id="rId6" Type="http://schemas.openxmlformats.org/officeDocument/2006/relationships/image" Target="../media/image9.png"/><Relationship Id="rId7" Type="http://schemas.openxmlformats.org/officeDocument/2006/relationships/image" Target="../media/image10.png"/><Relationship Id="rId8" Type="http://schemas.openxmlformats.org/officeDocument/2006/relationships/image" Target="../media/image160.png"/></Relationships>
</file>

<file path=ppt/slides/_rels/slide21.xml.rels><?xml version="1.0" encoding="UTF-8" standalone="yes"?><Relationships xmlns="http://schemas.openxmlformats.org/package/2006/relationships"><Relationship Id="rId11" Type="http://schemas.openxmlformats.org/officeDocument/2006/relationships/image" Target="../media/image155.png"/><Relationship Id="rId10" Type="http://schemas.openxmlformats.org/officeDocument/2006/relationships/image" Target="../media/image150.png"/><Relationship Id="rId12" Type="http://schemas.openxmlformats.org/officeDocument/2006/relationships/image" Target="../media/image157.png"/><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83.png"/><Relationship Id="rId4" Type="http://schemas.openxmlformats.org/officeDocument/2006/relationships/image" Target="../media/image15.png"/><Relationship Id="rId9" Type="http://schemas.openxmlformats.org/officeDocument/2006/relationships/image" Target="../media/image149.png"/><Relationship Id="rId5" Type="http://schemas.openxmlformats.org/officeDocument/2006/relationships/image" Target="../media/image13.png"/><Relationship Id="rId6" Type="http://schemas.openxmlformats.org/officeDocument/2006/relationships/image" Target="../media/image12.png"/><Relationship Id="rId7" Type="http://schemas.openxmlformats.org/officeDocument/2006/relationships/image" Target="../media/image10.png"/><Relationship Id="rId8" Type="http://schemas.openxmlformats.org/officeDocument/2006/relationships/image" Target="../media/image163.png"/></Relationships>
</file>

<file path=ppt/slides/_rels/slide22.xml.rels><?xml version="1.0" encoding="UTF-8" standalone="yes"?><Relationships xmlns="http://schemas.openxmlformats.org/package/2006/relationships"><Relationship Id="rId11" Type="http://schemas.openxmlformats.org/officeDocument/2006/relationships/image" Target="../media/image158.png"/><Relationship Id="rId10" Type="http://schemas.openxmlformats.org/officeDocument/2006/relationships/image" Target="../media/image156.png"/><Relationship Id="rId13" Type="http://schemas.openxmlformats.org/officeDocument/2006/relationships/image" Target="../media/image161.png"/><Relationship Id="rId12" Type="http://schemas.openxmlformats.org/officeDocument/2006/relationships/image" Target="../media/image162.png"/><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1.png"/><Relationship Id="rId4" Type="http://schemas.openxmlformats.org/officeDocument/2006/relationships/image" Target="../media/image6.png"/><Relationship Id="rId9" Type="http://schemas.openxmlformats.org/officeDocument/2006/relationships/image" Target="../media/image159.png"/><Relationship Id="rId15" Type="http://schemas.openxmlformats.org/officeDocument/2006/relationships/image" Target="../media/image178.png"/><Relationship Id="rId14" Type="http://schemas.openxmlformats.org/officeDocument/2006/relationships/image" Target="../media/image166.png"/><Relationship Id="rId17" Type="http://schemas.openxmlformats.org/officeDocument/2006/relationships/image" Target="../media/image169.png"/><Relationship Id="rId16" Type="http://schemas.openxmlformats.org/officeDocument/2006/relationships/image" Target="../media/image168.png"/><Relationship Id="rId5" Type="http://schemas.openxmlformats.org/officeDocument/2006/relationships/image" Target="../media/image31.png"/><Relationship Id="rId19" Type="http://schemas.openxmlformats.org/officeDocument/2006/relationships/hyperlink" Target="https://eatemp.com/powerpoint-org-chart-template/" TargetMode="External"/><Relationship Id="rId6" Type="http://schemas.openxmlformats.org/officeDocument/2006/relationships/image" Target="../media/image24.png"/><Relationship Id="rId18" Type="http://schemas.openxmlformats.org/officeDocument/2006/relationships/image" Target="../media/image170.png"/><Relationship Id="rId7" Type="http://schemas.openxmlformats.org/officeDocument/2006/relationships/image" Target="../media/image10.png"/><Relationship Id="rId8" Type="http://schemas.openxmlformats.org/officeDocument/2006/relationships/image" Target="../media/image17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71.png"/><Relationship Id="rId4" Type="http://schemas.openxmlformats.org/officeDocument/2006/relationships/image" Target="../media/image173.png"/><Relationship Id="rId9" Type="http://schemas.openxmlformats.org/officeDocument/2006/relationships/image" Target="../media/image176.png"/><Relationship Id="rId5" Type="http://schemas.openxmlformats.org/officeDocument/2006/relationships/image" Target="../media/image175.png"/><Relationship Id="rId6" Type="http://schemas.openxmlformats.org/officeDocument/2006/relationships/image" Target="../media/image172.png"/><Relationship Id="rId7" Type="http://schemas.openxmlformats.org/officeDocument/2006/relationships/image" Target="../media/image10.png"/><Relationship Id="rId8" Type="http://schemas.openxmlformats.org/officeDocument/2006/relationships/hyperlink" Target="https://unsplash.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5" name="Shape 15"/>
        <p:cNvGrpSpPr/>
        <p:nvPr/>
      </p:nvGrpSpPr>
      <p:grpSpPr>
        <a:xfrm>
          <a:off x="0" y="0"/>
          <a:ext cx="0" cy="0"/>
          <a:chOff x="0" y="0"/>
          <a:chExt cx="0" cy="0"/>
        </a:xfrm>
      </p:grpSpPr>
      <p:pic>
        <p:nvPicPr>
          <p:cNvPr descr="preencoded.png" id="16" name="Google Shape;16;g3fa2be30b66_0_0"/>
          <p:cNvPicPr preferRelativeResize="0"/>
          <p:nvPr/>
        </p:nvPicPr>
        <p:blipFill rotWithShape="1">
          <a:blip r:embed="rId3">
            <a:alphaModFix/>
          </a:blip>
          <a:srcRect b="0" l="0" r="0" t="0"/>
          <a:stretch/>
        </p:blipFill>
        <p:spPr>
          <a:xfrm>
            <a:off x="7658100" y="5057775"/>
            <a:ext cx="10629900" cy="5229225"/>
          </a:xfrm>
          <a:prstGeom prst="rect">
            <a:avLst/>
          </a:prstGeom>
          <a:noFill/>
          <a:ln>
            <a:noFill/>
          </a:ln>
        </p:spPr>
      </p:pic>
      <p:pic>
        <p:nvPicPr>
          <p:cNvPr descr="preencoded.png" id="17" name="Google Shape;17;g3fa2be30b66_0_0"/>
          <p:cNvPicPr preferRelativeResize="0"/>
          <p:nvPr/>
        </p:nvPicPr>
        <p:blipFill rotWithShape="1">
          <a:blip r:embed="rId4">
            <a:alphaModFix/>
          </a:blip>
          <a:srcRect b="0" l="0" r="0" t="0"/>
          <a:stretch/>
        </p:blipFill>
        <p:spPr>
          <a:xfrm rot="-3600000">
            <a:off x="12027446" y="5362500"/>
            <a:ext cx="10629901" cy="5229225"/>
          </a:xfrm>
          <a:prstGeom prst="rect">
            <a:avLst/>
          </a:prstGeom>
          <a:noFill/>
          <a:ln>
            <a:noFill/>
          </a:ln>
        </p:spPr>
      </p:pic>
      <p:pic>
        <p:nvPicPr>
          <p:cNvPr descr="preencoded.png" id="18" name="Google Shape;18;g3fa2be30b66_0_0"/>
          <p:cNvPicPr preferRelativeResize="0"/>
          <p:nvPr/>
        </p:nvPicPr>
        <p:blipFill rotWithShape="1">
          <a:blip r:embed="rId5">
            <a:alphaModFix/>
          </a:blip>
          <a:srcRect b="0" l="0" r="0" t="0"/>
          <a:stretch/>
        </p:blipFill>
        <p:spPr>
          <a:xfrm rot="10800000">
            <a:off x="-1647825" y="-1790700"/>
            <a:ext cx="10791825" cy="6848475"/>
          </a:xfrm>
          <a:prstGeom prst="rect">
            <a:avLst/>
          </a:prstGeom>
          <a:noFill/>
          <a:ln>
            <a:noFill/>
          </a:ln>
        </p:spPr>
      </p:pic>
      <p:pic>
        <p:nvPicPr>
          <p:cNvPr descr="preencoded.png" id="19" name="Google Shape;19;g3fa2be30b66_0_0"/>
          <p:cNvPicPr preferRelativeResize="0"/>
          <p:nvPr/>
        </p:nvPicPr>
        <p:blipFill rotWithShape="1">
          <a:blip r:embed="rId6">
            <a:alphaModFix/>
          </a:blip>
          <a:srcRect b="0" l="0" r="0" t="0"/>
          <a:stretch/>
        </p:blipFill>
        <p:spPr>
          <a:xfrm>
            <a:off x="533400" y="7972425"/>
            <a:ext cx="2236516" cy="2114545"/>
          </a:xfrm>
          <a:prstGeom prst="rect">
            <a:avLst/>
          </a:prstGeom>
          <a:noFill/>
          <a:ln>
            <a:noFill/>
          </a:ln>
        </p:spPr>
      </p:pic>
      <p:sp>
        <p:nvSpPr>
          <p:cNvPr id="20" name="Google Shape;20;g3fa2be30b66_0_0"/>
          <p:cNvSpPr/>
          <p:nvPr/>
        </p:nvSpPr>
        <p:spPr>
          <a:xfrm>
            <a:off x="-77629" y="904875"/>
            <a:ext cx="18443400" cy="32889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53728F"/>
              </a:buClr>
              <a:buSzPts val="13350"/>
              <a:buFont typeface="MuseoModerno Black"/>
              <a:buNone/>
            </a:pPr>
            <a:r>
              <a:rPr b="1" i="0" lang="en-US" sz="13350" u="none" cap="none" strike="noStrike">
                <a:solidFill>
                  <a:srgbClr val="53728F"/>
                </a:solidFill>
                <a:latin typeface="MuseoModerno Black"/>
                <a:ea typeface="MuseoModerno Black"/>
                <a:cs typeface="MuseoModerno Black"/>
                <a:sym typeface="MuseoModerno Black"/>
              </a:rPr>
              <a:t>Cognitive </a:t>
            </a:r>
            <a:r>
              <a:rPr b="1" i="0" lang="en-US" sz="13350" u="none" cap="none" strike="noStrike">
                <a:solidFill>
                  <a:srgbClr val="B97A14"/>
                </a:solidFill>
                <a:latin typeface="MuseoModerno Black"/>
                <a:ea typeface="MuseoModerno Black"/>
                <a:cs typeface="MuseoModerno Black"/>
                <a:sym typeface="MuseoModerno Black"/>
              </a:rPr>
              <a:t>Psychology </a:t>
            </a:r>
            <a:endParaRPr b="0" i="0" sz="13350" u="none" cap="none" strike="noStrike">
              <a:solidFill>
                <a:schemeClr val="dk1"/>
              </a:solidFill>
              <a:latin typeface="Calibri"/>
              <a:ea typeface="Calibri"/>
              <a:cs typeface="Calibri"/>
              <a:sym typeface="Calibri"/>
            </a:endParaRPr>
          </a:p>
        </p:txBody>
      </p:sp>
      <p:grpSp>
        <p:nvGrpSpPr>
          <p:cNvPr id="21" name="Google Shape;21;g3fa2be30b66_0_0"/>
          <p:cNvGrpSpPr/>
          <p:nvPr/>
        </p:nvGrpSpPr>
        <p:grpSpPr>
          <a:xfrm>
            <a:off x="17640300" y="7994925"/>
            <a:ext cx="596549" cy="2063476"/>
            <a:chOff x="17640300" y="7994925"/>
            <a:chExt cx="596549" cy="2063476"/>
          </a:xfrm>
        </p:grpSpPr>
        <p:pic>
          <p:nvPicPr>
            <p:cNvPr descr="preencoded.png" id="22" name="Google Shape;22;g3fa2be30b66_0_0"/>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23" name="Google Shape;23;g3fa2be30b66_0_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7A14"/>
                </a:buClr>
                <a:buSzPts val="2710"/>
                <a:buFont typeface="Inter"/>
                <a:buNone/>
              </a:pPr>
              <a:r>
                <a:rPr b="1" i="0" lang="en-US" sz="2710" u="none" cap="none" strike="noStrike">
                  <a:solidFill>
                    <a:srgbClr val="B97A1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24" name="Google Shape;24;g3fa2be30b66_0_0"/>
          <p:cNvSpPr/>
          <p:nvPr/>
        </p:nvSpPr>
        <p:spPr>
          <a:xfrm>
            <a:off x="2447925" y="571500"/>
            <a:ext cx="13605600" cy="1127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728F"/>
              </a:buClr>
              <a:buSzPts val="4800"/>
              <a:buFont typeface="Poppins SemiBold"/>
              <a:buNone/>
            </a:pPr>
            <a:r>
              <a:rPr b="0" i="0" lang="en-US" sz="4800" u="none" cap="none" strike="noStrike">
                <a:solidFill>
                  <a:srgbClr val="53728F"/>
                </a:solidFill>
                <a:latin typeface="Poppins SemiBold"/>
                <a:ea typeface="Poppins SemiBold"/>
                <a:cs typeface="Poppins SemiBold"/>
                <a:sym typeface="Poppins SemiBold"/>
              </a:rPr>
              <a:t>FREE PRESENTATION TEMPLATE BY EATEMP</a:t>
            </a:r>
            <a:endParaRPr b="0" i="0" sz="4800" u="none" cap="none" strike="noStrike">
              <a:solidFill>
                <a:schemeClr val="dk1"/>
              </a:solidFill>
              <a:latin typeface="Calibri"/>
              <a:ea typeface="Calibri"/>
              <a:cs typeface="Calibri"/>
              <a:sym typeface="Calibri"/>
            </a:endParaRPr>
          </a:p>
        </p:txBody>
      </p:sp>
      <p:pic>
        <p:nvPicPr>
          <p:cNvPr descr="preencoded.png" id="25" name="Google Shape;25;g3fa2be30b66_0_0"/>
          <p:cNvPicPr preferRelativeResize="0"/>
          <p:nvPr/>
        </p:nvPicPr>
        <p:blipFill rotWithShape="1">
          <a:blip r:embed="rId8">
            <a:alphaModFix/>
          </a:blip>
          <a:srcRect b="0" l="0" r="0" t="0"/>
          <a:stretch/>
        </p:blipFill>
        <p:spPr>
          <a:xfrm>
            <a:off x="4705350" y="2400300"/>
            <a:ext cx="8505825" cy="77914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0" name="Shape 30"/>
        <p:cNvGrpSpPr/>
        <p:nvPr/>
      </p:nvGrpSpPr>
      <p:grpSpPr>
        <a:xfrm>
          <a:off x="0" y="0"/>
          <a:ext cx="0" cy="0"/>
          <a:chOff x="0" y="0"/>
          <a:chExt cx="0" cy="0"/>
        </a:xfrm>
      </p:grpSpPr>
      <p:pic>
        <p:nvPicPr>
          <p:cNvPr descr="preencoded.png" id="31" name="Google Shape;31;g3fa2be30b66_0_14"/>
          <p:cNvPicPr preferRelativeResize="0"/>
          <p:nvPr/>
        </p:nvPicPr>
        <p:blipFill rotWithShape="1">
          <a:blip r:embed="rId3">
            <a:alphaModFix/>
          </a:blip>
          <a:srcRect b="0" l="0" r="0" t="0"/>
          <a:stretch/>
        </p:blipFill>
        <p:spPr>
          <a:xfrm>
            <a:off x="-5267324" y="-2095501"/>
            <a:ext cx="15563850" cy="17687925"/>
          </a:xfrm>
          <a:prstGeom prst="rect">
            <a:avLst/>
          </a:prstGeom>
          <a:noFill/>
          <a:ln>
            <a:noFill/>
          </a:ln>
        </p:spPr>
      </p:pic>
      <p:pic>
        <p:nvPicPr>
          <p:cNvPr descr="preencoded.png" id="32" name="Google Shape;32;g3fa2be30b66_0_14"/>
          <p:cNvPicPr preferRelativeResize="0"/>
          <p:nvPr/>
        </p:nvPicPr>
        <p:blipFill rotWithShape="1">
          <a:blip r:embed="rId4">
            <a:alphaModFix/>
          </a:blip>
          <a:srcRect b="0" l="0" r="0" t="0"/>
          <a:stretch/>
        </p:blipFill>
        <p:spPr>
          <a:xfrm>
            <a:off x="11125201" y="-12849225"/>
            <a:ext cx="15563850" cy="17687925"/>
          </a:xfrm>
          <a:prstGeom prst="rect">
            <a:avLst/>
          </a:prstGeom>
          <a:noFill/>
          <a:ln>
            <a:noFill/>
          </a:ln>
        </p:spPr>
      </p:pic>
      <p:pic>
        <p:nvPicPr>
          <p:cNvPr descr="preencoded.png" id="33" name="Google Shape;33;g3fa2be30b66_0_14"/>
          <p:cNvPicPr preferRelativeResize="0"/>
          <p:nvPr/>
        </p:nvPicPr>
        <p:blipFill rotWithShape="1">
          <a:blip r:embed="rId5">
            <a:alphaModFix/>
          </a:blip>
          <a:srcRect b="0" l="0" r="0" t="0"/>
          <a:stretch/>
        </p:blipFill>
        <p:spPr>
          <a:xfrm>
            <a:off x="15230475" y="7477125"/>
            <a:ext cx="2416266" cy="2114547"/>
          </a:xfrm>
          <a:prstGeom prst="rect">
            <a:avLst/>
          </a:prstGeom>
          <a:noFill/>
          <a:ln>
            <a:noFill/>
          </a:ln>
        </p:spPr>
      </p:pic>
      <p:pic>
        <p:nvPicPr>
          <p:cNvPr descr="preencoded.png" id="34" name="Google Shape;34;g3fa2be30b66_0_14"/>
          <p:cNvPicPr preferRelativeResize="0"/>
          <p:nvPr/>
        </p:nvPicPr>
        <p:blipFill rotWithShape="1">
          <a:blip r:embed="rId6">
            <a:alphaModFix/>
          </a:blip>
          <a:srcRect b="0" l="0" r="0" t="0"/>
          <a:stretch/>
        </p:blipFill>
        <p:spPr>
          <a:xfrm>
            <a:off x="-1743075" y="4838700"/>
            <a:ext cx="7218208" cy="8390919"/>
          </a:xfrm>
          <a:prstGeom prst="rect">
            <a:avLst/>
          </a:prstGeom>
          <a:noFill/>
          <a:ln>
            <a:noFill/>
          </a:ln>
        </p:spPr>
      </p:pic>
      <p:grpSp>
        <p:nvGrpSpPr>
          <p:cNvPr id="35" name="Google Shape;35;g3fa2be30b66_0_14"/>
          <p:cNvGrpSpPr/>
          <p:nvPr/>
        </p:nvGrpSpPr>
        <p:grpSpPr>
          <a:xfrm>
            <a:off x="17640300" y="7994925"/>
            <a:ext cx="596549" cy="2063476"/>
            <a:chOff x="17640300" y="7994925"/>
            <a:chExt cx="596549" cy="2063476"/>
          </a:xfrm>
        </p:grpSpPr>
        <p:pic>
          <p:nvPicPr>
            <p:cNvPr descr="preencoded.png" id="36" name="Google Shape;36;g3fa2be30b66_0_14"/>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37" name="Google Shape;37;g3fa2be30b66_0_14"/>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7A14"/>
                </a:buClr>
                <a:buSzPts val="2710"/>
                <a:buFont typeface="Inter"/>
                <a:buNone/>
              </a:pPr>
              <a:r>
                <a:rPr b="1" i="0" lang="en-US" sz="2710" u="none" cap="none" strike="noStrike">
                  <a:solidFill>
                    <a:srgbClr val="B97A1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8" name="Google Shape;38;g3fa2be30b66_0_14"/>
          <p:cNvSpPr/>
          <p:nvPr/>
        </p:nvSpPr>
        <p:spPr>
          <a:xfrm>
            <a:off x="11283315" y="447675"/>
            <a:ext cx="5913000" cy="2369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53728F"/>
              </a:buClr>
              <a:buSzPts val="9600"/>
              <a:buFont typeface="MuseoModerno Black"/>
              <a:buNone/>
            </a:pPr>
            <a:r>
              <a:rPr b="1" i="0" lang="en-US" sz="9600" u="none" cap="none" strike="noStrike">
                <a:solidFill>
                  <a:srgbClr val="53728F"/>
                </a:solidFill>
                <a:latin typeface="MuseoModerno Black"/>
                <a:ea typeface="MuseoModerno Black"/>
                <a:cs typeface="MuseoModerno Black"/>
                <a:sym typeface="MuseoModerno Black"/>
              </a:rPr>
              <a:t>Welcome</a:t>
            </a:r>
            <a:endParaRPr b="0" i="0" sz="9600" u="none" cap="none" strike="noStrike">
              <a:solidFill>
                <a:schemeClr val="dk1"/>
              </a:solidFill>
              <a:latin typeface="Calibri"/>
              <a:ea typeface="Calibri"/>
              <a:cs typeface="Calibri"/>
              <a:sym typeface="Calibri"/>
            </a:endParaRPr>
          </a:p>
        </p:txBody>
      </p:sp>
      <p:sp>
        <p:nvSpPr>
          <p:cNvPr id="39" name="Google Shape;39;g3fa2be30b66_0_14"/>
          <p:cNvSpPr/>
          <p:nvPr/>
        </p:nvSpPr>
        <p:spPr>
          <a:xfrm>
            <a:off x="1085850" y="6515100"/>
            <a:ext cx="7595100" cy="2850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Welcome to the world of fantasy! Join us on a journey to explore the mystical creatures, enchanted lands, and magical wonders that exist beyond our reality. Discover the wonders and secrets of this exciting realm and unlock the power of imagination.</a:t>
            </a:r>
            <a:endParaRPr b="0" i="0" sz="2400" u="none" cap="none" strike="noStrike">
              <a:solidFill>
                <a:schemeClr val="dk1"/>
              </a:solidFill>
              <a:latin typeface="Calibri"/>
              <a:ea typeface="Calibri"/>
              <a:cs typeface="Calibri"/>
              <a:sym typeface="Calibri"/>
            </a:endParaRPr>
          </a:p>
        </p:txBody>
      </p:sp>
      <p:pic>
        <p:nvPicPr>
          <p:cNvPr descr="preencoded.png" id="40" name="Google Shape;40;g3fa2be30b66_0_14"/>
          <p:cNvPicPr preferRelativeResize="0"/>
          <p:nvPr/>
        </p:nvPicPr>
        <p:blipFill rotWithShape="1">
          <a:blip r:embed="rId8">
            <a:alphaModFix/>
          </a:blip>
          <a:srcRect b="0" l="0" r="0" t="0"/>
          <a:stretch/>
        </p:blipFill>
        <p:spPr>
          <a:xfrm>
            <a:off x="10525125" y="1847850"/>
            <a:ext cx="6143625" cy="80581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5" name="Shape 45"/>
        <p:cNvGrpSpPr/>
        <p:nvPr/>
      </p:nvGrpSpPr>
      <p:grpSpPr>
        <a:xfrm>
          <a:off x="0" y="0"/>
          <a:ext cx="0" cy="0"/>
          <a:chOff x="0" y="0"/>
          <a:chExt cx="0" cy="0"/>
        </a:xfrm>
      </p:grpSpPr>
      <p:pic>
        <p:nvPicPr>
          <p:cNvPr descr="preencoded.png" id="46" name="Google Shape;46;g3fa2be30b66_0_28"/>
          <p:cNvPicPr preferRelativeResize="0"/>
          <p:nvPr/>
        </p:nvPicPr>
        <p:blipFill rotWithShape="1">
          <a:blip r:embed="rId3">
            <a:alphaModFix/>
          </a:blip>
          <a:srcRect b="0" l="0" r="0" t="0"/>
          <a:stretch/>
        </p:blipFill>
        <p:spPr>
          <a:xfrm>
            <a:off x="-4105275" y="4324350"/>
            <a:ext cx="11715750" cy="8610600"/>
          </a:xfrm>
          <a:prstGeom prst="rect">
            <a:avLst/>
          </a:prstGeom>
          <a:noFill/>
          <a:ln>
            <a:noFill/>
          </a:ln>
        </p:spPr>
      </p:pic>
      <p:pic>
        <p:nvPicPr>
          <p:cNvPr descr="preencoded.png" id="47" name="Google Shape;47;g3fa2be30b66_0_28"/>
          <p:cNvPicPr preferRelativeResize="0"/>
          <p:nvPr/>
        </p:nvPicPr>
        <p:blipFill rotWithShape="1">
          <a:blip r:embed="rId4">
            <a:alphaModFix/>
          </a:blip>
          <a:srcRect b="0" l="0" r="0" t="0"/>
          <a:stretch/>
        </p:blipFill>
        <p:spPr>
          <a:xfrm>
            <a:off x="10163175" y="-3381375"/>
            <a:ext cx="13535025" cy="9944100"/>
          </a:xfrm>
          <a:prstGeom prst="rect">
            <a:avLst/>
          </a:prstGeom>
          <a:noFill/>
          <a:ln>
            <a:noFill/>
          </a:ln>
        </p:spPr>
      </p:pic>
      <p:pic>
        <p:nvPicPr>
          <p:cNvPr descr="preencoded.png" id="48" name="Google Shape;48;g3fa2be30b66_0_28"/>
          <p:cNvPicPr preferRelativeResize="0"/>
          <p:nvPr/>
        </p:nvPicPr>
        <p:blipFill rotWithShape="1">
          <a:blip r:embed="rId5">
            <a:alphaModFix/>
          </a:blip>
          <a:srcRect b="0" l="0" r="0" t="0"/>
          <a:stretch/>
        </p:blipFill>
        <p:spPr>
          <a:xfrm rot="-10455542">
            <a:off x="12431362" y="-3988572"/>
            <a:ext cx="11715749" cy="8610600"/>
          </a:xfrm>
          <a:prstGeom prst="rect">
            <a:avLst/>
          </a:prstGeom>
          <a:noFill/>
          <a:ln>
            <a:noFill/>
          </a:ln>
        </p:spPr>
      </p:pic>
      <p:pic>
        <p:nvPicPr>
          <p:cNvPr descr="preencoded.png" id="49" name="Google Shape;49;g3fa2be30b66_0_28"/>
          <p:cNvPicPr preferRelativeResize="0"/>
          <p:nvPr/>
        </p:nvPicPr>
        <p:blipFill rotWithShape="1">
          <a:blip r:embed="rId6">
            <a:alphaModFix/>
          </a:blip>
          <a:srcRect b="0" l="0" r="0" t="0"/>
          <a:stretch/>
        </p:blipFill>
        <p:spPr>
          <a:xfrm>
            <a:off x="561975" y="533400"/>
            <a:ext cx="3107043" cy="2114550"/>
          </a:xfrm>
          <a:prstGeom prst="rect">
            <a:avLst/>
          </a:prstGeom>
          <a:noFill/>
          <a:ln>
            <a:noFill/>
          </a:ln>
        </p:spPr>
      </p:pic>
      <p:grpSp>
        <p:nvGrpSpPr>
          <p:cNvPr id="50" name="Google Shape;50;g3fa2be30b66_0_28"/>
          <p:cNvGrpSpPr/>
          <p:nvPr/>
        </p:nvGrpSpPr>
        <p:grpSpPr>
          <a:xfrm>
            <a:off x="16116300" y="9620250"/>
            <a:ext cx="2063475" cy="596550"/>
            <a:chOff x="16116300" y="9620250"/>
            <a:chExt cx="2063475" cy="596550"/>
          </a:xfrm>
        </p:grpSpPr>
        <p:pic>
          <p:nvPicPr>
            <p:cNvPr descr="preencoded.png" id="51" name="Google Shape;51;g3fa2be30b66_0_28"/>
            <p:cNvPicPr preferRelativeResize="0"/>
            <p:nvPr/>
          </p:nvPicPr>
          <p:blipFill rotWithShape="1">
            <a:blip r:embed="rId7">
              <a:alphaModFix/>
            </a:blip>
            <a:srcRect b="0" l="0" r="0" t="0"/>
            <a:stretch/>
          </p:blipFill>
          <p:spPr>
            <a:xfrm>
              <a:off x="16116300" y="9620250"/>
              <a:ext cx="533400" cy="533400"/>
            </a:xfrm>
            <a:prstGeom prst="rect">
              <a:avLst/>
            </a:prstGeom>
            <a:noFill/>
            <a:ln>
              <a:noFill/>
            </a:ln>
          </p:spPr>
        </p:pic>
        <p:sp>
          <p:nvSpPr>
            <p:cNvPr id="52" name="Google Shape;52;g3fa2be30b66_0_28"/>
            <p:cNvSpPr/>
            <p:nvPr/>
          </p:nvSpPr>
          <p:spPr>
            <a:xfrm>
              <a:off x="16716375" y="9677400"/>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7A14"/>
                </a:buClr>
                <a:buSzPts val="2710"/>
                <a:buFont typeface="Inter"/>
                <a:buNone/>
              </a:pPr>
              <a:r>
                <a:rPr b="1" i="0" lang="en-US" sz="2710" u="none" cap="none" strike="noStrike">
                  <a:solidFill>
                    <a:srgbClr val="B97A1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53" name="Google Shape;53;g3fa2be30b66_0_28"/>
          <p:cNvSpPr/>
          <p:nvPr/>
        </p:nvSpPr>
        <p:spPr>
          <a:xfrm>
            <a:off x="3606165" y="0"/>
            <a:ext cx="11075700" cy="2369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53728F"/>
              </a:buClr>
              <a:buSzPts val="9600"/>
              <a:buFont typeface="MuseoModerno Black"/>
              <a:buNone/>
            </a:pPr>
            <a:r>
              <a:rPr b="1" i="0" lang="en-US" sz="9600" u="none" cap="none" strike="noStrike">
                <a:solidFill>
                  <a:srgbClr val="53728F"/>
                </a:solidFill>
                <a:latin typeface="MuseoModerno Black"/>
                <a:ea typeface="MuseoModerno Black"/>
                <a:cs typeface="MuseoModerno Black"/>
                <a:sym typeface="MuseoModerno Black"/>
              </a:rPr>
              <a:t>Table of </a:t>
            </a:r>
            <a:r>
              <a:rPr b="1" i="0" lang="en-US" sz="9600" u="none" cap="none" strike="noStrike">
                <a:solidFill>
                  <a:srgbClr val="B97A14"/>
                </a:solidFill>
                <a:latin typeface="MuseoModerno Black"/>
                <a:ea typeface="MuseoModerno Black"/>
                <a:cs typeface="MuseoModerno Black"/>
                <a:sym typeface="MuseoModerno Black"/>
              </a:rPr>
              <a:t>Contents</a:t>
            </a:r>
            <a:endParaRPr b="0" i="0" sz="9600" u="none" cap="none" strike="noStrike">
              <a:solidFill>
                <a:schemeClr val="dk1"/>
              </a:solidFill>
              <a:latin typeface="Calibri"/>
              <a:ea typeface="Calibri"/>
              <a:cs typeface="Calibri"/>
              <a:sym typeface="Calibri"/>
            </a:endParaRPr>
          </a:p>
        </p:txBody>
      </p:sp>
      <p:grpSp>
        <p:nvGrpSpPr>
          <p:cNvPr id="54" name="Google Shape;54;g3fa2be30b66_0_28"/>
          <p:cNvGrpSpPr/>
          <p:nvPr/>
        </p:nvGrpSpPr>
        <p:grpSpPr>
          <a:xfrm>
            <a:off x="9944100" y="1971675"/>
            <a:ext cx="1219200" cy="1219200"/>
            <a:chOff x="9944100" y="1971675"/>
            <a:chExt cx="1219200" cy="1219200"/>
          </a:xfrm>
        </p:grpSpPr>
        <p:sp>
          <p:nvSpPr>
            <p:cNvPr id="55" name="Google Shape;55;g3fa2be30b66_0_28"/>
            <p:cNvSpPr/>
            <p:nvPr/>
          </p:nvSpPr>
          <p:spPr>
            <a:xfrm>
              <a:off x="9944100" y="1971675"/>
              <a:ext cx="1219200" cy="1219200"/>
            </a:xfrm>
            <a:prstGeom prst="ellipse">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g3fa2be30b66_0_28"/>
            <p:cNvSpPr/>
            <p:nvPr/>
          </p:nvSpPr>
          <p:spPr>
            <a:xfrm>
              <a:off x="10211753" y="2139315"/>
              <a:ext cx="684000" cy="883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3600"/>
                <a:buFont typeface="MuseoModerno Black"/>
                <a:buNone/>
              </a:pPr>
              <a:r>
                <a:rPr b="1" i="0" lang="en-US" sz="3600" u="none" cap="none" strike="noStrike">
                  <a:solidFill>
                    <a:srgbClr val="000000"/>
                  </a:solidFill>
                  <a:latin typeface="MuseoModerno Black"/>
                  <a:ea typeface="MuseoModerno Black"/>
                  <a:cs typeface="MuseoModerno Black"/>
                  <a:sym typeface="MuseoModerno Black"/>
                </a:rPr>
                <a:t>01</a:t>
              </a:r>
              <a:endParaRPr b="0" i="0" sz="3600" u="none" cap="none" strike="noStrike">
                <a:solidFill>
                  <a:schemeClr val="dk1"/>
                </a:solidFill>
                <a:latin typeface="Calibri"/>
                <a:ea typeface="Calibri"/>
                <a:cs typeface="Calibri"/>
                <a:sym typeface="Calibri"/>
              </a:endParaRPr>
            </a:p>
          </p:txBody>
        </p:sp>
      </p:grpSp>
      <p:grpSp>
        <p:nvGrpSpPr>
          <p:cNvPr id="57" name="Google Shape;57;g3fa2be30b66_0_28"/>
          <p:cNvGrpSpPr/>
          <p:nvPr/>
        </p:nvGrpSpPr>
        <p:grpSpPr>
          <a:xfrm>
            <a:off x="11315700" y="1952625"/>
            <a:ext cx="4539600" cy="1364100"/>
            <a:chOff x="11315700" y="1952625"/>
            <a:chExt cx="4539600" cy="1364100"/>
          </a:xfrm>
        </p:grpSpPr>
        <p:sp>
          <p:nvSpPr>
            <p:cNvPr id="58" name="Google Shape;58;g3fa2be30b66_0_28"/>
            <p:cNvSpPr/>
            <p:nvPr/>
          </p:nvSpPr>
          <p:spPr>
            <a:xfrm>
              <a:off x="11315700" y="1952625"/>
              <a:ext cx="4539600" cy="883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useoModerno Black"/>
                <a:buNone/>
              </a:pPr>
              <a:r>
                <a:rPr b="1" i="0" lang="en-US" sz="3600" u="none" cap="none" strike="noStrike">
                  <a:solidFill>
                    <a:srgbClr val="0E0E0E"/>
                  </a:solidFill>
                  <a:latin typeface="MuseoModerno Black"/>
                  <a:ea typeface="MuseoModerno Black"/>
                  <a:cs typeface="MuseoModerno Black"/>
                  <a:sym typeface="MuseoModerno Black"/>
                </a:rPr>
                <a:t>Introduction</a:t>
              </a:r>
              <a:endParaRPr b="0" i="0" sz="3600" u="none" cap="none" strike="noStrike">
                <a:solidFill>
                  <a:schemeClr val="dk1"/>
                </a:solidFill>
                <a:latin typeface="Calibri"/>
                <a:ea typeface="Calibri"/>
                <a:cs typeface="Calibri"/>
                <a:sym typeface="Calibri"/>
              </a:endParaRPr>
            </a:p>
          </p:txBody>
        </p:sp>
        <p:sp>
          <p:nvSpPr>
            <p:cNvPr id="59" name="Google Shape;59;g3fa2be30b66_0_28"/>
            <p:cNvSpPr/>
            <p:nvPr/>
          </p:nvSpPr>
          <p:spPr>
            <a:xfrm>
              <a:off x="11315700" y="2752725"/>
              <a:ext cx="45090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Extraordinary Realm</a:t>
              </a:r>
              <a:endParaRPr b="0" i="0" sz="2400" u="none" cap="none" strike="noStrike">
                <a:solidFill>
                  <a:schemeClr val="dk1"/>
                </a:solidFill>
                <a:latin typeface="Calibri"/>
                <a:ea typeface="Calibri"/>
                <a:cs typeface="Calibri"/>
                <a:sym typeface="Calibri"/>
              </a:endParaRPr>
            </a:p>
          </p:txBody>
        </p:sp>
      </p:grpSp>
      <p:grpSp>
        <p:nvGrpSpPr>
          <p:cNvPr id="60" name="Google Shape;60;g3fa2be30b66_0_28"/>
          <p:cNvGrpSpPr/>
          <p:nvPr/>
        </p:nvGrpSpPr>
        <p:grpSpPr>
          <a:xfrm>
            <a:off x="9944100" y="4010025"/>
            <a:ext cx="1219200" cy="1219200"/>
            <a:chOff x="9944100" y="4010025"/>
            <a:chExt cx="1219200" cy="1219200"/>
          </a:xfrm>
        </p:grpSpPr>
        <p:sp>
          <p:nvSpPr>
            <p:cNvPr id="61" name="Google Shape;61;g3fa2be30b66_0_28"/>
            <p:cNvSpPr/>
            <p:nvPr/>
          </p:nvSpPr>
          <p:spPr>
            <a:xfrm>
              <a:off x="9944100" y="4010025"/>
              <a:ext cx="1219200" cy="1219200"/>
            </a:xfrm>
            <a:prstGeom prst="rect">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g3fa2be30b66_0_28"/>
            <p:cNvSpPr/>
            <p:nvPr/>
          </p:nvSpPr>
          <p:spPr>
            <a:xfrm>
              <a:off x="10187940" y="4177665"/>
              <a:ext cx="731400" cy="883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3600"/>
                <a:buFont typeface="MuseoModerno Black"/>
                <a:buNone/>
              </a:pPr>
              <a:r>
                <a:rPr b="1" i="0" lang="en-US" sz="3600" u="none" cap="none" strike="noStrike">
                  <a:solidFill>
                    <a:srgbClr val="000000"/>
                  </a:solidFill>
                  <a:latin typeface="MuseoModerno Black"/>
                  <a:ea typeface="MuseoModerno Black"/>
                  <a:cs typeface="MuseoModerno Black"/>
                  <a:sym typeface="MuseoModerno Black"/>
                </a:rPr>
                <a:t>02</a:t>
              </a:r>
              <a:endParaRPr b="0" i="0" sz="3600" u="none" cap="none" strike="noStrike">
                <a:solidFill>
                  <a:schemeClr val="dk1"/>
                </a:solidFill>
                <a:latin typeface="Calibri"/>
                <a:ea typeface="Calibri"/>
                <a:cs typeface="Calibri"/>
                <a:sym typeface="Calibri"/>
              </a:endParaRPr>
            </a:p>
          </p:txBody>
        </p:sp>
      </p:grpSp>
      <p:grpSp>
        <p:nvGrpSpPr>
          <p:cNvPr id="63" name="Google Shape;63;g3fa2be30b66_0_28"/>
          <p:cNvGrpSpPr/>
          <p:nvPr/>
        </p:nvGrpSpPr>
        <p:grpSpPr>
          <a:xfrm>
            <a:off x="11315700" y="3990975"/>
            <a:ext cx="4539600" cy="1364100"/>
            <a:chOff x="11315700" y="3990975"/>
            <a:chExt cx="4539600" cy="1364100"/>
          </a:xfrm>
        </p:grpSpPr>
        <p:sp>
          <p:nvSpPr>
            <p:cNvPr id="64" name="Google Shape;64;g3fa2be30b66_0_28"/>
            <p:cNvSpPr/>
            <p:nvPr/>
          </p:nvSpPr>
          <p:spPr>
            <a:xfrm>
              <a:off x="11315700" y="3990975"/>
              <a:ext cx="4539600" cy="883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useoModerno Black"/>
                <a:buNone/>
              </a:pPr>
              <a:r>
                <a:rPr b="1" i="0" lang="en-US" sz="3600" u="none" cap="none" strike="noStrike">
                  <a:solidFill>
                    <a:srgbClr val="0E0E0E"/>
                  </a:solidFill>
                  <a:latin typeface="MuseoModerno Black"/>
                  <a:ea typeface="MuseoModerno Black"/>
                  <a:cs typeface="MuseoModerno Black"/>
                  <a:sym typeface="MuseoModerno Black"/>
                </a:rPr>
                <a:t>Encounters</a:t>
              </a:r>
              <a:endParaRPr b="0" i="0" sz="3600" u="none" cap="none" strike="noStrike">
                <a:solidFill>
                  <a:schemeClr val="dk1"/>
                </a:solidFill>
                <a:latin typeface="Calibri"/>
                <a:ea typeface="Calibri"/>
                <a:cs typeface="Calibri"/>
                <a:sym typeface="Calibri"/>
              </a:endParaRPr>
            </a:p>
          </p:txBody>
        </p:sp>
        <p:sp>
          <p:nvSpPr>
            <p:cNvPr id="65" name="Google Shape;65;g3fa2be30b66_0_28"/>
            <p:cNvSpPr/>
            <p:nvPr/>
          </p:nvSpPr>
          <p:spPr>
            <a:xfrm>
              <a:off x="11315700" y="4791075"/>
              <a:ext cx="45090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Unicorn Sightings</a:t>
              </a:r>
              <a:endParaRPr b="0" i="0" sz="2400" u="none" cap="none" strike="noStrike">
                <a:solidFill>
                  <a:schemeClr val="dk1"/>
                </a:solidFill>
                <a:latin typeface="Calibri"/>
                <a:ea typeface="Calibri"/>
                <a:cs typeface="Calibri"/>
                <a:sym typeface="Calibri"/>
              </a:endParaRPr>
            </a:p>
          </p:txBody>
        </p:sp>
      </p:grpSp>
      <p:grpSp>
        <p:nvGrpSpPr>
          <p:cNvPr id="66" name="Google Shape;66;g3fa2be30b66_0_28"/>
          <p:cNvGrpSpPr/>
          <p:nvPr/>
        </p:nvGrpSpPr>
        <p:grpSpPr>
          <a:xfrm>
            <a:off x="9944100" y="6048375"/>
            <a:ext cx="1219200" cy="1219200"/>
            <a:chOff x="9944100" y="6048375"/>
            <a:chExt cx="1219200" cy="1219200"/>
          </a:xfrm>
        </p:grpSpPr>
        <p:sp>
          <p:nvSpPr>
            <p:cNvPr id="67" name="Google Shape;67;g3fa2be30b66_0_28"/>
            <p:cNvSpPr/>
            <p:nvPr/>
          </p:nvSpPr>
          <p:spPr>
            <a:xfrm>
              <a:off x="9944100" y="6048375"/>
              <a:ext cx="1219200" cy="1219200"/>
            </a:xfrm>
            <a:prstGeom prst="rect">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g3fa2be30b66_0_28"/>
            <p:cNvSpPr/>
            <p:nvPr/>
          </p:nvSpPr>
          <p:spPr>
            <a:xfrm>
              <a:off x="10187940" y="6216015"/>
              <a:ext cx="731400" cy="883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3600"/>
                <a:buFont typeface="MuseoModerno Black"/>
                <a:buNone/>
              </a:pPr>
              <a:r>
                <a:rPr b="1" i="0" lang="en-US" sz="3600" u="none" cap="none" strike="noStrike">
                  <a:solidFill>
                    <a:srgbClr val="000000"/>
                  </a:solidFill>
                  <a:latin typeface="MuseoModerno Black"/>
                  <a:ea typeface="MuseoModerno Black"/>
                  <a:cs typeface="MuseoModerno Black"/>
                  <a:sym typeface="MuseoModerno Black"/>
                </a:rPr>
                <a:t>03</a:t>
              </a:r>
              <a:endParaRPr b="0" i="0" sz="3600" u="none" cap="none" strike="noStrike">
                <a:solidFill>
                  <a:schemeClr val="dk1"/>
                </a:solidFill>
                <a:latin typeface="Calibri"/>
                <a:ea typeface="Calibri"/>
                <a:cs typeface="Calibri"/>
                <a:sym typeface="Calibri"/>
              </a:endParaRPr>
            </a:p>
          </p:txBody>
        </p:sp>
      </p:grpSp>
      <p:grpSp>
        <p:nvGrpSpPr>
          <p:cNvPr id="69" name="Google Shape;69;g3fa2be30b66_0_28"/>
          <p:cNvGrpSpPr/>
          <p:nvPr/>
        </p:nvGrpSpPr>
        <p:grpSpPr>
          <a:xfrm>
            <a:off x="11315700" y="6029325"/>
            <a:ext cx="4539600" cy="1364100"/>
            <a:chOff x="11315700" y="6029325"/>
            <a:chExt cx="4539600" cy="1364100"/>
          </a:xfrm>
        </p:grpSpPr>
        <p:sp>
          <p:nvSpPr>
            <p:cNvPr id="70" name="Google Shape;70;g3fa2be30b66_0_28"/>
            <p:cNvSpPr/>
            <p:nvPr/>
          </p:nvSpPr>
          <p:spPr>
            <a:xfrm>
              <a:off x="11315700" y="6029325"/>
              <a:ext cx="4539600" cy="883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useoModerno Black"/>
                <a:buNone/>
              </a:pPr>
              <a:r>
                <a:rPr b="1" i="0" lang="en-US" sz="3600" u="none" cap="none" strike="noStrike">
                  <a:solidFill>
                    <a:srgbClr val="0E0E0E"/>
                  </a:solidFill>
                  <a:latin typeface="MuseoModerno Black"/>
                  <a:ea typeface="MuseoModerno Black"/>
                  <a:cs typeface="MuseoModerno Black"/>
                  <a:sym typeface="MuseoModerno Black"/>
                </a:rPr>
                <a:t>Wonders</a:t>
              </a:r>
              <a:endParaRPr b="0" i="0" sz="3600" u="none" cap="none" strike="noStrike">
                <a:solidFill>
                  <a:schemeClr val="dk1"/>
                </a:solidFill>
                <a:latin typeface="Calibri"/>
                <a:ea typeface="Calibri"/>
                <a:cs typeface="Calibri"/>
                <a:sym typeface="Calibri"/>
              </a:endParaRPr>
            </a:p>
          </p:txBody>
        </p:sp>
        <p:sp>
          <p:nvSpPr>
            <p:cNvPr id="71" name="Google Shape;71;g3fa2be30b66_0_28"/>
            <p:cNvSpPr/>
            <p:nvPr/>
          </p:nvSpPr>
          <p:spPr>
            <a:xfrm>
              <a:off x="11315700" y="6829425"/>
              <a:ext cx="45090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Wishes Granted</a:t>
              </a:r>
              <a:endParaRPr b="0" i="0" sz="2400" u="none" cap="none" strike="noStrike">
                <a:solidFill>
                  <a:schemeClr val="dk1"/>
                </a:solidFill>
                <a:latin typeface="Calibri"/>
                <a:ea typeface="Calibri"/>
                <a:cs typeface="Calibri"/>
                <a:sym typeface="Calibri"/>
              </a:endParaRPr>
            </a:p>
          </p:txBody>
        </p:sp>
      </p:grpSp>
      <p:grpSp>
        <p:nvGrpSpPr>
          <p:cNvPr id="72" name="Google Shape;72;g3fa2be30b66_0_28"/>
          <p:cNvGrpSpPr/>
          <p:nvPr/>
        </p:nvGrpSpPr>
        <p:grpSpPr>
          <a:xfrm>
            <a:off x="9944100" y="8086725"/>
            <a:ext cx="1219200" cy="1219200"/>
            <a:chOff x="9944100" y="8086725"/>
            <a:chExt cx="1219200" cy="1219200"/>
          </a:xfrm>
        </p:grpSpPr>
        <p:sp>
          <p:nvSpPr>
            <p:cNvPr id="73" name="Google Shape;73;g3fa2be30b66_0_28"/>
            <p:cNvSpPr/>
            <p:nvPr/>
          </p:nvSpPr>
          <p:spPr>
            <a:xfrm>
              <a:off x="9944100" y="8086725"/>
              <a:ext cx="1219200" cy="1219200"/>
            </a:xfrm>
            <a:prstGeom prst="ellipse">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g3fa2be30b66_0_28"/>
            <p:cNvSpPr/>
            <p:nvPr/>
          </p:nvSpPr>
          <p:spPr>
            <a:xfrm>
              <a:off x="10164128" y="8254365"/>
              <a:ext cx="779100" cy="883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3600"/>
                <a:buFont typeface="MuseoModerno Black"/>
                <a:buNone/>
              </a:pPr>
              <a:r>
                <a:rPr b="1" i="0" lang="en-US" sz="3600" u="none" cap="none" strike="noStrike">
                  <a:solidFill>
                    <a:srgbClr val="000000"/>
                  </a:solidFill>
                  <a:latin typeface="MuseoModerno Black"/>
                  <a:ea typeface="MuseoModerno Black"/>
                  <a:cs typeface="MuseoModerno Black"/>
                  <a:sym typeface="MuseoModerno Black"/>
                </a:rPr>
                <a:t>04</a:t>
              </a:r>
              <a:endParaRPr b="0" i="0" sz="3600" u="none" cap="none" strike="noStrike">
                <a:solidFill>
                  <a:schemeClr val="dk1"/>
                </a:solidFill>
                <a:latin typeface="Calibri"/>
                <a:ea typeface="Calibri"/>
                <a:cs typeface="Calibri"/>
                <a:sym typeface="Calibri"/>
              </a:endParaRPr>
            </a:p>
          </p:txBody>
        </p:sp>
      </p:grpSp>
      <p:grpSp>
        <p:nvGrpSpPr>
          <p:cNvPr id="75" name="Google Shape;75;g3fa2be30b66_0_28"/>
          <p:cNvGrpSpPr/>
          <p:nvPr/>
        </p:nvGrpSpPr>
        <p:grpSpPr>
          <a:xfrm>
            <a:off x="11315700" y="8067675"/>
            <a:ext cx="4539600" cy="1364100"/>
            <a:chOff x="11315700" y="8067675"/>
            <a:chExt cx="4539600" cy="1364100"/>
          </a:xfrm>
        </p:grpSpPr>
        <p:sp>
          <p:nvSpPr>
            <p:cNvPr id="76" name="Google Shape;76;g3fa2be30b66_0_28"/>
            <p:cNvSpPr/>
            <p:nvPr/>
          </p:nvSpPr>
          <p:spPr>
            <a:xfrm>
              <a:off x="11315700" y="8067675"/>
              <a:ext cx="4539600" cy="883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useoModerno Black"/>
                <a:buNone/>
              </a:pPr>
              <a:r>
                <a:rPr b="1" i="0" lang="en-US" sz="3600" u="none" cap="none" strike="noStrike">
                  <a:solidFill>
                    <a:srgbClr val="0E0E0E"/>
                  </a:solidFill>
                  <a:latin typeface="MuseoModerno Black"/>
                  <a:ea typeface="MuseoModerno Black"/>
                  <a:cs typeface="MuseoModerno Black"/>
                  <a:sym typeface="MuseoModerno Black"/>
                </a:rPr>
                <a:t>Magic</a:t>
              </a:r>
              <a:endParaRPr b="0" i="0" sz="3600" u="none" cap="none" strike="noStrike">
                <a:solidFill>
                  <a:schemeClr val="dk1"/>
                </a:solidFill>
                <a:latin typeface="Calibri"/>
                <a:ea typeface="Calibri"/>
                <a:cs typeface="Calibri"/>
                <a:sym typeface="Calibri"/>
              </a:endParaRPr>
            </a:p>
          </p:txBody>
        </p:sp>
        <p:sp>
          <p:nvSpPr>
            <p:cNvPr id="77" name="Google Shape;77;g3fa2be30b66_0_28"/>
            <p:cNvSpPr/>
            <p:nvPr/>
          </p:nvSpPr>
          <p:spPr>
            <a:xfrm>
              <a:off x="11315700" y="8867775"/>
              <a:ext cx="45090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Spellcasting</a:t>
              </a:r>
              <a:endParaRPr b="0" i="0" sz="2400" u="none" cap="none" strike="noStrike">
                <a:solidFill>
                  <a:schemeClr val="dk1"/>
                </a:solidFill>
                <a:latin typeface="Calibri"/>
                <a:ea typeface="Calibri"/>
                <a:cs typeface="Calibri"/>
                <a:sym typeface="Calibri"/>
              </a:endParaRPr>
            </a:p>
          </p:txBody>
        </p:sp>
      </p:grpSp>
      <p:cxnSp>
        <p:nvCxnSpPr>
          <p:cNvPr id="78" name="Google Shape;78;g3fa2be30b66_0_28"/>
          <p:cNvCxnSpPr/>
          <p:nvPr/>
        </p:nvCxnSpPr>
        <p:spPr>
          <a:xfrm>
            <a:off x="9943933" y="3567113"/>
            <a:ext cx="1219500" cy="0"/>
          </a:xfrm>
          <a:prstGeom prst="straightConnector1">
            <a:avLst/>
          </a:prstGeom>
          <a:noFill/>
          <a:ln cap="flat" cmpd="sng" w="28575">
            <a:solidFill>
              <a:srgbClr val="53728F"/>
            </a:solidFill>
            <a:prstDash val="solid"/>
            <a:round/>
            <a:headEnd len="sm" w="sm" type="none"/>
            <a:tailEnd len="sm" w="sm" type="none"/>
          </a:ln>
        </p:spPr>
      </p:cxnSp>
      <p:cxnSp>
        <p:nvCxnSpPr>
          <p:cNvPr id="79" name="Google Shape;79;g3fa2be30b66_0_28"/>
          <p:cNvCxnSpPr/>
          <p:nvPr/>
        </p:nvCxnSpPr>
        <p:spPr>
          <a:xfrm>
            <a:off x="9943933" y="5605463"/>
            <a:ext cx="1219500" cy="0"/>
          </a:xfrm>
          <a:prstGeom prst="straightConnector1">
            <a:avLst/>
          </a:prstGeom>
          <a:noFill/>
          <a:ln cap="flat" cmpd="sng" w="28575">
            <a:solidFill>
              <a:srgbClr val="53728F"/>
            </a:solidFill>
            <a:prstDash val="solid"/>
            <a:round/>
            <a:headEnd len="sm" w="sm" type="none"/>
            <a:tailEnd len="sm" w="sm" type="none"/>
          </a:ln>
        </p:spPr>
      </p:cxnSp>
      <p:cxnSp>
        <p:nvCxnSpPr>
          <p:cNvPr id="80" name="Google Shape;80;g3fa2be30b66_0_28"/>
          <p:cNvCxnSpPr/>
          <p:nvPr/>
        </p:nvCxnSpPr>
        <p:spPr>
          <a:xfrm>
            <a:off x="9943933" y="7643813"/>
            <a:ext cx="1219500" cy="0"/>
          </a:xfrm>
          <a:prstGeom prst="straightConnector1">
            <a:avLst/>
          </a:prstGeom>
          <a:noFill/>
          <a:ln cap="flat" cmpd="sng" w="28575">
            <a:solidFill>
              <a:srgbClr val="53728F"/>
            </a:solidFill>
            <a:prstDash val="solid"/>
            <a:round/>
            <a:headEnd len="sm" w="sm" type="none"/>
            <a:tailEnd len="sm" w="sm" type="none"/>
          </a:ln>
        </p:spPr>
      </p:cxnSp>
      <p:pic>
        <p:nvPicPr>
          <p:cNvPr descr="preencoded.png" id="81" name="Google Shape;81;g3fa2be30b66_0_28"/>
          <p:cNvPicPr preferRelativeResize="0"/>
          <p:nvPr/>
        </p:nvPicPr>
        <p:blipFill rotWithShape="1">
          <a:blip r:embed="rId8">
            <a:alphaModFix/>
          </a:blip>
          <a:srcRect b="0" l="0" r="0" t="0"/>
          <a:stretch/>
        </p:blipFill>
        <p:spPr>
          <a:xfrm>
            <a:off x="2114550" y="1276350"/>
            <a:ext cx="6477000" cy="83439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86" name="Shape 86"/>
        <p:cNvGrpSpPr/>
        <p:nvPr/>
      </p:nvGrpSpPr>
      <p:grpSpPr>
        <a:xfrm>
          <a:off x="0" y="0"/>
          <a:ext cx="0" cy="0"/>
          <a:chOff x="0" y="0"/>
          <a:chExt cx="0" cy="0"/>
        </a:xfrm>
      </p:grpSpPr>
      <p:pic>
        <p:nvPicPr>
          <p:cNvPr descr="preencoded.png" id="87" name="Google Shape;87;g3fa2be30b66_0_68"/>
          <p:cNvPicPr preferRelativeResize="0"/>
          <p:nvPr/>
        </p:nvPicPr>
        <p:blipFill rotWithShape="1">
          <a:blip r:embed="rId3">
            <a:alphaModFix/>
          </a:blip>
          <a:srcRect b="0" l="0" r="0" t="0"/>
          <a:stretch/>
        </p:blipFill>
        <p:spPr>
          <a:xfrm>
            <a:off x="-7267575" y="0"/>
            <a:ext cx="12030075" cy="11010900"/>
          </a:xfrm>
          <a:prstGeom prst="rect">
            <a:avLst/>
          </a:prstGeom>
          <a:noFill/>
          <a:ln>
            <a:noFill/>
          </a:ln>
        </p:spPr>
      </p:pic>
      <p:pic>
        <p:nvPicPr>
          <p:cNvPr descr="preencoded.png" id="88" name="Google Shape;88;g3fa2be30b66_0_68"/>
          <p:cNvPicPr preferRelativeResize="0"/>
          <p:nvPr/>
        </p:nvPicPr>
        <p:blipFill rotWithShape="1">
          <a:blip r:embed="rId4">
            <a:alphaModFix/>
          </a:blip>
          <a:srcRect b="0" l="0" r="0" t="0"/>
          <a:stretch/>
        </p:blipFill>
        <p:spPr>
          <a:xfrm>
            <a:off x="11049000" y="0"/>
            <a:ext cx="12030075" cy="11010900"/>
          </a:xfrm>
          <a:prstGeom prst="rect">
            <a:avLst/>
          </a:prstGeom>
          <a:noFill/>
          <a:ln>
            <a:noFill/>
          </a:ln>
        </p:spPr>
      </p:pic>
      <p:pic>
        <p:nvPicPr>
          <p:cNvPr descr="preencoded.png" id="89" name="Google Shape;89;g3fa2be30b66_0_68"/>
          <p:cNvPicPr preferRelativeResize="0"/>
          <p:nvPr/>
        </p:nvPicPr>
        <p:blipFill rotWithShape="1">
          <a:blip r:embed="rId5">
            <a:alphaModFix/>
          </a:blip>
          <a:srcRect b="0" l="0" r="0" t="0"/>
          <a:stretch/>
        </p:blipFill>
        <p:spPr>
          <a:xfrm rot="-3600000">
            <a:off x="-5543551" y="2133598"/>
            <a:ext cx="12030076" cy="11010901"/>
          </a:xfrm>
          <a:prstGeom prst="rect">
            <a:avLst/>
          </a:prstGeom>
          <a:noFill/>
          <a:ln>
            <a:noFill/>
          </a:ln>
        </p:spPr>
      </p:pic>
      <p:pic>
        <p:nvPicPr>
          <p:cNvPr descr="preencoded.png" id="90" name="Google Shape;90;g3fa2be30b66_0_68"/>
          <p:cNvPicPr preferRelativeResize="0"/>
          <p:nvPr/>
        </p:nvPicPr>
        <p:blipFill rotWithShape="1">
          <a:blip r:embed="rId6">
            <a:alphaModFix/>
          </a:blip>
          <a:srcRect b="0" l="0" r="0" t="0"/>
          <a:stretch/>
        </p:blipFill>
        <p:spPr>
          <a:xfrm>
            <a:off x="13630275" y="7362825"/>
            <a:ext cx="2956309" cy="2114550"/>
          </a:xfrm>
          <a:prstGeom prst="rect">
            <a:avLst/>
          </a:prstGeom>
          <a:noFill/>
          <a:ln>
            <a:noFill/>
          </a:ln>
        </p:spPr>
      </p:pic>
      <p:grpSp>
        <p:nvGrpSpPr>
          <p:cNvPr id="91" name="Google Shape;91;g3fa2be30b66_0_68"/>
          <p:cNvGrpSpPr/>
          <p:nvPr/>
        </p:nvGrpSpPr>
        <p:grpSpPr>
          <a:xfrm>
            <a:off x="17640300" y="7994925"/>
            <a:ext cx="596549" cy="2063476"/>
            <a:chOff x="17640300" y="7994925"/>
            <a:chExt cx="596549" cy="2063476"/>
          </a:xfrm>
        </p:grpSpPr>
        <p:pic>
          <p:nvPicPr>
            <p:cNvPr descr="preencoded.png" id="92" name="Google Shape;92;g3fa2be30b66_0_68"/>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93" name="Google Shape;93;g3fa2be30b66_0_6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7A14"/>
                </a:buClr>
                <a:buSzPts val="2710"/>
                <a:buFont typeface="Inter"/>
                <a:buNone/>
              </a:pPr>
              <a:r>
                <a:rPr b="1" i="0" lang="en-US" sz="2710" u="none" cap="none" strike="noStrike">
                  <a:solidFill>
                    <a:srgbClr val="B97A1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94" name="Google Shape;94;g3fa2be30b66_0_68"/>
          <p:cNvSpPr/>
          <p:nvPr/>
        </p:nvSpPr>
        <p:spPr>
          <a:xfrm>
            <a:off x="2219325" y="1952625"/>
            <a:ext cx="12125400" cy="1476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728F"/>
              </a:buClr>
              <a:buSzPts val="6000"/>
              <a:buFont typeface="MuseoModerno Black"/>
              <a:buNone/>
            </a:pPr>
            <a:r>
              <a:rPr b="1" i="0" lang="en-US" sz="6000" u="none" cap="none" strike="noStrike">
                <a:solidFill>
                  <a:srgbClr val="53728F"/>
                </a:solidFill>
                <a:latin typeface="MuseoModerno Black"/>
                <a:ea typeface="MuseoModerno Black"/>
                <a:cs typeface="MuseoModerno Black"/>
                <a:sym typeface="MuseoModerno Black"/>
              </a:rPr>
              <a:t>The Realm of the Extraordinary</a:t>
            </a:r>
            <a:endParaRPr b="0" i="0" sz="6000" u="none" cap="none" strike="noStrike">
              <a:solidFill>
                <a:schemeClr val="dk1"/>
              </a:solidFill>
              <a:latin typeface="Calibri"/>
              <a:ea typeface="Calibri"/>
              <a:cs typeface="Calibri"/>
              <a:sym typeface="Calibri"/>
            </a:endParaRPr>
          </a:p>
        </p:txBody>
      </p:sp>
      <p:grpSp>
        <p:nvGrpSpPr>
          <p:cNvPr id="95" name="Google Shape;95;g3fa2be30b66_0_68"/>
          <p:cNvGrpSpPr/>
          <p:nvPr/>
        </p:nvGrpSpPr>
        <p:grpSpPr>
          <a:xfrm>
            <a:off x="2219325" y="3562350"/>
            <a:ext cx="13910175" cy="5136000"/>
            <a:chOff x="2219325" y="3562350"/>
            <a:chExt cx="13910175" cy="5136000"/>
          </a:xfrm>
        </p:grpSpPr>
        <p:sp>
          <p:nvSpPr>
            <p:cNvPr id="96" name="Google Shape;96;g3fa2be30b66_0_68"/>
            <p:cNvSpPr/>
            <p:nvPr/>
          </p:nvSpPr>
          <p:spPr>
            <a:xfrm>
              <a:off x="2219325" y="3562350"/>
              <a:ext cx="6604500" cy="5136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b="0" i="0" sz="2400" u="none" cap="none" strike="noStrike">
                <a:solidFill>
                  <a:schemeClr val="dk1"/>
                </a:solidFill>
                <a:latin typeface="Calibri"/>
                <a:ea typeface="Calibri"/>
                <a:cs typeface="Calibri"/>
                <a:sym typeface="Calibri"/>
              </a:endParaRPr>
            </a:p>
          </p:txBody>
        </p:sp>
        <p:sp>
          <p:nvSpPr>
            <p:cNvPr id="97" name="Google Shape;97;g3fa2be30b66_0_68"/>
            <p:cNvSpPr/>
            <p:nvPr/>
          </p:nvSpPr>
          <p:spPr>
            <a:xfrm>
              <a:off x="9525000" y="3562350"/>
              <a:ext cx="6604500" cy="5136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02" name="Shape 102"/>
        <p:cNvGrpSpPr/>
        <p:nvPr/>
      </p:nvGrpSpPr>
      <p:grpSpPr>
        <a:xfrm>
          <a:off x="0" y="0"/>
          <a:ext cx="0" cy="0"/>
          <a:chOff x="0" y="0"/>
          <a:chExt cx="0" cy="0"/>
        </a:xfrm>
      </p:grpSpPr>
      <p:pic>
        <p:nvPicPr>
          <p:cNvPr descr="preencoded.png" id="103" name="Google Shape;103;g3fa2be30b66_0_83"/>
          <p:cNvPicPr preferRelativeResize="0"/>
          <p:nvPr/>
        </p:nvPicPr>
        <p:blipFill rotWithShape="1">
          <a:blip r:embed="rId3">
            <a:alphaModFix/>
          </a:blip>
          <a:srcRect b="0" l="0" r="0" t="0"/>
          <a:stretch/>
        </p:blipFill>
        <p:spPr>
          <a:xfrm>
            <a:off x="7658100" y="5057775"/>
            <a:ext cx="10629900" cy="5229225"/>
          </a:xfrm>
          <a:prstGeom prst="rect">
            <a:avLst/>
          </a:prstGeom>
          <a:noFill/>
          <a:ln>
            <a:noFill/>
          </a:ln>
        </p:spPr>
      </p:pic>
      <p:pic>
        <p:nvPicPr>
          <p:cNvPr descr="preencoded.png" id="104" name="Google Shape;104;g3fa2be30b66_0_83"/>
          <p:cNvPicPr preferRelativeResize="0"/>
          <p:nvPr/>
        </p:nvPicPr>
        <p:blipFill rotWithShape="1">
          <a:blip r:embed="rId4">
            <a:alphaModFix/>
          </a:blip>
          <a:srcRect b="0" l="0" r="0" t="0"/>
          <a:stretch/>
        </p:blipFill>
        <p:spPr>
          <a:xfrm rot="-3600000">
            <a:off x="12027446" y="5362500"/>
            <a:ext cx="10629901" cy="5229225"/>
          </a:xfrm>
          <a:prstGeom prst="rect">
            <a:avLst/>
          </a:prstGeom>
          <a:noFill/>
          <a:ln>
            <a:noFill/>
          </a:ln>
        </p:spPr>
      </p:pic>
      <p:pic>
        <p:nvPicPr>
          <p:cNvPr descr="preencoded.png" id="105" name="Google Shape;105;g3fa2be30b66_0_83"/>
          <p:cNvPicPr preferRelativeResize="0"/>
          <p:nvPr/>
        </p:nvPicPr>
        <p:blipFill rotWithShape="1">
          <a:blip r:embed="rId5">
            <a:alphaModFix/>
          </a:blip>
          <a:srcRect b="0" l="0" r="0" t="0"/>
          <a:stretch/>
        </p:blipFill>
        <p:spPr>
          <a:xfrm rot="10800000">
            <a:off x="-1647825" y="-1790700"/>
            <a:ext cx="10791825" cy="6848475"/>
          </a:xfrm>
          <a:prstGeom prst="rect">
            <a:avLst/>
          </a:prstGeom>
          <a:noFill/>
          <a:ln>
            <a:noFill/>
          </a:ln>
        </p:spPr>
      </p:pic>
      <p:pic>
        <p:nvPicPr>
          <p:cNvPr descr="preencoded.png" id="106" name="Google Shape;106;g3fa2be30b66_0_83"/>
          <p:cNvPicPr preferRelativeResize="0"/>
          <p:nvPr/>
        </p:nvPicPr>
        <p:blipFill rotWithShape="1">
          <a:blip r:embed="rId6">
            <a:alphaModFix/>
          </a:blip>
          <a:srcRect b="0" l="0" r="0" t="0"/>
          <a:stretch/>
        </p:blipFill>
        <p:spPr>
          <a:xfrm>
            <a:off x="533400" y="7972425"/>
            <a:ext cx="2236516" cy="2114545"/>
          </a:xfrm>
          <a:prstGeom prst="rect">
            <a:avLst/>
          </a:prstGeom>
          <a:noFill/>
          <a:ln>
            <a:noFill/>
          </a:ln>
        </p:spPr>
      </p:pic>
      <p:grpSp>
        <p:nvGrpSpPr>
          <p:cNvPr id="107" name="Google Shape;107;g3fa2be30b66_0_83"/>
          <p:cNvGrpSpPr/>
          <p:nvPr/>
        </p:nvGrpSpPr>
        <p:grpSpPr>
          <a:xfrm>
            <a:off x="17640300" y="7994925"/>
            <a:ext cx="596549" cy="2063476"/>
            <a:chOff x="17640300" y="7994925"/>
            <a:chExt cx="596549" cy="2063476"/>
          </a:xfrm>
        </p:grpSpPr>
        <p:pic>
          <p:nvPicPr>
            <p:cNvPr descr="preencoded.png" id="108" name="Google Shape;108;g3fa2be30b66_0_83"/>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109" name="Google Shape;109;g3fa2be30b66_0_8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7A14"/>
                </a:buClr>
                <a:buSzPts val="2710"/>
                <a:buFont typeface="Inter"/>
                <a:buNone/>
              </a:pPr>
              <a:r>
                <a:rPr b="1" i="0" lang="en-US" sz="2710" u="none" cap="none" strike="noStrike">
                  <a:solidFill>
                    <a:srgbClr val="B97A1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10" name="Google Shape;110;g3fa2be30b66_0_83"/>
          <p:cNvPicPr preferRelativeResize="0"/>
          <p:nvPr/>
        </p:nvPicPr>
        <p:blipFill rotWithShape="1">
          <a:blip r:embed="rId8">
            <a:alphaModFix/>
          </a:blip>
          <a:srcRect b="0" l="0" r="0" t="0"/>
          <a:stretch/>
        </p:blipFill>
        <p:spPr>
          <a:xfrm>
            <a:off x="9944100" y="952500"/>
            <a:ext cx="7362825" cy="9334500"/>
          </a:xfrm>
          <a:prstGeom prst="rect">
            <a:avLst/>
          </a:prstGeom>
          <a:noFill/>
          <a:ln>
            <a:noFill/>
          </a:ln>
        </p:spPr>
      </p:pic>
      <p:grpSp>
        <p:nvGrpSpPr>
          <p:cNvPr id="111" name="Google Shape;111;g3fa2be30b66_0_83"/>
          <p:cNvGrpSpPr/>
          <p:nvPr/>
        </p:nvGrpSpPr>
        <p:grpSpPr>
          <a:xfrm>
            <a:off x="1847850" y="1838325"/>
            <a:ext cx="6025575" cy="3754875"/>
            <a:chOff x="1847850" y="1838325"/>
            <a:chExt cx="6025575" cy="3754875"/>
          </a:xfrm>
        </p:grpSpPr>
        <p:pic>
          <p:nvPicPr>
            <p:cNvPr descr="preencoded.png" id="112" name="Google Shape;112;g3fa2be30b66_0_83"/>
            <p:cNvPicPr preferRelativeResize="0"/>
            <p:nvPr/>
          </p:nvPicPr>
          <p:blipFill rotWithShape="1">
            <a:blip r:embed="rId9">
              <a:alphaModFix/>
            </a:blip>
            <a:srcRect b="0" l="0" r="0" t="0"/>
            <a:stretch/>
          </p:blipFill>
          <p:spPr>
            <a:xfrm>
              <a:off x="1847850" y="1838325"/>
              <a:ext cx="742950" cy="742950"/>
            </a:xfrm>
            <a:prstGeom prst="rect">
              <a:avLst/>
            </a:prstGeom>
            <a:noFill/>
            <a:ln>
              <a:noFill/>
            </a:ln>
          </p:spPr>
        </p:pic>
        <p:grpSp>
          <p:nvGrpSpPr>
            <p:cNvPr id="113" name="Google Shape;113;g3fa2be30b66_0_83"/>
            <p:cNvGrpSpPr/>
            <p:nvPr/>
          </p:nvGrpSpPr>
          <p:grpSpPr>
            <a:xfrm>
              <a:off x="1876425" y="2781300"/>
              <a:ext cx="5997000" cy="2811900"/>
              <a:chOff x="1876425" y="2781300"/>
              <a:chExt cx="5997000" cy="2811900"/>
            </a:xfrm>
          </p:grpSpPr>
          <p:sp>
            <p:nvSpPr>
              <p:cNvPr id="114" name="Google Shape;114;g3fa2be30b66_0_83"/>
              <p:cNvSpPr/>
              <p:nvPr/>
            </p:nvSpPr>
            <p:spPr>
              <a:xfrm>
                <a:off x="1876425" y="2781300"/>
                <a:ext cx="5997000" cy="883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useoModerno Black"/>
                  <a:buNone/>
                </a:pPr>
                <a:r>
                  <a:rPr b="1" i="0" lang="en-US" sz="3600" u="none" cap="none" strike="noStrike">
                    <a:solidFill>
                      <a:srgbClr val="0E0E0E"/>
                    </a:solidFill>
                    <a:latin typeface="MuseoModerno Black"/>
                    <a:ea typeface="MuseoModerno Black"/>
                    <a:cs typeface="MuseoModerno Black"/>
                    <a:sym typeface="MuseoModerno Black"/>
                  </a:rPr>
                  <a:t>Unicorn Sightings</a:t>
                </a:r>
                <a:endParaRPr b="0" i="0" sz="3600" u="none" cap="none" strike="noStrike">
                  <a:solidFill>
                    <a:schemeClr val="dk1"/>
                  </a:solidFill>
                  <a:latin typeface="Calibri"/>
                  <a:ea typeface="Calibri"/>
                  <a:cs typeface="Calibri"/>
                  <a:sym typeface="Calibri"/>
                </a:endParaRPr>
              </a:p>
            </p:txBody>
          </p:sp>
          <p:sp>
            <p:nvSpPr>
              <p:cNvPr id="115" name="Google Shape;115;g3fa2be30b66_0_83"/>
              <p:cNvSpPr/>
              <p:nvPr/>
            </p:nvSpPr>
            <p:spPr>
              <a:xfrm>
                <a:off x="1876425" y="3657600"/>
                <a:ext cx="59664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unicorns spotted in the fantasy realm and the beauty and mystery that surrounds these enchanting creatures.</a:t>
                </a:r>
                <a:endParaRPr b="0" i="0" sz="2400" u="none" cap="none" strike="noStrike">
                  <a:solidFill>
                    <a:schemeClr val="dk1"/>
                  </a:solidFill>
                  <a:latin typeface="Calibri"/>
                  <a:ea typeface="Calibri"/>
                  <a:cs typeface="Calibri"/>
                  <a:sym typeface="Calibri"/>
                </a:endParaRPr>
              </a:p>
            </p:txBody>
          </p:sp>
        </p:grpSp>
      </p:grpSp>
      <p:grpSp>
        <p:nvGrpSpPr>
          <p:cNvPr id="116" name="Google Shape;116;g3fa2be30b66_0_83"/>
          <p:cNvGrpSpPr/>
          <p:nvPr/>
        </p:nvGrpSpPr>
        <p:grpSpPr>
          <a:xfrm>
            <a:off x="1847850" y="5972175"/>
            <a:ext cx="6025575" cy="3907275"/>
            <a:chOff x="1847850" y="5972175"/>
            <a:chExt cx="6025575" cy="3907275"/>
          </a:xfrm>
        </p:grpSpPr>
        <p:pic>
          <p:nvPicPr>
            <p:cNvPr descr="preencoded.png" id="117" name="Google Shape;117;g3fa2be30b66_0_83"/>
            <p:cNvPicPr preferRelativeResize="0"/>
            <p:nvPr/>
          </p:nvPicPr>
          <p:blipFill rotWithShape="1">
            <a:blip r:embed="rId10">
              <a:alphaModFix/>
            </a:blip>
            <a:srcRect b="0" l="0" r="0" t="0"/>
            <a:stretch/>
          </p:blipFill>
          <p:spPr>
            <a:xfrm>
              <a:off x="1847850" y="5972175"/>
              <a:ext cx="895350" cy="895350"/>
            </a:xfrm>
            <a:prstGeom prst="rect">
              <a:avLst/>
            </a:prstGeom>
            <a:noFill/>
            <a:ln>
              <a:noFill/>
            </a:ln>
          </p:spPr>
        </p:pic>
        <p:grpSp>
          <p:nvGrpSpPr>
            <p:cNvPr id="118" name="Google Shape;118;g3fa2be30b66_0_83"/>
            <p:cNvGrpSpPr/>
            <p:nvPr/>
          </p:nvGrpSpPr>
          <p:grpSpPr>
            <a:xfrm>
              <a:off x="1876425" y="7067550"/>
              <a:ext cx="5997000" cy="2811900"/>
              <a:chOff x="1876425" y="7067550"/>
              <a:chExt cx="5997000" cy="2811900"/>
            </a:xfrm>
          </p:grpSpPr>
          <p:sp>
            <p:nvSpPr>
              <p:cNvPr id="119" name="Google Shape;119;g3fa2be30b66_0_83"/>
              <p:cNvSpPr/>
              <p:nvPr/>
            </p:nvSpPr>
            <p:spPr>
              <a:xfrm>
                <a:off x="1876425" y="7067550"/>
                <a:ext cx="5997000" cy="883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useoModerno Black"/>
                  <a:buNone/>
                </a:pPr>
                <a:r>
                  <a:rPr b="1" i="0" lang="en-US" sz="3600" u="none" cap="none" strike="noStrike">
                    <a:solidFill>
                      <a:srgbClr val="0E0E0E"/>
                    </a:solidFill>
                    <a:latin typeface="MuseoModerno Black"/>
                    <a:ea typeface="MuseoModerno Black"/>
                    <a:cs typeface="MuseoModerno Black"/>
                    <a:sym typeface="MuseoModerno Black"/>
                  </a:rPr>
                  <a:t>Dragon Taming</a:t>
                </a:r>
                <a:endParaRPr b="0" i="0" sz="3600" u="none" cap="none" strike="noStrike">
                  <a:solidFill>
                    <a:schemeClr val="dk1"/>
                  </a:solidFill>
                  <a:latin typeface="Calibri"/>
                  <a:ea typeface="Calibri"/>
                  <a:cs typeface="Calibri"/>
                  <a:sym typeface="Calibri"/>
                </a:endParaRPr>
              </a:p>
            </p:txBody>
          </p:sp>
          <p:sp>
            <p:nvSpPr>
              <p:cNvPr id="120" name="Google Shape;120;g3fa2be30b66_0_83"/>
              <p:cNvSpPr/>
              <p:nvPr/>
            </p:nvSpPr>
            <p:spPr>
              <a:xfrm>
                <a:off x="1876425" y="7943850"/>
                <a:ext cx="59664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closer look at the art of taming dragons and the brave adventurers who dare to take on these fearsome creatures.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25" name="Shape 125"/>
        <p:cNvGrpSpPr/>
        <p:nvPr/>
      </p:nvGrpSpPr>
      <p:grpSpPr>
        <a:xfrm>
          <a:off x="0" y="0"/>
          <a:ext cx="0" cy="0"/>
          <a:chOff x="0" y="0"/>
          <a:chExt cx="0" cy="0"/>
        </a:xfrm>
      </p:grpSpPr>
      <p:pic>
        <p:nvPicPr>
          <p:cNvPr descr="preencoded.png" id="126" name="Google Shape;126;g3fa2be30b66_0_105"/>
          <p:cNvPicPr preferRelativeResize="0"/>
          <p:nvPr/>
        </p:nvPicPr>
        <p:blipFill rotWithShape="1">
          <a:blip r:embed="rId3">
            <a:alphaModFix/>
          </a:blip>
          <a:srcRect b="0" l="0" r="0" t="0"/>
          <a:stretch/>
        </p:blipFill>
        <p:spPr>
          <a:xfrm>
            <a:off x="-5267324" y="-2095501"/>
            <a:ext cx="15563850" cy="17687925"/>
          </a:xfrm>
          <a:prstGeom prst="rect">
            <a:avLst/>
          </a:prstGeom>
          <a:noFill/>
          <a:ln>
            <a:noFill/>
          </a:ln>
        </p:spPr>
      </p:pic>
      <p:pic>
        <p:nvPicPr>
          <p:cNvPr descr="preencoded.png" id="127" name="Google Shape;127;g3fa2be30b66_0_105"/>
          <p:cNvPicPr preferRelativeResize="0"/>
          <p:nvPr/>
        </p:nvPicPr>
        <p:blipFill rotWithShape="1">
          <a:blip r:embed="rId4">
            <a:alphaModFix/>
          </a:blip>
          <a:srcRect b="0" l="0" r="0" t="0"/>
          <a:stretch/>
        </p:blipFill>
        <p:spPr>
          <a:xfrm>
            <a:off x="11125201" y="-12849225"/>
            <a:ext cx="15563850" cy="17687925"/>
          </a:xfrm>
          <a:prstGeom prst="rect">
            <a:avLst/>
          </a:prstGeom>
          <a:noFill/>
          <a:ln>
            <a:noFill/>
          </a:ln>
        </p:spPr>
      </p:pic>
      <p:pic>
        <p:nvPicPr>
          <p:cNvPr descr="preencoded.png" id="128" name="Google Shape;128;g3fa2be30b66_0_105"/>
          <p:cNvPicPr preferRelativeResize="0"/>
          <p:nvPr/>
        </p:nvPicPr>
        <p:blipFill rotWithShape="1">
          <a:blip r:embed="rId5">
            <a:alphaModFix/>
          </a:blip>
          <a:srcRect b="0" l="0" r="0" t="0"/>
          <a:stretch/>
        </p:blipFill>
        <p:spPr>
          <a:xfrm>
            <a:off x="15230475" y="7477125"/>
            <a:ext cx="2416266" cy="2114547"/>
          </a:xfrm>
          <a:prstGeom prst="rect">
            <a:avLst/>
          </a:prstGeom>
          <a:noFill/>
          <a:ln>
            <a:noFill/>
          </a:ln>
        </p:spPr>
      </p:pic>
      <p:pic>
        <p:nvPicPr>
          <p:cNvPr descr="preencoded.png" id="129" name="Google Shape;129;g3fa2be30b66_0_105"/>
          <p:cNvPicPr preferRelativeResize="0"/>
          <p:nvPr/>
        </p:nvPicPr>
        <p:blipFill rotWithShape="1">
          <a:blip r:embed="rId6">
            <a:alphaModFix/>
          </a:blip>
          <a:srcRect b="0" l="0" r="0" t="0"/>
          <a:stretch/>
        </p:blipFill>
        <p:spPr>
          <a:xfrm>
            <a:off x="-1743075" y="4838700"/>
            <a:ext cx="7218208" cy="8390919"/>
          </a:xfrm>
          <a:prstGeom prst="rect">
            <a:avLst/>
          </a:prstGeom>
          <a:noFill/>
          <a:ln>
            <a:noFill/>
          </a:ln>
        </p:spPr>
      </p:pic>
      <p:grpSp>
        <p:nvGrpSpPr>
          <p:cNvPr id="130" name="Google Shape;130;g3fa2be30b66_0_105"/>
          <p:cNvGrpSpPr/>
          <p:nvPr/>
        </p:nvGrpSpPr>
        <p:grpSpPr>
          <a:xfrm>
            <a:off x="17640300" y="7994925"/>
            <a:ext cx="596549" cy="2063476"/>
            <a:chOff x="17640300" y="7994925"/>
            <a:chExt cx="596549" cy="2063476"/>
          </a:xfrm>
        </p:grpSpPr>
        <p:pic>
          <p:nvPicPr>
            <p:cNvPr descr="preencoded.png" id="131" name="Google Shape;131;g3fa2be30b66_0_105"/>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132" name="Google Shape;132;g3fa2be30b66_0_10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7A14"/>
                </a:buClr>
                <a:buSzPts val="2710"/>
                <a:buFont typeface="Inter"/>
                <a:buNone/>
              </a:pPr>
              <a:r>
                <a:rPr b="1" i="0" lang="en-US" sz="2710" u="none" cap="none" strike="noStrike">
                  <a:solidFill>
                    <a:srgbClr val="B97A1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33" name="Google Shape;133;g3fa2be30b66_0_105"/>
          <p:cNvPicPr preferRelativeResize="0"/>
          <p:nvPr/>
        </p:nvPicPr>
        <p:blipFill rotWithShape="1">
          <a:blip r:embed="rId8">
            <a:alphaModFix/>
          </a:blip>
          <a:srcRect b="0" l="0" r="0" t="0"/>
          <a:stretch/>
        </p:blipFill>
        <p:spPr>
          <a:xfrm>
            <a:off x="0" y="1123950"/>
            <a:ext cx="4474463" cy="3328416"/>
          </a:xfrm>
          <a:prstGeom prst="rect">
            <a:avLst/>
          </a:prstGeom>
          <a:noFill/>
          <a:ln>
            <a:noFill/>
          </a:ln>
        </p:spPr>
      </p:pic>
      <p:grpSp>
        <p:nvGrpSpPr>
          <p:cNvPr id="134" name="Google Shape;134;g3fa2be30b66_0_105"/>
          <p:cNvGrpSpPr/>
          <p:nvPr/>
        </p:nvGrpSpPr>
        <p:grpSpPr>
          <a:xfrm>
            <a:off x="4048125" y="2590800"/>
            <a:ext cx="10321350" cy="5235000"/>
            <a:chOff x="4048125" y="2590800"/>
            <a:chExt cx="10321350" cy="5235000"/>
          </a:xfrm>
        </p:grpSpPr>
        <p:sp>
          <p:nvSpPr>
            <p:cNvPr id="135" name="Google Shape;135;g3fa2be30b66_0_105"/>
            <p:cNvSpPr/>
            <p:nvPr/>
          </p:nvSpPr>
          <p:spPr>
            <a:xfrm>
              <a:off x="4048125" y="2590800"/>
              <a:ext cx="10292700" cy="4503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useoModerno Black"/>
                <a:buNone/>
              </a:pPr>
              <a:r>
                <a:rPr b="1" i="0" lang="en-US" sz="3600" u="none" cap="none" strike="noStrike">
                  <a:solidFill>
                    <a:srgbClr val="0E0E0E"/>
                  </a:solidFill>
                  <a:latin typeface="MuseoModerno Black"/>
                  <a:ea typeface="MuseoModerno Black"/>
                  <a:cs typeface="MuseoModerno Black"/>
                  <a:sym typeface="MuseoModerno Black"/>
                </a:rPr>
                <a:t>Fantasy is the gateway to the impossible, the land where the ordinary becomes extraordinary, and the impossible becomes possible. It is the realm of the imagination, where anything can happen and everything is possible.</a:t>
              </a:r>
              <a:endParaRPr b="0" i="0" sz="3600" u="none" cap="none" strike="noStrike">
                <a:solidFill>
                  <a:schemeClr val="dk1"/>
                </a:solidFill>
                <a:latin typeface="Calibri"/>
                <a:ea typeface="Calibri"/>
                <a:cs typeface="Calibri"/>
                <a:sym typeface="Calibri"/>
              </a:endParaRPr>
            </a:p>
          </p:txBody>
        </p:sp>
        <p:sp>
          <p:nvSpPr>
            <p:cNvPr id="136" name="Google Shape;136;g3fa2be30b66_0_105"/>
            <p:cNvSpPr/>
            <p:nvPr/>
          </p:nvSpPr>
          <p:spPr>
            <a:xfrm>
              <a:off x="11039475" y="7162800"/>
              <a:ext cx="3330000" cy="663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useoModerno Black"/>
                <a:buNone/>
              </a:pPr>
              <a:r>
                <a:rPr b="1" i="0" lang="en-US" sz="2700" u="none" cap="none" strike="noStrike">
                  <a:solidFill>
                    <a:srgbClr val="0E0E0E"/>
                  </a:solidFill>
                  <a:latin typeface="MuseoModerno Black"/>
                  <a:ea typeface="MuseoModerno Black"/>
                  <a:cs typeface="MuseoModerno Black"/>
                  <a:sym typeface="MuseoModerno Black"/>
                </a:rPr>
                <a:t>The Dream Weaver</a:t>
              </a:r>
              <a:endParaRPr b="0" i="0" sz="2700" u="none" cap="none" strike="noStrike">
                <a:solidFill>
                  <a:schemeClr val="dk1"/>
                </a:solidFill>
                <a:latin typeface="Calibri"/>
                <a:ea typeface="Calibri"/>
                <a:cs typeface="Calibri"/>
                <a:sym typeface="Calibri"/>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41" name="Shape 141"/>
        <p:cNvGrpSpPr/>
        <p:nvPr/>
      </p:nvGrpSpPr>
      <p:grpSpPr>
        <a:xfrm>
          <a:off x="0" y="0"/>
          <a:ext cx="0" cy="0"/>
          <a:chOff x="0" y="0"/>
          <a:chExt cx="0" cy="0"/>
        </a:xfrm>
      </p:grpSpPr>
      <p:pic>
        <p:nvPicPr>
          <p:cNvPr descr="preencoded.png" id="142" name="Google Shape;142;g3fa2be30b66_0_120"/>
          <p:cNvPicPr preferRelativeResize="0"/>
          <p:nvPr/>
        </p:nvPicPr>
        <p:blipFill rotWithShape="1">
          <a:blip r:embed="rId3">
            <a:alphaModFix/>
          </a:blip>
          <a:srcRect b="0" l="0" r="0" t="0"/>
          <a:stretch/>
        </p:blipFill>
        <p:spPr>
          <a:xfrm>
            <a:off x="-7267575" y="0"/>
            <a:ext cx="12030075" cy="11010900"/>
          </a:xfrm>
          <a:prstGeom prst="rect">
            <a:avLst/>
          </a:prstGeom>
          <a:noFill/>
          <a:ln>
            <a:noFill/>
          </a:ln>
        </p:spPr>
      </p:pic>
      <p:pic>
        <p:nvPicPr>
          <p:cNvPr descr="preencoded.png" id="143" name="Google Shape;143;g3fa2be30b66_0_120"/>
          <p:cNvPicPr preferRelativeResize="0"/>
          <p:nvPr/>
        </p:nvPicPr>
        <p:blipFill rotWithShape="1">
          <a:blip r:embed="rId4">
            <a:alphaModFix/>
          </a:blip>
          <a:srcRect b="0" l="0" r="0" t="0"/>
          <a:stretch/>
        </p:blipFill>
        <p:spPr>
          <a:xfrm>
            <a:off x="11049000" y="0"/>
            <a:ext cx="12030075" cy="11010900"/>
          </a:xfrm>
          <a:prstGeom prst="rect">
            <a:avLst/>
          </a:prstGeom>
          <a:noFill/>
          <a:ln>
            <a:noFill/>
          </a:ln>
        </p:spPr>
      </p:pic>
      <p:pic>
        <p:nvPicPr>
          <p:cNvPr descr="preencoded.png" id="144" name="Google Shape;144;g3fa2be30b66_0_120"/>
          <p:cNvPicPr preferRelativeResize="0"/>
          <p:nvPr/>
        </p:nvPicPr>
        <p:blipFill rotWithShape="1">
          <a:blip r:embed="rId5">
            <a:alphaModFix/>
          </a:blip>
          <a:srcRect b="0" l="0" r="0" t="0"/>
          <a:stretch/>
        </p:blipFill>
        <p:spPr>
          <a:xfrm rot="-3600000">
            <a:off x="-5543551" y="2133594"/>
            <a:ext cx="12030076" cy="11010901"/>
          </a:xfrm>
          <a:prstGeom prst="rect">
            <a:avLst/>
          </a:prstGeom>
          <a:noFill/>
          <a:ln>
            <a:noFill/>
          </a:ln>
        </p:spPr>
      </p:pic>
      <p:pic>
        <p:nvPicPr>
          <p:cNvPr descr="preencoded.png" id="145" name="Google Shape;145;g3fa2be30b66_0_120"/>
          <p:cNvPicPr preferRelativeResize="0"/>
          <p:nvPr/>
        </p:nvPicPr>
        <p:blipFill rotWithShape="1">
          <a:blip r:embed="rId6">
            <a:alphaModFix/>
          </a:blip>
          <a:srcRect b="0" l="0" r="0" t="0"/>
          <a:stretch/>
        </p:blipFill>
        <p:spPr>
          <a:xfrm>
            <a:off x="13630275" y="7362825"/>
            <a:ext cx="2956309" cy="2114550"/>
          </a:xfrm>
          <a:prstGeom prst="rect">
            <a:avLst/>
          </a:prstGeom>
          <a:noFill/>
          <a:ln>
            <a:noFill/>
          </a:ln>
        </p:spPr>
      </p:pic>
      <p:sp>
        <p:nvSpPr>
          <p:cNvPr id="146" name="Google Shape;146;g3fa2be30b66_0_120"/>
          <p:cNvSpPr/>
          <p:nvPr/>
        </p:nvSpPr>
        <p:spPr>
          <a:xfrm>
            <a:off x="1628775" y="809625"/>
            <a:ext cx="15059100" cy="1476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B97A14"/>
              </a:buClr>
              <a:buSzPts val="6000"/>
              <a:buFont typeface="MuseoModerno Black"/>
              <a:buNone/>
            </a:pPr>
            <a:r>
              <a:rPr b="1" i="0" lang="en-US" sz="6000" u="none" cap="none" strike="noStrike">
                <a:solidFill>
                  <a:srgbClr val="B97A14"/>
                </a:solidFill>
                <a:latin typeface="MuseoModerno Black"/>
                <a:ea typeface="MuseoModerno Black"/>
                <a:cs typeface="MuseoModerno Black"/>
                <a:sym typeface="MuseoModerno Black"/>
              </a:rPr>
              <a:t>The Magic of Dragons:</a:t>
            </a:r>
            <a:r>
              <a:rPr b="1" i="0" lang="en-US" sz="6000" u="none" cap="none" strike="noStrike">
                <a:solidFill>
                  <a:srgbClr val="53728F"/>
                </a:solidFill>
                <a:latin typeface="MuseoModerno Black"/>
                <a:ea typeface="MuseoModerno Black"/>
                <a:cs typeface="MuseoModerno Black"/>
                <a:sym typeface="MuseoModerno Black"/>
              </a:rPr>
              <a:t> A Research</a:t>
            </a:r>
            <a:endParaRPr b="0" i="0" sz="6000" u="none" cap="none" strike="noStrike">
              <a:solidFill>
                <a:schemeClr val="dk1"/>
              </a:solidFill>
              <a:latin typeface="Calibri"/>
              <a:ea typeface="Calibri"/>
              <a:cs typeface="Calibri"/>
              <a:sym typeface="Calibri"/>
            </a:endParaRPr>
          </a:p>
        </p:txBody>
      </p:sp>
      <p:grpSp>
        <p:nvGrpSpPr>
          <p:cNvPr id="147" name="Google Shape;147;g3fa2be30b66_0_120"/>
          <p:cNvGrpSpPr/>
          <p:nvPr/>
        </p:nvGrpSpPr>
        <p:grpSpPr>
          <a:xfrm>
            <a:off x="17640300" y="7994925"/>
            <a:ext cx="596549" cy="2063476"/>
            <a:chOff x="17640300" y="7994925"/>
            <a:chExt cx="596549" cy="2063476"/>
          </a:xfrm>
        </p:grpSpPr>
        <p:pic>
          <p:nvPicPr>
            <p:cNvPr descr="preencoded.png" id="148" name="Google Shape;148;g3fa2be30b66_0_120"/>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149" name="Google Shape;149;g3fa2be30b66_0_12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7A14"/>
                </a:buClr>
                <a:buSzPts val="2710"/>
                <a:buFont typeface="Inter"/>
                <a:buNone/>
              </a:pPr>
              <a:r>
                <a:rPr b="1" i="0" lang="en-US" sz="2710" u="none" cap="none" strike="noStrike">
                  <a:solidFill>
                    <a:srgbClr val="B97A1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50" name="Google Shape;150;g3fa2be30b66_0_120"/>
          <p:cNvGrpSpPr/>
          <p:nvPr/>
        </p:nvGrpSpPr>
        <p:grpSpPr>
          <a:xfrm>
            <a:off x="1590675" y="2771775"/>
            <a:ext cx="4572000" cy="4572000"/>
            <a:chOff x="1590675" y="2771775"/>
            <a:chExt cx="4572000" cy="4572000"/>
          </a:xfrm>
        </p:grpSpPr>
        <p:sp>
          <p:nvSpPr>
            <p:cNvPr id="151" name="Google Shape;151;g3fa2be30b66_0_120"/>
            <p:cNvSpPr/>
            <p:nvPr/>
          </p:nvSpPr>
          <p:spPr>
            <a:xfrm>
              <a:off x="1590675" y="2771775"/>
              <a:ext cx="4572000" cy="4572000"/>
            </a:xfrm>
            <a:prstGeom prst="ellipse">
              <a:avLst/>
            </a:prstGeom>
            <a:noFill/>
            <a:ln cap="flat" cmpd="sng" w="28575">
              <a:solidFill>
                <a:srgbClr val="B97A1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52" name="Google Shape;152;g3fa2be30b66_0_120"/>
            <p:cNvPicPr preferRelativeResize="0"/>
            <p:nvPr/>
          </p:nvPicPr>
          <p:blipFill rotWithShape="1">
            <a:blip r:embed="rId8">
              <a:alphaModFix/>
            </a:blip>
            <a:srcRect b="0" l="0" r="0" t="0"/>
            <a:stretch/>
          </p:blipFill>
          <p:spPr>
            <a:xfrm>
              <a:off x="3481388" y="3719512"/>
              <a:ext cx="790575" cy="1000125"/>
            </a:xfrm>
            <a:prstGeom prst="rect">
              <a:avLst/>
            </a:prstGeom>
            <a:noFill/>
            <a:ln>
              <a:noFill/>
            </a:ln>
          </p:spPr>
        </p:pic>
        <p:sp>
          <p:nvSpPr>
            <p:cNvPr id="153" name="Google Shape;153;g3fa2be30b66_0_120"/>
            <p:cNvSpPr/>
            <p:nvPr/>
          </p:nvSpPr>
          <p:spPr>
            <a:xfrm>
              <a:off x="1659255" y="4919663"/>
              <a:ext cx="4434900" cy="1607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MuseoModerno Black"/>
                <a:buNone/>
              </a:pPr>
              <a:r>
                <a:rPr b="1" i="0" lang="en-US" sz="3600" u="none" cap="none" strike="noStrike">
                  <a:solidFill>
                    <a:srgbClr val="0E0E0E"/>
                  </a:solidFill>
                  <a:latin typeface="MuseoModerno Black"/>
                  <a:ea typeface="MuseoModerno Black"/>
                  <a:cs typeface="MuseoModerno Black"/>
                  <a:sym typeface="MuseoModerno Black"/>
                </a:rPr>
                <a:t>Unicorn</a:t>
              </a:r>
              <a:endParaRPr b="0" i="0" sz="36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0E0E0E"/>
                </a:buClr>
                <a:buSzPts val="3600"/>
                <a:buFont typeface="MuseoModerno Black"/>
                <a:buNone/>
              </a:pPr>
              <a:r>
                <a:rPr b="1" i="0" lang="en-US" sz="3600" u="none" cap="none" strike="noStrike">
                  <a:solidFill>
                    <a:srgbClr val="0E0E0E"/>
                  </a:solidFill>
                  <a:latin typeface="MuseoModerno Black"/>
                  <a:ea typeface="MuseoModerno Black"/>
                  <a:cs typeface="MuseoModerno Black"/>
                  <a:sym typeface="MuseoModerno Black"/>
                </a:rPr>
                <a:t>Sighting</a:t>
              </a:r>
              <a:endParaRPr b="0" i="0" sz="3600" u="none" cap="none" strike="noStrike">
                <a:solidFill>
                  <a:schemeClr val="dk1"/>
                </a:solidFill>
                <a:latin typeface="Calibri"/>
                <a:ea typeface="Calibri"/>
                <a:cs typeface="Calibri"/>
                <a:sym typeface="Calibri"/>
              </a:endParaRPr>
            </a:p>
          </p:txBody>
        </p:sp>
      </p:grpSp>
      <p:grpSp>
        <p:nvGrpSpPr>
          <p:cNvPr id="154" name="Google Shape;154;g3fa2be30b66_0_120"/>
          <p:cNvGrpSpPr/>
          <p:nvPr/>
        </p:nvGrpSpPr>
        <p:grpSpPr>
          <a:xfrm>
            <a:off x="6858000" y="2771775"/>
            <a:ext cx="4572000" cy="4572000"/>
            <a:chOff x="6858000" y="2771775"/>
            <a:chExt cx="4572000" cy="4572000"/>
          </a:xfrm>
        </p:grpSpPr>
        <p:sp>
          <p:nvSpPr>
            <p:cNvPr id="155" name="Google Shape;155;g3fa2be30b66_0_120"/>
            <p:cNvSpPr/>
            <p:nvPr/>
          </p:nvSpPr>
          <p:spPr>
            <a:xfrm>
              <a:off x="6858000" y="2771775"/>
              <a:ext cx="4572000" cy="4572000"/>
            </a:xfrm>
            <a:prstGeom prst="roundRect">
              <a:avLst>
                <a:gd fmla="val 8333" name="adj"/>
              </a:avLst>
            </a:prstGeom>
            <a:noFill/>
            <a:ln cap="flat" cmpd="sng" w="28575">
              <a:solidFill>
                <a:srgbClr val="B97A1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56" name="Google Shape;156;g3fa2be30b66_0_120"/>
            <p:cNvPicPr preferRelativeResize="0"/>
            <p:nvPr/>
          </p:nvPicPr>
          <p:blipFill rotWithShape="1">
            <a:blip r:embed="rId9">
              <a:alphaModFix/>
            </a:blip>
            <a:srcRect b="0" l="0" r="0" t="0"/>
            <a:stretch/>
          </p:blipFill>
          <p:spPr>
            <a:xfrm>
              <a:off x="8643938" y="3719512"/>
              <a:ext cx="1000125" cy="1000125"/>
            </a:xfrm>
            <a:prstGeom prst="rect">
              <a:avLst/>
            </a:prstGeom>
            <a:noFill/>
            <a:ln>
              <a:noFill/>
            </a:ln>
          </p:spPr>
        </p:pic>
        <p:sp>
          <p:nvSpPr>
            <p:cNvPr id="157" name="Google Shape;157;g3fa2be30b66_0_120"/>
            <p:cNvSpPr/>
            <p:nvPr/>
          </p:nvSpPr>
          <p:spPr>
            <a:xfrm>
              <a:off x="6926580" y="4919663"/>
              <a:ext cx="4434900" cy="1607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MuseoModerno Black"/>
                <a:buNone/>
              </a:pPr>
              <a:r>
                <a:rPr b="1" i="0" lang="en-US" sz="3600" u="none" cap="none" strike="noStrike">
                  <a:solidFill>
                    <a:srgbClr val="0E0E0E"/>
                  </a:solidFill>
                  <a:latin typeface="MuseoModerno Black"/>
                  <a:ea typeface="MuseoModerno Black"/>
                  <a:cs typeface="MuseoModerno Black"/>
                  <a:sym typeface="MuseoModerno Black"/>
                </a:rPr>
                <a:t>Dragon</a:t>
              </a:r>
              <a:endParaRPr b="0" i="0" sz="36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0E0E0E"/>
                </a:buClr>
                <a:buSzPts val="3600"/>
                <a:buFont typeface="MuseoModerno Black"/>
                <a:buNone/>
              </a:pPr>
              <a:r>
                <a:rPr b="1" i="0" lang="en-US" sz="3600" u="none" cap="none" strike="noStrike">
                  <a:solidFill>
                    <a:srgbClr val="0E0E0E"/>
                  </a:solidFill>
                  <a:latin typeface="MuseoModerno Black"/>
                  <a:ea typeface="MuseoModerno Black"/>
                  <a:cs typeface="MuseoModerno Black"/>
                  <a:sym typeface="MuseoModerno Black"/>
                </a:rPr>
                <a:t>Taming</a:t>
              </a:r>
              <a:endParaRPr b="0" i="0" sz="3600" u="none" cap="none" strike="noStrike">
                <a:solidFill>
                  <a:schemeClr val="dk1"/>
                </a:solidFill>
                <a:latin typeface="Calibri"/>
                <a:ea typeface="Calibri"/>
                <a:cs typeface="Calibri"/>
                <a:sym typeface="Calibri"/>
              </a:endParaRPr>
            </a:p>
          </p:txBody>
        </p:sp>
      </p:grpSp>
      <p:grpSp>
        <p:nvGrpSpPr>
          <p:cNvPr id="158" name="Google Shape;158;g3fa2be30b66_0_120"/>
          <p:cNvGrpSpPr/>
          <p:nvPr/>
        </p:nvGrpSpPr>
        <p:grpSpPr>
          <a:xfrm>
            <a:off x="12125325" y="2771775"/>
            <a:ext cx="4572000" cy="4572000"/>
            <a:chOff x="12125325" y="2771775"/>
            <a:chExt cx="4572000" cy="4572000"/>
          </a:xfrm>
        </p:grpSpPr>
        <p:sp>
          <p:nvSpPr>
            <p:cNvPr id="159" name="Google Shape;159;g3fa2be30b66_0_120"/>
            <p:cNvSpPr/>
            <p:nvPr/>
          </p:nvSpPr>
          <p:spPr>
            <a:xfrm>
              <a:off x="12125325" y="2771775"/>
              <a:ext cx="4572000" cy="4572000"/>
            </a:xfrm>
            <a:prstGeom prst="rect">
              <a:avLst/>
            </a:prstGeom>
            <a:noFill/>
            <a:ln cap="flat" cmpd="sng" w="28575">
              <a:solidFill>
                <a:srgbClr val="B97A1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60" name="Google Shape;160;g3fa2be30b66_0_120"/>
            <p:cNvPicPr preferRelativeResize="0"/>
            <p:nvPr/>
          </p:nvPicPr>
          <p:blipFill rotWithShape="1">
            <a:blip r:embed="rId10">
              <a:alphaModFix/>
            </a:blip>
            <a:srcRect b="0" l="0" r="0" t="0"/>
            <a:stretch/>
          </p:blipFill>
          <p:spPr>
            <a:xfrm>
              <a:off x="13896975" y="3719512"/>
              <a:ext cx="1028700" cy="1000125"/>
            </a:xfrm>
            <a:prstGeom prst="rect">
              <a:avLst/>
            </a:prstGeom>
            <a:noFill/>
            <a:ln>
              <a:noFill/>
            </a:ln>
          </p:spPr>
        </p:pic>
        <p:sp>
          <p:nvSpPr>
            <p:cNvPr id="161" name="Google Shape;161;g3fa2be30b66_0_120"/>
            <p:cNvSpPr/>
            <p:nvPr/>
          </p:nvSpPr>
          <p:spPr>
            <a:xfrm>
              <a:off x="12193905" y="4919663"/>
              <a:ext cx="4434900" cy="1607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MuseoModerno Black"/>
                <a:buNone/>
              </a:pPr>
              <a:r>
                <a:rPr b="1" i="0" lang="en-US" sz="3600" u="none" cap="none" strike="noStrike">
                  <a:solidFill>
                    <a:srgbClr val="0E0E0E"/>
                  </a:solidFill>
                  <a:latin typeface="MuseoModerno Black"/>
                  <a:ea typeface="MuseoModerno Black"/>
                  <a:cs typeface="MuseoModerno Black"/>
                  <a:sym typeface="MuseoModerno Black"/>
                </a:rPr>
                <a:t>Rainbow</a:t>
              </a:r>
              <a:endParaRPr b="0" i="0" sz="36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0E0E0E"/>
                </a:buClr>
                <a:buSzPts val="3600"/>
                <a:buFont typeface="MuseoModerno Black"/>
                <a:buNone/>
              </a:pPr>
              <a:r>
                <a:rPr b="1" i="0" lang="en-US" sz="3600" u="none" cap="none" strike="noStrike">
                  <a:solidFill>
                    <a:srgbClr val="0E0E0E"/>
                  </a:solidFill>
                  <a:latin typeface="MuseoModerno Black"/>
                  <a:ea typeface="MuseoModerno Black"/>
                  <a:cs typeface="MuseoModerno Black"/>
                  <a:sym typeface="MuseoModerno Black"/>
                </a:rPr>
                <a:t>Seeing</a:t>
              </a:r>
              <a:endParaRPr b="0" i="0" sz="3600" u="none" cap="none" strike="noStrike">
                <a:solidFill>
                  <a:schemeClr val="dk1"/>
                </a:solidFill>
                <a:latin typeface="Calibri"/>
                <a:ea typeface="Calibri"/>
                <a:cs typeface="Calibri"/>
                <a:sym typeface="Calibri"/>
              </a:endParaRPr>
            </a:p>
          </p:txBody>
        </p:sp>
      </p:grpSp>
      <p:sp>
        <p:nvSpPr>
          <p:cNvPr id="162" name="Google Shape;162;g3fa2be30b66_0_120"/>
          <p:cNvSpPr/>
          <p:nvPr/>
        </p:nvSpPr>
        <p:spPr>
          <a:xfrm>
            <a:off x="1579245" y="7800975"/>
            <a:ext cx="4632900" cy="1478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Art of Archery": Discover the intricacies of the Art of Archery .</a:t>
            </a:r>
            <a:endParaRPr b="0" i="0" sz="2400" u="none" cap="none" strike="noStrike">
              <a:solidFill>
                <a:schemeClr val="dk1"/>
              </a:solidFill>
              <a:latin typeface="Calibri"/>
              <a:ea typeface="Calibri"/>
              <a:cs typeface="Calibri"/>
              <a:sym typeface="Calibri"/>
            </a:endParaRPr>
          </a:p>
        </p:txBody>
      </p:sp>
      <p:sp>
        <p:nvSpPr>
          <p:cNvPr id="163" name="Google Shape;163;g3fa2be30b66_0_120"/>
          <p:cNvSpPr/>
          <p:nvPr/>
        </p:nvSpPr>
        <p:spPr>
          <a:xfrm>
            <a:off x="6827520" y="7800975"/>
            <a:ext cx="4632900" cy="1478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Music of the Elves": Immerse yourself in the enchanting music.</a:t>
            </a:r>
            <a:endParaRPr b="0" i="0" sz="2400" u="none" cap="none" strike="noStrike">
              <a:solidFill>
                <a:schemeClr val="dk1"/>
              </a:solidFill>
              <a:latin typeface="Calibri"/>
              <a:ea typeface="Calibri"/>
              <a:cs typeface="Calibri"/>
              <a:sym typeface="Calibri"/>
            </a:endParaRPr>
          </a:p>
        </p:txBody>
      </p:sp>
      <p:sp>
        <p:nvSpPr>
          <p:cNvPr id="164" name="Google Shape;164;g3fa2be30b66_0_120"/>
          <p:cNvSpPr/>
          <p:nvPr/>
        </p:nvSpPr>
        <p:spPr>
          <a:xfrm>
            <a:off x="12094845" y="7800975"/>
            <a:ext cx="4632900" cy="1478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Life of an Elf": Learn about the customs and daily life of the elves.</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69" name="Shape 169"/>
        <p:cNvGrpSpPr/>
        <p:nvPr/>
      </p:nvGrpSpPr>
      <p:grpSpPr>
        <a:xfrm>
          <a:off x="0" y="0"/>
          <a:ext cx="0" cy="0"/>
          <a:chOff x="0" y="0"/>
          <a:chExt cx="0" cy="0"/>
        </a:xfrm>
      </p:grpSpPr>
      <p:pic>
        <p:nvPicPr>
          <p:cNvPr descr="preencoded.png" id="170" name="Google Shape;170;g3fa2be30b66_0_147"/>
          <p:cNvPicPr preferRelativeResize="0"/>
          <p:nvPr/>
        </p:nvPicPr>
        <p:blipFill rotWithShape="1">
          <a:blip r:embed="rId3">
            <a:alphaModFix/>
          </a:blip>
          <a:srcRect b="0" l="0" r="0" t="0"/>
          <a:stretch/>
        </p:blipFill>
        <p:spPr>
          <a:xfrm>
            <a:off x="-4105275" y="4324350"/>
            <a:ext cx="11715750" cy="8610600"/>
          </a:xfrm>
          <a:prstGeom prst="rect">
            <a:avLst/>
          </a:prstGeom>
          <a:noFill/>
          <a:ln>
            <a:noFill/>
          </a:ln>
        </p:spPr>
      </p:pic>
      <p:pic>
        <p:nvPicPr>
          <p:cNvPr descr="preencoded.png" id="171" name="Google Shape;171;g3fa2be30b66_0_147"/>
          <p:cNvPicPr preferRelativeResize="0"/>
          <p:nvPr/>
        </p:nvPicPr>
        <p:blipFill rotWithShape="1">
          <a:blip r:embed="rId4">
            <a:alphaModFix/>
          </a:blip>
          <a:srcRect b="0" l="0" r="0" t="0"/>
          <a:stretch/>
        </p:blipFill>
        <p:spPr>
          <a:xfrm>
            <a:off x="10163175" y="-3381375"/>
            <a:ext cx="13535025" cy="9944100"/>
          </a:xfrm>
          <a:prstGeom prst="rect">
            <a:avLst/>
          </a:prstGeom>
          <a:noFill/>
          <a:ln>
            <a:noFill/>
          </a:ln>
        </p:spPr>
      </p:pic>
      <p:pic>
        <p:nvPicPr>
          <p:cNvPr descr="preencoded.png" id="172" name="Google Shape;172;g3fa2be30b66_0_147"/>
          <p:cNvPicPr preferRelativeResize="0"/>
          <p:nvPr/>
        </p:nvPicPr>
        <p:blipFill rotWithShape="1">
          <a:blip r:embed="rId5">
            <a:alphaModFix/>
          </a:blip>
          <a:srcRect b="0" l="0" r="0" t="0"/>
          <a:stretch/>
        </p:blipFill>
        <p:spPr>
          <a:xfrm rot="-10455542">
            <a:off x="12431362" y="-3988577"/>
            <a:ext cx="11715749" cy="8610600"/>
          </a:xfrm>
          <a:prstGeom prst="rect">
            <a:avLst/>
          </a:prstGeom>
          <a:noFill/>
          <a:ln>
            <a:noFill/>
          </a:ln>
        </p:spPr>
      </p:pic>
      <p:pic>
        <p:nvPicPr>
          <p:cNvPr descr="preencoded.png" id="173" name="Google Shape;173;g3fa2be30b66_0_147"/>
          <p:cNvPicPr preferRelativeResize="0"/>
          <p:nvPr/>
        </p:nvPicPr>
        <p:blipFill rotWithShape="1">
          <a:blip r:embed="rId6">
            <a:alphaModFix/>
          </a:blip>
          <a:srcRect b="0" l="0" r="0" t="0"/>
          <a:stretch/>
        </p:blipFill>
        <p:spPr>
          <a:xfrm>
            <a:off x="561975" y="533400"/>
            <a:ext cx="3107043" cy="2114550"/>
          </a:xfrm>
          <a:prstGeom prst="rect">
            <a:avLst/>
          </a:prstGeom>
          <a:noFill/>
          <a:ln>
            <a:noFill/>
          </a:ln>
        </p:spPr>
      </p:pic>
      <p:grpSp>
        <p:nvGrpSpPr>
          <p:cNvPr id="174" name="Google Shape;174;g3fa2be30b66_0_147"/>
          <p:cNvGrpSpPr/>
          <p:nvPr/>
        </p:nvGrpSpPr>
        <p:grpSpPr>
          <a:xfrm>
            <a:off x="17640300" y="7994925"/>
            <a:ext cx="596549" cy="2063476"/>
            <a:chOff x="17640300" y="7994925"/>
            <a:chExt cx="596549" cy="2063476"/>
          </a:xfrm>
        </p:grpSpPr>
        <p:pic>
          <p:nvPicPr>
            <p:cNvPr descr="preencoded.png" id="175" name="Google Shape;175;g3fa2be30b66_0_147"/>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176" name="Google Shape;176;g3fa2be30b66_0_14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7A14"/>
                </a:buClr>
                <a:buSzPts val="2710"/>
                <a:buFont typeface="Inter"/>
                <a:buNone/>
              </a:pPr>
              <a:r>
                <a:rPr b="1" i="0" lang="en-US" sz="2710" u="none" cap="none" strike="noStrike">
                  <a:solidFill>
                    <a:srgbClr val="B97A1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177" name="Google Shape;177;g3fa2be30b66_0_147"/>
          <p:cNvSpPr/>
          <p:nvPr/>
        </p:nvSpPr>
        <p:spPr>
          <a:xfrm>
            <a:off x="6953250" y="352425"/>
            <a:ext cx="4657800" cy="1476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728F"/>
              </a:buClr>
              <a:buSzPts val="6000"/>
              <a:buFont typeface="MuseoModerno Black"/>
              <a:buNone/>
            </a:pPr>
            <a:r>
              <a:rPr b="1" i="0" lang="en-US" sz="6000" u="none" cap="none" strike="noStrike">
                <a:solidFill>
                  <a:srgbClr val="53728F"/>
                </a:solidFill>
                <a:latin typeface="MuseoModerno Black"/>
                <a:ea typeface="MuseoModerno Black"/>
                <a:cs typeface="MuseoModerno Black"/>
                <a:sym typeface="MuseoModerno Black"/>
              </a:rPr>
              <a:t>Pricing Plan</a:t>
            </a:r>
            <a:endParaRPr b="0" i="0" sz="6000" u="none" cap="none" strike="noStrike">
              <a:solidFill>
                <a:schemeClr val="dk1"/>
              </a:solidFill>
              <a:latin typeface="Calibri"/>
              <a:ea typeface="Calibri"/>
              <a:cs typeface="Calibri"/>
              <a:sym typeface="Calibri"/>
            </a:endParaRPr>
          </a:p>
        </p:txBody>
      </p:sp>
      <p:grpSp>
        <p:nvGrpSpPr>
          <p:cNvPr id="178" name="Google Shape;178;g3fa2be30b66_0_147"/>
          <p:cNvGrpSpPr/>
          <p:nvPr/>
        </p:nvGrpSpPr>
        <p:grpSpPr>
          <a:xfrm>
            <a:off x="1333500" y="1714500"/>
            <a:ext cx="15630450" cy="7724700"/>
            <a:chOff x="1333500" y="1714500"/>
            <a:chExt cx="15630450" cy="7724700"/>
          </a:xfrm>
        </p:grpSpPr>
        <p:sp>
          <p:nvSpPr>
            <p:cNvPr id="179" name="Google Shape;179;g3fa2be30b66_0_147"/>
            <p:cNvSpPr/>
            <p:nvPr/>
          </p:nvSpPr>
          <p:spPr>
            <a:xfrm>
              <a:off x="1333500" y="1714500"/>
              <a:ext cx="4829100" cy="7724700"/>
            </a:xfrm>
            <a:prstGeom prst="rect">
              <a:avLst/>
            </a:prstGeom>
            <a:noFill/>
            <a:ln cap="flat" cmpd="sng" w="19050">
              <a:solidFill>
                <a:srgbClr val="5372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80" name="Google Shape;180;g3fa2be30b66_0_147"/>
            <p:cNvPicPr preferRelativeResize="0"/>
            <p:nvPr/>
          </p:nvPicPr>
          <p:blipFill rotWithShape="1">
            <a:blip r:embed="rId8">
              <a:alphaModFix/>
            </a:blip>
            <a:srcRect b="0" l="0" r="0" t="0"/>
            <a:stretch/>
          </p:blipFill>
          <p:spPr>
            <a:xfrm>
              <a:off x="3214687" y="2028825"/>
              <a:ext cx="1066800" cy="1000125"/>
            </a:xfrm>
            <a:prstGeom prst="rect">
              <a:avLst/>
            </a:prstGeom>
            <a:noFill/>
            <a:ln>
              <a:noFill/>
            </a:ln>
          </p:spPr>
        </p:pic>
        <p:sp>
          <p:nvSpPr>
            <p:cNvPr id="181" name="Google Shape;181;g3fa2be30b66_0_147"/>
            <p:cNvSpPr/>
            <p:nvPr/>
          </p:nvSpPr>
          <p:spPr>
            <a:xfrm>
              <a:off x="6734175" y="1714500"/>
              <a:ext cx="4829100" cy="7724700"/>
            </a:xfrm>
            <a:prstGeom prst="rect">
              <a:avLst/>
            </a:prstGeom>
            <a:noFill/>
            <a:ln cap="flat" cmpd="sng" w="19050">
              <a:solidFill>
                <a:srgbClr val="5372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82" name="Google Shape;182;g3fa2be30b66_0_147"/>
            <p:cNvPicPr preferRelativeResize="0"/>
            <p:nvPr/>
          </p:nvPicPr>
          <p:blipFill rotWithShape="1">
            <a:blip r:embed="rId9">
              <a:alphaModFix/>
            </a:blip>
            <a:srcRect b="0" l="0" r="0" t="0"/>
            <a:stretch/>
          </p:blipFill>
          <p:spPr>
            <a:xfrm>
              <a:off x="8577263" y="2028825"/>
              <a:ext cx="1143000" cy="1000125"/>
            </a:xfrm>
            <a:prstGeom prst="rect">
              <a:avLst/>
            </a:prstGeom>
            <a:noFill/>
            <a:ln>
              <a:noFill/>
            </a:ln>
          </p:spPr>
        </p:pic>
        <p:sp>
          <p:nvSpPr>
            <p:cNvPr id="183" name="Google Shape;183;g3fa2be30b66_0_147"/>
            <p:cNvSpPr/>
            <p:nvPr/>
          </p:nvSpPr>
          <p:spPr>
            <a:xfrm>
              <a:off x="12134850" y="1714500"/>
              <a:ext cx="4829100" cy="7724700"/>
            </a:xfrm>
            <a:prstGeom prst="rect">
              <a:avLst/>
            </a:prstGeom>
            <a:noFill/>
            <a:ln cap="flat" cmpd="sng" w="19050">
              <a:solidFill>
                <a:srgbClr val="5372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84" name="Google Shape;184;g3fa2be30b66_0_147"/>
            <p:cNvPicPr preferRelativeResize="0"/>
            <p:nvPr/>
          </p:nvPicPr>
          <p:blipFill rotWithShape="1">
            <a:blip r:embed="rId10">
              <a:alphaModFix/>
            </a:blip>
            <a:srcRect b="0" l="0" r="0" t="0"/>
            <a:stretch/>
          </p:blipFill>
          <p:spPr>
            <a:xfrm>
              <a:off x="14135100" y="2028825"/>
              <a:ext cx="828675" cy="1000125"/>
            </a:xfrm>
            <a:prstGeom prst="rect">
              <a:avLst/>
            </a:prstGeom>
            <a:noFill/>
            <a:ln>
              <a:noFill/>
            </a:ln>
          </p:spPr>
        </p:pic>
        <p:sp>
          <p:nvSpPr>
            <p:cNvPr id="185" name="Google Shape;185;g3fa2be30b66_0_147"/>
            <p:cNvSpPr/>
            <p:nvPr/>
          </p:nvSpPr>
          <p:spPr>
            <a:xfrm>
              <a:off x="3068003" y="3228975"/>
              <a:ext cx="1360200" cy="883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B97A14"/>
                </a:buClr>
                <a:buSzPts val="3600"/>
                <a:buFont typeface="MuseoModerno Black"/>
                <a:buNone/>
              </a:pPr>
              <a:r>
                <a:rPr b="1" i="0" lang="en-US" sz="3600" u="none" cap="none" strike="noStrike">
                  <a:solidFill>
                    <a:srgbClr val="B97A14"/>
                  </a:solidFill>
                  <a:latin typeface="MuseoModerno Black"/>
                  <a:ea typeface="MuseoModerno Black"/>
                  <a:cs typeface="MuseoModerno Black"/>
                  <a:sym typeface="MuseoModerno Black"/>
                </a:rPr>
                <a:t>Basic</a:t>
              </a:r>
              <a:endParaRPr b="0" i="0" sz="3600" u="none" cap="none" strike="noStrike">
                <a:solidFill>
                  <a:schemeClr val="dk1"/>
                </a:solidFill>
                <a:latin typeface="Calibri"/>
                <a:ea typeface="Calibri"/>
                <a:cs typeface="Calibri"/>
                <a:sym typeface="Calibri"/>
              </a:endParaRPr>
            </a:p>
          </p:txBody>
        </p:sp>
        <p:sp>
          <p:nvSpPr>
            <p:cNvPr id="186" name="Google Shape;186;g3fa2be30b66_0_147"/>
            <p:cNvSpPr/>
            <p:nvPr/>
          </p:nvSpPr>
          <p:spPr>
            <a:xfrm>
              <a:off x="1676400" y="4181475"/>
              <a:ext cx="4204200" cy="40692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entry-level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 limited number of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Ability to form a small party with fellow adventurers.</a:t>
              </a:r>
              <a:endParaRPr b="0" i="0" sz="2400" u="none" cap="none" strike="noStrike">
                <a:solidFill>
                  <a:schemeClr val="dk1"/>
                </a:solidFill>
                <a:latin typeface="Calibri"/>
                <a:ea typeface="Calibri"/>
                <a:cs typeface="Calibri"/>
                <a:sym typeface="Calibri"/>
              </a:endParaRPr>
            </a:p>
          </p:txBody>
        </p:sp>
        <p:sp>
          <p:nvSpPr>
            <p:cNvPr id="187" name="Google Shape;187;g3fa2be30b66_0_147"/>
            <p:cNvSpPr/>
            <p:nvPr/>
          </p:nvSpPr>
          <p:spPr>
            <a:xfrm>
              <a:off x="2429828" y="8372475"/>
              <a:ext cx="2636400" cy="883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MuseoModerno Black"/>
                <a:buNone/>
              </a:pPr>
              <a:r>
                <a:rPr b="1" i="0" lang="en-US" sz="3600" u="none" cap="none" strike="noStrike">
                  <a:solidFill>
                    <a:srgbClr val="0E0E0E"/>
                  </a:solidFill>
                  <a:latin typeface="MuseoModerno Black"/>
                  <a:ea typeface="MuseoModerno Black"/>
                  <a:cs typeface="MuseoModerno Black"/>
                  <a:sym typeface="MuseoModerno Black"/>
                </a:rPr>
                <a:t>$10/month</a:t>
              </a:r>
              <a:endParaRPr b="0" i="0" sz="3600" u="none" cap="none" strike="noStrike">
                <a:solidFill>
                  <a:schemeClr val="dk1"/>
                </a:solidFill>
                <a:latin typeface="Calibri"/>
                <a:ea typeface="Calibri"/>
                <a:cs typeface="Calibri"/>
                <a:sym typeface="Calibri"/>
              </a:endParaRPr>
            </a:p>
          </p:txBody>
        </p:sp>
        <p:sp>
          <p:nvSpPr>
            <p:cNvPr id="188" name="Google Shape;188;g3fa2be30b66_0_147"/>
            <p:cNvSpPr/>
            <p:nvPr/>
          </p:nvSpPr>
          <p:spPr>
            <a:xfrm>
              <a:off x="8568690" y="3228975"/>
              <a:ext cx="1160100" cy="883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53728F"/>
                </a:buClr>
                <a:buSzPts val="3600"/>
                <a:buFont typeface="MuseoModerno Black"/>
                <a:buNone/>
              </a:pPr>
              <a:r>
                <a:rPr b="1" i="0" lang="en-US" sz="3600" u="none" cap="none" strike="noStrike">
                  <a:solidFill>
                    <a:srgbClr val="53728F"/>
                  </a:solidFill>
                  <a:latin typeface="MuseoModerno Black"/>
                  <a:ea typeface="MuseoModerno Black"/>
                  <a:cs typeface="MuseoModerno Black"/>
                  <a:sym typeface="MuseoModerno Black"/>
                </a:rPr>
                <a:t>Elite</a:t>
              </a:r>
              <a:endParaRPr b="0" i="0" sz="3600" u="none" cap="none" strike="noStrike">
                <a:solidFill>
                  <a:schemeClr val="dk1"/>
                </a:solidFill>
                <a:latin typeface="Calibri"/>
                <a:ea typeface="Calibri"/>
                <a:cs typeface="Calibri"/>
                <a:sym typeface="Calibri"/>
              </a:endParaRPr>
            </a:p>
          </p:txBody>
        </p:sp>
        <p:sp>
          <p:nvSpPr>
            <p:cNvPr id="189" name="Google Shape;189;g3fa2be30b66_0_147"/>
            <p:cNvSpPr/>
            <p:nvPr/>
          </p:nvSpPr>
          <p:spPr>
            <a:xfrm>
              <a:off x="7077075" y="4181475"/>
              <a:ext cx="4204200" cy="40692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intermediate and advanced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 greater number of quests and battles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Ability to form larger parties with fellow adventurers.</a:t>
              </a:r>
              <a:endParaRPr b="0" i="0" sz="2400" u="none" cap="none" strike="noStrike">
                <a:solidFill>
                  <a:schemeClr val="dk1"/>
                </a:solidFill>
                <a:latin typeface="Calibri"/>
                <a:ea typeface="Calibri"/>
                <a:cs typeface="Calibri"/>
                <a:sym typeface="Calibri"/>
              </a:endParaRPr>
            </a:p>
          </p:txBody>
        </p:sp>
        <p:sp>
          <p:nvSpPr>
            <p:cNvPr id="190" name="Google Shape;190;g3fa2be30b66_0_147"/>
            <p:cNvSpPr/>
            <p:nvPr/>
          </p:nvSpPr>
          <p:spPr>
            <a:xfrm>
              <a:off x="7811453" y="8372475"/>
              <a:ext cx="2674500" cy="883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MuseoModerno Black"/>
                <a:buNone/>
              </a:pPr>
              <a:r>
                <a:rPr b="1" i="0" lang="en-US" sz="3600" u="none" cap="none" strike="noStrike">
                  <a:solidFill>
                    <a:srgbClr val="0E0E0E"/>
                  </a:solidFill>
                  <a:latin typeface="MuseoModerno Black"/>
                  <a:ea typeface="MuseoModerno Black"/>
                  <a:cs typeface="MuseoModerno Black"/>
                  <a:sym typeface="MuseoModerno Black"/>
                </a:rPr>
                <a:t>$50/month</a:t>
              </a:r>
              <a:endParaRPr b="0" i="0" sz="3600" u="none" cap="none" strike="noStrike">
                <a:solidFill>
                  <a:schemeClr val="dk1"/>
                </a:solidFill>
                <a:latin typeface="Calibri"/>
                <a:ea typeface="Calibri"/>
                <a:cs typeface="Calibri"/>
                <a:sym typeface="Calibri"/>
              </a:endParaRPr>
            </a:p>
          </p:txBody>
        </p:sp>
        <p:sp>
          <p:nvSpPr>
            <p:cNvPr id="191" name="Google Shape;191;g3fa2be30b66_0_147"/>
            <p:cNvSpPr/>
            <p:nvPr/>
          </p:nvSpPr>
          <p:spPr>
            <a:xfrm>
              <a:off x="13269277" y="3228975"/>
              <a:ext cx="2560200" cy="883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B97A14"/>
                </a:buClr>
                <a:buSzPts val="3600"/>
                <a:buFont typeface="MuseoModerno Black"/>
                <a:buNone/>
              </a:pPr>
              <a:r>
                <a:rPr b="1" i="0" lang="en-US" sz="3600" u="none" cap="none" strike="noStrike">
                  <a:solidFill>
                    <a:srgbClr val="B97A14"/>
                  </a:solidFill>
                  <a:latin typeface="MuseoModerno Black"/>
                  <a:ea typeface="MuseoModerno Black"/>
                  <a:cs typeface="MuseoModerno Black"/>
                  <a:sym typeface="MuseoModerno Black"/>
                </a:rPr>
                <a:t>Legendary</a:t>
              </a:r>
              <a:endParaRPr b="0" i="0" sz="3600" u="none" cap="none" strike="noStrike">
                <a:solidFill>
                  <a:schemeClr val="dk1"/>
                </a:solidFill>
                <a:latin typeface="Calibri"/>
                <a:ea typeface="Calibri"/>
                <a:cs typeface="Calibri"/>
                <a:sym typeface="Calibri"/>
              </a:endParaRPr>
            </a:p>
          </p:txBody>
        </p:sp>
        <p:sp>
          <p:nvSpPr>
            <p:cNvPr id="192" name="Google Shape;192;g3fa2be30b66_0_147"/>
            <p:cNvSpPr/>
            <p:nvPr/>
          </p:nvSpPr>
          <p:spPr>
            <a:xfrm>
              <a:off x="12477750" y="4181475"/>
              <a:ext cx="4204200" cy="40692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most challenging dungeons and encounters.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Unlimited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The ability to form the largest parties with fellow adventurers.</a:t>
              </a:r>
              <a:endParaRPr b="0" i="0" sz="2400" u="none" cap="none" strike="noStrike">
                <a:solidFill>
                  <a:schemeClr val="dk1"/>
                </a:solidFill>
                <a:latin typeface="Calibri"/>
                <a:ea typeface="Calibri"/>
                <a:cs typeface="Calibri"/>
                <a:sym typeface="Calibri"/>
              </a:endParaRPr>
            </a:p>
          </p:txBody>
        </p:sp>
        <p:sp>
          <p:nvSpPr>
            <p:cNvPr id="193" name="Google Shape;193;g3fa2be30b66_0_147"/>
            <p:cNvSpPr/>
            <p:nvPr/>
          </p:nvSpPr>
          <p:spPr>
            <a:xfrm>
              <a:off x="13078778" y="8372475"/>
              <a:ext cx="2941200" cy="883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MuseoModerno Black"/>
                <a:buNone/>
              </a:pPr>
              <a:r>
                <a:rPr b="1" i="0" lang="en-US" sz="3600" u="none" cap="none" strike="noStrike">
                  <a:solidFill>
                    <a:srgbClr val="0E0E0E"/>
                  </a:solidFill>
                  <a:latin typeface="MuseoModerno Black"/>
                  <a:ea typeface="MuseoModerno Black"/>
                  <a:cs typeface="MuseoModerno Black"/>
                  <a:sym typeface="MuseoModerno Black"/>
                </a:rPr>
                <a:t>$100/month</a:t>
              </a:r>
              <a:endParaRPr b="0" i="0" sz="3600" u="none" cap="none" strike="noStrike">
                <a:solidFill>
                  <a:schemeClr val="dk1"/>
                </a:solidFill>
                <a:latin typeface="Calibri"/>
                <a:ea typeface="Calibri"/>
                <a:cs typeface="Calibri"/>
                <a:sym typeface="Calibri"/>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98" name="Shape 198"/>
        <p:cNvGrpSpPr/>
        <p:nvPr/>
      </p:nvGrpSpPr>
      <p:grpSpPr>
        <a:xfrm>
          <a:off x="0" y="0"/>
          <a:ext cx="0" cy="0"/>
          <a:chOff x="0" y="0"/>
          <a:chExt cx="0" cy="0"/>
        </a:xfrm>
      </p:grpSpPr>
      <p:pic>
        <p:nvPicPr>
          <p:cNvPr descr="preencoded.png" id="199" name="Google Shape;199;g3fa2be30b66_0_175"/>
          <p:cNvPicPr preferRelativeResize="0"/>
          <p:nvPr/>
        </p:nvPicPr>
        <p:blipFill rotWithShape="1">
          <a:blip r:embed="rId3">
            <a:alphaModFix/>
          </a:blip>
          <a:srcRect b="0" l="0" r="0" t="0"/>
          <a:stretch/>
        </p:blipFill>
        <p:spPr>
          <a:xfrm>
            <a:off x="-7267575" y="0"/>
            <a:ext cx="12030075" cy="11010900"/>
          </a:xfrm>
          <a:prstGeom prst="rect">
            <a:avLst/>
          </a:prstGeom>
          <a:noFill/>
          <a:ln>
            <a:noFill/>
          </a:ln>
        </p:spPr>
      </p:pic>
      <p:pic>
        <p:nvPicPr>
          <p:cNvPr descr="preencoded.png" id="200" name="Google Shape;200;g3fa2be30b66_0_175"/>
          <p:cNvPicPr preferRelativeResize="0"/>
          <p:nvPr/>
        </p:nvPicPr>
        <p:blipFill rotWithShape="1">
          <a:blip r:embed="rId4">
            <a:alphaModFix/>
          </a:blip>
          <a:srcRect b="0" l="0" r="0" t="0"/>
          <a:stretch/>
        </p:blipFill>
        <p:spPr>
          <a:xfrm>
            <a:off x="11049000" y="0"/>
            <a:ext cx="12030075" cy="11010900"/>
          </a:xfrm>
          <a:prstGeom prst="rect">
            <a:avLst/>
          </a:prstGeom>
          <a:noFill/>
          <a:ln>
            <a:noFill/>
          </a:ln>
        </p:spPr>
      </p:pic>
      <p:pic>
        <p:nvPicPr>
          <p:cNvPr descr="preencoded.png" id="201" name="Google Shape;201;g3fa2be30b66_0_175"/>
          <p:cNvPicPr preferRelativeResize="0"/>
          <p:nvPr/>
        </p:nvPicPr>
        <p:blipFill rotWithShape="1">
          <a:blip r:embed="rId5">
            <a:alphaModFix/>
          </a:blip>
          <a:srcRect b="0" l="0" r="0" t="0"/>
          <a:stretch/>
        </p:blipFill>
        <p:spPr>
          <a:xfrm rot="-3600000">
            <a:off x="-5543551" y="2133594"/>
            <a:ext cx="12030076" cy="11010901"/>
          </a:xfrm>
          <a:prstGeom prst="rect">
            <a:avLst/>
          </a:prstGeom>
          <a:noFill/>
          <a:ln>
            <a:noFill/>
          </a:ln>
        </p:spPr>
      </p:pic>
      <p:pic>
        <p:nvPicPr>
          <p:cNvPr descr="preencoded.png" id="202" name="Google Shape;202;g3fa2be30b66_0_175"/>
          <p:cNvPicPr preferRelativeResize="0"/>
          <p:nvPr/>
        </p:nvPicPr>
        <p:blipFill rotWithShape="1">
          <a:blip r:embed="rId6">
            <a:alphaModFix/>
          </a:blip>
          <a:srcRect b="0" l="0" r="0" t="0"/>
          <a:stretch/>
        </p:blipFill>
        <p:spPr>
          <a:xfrm>
            <a:off x="13630275" y="7362825"/>
            <a:ext cx="2956309" cy="2114550"/>
          </a:xfrm>
          <a:prstGeom prst="rect">
            <a:avLst/>
          </a:prstGeom>
          <a:noFill/>
          <a:ln>
            <a:noFill/>
          </a:ln>
        </p:spPr>
      </p:pic>
      <p:grpSp>
        <p:nvGrpSpPr>
          <p:cNvPr id="203" name="Google Shape;203;g3fa2be30b66_0_175"/>
          <p:cNvGrpSpPr/>
          <p:nvPr/>
        </p:nvGrpSpPr>
        <p:grpSpPr>
          <a:xfrm>
            <a:off x="17640300" y="7994925"/>
            <a:ext cx="596549" cy="2063476"/>
            <a:chOff x="17640300" y="7994925"/>
            <a:chExt cx="596549" cy="2063476"/>
          </a:xfrm>
        </p:grpSpPr>
        <p:pic>
          <p:nvPicPr>
            <p:cNvPr descr="preencoded.png" id="204" name="Google Shape;204;g3fa2be30b66_0_175"/>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205" name="Google Shape;205;g3fa2be30b66_0_17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7A14"/>
                </a:buClr>
                <a:buSzPts val="2710"/>
                <a:buFont typeface="Inter"/>
                <a:buNone/>
              </a:pPr>
              <a:r>
                <a:rPr b="1" i="0" lang="en-US" sz="2710" u="none" cap="none" strike="noStrike">
                  <a:solidFill>
                    <a:srgbClr val="B97A1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06" name="Google Shape;206;g3fa2be30b66_0_175"/>
          <p:cNvGrpSpPr/>
          <p:nvPr/>
        </p:nvGrpSpPr>
        <p:grpSpPr>
          <a:xfrm>
            <a:off x="1314450" y="1009650"/>
            <a:ext cx="4229100" cy="4734075"/>
            <a:chOff x="1314450" y="1009650"/>
            <a:chExt cx="4229100" cy="4734075"/>
          </a:xfrm>
        </p:grpSpPr>
        <p:sp>
          <p:nvSpPr>
            <p:cNvPr id="207" name="Google Shape;207;g3fa2be30b66_0_175"/>
            <p:cNvSpPr/>
            <p:nvPr/>
          </p:nvSpPr>
          <p:spPr>
            <a:xfrm>
              <a:off x="1314450" y="1009650"/>
              <a:ext cx="4229100" cy="4229100"/>
            </a:xfrm>
            <a:prstGeom prst="ellipse">
              <a:avLst/>
            </a:prstGeom>
            <a:solidFill>
              <a:srgbClr val="5372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g3fa2be30b66_0_175"/>
            <p:cNvSpPr/>
            <p:nvPr/>
          </p:nvSpPr>
          <p:spPr>
            <a:xfrm>
              <a:off x="2695575" y="1304925"/>
              <a:ext cx="2267100" cy="4438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18000"/>
                <a:buFont typeface="MuseoModerno Black"/>
                <a:buNone/>
              </a:pPr>
              <a:r>
                <a:rPr b="1" i="0" lang="en-US" sz="18000" u="none" cap="none" strike="noStrike">
                  <a:solidFill>
                    <a:srgbClr val="FFFFFF"/>
                  </a:solidFill>
                  <a:latin typeface="MuseoModerno Black"/>
                  <a:ea typeface="MuseoModerno Black"/>
                  <a:cs typeface="MuseoModerno Black"/>
                  <a:sym typeface="MuseoModerno Black"/>
                </a:rPr>
                <a:t>S</a:t>
              </a:r>
              <a:endParaRPr b="0" i="0" sz="18000" u="none" cap="none" strike="noStrike">
                <a:solidFill>
                  <a:schemeClr val="dk1"/>
                </a:solidFill>
                <a:latin typeface="Calibri"/>
                <a:ea typeface="Calibri"/>
                <a:cs typeface="Calibri"/>
                <a:sym typeface="Calibri"/>
              </a:endParaRPr>
            </a:p>
          </p:txBody>
        </p:sp>
      </p:grpSp>
      <p:grpSp>
        <p:nvGrpSpPr>
          <p:cNvPr id="209" name="Google Shape;209;g3fa2be30b66_0_175"/>
          <p:cNvGrpSpPr/>
          <p:nvPr/>
        </p:nvGrpSpPr>
        <p:grpSpPr>
          <a:xfrm>
            <a:off x="1714500" y="5772150"/>
            <a:ext cx="3497700" cy="1716525"/>
            <a:chOff x="1714500" y="5772150"/>
            <a:chExt cx="3497700" cy="1716525"/>
          </a:xfrm>
        </p:grpSpPr>
        <p:sp>
          <p:nvSpPr>
            <p:cNvPr id="210" name="Google Shape;210;g3fa2be30b66_0_175"/>
            <p:cNvSpPr/>
            <p:nvPr/>
          </p:nvSpPr>
          <p:spPr>
            <a:xfrm>
              <a:off x="1714500" y="5772150"/>
              <a:ext cx="3497700" cy="663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useoModerno Black"/>
                <a:buNone/>
              </a:pPr>
              <a:r>
                <a:rPr b="1" i="0" lang="en-US" sz="2700" u="none" cap="none" strike="noStrike">
                  <a:solidFill>
                    <a:srgbClr val="0E0E0E"/>
                  </a:solidFill>
                  <a:latin typeface="MuseoModerno Black"/>
                  <a:ea typeface="MuseoModerno Black"/>
                  <a:cs typeface="MuseoModerno Black"/>
                  <a:sym typeface="MuseoModerno Black"/>
                </a:rPr>
                <a:t>Eclipse</a:t>
              </a:r>
              <a:endParaRPr b="0" i="0" sz="2700" u="none" cap="none" strike="noStrike">
                <a:solidFill>
                  <a:schemeClr val="dk1"/>
                </a:solidFill>
                <a:latin typeface="Calibri"/>
                <a:ea typeface="Calibri"/>
                <a:cs typeface="Calibri"/>
                <a:sym typeface="Calibri"/>
              </a:endParaRPr>
            </a:p>
          </p:txBody>
        </p:sp>
        <p:sp>
          <p:nvSpPr>
            <p:cNvPr id="211" name="Google Shape;211;g3fa2be30b66_0_175"/>
            <p:cNvSpPr/>
            <p:nvPr/>
          </p:nvSpPr>
          <p:spPr>
            <a:xfrm>
              <a:off x="1714500" y="6467475"/>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grpSp>
      <p:grpSp>
        <p:nvGrpSpPr>
          <p:cNvPr id="212" name="Google Shape;212;g3fa2be30b66_0_175"/>
          <p:cNvGrpSpPr/>
          <p:nvPr/>
        </p:nvGrpSpPr>
        <p:grpSpPr>
          <a:xfrm>
            <a:off x="1714500" y="7686675"/>
            <a:ext cx="3497700" cy="1716525"/>
            <a:chOff x="1714500" y="7686675"/>
            <a:chExt cx="3497700" cy="1716525"/>
          </a:xfrm>
        </p:grpSpPr>
        <p:sp>
          <p:nvSpPr>
            <p:cNvPr id="213" name="Google Shape;213;g3fa2be30b66_0_175"/>
            <p:cNvSpPr/>
            <p:nvPr/>
          </p:nvSpPr>
          <p:spPr>
            <a:xfrm>
              <a:off x="1714500" y="7686675"/>
              <a:ext cx="3497700" cy="663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useoModerno Black"/>
                <a:buNone/>
              </a:pPr>
              <a:r>
                <a:rPr b="1" i="0" lang="en-US" sz="2700" u="none" cap="none" strike="noStrike">
                  <a:solidFill>
                    <a:srgbClr val="0E0E0E"/>
                  </a:solidFill>
                  <a:latin typeface="MuseoModerno Black"/>
                  <a:ea typeface="MuseoModerno Black"/>
                  <a:cs typeface="MuseoModerno Black"/>
                  <a:sym typeface="MuseoModerno Black"/>
                </a:rPr>
                <a:t>Quest</a:t>
              </a:r>
              <a:endParaRPr b="0" i="0" sz="2700" u="none" cap="none" strike="noStrike">
                <a:solidFill>
                  <a:schemeClr val="dk1"/>
                </a:solidFill>
                <a:latin typeface="Calibri"/>
                <a:ea typeface="Calibri"/>
                <a:cs typeface="Calibri"/>
                <a:sym typeface="Calibri"/>
              </a:endParaRPr>
            </a:p>
          </p:txBody>
        </p:sp>
        <p:sp>
          <p:nvSpPr>
            <p:cNvPr id="214" name="Google Shape;214;g3fa2be30b66_0_175"/>
            <p:cNvSpPr/>
            <p:nvPr/>
          </p:nvSpPr>
          <p:spPr>
            <a:xfrm>
              <a:off x="1714500" y="8382000"/>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Adventurers seek immortal artifact.</a:t>
              </a:r>
              <a:endParaRPr b="0" i="0" sz="2400" u="none" cap="none" strike="noStrike">
                <a:solidFill>
                  <a:schemeClr val="dk1"/>
                </a:solidFill>
                <a:latin typeface="Calibri"/>
                <a:ea typeface="Calibri"/>
                <a:cs typeface="Calibri"/>
                <a:sym typeface="Calibri"/>
              </a:endParaRPr>
            </a:p>
          </p:txBody>
        </p:sp>
      </p:grpSp>
      <p:grpSp>
        <p:nvGrpSpPr>
          <p:cNvPr id="215" name="Google Shape;215;g3fa2be30b66_0_175"/>
          <p:cNvGrpSpPr/>
          <p:nvPr/>
        </p:nvGrpSpPr>
        <p:grpSpPr>
          <a:xfrm>
            <a:off x="5124450" y="1009650"/>
            <a:ext cx="4229100" cy="4734075"/>
            <a:chOff x="5124450" y="1009650"/>
            <a:chExt cx="4229100" cy="4734075"/>
          </a:xfrm>
        </p:grpSpPr>
        <p:sp>
          <p:nvSpPr>
            <p:cNvPr id="216" name="Google Shape;216;g3fa2be30b66_0_175"/>
            <p:cNvSpPr/>
            <p:nvPr/>
          </p:nvSpPr>
          <p:spPr>
            <a:xfrm>
              <a:off x="5124450" y="1009650"/>
              <a:ext cx="4229100" cy="4229100"/>
            </a:xfrm>
            <a:prstGeom prst="ellipse">
              <a:avLst/>
            </a:prstGeom>
            <a:solidFill>
              <a:srgbClr val="B97A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g3fa2be30b66_0_175"/>
            <p:cNvSpPr/>
            <p:nvPr/>
          </p:nvSpPr>
          <p:spPr>
            <a:xfrm>
              <a:off x="6038850" y="1304925"/>
              <a:ext cx="3200400" cy="4438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18000"/>
                <a:buFont typeface="MuseoModerno Black"/>
                <a:buNone/>
              </a:pPr>
              <a:r>
                <a:rPr b="1" i="0" lang="en-US" sz="18000" u="none" cap="none" strike="noStrike">
                  <a:solidFill>
                    <a:srgbClr val="FFFFFF"/>
                  </a:solidFill>
                  <a:latin typeface="MuseoModerno Black"/>
                  <a:ea typeface="MuseoModerno Black"/>
                  <a:cs typeface="MuseoModerno Black"/>
                  <a:sym typeface="MuseoModerno Black"/>
                </a:rPr>
                <a:t>W</a:t>
              </a:r>
              <a:endParaRPr b="0" i="0" sz="18000" u="none" cap="none" strike="noStrike">
                <a:solidFill>
                  <a:schemeClr val="dk1"/>
                </a:solidFill>
                <a:latin typeface="Calibri"/>
                <a:ea typeface="Calibri"/>
                <a:cs typeface="Calibri"/>
                <a:sym typeface="Calibri"/>
              </a:endParaRPr>
            </a:p>
          </p:txBody>
        </p:sp>
      </p:grpSp>
      <p:grpSp>
        <p:nvGrpSpPr>
          <p:cNvPr id="218" name="Google Shape;218;g3fa2be30b66_0_175"/>
          <p:cNvGrpSpPr/>
          <p:nvPr/>
        </p:nvGrpSpPr>
        <p:grpSpPr>
          <a:xfrm>
            <a:off x="5524500" y="5772150"/>
            <a:ext cx="3497700" cy="1716525"/>
            <a:chOff x="5524500" y="5772150"/>
            <a:chExt cx="3497700" cy="1716525"/>
          </a:xfrm>
        </p:grpSpPr>
        <p:sp>
          <p:nvSpPr>
            <p:cNvPr id="219" name="Google Shape;219;g3fa2be30b66_0_175"/>
            <p:cNvSpPr/>
            <p:nvPr/>
          </p:nvSpPr>
          <p:spPr>
            <a:xfrm>
              <a:off x="5524500" y="5772150"/>
              <a:ext cx="3497700" cy="663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useoModerno Black"/>
                <a:buNone/>
              </a:pPr>
              <a:r>
                <a:rPr b="1" i="0" lang="en-US" sz="2700" u="none" cap="none" strike="noStrike">
                  <a:solidFill>
                    <a:srgbClr val="0E0E0E"/>
                  </a:solidFill>
                  <a:latin typeface="MuseoModerno Black"/>
                  <a:ea typeface="MuseoModerno Black"/>
                  <a:cs typeface="MuseoModerno Black"/>
                  <a:sym typeface="MuseoModerno Black"/>
                </a:rPr>
                <a:t>Obtain</a:t>
              </a:r>
              <a:endParaRPr b="0" i="0" sz="2700" u="none" cap="none" strike="noStrike">
                <a:solidFill>
                  <a:schemeClr val="dk1"/>
                </a:solidFill>
                <a:latin typeface="Calibri"/>
                <a:ea typeface="Calibri"/>
                <a:cs typeface="Calibri"/>
                <a:sym typeface="Calibri"/>
              </a:endParaRPr>
            </a:p>
          </p:txBody>
        </p:sp>
        <p:sp>
          <p:nvSpPr>
            <p:cNvPr id="220" name="Google Shape;220;g3fa2be30b66_0_175"/>
            <p:cNvSpPr/>
            <p:nvPr/>
          </p:nvSpPr>
          <p:spPr>
            <a:xfrm>
              <a:off x="5524500" y="6467475"/>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Humans acquire Crystal </a:t>
              </a:r>
              <a:endParaRPr b="0" i="0" sz="2400" u="none" cap="none" strike="noStrike">
                <a:solidFill>
                  <a:schemeClr val="dk1"/>
                </a:solidFill>
                <a:latin typeface="Calibri"/>
                <a:ea typeface="Calibri"/>
                <a:cs typeface="Calibri"/>
                <a:sym typeface="Calibri"/>
              </a:endParaRPr>
            </a:p>
          </p:txBody>
        </p:sp>
      </p:grpSp>
      <p:grpSp>
        <p:nvGrpSpPr>
          <p:cNvPr id="221" name="Google Shape;221;g3fa2be30b66_0_175"/>
          <p:cNvGrpSpPr/>
          <p:nvPr/>
        </p:nvGrpSpPr>
        <p:grpSpPr>
          <a:xfrm>
            <a:off x="5524500" y="7686675"/>
            <a:ext cx="3497700" cy="1716525"/>
            <a:chOff x="5524500" y="7686675"/>
            <a:chExt cx="3497700" cy="1716525"/>
          </a:xfrm>
        </p:grpSpPr>
        <p:sp>
          <p:nvSpPr>
            <p:cNvPr id="222" name="Google Shape;222;g3fa2be30b66_0_175"/>
            <p:cNvSpPr/>
            <p:nvPr/>
          </p:nvSpPr>
          <p:spPr>
            <a:xfrm>
              <a:off x="5524500" y="7686675"/>
              <a:ext cx="3497700" cy="663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useoModerno Black"/>
                <a:buNone/>
              </a:pPr>
              <a:r>
                <a:rPr b="1" i="0" lang="en-US" sz="2700" u="none" cap="none" strike="noStrike">
                  <a:solidFill>
                    <a:srgbClr val="0E0E0E"/>
                  </a:solidFill>
                  <a:latin typeface="MuseoModerno Black"/>
                  <a:ea typeface="MuseoModerno Black"/>
                  <a:cs typeface="MuseoModerno Black"/>
                  <a:sym typeface="MuseoModerno Black"/>
                </a:rPr>
                <a:t>Foundation</a:t>
              </a:r>
              <a:endParaRPr b="0" i="0" sz="2700" u="none" cap="none" strike="noStrike">
                <a:solidFill>
                  <a:schemeClr val="dk1"/>
                </a:solidFill>
                <a:latin typeface="Calibri"/>
                <a:ea typeface="Calibri"/>
                <a:cs typeface="Calibri"/>
                <a:sym typeface="Calibri"/>
              </a:endParaRPr>
            </a:p>
          </p:txBody>
        </p:sp>
        <p:sp>
          <p:nvSpPr>
            <p:cNvPr id="223" name="Google Shape;223;g3fa2be30b66_0_175"/>
            <p:cNvSpPr/>
            <p:nvPr/>
          </p:nvSpPr>
          <p:spPr>
            <a:xfrm>
              <a:off x="5524500" y="8382000"/>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Shimmering City established</a:t>
              </a:r>
              <a:endParaRPr b="0" i="0" sz="2400" u="none" cap="none" strike="noStrike">
                <a:solidFill>
                  <a:schemeClr val="dk1"/>
                </a:solidFill>
                <a:latin typeface="Calibri"/>
                <a:ea typeface="Calibri"/>
                <a:cs typeface="Calibri"/>
                <a:sym typeface="Calibri"/>
              </a:endParaRPr>
            </a:p>
          </p:txBody>
        </p:sp>
      </p:grpSp>
      <p:grpSp>
        <p:nvGrpSpPr>
          <p:cNvPr id="224" name="Google Shape;224;g3fa2be30b66_0_175"/>
          <p:cNvGrpSpPr/>
          <p:nvPr/>
        </p:nvGrpSpPr>
        <p:grpSpPr>
          <a:xfrm>
            <a:off x="8934450" y="1009650"/>
            <a:ext cx="4229100" cy="4734075"/>
            <a:chOff x="8934450" y="1009650"/>
            <a:chExt cx="4229100" cy="4734075"/>
          </a:xfrm>
        </p:grpSpPr>
        <p:sp>
          <p:nvSpPr>
            <p:cNvPr id="225" name="Google Shape;225;g3fa2be30b66_0_175"/>
            <p:cNvSpPr/>
            <p:nvPr/>
          </p:nvSpPr>
          <p:spPr>
            <a:xfrm>
              <a:off x="8934450" y="1009650"/>
              <a:ext cx="4229100" cy="4229100"/>
            </a:xfrm>
            <a:prstGeom prst="ellipse">
              <a:avLst/>
            </a:prstGeom>
            <a:solidFill>
              <a:srgbClr val="5372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g3fa2be30b66_0_175"/>
            <p:cNvSpPr/>
            <p:nvPr/>
          </p:nvSpPr>
          <p:spPr>
            <a:xfrm>
              <a:off x="10120313" y="1304925"/>
              <a:ext cx="2657400" cy="4438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18000"/>
                <a:buFont typeface="MuseoModerno Black"/>
                <a:buNone/>
              </a:pPr>
              <a:r>
                <a:rPr b="1" i="0" lang="en-US" sz="18000" u="none" cap="none" strike="noStrike">
                  <a:solidFill>
                    <a:srgbClr val="FFFFFF"/>
                  </a:solidFill>
                  <a:latin typeface="MuseoModerno Black"/>
                  <a:ea typeface="MuseoModerno Black"/>
                  <a:cs typeface="MuseoModerno Black"/>
                  <a:sym typeface="MuseoModerno Black"/>
                </a:rPr>
                <a:t>O</a:t>
              </a:r>
              <a:endParaRPr b="0" i="0" sz="18000" u="none" cap="none" strike="noStrike">
                <a:solidFill>
                  <a:schemeClr val="dk1"/>
                </a:solidFill>
                <a:latin typeface="Calibri"/>
                <a:ea typeface="Calibri"/>
                <a:cs typeface="Calibri"/>
                <a:sym typeface="Calibri"/>
              </a:endParaRPr>
            </a:p>
          </p:txBody>
        </p:sp>
      </p:grpSp>
      <p:grpSp>
        <p:nvGrpSpPr>
          <p:cNvPr id="227" name="Google Shape;227;g3fa2be30b66_0_175"/>
          <p:cNvGrpSpPr/>
          <p:nvPr/>
        </p:nvGrpSpPr>
        <p:grpSpPr>
          <a:xfrm>
            <a:off x="9334500" y="5772150"/>
            <a:ext cx="3497700" cy="1716525"/>
            <a:chOff x="9334500" y="5772150"/>
            <a:chExt cx="3497700" cy="1716525"/>
          </a:xfrm>
        </p:grpSpPr>
        <p:sp>
          <p:nvSpPr>
            <p:cNvPr id="228" name="Google Shape;228;g3fa2be30b66_0_175"/>
            <p:cNvSpPr/>
            <p:nvPr/>
          </p:nvSpPr>
          <p:spPr>
            <a:xfrm>
              <a:off x="9334500" y="5772150"/>
              <a:ext cx="3497700" cy="663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useoModerno Black"/>
                <a:buNone/>
              </a:pPr>
              <a:r>
                <a:rPr b="1" i="0" lang="en-US" sz="2700" u="none" cap="none" strike="noStrike">
                  <a:solidFill>
                    <a:srgbClr val="0E0E0E"/>
                  </a:solidFill>
                  <a:latin typeface="MuseoModerno Black"/>
                  <a:ea typeface="MuseoModerno Black"/>
                  <a:cs typeface="MuseoModerno Black"/>
                  <a:sym typeface="MuseoModerno Black"/>
                </a:rPr>
                <a:t>War</a:t>
              </a:r>
              <a:endParaRPr b="0" i="0" sz="2700" u="none" cap="none" strike="noStrike">
                <a:solidFill>
                  <a:schemeClr val="dk1"/>
                </a:solidFill>
                <a:latin typeface="Calibri"/>
                <a:ea typeface="Calibri"/>
                <a:cs typeface="Calibri"/>
                <a:sym typeface="Calibri"/>
              </a:endParaRPr>
            </a:p>
          </p:txBody>
        </p:sp>
        <p:sp>
          <p:nvSpPr>
            <p:cNvPr id="229" name="Google Shape;229;g3fa2be30b66_0_175"/>
            <p:cNvSpPr/>
            <p:nvPr/>
          </p:nvSpPr>
          <p:spPr>
            <a:xfrm>
              <a:off x="9334500" y="6467475"/>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Kingdoms clash in conflict.</a:t>
              </a:r>
              <a:endParaRPr b="0" i="0" sz="2400" u="none" cap="none" strike="noStrike">
                <a:solidFill>
                  <a:schemeClr val="dk1"/>
                </a:solidFill>
                <a:latin typeface="Calibri"/>
                <a:ea typeface="Calibri"/>
                <a:cs typeface="Calibri"/>
                <a:sym typeface="Calibri"/>
              </a:endParaRPr>
            </a:p>
          </p:txBody>
        </p:sp>
      </p:grpSp>
      <p:grpSp>
        <p:nvGrpSpPr>
          <p:cNvPr id="230" name="Google Shape;230;g3fa2be30b66_0_175"/>
          <p:cNvGrpSpPr/>
          <p:nvPr/>
        </p:nvGrpSpPr>
        <p:grpSpPr>
          <a:xfrm>
            <a:off x="9334500" y="7686675"/>
            <a:ext cx="3497700" cy="1716525"/>
            <a:chOff x="9334500" y="7686675"/>
            <a:chExt cx="3497700" cy="1716525"/>
          </a:xfrm>
        </p:grpSpPr>
        <p:sp>
          <p:nvSpPr>
            <p:cNvPr id="231" name="Google Shape;231;g3fa2be30b66_0_175"/>
            <p:cNvSpPr/>
            <p:nvPr/>
          </p:nvSpPr>
          <p:spPr>
            <a:xfrm>
              <a:off x="9334500" y="7686675"/>
              <a:ext cx="3497700" cy="663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useoModerno Black"/>
                <a:buNone/>
              </a:pPr>
              <a:r>
                <a:rPr b="1" i="0" lang="en-US" sz="2700" u="none" cap="none" strike="noStrike">
                  <a:solidFill>
                    <a:srgbClr val="0E0E0E"/>
                  </a:solidFill>
                  <a:latin typeface="MuseoModerno Black"/>
                  <a:ea typeface="MuseoModerno Black"/>
                  <a:cs typeface="MuseoModerno Black"/>
                  <a:sym typeface="MuseoModerno Black"/>
                </a:rPr>
                <a:t>Transformation</a:t>
              </a:r>
              <a:endParaRPr b="0" i="0" sz="2700" u="none" cap="none" strike="noStrike">
                <a:solidFill>
                  <a:schemeClr val="dk1"/>
                </a:solidFill>
                <a:latin typeface="Calibri"/>
                <a:ea typeface="Calibri"/>
                <a:cs typeface="Calibri"/>
                <a:sym typeface="Calibri"/>
              </a:endParaRPr>
            </a:p>
          </p:txBody>
        </p:sp>
        <p:sp>
          <p:nvSpPr>
            <p:cNvPr id="232" name="Google Shape;232;g3fa2be30b66_0_175"/>
            <p:cNvSpPr/>
            <p:nvPr/>
          </p:nvSpPr>
          <p:spPr>
            <a:xfrm>
              <a:off x="9334500" y="8382000"/>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Peasant discovers magical powers.</a:t>
              </a:r>
              <a:endParaRPr b="0" i="0" sz="2400" u="none" cap="none" strike="noStrike">
                <a:solidFill>
                  <a:schemeClr val="dk1"/>
                </a:solidFill>
                <a:latin typeface="Calibri"/>
                <a:ea typeface="Calibri"/>
                <a:cs typeface="Calibri"/>
                <a:sym typeface="Calibri"/>
              </a:endParaRPr>
            </a:p>
          </p:txBody>
        </p:sp>
      </p:grpSp>
      <p:grpSp>
        <p:nvGrpSpPr>
          <p:cNvPr id="233" name="Google Shape;233;g3fa2be30b66_0_175"/>
          <p:cNvGrpSpPr/>
          <p:nvPr/>
        </p:nvGrpSpPr>
        <p:grpSpPr>
          <a:xfrm>
            <a:off x="12744450" y="1009650"/>
            <a:ext cx="4229100" cy="4734075"/>
            <a:chOff x="12744450" y="1009650"/>
            <a:chExt cx="4229100" cy="4734075"/>
          </a:xfrm>
        </p:grpSpPr>
        <p:sp>
          <p:nvSpPr>
            <p:cNvPr id="234" name="Google Shape;234;g3fa2be30b66_0_175"/>
            <p:cNvSpPr/>
            <p:nvPr/>
          </p:nvSpPr>
          <p:spPr>
            <a:xfrm>
              <a:off x="12744450" y="1009650"/>
              <a:ext cx="4229100" cy="4229100"/>
            </a:xfrm>
            <a:prstGeom prst="ellipse">
              <a:avLst/>
            </a:prstGeom>
            <a:solidFill>
              <a:srgbClr val="B97A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g3fa2be30b66_0_175"/>
            <p:cNvSpPr/>
            <p:nvPr/>
          </p:nvSpPr>
          <p:spPr>
            <a:xfrm>
              <a:off x="14168438" y="1304925"/>
              <a:ext cx="2181300" cy="4438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18000"/>
                <a:buFont typeface="MuseoModerno Black"/>
                <a:buNone/>
              </a:pPr>
              <a:r>
                <a:rPr b="1" i="0" lang="en-US" sz="18000" u="none" cap="none" strike="noStrike">
                  <a:solidFill>
                    <a:srgbClr val="FFFFFF"/>
                  </a:solidFill>
                  <a:latin typeface="MuseoModerno Black"/>
                  <a:ea typeface="MuseoModerno Black"/>
                  <a:cs typeface="MuseoModerno Black"/>
                  <a:sym typeface="MuseoModerno Black"/>
                </a:rPr>
                <a:t>T</a:t>
              </a:r>
              <a:endParaRPr b="0" i="0" sz="18000" u="none" cap="none" strike="noStrike">
                <a:solidFill>
                  <a:schemeClr val="dk1"/>
                </a:solidFill>
                <a:latin typeface="Calibri"/>
                <a:ea typeface="Calibri"/>
                <a:cs typeface="Calibri"/>
                <a:sym typeface="Calibri"/>
              </a:endParaRPr>
            </a:p>
          </p:txBody>
        </p:sp>
      </p:grpSp>
      <p:grpSp>
        <p:nvGrpSpPr>
          <p:cNvPr id="236" name="Google Shape;236;g3fa2be30b66_0_175"/>
          <p:cNvGrpSpPr/>
          <p:nvPr/>
        </p:nvGrpSpPr>
        <p:grpSpPr>
          <a:xfrm>
            <a:off x="13144500" y="5772150"/>
            <a:ext cx="3497700" cy="1716525"/>
            <a:chOff x="13144500" y="5772150"/>
            <a:chExt cx="3497700" cy="1716525"/>
          </a:xfrm>
        </p:grpSpPr>
        <p:sp>
          <p:nvSpPr>
            <p:cNvPr id="237" name="Google Shape;237;g3fa2be30b66_0_175"/>
            <p:cNvSpPr/>
            <p:nvPr/>
          </p:nvSpPr>
          <p:spPr>
            <a:xfrm>
              <a:off x="13144500" y="5772150"/>
              <a:ext cx="3497700" cy="663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useoModerno Black"/>
                <a:buNone/>
              </a:pPr>
              <a:r>
                <a:rPr b="1" i="0" lang="en-US" sz="2700" u="none" cap="none" strike="noStrike">
                  <a:solidFill>
                    <a:srgbClr val="0E0E0E"/>
                  </a:solidFill>
                  <a:latin typeface="MuseoModerno Black"/>
                  <a:ea typeface="MuseoModerno Black"/>
                  <a:cs typeface="MuseoModerno Black"/>
                  <a:sym typeface="MuseoModerno Black"/>
                </a:rPr>
                <a:t>Invasion</a:t>
              </a:r>
              <a:endParaRPr b="0" i="0" sz="2700" u="none" cap="none" strike="noStrike">
                <a:solidFill>
                  <a:schemeClr val="dk1"/>
                </a:solidFill>
                <a:latin typeface="Calibri"/>
                <a:ea typeface="Calibri"/>
                <a:cs typeface="Calibri"/>
                <a:sym typeface="Calibri"/>
              </a:endParaRPr>
            </a:p>
          </p:txBody>
        </p:sp>
        <p:sp>
          <p:nvSpPr>
            <p:cNvPr id="238" name="Google Shape;238;g3fa2be30b66_0_175"/>
            <p:cNvSpPr/>
            <p:nvPr/>
          </p:nvSpPr>
          <p:spPr>
            <a:xfrm>
              <a:off x="13144500" y="6467475"/>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Kingdom attacked by monsters.</a:t>
              </a:r>
              <a:endParaRPr b="0" i="0" sz="2400" u="none" cap="none" strike="noStrike">
                <a:solidFill>
                  <a:schemeClr val="dk1"/>
                </a:solidFill>
                <a:latin typeface="Calibri"/>
                <a:ea typeface="Calibri"/>
                <a:cs typeface="Calibri"/>
                <a:sym typeface="Calibri"/>
              </a:endParaRPr>
            </a:p>
          </p:txBody>
        </p:sp>
      </p:grpSp>
      <p:grpSp>
        <p:nvGrpSpPr>
          <p:cNvPr id="239" name="Google Shape;239;g3fa2be30b66_0_175"/>
          <p:cNvGrpSpPr/>
          <p:nvPr/>
        </p:nvGrpSpPr>
        <p:grpSpPr>
          <a:xfrm>
            <a:off x="13144500" y="7686675"/>
            <a:ext cx="3497700" cy="1716525"/>
            <a:chOff x="13144500" y="7686675"/>
            <a:chExt cx="3497700" cy="1716525"/>
          </a:xfrm>
        </p:grpSpPr>
        <p:sp>
          <p:nvSpPr>
            <p:cNvPr id="240" name="Google Shape;240;g3fa2be30b66_0_175"/>
            <p:cNvSpPr/>
            <p:nvPr/>
          </p:nvSpPr>
          <p:spPr>
            <a:xfrm>
              <a:off x="13144500" y="7686675"/>
              <a:ext cx="3497700" cy="663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useoModerno Black"/>
                <a:buNone/>
              </a:pPr>
              <a:r>
                <a:rPr b="1" i="0" lang="en-US" sz="2700" u="none" cap="none" strike="noStrike">
                  <a:solidFill>
                    <a:srgbClr val="0E0E0E"/>
                  </a:solidFill>
                  <a:latin typeface="MuseoModerno Black"/>
                  <a:ea typeface="MuseoModerno Black"/>
                  <a:cs typeface="MuseoModerno Black"/>
                  <a:sym typeface="MuseoModerno Black"/>
                </a:rPr>
                <a:t>Betrayal</a:t>
              </a:r>
              <a:endParaRPr b="0" i="0" sz="2700" u="none" cap="none" strike="noStrike">
                <a:solidFill>
                  <a:schemeClr val="dk1"/>
                </a:solidFill>
                <a:latin typeface="Calibri"/>
                <a:ea typeface="Calibri"/>
                <a:cs typeface="Calibri"/>
                <a:sym typeface="Calibri"/>
              </a:endParaRPr>
            </a:p>
          </p:txBody>
        </p:sp>
        <p:sp>
          <p:nvSpPr>
            <p:cNvPr id="241" name="Google Shape;241;g3fa2be30b66_0_175"/>
            <p:cNvSpPr/>
            <p:nvPr/>
          </p:nvSpPr>
          <p:spPr>
            <a:xfrm>
              <a:off x="13144500" y="8382000"/>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Queen's advisor revealed as spy.</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46" name="Shape 246"/>
        <p:cNvGrpSpPr/>
        <p:nvPr/>
      </p:nvGrpSpPr>
      <p:grpSpPr>
        <a:xfrm>
          <a:off x="0" y="0"/>
          <a:ext cx="0" cy="0"/>
          <a:chOff x="0" y="0"/>
          <a:chExt cx="0" cy="0"/>
        </a:xfrm>
      </p:grpSpPr>
      <p:pic>
        <p:nvPicPr>
          <p:cNvPr descr="preencoded.png" id="247" name="Google Shape;247;g3fa2be30b66_0_222"/>
          <p:cNvPicPr preferRelativeResize="0"/>
          <p:nvPr/>
        </p:nvPicPr>
        <p:blipFill rotWithShape="1">
          <a:blip r:embed="rId3">
            <a:alphaModFix/>
          </a:blip>
          <a:srcRect b="0" l="0" r="0" t="0"/>
          <a:stretch/>
        </p:blipFill>
        <p:spPr>
          <a:xfrm>
            <a:off x="7658100" y="5057775"/>
            <a:ext cx="10629900" cy="5229225"/>
          </a:xfrm>
          <a:prstGeom prst="rect">
            <a:avLst/>
          </a:prstGeom>
          <a:noFill/>
          <a:ln>
            <a:noFill/>
          </a:ln>
        </p:spPr>
      </p:pic>
      <p:pic>
        <p:nvPicPr>
          <p:cNvPr descr="preencoded.png" id="248" name="Google Shape;248;g3fa2be30b66_0_222"/>
          <p:cNvPicPr preferRelativeResize="0"/>
          <p:nvPr/>
        </p:nvPicPr>
        <p:blipFill rotWithShape="1">
          <a:blip r:embed="rId4">
            <a:alphaModFix/>
          </a:blip>
          <a:srcRect b="0" l="0" r="0" t="0"/>
          <a:stretch/>
        </p:blipFill>
        <p:spPr>
          <a:xfrm rot="-3600000">
            <a:off x="12027446" y="5362500"/>
            <a:ext cx="10629901" cy="5229225"/>
          </a:xfrm>
          <a:prstGeom prst="rect">
            <a:avLst/>
          </a:prstGeom>
          <a:noFill/>
          <a:ln>
            <a:noFill/>
          </a:ln>
        </p:spPr>
      </p:pic>
      <p:pic>
        <p:nvPicPr>
          <p:cNvPr descr="preencoded.png" id="249" name="Google Shape;249;g3fa2be30b66_0_222"/>
          <p:cNvPicPr preferRelativeResize="0"/>
          <p:nvPr/>
        </p:nvPicPr>
        <p:blipFill rotWithShape="1">
          <a:blip r:embed="rId5">
            <a:alphaModFix/>
          </a:blip>
          <a:srcRect b="0" l="0" r="0" t="0"/>
          <a:stretch/>
        </p:blipFill>
        <p:spPr>
          <a:xfrm rot="10800000">
            <a:off x="-1647825" y="-1790700"/>
            <a:ext cx="10791825" cy="6848475"/>
          </a:xfrm>
          <a:prstGeom prst="rect">
            <a:avLst/>
          </a:prstGeom>
          <a:noFill/>
          <a:ln>
            <a:noFill/>
          </a:ln>
        </p:spPr>
      </p:pic>
      <p:pic>
        <p:nvPicPr>
          <p:cNvPr descr="preencoded.png" id="250" name="Google Shape;250;g3fa2be30b66_0_222"/>
          <p:cNvPicPr preferRelativeResize="0"/>
          <p:nvPr/>
        </p:nvPicPr>
        <p:blipFill rotWithShape="1">
          <a:blip r:embed="rId6">
            <a:alphaModFix/>
          </a:blip>
          <a:srcRect b="0" l="0" r="0" t="0"/>
          <a:stretch/>
        </p:blipFill>
        <p:spPr>
          <a:xfrm>
            <a:off x="533400" y="7972425"/>
            <a:ext cx="2236516" cy="2114545"/>
          </a:xfrm>
          <a:prstGeom prst="rect">
            <a:avLst/>
          </a:prstGeom>
          <a:noFill/>
          <a:ln>
            <a:noFill/>
          </a:ln>
        </p:spPr>
      </p:pic>
      <p:grpSp>
        <p:nvGrpSpPr>
          <p:cNvPr id="251" name="Google Shape;251;g3fa2be30b66_0_222"/>
          <p:cNvGrpSpPr/>
          <p:nvPr/>
        </p:nvGrpSpPr>
        <p:grpSpPr>
          <a:xfrm>
            <a:off x="17640300" y="7994925"/>
            <a:ext cx="596549" cy="2063476"/>
            <a:chOff x="17640300" y="7994925"/>
            <a:chExt cx="596549" cy="2063476"/>
          </a:xfrm>
        </p:grpSpPr>
        <p:pic>
          <p:nvPicPr>
            <p:cNvPr descr="preencoded.png" id="252" name="Google Shape;252;g3fa2be30b66_0_222"/>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253" name="Google Shape;253;g3fa2be30b66_0_22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7A14"/>
                </a:buClr>
                <a:buSzPts val="2710"/>
                <a:buFont typeface="Inter"/>
                <a:buNone/>
              </a:pPr>
              <a:r>
                <a:rPr b="1" i="0" lang="en-US" sz="2710" u="none" cap="none" strike="noStrike">
                  <a:solidFill>
                    <a:srgbClr val="B97A1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254" name="Google Shape;254;g3fa2be30b66_0_222"/>
          <p:cNvPicPr preferRelativeResize="0"/>
          <p:nvPr/>
        </p:nvPicPr>
        <p:blipFill rotWithShape="1">
          <a:blip r:embed="rId8">
            <a:alphaModFix/>
          </a:blip>
          <a:srcRect b="0" l="0" r="0" t="0"/>
          <a:stretch/>
        </p:blipFill>
        <p:spPr>
          <a:xfrm>
            <a:off x="1647825" y="1066800"/>
            <a:ext cx="7019925" cy="8724900"/>
          </a:xfrm>
          <a:prstGeom prst="rect">
            <a:avLst/>
          </a:prstGeom>
          <a:noFill/>
          <a:ln>
            <a:noFill/>
          </a:ln>
        </p:spPr>
      </p:pic>
      <p:sp>
        <p:nvSpPr>
          <p:cNvPr id="255" name="Google Shape;255;g3fa2be30b66_0_222"/>
          <p:cNvSpPr/>
          <p:nvPr/>
        </p:nvSpPr>
        <p:spPr>
          <a:xfrm>
            <a:off x="9305925" y="1638300"/>
            <a:ext cx="7915200" cy="1476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6000"/>
              <a:buFont typeface="MuseoModerno Black"/>
              <a:buNone/>
            </a:pPr>
            <a:r>
              <a:rPr b="1" i="0" lang="en-US" sz="6000" u="none" cap="none" strike="noStrike">
                <a:solidFill>
                  <a:srgbClr val="0E0E0E"/>
                </a:solidFill>
                <a:latin typeface="MuseoModerno Black"/>
                <a:ea typeface="MuseoModerno Black"/>
                <a:cs typeface="MuseoModerno Black"/>
                <a:sym typeface="MuseoModerno Black"/>
              </a:rPr>
              <a:t>Some Data</a:t>
            </a:r>
            <a:endParaRPr b="0" i="0" sz="6000" u="none" cap="none" strike="noStrike">
              <a:solidFill>
                <a:schemeClr val="dk1"/>
              </a:solidFill>
              <a:latin typeface="Calibri"/>
              <a:ea typeface="Calibri"/>
              <a:cs typeface="Calibri"/>
              <a:sym typeface="Calibri"/>
            </a:endParaRPr>
          </a:p>
        </p:txBody>
      </p:sp>
      <p:sp>
        <p:nvSpPr>
          <p:cNvPr id="256" name="Google Shape;256;g3fa2be30b66_0_222"/>
          <p:cNvSpPr/>
          <p:nvPr/>
        </p:nvSpPr>
        <p:spPr>
          <a:xfrm>
            <a:off x="9305925" y="3571875"/>
            <a:ext cx="1848000" cy="1476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728F"/>
              </a:buClr>
              <a:buSzPts val="6000"/>
              <a:buFont typeface="MuseoModerno Black"/>
              <a:buNone/>
            </a:pPr>
            <a:r>
              <a:rPr b="1" i="0" lang="en-US" sz="6000" u="none" cap="none" strike="noStrike">
                <a:solidFill>
                  <a:srgbClr val="53728F"/>
                </a:solidFill>
                <a:latin typeface="MuseoModerno Black"/>
                <a:ea typeface="MuseoModerno Black"/>
                <a:cs typeface="MuseoModerno Black"/>
                <a:sym typeface="MuseoModerno Black"/>
              </a:rPr>
              <a:t>75%</a:t>
            </a:r>
            <a:endParaRPr b="0" i="0" sz="6000" u="none" cap="none" strike="noStrike">
              <a:solidFill>
                <a:schemeClr val="dk1"/>
              </a:solidFill>
              <a:latin typeface="Calibri"/>
              <a:ea typeface="Calibri"/>
              <a:cs typeface="Calibri"/>
              <a:sym typeface="Calibri"/>
            </a:endParaRPr>
          </a:p>
        </p:txBody>
      </p:sp>
      <p:grpSp>
        <p:nvGrpSpPr>
          <p:cNvPr id="257" name="Google Shape;257;g3fa2be30b66_0_222"/>
          <p:cNvGrpSpPr/>
          <p:nvPr/>
        </p:nvGrpSpPr>
        <p:grpSpPr>
          <a:xfrm>
            <a:off x="11039475" y="3638550"/>
            <a:ext cx="5974200" cy="1183125"/>
            <a:chOff x="11039475" y="3638550"/>
            <a:chExt cx="5974200" cy="1183125"/>
          </a:xfrm>
        </p:grpSpPr>
        <p:sp>
          <p:nvSpPr>
            <p:cNvPr id="258" name="Google Shape;258;g3fa2be30b66_0_222"/>
            <p:cNvSpPr/>
            <p:nvPr/>
          </p:nvSpPr>
          <p:spPr>
            <a:xfrm>
              <a:off x="11039475" y="3638550"/>
              <a:ext cx="5974200" cy="663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useoModerno Black"/>
                <a:buNone/>
              </a:pPr>
              <a:r>
                <a:rPr b="1" i="0" lang="en-US" sz="2700" u="none" cap="none" strike="noStrike">
                  <a:solidFill>
                    <a:srgbClr val="0E0E0E"/>
                  </a:solidFill>
                  <a:latin typeface="MuseoModerno Black"/>
                  <a:ea typeface="MuseoModerno Black"/>
                  <a:cs typeface="MuseoModerno Black"/>
                  <a:sym typeface="MuseoModerno Black"/>
                </a:rPr>
                <a:t>Enchanted Creatures</a:t>
              </a:r>
              <a:endParaRPr b="0" i="0" sz="2700" u="none" cap="none" strike="noStrike">
                <a:solidFill>
                  <a:schemeClr val="dk1"/>
                </a:solidFill>
                <a:latin typeface="Calibri"/>
                <a:ea typeface="Calibri"/>
                <a:cs typeface="Calibri"/>
                <a:sym typeface="Calibri"/>
              </a:endParaRPr>
            </a:p>
          </p:txBody>
        </p:sp>
        <p:sp>
          <p:nvSpPr>
            <p:cNvPr id="259" name="Google Shape;259;g3fa2be30b66_0_222"/>
            <p:cNvSpPr/>
            <p:nvPr/>
          </p:nvSpPr>
          <p:spPr>
            <a:xfrm>
              <a:off x="11039475" y="4257675"/>
              <a:ext cx="59664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possess the ability to cast spells.</a:t>
              </a:r>
              <a:endParaRPr b="0" i="0" sz="2400" u="none" cap="none" strike="noStrike">
                <a:solidFill>
                  <a:schemeClr val="dk1"/>
                </a:solidFill>
                <a:latin typeface="Calibri"/>
                <a:ea typeface="Calibri"/>
                <a:cs typeface="Calibri"/>
                <a:sym typeface="Calibri"/>
              </a:endParaRPr>
            </a:p>
          </p:txBody>
        </p:sp>
      </p:grpSp>
      <p:sp>
        <p:nvSpPr>
          <p:cNvPr id="260" name="Google Shape;260;g3fa2be30b66_0_222"/>
          <p:cNvSpPr/>
          <p:nvPr/>
        </p:nvSpPr>
        <p:spPr>
          <a:xfrm>
            <a:off x="9305925" y="5238750"/>
            <a:ext cx="1971600" cy="1476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728F"/>
              </a:buClr>
              <a:buSzPts val="6000"/>
              <a:buFont typeface="MuseoModerno Black"/>
              <a:buNone/>
            </a:pPr>
            <a:r>
              <a:rPr b="1" i="0" lang="en-US" sz="6000" u="none" cap="none" strike="noStrike">
                <a:solidFill>
                  <a:srgbClr val="53728F"/>
                </a:solidFill>
                <a:latin typeface="MuseoModerno Black"/>
                <a:ea typeface="MuseoModerno Black"/>
                <a:cs typeface="MuseoModerno Black"/>
                <a:sym typeface="MuseoModerno Black"/>
              </a:rPr>
              <a:t>60%</a:t>
            </a:r>
            <a:endParaRPr b="0" i="0" sz="6000" u="none" cap="none" strike="noStrike">
              <a:solidFill>
                <a:schemeClr val="dk1"/>
              </a:solidFill>
              <a:latin typeface="Calibri"/>
              <a:ea typeface="Calibri"/>
              <a:cs typeface="Calibri"/>
              <a:sym typeface="Calibri"/>
            </a:endParaRPr>
          </a:p>
        </p:txBody>
      </p:sp>
      <p:grpSp>
        <p:nvGrpSpPr>
          <p:cNvPr id="261" name="Google Shape;261;g3fa2be30b66_0_222"/>
          <p:cNvGrpSpPr/>
          <p:nvPr/>
        </p:nvGrpSpPr>
        <p:grpSpPr>
          <a:xfrm>
            <a:off x="11163300" y="5305425"/>
            <a:ext cx="5850300" cy="1183125"/>
            <a:chOff x="11163300" y="5305425"/>
            <a:chExt cx="5850300" cy="1183125"/>
          </a:xfrm>
        </p:grpSpPr>
        <p:sp>
          <p:nvSpPr>
            <p:cNvPr id="262" name="Google Shape;262;g3fa2be30b66_0_222"/>
            <p:cNvSpPr/>
            <p:nvPr/>
          </p:nvSpPr>
          <p:spPr>
            <a:xfrm>
              <a:off x="11163300" y="5305425"/>
              <a:ext cx="5850300" cy="663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useoModerno Black"/>
                <a:buNone/>
              </a:pPr>
              <a:r>
                <a:rPr b="1" i="0" lang="en-US" sz="2700" u="none" cap="none" strike="noStrike">
                  <a:solidFill>
                    <a:srgbClr val="0E0E0E"/>
                  </a:solidFill>
                  <a:latin typeface="MuseoModerno Black"/>
                  <a:ea typeface="MuseoModerno Black"/>
                  <a:cs typeface="MuseoModerno Black"/>
                  <a:sym typeface="MuseoModerno Black"/>
                </a:rPr>
                <a:t>Magic-Wielding Individuals</a:t>
              </a:r>
              <a:endParaRPr b="0" i="0" sz="2700" u="none" cap="none" strike="noStrike">
                <a:solidFill>
                  <a:schemeClr val="dk1"/>
                </a:solidFill>
                <a:latin typeface="Calibri"/>
                <a:ea typeface="Calibri"/>
                <a:cs typeface="Calibri"/>
                <a:sym typeface="Calibri"/>
              </a:endParaRPr>
            </a:p>
          </p:txBody>
        </p:sp>
        <p:sp>
          <p:nvSpPr>
            <p:cNvPr id="263" name="Google Shape;263;g3fa2be30b66_0_222"/>
            <p:cNvSpPr/>
            <p:nvPr/>
          </p:nvSpPr>
          <p:spPr>
            <a:xfrm>
              <a:off x="11163300" y="5924550"/>
              <a:ext cx="58425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practice the art of illusions.</a:t>
              </a:r>
              <a:endParaRPr b="0" i="0" sz="2400" u="none" cap="none" strike="noStrike">
                <a:solidFill>
                  <a:schemeClr val="dk1"/>
                </a:solidFill>
                <a:latin typeface="Calibri"/>
                <a:ea typeface="Calibri"/>
                <a:cs typeface="Calibri"/>
                <a:sym typeface="Calibri"/>
              </a:endParaRPr>
            </a:p>
          </p:txBody>
        </p:sp>
      </p:grpSp>
      <p:sp>
        <p:nvSpPr>
          <p:cNvPr id="264" name="Google Shape;264;g3fa2be30b66_0_222"/>
          <p:cNvSpPr/>
          <p:nvPr/>
        </p:nvSpPr>
        <p:spPr>
          <a:xfrm>
            <a:off x="9305925" y="6905625"/>
            <a:ext cx="1971600" cy="1476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728F"/>
              </a:buClr>
              <a:buSzPts val="6000"/>
              <a:buFont typeface="MuseoModerno Black"/>
              <a:buNone/>
            </a:pPr>
            <a:r>
              <a:rPr b="1" i="0" lang="en-US" sz="6000" u="none" cap="none" strike="noStrike">
                <a:solidFill>
                  <a:srgbClr val="53728F"/>
                </a:solidFill>
                <a:latin typeface="MuseoModerno Black"/>
                <a:ea typeface="MuseoModerno Black"/>
                <a:cs typeface="MuseoModerno Black"/>
                <a:sym typeface="MuseoModerno Black"/>
              </a:rPr>
              <a:t>90%</a:t>
            </a:r>
            <a:endParaRPr b="0" i="0" sz="6000" u="none" cap="none" strike="noStrike">
              <a:solidFill>
                <a:schemeClr val="dk1"/>
              </a:solidFill>
              <a:latin typeface="Calibri"/>
              <a:ea typeface="Calibri"/>
              <a:cs typeface="Calibri"/>
              <a:sym typeface="Calibri"/>
            </a:endParaRPr>
          </a:p>
        </p:txBody>
      </p:sp>
      <p:grpSp>
        <p:nvGrpSpPr>
          <p:cNvPr id="265" name="Google Shape;265;g3fa2be30b66_0_222"/>
          <p:cNvGrpSpPr/>
          <p:nvPr/>
        </p:nvGrpSpPr>
        <p:grpSpPr>
          <a:xfrm>
            <a:off x="11163300" y="6972300"/>
            <a:ext cx="5850300" cy="1183125"/>
            <a:chOff x="11163300" y="6972300"/>
            <a:chExt cx="5850300" cy="1183125"/>
          </a:xfrm>
        </p:grpSpPr>
        <p:sp>
          <p:nvSpPr>
            <p:cNvPr id="266" name="Google Shape;266;g3fa2be30b66_0_222"/>
            <p:cNvSpPr/>
            <p:nvPr/>
          </p:nvSpPr>
          <p:spPr>
            <a:xfrm>
              <a:off x="11163300" y="6972300"/>
              <a:ext cx="5850300" cy="663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useoModerno Black"/>
                <a:buNone/>
              </a:pPr>
              <a:r>
                <a:rPr b="1" i="0" lang="en-US" sz="2700" u="none" cap="none" strike="noStrike">
                  <a:solidFill>
                    <a:srgbClr val="0E0E0E"/>
                  </a:solidFill>
                  <a:latin typeface="MuseoModerno Black"/>
                  <a:ea typeface="MuseoModerno Black"/>
                  <a:cs typeface="MuseoModerno Black"/>
                  <a:sym typeface="MuseoModerno Black"/>
                </a:rPr>
                <a:t>Spells Cast</a:t>
              </a:r>
              <a:endParaRPr b="0" i="0" sz="2700" u="none" cap="none" strike="noStrike">
                <a:solidFill>
                  <a:schemeClr val="dk1"/>
                </a:solidFill>
                <a:latin typeface="Calibri"/>
                <a:ea typeface="Calibri"/>
                <a:cs typeface="Calibri"/>
                <a:sym typeface="Calibri"/>
              </a:endParaRPr>
            </a:p>
          </p:txBody>
        </p:sp>
        <p:sp>
          <p:nvSpPr>
            <p:cNvPr id="267" name="Google Shape;267;g3fa2be30b66_0_222"/>
            <p:cNvSpPr/>
            <p:nvPr/>
          </p:nvSpPr>
          <p:spPr>
            <a:xfrm>
              <a:off x="11163300" y="7591425"/>
              <a:ext cx="58425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are dark magic, foretelling danger.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72" name="Shape 272"/>
        <p:cNvGrpSpPr/>
        <p:nvPr/>
      </p:nvGrpSpPr>
      <p:grpSpPr>
        <a:xfrm>
          <a:off x="0" y="0"/>
          <a:ext cx="0" cy="0"/>
          <a:chOff x="0" y="0"/>
          <a:chExt cx="0" cy="0"/>
        </a:xfrm>
      </p:grpSpPr>
      <p:pic>
        <p:nvPicPr>
          <p:cNvPr descr="preencoded.png" id="273" name="Google Shape;273;g3fa2be30b66_0_247"/>
          <p:cNvPicPr preferRelativeResize="0"/>
          <p:nvPr/>
        </p:nvPicPr>
        <p:blipFill rotWithShape="1">
          <a:blip r:embed="rId3">
            <a:alphaModFix/>
          </a:blip>
          <a:srcRect b="0" l="0" r="0" t="0"/>
          <a:stretch/>
        </p:blipFill>
        <p:spPr>
          <a:xfrm>
            <a:off x="-5267324" y="-2095501"/>
            <a:ext cx="15563850" cy="17687925"/>
          </a:xfrm>
          <a:prstGeom prst="rect">
            <a:avLst/>
          </a:prstGeom>
          <a:noFill/>
          <a:ln>
            <a:noFill/>
          </a:ln>
        </p:spPr>
      </p:pic>
      <p:pic>
        <p:nvPicPr>
          <p:cNvPr descr="preencoded.png" id="274" name="Google Shape;274;g3fa2be30b66_0_247"/>
          <p:cNvPicPr preferRelativeResize="0"/>
          <p:nvPr/>
        </p:nvPicPr>
        <p:blipFill rotWithShape="1">
          <a:blip r:embed="rId4">
            <a:alphaModFix/>
          </a:blip>
          <a:srcRect b="0" l="0" r="0" t="0"/>
          <a:stretch/>
        </p:blipFill>
        <p:spPr>
          <a:xfrm>
            <a:off x="11125201" y="-12849225"/>
            <a:ext cx="15563850" cy="17687925"/>
          </a:xfrm>
          <a:prstGeom prst="rect">
            <a:avLst/>
          </a:prstGeom>
          <a:noFill/>
          <a:ln>
            <a:noFill/>
          </a:ln>
        </p:spPr>
      </p:pic>
      <p:pic>
        <p:nvPicPr>
          <p:cNvPr descr="preencoded.png" id="275" name="Google Shape;275;g3fa2be30b66_0_247"/>
          <p:cNvPicPr preferRelativeResize="0"/>
          <p:nvPr/>
        </p:nvPicPr>
        <p:blipFill rotWithShape="1">
          <a:blip r:embed="rId5">
            <a:alphaModFix/>
          </a:blip>
          <a:srcRect b="0" l="0" r="0" t="0"/>
          <a:stretch/>
        </p:blipFill>
        <p:spPr>
          <a:xfrm>
            <a:off x="15230475" y="7477125"/>
            <a:ext cx="2416266" cy="2114547"/>
          </a:xfrm>
          <a:prstGeom prst="rect">
            <a:avLst/>
          </a:prstGeom>
          <a:noFill/>
          <a:ln>
            <a:noFill/>
          </a:ln>
        </p:spPr>
      </p:pic>
      <p:pic>
        <p:nvPicPr>
          <p:cNvPr descr="preencoded.png" id="276" name="Google Shape;276;g3fa2be30b66_0_247"/>
          <p:cNvPicPr preferRelativeResize="0"/>
          <p:nvPr/>
        </p:nvPicPr>
        <p:blipFill rotWithShape="1">
          <a:blip r:embed="rId6">
            <a:alphaModFix/>
          </a:blip>
          <a:srcRect b="0" l="0" r="0" t="0"/>
          <a:stretch/>
        </p:blipFill>
        <p:spPr>
          <a:xfrm>
            <a:off x="-1743075" y="4838700"/>
            <a:ext cx="7218208" cy="8390919"/>
          </a:xfrm>
          <a:prstGeom prst="rect">
            <a:avLst/>
          </a:prstGeom>
          <a:noFill/>
          <a:ln>
            <a:noFill/>
          </a:ln>
        </p:spPr>
      </p:pic>
      <p:grpSp>
        <p:nvGrpSpPr>
          <p:cNvPr id="277" name="Google Shape;277;g3fa2be30b66_0_247"/>
          <p:cNvGrpSpPr/>
          <p:nvPr/>
        </p:nvGrpSpPr>
        <p:grpSpPr>
          <a:xfrm>
            <a:off x="17640300" y="7994925"/>
            <a:ext cx="596549" cy="2063476"/>
            <a:chOff x="17640300" y="7994925"/>
            <a:chExt cx="596549" cy="2063476"/>
          </a:xfrm>
        </p:grpSpPr>
        <p:pic>
          <p:nvPicPr>
            <p:cNvPr descr="preencoded.png" id="278" name="Google Shape;278;g3fa2be30b66_0_247"/>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279" name="Google Shape;279;g3fa2be30b66_0_24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7A14"/>
                </a:buClr>
                <a:buSzPts val="2710"/>
                <a:buFont typeface="Inter"/>
                <a:buNone/>
              </a:pPr>
              <a:r>
                <a:rPr b="1" i="0" lang="en-US" sz="2710" u="none" cap="none" strike="noStrike">
                  <a:solidFill>
                    <a:srgbClr val="B97A1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80" name="Google Shape;280;g3fa2be30b66_0_247"/>
          <p:cNvGrpSpPr/>
          <p:nvPr/>
        </p:nvGrpSpPr>
        <p:grpSpPr>
          <a:xfrm>
            <a:off x="3177540" y="2181225"/>
            <a:ext cx="11942400" cy="6031350"/>
            <a:chOff x="3177540" y="2181225"/>
            <a:chExt cx="11942400" cy="6031350"/>
          </a:xfrm>
        </p:grpSpPr>
        <p:grpSp>
          <p:nvGrpSpPr>
            <p:cNvPr id="281" name="Google Shape;281;g3fa2be30b66_0_247"/>
            <p:cNvGrpSpPr/>
            <p:nvPr/>
          </p:nvGrpSpPr>
          <p:grpSpPr>
            <a:xfrm>
              <a:off x="3177540" y="2181225"/>
              <a:ext cx="11942400" cy="4918650"/>
              <a:chOff x="3177540" y="2181225"/>
              <a:chExt cx="11942400" cy="4918650"/>
            </a:xfrm>
          </p:grpSpPr>
          <p:sp>
            <p:nvSpPr>
              <p:cNvPr id="282" name="Google Shape;282;g3fa2be30b66_0_247"/>
              <p:cNvSpPr/>
              <p:nvPr/>
            </p:nvSpPr>
            <p:spPr>
              <a:xfrm>
                <a:off x="4348163" y="2181225"/>
                <a:ext cx="9601200" cy="4438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53728F"/>
                  </a:buClr>
                  <a:buSzPts val="18000"/>
                  <a:buFont typeface="MuseoModerno Black"/>
                  <a:buNone/>
                </a:pPr>
                <a:r>
                  <a:rPr b="1" i="0" lang="en-US" sz="18000" u="none" cap="none" strike="noStrike">
                    <a:solidFill>
                      <a:srgbClr val="53728F"/>
                    </a:solidFill>
                    <a:latin typeface="MuseoModerno Black"/>
                    <a:ea typeface="MuseoModerno Black"/>
                    <a:cs typeface="MuseoModerno Black"/>
                    <a:sym typeface="MuseoModerno Black"/>
                  </a:rPr>
                  <a:t>234,567</a:t>
                </a:r>
                <a:endParaRPr b="0" i="0" sz="18000" u="none" cap="none" strike="noStrike">
                  <a:solidFill>
                    <a:schemeClr val="dk1"/>
                  </a:solidFill>
                  <a:latin typeface="Calibri"/>
                  <a:ea typeface="Calibri"/>
                  <a:cs typeface="Calibri"/>
                  <a:sym typeface="Calibri"/>
                </a:endParaRPr>
              </a:p>
            </p:txBody>
          </p:sp>
          <p:sp>
            <p:nvSpPr>
              <p:cNvPr id="283" name="Google Shape;283;g3fa2be30b66_0_247"/>
              <p:cNvSpPr/>
              <p:nvPr/>
            </p:nvSpPr>
            <p:spPr>
              <a:xfrm>
                <a:off x="3177540" y="5972175"/>
                <a:ext cx="11942400" cy="1127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4800"/>
                  <a:buFont typeface="Poppins SemiBold"/>
                  <a:buNone/>
                </a:pPr>
                <a:r>
                  <a:rPr b="0" i="0" lang="en-US" sz="4800" u="none" cap="none" strike="noStrike">
                    <a:solidFill>
                      <a:srgbClr val="0E0E0E"/>
                    </a:solidFill>
                    <a:latin typeface="Poppins SemiBold"/>
                    <a:ea typeface="Poppins SemiBold"/>
                    <a:cs typeface="Poppins SemiBold"/>
                    <a:sym typeface="Poppins SemiBold"/>
                  </a:rPr>
                  <a:t>UNICORN SIGHTINGS</a:t>
                </a:r>
                <a:endParaRPr b="0" i="0" sz="4800" u="none" cap="none" strike="noStrike">
                  <a:solidFill>
                    <a:schemeClr val="dk1"/>
                  </a:solidFill>
                  <a:latin typeface="Calibri"/>
                  <a:ea typeface="Calibri"/>
                  <a:cs typeface="Calibri"/>
                  <a:sym typeface="Calibri"/>
                </a:endParaRPr>
              </a:p>
            </p:txBody>
          </p:sp>
        </p:grpSp>
        <p:sp>
          <p:nvSpPr>
            <p:cNvPr id="284" name="Google Shape;284;g3fa2be30b66_0_247"/>
            <p:cNvSpPr/>
            <p:nvPr/>
          </p:nvSpPr>
          <p:spPr>
            <a:xfrm>
              <a:off x="5641658" y="7191375"/>
              <a:ext cx="70143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tally of the number of unicorns spotted in the fantasy realm.</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89" name="Shape 289"/>
        <p:cNvGrpSpPr/>
        <p:nvPr/>
      </p:nvGrpSpPr>
      <p:grpSpPr>
        <a:xfrm>
          <a:off x="0" y="0"/>
          <a:ext cx="0" cy="0"/>
          <a:chOff x="0" y="0"/>
          <a:chExt cx="0" cy="0"/>
        </a:xfrm>
      </p:grpSpPr>
      <p:pic>
        <p:nvPicPr>
          <p:cNvPr descr="preencoded.png" id="290" name="Google Shape;290;g3fa2be30b66_0_263"/>
          <p:cNvPicPr preferRelativeResize="0"/>
          <p:nvPr/>
        </p:nvPicPr>
        <p:blipFill rotWithShape="1">
          <a:blip r:embed="rId3">
            <a:alphaModFix/>
          </a:blip>
          <a:srcRect b="0" l="0" r="0" t="0"/>
          <a:stretch/>
        </p:blipFill>
        <p:spPr>
          <a:xfrm>
            <a:off x="-4105275" y="4324350"/>
            <a:ext cx="11715750" cy="8610600"/>
          </a:xfrm>
          <a:prstGeom prst="rect">
            <a:avLst/>
          </a:prstGeom>
          <a:noFill/>
          <a:ln>
            <a:noFill/>
          </a:ln>
        </p:spPr>
      </p:pic>
      <p:pic>
        <p:nvPicPr>
          <p:cNvPr descr="preencoded.png" id="291" name="Google Shape;291;g3fa2be30b66_0_263"/>
          <p:cNvPicPr preferRelativeResize="0"/>
          <p:nvPr/>
        </p:nvPicPr>
        <p:blipFill rotWithShape="1">
          <a:blip r:embed="rId4">
            <a:alphaModFix/>
          </a:blip>
          <a:srcRect b="0" l="0" r="0" t="0"/>
          <a:stretch/>
        </p:blipFill>
        <p:spPr>
          <a:xfrm>
            <a:off x="10163175" y="-3381375"/>
            <a:ext cx="13535025" cy="9944100"/>
          </a:xfrm>
          <a:prstGeom prst="rect">
            <a:avLst/>
          </a:prstGeom>
          <a:noFill/>
          <a:ln>
            <a:noFill/>
          </a:ln>
        </p:spPr>
      </p:pic>
      <p:pic>
        <p:nvPicPr>
          <p:cNvPr descr="preencoded.png" id="292" name="Google Shape;292;g3fa2be30b66_0_263"/>
          <p:cNvPicPr preferRelativeResize="0"/>
          <p:nvPr/>
        </p:nvPicPr>
        <p:blipFill rotWithShape="1">
          <a:blip r:embed="rId5">
            <a:alphaModFix/>
          </a:blip>
          <a:srcRect b="0" l="0" r="0" t="0"/>
          <a:stretch/>
        </p:blipFill>
        <p:spPr>
          <a:xfrm rot="-10455542">
            <a:off x="12431362" y="-3988577"/>
            <a:ext cx="11715749" cy="8610600"/>
          </a:xfrm>
          <a:prstGeom prst="rect">
            <a:avLst/>
          </a:prstGeom>
          <a:noFill/>
          <a:ln>
            <a:noFill/>
          </a:ln>
        </p:spPr>
      </p:pic>
      <p:pic>
        <p:nvPicPr>
          <p:cNvPr descr="preencoded.png" id="293" name="Google Shape;293;g3fa2be30b66_0_263"/>
          <p:cNvPicPr preferRelativeResize="0"/>
          <p:nvPr/>
        </p:nvPicPr>
        <p:blipFill rotWithShape="1">
          <a:blip r:embed="rId6">
            <a:alphaModFix/>
          </a:blip>
          <a:srcRect b="0" l="0" r="0" t="0"/>
          <a:stretch/>
        </p:blipFill>
        <p:spPr>
          <a:xfrm>
            <a:off x="561975" y="533400"/>
            <a:ext cx="3107043" cy="2114550"/>
          </a:xfrm>
          <a:prstGeom prst="rect">
            <a:avLst/>
          </a:prstGeom>
          <a:noFill/>
          <a:ln>
            <a:noFill/>
          </a:ln>
        </p:spPr>
      </p:pic>
      <p:grpSp>
        <p:nvGrpSpPr>
          <p:cNvPr id="294" name="Google Shape;294;g3fa2be30b66_0_263"/>
          <p:cNvGrpSpPr/>
          <p:nvPr/>
        </p:nvGrpSpPr>
        <p:grpSpPr>
          <a:xfrm>
            <a:off x="17640300" y="7994925"/>
            <a:ext cx="596549" cy="2063476"/>
            <a:chOff x="17640300" y="7994925"/>
            <a:chExt cx="596549" cy="2063476"/>
          </a:xfrm>
        </p:grpSpPr>
        <p:pic>
          <p:nvPicPr>
            <p:cNvPr descr="preencoded.png" id="295" name="Google Shape;295;g3fa2be30b66_0_263"/>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296" name="Google Shape;296;g3fa2be30b66_0_26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7A14"/>
                </a:buClr>
                <a:buSzPts val="2710"/>
                <a:buFont typeface="Inter"/>
                <a:buNone/>
              </a:pPr>
              <a:r>
                <a:rPr b="1" i="0" lang="en-US" sz="2710" u="none" cap="none" strike="noStrike">
                  <a:solidFill>
                    <a:srgbClr val="B97A1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297" name="Google Shape;297;g3fa2be30b66_0_263"/>
          <p:cNvSpPr/>
          <p:nvPr/>
        </p:nvSpPr>
        <p:spPr>
          <a:xfrm>
            <a:off x="2909888" y="2790825"/>
            <a:ext cx="6036900" cy="2369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7A14"/>
              </a:buClr>
              <a:buSzPts val="9600"/>
              <a:buFont typeface="MuseoModerno Black"/>
              <a:buNone/>
            </a:pPr>
            <a:r>
              <a:rPr b="1" i="0" lang="en-US" sz="9600" u="none" cap="none" strike="noStrike">
                <a:solidFill>
                  <a:srgbClr val="B97A14"/>
                </a:solidFill>
                <a:latin typeface="MuseoModerno Black"/>
                <a:ea typeface="MuseoModerno Black"/>
                <a:cs typeface="MuseoModerno Black"/>
                <a:sym typeface="MuseoModerno Black"/>
              </a:rPr>
              <a:t>233 Coins</a:t>
            </a:r>
            <a:endParaRPr b="0" i="0" sz="9600" u="none" cap="none" strike="noStrike">
              <a:solidFill>
                <a:schemeClr val="dk1"/>
              </a:solidFill>
              <a:latin typeface="Calibri"/>
              <a:ea typeface="Calibri"/>
              <a:cs typeface="Calibri"/>
              <a:sym typeface="Calibri"/>
            </a:endParaRPr>
          </a:p>
        </p:txBody>
      </p:sp>
      <p:sp>
        <p:nvSpPr>
          <p:cNvPr id="298" name="Google Shape;298;g3fa2be30b66_0_263"/>
          <p:cNvSpPr/>
          <p:nvPr/>
        </p:nvSpPr>
        <p:spPr>
          <a:xfrm>
            <a:off x="2731770" y="4733925"/>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Treasure Found</a:t>
            </a:r>
            <a:endParaRPr b="0" i="0" sz="2400" u="none" cap="none" strike="noStrike">
              <a:solidFill>
                <a:schemeClr val="dk1"/>
              </a:solidFill>
              <a:latin typeface="Calibri"/>
              <a:ea typeface="Calibri"/>
              <a:cs typeface="Calibri"/>
              <a:sym typeface="Calibri"/>
            </a:endParaRPr>
          </a:p>
        </p:txBody>
      </p:sp>
      <p:sp>
        <p:nvSpPr>
          <p:cNvPr id="299" name="Google Shape;299;g3fa2be30b66_0_263"/>
          <p:cNvSpPr/>
          <p:nvPr/>
        </p:nvSpPr>
        <p:spPr>
          <a:xfrm>
            <a:off x="2652713" y="5581650"/>
            <a:ext cx="6551400" cy="2369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728F"/>
              </a:buClr>
              <a:buSzPts val="9600"/>
              <a:buFont typeface="MuseoModerno Black"/>
              <a:buNone/>
            </a:pPr>
            <a:r>
              <a:rPr b="1" i="0" lang="en-US" sz="9600" u="none" cap="none" strike="noStrike">
                <a:solidFill>
                  <a:srgbClr val="53728F"/>
                </a:solidFill>
                <a:latin typeface="MuseoModerno Black"/>
                <a:ea typeface="MuseoModerno Black"/>
                <a:cs typeface="MuseoModerno Black"/>
                <a:sym typeface="MuseoModerno Black"/>
              </a:rPr>
              <a:t>456 Hours</a:t>
            </a:r>
            <a:endParaRPr b="0" i="0" sz="9600" u="none" cap="none" strike="noStrike">
              <a:solidFill>
                <a:schemeClr val="dk1"/>
              </a:solidFill>
              <a:latin typeface="Calibri"/>
              <a:ea typeface="Calibri"/>
              <a:cs typeface="Calibri"/>
              <a:sym typeface="Calibri"/>
            </a:endParaRPr>
          </a:p>
        </p:txBody>
      </p:sp>
      <p:sp>
        <p:nvSpPr>
          <p:cNvPr id="300" name="Google Shape;300;g3fa2be30b66_0_263"/>
          <p:cNvSpPr/>
          <p:nvPr/>
        </p:nvSpPr>
        <p:spPr>
          <a:xfrm>
            <a:off x="2731770" y="7524750"/>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Duration of Spell Casting</a:t>
            </a:r>
            <a:endParaRPr b="0" i="0" sz="2400" u="none" cap="none" strike="noStrike">
              <a:solidFill>
                <a:schemeClr val="dk1"/>
              </a:solidFill>
              <a:latin typeface="Calibri"/>
              <a:ea typeface="Calibri"/>
              <a:cs typeface="Calibri"/>
              <a:sym typeface="Calibri"/>
            </a:endParaRPr>
          </a:p>
        </p:txBody>
      </p:sp>
      <p:sp>
        <p:nvSpPr>
          <p:cNvPr id="301" name="Google Shape;301;g3fa2be30b66_0_263"/>
          <p:cNvSpPr/>
          <p:nvPr/>
        </p:nvSpPr>
        <p:spPr>
          <a:xfrm>
            <a:off x="11534775" y="2790825"/>
            <a:ext cx="3074700" cy="2369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728F"/>
              </a:buClr>
              <a:buSzPts val="9600"/>
              <a:buFont typeface="MuseoModerno Black"/>
              <a:buNone/>
            </a:pPr>
            <a:r>
              <a:rPr b="1" i="0" lang="en-US" sz="9600" u="none" cap="none" strike="noStrike">
                <a:solidFill>
                  <a:srgbClr val="53728F"/>
                </a:solidFill>
                <a:latin typeface="MuseoModerno Black"/>
                <a:ea typeface="MuseoModerno Black"/>
                <a:cs typeface="MuseoModerno Black"/>
                <a:sym typeface="MuseoModerno Black"/>
              </a:rPr>
              <a:t>85%</a:t>
            </a:r>
            <a:endParaRPr b="0" i="0" sz="9600" u="none" cap="none" strike="noStrike">
              <a:solidFill>
                <a:schemeClr val="dk1"/>
              </a:solidFill>
              <a:latin typeface="Calibri"/>
              <a:ea typeface="Calibri"/>
              <a:cs typeface="Calibri"/>
              <a:sym typeface="Calibri"/>
            </a:endParaRPr>
          </a:p>
        </p:txBody>
      </p:sp>
      <p:sp>
        <p:nvSpPr>
          <p:cNvPr id="302" name="Google Shape;302;g3fa2be30b66_0_263"/>
          <p:cNvSpPr/>
          <p:nvPr/>
        </p:nvSpPr>
        <p:spPr>
          <a:xfrm>
            <a:off x="9875520" y="4733925"/>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Wished Granted</a:t>
            </a:r>
            <a:endParaRPr b="0" i="0" sz="2400" u="none" cap="none" strike="noStrike">
              <a:solidFill>
                <a:schemeClr val="dk1"/>
              </a:solidFill>
              <a:latin typeface="Calibri"/>
              <a:ea typeface="Calibri"/>
              <a:cs typeface="Calibri"/>
              <a:sym typeface="Calibri"/>
            </a:endParaRPr>
          </a:p>
        </p:txBody>
      </p:sp>
      <p:sp>
        <p:nvSpPr>
          <p:cNvPr id="303" name="Google Shape;303;g3fa2be30b66_0_263"/>
          <p:cNvSpPr/>
          <p:nvPr/>
        </p:nvSpPr>
        <p:spPr>
          <a:xfrm>
            <a:off x="10544175" y="5581650"/>
            <a:ext cx="5055900" cy="2369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7A14"/>
              </a:buClr>
              <a:buSzPts val="9600"/>
              <a:buFont typeface="MuseoModerno Black"/>
              <a:buNone/>
            </a:pPr>
            <a:r>
              <a:rPr b="1" i="0" lang="en-US" sz="9600" u="none" cap="none" strike="noStrike">
                <a:solidFill>
                  <a:srgbClr val="B97A14"/>
                </a:solidFill>
                <a:latin typeface="MuseoModerno Black"/>
                <a:ea typeface="MuseoModerno Black"/>
                <a:cs typeface="MuseoModerno Black"/>
                <a:sym typeface="MuseoModerno Black"/>
              </a:rPr>
              <a:t>544 Km</a:t>
            </a:r>
            <a:endParaRPr b="0" i="0" sz="9600" u="none" cap="none" strike="noStrike">
              <a:solidFill>
                <a:schemeClr val="dk1"/>
              </a:solidFill>
              <a:latin typeface="Calibri"/>
              <a:ea typeface="Calibri"/>
              <a:cs typeface="Calibri"/>
              <a:sym typeface="Calibri"/>
            </a:endParaRPr>
          </a:p>
        </p:txBody>
      </p:sp>
      <p:sp>
        <p:nvSpPr>
          <p:cNvPr id="304" name="Google Shape;304;g3fa2be30b66_0_263"/>
          <p:cNvSpPr/>
          <p:nvPr/>
        </p:nvSpPr>
        <p:spPr>
          <a:xfrm>
            <a:off x="9875520" y="7524750"/>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Journey Distance</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09" name="Shape 309"/>
        <p:cNvGrpSpPr/>
        <p:nvPr/>
      </p:nvGrpSpPr>
      <p:grpSpPr>
        <a:xfrm>
          <a:off x="0" y="0"/>
          <a:ext cx="0" cy="0"/>
          <a:chOff x="0" y="0"/>
          <a:chExt cx="0" cy="0"/>
        </a:xfrm>
      </p:grpSpPr>
      <p:pic>
        <p:nvPicPr>
          <p:cNvPr descr="preencoded.png" id="310" name="Google Shape;310;g3fa2be30b66_0_282"/>
          <p:cNvPicPr preferRelativeResize="0"/>
          <p:nvPr/>
        </p:nvPicPr>
        <p:blipFill rotWithShape="1">
          <a:blip r:embed="rId3">
            <a:alphaModFix/>
          </a:blip>
          <a:srcRect b="0" l="0" r="0" t="0"/>
          <a:stretch/>
        </p:blipFill>
        <p:spPr>
          <a:xfrm>
            <a:off x="7658100" y="5057775"/>
            <a:ext cx="10629900" cy="5229225"/>
          </a:xfrm>
          <a:prstGeom prst="rect">
            <a:avLst/>
          </a:prstGeom>
          <a:noFill/>
          <a:ln>
            <a:noFill/>
          </a:ln>
        </p:spPr>
      </p:pic>
      <p:pic>
        <p:nvPicPr>
          <p:cNvPr descr="preencoded.png" id="311" name="Google Shape;311;g3fa2be30b66_0_282"/>
          <p:cNvPicPr preferRelativeResize="0"/>
          <p:nvPr/>
        </p:nvPicPr>
        <p:blipFill rotWithShape="1">
          <a:blip r:embed="rId4">
            <a:alphaModFix/>
          </a:blip>
          <a:srcRect b="0" l="0" r="0" t="0"/>
          <a:stretch/>
        </p:blipFill>
        <p:spPr>
          <a:xfrm rot="-3600000">
            <a:off x="12027446" y="5362500"/>
            <a:ext cx="10629901" cy="5229225"/>
          </a:xfrm>
          <a:prstGeom prst="rect">
            <a:avLst/>
          </a:prstGeom>
          <a:noFill/>
          <a:ln>
            <a:noFill/>
          </a:ln>
        </p:spPr>
      </p:pic>
      <p:pic>
        <p:nvPicPr>
          <p:cNvPr descr="preencoded.png" id="312" name="Google Shape;312;g3fa2be30b66_0_282"/>
          <p:cNvPicPr preferRelativeResize="0"/>
          <p:nvPr/>
        </p:nvPicPr>
        <p:blipFill rotWithShape="1">
          <a:blip r:embed="rId5">
            <a:alphaModFix/>
          </a:blip>
          <a:srcRect b="0" l="0" r="0" t="0"/>
          <a:stretch/>
        </p:blipFill>
        <p:spPr>
          <a:xfrm rot="10800000">
            <a:off x="-1647825" y="-1790700"/>
            <a:ext cx="10791825" cy="6848475"/>
          </a:xfrm>
          <a:prstGeom prst="rect">
            <a:avLst/>
          </a:prstGeom>
          <a:noFill/>
          <a:ln>
            <a:noFill/>
          </a:ln>
        </p:spPr>
      </p:pic>
      <p:pic>
        <p:nvPicPr>
          <p:cNvPr descr="preencoded.png" id="313" name="Google Shape;313;g3fa2be30b66_0_282"/>
          <p:cNvPicPr preferRelativeResize="0"/>
          <p:nvPr/>
        </p:nvPicPr>
        <p:blipFill rotWithShape="1">
          <a:blip r:embed="rId6">
            <a:alphaModFix/>
          </a:blip>
          <a:srcRect b="0" l="0" r="0" t="0"/>
          <a:stretch/>
        </p:blipFill>
        <p:spPr>
          <a:xfrm>
            <a:off x="533400" y="7972425"/>
            <a:ext cx="2236516" cy="2114545"/>
          </a:xfrm>
          <a:prstGeom prst="rect">
            <a:avLst/>
          </a:prstGeom>
          <a:noFill/>
          <a:ln>
            <a:noFill/>
          </a:ln>
        </p:spPr>
      </p:pic>
      <p:grpSp>
        <p:nvGrpSpPr>
          <p:cNvPr id="314" name="Google Shape;314;g3fa2be30b66_0_282"/>
          <p:cNvGrpSpPr/>
          <p:nvPr/>
        </p:nvGrpSpPr>
        <p:grpSpPr>
          <a:xfrm>
            <a:off x="17640300" y="7994925"/>
            <a:ext cx="596549" cy="2063476"/>
            <a:chOff x="17640300" y="7994925"/>
            <a:chExt cx="596549" cy="2063476"/>
          </a:xfrm>
        </p:grpSpPr>
        <p:pic>
          <p:nvPicPr>
            <p:cNvPr descr="preencoded.png" id="315" name="Google Shape;315;g3fa2be30b66_0_282"/>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316" name="Google Shape;316;g3fa2be30b66_0_28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7A14"/>
                </a:buClr>
                <a:buSzPts val="2710"/>
                <a:buFont typeface="Inter"/>
                <a:buNone/>
              </a:pPr>
              <a:r>
                <a:rPr b="1" i="0" lang="en-US" sz="2710" u="none" cap="none" strike="noStrike">
                  <a:solidFill>
                    <a:srgbClr val="B97A1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17" name="Google Shape;317;g3fa2be30b66_0_282"/>
          <p:cNvSpPr/>
          <p:nvPr/>
        </p:nvSpPr>
        <p:spPr>
          <a:xfrm>
            <a:off x="5181600" y="1276350"/>
            <a:ext cx="7915200" cy="1476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53728F"/>
              </a:buClr>
              <a:buSzPts val="6000"/>
              <a:buFont typeface="MuseoModerno Black"/>
              <a:buNone/>
            </a:pPr>
            <a:r>
              <a:rPr b="1" i="0" lang="en-US" sz="6000" u="none" cap="none" strike="noStrike">
                <a:solidFill>
                  <a:srgbClr val="53728F"/>
                </a:solidFill>
                <a:latin typeface="MuseoModerno Black"/>
                <a:ea typeface="MuseoModerno Black"/>
                <a:cs typeface="MuseoModerno Black"/>
                <a:sym typeface="MuseoModerno Black"/>
              </a:rPr>
              <a:t>Some Graph</a:t>
            </a:r>
            <a:endParaRPr b="0" i="0" sz="6000" u="none" cap="none" strike="noStrike">
              <a:solidFill>
                <a:schemeClr val="dk1"/>
              </a:solidFill>
              <a:latin typeface="Calibri"/>
              <a:ea typeface="Calibri"/>
              <a:cs typeface="Calibri"/>
              <a:sym typeface="Calibri"/>
            </a:endParaRPr>
          </a:p>
        </p:txBody>
      </p:sp>
      <p:grpSp>
        <p:nvGrpSpPr>
          <p:cNvPr id="318" name="Google Shape;318;g3fa2be30b66_0_282"/>
          <p:cNvGrpSpPr/>
          <p:nvPr/>
        </p:nvGrpSpPr>
        <p:grpSpPr>
          <a:xfrm>
            <a:off x="2038350" y="2824588"/>
            <a:ext cx="6709939" cy="4712767"/>
            <a:chOff x="2038350" y="2824588"/>
            <a:chExt cx="6709939" cy="4712767"/>
          </a:xfrm>
        </p:grpSpPr>
        <p:pic>
          <p:nvPicPr>
            <p:cNvPr descr="preencoded.png" id="319" name="Google Shape;319;g3fa2be30b66_0_282"/>
            <p:cNvPicPr preferRelativeResize="0"/>
            <p:nvPr/>
          </p:nvPicPr>
          <p:blipFill rotWithShape="1">
            <a:blip r:embed="rId8">
              <a:alphaModFix/>
            </a:blip>
            <a:srcRect b="0" l="0" r="0" t="0"/>
            <a:stretch/>
          </p:blipFill>
          <p:spPr>
            <a:xfrm>
              <a:off x="2530372" y="2824588"/>
              <a:ext cx="6217917" cy="4133250"/>
            </a:xfrm>
            <a:prstGeom prst="rect">
              <a:avLst/>
            </a:prstGeom>
            <a:noFill/>
            <a:ln>
              <a:noFill/>
            </a:ln>
          </p:spPr>
        </p:pic>
        <p:pic>
          <p:nvPicPr>
            <p:cNvPr descr="preencoded.png" id="320" name="Google Shape;320;g3fa2be30b66_0_282"/>
            <p:cNvPicPr preferRelativeResize="0"/>
            <p:nvPr/>
          </p:nvPicPr>
          <p:blipFill rotWithShape="1">
            <a:blip r:embed="rId9">
              <a:alphaModFix/>
            </a:blip>
            <a:srcRect b="0" l="0" r="0" t="0"/>
            <a:stretch/>
          </p:blipFill>
          <p:spPr>
            <a:xfrm>
              <a:off x="3384152" y="3139092"/>
              <a:ext cx="8673" cy="3943830"/>
            </a:xfrm>
            <a:prstGeom prst="rect">
              <a:avLst/>
            </a:prstGeom>
            <a:noFill/>
            <a:ln>
              <a:noFill/>
            </a:ln>
          </p:spPr>
        </p:pic>
        <p:pic>
          <p:nvPicPr>
            <p:cNvPr descr="preencoded.png" id="321" name="Google Shape;321;g3fa2be30b66_0_282"/>
            <p:cNvPicPr preferRelativeResize="0"/>
            <p:nvPr/>
          </p:nvPicPr>
          <p:blipFill rotWithShape="1">
            <a:blip r:embed="rId9">
              <a:alphaModFix/>
            </a:blip>
            <a:srcRect b="0" l="0" r="0" t="0"/>
            <a:stretch/>
          </p:blipFill>
          <p:spPr>
            <a:xfrm>
              <a:off x="4237930" y="3139092"/>
              <a:ext cx="8673" cy="3943830"/>
            </a:xfrm>
            <a:prstGeom prst="rect">
              <a:avLst/>
            </a:prstGeom>
            <a:noFill/>
            <a:ln>
              <a:noFill/>
            </a:ln>
          </p:spPr>
        </p:pic>
        <p:pic>
          <p:nvPicPr>
            <p:cNvPr descr="preencoded.png" id="322" name="Google Shape;322;g3fa2be30b66_0_282"/>
            <p:cNvPicPr preferRelativeResize="0"/>
            <p:nvPr/>
          </p:nvPicPr>
          <p:blipFill rotWithShape="1">
            <a:blip r:embed="rId9">
              <a:alphaModFix/>
            </a:blip>
            <a:srcRect b="0" l="0" r="0" t="0"/>
            <a:stretch/>
          </p:blipFill>
          <p:spPr>
            <a:xfrm>
              <a:off x="5091711" y="3139092"/>
              <a:ext cx="8673" cy="3943830"/>
            </a:xfrm>
            <a:prstGeom prst="rect">
              <a:avLst/>
            </a:prstGeom>
            <a:noFill/>
            <a:ln>
              <a:noFill/>
            </a:ln>
          </p:spPr>
        </p:pic>
        <p:pic>
          <p:nvPicPr>
            <p:cNvPr descr="preencoded.png" id="323" name="Google Shape;323;g3fa2be30b66_0_282"/>
            <p:cNvPicPr preferRelativeResize="0"/>
            <p:nvPr/>
          </p:nvPicPr>
          <p:blipFill rotWithShape="1">
            <a:blip r:embed="rId9">
              <a:alphaModFix/>
            </a:blip>
            <a:srcRect b="0" l="0" r="0" t="0"/>
            <a:stretch/>
          </p:blipFill>
          <p:spPr>
            <a:xfrm>
              <a:off x="5945489" y="3139092"/>
              <a:ext cx="8673" cy="3943830"/>
            </a:xfrm>
            <a:prstGeom prst="rect">
              <a:avLst/>
            </a:prstGeom>
            <a:noFill/>
            <a:ln>
              <a:noFill/>
            </a:ln>
          </p:spPr>
        </p:pic>
        <p:pic>
          <p:nvPicPr>
            <p:cNvPr descr="preencoded.png" id="324" name="Google Shape;324;g3fa2be30b66_0_282"/>
            <p:cNvPicPr preferRelativeResize="0"/>
            <p:nvPr/>
          </p:nvPicPr>
          <p:blipFill rotWithShape="1">
            <a:blip r:embed="rId9">
              <a:alphaModFix/>
            </a:blip>
            <a:srcRect b="0" l="0" r="0" t="0"/>
            <a:stretch/>
          </p:blipFill>
          <p:spPr>
            <a:xfrm>
              <a:off x="6799271" y="3139092"/>
              <a:ext cx="8673" cy="3943830"/>
            </a:xfrm>
            <a:prstGeom prst="rect">
              <a:avLst/>
            </a:prstGeom>
            <a:noFill/>
            <a:ln>
              <a:noFill/>
            </a:ln>
          </p:spPr>
        </p:pic>
        <p:pic>
          <p:nvPicPr>
            <p:cNvPr descr="preencoded.png" id="325" name="Google Shape;325;g3fa2be30b66_0_282"/>
            <p:cNvPicPr preferRelativeResize="0"/>
            <p:nvPr/>
          </p:nvPicPr>
          <p:blipFill rotWithShape="1">
            <a:blip r:embed="rId9">
              <a:alphaModFix/>
            </a:blip>
            <a:srcRect b="0" l="0" r="0" t="0"/>
            <a:stretch/>
          </p:blipFill>
          <p:spPr>
            <a:xfrm>
              <a:off x="7653049" y="3139092"/>
              <a:ext cx="8673" cy="3943830"/>
            </a:xfrm>
            <a:prstGeom prst="rect">
              <a:avLst/>
            </a:prstGeom>
            <a:noFill/>
            <a:ln>
              <a:noFill/>
            </a:ln>
          </p:spPr>
        </p:pic>
        <p:pic>
          <p:nvPicPr>
            <p:cNvPr descr="preencoded.png" id="326" name="Google Shape;326;g3fa2be30b66_0_282"/>
            <p:cNvPicPr preferRelativeResize="0"/>
            <p:nvPr/>
          </p:nvPicPr>
          <p:blipFill rotWithShape="1">
            <a:blip r:embed="rId9">
              <a:alphaModFix/>
            </a:blip>
            <a:srcRect b="0" l="0" r="0" t="0"/>
            <a:stretch/>
          </p:blipFill>
          <p:spPr>
            <a:xfrm>
              <a:off x="8506828" y="3139092"/>
              <a:ext cx="8673" cy="3943830"/>
            </a:xfrm>
            <a:prstGeom prst="rect">
              <a:avLst/>
            </a:prstGeom>
            <a:noFill/>
            <a:ln>
              <a:noFill/>
            </a:ln>
          </p:spPr>
        </p:pic>
        <p:pic>
          <p:nvPicPr>
            <p:cNvPr descr="preencoded.png" id="327" name="Google Shape;327;g3fa2be30b66_0_282"/>
            <p:cNvPicPr preferRelativeResize="0"/>
            <p:nvPr/>
          </p:nvPicPr>
          <p:blipFill rotWithShape="1">
            <a:blip r:embed="rId10">
              <a:alphaModFix/>
            </a:blip>
            <a:srcRect b="0" l="0" r="0" t="0"/>
            <a:stretch/>
          </p:blipFill>
          <p:spPr>
            <a:xfrm>
              <a:off x="2516122" y="4106724"/>
              <a:ext cx="6036870" cy="1780186"/>
            </a:xfrm>
            <a:prstGeom prst="rect">
              <a:avLst/>
            </a:prstGeom>
            <a:noFill/>
            <a:ln>
              <a:noFill/>
            </a:ln>
          </p:spPr>
        </p:pic>
        <p:pic>
          <p:nvPicPr>
            <p:cNvPr descr="preencoded.png" id="328" name="Google Shape;328;g3fa2be30b66_0_282"/>
            <p:cNvPicPr preferRelativeResize="0"/>
            <p:nvPr/>
          </p:nvPicPr>
          <p:blipFill rotWithShape="1">
            <a:blip r:embed="rId11">
              <a:alphaModFix/>
            </a:blip>
            <a:srcRect b="0" l="0" r="0" t="0"/>
            <a:stretch/>
          </p:blipFill>
          <p:spPr>
            <a:xfrm>
              <a:off x="2526404" y="4773590"/>
              <a:ext cx="6032267" cy="1701393"/>
            </a:xfrm>
            <a:prstGeom prst="rect">
              <a:avLst/>
            </a:prstGeom>
            <a:noFill/>
            <a:ln>
              <a:noFill/>
            </a:ln>
          </p:spPr>
        </p:pic>
        <p:pic>
          <p:nvPicPr>
            <p:cNvPr descr="preencoded.png" id="329" name="Google Shape;329;g3fa2be30b66_0_282"/>
            <p:cNvPicPr preferRelativeResize="0"/>
            <p:nvPr/>
          </p:nvPicPr>
          <p:blipFill rotWithShape="1">
            <a:blip r:embed="rId12">
              <a:alphaModFix/>
            </a:blip>
            <a:srcRect b="0" l="0" r="0" t="0"/>
            <a:stretch/>
          </p:blipFill>
          <p:spPr>
            <a:xfrm>
              <a:off x="3330897" y="4541732"/>
              <a:ext cx="115179" cy="115178"/>
            </a:xfrm>
            <a:prstGeom prst="rect">
              <a:avLst/>
            </a:prstGeom>
            <a:noFill/>
            <a:ln>
              <a:noFill/>
            </a:ln>
          </p:spPr>
        </p:pic>
        <p:pic>
          <p:nvPicPr>
            <p:cNvPr descr="preencoded.png" id="330" name="Google Shape;330;g3fa2be30b66_0_282"/>
            <p:cNvPicPr preferRelativeResize="0"/>
            <p:nvPr/>
          </p:nvPicPr>
          <p:blipFill rotWithShape="1">
            <a:blip r:embed="rId13">
              <a:alphaModFix/>
            </a:blip>
            <a:srcRect b="0" l="0" r="0" t="0"/>
            <a:stretch/>
          </p:blipFill>
          <p:spPr>
            <a:xfrm>
              <a:off x="3330897" y="5235848"/>
              <a:ext cx="115179" cy="115179"/>
            </a:xfrm>
            <a:prstGeom prst="rect">
              <a:avLst/>
            </a:prstGeom>
            <a:noFill/>
            <a:ln>
              <a:noFill/>
            </a:ln>
          </p:spPr>
        </p:pic>
        <p:pic>
          <p:nvPicPr>
            <p:cNvPr descr="preencoded.png" id="331" name="Google Shape;331;g3fa2be30b66_0_282"/>
            <p:cNvPicPr preferRelativeResize="0"/>
            <p:nvPr/>
          </p:nvPicPr>
          <p:blipFill rotWithShape="1">
            <a:blip r:embed="rId12">
              <a:alphaModFix/>
            </a:blip>
            <a:srcRect b="0" l="0" r="0" t="0"/>
            <a:stretch/>
          </p:blipFill>
          <p:spPr>
            <a:xfrm>
              <a:off x="4184677" y="4238458"/>
              <a:ext cx="115179" cy="115179"/>
            </a:xfrm>
            <a:prstGeom prst="rect">
              <a:avLst/>
            </a:prstGeom>
            <a:noFill/>
            <a:ln>
              <a:noFill/>
            </a:ln>
          </p:spPr>
        </p:pic>
        <p:pic>
          <p:nvPicPr>
            <p:cNvPr descr="preencoded.png" id="332" name="Google Shape;332;g3fa2be30b66_0_282"/>
            <p:cNvPicPr preferRelativeResize="0"/>
            <p:nvPr/>
          </p:nvPicPr>
          <p:blipFill rotWithShape="1">
            <a:blip r:embed="rId14">
              <a:alphaModFix/>
            </a:blip>
            <a:srcRect b="0" l="0" r="0" t="0"/>
            <a:stretch/>
          </p:blipFill>
          <p:spPr>
            <a:xfrm>
              <a:off x="4184677" y="5561633"/>
              <a:ext cx="115179" cy="115179"/>
            </a:xfrm>
            <a:prstGeom prst="rect">
              <a:avLst/>
            </a:prstGeom>
            <a:noFill/>
            <a:ln>
              <a:noFill/>
            </a:ln>
          </p:spPr>
        </p:pic>
        <p:pic>
          <p:nvPicPr>
            <p:cNvPr descr="preencoded.png" id="333" name="Google Shape;333;g3fa2be30b66_0_282"/>
            <p:cNvPicPr preferRelativeResize="0"/>
            <p:nvPr/>
          </p:nvPicPr>
          <p:blipFill rotWithShape="1">
            <a:blip r:embed="rId15">
              <a:alphaModFix/>
            </a:blip>
            <a:srcRect b="0" l="0" r="0" t="0"/>
            <a:stretch/>
          </p:blipFill>
          <p:spPr>
            <a:xfrm>
              <a:off x="5038458" y="5799599"/>
              <a:ext cx="115179" cy="115179"/>
            </a:xfrm>
            <a:prstGeom prst="rect">
              <a:avLst/>
            </a:prstGeom>
            <a:noFill/>
            <a:ln>
              <a:noFill/>
            </a:ln>
          </p:spPr>
        </p:pic>
        <p:pic>
          <p:nvPicPr>
            <p:cNvPr descr="preencoded.png" id="334" name="Google Shape;334;g3fa2be30b66_0_282"/>
            <p:cNvPicPr preferRelativeResize="0"/>
            <p:nvPr/>
          </p:nvPicPr>
          <p:blipFill rotWithShape="1">
            <a:blip r:embed="rId15">
              <a:alphaModFix/>
            </a:blip>
            <a:srcRect b="0" l="0" r="0" t="0"/>
            <a:stretch/>
          </p:blipFill>
          <p:spPr>
            <a:xfrm>
              <a:off x="5038458" y="4733878"/>
              <a:ext cx="115179" cy="115179"/>
            </a:xfrm>
            <a:prstGeom prst="rect">
              <a:avLst/>
            </a:prstGeom>
            <a:noFill/>
            <a:ln>
              <a:noFill/>
            </a:ln>
          </p:spPr>
        </p:pic>
        <p:pic>
          <p:nvPicPr>
            <p:cNvPr descr="preencoded.png" id="335" name="Google Shape;335;g3fa2be30b66_0_282"/>
            <p:cNvPicPr preferRelativeResize="0"/>
            <p:nvPr/>
          </p:nvPicPr>
          <p:blipFill rotWithShape="1">
            <a:blip r:embed="rId12">
              <a:alphaModFix/>
            </a:blip>
            <a:srcRect b="0" l="0" r="0" t="0"/>
            <a:stretch/>
          </p:blipFill>
          <p:spPr>
            <a:xfrm>
              <a:off x="5895705" y="5049915"/>
              <a:ext cx="115179" cy="115179"/>
            </a:xfrm>
            <a:prstGeom prst="rect">
              <a:avLst/>
            </a:prstGeom>
            <a:noFill/>
            <a:ln>
              <a:noFill/>
            </a:ln>
          </p:spPr>
        </p:pic>
        <p:pic>
          <p:nvPicPr>
            <p:cNvPr descr="preencoded.png" id="336" name="Google Shape;336;g3fa2be30b66_0_282"/>
            <p:cNvPicPr preferRelativeResize="0"/>
            <p:nvPr/>
          </p:nvPicPr>
          <p:blipFill rotWithShape="1">
            <a:blip r:embed="rId12">
              <a:alphaModFix/>
            </a:blip>
            <a:srcRect b="0" l="0" r="0" t="0"/>
            <a:stretch/>
          </p:blipFill>
          <p:spPr>
            <a:xfrm>
              <a:off x="5895705" y="4815473"/>
              <a:ext cx="115179" cy="115179"/>
            </a:xfrm>
            <a:prstGeom prst="rect">
              <a:avLst/>
            </a:prstGeom>
            <a:noFill/>
            <a:ln>
              <a:noFill/>
            </a:ln>
          </p:spPr>
        </p:pic>
        <p:pic>
          <p:nvPicPr>
            <p:cNvPr descr="preencoded.png" id="337" name="Google Shape;337;g3fa2be30b66_0_282"/>
            <p:cNvPicPr preferRelativeResize="0"/>
            <p:nvPr/>
          </p:nvPicPr>
          <p:blipFill rotWithShape="1">
            <a:blip r:embed="rId12">
              <a:alphaModFix/>
            </a:blip>
            <a:srcRect b="0" l="0" r="0" t="0"/>
            <a:stretch/>
          </p:blipFill>
          <p:spPr>
            <a:xfrm>
              <a:off x="6746016" y="5750691"/>
              <a:ext cx="115179" cy="115178"/>
            </a:xfrm>
            <a:prstGeom prst="rect">
              <a:avLst/>
            </a:prstGeom>
            <a:noFill/>
            <a:ln>
              <a:noFill/>
            </a:ln>
          </p:spPr>
        </p:pic>
        <p:pic>
          <p:nvPicPr>
            <p:cNvPr descr="preencoded.png" id="338" name="Google Shape;338;g3fa2be30b66_0_282"/>
            <p:cNvPicPr preferRelativeResize="0"/>
            <p:nvPr/>
          </p:nvPicPr>
          <p:blipFill rotWithShape="1">
            <a:blip r:embed="rId13">
              <a:alphaModFix/>
            </a:blip>
            <a:srcRect b="0" l="0" r="0" t="0"/>
            <a:stretch/>
          </p:blipFill>
          <p:spPr>
            <a:xfrm>
              <a:off x="6746016" y="5307667"/>
              <a:ext cx="115179" cy="115178"/>
            </a:xfrm>
            <a:prstGeom prst="rect">
              <a:avLst/>
            </a:prstGeom>
            <a:noFill/>
            <a:ln>
              <a:noFill/>
            </a:ln>
          </p:spPr>
        </p:pic>
        <p:pic>
          <p:nvPicPr>
            <p:cNvPr descr="preencoded.png" id="339" name="Google Shape;339;g3fa2be30b66_0_282"/>
            <p:cNvPicPr preferRelativeResize="0"/>
            <p:nvPr/>
          </p:nvPicPr>
          <p:blipFill rotWithShape="1">
            <a:blip r:embed="rId12">
              <a:alphaModFix/>
            </a:blip>
            <a:srcRect b="0" l="0" r="0" t="0"/>
            <a:stretch/>
          </p:blipFill>
          <p:spPr>
            <a:xfrm>
              <a:off x="7603266" y="5229337"/>
              <a:ext cx="115179" cy="115179"/>
            </a:xfrm>
            <a:prstGeom prst="rect">
              <a:avLst/>
            </a:prstGeom>
            <a:noFill/>
            <a:ln>
              <a:noFill/>
            </a:ln>
          </p:spPr>
        </p:pic>
        <p:pic>
          <p:nvPicPr>
            <p:cNvPr descr="preencoded.png" id="340" name="Google Shape;340;g3fa2be30b66_0_282"/>
            <p:cNvPicPr preferRelativeResize="0"/>
            <p:nvPr/>
          </p:nvPicPr>
          <p:blipFill rotWithShape="1">
            <a:blip r:embed="rId13">
              <a:alphaModFix/>
            </a:blip>
            <a:srcRect b="0" l="0" r="0" t="0"/>
            <a:stretch/>
          </p:blipFill>
          <p:spPr>
            <a:xfrm>
              <a:off x="7603266" y="4929587"/>
              <a:ext cx="115179" cy="115179"/>
            </a:xfrm>
            <a:prstGeom prst="rect">
              <a:avLst/>
            </a:prstGeom>
            <a:noFill/>
            <a:ln>
              <a:noFill/>
            </a:ln>
          </p:spPr>
        </p:pic>
        <p:sp>
          <p:nvSpPr>
            <p:cNvPr id="341" name="Google Shape;341;g3fa2be30b66_0_282"/>
            <p:cNvSpPr/>
            <p:nvPr/>
          </p:nvSpPr>
          <p:spPr>
            <a:xfrm>
              <a:off x="2239561" y="6749625"/>
              <a:ext cx="1656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7A14"/>
                </a:buClr>
                <a:buSzPts val="1366"/>
                <a:buFont typeface="Lato"/>
                <a:buNone/>
              </a:pPr>
              <a:r>
                <a:rPr b="0" i="0" lang="en-US" sz="1366" u="none" cap="none" strike="noStrike">
                  <a:solidFill>
                    <a:srgbClr val="B97A14"/>
                  </a:solidFill>
                  <a:latin typeface="Lato"/>
                  <a:ea typeface="Lato"/>
                  <a:cs typeface="Lato"/>
                  <a:sym typeface="Lato"/>
                </a:rPr>
                <a:t>0</a:t>
              </a:r>
              <a:endParaRPr b="0" i="0" sz="1366" u="none" cap="none" strike="noStrike">
                <a:solidFill>
                  <a:schemeClr val="dk1"/>
                </a:solidFill>
                <a:latin typeface="Calibri"/>
                <a:ea typeface="Calibri"/>
                <a:cs typeface="Calibri"/>
                <a:sym typeface="Calibri"/>
              </a:endParaRPr>
            </a:p>
          </p:txBody>
        </p:sp>
        <p:sp>
          <p:nvSpPr>
            <p:cNvPr id="342" name="Google Shape;342;g3fa2be30b66_0_282"/>
            <p:cNvSpPr/>
            <p:nvPr/>
          </p:nvSpPr>
          <p:spPr>
            <a:xfrm>
              <a:off x="2498431"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7A14"/>
                </a:buClr>
                <a:buSzPts val="1639"/>
                <a:buFont typeface="Lato"/>
                <a:buNone/>
              </a:pPr>
              <a:r>
                <a:rPr b="0" i="0" lang="en-US" sz="1639" u="none" cap="none" strike="noStrike">
                  <a:solidFill>
                    <a:srgbClr val="B97A14"/>
                  </a:solidFill>
                  <a:latin typeface="Lato"/>
                  <a:ea typeface="Lato"/>
                  <a:cs typeface="Lato"/>
                  <a:sym typeface="Lato"/>
                </a:rPr>
                <a:t>1</a:t>
              </a:r>
              <a:endParaRPr b="0" i="0" sz="1639" u="none" cap="none" strike="noStrike">
                <a:solidFill>
                  <a:schemeClr val="dk1"/>
                </a:solidFill>
                <a:latin typeface="Calibri"/>
                <a:ea typeface="Calibri"/>
                <a:cs typeface="Calibri"/>
                <a:sym typeface="Calibri"/>
              </a:endParaRPr>
            </a:p>
          </p:txBody>
        </p:sp>
        <p:sp>
          <p:nvSpPr>
            <p:cNvPr id="343" name="Google Shape;343;g3fa2be30b66_0_282"/>
            <p:cNvSpPr/>
            <p:nvPr/>
          </p:nvSpPr>
          <p:spPr>
            <a:xfrm>
              <a:off x="3352630"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7A14"/>
                </a:buClr>
                <a:buSzPts val="1639"/>
                <a:buFont typeface="Lato"/>
                <a:buNone/>
              </a:pPr>
              <a:r>
                <a:rPr b="0" i="0" lang="en-US" sz="1639" u="none" cap="none" strike="noStrike">
                  <a:solidFill>
                    <a:srgbClr val="B97A14"/>
                  </a:solidFill>
                  <a:latin typeface="Lato"/>
                  <a:ea typeface="Lato"/>
                  <a:cs typeface="Lato"/>
                  <a:sym typeface="Lato"/>
                </a:rPr>
                <a:t>2</a:t>
              </a:r>
              <a:endParaRPr b="0" i="0" sz="1639" u="none" cap="none" strike="noStrike">
                <a:solidFill>
                  <a:schemeClr val="dk1"/>
                </a:solidFill>
                <a:latin typeface="Calibri"/>
                <a:ea typeface="Calibri"/>
                <a:cs typeface="Calibri"/>
                <a:sym typeface="Calibri"/>
              </a:endParaRPr>
            </a:p>
          </p:txBody>
        </p:sp>
        <p:sp>
          <p:nvSpPr>
            <p:cNvPr id="344" name="Google Shape;344;g3fa2be30b66_0_282"/>
            <p:cNvSpPr/>
            <p:nvPr/>
          </p:nvSpPr>
          <p:spPr>
            <a:xfrm>
              <a:off x="4206827"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7A14"/>
                </a:buClr>
                <a:buSzPts val="1639"/>
                <a:buFont typeface="Lato"/>
                <a:buNone/>
              </a:pPr>
              <a:r>
                <a:rPr b="0" i="0" lang="en-US" sz="1639" u="none" cap="none" strike="noStrike">
                  <a:solidFill>
                    <a:srgbClr val="B97A14"/>
                  </a:solidFill>
                  <a:latin typeface="Lato"/>
                  <a:ea typeface="Lato"/>
                  <a:cs typeface="Lato"/>
                  <a:sym typeface="Lato"/>
                </a:rPr>
                <a:t>3</a:t>
              </a:r>
              <a:endParaRPr b="0" i="0" sz="1639" u="none" cap="none" strike="noStrike">
                <a:solidFill>
                  <a:schemeClr val="dk1"/>
                </a:solidFill>
                <a:latin typeface="Calibri"/>
                <a:ea typeface="Calibri"/>
                <a:cs typeface="Calibri"/>
                <a:sym typeface="Calibri"/>
              </a:endParaRPr>
            </a:p>
          </p:txBody>
        </p:sp>
        <p:sp>
          <p:nvSpPr>
            <p:cNvPr id="345" name="Google Shape;345;g3fa2be30b66_0_282"/>
            <p:cNvSpPr/>
            <p:nvPr/>
          </p:nvSpPr>
          <p:spPr>
            <a:xfrm>
              <a:off x="5061026"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7A14"/>
                </a:buClr>
                <a:buSzPts val="1639"/>
                <a:buFont typeface="Lato"/>
                <a:buNone/>
              </a:pPr>
              <a:r>
                <a:rPr b="0" i="0" lang="en-US" sz="1639" u="none" cap="none" strike="noStrike">
                  <a:solidFill>
                    <a:srgbClr val="B97A14"/>
                  </a:solidFill>
                  <a:latin typeface="Lato"/>
                  <a:ea typeface="Lato"/>
                  <a:cs typeface="Lato"/>
                  <a:sym typeface="Lato"/>
                </a:rPr>
                <a:t>4</a:t>
              </a:r>
              <a:endParaRPr b="0" i="0" sz="1639" u="none" cap="none" strike="noStrike">
                <a:solidFill>
                  <a:schemeClr val="dk1"/>
                </a:solidFill>
                <a:latin typeface="Calibri"/>
                <a:ea typeface="Calibri"/>
                <a:cs typeface="Calibri"/>
                <a:sym typeface="Calibri"/>
              </a:endParaRPr>
            </a:p>
          </p:txBody>
        </p:sp>
        <p:sp>
          <p:nvSpPr>
            <p:cNvPr id="346" name="Google Shape;346;g3fa2be30b66_0_282"/>
            <p:cNvSpPr/>
            <p:nvPr/>
          </p:nvSpPr>
          <p:spPr>
            <a:xfrm>
              <a:off x="5915258"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7A14"/>
                </a:buClr>
                <a:buSzPts val="1639"/>
                <a:buFont typeface="Lato"/>
                <a:buNone/>
              </a:pPr>
              <a:r>
                <a:rPr b="0" i="0" lang="en-US" sz="1639" u="none" cap="none" strike="noStrike">
                  <a:solidFill>
                    <a:srgbClr val="B97A14"/>
                  </a:solidFill>
                  <a:latin typeface="Lato"/>
                  <a:ea typeface="Lato"/>
                  <a:cs typeface="Lato"/>
                  <a:sym typeface="Lato"/>
                </a:rPr>
                <a:t>5</a:t>
              </a:r>
              <a:endParaRPr b="0" i="0" sz="1639" u="none" cap="none" strike="noStrike">
                <a:solidFill>
                  <a:schemeClr val="dk1"/>
                </a:solidFill>
                <a:latin typeface="Calibri"/>
                <a:ea typeface="Calibri"/>
                <a:cs typeface="Calibri"/>
                <a:sym typeface="Calibri"/>
              </a:endParaRPr>
            </a:p>
          </p:txBody>
        </p:sp>
        <p:sp>
          <p:nvSpPr>
            <p:cNvPr id="347" name="Google Shape;347;g3fa2be30b66_0_282"/>
            <p:cNvSpPr/>
            <p:nvPr/>
          </p:nvSpPr>
          <p:spPr>
            <a:xfrm>
              <a:off x="6769457"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7A14"/>
                </a:buClr>
                <a:buSzPts val="1639"/>
                <a:buFont typeface="Lato"/>
                <a:buNone/>
              </a:pPr>
              <a:r>
                <a:rPr b="0" i="0" lang="en-US" sz="1639" u="none" cap="none" strike="noStrike">
                  <a:solidFill>
                    <a:srgbClr val="B97A14"/>
                  </a:solidFill>
                  <a:latin typeface="Lato"/>
                  <a:ea typeface="Lato"/>
                  <a:cs typeface="Lato"/>
                  <a:sym typeface="Lato"/>
                </a:rPr>
                <a:t>6</a:t>
              </a:r>
              <a:endParaRPr b="0" i="0" sz="1639" u="none" cap="none" strike="noStrike">
                <a:solidFill>
                  <a:schemeClr val="dk1"/>
                </a:solidFill>
                <a:latin typeface="Calibri"/>
                <a:ea typeface="Calibri"/>
                <a:cs typeface="Calibri"/>
                <a:sym typeface="Calibri"/>
              </a:endParaRPr>
            </a:p>
          </p:txBody>
        </p:sp>
        <p:sp>
          <p:nvSpPr>
            <p:cNvPr id="348" name="Google Shape;348;g3fa2be30b66_0_282"/>
            <p:cNvSpPr/>
            <p:nvPr/>
          </p:nvSpPr>
          <p:spPr>
            <a:xfrm>
              <a:off x="7623656"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7A14"/>
                </a:buClr>
                <a:buSzPts val="1639"/>
                <a:buFont typeface="Lato"/>
                <a:buNone/>
              </a:pPr>
              <a:r>
                <a:rPr b="0" i="0" lang="en-US" sz="1639" u="none" cap="none" strike="noStrike">
                  <a:solidFill>
                    <a:srgbClr val="B97A14"/>
                  </a:solidFill>
                  <a:latin typeface="Lato"/>
                  <a:ea typeface="Lato"/>
                  <a:cs typeface="Lato"/>
                  <a:sym typeface="Lato"/>
                </a:rPr>
                <a:t>7</a:t>
              </a:r>
              <a:endParaRPr b="0" i="0" sz="1639" u="none" cap="none" strike="noStrike">
                <a:solidFill>
                  <a:schemeClr val="dk1"/>
                </a:solidFill>
                <a:latin typeface="Calibri"/>
                <a:ea typeface="Calibri"/>
                <a:cs typeface="Calibri"/>
                <a:sym typeface="Calibri"/>
              </a:endParaRPr>
            </a:p>
          </p:txBody>
        </p:sp>
        <p:sp>
          <p:nvSpPr>
            <p:cNvPr id="349" name="Google Shape;349;g3fa2be30b66_0_282"/>
            <p:cNvSpPr/>
            <p:nvPr/>
          </p:nvSpPr>
          <p:spPr>
            <a:xfrm>
              <a:off x="8460170"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7A14"/>
                </a:buClr>
                <a:buSzPts val="1639"/>
                <a:buFont typeface="Lato"/>
                <a:buNone/>
              </a:pPr>
              <a:r>
                <a:rPr b="0" i="0" lang="en-US" sz="1639" u="none" cap="none" strike="noStrike">
                  <a:solidFill>
                    <a:srgbClr val="B97A14"/>
                  </a:solidFill>
                  <a:latin typeface="Lato"/>
                  <a:ea typeface="Lato"/>
                  <a:cs typeface="Lato"/>
                  <a:sym typeface="Lato"/>
                </a:rPr>
                <a:t>8</a:t>
              </a:r>
              <a:endParaRPr b="0" i="0" sz="1639" u="none" cap="none" strike="noStrike">
                <a:solidFill>
                  <a:schemeClr val="dk1"/>
                </a:solidFill>
                <a:latin typeface="Calibri"/>
                <a:ea typeface="Calibri"/>
                <a:cs typeface="Calibri"/>
                <a:sym typeface="Calibri"/>
              </a:endParaRPr>
            </a:p>
          </p:txBody>
        </p:sp>
        <p:sp>
          <p:nvSpPr>
            <p:cNvPr id="350" name="Google Shape;350;g3fa2be30b66_0_282"/>
            <p:cNvSpPr/>
            <p:nvPr/>
          </p:nvSpPr>
          <p:spPr>
            <a:xfrm>
              <a:off x="2138972" y="6361574"/>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7A14"/>
                </a:buClr>
                <a:buSzPts val="1366"/>
                <a:buFont typeface="Lato"/>
                <a:buNone/>
              </a:pPr>
              <a:r>
                <a:rPr b="0" i="0" lang="en-US" sz="1366" u="none" cap="none" strike="noStrike">
                  <a:solidFill>
                    <a:srgbClr val="B97A14"/>
                  </a:solidFill>
                  <a:latin typeface="Lato"/>
                  <a:ea typeface="Lato"/>
                  <a:cs typeface="Lato"/>
                  <a:sym typeface="Lato"/>
                </a:rPr>
                <a:t>10</a:t>
              </a:r>
              <a:endParaRPr b="0" i="0" sz="1366" u="none" cap="none" strike="noStrike">
                <a:solidFill>
                  <a:schemeClr val="dk1"/>
                </a:solidFill>
                <a:latin typeface="Calibri"/>
                <a:ea typeface="Calibri"/>
                <a:cs typeface="Calibri"/>
                <a:sym typeface="Calibri"/>
              </a:endParaRPr>
            </a:p>
          </p:txBody>
        </p:sp>
        <p:sp>
          <p:nvSpPr>
            <p:cNvPr id="351" name="Google Shape;351;g3fa2be30b66_0_282"/>
            <p:cNvSpPr/>
            <p:nvPr/>
          </p:nvSpPr>
          <p:spPr>
            <a:xfrm>
              <a:off x="2138972" y="5973449"/>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7A14"/>
                </a:buClr>
                <a:buSzPts val="1366"/>
                <a:buFont typeface="Lato"/>
                <a:buNone/>
              </a:pPr>
              <a:r>
                <a:rPr b="0" i="0" lang="en-US" sz="1366" u="none" cap="none" strike="noStrike">
                  <a:solidFill>
                    <a:srgbClr val="B97A14"/>
                  </a:solidFill>
                  <a:latin typeface="Lato"/>
                  <a:ea typeface="Lato"/>
                  <a:cs typeface="Lato"/>
                  <a:sym typeface="Lato"/>
                </a:rPr>
                <a:t>20</a:t>
              </a:r>
              <a:endParaRPr b="0" i="0" sz="1366" u="none" cap="none" strike="noStrike">
                <a:solidFill>
                  <a:schemeClr val="dk1"/>
                </a:solidFill>
                <a:latin typeface="Calibri"/>
                <a:ea typeface="Calibri"/>
                <a:cs typeface="Calibri"/>
                <a:sym typeface="Calibri"/>
              </a:endParaRPr>
            </a:p>
          </p:txBody>
        </p:sp>
        <p:sp>
          <p:nvSpPr>
            <p:cNvPr id="352" name="Google Shape;352;g3fa2be30b66_0_282"/>
            <p:cNvSpPr/>
            <p:nvPr/>
          </p:nvSpPr>
          <p:spPr>
            <a:xfrm>
              <a:off x="2138972" y="5585371"/>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7A14"/>
                </a:buClr>
                <a:buSzPts val="1366"/>
                <a:buFont typeface="Lato"/>
                <a:buNone/>
              </a:pPr>
              <a:r>
                <a:rPr b="0" i="0" lang="en-US" sz="1366" u="none" cap="none" strike="noStrike">
                  <a:solidFill>
                    <a:srgbClr val="B97A14"/>
                  </a:solidFill>
                  <a:latin typeface="Lato"/>
                  <a:ea typeface="Lato"/>
                  <a:cs typeface="Lato"/>
                  <a:sym typeface="Lato"/>
                </a:rPr>
                <a:t>30</a:t>
              </a:r>
              <a:endParaRPr b="0" i="0" sz="1366" u="none" cap="none" strike="noStrike">
                <a:solidFill>
                  <a:schemeClr val="dk1"/>
                </a:solidFill>
                <a:latin typeface="Calibri"/>
                <a:ea typeface="Calibri"/>
                <a:cs typeface="Calibri"/>
                <a:sym typeface="Calibri"/>
              </a:endParaRPr>
            </a:p>
          </p:txBody>
        </p:sp>
        <p:sp>
          <p:nvSpPr>
            <p:cNvPr id="353" name="Google Shape;353;g3fa2be30b66_0_282"/>
            <p:cNvSpPr/>
            <p:nvPr/>
          </p:nvSpPr>
          <p:spPr>
            <a:xfrm>
              <a:off x="2138972" y="5197218"/>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7A14"/>
                </a:buClr>
                <a:buSzPts val="1366"/>
                <a:buFont typeface="Lato"/>
                <a:buNone/>
              </a:pPr>
              <a:r>
                <a:rPr b="0" i="0" lang="en-US" sz="1366" u="none" cap="none" strike="noStrike">
                  <a:solidFill>
                    <a:srgbClr val="B97A14"/>
                  </a:solidFill>
                  <a:latin typeface="Lato"/>
                  <a:ea typeface="Lato"/>
                  <a:cs typeface="Lato"/>
                  <a:sym typeface="Lato"/>
                </a:rPr>
                <a:t>40</a:t>
              </a:r>
              <a:endParaRPr b="0" i="0" sz="1366" u="none" cap="none" strike="noStrike">
                <a:solidFill>
                  <a:schemeClr val="dk1"/>
                </a:solidFill>
                <a:latin typeface="Calibri"/>
                <a:ea typeface="Calibri"/>
                <a:cs typeface="Calibri"/>
                <a:sym typeface="Calibri"/>
              </a:endParaRPr>
            </a:p>
          </p:txBody>
        </p:sp>
        <p:sp>
          <p:nvSpPr>
            <p:cNvPr id="354" name="Google Shape;354;g3fa2be30b66_0_282"/>
            <p:cNvSpPr/>
            <p:nvPr/>
          </p:nvSpPr>
          <p:spPr>
            <a:xfrm>
              <a:off x="2138972" y="4809223"/>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7A14"/>
                </a:buClr>
                <a:buSzPts val="1366"/>
                <a:buFont typeface="Lato"/>
                <a:buNone/>
              </a:pPr>
              <a:r>
                <a:rPr b="0" i="0" lang="en-US" sz="1366" u="none" cap="none" strike="noStrike">
                  <a:solidFill>
                    <a:srgbClr val="B97A14"/>
                  </a:solidFill>
                  <a:latin typeface="Lato"/>
                  <a:ea typeface="Lato"/>
                  <a:cs typeface="Lato"/>
                  <a:sym typeface="Lato"/>
                </a:rPr>
                <a:t>50</a:t>
              </a:r>
              <a:endParaRPr b="0" i="0" sz="1366" u="none" cap="none" strike="noStrike">
                <a:solidFill>
                  <a:schemeClr val="dk1"/>
                </a:solidFill>
                <a:latin typeface="Calibri"/>
                <a:ea typeface="Calibri"/>
                <a:cs typeface="Calibri"/>
                <a:sym typeface="Calibri"/>
              </a:endParaRPr>
            </a:p>
          </p:txBody>
        </p:sp>
        <p:sp>
          <p:nvSpPr>
            <p:cNvPr id="355" name="Google Shape;355;g3fa2be30b66_0_282"/>
            <p:cNvSpPr/>
            <p:nvPr/>
          </p:nvSpPr>
          <p:spPr>
            <a:xfrm>
              <a:off x="2138972" y="4421107"/>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7A14"/>
                </a:buClr>
                <a:buSzPts val="1366"/>
                <a:buFont typeface="Lato"/>
                <a:buNone/>
              </a:pPr>
              <a:r>
                <a:rPr b="0" i="0" lang="en-US" sz="1366" u="none" cap="none" strike="noStrike">
                  <a:solidFill>
                    <a:srgbClr val="B97A14"/>
                  </a:solidFill>
                  <a:latin typeface="Lato"/>
                  <a:ea typeface="Lato"/>
                  <a:cs typeface="Lato"/>
                  <a:sym typeface="Lato"/>
                </a:rPr>
                <a:t>60</a:t>
              </a:r>
              <a:endParaRPr b="0" i="0" sz="1366" u="none" cap="none" strike="noStrike">
                <a:solidFill>
                  <a:schemeClr val="dk1"/>
                </a:solidFill>
                <a:latin typeface="Calibri"/>
                <a:ea typeface="Calibri"/>
                <a:cs typeface="Calibri"/>
                <a:sym typeface="Calibri"/>
              </a:endParaRPr>
            </a:p>
          </p:txBody>
        </p:sp>
        <p:sp>
          <p:nvSpPr>
            <p:cNvPr id="356" name="Google Shape;356;g3fa2be30b66_0_282"/>
            <p:cNvSpPr/>
            <p:nvPr/>
          </p:nvSpPr>
          <p:spPr>
            <a:xfrm>
              <a:off x="2138972" y="4033131"/>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7A14"/>
                </a:buClr>
                <a:buSzPts val="1366"/>
                <a:buFont typeface="Lato"/>
                <a:buNone/>
              </a:pPr>
              <a:r>
                <a:rPr b="0" i="0" lang="en-US" sz="1366" u="none" cap="none" strike="noStrike">
                  <a:solidFill>
                    <a:srgbClr val="B97A14"/>
                  </a:solidFill>
                  <a:latin typeface="Lato"/>
                  <a:ea typeface="Lato"/>
                  <a:cs typeface="Lato"/>
                  <a:sym typeface="Lato"/>
                </a:rPr>
                <a:t>70</a:t>
              </a:r>
              <a:endParaRPr b="0" i="0" sz="1366" u="none" cap="none" strike="noStrike">
                <a:solidFill>
                  <a:schemeClr val="dk1"/>
                </a:solidFill>
                <a:latin typeface="Calibri"/>
                <a:ea typeface="Calibri"/>
                <a:cs typeface="Calibri"/>
                <a:sym typeface="Calibri"/>
              </a:endParaRPr>
            </a:p>
          </p:txBody>
        </p:sp>
        <p:sp>
          <p:nvSpPr>
            <p:cNvPr id="357" name="Google Shape;357;g3fa2be30b66_0_282"/>
            <p:cNvSpPr/>
            <p:nvPr/>
          </p:nvSpPr>
          <p:spPr>
            <a:xfrm>
              <a:off x="2138972" y="3645043"/>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7A14"/>
                </a:buClr>
                <a:buSzPts val="1366"/>
                <a:buFont typeface="Lato"/>
                <a:buNone/>
              </a:pPr>
              <a:r>
                <a:rPr b="0" i="0" lang="en-US" sz="1366" u="none" cap="none" strike="noStrike">
                  <a:solidFill>
                    <a:srgbClr val="B97A14"/>
                  </a:solidFill>
                  <a:latin typeface="Lato"/>
                  <a:ea typeface="Lato"/>
                  <a:cs typeface="Lato"/>
                  <a:sym typeface="Lato"/>
                </a:rPr>
                <a:t>80</a:t>
              </a:r>
              <a:endParaRPr b="0" i="0" sz="1366" u="none" cap="none" strike="noStrike">
                <a:solidFill>
                  <a:schemeClr val="dk1"/>
                </a:solidFill>
                <a:latin typeface="Calibri"/>
                <a:ea typeface="Calibri"/>
                <a:cs typeface="Calibri"/>
                <a:sym typeface="Calibri"/>
              </a:endParaRPr>
            </a:p>
          </p:txBody>
        </p:sp>
        <p:sp>
          <p:nvSpPr>
            <p:cNvPr id="358" name="Google Shape;358;g3fa2be30b66_0_282"/>
            <p:cNvSpPr/>
            <p:nvPr/>
          </p:nvSpPr>
          <p:spPr>
            <a:xfrm>
              <a:off x="2138972" y="3256890"/>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7A14"/>
                </a:buClr>
                <a:buSzPts val="1366"/>
                <a:buFont typeface="Lato"/>
                <a:buNone/>
              </a:pPr>
              <a:r>
                <a:rPr b="0" i="0" lang="en-US" sz="1366" u="none" cap="none" strike="noStrike">
                  <a:solidFill>
                    <a:srgbClr val="B97A14"/>
                  </a:solidFill>
                  <a:latin typeface="Lato"/>
                  <a:ea typeface="Lato"/>
                  <a:cs typeface="Lato"/>
                  <a:sym typeface="Lato"/>
                </a:rPr>
                <a:t>90</a:t>
              </a:r>
              <a:endParaRPr b="0" i="0" sz="1366" u="none" cap="none" strike="noStrike">
                <a:solidFill>
                  <a:schemeClr val="dk1"/>
                </a:solidFill>
                <a:latin typeface="Calibri"/>
                <a:ea typeface="Calibri"/>
                <a:cs typeface="Calibri"/>
                <a:sym typeface="Calibri"/>
              </a:endParaRPr>
            </a:p>
          </p:txBody>
        </p:sp>
        <p:sp>
          <p:nvSpPr>
            <p:cNvPr id="359" name="Google Shape;359;g3fa2be30b66_0_282"/>
            <p:cNvSpPr/>
            <p:nvPr/>
          </p:nvSpPr>
          <p:spPr>
            <a:xfrm>
              <a:off x="2038350" y="2868774"/>
              <a:ext cx="3654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7A14"/>
                </a:buClr>
                <a:buSzPts val="1366"/>
                <a:buFont typeface="Lato"/>
                <a:buNone/>
              </a:pPr>
              <a:r>
                <a:rPr b="0" i="0" lang="en-US" sz="1366" u="none" cap="none" strike="noStrike">
                  <a:solidFill>
                    <a:srgbClr val="B97A14"/>
                  </a:solidFill>
                  <a:latin typeface="Lato"/>
                  <a:ea typeface="Lato"/>
                  <a:cs typeface="Lato"/>
                  <a:sym typeface="Lato"/>
                </a:rPr>
                <a:t>100</a:t>
              </a:r>
              <a:endParaRPr b="0" i="0" sz="1366" u="none" cap="none" strike="noStrike">
                <a:solidFill>
                  <a:schemeClr val="dk1"/>
                </a:solidFill>
                <a:latin typeface="Calibri"/>
                <a:ea typeface="Calibri"/>
                <a:cs typeface="Calibri"/>
                <a:sym typeface="Calibri"/>
              </a:endParaRPr>
            </a:p>
          </p:txBody>
        </p:sp>
      </p:grpSp>
      <p:grpSp>
        <p:nvGrpSpPr>
          <p:cNvPr id="360" name="Google Shape;360;g3fa2be30b66_0_282"/>
          <p:cNvGrpSpPr/>
          <p:nvPr/>
        </p:nvGrpSpPr>
        <p:grpSpPr>
          <a:xfrm>
            <a:off x="10801350" y="3143250"/>
            <a:ext cx="4181476" cy="4181456"/>
            <a:chOff x="10801350" y="3143250"/>
            <a:chExt cx="4181476" cy="4181456"/>
          </a:xfrm>
        </p:grpSpPr>
        <p:pic>
          <p:nvPicPr>
            <p:cNvPr descr="preencoded.png" id="361" name="Google Shape;361;g3fa2be30b66_0_282"/>
            <p:cNvPicPr preferRelativeResize="0"/>
            <p:nvPr/>
          </p:nvPicPr>
          <p:blipFill rotWithShape="1">
            <a:blip r:embed="rId16">
              <a:alphaModFix/>
            </a:blip>
            <a:srcRect b="0" l="0" r="0" t="0"/>
            <a:stretch/>
          </p:blipFill>
          <p:spPr>
            <a:xfrm>
              <a:off x="12892088" y="3143250"/>
              <a:ext cx="2090738" cy="3569103"/>
            </a:xfrm>
            <a:prstGeom prst="rect">
              <a:avLst/>
            </a:prstGeom>
            <a:noFill/>
            <a:ln>
              <a:noFill/>
            </a:ln>
          </p:spPr>
        </p:pic>
        <p:pic>
          <p:nvPicPr>
            <p:cNvPr descr="preencoded.png" id="362" name="Google Shape;362;g3fa2be30b66_0_282"/>
            <p:cNvPicPr preferRelativeResize="0"/>
            <p:nvPr/>
          </p:nvPicPr>
          <p:blipFill rotWithShape="1">
            <a:blip r:embed="rId17">
              <a:alphaModFix/>
            </a:blip>
            <a:srcRect b="0" l="0" r="0" t="0"/>
            <a:stretch/>
          </p:blipFill>
          <p:spPr>
            <a:xfrm>
              <a:off x="11413713" y="6268836"/>
              <a:ext cx="2956750" cy="1055870"/>
            </a:xfrm>
            <a:prstGeom prst="rect">
              <a:avLst/>
            </a:prstGeom>
            <a:noFill/>
            <a:ln>
              <a:noFill/>
            </a:ln>
          </p:spPr>
        </p:pic>
        <p:pic>
          <p:nvPicPr>
            <p:cNvPr descr="preencoded.png" id="363" name="Google Shape;363;g3fa2be30b66_0_282"/>
            <p:cNvPicPr preferRelativeResize="0"/>
            <p:nvPr/>
          </p:nvPicPr>
          <p:blipFill rotWithShape="1">
            <a:blip r:embed="rId18">
              <a:alphaModFix/>
            </a:blip>
            <a:srcRect b="0" l="0" r="0" t="0"/>
            <a:stretch/>
          </p:blipFill>
          <p:spPr>
            <a:xfrm>
              <a:off x="10801350" y="3143250"/>
              <a:ext cx="2090738" cy="3569103"/>
            </a:xfrm>
            <a:prstGeom prst="rect">
              <a:avLst/>
            </a:prstGeom>
            <a:noFill/>
            <a:ln>
              <a:noFill/>
            </a:ln>
          </p:spPr>
        </p:pic>
        <p:sp>
          <p:nvSpPr>
            <p:cNvPr id="364" name="Google Shape;364;g3fa2be30b66_0_282"/>
            <p:cNvSpPr/>
            <p:nvPr/>
          </p:nvSpPr>
          <p:spPr>
            <a:xfrm>
              <a:off x="12134850" y="4643438"/>
              <a:ext cx="1683900" cy="883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useoModerno Black"/>
                <a:buNone/>
              </a:pPr>
              <a:r>
                <a:rPr b="1" i="0" lang="en-US" sz="3600" u="none" cap="none" strike="noStrike">
                  <a:solidFill>
                    <a:srgbClr val="0E0E0E"/>
                  </a:solidFill>
                  <a:latin typeface="MuseoModerno Black"/>
                  <a:ea typeface="MuseoModerno Black"/>
                  <a:cs typeface="MuseoModerno Black"/>
                  <a:sym typeface="MuseoModerno Black"/>
                </a:rPr>
                <a:t>34.574</a:t>
              </a:r>
              <a:endParaRPr b="0" i="0" sz="3600" u="none" cap="none" strike="noStrike">
                <a:solidFill>
                  <a:schemeClr val="dk1"/>
                </a:solidFill>
                <a:latin typeface="Calibri"/>
                <a:ea typeface="Calibri"/>
                <a:cs typeface="Calibri"/>
                <a:sym typeface="Calibri"/>
              </a:endParaRPr>
            </a:p>
          </p:txBody>
        </p:sp>
        <p:sp>
          <p:nvSpPr>
            <p:cNvPr id="365" name="Google Shape;365;g3fa2be30b66_0_282"/>
            <p:cNvSpPr/>
            <p:nvPr/>
          </p:nvSpPr>
          <p:spPr>
            <a:xfrm>
              <a:off x="12520613" y="5367338"/>
              <a:ext cx="8592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Total</a:t>
              </a:r>
              <a:endParaRPr b="0" i="0" sz="2400" u="none" cap="none" strike="noStrike">
                <a:solidFill>
                  <a:schemeClr val="dk1"/>
                </a:solidFill>
                <a:latin typeface="Calibri"/>
                <a:ea typeface="Calibri"/>
                <a:cs typeface="Calibri"/>
                <a:sym typeface="Calibri"/>
              </a:endParaRPr>
            </a:p>
          </p:txBody>
        </p:sp>
      </p:grpSp>
      <p:grpSp>
        <p:nvGrpSpPr>
          <p:cNvPr id="366" name="Google Shape;366;g3fa2be30b66_0_282"/>
          <p:cNvGrpSpPr/>
          <p:nvPr/>
        </p:nvGrpSpPr>
        <p:grpSpPr>
          <a:xfrm>
            <a:off x="9898380" y="7886700"/>
            <a:ext cx="5997000" cy="1821300"/>
            <a:chOff x="9898380" y="7886700"/>
            <a:chExt cx="5997000" cy="1821300"/>
          </a:xfrm>
        </p:grpSpPr>
        <p:sp>
          <p:nvSpPr>
            <p:cNvPr id="367" name="Google Shape;367;g3fa2be30b66_0_282"/>
            <p:cNvSpPr/>
            <p:nvPr/>
          </p:nvSpPr>
          <p:spPr>
            <a:xfrm>
              <a:off x="9898380" y="7886700"/>
              <a:ext cx="5997000" cy="883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MuseoModerno Black"/>
                <a:buNone/>
              </a:pPr>
              <a:r>
                <a:rPr b="1" i="0" lang="en-US" sz="3600" u="none" cap="none" strike="noStrike">
                  <a:solidFill>
                    <a:srgbClr val="0E0E0E"/>
                  </a:solidFill>
                  <a:latin typeface="MuseoModerno Black"/>
                  <a:ea typeface="MuseoModerno Black"/>
                  <a:cs typeface="MuseoModerno Black"/>
                  <a:sym typeface="MuseoModerno Black"/>
                </a:rPr>
                <a:t>Treasure Found</a:t>
              </a:r>
              <a:endParaRPr b="0" i="0" sz="3600" u="none" cap="none" strike="noStrike">
                <a:solidFill>
                  <a:schemeClr val="dk1"/>
                </a:solidFill>
                <a:latin typeface="Calibri"/>
                <a:ea typeface="Calibri"/>
                <a:cs typeface="Calibri"/>
                <a:sym typeface="Calibri"/>
              </a:endParaRPr>
            </a:p>
          </p:txBody>
        </p:sp>
        <p:sp>
          <p:nvSpPr>
            <p:cNvPr id="368" name="Google Shape;368;g3fa2be30b66_0_282"/>
            <p:cNvSpPr/>
            <p:nvPr/>
          </p:nvSpPr>
          <p:spPr>
            <a:xfrm>
              <a:off x="9913620" y="8686800"/>
              <a:ext cx="59664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amount of treasure found per month</a:t>
              </a:r>
              <a:endParaRPr b="0" i="0" sz="2400" u="none" cap="none" strike="noStrike">
                <a:solidFill>
                  <a:schemeClr val="dk1"/>
                </a:solidFill>
                <a:latin typeface="Calibri"/>
                <a:ea typeface="Calibri"/>
                <a:cs typeface="Calibri"/>
                <a:sym typeface="Calibri"/>
              </a:endParaRPr>
            </a:p>
          </p:txBody>
        </p:sp>
      </p:grpSp>
      <p:grpSp>
        <p:nvGrpSpPr>
          <p:cNvPr id="369" name="Google Shape;369;g3fa2be30b66_0_282"/>
          <p:cNvGrpSpPr/>
          <p:nvPr/>
        </p:nvGrpSpPr>
        <p:grpSpPr>
          <a:xfrm>
            <a:off x="2392680" y="7886700"/>
            <a:ext cx="5997000" cy="1821300"/>
            <a:chOff x="2392680" y="7886700"/>
            <a:chExt cx="5997000" cy="1821300"/>
          </a:xfrm>
        </p:grpSpPr>
        <p:sp>
          <p:nvSpPr>
            <p:cNvPr id="370" name="Google Shape;370;g3fa2be30b66_0_282"/>
            <p:cNvSpPr/>
            <p:nvPr/>
          </p:nvSpPr>
          <p:spPr>
            <a:xfrm>
              <a:off x="2392680" y="7886700"/>
              <a:ext cx="5997000" cy="883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MuseoModerno Black"/>
                <a:buNone/>
              </a:pPr>
              <a:r>
                <a:rPr b="1" i="0" lang="en-US" sz="3600" u="none" cap="none" strike="noStrike">
                  <a:solidFill>
                    <a:srgbClr val="0E0E0E"/>
                  </a:solidFill>
                  <a:latin typeface="MuseoModerno Black"/>
                  <a:ea typeface="MuseoModerno Black"/>
                  <a:cs typeface="MuseoModerno Black"/>
                  <a:sym typeface="MuseoModerno Black"/>
                </a:rPr>
                <a:t>Spellcasting Progress</a:t>
              </a:r>
              <a:endParaRPr b="0" i="0" sz="3600" u="none" cap="none" strike="noStrike">
                <a:solidFill>
                  <a:schemeClr val="dk1"/>
                </a:solidFill>
                <a:latin typeface="Calibri"/>
                <a:ea typeface="Calibri"/>
                <a:cs typeface="Calibri"/>
                <a:sym typeface="Calibri"/>
              </a:endParaRPr>
            </a:p>
          </p:txBody>
        </p:sp>
        <p:sp>
          <p:nvSpPr>
            <p:cNvPr id="371" name="Google Shape;371;g3fa2be30b66_0_282"/>
            <p:cNvSpPr/>
            <p:nvPr/>
          </p:nvSpPr>
          <p:spPr>
            <a:xfrm>
              <a:off x="2407920" y="8686800"/>
              <a:ext cx="59664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spells cast per year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76" name="Shape 376"/>
        <p:cNvGrpSpPr/>
        <p:nvPr/>
      </p:nvGrpSpPr>
      <p:grpSpPr>
        <a:xfrm>
          <a:off x="0" y="0"/>
          <a:ext cx="0" cy="0"/>
          <a:chOff x="0" y="0"/>
          <a:chExt cx="0" cy="0"/>
        </a:xfrm>
      </p:grpSpPr>
      <p:pic>
        <p:nvPicPr>
          <p:cNvPr descr="preencoded.png" id="377" name="Google Shape;377;g3fa2be30b66_0_348"/>
          <p:cNvPicPr preferRelativeResize="0"/>
          <p:nvPr/>
        </p:nvPicPr>
        <p:blipFill rotWithShape="1">
          <a:blip r:embed="rId3">
            <a:alphaModFix/>
          </a:blip>
          <a:srcRect b="0" l="0" r="0" t="0"/>
          <a:stretch/>
        </p:blipFill>
        <p:spPr>
          <a:xfrm>
            <a:off x="-5267324" y="-2095501"/>
            <a:ext cx="15563850" cy="17687925"/>
          </a:xfrm>
          <a:prstGeom prst="rect">
            <a:avLst/>
          </a:prstGeom>
          <a:noFill/>
          <a:ln>
            <a:noFill/>
          </a:ln>
        </p:spPr>
      </p:pic>
      <p:pic>
        <p:nvPicPr>
          <p:cNvPr descr="preencoded.png" id="378" name="Google Shape;378;g3fa2be30b66_0_348"/>
          <p:cNvPicPr preferRelativeResize="0"/>
          <p:nvPr/>
        </p:nvPicPr>
        <p:blipFill rotWithShape="1">
          <a:blip r:embed="rId4">
            <a:alphaModFix/>
          </a:blip>
          <a:srcRect b="0" l="0" r="0" t="0"/>
          <a:stretch/>
        </p:blipFill>
        <p:spPr>
          <a:xfrm>
            <a:off x="11125201" y="-12849225"/>
            <a:ext cx="15563850" cy="17687925"/>
          </a:xfrm>
          <a:prstGeom prst="rect">
            <a:avLst/>
          </a:prstGeom>
          <a:noFill/>
          <a:ln>
            <a:noFill/>
          </a:ln>
        </p:spPr>
      </p:pic>
      <p:pic>
        <p:nvPicPr>
          <p:cNvPr descr="preencoded.png" id="379" name="Google Shape;379;g3fa2be30b66_0_348"/>
          <p:cNvPicPr preferRelativeResize="0"/>
          <p:nvPr/>
        </p:nvPicPr>
        <p:blipFill rotWithShape="1">
          <a:blip r:embed="rId5">
            <a:alphaModFix/>
          </a:blip>
          <a:srcRect b="0" l="0" r="0" t="0"/>
          <a:stretch/>
        </p:blipFill>
        <p:spPr>
          <a:xfrm>
            <a:off x="15230475" y="7477125"/>
            <a:ext cx="2416266" cy="2114547"/>
          </a:xfrm>
          <a:prstGeom prst="rect">
            <a:avLst/>
          </a:prstGeom>
          <a:noFill/>
          <a:ln>
            <a:noFill/>
          </a:ln>
        </p:spPr>
      </p:pic>
      <p:pic>
        <p:nvPicPr>
          <p:cNvPr descr="preencoded.png" id="380" name="Google Shape;380;g3fa2be30b66_0_348"/>
          <p:cNvPicPr preferRelativeResize="0"/>
          <p:nvPr/>
        </p:nvPicPr>
        <p:blipFill rotWithShape="1">
          <a:blip r:embed="rId6">
            <a:alphaModFix/>
          </a:blip>
          <a:srcRect b="0" l="0" r="0" t="0"/>
          <a:stretch/>
        </p:blipFill>
        <p:spPr>
          <a:xfrm>
            <a:off x="-1743075" y="4838700"/>
            <a:ext cx="7218208" cy="8390919"/>
          </a:xfrm>
          <a:prstGeom prst="rect">
            <a:avLst/>
          </a:prstGeom>
          <a:noFill/>
          <a:ln>
            <a:noFill/>
          </a:ln>
        </p:spPr>
      </p:pic>
      <p:grpSp>
        <p:nvGrpSpPr>
          <p:cNvPr id="381" name="Google Shape;381;g3fa2be30b66_0_348"/>
          <p:cNvGrpSpPr/>
          <p:nvPr/>
        </p:nvGrpSpPr>
        <p:grpSpPr>
          <a:xfrm>
            <a:off x="17640300" y="7994925"/>
            <a:ext cx="596549" cy="2063476"/>
            <a:chOff x="17640300" y="7994925"/>
            <a:chExt cx="596549" cy="2063476"/>
          </a:xfrm>
        </p:grpSpPr>
        <p:pic>
          <p:nvPicPr>
            <p:cNvPr descr="preencoded.png" id="382" name="Google Shape;382;g3fa2be30b66_0_348"/>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383" name="Google Shape;383;g3fa2be30b66_0_34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7A14"/>
                </a:buClr>
                <a:buSzPts val="2710"/>
                <a:buFont typeface="Inter"/>
                <a:buNone/>
              </a:pPr>
              <a:r>
                <a:rPr b="1" i="0" lang="en-US" sz="2710" u="none" cap="none" strike="noStrike">
                  <a:solidFill>
                    <a:srgbClr val="B97A1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384" name="Google Shape;384;g3fa2be30b66_0_348"/>
          <p:cNvGrpSpPr/>
          <p:nvPr/>
        </p:nvGrpSpPr>
        <p:grpSpPr>
          <a:xfrm>
            <a:off x="11601450" y="4438650"/>
            <a:ext cx="3625200" cy="3535800"/>
            <a:chOff x="11601450" y="4438650"/>
            <a:chExt cx="3625200" cy="3535800"/>
          </a:xfrm>
        </p:grpSpPr>
        <p:sp>
          <p:nvSpPr>
            <p:cNvPr id="385" name="Google Shape;385;g3fa2be30b66_0_348"/>
            <p:cNvSpPr/>
            <p:nvPr/>
          </p:nvSpPr>
          <p:spPr>
            <a:xfrm>
              <a:off x="11601450" y="4438650"/>
              <a:ext cx="3625200" cy="1607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useoModerno Black"/>
                <a:buNone/>
              </a:pPr>
              <a:r>
                <a:rPr b="1" i="0" lang="en-US" sz="3600" u="none" cap="none" strike="noStrike">
                  <a:solidFill>
                    <a:srgbClr val="0E0E0E"/>
                  </a:solidFill>
                  <a:latin typeface="MuseoModerno Black"/>
                  <a:ea typeface="MuseoModerno Black"/>
                  <a:cs typeface="MuseoModerno Black"/>
                  <a:sym typeface="MuseoModerno Black"/>
                </a:rPr>
                <a:t>A web application</a:t>
              </a:r>
              <a:endParaRPr b="0" i="0" sz="3600" u="none" cap="none" strike="noStrike">
                <a:solidFill>
                  <a:schemeClr val="dk1"/>
                </a:solidFill>
                <a:latin typeface="Calibri"/>
                <a:ea typeface="Calibri"/>
                <a:cs typeface="Calibri"/>
                <a:sym typeface="Calibri"/>
              </a:endParaRPr>
            </a:p>
          </p:txBody>
        </p:sp>
        <p:sp>
          <p:nvSpPr>
            <p:cNvPr id="386" name="Google Shape;386;g3fa2be30b66_0_348"/>
            <p:cNvSpPr/>
            <p:nvPr/>
          </p:nvSpPr>
          <p:spPr>
            <a:xfrm>
              <a:off x="11601450" y="6038850"/>
              <a:ext cx="35946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pic>
        <p:nvPicPr>
          <p:cNvPr descr="preencoded.png" id="387" name="Google Shape;387;g3fa2be30b66_0_348"/>
          <p:cNvPicPr preferRelativeResize="0"/>
          <p:nvPr/>
        </p:nvPicPr>
        <p:blipFill rotWithShape="1">
          <a:blip r:embed="rId8">
            <a:alphaModFix/>
          </a:blip>
          <a:srcRect b="0" l="0" r="0" t="0"/>
          <a:stretch/>
        </p:blipFill>
        <p:spPr>
          <a:xfrm>
            <a:off x="952500" y="3086100"/>
            <a:ext cx="10325100" cy="6124575"/>
          </a:xfrm>
          <a:prstGeom prst="rect">
            <a:avLst/>
          </a:prstGeom>
          <a:noFill/>
          <a:ln>
            <a:noFill/>
          </a:ln>
        </p:spPr>
      </p:pic>
      <p:pic>
        <p:nvPicPr>
          <p:cNvPr descr="preencoded.png" id="388" name="Google Shape;388;g3fa2be30b66_0_348"/>
          <p:cNvPicPr preferRelativeResize="0"/>
          <p:nvPr/>
        </p:nvPicPr>
        <p:blipFill rotWithShape="1">
          <a:blip r:embed="rId9">
            <a:alphaModFix/>
          </a:blip>
          <a:srcRect b="0" l="0" r="0" t="0"/>
          <a:stretch/>
        </p:blipFill>
        <p:spPr>
          <a:xfrm>
            <a:off x="2400300" y="3343275"/>
            <a:ext cx="7419975" cy="4867275"/>
          </a:xfrm>
          <a:prstGeom prst="rect">
            <a:avLst/>
          </a:prstGeom>
          <a:noFill/>
          <a:ln>
            <a:noFill/>
          </a:ln>
        </p:spPr>
      </p:pic>
      <p:sp>
        <p:nvSpPr>
          <p:cNvPr id="389" name="Google Shape;389;g3fa2be30b66_0_348"/>
          <p:cNvSpPr/>
          <p:nvPr/>
        </p:nvSpPr>
        <p:spPr>
          <a:xfrm>
            <a:off x="2400300" y="1314450"/>
            <a:ext cx="7915200" cy="1476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728F"/>
              </a:buClr>
              <a:buSzPts val="6000"/>
              <a:buFont typeface="MuseoModerno Black"/>
              <a:buNone/>
            </a:pPr>
            <a:r>
              <a:rPr b="1" i="0" lang="en-US" sz="6000" u="none" cap="none" strike="noStrike">
                <a:solidFill>
                  <a:srgbClr val="53728F"/>
                </a:solidFill>
                <a:latin typeface="MuseoModerno Black"/>
                <a:ea typeface="MuseoModerno Black"/>
                <a:cs typeface="MuseoModerno Black"/>
                <a:sym typeface="MuseoModerno Black"/>
              </a:rPr>
              <a:t>Portal to Adventure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94" name="Shape 394"/>
        <p:cNvGrpSpPr/>
        <p:nvPr/>
      </p:nvGrpSpPr>
      <p:grpSpPr>
        <a:xfrm>
          <a:off x="0" y="0"/>
          <a:ext cx="0" cy="0"/>
          <a:chOff x="0" y="0"/>
          <a:chExt cx="0" cy="0"/>
        </a:xfrm>
      </p:grpSpPr>
      <p:pic>
        <p:nvPicPr>
          <p:cNvPr descr="preencoded.png" id="395" name="Google Shape;395;g3fa2be30b66_0_365"/>
          <p:cNvPicPr preferRelativeResize="0"/>
          <p:nvPr/>
        </p:nvPicPr>
        <p:blipFill rotWithShape="1">
          <a:blip r:embed="rId3">
            <a:alphaModFix/>
          </a:blip>
          <a:srcRect b="0" l="0" r="0" t="0"/>
          <a:stretch/>
        </p:blipFill>
        <p:spPr>
          <a:xfrm>
            <a:off x="-4105275" y="4324350"/>
            <a:ext cx="11715750" cy="8610600"/>
          </a:xfrm>
          <a:prstGeom prst="rect">
            <a:avLst/>
          </a:prstGeom>
          <a:noFill/>
          <a:ln>
            <a:noFill/>
          </a:ln>
        </p:spPr>
      </p:pic>
      <p:pic>
        <p:nvPicPr>
          <p:cNvPr descr="preencoded.png" id="396" name="Google Shape;396;g3fa2be30b66_0_365"/>
          <p:cNvPicPr preferRelativeResize="0"/>
          <p:nvPr/>
        </p:nvPicPr>
        <p:blipFill rotWithShape="1">
          <a:blip r:embed="rId4">
            <a:alphaModFix/>
          </a:blip>
          <a:srcRect b="0" l="0" r="0" t="0"/>
          <a:stretch/>
        </p:blipFill>
        <p:spPr>
          <a:xfrm>
            <a:off x="10163175" y="-3381375"/>
            <a:ext cx="13535025" cy="9944100"/>
          </a:xfrm>
          <a:prstGeom prst="rect">
            <a:avLst/>
          </a:prstGeom>
          <a:noFill/>
          <a:ln>
            <a:noFill/>
          </a:ln>
        </p:spPr>
      </p:pic>
      <p:pic>
        <p:nvPicPr>
          <p:cNvPr descr="preencoded.png" id="397" name="Google Shape;397;g3fa2be30b66_0_365"/>
          <p:cNvPicPr preferRelativeResize="0"/>
          <p:nvPr/>
        </p:nvPicPr>
        <p:blipFill rotWithShape="1">
          <a:blip r:embed="rId5">
            <a:alphaModFix/>
          </a:blip>
          <a:srcRect b="0" l="0" r="0" t="0"/>
          <a:stretch/>
        </p:blipFill>
        <p:spPr>
          <a:xfrm rot="-10455542">
            <a:off x="12431362" y="-3988577"/>
            <a:ext cx="11715749" cy="8610600"/>
          </a:xfrm>
          <a:prstGeom prst="rect">
            <a:avLst/>
          </a:prstGeom>
          <a:noFill/>
          <a:ln>
            <a:noFill/>
          </a:ln>
        </p:spPr>
      </p:pic>
      <p:pic>
        <p:nvPicPr>
          <p:cNvPr descr="preencoded.png" id="398" name="Google Shape;398;g3fa2be30b66_0_365"/>
          <p:cNvPicPr preferRelativeResize="0"/>
          <p:nvPr/>
        </p:nvPicPr>
        <p:blipFill rotWithShape="1">
          <a:blip r:embed="rId6">
            <a:alphaModFix/>
          </a:blip>
          <a:srcRect b="0" l="0" r="0" t="0"/>
          <a:stretch/>
        </p:blipFill>
        <p:spPr>
          <a:xfrm>
            <a:off x="561975" y="533400"/>
            <a:ext cx="3107043" cy="2114550"/>
          </a:xfrm>
          <a:prstGeom prst="rect">
            <a:avLst/>
          </a:prstGeom>
          <a:noFill/>
          <a:ln>
            <a:noFill/>
          </a:ln>
        </p:spPr>
      </p:pic>
      <p:grpSp>
        <p:nvGrpSpPr>
          <p:cNvPr id="399" name="Google Shape;399;g3fa2be30b66_0_365"/>
          <p:cNvGrpSpPr/>
          <p:nvPr/>
        </p:nvGrpSpPr>
        <p:grpSpPr>
          <a:xfrm>
            <a:off x="17640300" y="7994925"/>
            <a:ext cx="596549" cy="2063476"/>
            <a:chOff x="17640300" y="7994925"/>
            <a:chExt cx="596549" cy="2063476"/>
          </a:xfrm>
        </p:grpSpPr>
        <p:pic>
          <p:nvPicPr>
            <p:cNvPr descr="preencoded.png" id="400" name="Google Shape;400;g3fa2be30b66_0_365"/>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401" name="Google Shape;401;g3fa2be30b66_0_36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7A14"/>
                </a:buClr>
                <a:buSzPts val="2710"/>
                <a:buFont typeface="Inter"/>
                <a:buNone/>
              </a:pPr>
              <a:r>
                <a:rPr b="1" i="0" lang="en-US" sz="2710" u="none" cap="none" strike="noStrike">
                  <a:solidFill>
                    <a:srgbClr val="B97A1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02" name="Google Shape;402;g3fa2be30b66_0_365"/>
          <p:cNvGrpSpPr/>
          <p:nvPr/>
        </p:nvGrpSpPr>
        <p:grpSpPr>
          <a:xfrm>
            <a:off x="8867775" y="2486025"/>
            <a:ext cx="6644700" cy="2354700"/>
            <a:chOff x="8867775" y="2486025"/>
            <a:chExt cx="6644700" cy="2354700"/>
          </a:xfrm>
        </p:grpSpPr>
        <p:sp>
          <p:nvSpPr>
            <p:cNvPr id="403" name="Google Shape;403;g3fa2be30b66_0_365"/>
            <p:cNvSpPr/>
            <p:nvPr/>
          </p:nvSpPr>
          <p:spPr>
            <a:xfrm>
              <a:off x="8867775" y="2486025"/>
              <a:ext cx="6644700" cy="883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useoModerno Black"/>
                <a:buNone/>
              </a:pPr>
              <a:r>
                <a:rPr b="1" i="0" lang="en-US" sz="3600" u="none" cap="none" strike="noStrike">
                  <a:solidFill>
                    <a:srgbClr val="0E0E0E"/>
                  </a:solidFill>
                  <a:latin typeface="MuseoModerno Black"/>
                  <a:ea typeface="MuseoModerno Black"/>
                  <a:cs typeface="MuseoModerno Black"/>
                  <a:sym typeface="MuseoModerno Black"/>
                </a:rPr>
                <a:t>An mobile app</a:t>
              </a:r>
              <a:endParaRPr b="0" i="0" sz="3600" u="none" cap="none" strike="noStrike">
                <a:solidFill>
                  <a:schemeClr val="dk1"/>
                </a:solidFill>
                <a:latin typeface="Calibri"/>
                <a:ea typeface="Calibri"/>
                <a:cs typeface="Calibri"/>
                <a:sym typeface="Calibri"/>
              </a:endParaRPr>
            </a:p>
          </p:txBody>
        </p:sp>
        <p:sp>
          <p:nvSpPr>
            <p:cNvPr id="404" name="Google Shape;404;g3fa2be30b66_0_365"/>
            <p:cNvSpPr/>
            <p:nvPr/>
          </p:nvSpPr>
          <p:spPr>
            <a:xfrm>
              <a:off x="8867775" y="3362325"/>
              <a:ext cx="66141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An app designed for exploring and experiencing the enchanting realm of fantasy</a:t>
              </a:r>
              <a:endParaRPr b="0" i="0" sz="2400" u="none" cap="none" strike="noStrike">
                <a:solidFill>
                  <a:schemeClr val="dk1"/>
                </a:solidFill>
                <a:latin typeface="Calibri"/>
                <a:ea typeface="Calibri"/>
                <a:cs typeface="Calibri"/>
                <a:sym typeface="Calibri"/>
              </a:endParaRPr>
            </a:p>
          </p:txBody>
        </p:sp>
      </p:grpSp>
      <p:sp>
        <p:nvSpPr>
          <p:cNvPr id="405" name="Google Shape;405;g3fa2be30b66_0_365"/>
          <p:cNvSpPr/>
          <p:nvPr/>
        </p:nvSpPr>
        <p:spPr>
          <a:xfrm>
            <a:off x="8867775" y="5895975"/>
            <a:ext cx="6776100" cy="30024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Explore a magical world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Experience fantasy firsthand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Immerse in a realm of magic</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Discover untold wonders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Live your fantasy dreams</a:t>
            </a:r>
            <a:endParaRPr b="0" i="0" sz="2400" u="none" cap="none" strike="noStrike">
              <a:solidFill>
                <a:schemeClr val="dk1"/>
              </a:solidFill>
              <a:latin typeface="Calibri"/>
              <a:ea typeface="Calibri"/>
              <a:cs typeface="Calibri"/>
              <a:sym typeface="Calibri"/>
            </a:endParaRPr>
          </a:p>
        </p:txBody>
      </p:sp>
      <p:sp>
        <p:nvSpPr>
          <p:cNvPr id="406" name="Google Shape;406;g3fa2be30b66_0_365"/>
          <p:cNvSpPr/>
          <p:nvPr/>
        </p:nvSpPr>
        <p:spPr>
          <a:xfrm>
            <a:off x="8867775" y="1133475"/>
            <a:ext cx="9572700" cy="1476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728F"/>
              </a:buClr>
              <a:buSzPts val="6000"/>
              <a:buFont typeface="MuseoModerno Black"/>
              <a:buNone/>
            </a:pPr>
            <a:r>
              <a:rPr b="1" i="0" lang="en-US" sz="6000" u="none" cap="none" strike="noStrike">
                <a:solidFill>
                  <a:srgbClr val="53728F"/>
                </a:solidFill>
                <a:latin typeface="MuseoModerno Black"/>
                <a:ea typeface="MuseoModerno Black"/>
                <a:cs typeface="MuseoModerno Black"/>
                <a:sym typeface="MuseoModerno Black"/>
              </a:rPr>
              <a:t>The Future of Fantasy</a:t>
            </a:r>
            <a:endParaRPr b="0" i="0" sz="6000" u="none" cap="none" strike="noStrike">
              <a:solidFill>
                <a:schemeClr val="dk1"/>
              </a:solidFill>
              <a:latin typeface="Calibri"/>
              <a:ea typeface="Calibri"/>
              <a:cs typeface="Calibri"/>
              <a:sym typeface="Calibri"/>
            </a:endParaRPr>
          </a:p>
        </p:txBody>
      </p:sp>
      <p:pic>
        <p:nvPicPr>
          <p:cNvPr descr="preencoded.png" id="407" name="Google Shape;407;g3fa2be30b66_0_365"/>
          <p:cNvPicPr preferRelativeResize="0"/>
          <p:nvPr/>
        </p:nvPicPr>
        <p:blipFill rotWithShape="1">
          <a:blip r:embed="rId8">
            <a:alphaModFix/>
          </a:blip>
          <a:srcRect b="0" l="0" r="0" t="0"/>
          <a:stretch/>
        </p:blipFill>
        <p:spPr>
          <a:xfrm>
            <a:off x="3352800" y="771525"/>
            <a:ext cx="4105275" cy="8886825"/>
          </a:xfrm>
          <a:prstGeom prst="rect">
            <a:avLst/>
          </a:prstGeom>
          <a:noFill/>
          <a:ln>
            <a:noFill/>
          </a:ln>
        </p:spPr>
      </p:pic>
      <p:pic>
        <p:nvPicPr>
          <p:cNvPr descr="preencoded.png" id="408" name="Google Shape;408;g3fa2be30b66_0_365"/>
          <p:cNvPicPr preferRelativeResize="0"/>
          <p:nvPr/>
        </p:nvPicPr>
        <p:blipFill rotWithShape="1">
          <a:blip r:embed="rId9">
            <a:alphaModFix/>
          </a:blip>
          <a:srcRect b="0" l="0" r="0" t="0"/>
          <a:stretch/>
        </p:blipFill>
        <p:spPr>
          <a:xfrm>
            <a:off x="3495675" y="1323975"/>
            <a:ext cx="3829050" cy="80962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13" name="Shape 413"/>
        <p:cNvGrpSpPr/>
        <p:nvPr/>
      </p:nvGrpSpPr>
      <p:grpSpPr>
        <a:xfrm>
          <a:off x="0" y="0"/>
          <a:ext cx="0" cy="0"/>
          <a:chOff x="0" y="0"/>
          <a:chExt cx="0" cy="0"/>
        </a:xfrm>
      </p:grpSpPr>
      <p:pic>
        <p:nvPicPr>
          <p:cNvPr descr="preencoded.png" id="414" name="Google Shape;414;g3fa2be30b66_0_383"/>
          <p:cNvPicPr preferRelativeResize="0"/>
          <p:nvPr/>
        </p:nvPicPr>
        <p:blipFill rotWithShape="1">
          <a:blip r:embed="rId3">
            <a:alphaModFix/>
          </a:blip>
          <a:srcRect b="0" l="0" r="0" t="0"/>
          <a:stretch/>
        </p:blipFill>
        <p:spPr>
          <a:xfrm>
            <a:off x="-7267575" y="0"/>
            <a:ext cx="12030075" cy="11010900"/>
          </a:xfrm>
          <a:prstGeom prst="rect">
            <a:avLst/>
          </a:prstGeom>
          <a:noFill/>
          <a:ln>
            <a:noFill/>
          </a:ln>
        </p:spPr>
      </p:pic>
      <p:pic>
        <p:nvPicPr>
          <p:cNvPr descr="preencoded.png" id="415" name="Google Shape;415;g3fa2be30b66_0_383"/>
          <p:cNvPicPr preferRelativeResize="0"/>
          <p:nvPr/>
        </p:nvPicPr>
        <p:blipFill rotWithShape="1">
          <a:blip r:embed="rId4">
            <a:alphaModFix/>
          </a:blip>
          <a:srcRect b="0" l="0" r="0" t="0"/>
          <a:stretch/>
        </p:blipFill>
        <p:spPr>
          <a:xfrm>
            <a:off x="11049000" y="0"/>
            <a:ext cx="12030075" cy="11010900"/>
          </a:xfrm>
          <a:prstGeom prst="rect">
            <a:avLst/>
          </a:prstGeom>
          <a:noFill/>
          <a:ln>
            <a:noFill/>
          </a:ln>
        </p:spPr>
      </p:pic>
      <p:pic>
        <p:nvPicPr>
          <p:cNvPr descr="preencoded.png" id="416" name="Google Shape;416;g3fa2be30b66_0_383"/>
          <p:cNvPicPr preferRelativeResize="0"/>
          <p:nvPr/>
        </p:nvPicPr>
        <p:blipFill rotWithShape="1">
          <a:blip r:embed="rId5">
            <a:alphaModFix/>
          </a:blip>
          <a:srcRect b="0" l="0" r="0" t="0"/>
          <a:stretch/>
        </p:blipFill>
        <p:spPr>
          <a:xfrm rot="-3600000">
            <a:off x="-5543551" y="2133594"/>
            <a:ext cx="12030076" cy="11010901"/>
          </a:xfrm>
          <a:prstGeom prst="rect">
            <a:avLst/>
          </a:prstGeom>
          <a:noFill/>
          <a:ln>
            <a:noFill/>
          </a:ln>
        </p:spPr>
      </p:pic>
      <p:pic>
        <p:nvPicPr>
          <p:cNvPr descr="preencoded.png" id="417" name="Google Shape;417;g3fa2be30b66_0_383"/>
          <p:cNvPicPr preferRelativeResize="0"/>
          <p:nvPr/>
        </p:nvPicPr>
        <p:blipFill rotWithShape="1">
          <a:blip r:embed="rId6">
            <a:alphaModFix/>
          </a:blip>
          <a:srcRect b="0" l="0" r="0" t="0"/>
          <a:stretch/>
        </p:blipFill>
        <p:spPr>
          <a:xfrm>
            <a:off x="13630275" y="7362825"/>
            <a:ext cx="2956309" cy="2114550"/>
          </a:xfrm>
          <a:prstGeom prst="rect">
            <a:avLst/>
          </a:prstGeom>
          <a:noFill/>
          <a:ln>
            <a:noFill/>
          </a:ln>
        </p:spPr>
      </p:pic>
      <p:grpSp>
        <p:nvGrpSpPr>
          <p:cNvPr id="418" name="Google Shape;418;g3fa2be30b66_0_383"/>
          <p:cNvGrpSpPr/>
          <p:nvPr/>
        </p:nvGrpSpPr>
        <p:grpSpPr>
          <a:xfrm>
            <a:off x="17640300" y="108225"/>
            <a:ext cx="596549" cy="2063475"/>
            <a:chOff x="17640300" y="108225"/>
            <a:chExt cx="596549" cy="2063475"/>
          </a:xfrm>
        </p:grpSpPr>
        <p:pic>
          <p:nvPicPr>
            <p:cNvPr descr="preencoded.png" id="419" name="Google Shape;419;g3fa2be30b66_0_383"/>
            <p:cNvPicPr preferRelativeResize="0"/>
            <p:nvPr/>
          </p:nvPicPr>
          <p:blipFill rotWithShape="1">
            <a:blip r:embed="rId7">
              <a:alphaModFix/>
            </a:blip>
            <a:srcRect b="0" l="0" r="0" t="0"/>
            <a:stretch/>
          </p:blipFill>
          <p:spPr>
            <a:xfrm>
              <a:off x="17640300" y="1638300"/>
              <a:ext cx="533400" cy="533400"/>
            </a:xfrm>
            <a:prstGeom prst="rect">
              <a:avLst/>
            </a:prstGeom>
            <a:noFill/>
            <a:ln>
              <a:noFill/>
            </a:ln>
          </p:spPr>
        </p:pic>
        <p:sp>
          <p:nvSpPr>
            <p:cNvPr id="420" name="Google Shape;420;g3fa2be30b66_0_383"/>
            <p:cNvSpPr/>
            <p:nvPr/>
          </p:nvSpPr>
          <p:spPr>
            <a:xfrm rot="-5400000">
              <a:off x="17235450" y="5702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7A14"/>
                </a:buClr>
                <a:buSzPts val="2710"/>
                <a:buFont typeface="Inter"/>
                <a:buNone/>
              </a:pPr>
              <a:r>
                <a:rPr b="1" i="0" lang="en-US" sz="2710" u="none" cap="none" strike="noStrike">
                  <a:solidFill>
                    <a:srgbClr val="B97A1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21" name="Google Shape;421;g3fa2be30b66_0_383"/>
          <p:cNvGrpSpPr/>
          <p:nvPr/>
        </p:nvGrpSpPr>
        <p:grpSpPr>
          <a:xfrm>
            <a:off x="1295400" y="6781800"/>
            <a:ext cx="4377600" cy="2354700"/>
            <a:chOff x="1295400" y="6781800"/>
            <a:chExt cx="4377600" cy="2354700"/>
          </a:xfrm>
        </p:grpSpPr>
        <p:sp>
          <p:nvSpPr>
            <p:cNvPr id="422" name="Google Shape;422;g3fa2be30b66_0_383"/>
            <p:cNvSpPr/>
            <p:nvPr/>
          </p:nvSpPr>
          <p:spPr>
            <a:xfrm>
              <a:off x="1295400" y="6781800"/>
              <a:ext cx="4377600" cy="883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useoModerno Black"/>
                <a:buNone/>
              </a:pPr>
              <a:r>
                <a:rPr b="1" i="0" lang="en-US" sz="3600" u="none" cap="none" strike="noStrike">
                  <a:solidFill>
                    <a:srgbClr val="0E0E0E"/>
                  </a:solidFill>
                  <a:latin typeface="MuseoModerno Black"/>
                  <a:ea typeface="MuseoModerno Black"/>
                  <a:cs typeface="MuseoModerno Black"/>
                  <a:sym typeface="MuseoModerno Black"/>
                </a:rPr>
                <a:t>A web application</a:t>
              </a:r>
              <a:endParaRPr b="0" i="0" sz="3600" u="none" cap="none" strike="noStrike">
                <a:solidFill>
                  <a:schemeClr val="dk1"/>
                </a:solidFill>
                <a:latin typeface="Calibri"/>
                <a:ea typeface="Calibri"/>
                <a:cs typeface="Calibri"/>
                <a:sym typeface="Calibri"/>
              </a:endParaRPr>
            </a:p>
          </p:txBody>
        </p:sp>
        <p:sp>
          <p:nvSpPr>
            <p:cNvPr id="423" name="Google Shape;423;g3fa2be30b66_0_383"/>
            <p:cNvSpPr/>
            <p:nvPr/>
          </p:nvSpPr>
          <p:spPr>
            <a:xfrm>
              <a:off x="1295400" y="7658100"/>
              <a:ext cx="43473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sp>
        <p:nvSpPr>
          <p:cNvPr id="424" name="Google Shape;424;g3fa2be30b66_0_383"/>
          <p:cNvSpPr/>
          <p:nvPr/>
        </p:nvSpPr>
        <p:spPr>
          <a:xfrm>
            <a:off x="1295400" y="1362075"/>
            <a:ext cx="5153100" cy="5105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728F"/>
              </a:buClr>
              <a:buSzPts val="6000"/>
              <a:buFont typeface="MuseoModerno Black"/>
              <a:buNone/>
            </a:pPr>
            <a:r>
              <a:rPr b="1" i="0" lang="en-US" sz="6000" u="none" cap="none" strike="noStrike">
                <a:solidFill>
                  <a:srgbClr val="53728F"/>
                </a:solidFill>
                <a:latin typeface="MuseoModerno Black"/>
                <a:ea typeface="MuseoModerno Black"/>
                <a:cs typeface="MuseoModerno Black"/>
                <a:sym typeface="MuseoModerno Black"/>
              </a:rPr>
              <a:t>A Gateway to a World of Fantasy and Wonder</a:t>
            </a:r>
            <a:endParaRPr b="0" i="0" sz="6000" u="none" cap="none" strike="noStrike">
              <a:solidFill>
                <a:schemeClr val="dk1"/>
              </a:solidFill>
              <a:latin typeface="Calibri"/>
              <a:ea typeface="Calibri"/>
              <a:cs typeface="Calibri"/>
              <a:sym typeface="Calibri"/>
            </a:endParaRPr>
          </a:p>
        </p:txBody>
      </p:sp>
      <p:sp>
        <p:nvSpPr>
          <p:cNvPr id="425" name="Google Shape;425;g3fa2be30b66_0_383"/>
          <p:cNvSpPr/>
          <p:nvPr/>
        </p:nvSpPr>
        <p:spPr>
          <a:xfrm>
            <a:off x="12496800" y="3086100"/>
            <a:ext cx="5204400" cy="42216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Immerse yourself in the world of magic and mystery</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Explore uncharted territories and fantastical lands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Meet mythical creatures and legendary beings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Uncover hidden treasures and secret treasures</a:t>
            </a:r>
            <a:endParaRPr b="0" i="0" sz="2400" u="none" cap="none" strike="noStrike">
              <a:solidFill>
                <a:schemeClr val="dk1"/>
              </a:solidFill>
              <a:latin typeface="Calibri"/>
              <a:ea typeface="Calibri"/>
              <a:cs typeface="Calibri"/>
              <a:sym typeface="Calibri"/>
            </a:endParaRPr>
          </a:p>
        </p:txBody>
      </p:sp>
      <p:grpSp>
        <p:nvGrpSpPr>
          <p:cNvPr id="426" name="Google Shape;426;g3fa2be30b66_0_383"/>
          <p:cNvGrpSpPr/>
          <p:nvPr/>
        </p:nvGrpSpPr>
        <p:grpSpPr>
          <a:xfrm>
            <a:off x="5924550" y="561975"/>
            <a:ext cx="6429375" cy="9248775"/>
            <a:chOff x="5924550" y="561975"/>
            <a:chExt cx="6429375" cy="9248775"/>
          </a:xfrm>
        </p:grpSpPr>
        <p:pic>
          <p:nvPicPr>
            <p:cNvPr descr="preencoded.png" id="427" name="Google Shape;427;g3fa2be30b66_0_383"/>
            <p:cNvPicPr preferRelativeResize="0"/>
            <p:nvPr/>
          </p:nvPicPr>
          <p:blipFill rotWithShape="1">
            <a:blip r:embed="rId8">
              <a:alphaModFix/>
            </a:blip>
            <a:srcRect b="0" l="0" r="0" t="0"/>
            <a:stretch/>
          </p:blipFill>
          <p:spPr>
            <a:xfrm>
              <a:off x="5924550" y="561975"/>
              <a:ext cx="6429375" cy="9248775"/>
            </a:xfrm>
            <a:prstGeom prst="rect">
              <a:avLst/>
            </a:prstGeom>
            <a:noFill/>
            <a:ln>
              <a:noFill/>
            </a:ln>
          </p:spPr>
        </p:pic>
        <p:pic>
          <p:nvPicPr>
            <p:cNvPr descr="preencoded.png" id="428" name="Google Shape;428;g3fa2be30b66_0_383"/>
            <p:cNvPicPr preferRelativeResize="0"/>
            <p:nvPr/>
          </p:nvPicPr>
          <p:blipFill rotWithShape="1">
            <a:blip r:embed="rId9">
              <a:alphaModFix/>
            </a:blip>
            <a:srcRect b="0" l="0" r="0" t="0"/>
            <a:stretch/>
          </p:blipFill>
          <p:spPr>
            <a:xfrm>
              <a:off x="6296025" y="1352550"/>
              <a:ext cx="5686425" cy="7677150"/>
            </a:xfrm>
            <a:prstGeom prst="rect">
              <a:avLst/>
            </a:prstGeom>
            <a:noFill/>
            <a:ln>
              <a:noFill/>
            </a:ln>
          </p:spPr>
        </p:pic>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33" name="Shape 433"/>
        <p:cNvGrpSpPr/>
        <p:nvPr/>
      </p:nvGrpSpPr>
      <p:grpSpPr>
        <a:xfrm>
          <a:off x="0" y="0"/>
          <a:ext cx="0" cy="0"/>
          <a:chOff x="0" y="0"/>
          <a:chExt cx="0" cy="0"/>
        </a:xfrm>
      </p:grpSpPr>
      <p:pic>
        <p:nvPicPr>
          <p:cNvPr descr="preencoded.png" id="434" name="Google Shape;434;g3fa2be30b66_0_402"/>
          <p:cNvPicPr preferRelativeResize="0"/>
          <p:nvPr/>
        </p:nvPicPr>
        <p:blipFill rotWithShape="1">
          <a:blip r:embed="rId3">
            <a:alphaModFix/>
          </a:blip>
          <a:srcRect b="0" l="0" r="0" t="0"/>
          <a:stretch/>
        </p:blipFill>
        <p:spPr>
          <a:xfrm>
            <a:off x="0" y="0"/>
            <a:ext cx="18288000" cy="10287000"/>
          </a:xfrm>
          <a:prstGeom prst="rect">
            <a:avLst/>
          </a:prstGeom>
          <a:noFill/>
          <a:ln>
            <a:noFill/>
          </a:ln>
        </p:spPr>
      </p:pic>
      <p:grpSp>
        <p:nvGrpSpPr>
          <p:cNvPr id="435" name="Google Shape;435;g3fa2be30b66_0_402"/>
          <p:cNvGrpSpPr/>
          <p:nvPr/>
        </p:nvGrpSpPr>
        <p:grpSpPr>
          <a:xfrm>
            <a:off x="17640300" y="7994925"/>
            <a:ext cx="596549" cy="2063476"/>
            <a:chOff x="17640300" y="7994925"/>
            <a:chExt cx="596549" cy="2063476"/>
          </a:xfrm>
        </p:grpSpPr>
        <p:pic>
          <p:nvPicPr>
            <p:cNvPr descr="preencoded.png" id="436" name="Google Shape;436;g3fa2be30b66_0_402"/>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437" name="Google Shape;437;g3fa2be30b66_0_40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7A14"/>
                </a:buClr>
                <a:buSzPts val="2710"/>
                <a:buFont typeface="Inter"/>
                <a:buNone/>
              </a:pPr>
              <a:r>
                <a:rPr b="1" i="0" lang="en-US" sz="2710" u="none" cap="none" strike="noStrike">
                  <a:solidFill>
                    <a:srgbClr val="B97A1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438" name="Google Shape;438;g3fa2be30b66_0_402"/>
          <p:cNvSpPr/>
          <p:nvPr/>
        </p:nvSpPr>
        <p:spPr>
          <a:xfrm>
            <a:off x="11868150" y="523875"/>
            <a:ext cx="5496000" cy="26862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FFFFFF"/>
              </a:buClr>
              <a:buSzPts val="6000"/>
              <a:buFont typeface="MuseoModerno Black"/>
              <a:buNone/>
            </a:pPr>
            <a:r>
              <a:rPr b="1" i="0" lang="en-US" sz="6000" u="none" cap="none" strike="noStrike">
                <a:solidFill>
                  <a:srgbClr val="FFFFFF"/>
                </a:solidFill>
                <a:latin typeface="MuseoModerno Black"/>
                <a:ea typeface="MuseoModerno Black"/>
                <a:cs typeface="MuseoModerno Black"/>
                <a:sym typeface="MuseoModerno Black"/>
              </a:rPr>
              <a:t>A Magic Picture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43" name="Shape 443"/>
        <p:cNvGrpSpPr/>
        <p:nvPr/>
      </p:nvGrpSpPr>
      <p:grpSpPr>
        <a:xfrm>
          <a:off x="0" y="0"/>
          <a:ext cx="0" cy="0"/>
          <a:chOff x="0" y="0"/>
          <a:chExt cx="0" cy="0"/>
        </a:xfrm>
      </p:grpSpPr>
      <p:pic>
        <p:nvPicPr>
          <p:cNvPr descr="preencoded.png" id="444" name="Google Shape;444;g3fa2be30b66_0_411"/>
          <p:cNvPicPr preferRelativeResize="0"/>
          <p:nvPr/>
        </p:nvPicPr>
        <p:blipFill rotWithShape="1">
          <a:blip r:embed="rId3">
            <a:alphaModFix/>
          </a:blip>
          <a:srcRect b="0" l="0" r="0" t="0"/>
          <a:stretch/>
        </p:blipFill>
        <p:spPr>
          <a:xfrm>
            <a:off x="-4105275" y="4324350"/>
            <a:ext cx="11715750" cy="8610600"/>
          </a:xfrm>
          <a:prstGeom prst="rect">
            <a:avLst/>
          </a:prstGeom>
          <a:noFill/>
          <a:ln>
            <a:noFill/>
          </a:ln>
        </p:spPr>
      </p:pic>
      <p:pic>
        <p:nvPicPr>
          <p:cNvPr descr="preencoded.png" id="445" name="Google Shape;445;g3fa2be30b66_0_411"/>
          <p:cNvPicPr preferRelativeResize="0"/>
          <p:nvPr/>
        </p:nvPicPr>
        <p:blipFill rotWithShape="1">
          <a:blip r:embed="rId4">
            <a:alphaModFix/>
          </a:blip>
          <a:srcRect b="0" l="0" r="0" t="0"/>
          <a:stretch/>
        </p:blipFill>
        <p:spPr>
          <a:xfrm>
            <a:off x="10163175" y="-3381375"/>
            <a:ext cx="13535025" cy="9944100"/>
          </a:xfrm>
          <a:prstGeom prst="rect">
            <a:avLst/>
          </a:prstGeom>
          <a:noFill/>
          <a:ln>
            <a:noFill/>
          </a:ln>
        </p:spPr>
      </p:pic>
      <p:pic>
        <p:nvPicPr>
          <p:cNvPr descr="preencoded.png" id="446" name="Google Shape;446;g3fa2be30b66_0_411"/>
          <p:cNvPicPr preferRelativeResize="0"/>
          <p:nvPr/>
        </p:nvPicPr>
        <p:blipFill rotWithShape="1">
          <a:blip r:embed="rId5">
            <a:alphaModFix/>
          </a:blip>
          <a:srcRect b="0" l="0" r="0" t="0"/>
          <a:stretch/>
        </p:blipFill>
        <p:spPr>
          <a:xfrm rot="-10455542">
            <a:off x="12431362" y="-3988577"/>
            <a:ext cx="11715749" cy="8610600"/>
          </a:xfrm>
          <a:prstGeom prst="rect">
            <a:avLst/>
          </a:prstGeom>
          <a:noFill/>
          <a:ln>
            <a:noFill/>
          </a:ln>
        </p:spPr>
      </p:pic>
      <p:pic>
        <p:nvPicPr>
          <p:cNvPr descr="preencoded.png" id="447" name="Google Shape;447;g3fa2be30b66_0_411"/>
          <p:cNvPicPr preferRelativeResize="0"/>
          <p:nvPr/>
        </p:nvPicPr>
        <p:blipFill rotWithShape="1">
          <a:blip r:embed="rId6">
            <a:alphaModFix/>
          </a:blip>
          <a:srcRect b="0" l="0" r="0" t="0"/>
          <a:stretch/>
        </p:blipFill>
        <p:spPr>
          <a:xfrm>
            <a:off x="561975" y="533400"/>
            <a:ext cx="3107043" cy="2114550"/>
          </a:xfrm>
          <a:prstGeom prst="rect">
            <a:avLst/>
          </a:prstGeom>
          <a:noFill/>
          <a:ln>
            <a:noFill/>
          </a:ln>
        </p:spPr>
      </p:pic>
      <p:grpSp>
        <p:nvGrpSpPr>
          <p:cNvPr id="448" name="Google Shape;448;g3fa2be30b66_0_411"/>
          <p:cNvGrpSpPr/>
          <p:nvPr/>
        </p:nvGrpSpPr>
        <p:grpSpPr>
          <a:xfrm>
            <a:off x="16116300" y="9639300"/>
            <a:ext cx="2063475" cy="596550"/>
            <a:chOff x="16116300" y="9639300"/>
            <a:chExt cx="2063475" cy="596550"/>
          </a:xfrm>
        </p:grpSpPr>
        <p:pic>
          <p:nvPicPr>
            <p:cNvPr descr="preencoded.png" id="449" name="Google Shape;449;g3fa2be30b66_0_411"/>
            <p:cNvPicPr preferRelativeResize="0"/>
            <p:nvPr/>
          </p:nvPicPr>
          <p:blipFill rotWithShape="1">
            <a:blip r:embed="rId7">
              <a:alphaModFix/>
            </a:blip>
            <a:srcRect b="0" l="0" r="0" t="0"/>
            <a:stretch/>
          </p:blipFill>
          <p:spPr>
            <a:xfrm>
              <a:off x="16116300" y="9639300"/>
              <a:ext cx="533400" cy="533400"/>
            </a:xfrm>
            <a:prstGeom prst="rect">
              <a:avLst/>
            </a:prstGeom>
            <a:noFill/>
            <a:ln>
              <a:noFill/>
            </a:ln>
          </p:spPr>
        </p:pic>
        <p:sp>
          <p:nvSpPr>
            <p:cNvPr id="450" name="Google Shape;450;g3fa2be30b66_0_411"/>
            <p:cNvSpPr/>
            <p:nvPr/>
          </p:nvSpPr>
          <p:spPr>
            <a:xfrm>
              <a:off x="16716375" y="9696450"/>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7A14"/>
                </a:buClr>
                <a:buSzPts val="2710"/>
                <a:buFont typeface="Inter"/>
                <a:buNone/>
              </a:pPr>
              <a:r>
                <a:rPr b="1" i="0" lang="en-US" sz="2710" u="none" cap="none" strike="noStrike">
                  <a:solidFill>
                    <a:srgbClr val="B97A1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451" name="Google Shape;451;g3fa2be30b66_0_411"/>
          <p:cNvPicPr preferRelativeResize="0"/>
          <p:nvPr/>
        </p:nvPicPr>
        <p:blipFill rotWithShape="1">
          <a:blip r:embed="rId8">
            <a:alphaModFix/>
          </a:blip>
          <a:srcRect b="0" l="0" r="0" t="0"/>
          <a:stretch/>
        </p:blipFill>
        <p:spPr>
          <a:xfrm>
            <a:off x="6248400" y="2543175"/>
            <a:ext cx="10858500" cy="5895975"/>
          </a:xfrm>
          <a:prstGeom prst="rect">
            <a:avLst/>
          </a:prstGeom>
          <a:noFill/>
          <a:ln>
            <a:noFill/>
          </a:ln>
        </p:spPr>
      </p:pic>
      <p:sp>
        <p:nvSpPr>
          <p:cNvPr id="452" name="Google Shape;452;g3fa2be30b66_0_411"/>
          <p:cNvSpPr/>
          <p:nvPr/>
        </p:nvSpPr>
        <p:spPr>
          <a:xfrm>
            <a:off x="3819525" y="895350"/>
            <a:ext cx="10658400" cy="1476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53728F"/>
              </a:buClr>
              <a:buSzPts val="6000"/>
              <a:buFont typeface="MuseoModerno Black"/>
              <a:buNone/>
            </a:pPr>
            <a:r>
              <a:rPr b="1" i="0" lang="en-US" sz="6000" u="none" cap="none" strike="noStrike">
                <a:solidFill>
                  <a:srgbClr val="53728F"/>
                </a:solidFill>
                <a:latin typeface="MuseoModerno Black"/>
                <a:ea typeface="MuseoModerno Black"/>
                <a:cs typeface="MuseoModerno Black"/>
                <a:sym typeface="MuseoModerno Black"/>
              </a:rPr>
              <a:t>Fantasy Realm at a Glance</a:t>
            </a:r>
            <a:endParaRPr b="0" i="0" sz="6000" u="none" cap="none" strike="noStrike">
              <a:solidFill>
                <a:schemeClr val="dk1"/>
              </a:solidFill>
              <a:latin typeface="Calibri"/>
              <a:ea typeface="Calibri"/>
              <a:cs typeface="Calibri"/>
              <a:sym typeface="Calibri"/>
            </a:endParaRPr>
          </a:p>
        </p:txBody>
      </p:sp>
      <p:grpSp>
        <p:nvGrpSpPr>
          <p:cNvPr id="453" name="Google Shape;453;g3fa2be30b66_0_411"/>
          <p:cNvGrpSpPr/>
          <p:nvPr/>
        </p:nvGrpSpPr>
        <p:grpSpPr>
          <a:xfrm>
            <a:off x="1466850" y="3267075"/>
            <a:ext cx="4425300" cy="1821300"/>
            <a:chOff x="1466850" y="3267075"/>
            <a:chExt cx="4425300" cy="1821300"/>
          </a:xfrm>
        </p:grpSpPr>
        <p:sp>
          <p:nvSpPr>
            <p:cNvPr id="454" name="Google Shape;454;g3fa2be30b66_0_411"/>
            <p:cNvSpPr/>
            <p:nvPr/>
          </p:nvSpPr>
          <p:spPr>
            <a:xfrm>
              <a:off x="1466850" y="3267075"/>
              <a:ext cx="4425300" cy="883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useoModerno Black"/>
                <a:buNone/>
              </a:pPr>
              <a:r>
                <a:rPr b="1" i="0" lang="en-US" sz="3600" u="none" cap="none" strike="noStrike">
                  <a:solidFill>
                    <a:srgbClr val="0E0E0E"/>
                  </a:solidFill>
                  <a:latin typeface="MuseoModerno Black"/>
                  <a:ea typeface="MuseoModerno Black"/>
                  <a:cs typeface="MuseoModerno Black"/>
                  <a:sym typeface="MuseoModerno Black"/>
                </a:rPr>
                <a:t>The Forest</a:t>
              </a:r>
              <a:endParaRPr b="0" i="0" sz="3600" u="none" cap="none" strike="noStrike">
                <a:solidFill>
                  <a:schemeClr val="dk1"/>
                </a:solidFill>
                <a:latin typeface="Calibri"/>
                <a:ea typeface="Calibri"/>
                <a:cs typeface="Calibri"/>
                <a:sym typeface="Calibri"/>
              </a:endParaRPr>
            </a:p>
          </p:txBody>
        </p:sp>
        <p:sp>
          <p:nvSpPr>
            <p:cNvPr id="455" name="Google Shape;455;g3fa2be30b66_0_411"/>
            <p:cNvSpPr/>
            <p:nvPr/>
          </p:nvSpPr>
          <p:spPr>
            <a:xfrm>
              <a:off x="1466850" y="4067175"/>
              <a:ext cx="4394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magical forest filled with animals and creatures.</a:t>
              </a:r>
              <a:endParaRPr b="0" i="0" sz="2400" u="none" cap="none" strike="noStrike">
                <a:solidFill>
                  <a:schemeClr val="dk1"/>
                </a:solidFill>
                <a:latin typeface="Calibri"/>
                <a:ea typeface="Calibri"/>
                <a:cs typeface="Calibri"/>
                <a:sym typeface="Calibri"/>
              </a:endParaRPr>
            </a:p>
          </p:txBody>
        </p:sp>
      </p:grpSp>
      <p:grpSp>
        <p:nvGrpSpPr>
          <p:cNvPr id="456" name="Google Shape;456;g3fa2be30b66_0_411"/>
          <p:cNvGrpSpPr/>
          <p:nvPr/>
        </p:nvGrpSpPr>
        <p:grpSpPr>
          <a:xfrm>
            <a:off x="1466850" y="5286375"/>
            <a:ext cx="4425300" cy="1821300"/>
            <a:chOff x="1466850" y="5286375"/>
            <a:chExt cx="4425300" cy="1821300"/>
          </a:xfrm>
        </p:grpSpPr>
        <p:sp>
          <p:nvSpPr>
            <p:cNvPr id="457" name="Google Shape;457;g3fa2be30b66_0_411"/>
            <p:cNvSpPr/>
            <p:nvPr/>
          </p:nvSpPr>
          <p:spPr>
            <a:xfrm>
              <a:off x="1466850" y="5286375"/>
              <a:ext cx="4425300" cy="883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useoModerno Black"/>
                <a:buNone/>
              </a:pPr>
              <a:r>
                <a:rPr b="1" i="0" lang="en-US" sz="3600" u="none" cap="none" strike="noStrike">
                  <a:solidFill>
                    <a:srgbClr val="0E0E0E"/>
                  </a:solidFill>
                  <a:latin typeface="MuseoModerno Black"/>
                  <a:ea typeface="MuseoModerno Black"/>
                  <a:cs typeface="MuseoModerno Black"/>
                  <a:sym typeface="MuseoModerno Black"/>
                </a:rPr>
                <a:t>The Caves</a:t>
              </a:r>
              <a:endParaRPr b="0" i="0" sz="3600" u="none" cap="none" strike="noStrike">
                <a:solidFill>
                  <a:schemeClr val="dk1"/>
                </a:solidFill>
                <a:latin typeface="Calibri"/>
                <a:ea typeface="Calibri"/>
                <a:cs typeface="Calibri"/>
                <a:sym typeface="Calibri"/>
              </a:endParaRPr>
            </a:p>
          </p:txBody>
        </p:sp>
        <p:sp>
          <p:nvSpPr>
            <p:cNvPr id="458" name="Google Shape;458;g3fa2be30b66_0_411"/>
            <p:cNvSpPr/>
            <p:nvPr/>
          </p:nvSpPr>
          <p:spPr>
            <a:xfrm>
              <a:off x="1466850" y="6086475"/>
              <a:ext cx="4394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network of underground caves filled with crystals.</a:t>
              </a:r>
              <a:endParaRPr b="0" i="0" sz="2400" u="none" cap="none" strike="noStrike">
                <a:solidFill>
                  <a:schemeClr val="dk1"/>
                </a:solidFill>
                <a:latin typeface="Calibri"/>
                <a:ea typeface="Calibri"/>
                <a:cs typeface="Calibri"/>
                <a:sym typeface="Calibri"/>
              </a:endParaRPr>
            </a:p>
          </p:txBody>
        </p:sp>
      </p:grpSp>
      <p:grpSp>
        <p:nvGrpSpPr>
          <p:cNvPr id="459" name="Google Shape;459;g3fa2be30b66_0_411"/>
          <p:cNvGrpSpPr/>
          <p:nvPr/>
        </p:nvGrpSpPr>
        <p:grpSpPr>
          <a:xfrm>
            <a:off x="1466850" y="7305675"/>
            <a:ext cx="4425300" cy="1821300"/>
            <a:chOff x="1466850" y="7305675"/>
            <a:chExt cx="4425300" cy="1821300"/>
          </a:xfrm>
        </p:grpSpPr>
        <p:sp>
          <p:nvSpPr>
            <p:cNvPr id="460" name="Google Shape;460;g3fa2be30b66_0_411"/>
            <p:cNvSpPr/>
            <p:nvPr/>
          </p:nvSpPr>
          <p:spPr>
            <a:xfrm>
              <a:off x="1466850" y="7305675"/>
              <a:ext cx="4425300" cy="883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useoModerno Black"/>
                <a:buNone/>
              </a:pPr>
              <a:r>
                <a:rPr b="1" i="0" lang="en-US" sz="3600" u="none" cap="none" strike="noStrike">
                  <a:solidFill>
                    <a:srgbClr val="0E0E0E"/>
                  </a:solidFill>
                  <a:latin typeface="MuseoModerno Black"/>
                  <a:ea typeface="MuseoModerno Black"/>
                  <a:cs typeface="MuseoModerno Black"/>
                  <a:sym typeface="MuseoModerno Black"/>
                </a:rPr>
                <a:t>The Lair</a:t>
              </a:r>
              <a:endParaRPr b="0" i="0" sz="3600" u="none" cap="none" strike="noStrike">
                <a:solidFill>
                  <a:schemeClr val="dk1"/>
                </a:solidFill>
                <a:latin typeface="Calibri"/>
                <a:ea typeface="Calibri"/>
                <a:cs typeface="Calibri"/>
                <a:sym typeface="Calibri"/>
              </a:endParaRPr>
            </a:p>
          </p:txBody>
        </p:sp>
        <p:sp>
          <p:nvSpPr>
            <p:cNvPr id="461" name="Google Shape;461;g3fa2be30b66_0_411"/>
            <p:cNvSpPr/>
            <p:nvPr/>
          </p:nvSpPr>
          <p:spPr>
            <a:xfrm>
              <a:off x="1466850" y="8105775"/>
              <a:ext cx="4394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dangerous place where dragons reside.</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66" name="Shape 466"/>
        <p:cNvGrpSpPr/>
        <p:nvPr/>
      </p:nvGrpSpPr>
      <p:grpSpPr>
        <a:xfrm>
          <a:off x="0" y="0"/>
          <a:ext cx="0" cy="0"/>
          <a:chOff x="0" y="0"/>
          <a:chExt cx="0" cy="0"/>
        </a:xfrm>
      </p:grpSpPr>
      <p:pic>
        <p:nvPicPr>
          <p:cNvPr descr="preencoded.png" id="467" name="Google Shape;467;g3fa2be30b66_0_433"/>
          <p:cNvPicPr preferRelativeResize="0"/>
          <p:nvPr/>
        </p:nvPicPr>
        <p:blipFill rotWithShape="1">
          <a:blip r:embed="rId3">
            <a:alphaModFix/>
          </a:blip>
          <a:srcRect b="0" l="0" r="0" t="0"/>
          <a:stretch/>
        </p:blipFill>
        <p:spPr>
          <a:xfrm>
            <a:off x="-7267575" y="0"/>
            <a:ext cx="12030075" cy="11010900"/>
          </a:xfrm>
          <a:prstGeom prst="rect">
            <a:avLst/>
          </a:prstGeom>
          <a:noFill/>
          <a:ln>
            <a:noFill/>
          </a:ln>
        </p:spPr>
      </p:pic>
      <p:pic>
        <p:nvPicPr>
          <p:cNvPr descr="preencoded.png" id="468" name="Google Shape;468;g3fa2be30b66_0_433"/>
          <p:cNvPicPr preferRelativeResize="0"/>
          <p:nvPr/>
        </p:nvPicPr>
        <p:blipFill rotWithShape="1">
          <a:blip r:embed="rId4">
            <a:alphaModFix/>
          </a:blip>
          <a:srcRect b="0" l="0" r="0" t="0"/>
          <a:stretch/>
        </p:blipFill>
        <p:spPr>
          <a:xfrm>
            <a:off x="11049000" y="0"/>
            <a:ext cx="12030075" cy="11010900"/>
          </a:xfrm>
          <a:prstGeom prst="rect">
            <a:avLst/>
          </a:prstGeom>
          <a:noFill/>
          <a:ln>
            <a:noFill/>
          </a:ln>
        </p:spPr>
      </p:pic>
      <p:pic>
        <p:nvPicPr>
          <p:cNvPr descr="preencoded.png" id="469" name="Google Shape;469;g3fa2be30b66_0_433"/>
          <p:cNvPicPr preferRelativeResize="0"/>
          <p:nvPr/>
        </p:nvPicPr>
        <p:blipFill rotWithShape="1">
          <a:blip r:embed="rId5">
            <a:alphaModFix/>
          </a:blip>
          <a:srcRect b="0" l="0" r="0" t="0"/>
          <a:stretch/>
        </p:blipFill>
        <p:spPr>
          <a:xfrm rot="-3600000">
            <a:off x="-5543551" y="2133594"/>
            <a:ext cx="12030076" cy="11010901"/>
          </a:xfrm>
          <a:prstGeom prst="rect">
            <a:avLst/>
          </a:prstGeom>
          <a:noFill/>
          <a:ln>
            <a:noFill/>
          </a:ln>
        </p:spPr>
      </p:pic>
      <p:pic>
        <p:nvPicPr>
          <p:cNvPr descr="preencoded.png" id="470" name="Google Shape;470;g3fa2be30b66_0_433"/>
          <p:cNvPicPr preferRelativeResize="0"/>
          <p:nvPr/>
        </p:nvPicPr>
        <p:blipFill rotWithShape="1">
          <a:blip r:embed="rId6">
            <a:alphaModFix/>
          </a:blip>
          <a:srcRect b="0" l="0" r="0" t="0"/>
          <a:stretch/>
        </p:blipFill>
        <p:spPr>
          <a:xfrm>
            <a:off x="13630275" y="7362825"/>
            <a:ext cx="2956309" cy="2114550"/>
          </a:xfrm>
          <a:prstGeom prst="rect">
            <a:avLst/>
          </a:prstGeom>
          <a:noFill/>
          <a:ln>
            <a:noFill/>
          </a:ln>
        </p:spPr>
      </p:pic>
      <p:grpSp>
        <p:nvGrpSpPr>
          <p:cNvPr id="471" name="Google Shape;471;g3fa2be30b66_0_433"/>
          <p:cNvGrpSpPr/>
          <p:nvPr/>
        </p:nvGrpSpPr>
        <p:grpSpPr>
          <a:xfrm>
            <a:off x="17640300" y="7994925"/>
            <a:ext cx="596549" cy="2063476"/>
            <a:chOff x="17640300" y="7994925"/>
            <a:chExt cx="596549" cy="2063476"/>
          </a:xfrm>
        </p:grpSpPr>
        <p:pic>
          <p:nvPicPr>
            <p:cNvPr descr="preencoded.png" id="472" name="Google Shape;472;g3fa2be30b66_0_433"/>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473" name="Google Shape;473;g3fa2be30b66_0_43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7A14"/>
                </a:buClr>
                <a:buSzPts val="2710"/>
                <a:buFont typeface="Inter"/>
                <a:buNone/>
              </a:pPr>
              <a:r>
                <a:rPr b="1" i="0" lang="en-US" sz="2710" u="none" cap="none" strike="noStrike">
                  <a:solidFill>
                    <a:srgbClr val="B97A1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74" name="Google Shape;474;g3fa2be30b66_0_433"/>
          <p:cNvGrpSpPr/>
          <p:nvPr/>
        </p:nvGrpSpPr>
        <p:grpSpPr>
          <a:xfrm>
            <a:off x="571500" y="1514475"/>
            <a:ext cx="17154600" cy="8480940"/>
            <a:chOff x="571500" y="1514475"/>
            <a:chExt cx="17154600" cy="8480940"/>
          </a:xfrm>
        </p:grpSpPr>
        <p:sp>
          <p:nvSpPr>
            <p:cNvPr id="475" name="Google Shape;475;g3fa2be30b66_0_433"/>
            <p:cNvSpPr/>
            <p:nvPr/>
          </p:nvSpPr>
          <p:spPr>
            <a:xfrm>
              <a:off x="2676525" y="1514475"/>
              <a:ext cx="2133600" cy="952500"/>
            </a:xfrm>
            <a:prstGeom prst="rect">
              <a:avLst/>
            </a:prstGeom>
            <a:solidFill>
              <a:srgbClr val="B97A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g3fa2be30b66_0_433"/>
            <p:cNvSpPr/>
            <p:nvPr/>
          </p:nvSpPr>
          <p:spPr>
            <a:xfrm>
              <a:off x="4829175" y="1514475"/>
              <a:ext cx="2133600" cy="952500"/>
            </a:xfrm>
            <a:prstGeom prst="rect">
              <a:avLst/>
            </a:prstGeom>
            <a:solidFill>
              <a:srgbClr val="B97A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g3fa2be30b66_0_433"/>
            <p:cNvSpPr/>
            <p:nvPr/>
          </p:nvSpPr>
          <p:spPr>
            <a:xfrm>
              <a:off x="6981825" y="1514475"/>
              <a:ext cx="2133600" cy="952500"/>
            </a:xfrm>
            <a:prstGeom prst="rect">
              <a:avLst/>
            </a:prstGeom>
            <a:solidFill>
              <a:srgbClr val="B97A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g3fa2be30b66_0_433"/>
            <p:cNvSpPr/>
            <p:nvPr/>
          </p:nvSpPr>
          <p:spPr>
            <a:xfrm>
              <a:off x="9134475" y="1514475"/>
              <a:ext cx="2133600" cy="952500"/>
            </a:xfrm>
            <a:prstGeom prst="rect">
              <a:avLst/>
            </a:prstGeom>
            <a:solidFill>
              <a:srgbClr val="B97A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g3fa2be30b66_0_433"/>
            <p:cNvSpPr/>
            <p:nvPr/>
          </p:nvSpPr>
          <p:spPr>
            <a:xfrm>
              <a:off x="11287125" y="1514475"/>
              <a:ext cx="2133600" cy="952500"/>
            </a:xfrm>
            <a:prstGeom prst="rect">
              <a:avLst/>
            </a:prstGeom>
            <a:solidFill>
              <a:srgbClr val="B97A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g3fa2be30b66_0_433"/>
            <p:cNvSpPr/>
            <p:nvPr/>
          </p:nvSpPr>
          <p:spPr>
            <a:xfrm>
              <a:off x="13439775" y="1514475"/>
              <a:ext cx="2133600" cy="952500"/>
            </a:xfrm>
            <a:prstGeom prst="rect">
              <a:avLst/>
            </a:prstGeom>
            <a:solidFill>
              <a:srgbClr val="B97A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g3fa2be30b66_0_433"/>
            <p:cNvSpPr/>
            <p:nvPr/>
          </p:nvSpPr>
          <p:spPr>
            <a:xfrm>
              <a:off x="15592425" y="1514475"/>
              <a:ext cx="2133600" cy="952500"/>
            </a:xfrm>
            <a:prstGeom prst="rect">
              <a:avLst/>
            </a:prstGeom>
            <a:solidFill>
              <a:srgbClr val="B97A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82" name="Google Shape;482;g3fa2be30b66_0_433"/>
            <p:cNvCxnSpPr/>
            <p:nvPr/>
          </p:nvCxnSpPr>
          <p:spPr>
            <a:xfrm rot="1924">
              <a:off x="571499" y="3548100"/>
              <a:ext cx="17154603" cy="0"/>
            </a:xfrm>
            <a:prstGeom prst="straightConnector1">
              <a:avLst/>
            </a:prstGeom>
            <a:noFill/>
            <a:ln cap="flat" cmpd="sng" w="9525">
              <a:solidFill>
                <a:srgbClr val="4D4D4D"/>
              </a:solidFill>
              <a:prstDash val="solid"/>
              <a:round/>
              <a:headEnd len="sm" w="sm" type="none"/>
              <a:tailEnd len="sm" w="sm" type="none"/>
            </a:ln>
          </p:spPr>
        </p:cxnSp>
        <p:cxnSp>
          <p:nvCxnSpPr>
            <p:cNvPr id="483" name="Google Shape;483;g3fa2be30b66_0_433"/>
            <p:cNvCxnSpPr/>
            <p:nvPr/>
          </p:nvCxnSpPr>
          <p:spPr>
            <a:xfrm rot="1924">
              <a:off x="571499" y="4881600"/>
              <a:ext cx="17154603" cy="0"/>
            </a:xfrm>
            <a:prstGeom prst="straightConnector1">
              <a:avLst/>
            </a:prstGeom>
            <a:noFill/>
            <a:ln cap="flat" cmpd="sng" w="9525">
              <a:solidFill>
                <a:srgbClr val="4D4D4D"/>
              </a:solidFill>
              <a:prstDash val="solid"/>
              <a:round/>
              <a:headEnd len="sm" w="sm" type="none"/>
              <a:tailEnd len="sm" w="sm" type="none"/>
            </a:ln>
          </p:spPr>
        </p:cxnSp>
        <p:cxnSp>
          <p:nvCxnSpPr>
            <p:cNvPr id="484" name="Google Shape;484;g3fa2be30b66_0_433"/>
            <p:cNvCxnSpPr/>
            <p:nvPr/>
          </p:nvCxnSpPr>
          <p:spPr>
            <a:xfrm rot="1924">
              <a:off x="571499" y="6215100"/>
              <a:ext cx="17154603" cy="0"/>
            </a:xfrm>
            <a:prstGeom prst="straightConnector1">
              <a:avLst/>
            </a:prstGeom>
            <a:noFill/>
            <a:ln cap="flat" cmpd="sng" w="9525">
              <a:solidFill>
                <a:srgbClr val="4D4D4D"/>
              </a:solidFill>
              <a:prstDash val="solid"/>
              <a:round/>
              <a:headEnd len="sm" w="sm" type="none"/>
              <a:tailEnd len="sm" w="sm" type="none"/>
            </a:ln>
          </p:spPr>
        </p:cxnSp>
        <p:cxnSp>
          <p:nvCxnSpPr>
            <p:cNvPr id="485" name="Google Shape;485;g3fa2be30b66_0_433"/>
            <p:cNvCxnSpPr/>
            <p:nvPr/>
          </p:nvCxnSpPr>
          <p:spPr>
            <a:xfrm rot="1924">
              <a:off x="571499" y="7548600"/>
              <a:ext cx="17154603" cy="0"/>
            </a:xfrm>
            <a:prstGeom prst="straightConnector1">
              <a:avLst/>
            </a:prstGeom>
            <a:noFill/>
            <a:ln cap="flat" cmpd="sng" w="9525">
              <a:solidFill>
                <a:srgbClr val="4D4D4D"/>
              </a:solidFill>
              <a:prstDash val="solid"/>
              <a:round/>
              <a:headEnd len="sm" w="sm" type="none"/>
              <a:tailEnd len="sm" w="sm" type="none"/>
            </a:ln>
          </p:spPr>
        </p:cxnSp>
        <p:cxnSp>
          <p:nvCxnSpPr>
            <p:cNvPr id="486" name="Google Shape;486;g3fa2be30b66_0_433"/>
            <p:cNvCxnSpPr/>
            <p:nvPr/>
          </p:nvCxnSpPr>
          <p:spPr>
            <a:xfrm rot="1924">
              <a:off x="571499" y="8882100"/>
              <a:ext cx="17154603" cy="0"/>
            </a:xfrm>
            <a:prstGeom prst="straightConnector1">
              <a:avLst/>
            </a:prstGeom>
            <a:noFill/>
            <a:ln cap="flat" cmpd="sng" w="9525">
              <a:solidFill>
                <a:srgbClr val="4D4D4D"/>
              </a:solidFill>
              <a:prstDash val="solid"/>
              <a:round/>
              <a:headEnd len="sm" w="sm" type="none"/>
              <a:tailEnd len="sm" w="sm" type="none"/>
            </a:ln>
          </p:spPr>
        </p:cxnSp>
        <p:sp>
          <p:nvSpPr>
            <p:cNvPr id="487" name="Google Shape;487;g3fa2be30b66_0_433"/>
            <p:cNvSpPr/>
            <p:nvPr/>
          </p:nvSpPr>
          <p:spPr>
            <a:xfrm>
              <a:off x="3110865" y="1628775"/>
              <a:ext cx="1264800" cy="883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3600"/>
                <a:buFont typeface="MuseoModerno Black"/>
                <a:buNone/>
              </a:pPr>
              <a:r>
                <a:rPr b="1" i="0" lang="en-US" sz="3600" u="none" cap="none" strike="noStrike">
                  <a:solidFill>
                    <a:srgbClr val="FFFFFF"/>
                  </a:solidFill>
                  <a:latin typeface="MuseoModerno Black"/>
                  <a:ea typeface="MuseoModerno Black"/>
                  <a:cs typeface="MuseoModerno Black"/>
                  <a:sym typeface="MuseoModerno Black"/>
                </a:rPr>
                <a:t>Mon</a:t>
              </a:r>
              <a:endParaRPr b="0" i="0" sz="3600" u="none" cap="none" strike="noStrike">
                <a:solidFill>
                  <a:schemeClr val="dk1"/>
                </a:solidFill>
                <a:latin typeface="Calibri"/>
                <a:ea typeface="Calibri"/>
                <a:cs typeface="Calibri"/>
                <a:sym typeface="Calibri"/>
              </a:endParaRPr>
            </a:p>
          </p:txBody>
        </p:sp>
        <p:sp>
          <p:nvSpPr>
            <p:cNvPr id="488" name="Google Shape;488;g3fa2be30b66_0_433"/>
            <p:cNvSpPr/>
            <p:nvPr/>
          </p:nvSpPr>
          <p:spPr>
            <a:xfrm>
              <a:off x="5430203" y="1628775"/>
              <a:ext cx="931500" cy="883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3600"/>
                <a:buFont typeface="MuseoModerno Black"/>
                <a:buNone/>
              </a:pPr>
              <a:r>
                <a:rPr b="1" i="0" lang="en-US" sz="3600" u="none" cap="none" strike="noStrike">
                  <a:solidFill>
                    <a:srgbClr val="FFFFFF"/>
                  </a:solidFill>
                  <a:latin typeface="MuseoModerno Black"/>
                  <a:ea typeface="MuseoModerno Black"/>
                  <a:cs typeface="MuseoModerno Black"/>
                  <a:sym typeface="MuseoModerno Black"/>
                </a:rPr>
                <a:t>Tue</a:t>
              </a:r>
              <a:endParaRPr b="0" i="0" sz="3600" u="none" cap="none" strike="noStrike">
                <a:solidFill>
                  <a:schemeClr val="dk1"/>
                </a:solidFill>
                <a:latin typeface="Calibri"/>
                <a:ea typeface="Calibri"/>
                <a:cs typeface="Calibri"/>
                <a:sym typeface="Calibri"/>
              </a:endParaRPr>
            </a:p>
          </p:txBody>
        </p:sp>
        <p:sp>
          <p:nvSpPr>
            <p:cNvPr id="489" name="Google Shape;489;g3fa2be30b66_0_433"/>
            <p:cNvSpPr/>
            <p:nvPr/>
          </p:nvSpPr>
          <p:spPr>
            <a:xfrm>
              <a:off x="7444740" y="1628775"/>
              <a:ext cx="1207800" cy="883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3600"/>
                <a:buFont typeface="MuseoModerno Black"/>
                <a:buNone/>
              </a:pPr>
              <a:r>
                <a:rPr b="1" i="0" lang="en-US" sz="3600" u="none" cap="none" strike="noStrike">
                  <a:solidFill>
                    <a:srgbClr val="FFFFFF"/>
                  </a:solidFill>
                  <a:latin typeface="MuseoModerno Black"/>
                  <a:ea typeface="MuseoModerno Black"/>
                  <a:cs typeface="MuseoModerno Black"/>
                  <a:sym typeface="MuseoModerno Black"/>
                </a:rPr>
                <a:t>Wed</a:t>
              </a:r>
              <a:endParaRPr b="0" i="0" sz="3600" u="none" cap="none" strike="noStrike">
                <a:solidFill>
                  <a:schemeClr val="dk1"/>
                </a:solidFill>
                <a:latin typeface="Calibri"/>
                <a:ea typeface="Calibri"/>
                <a:cs typeface="Calibri"/>
                <a:sym typeface="Calibri"/>
              </a:endParaRPr>
            </a:p>
          </p:txBody>
        </p:sp>
        <p:sp>
          <p:nvSpPr>
            <p:cNvPr id="490" name="Google Shape;490;g3fa2be30b66_0_433"/>
            <p:cNvSpPr/>
            <p:nvPr/>
          </p:nvSpPr>
          <p:spPr>
            <a:xfrm>
              <a:off x="9711690" y="1628775"/>
              <a:ext cx="979200" cy="883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3600"/>
                <a:buFont typeface="MuseoModerno Black"/>
                <a:buNone/>
              </a:pPr>
              <a:r>
                <a:rPr b="1" i="0" lang="en-US" sz="3600" u="none" cap="none" strike="noStrike">
                  <a:solidFill>
                    <a:srgbClr val="FFFFFF"/>
                  </a:solidFill>
                  <a:latin typeface="MuseoModerno Black"/>
                  <a:ea typeface="MuseoModerno Black"/>
                  <a:cs typeface="MuseoModerno Black"/>
                  <a:sym typeface="MuseoModerno Black"/>
                </a:rPr>
                <a:t>Thu</a:t>
              </a:r>
              <a:endParaRPr b="0" i="0" sz="3600" u="none" cap="none" strike="noStrike">
                <a:solidFill>
                  <a:schemeClr val="dk1"/>
                </a:solidFill>
                <a:latin typeface="Calibri"/>
                <a:ea typeface="Calibri"/>
                <a:cs typeface="Calibri"/>
                <a:sym typeface="Calibri"/>
              </a:endParaRPr>
            </a:p>
          </p:txBody>
        </p:sp>
        <p:sp>
          <p:nvSpPr>
            <p:cNvPr id="491" name="Google Shape;491;g3fa2be30b66_0_433"/>
            <p:cNvSpPr/>
            <p:nvPr/>
          </p:nvSpPr>
          <p:spPr>
            <a:xfrm>
              <a:off x="11988165" y="1628775"/>
              <a:ext cx="731400" cy="883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3600"/>
                <a:buFont typeface="MuseoModerno Black"/>
                <a:buNone/>
              </a:pPr>
              <a:r>
                <a:rPr b="1" i="0" lang="en-US" sz="3600" u="none" cap="none" strike="noStrike">
                  <a:solidFill>
                    <a:srgbClr val="FFFFFF"/>
                  </a:solidFill>
                  <a:latin typeface="MuseoModerno Black"/>
                  <a:ea typeface="MuseoModerno Black"/>
                  <a:cs typeface="MuseoModerno Black"/>
                  <a:sym typeface="MuseoModerno Black"/>
                </a:rPr>
                <a:t>Fri</a:t>
              </a:r>
              <a:endParaRPr b="0" i="0" sz="3600" u="none" cap="none" strike="noStrike">
                <a:solidFill>
                  <a:schemeClr val="dk1"/>
                </a:solidFill>
                <a:latin typeface="Calibri"/>
                <a:ea typeface="Calibri"/>
                <a:cs typeface="Calibri"/>
                <a:sym typeface="Calibri"/>
              </a:endParaRPr>
            </a:p>
          </p:txBody>
        </p:sp>
        <p:sp>
          <p:nvSpPr>
            <p:cNvPr id="492" name="Google Shape;492;g3fa2be30b66_0_433"/>
            <p:cNvSpPr/>
            <p:nvPr/>
          </p:nvSpPr>
          <p:spPr>
            <a:xfrm>
              <a:off x="14026515" y="1628775"/>
              <a:ext cx="960000" cy="883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3600"/>
                <a:buFont typeface="MuseoModerno Black"/>
                <a:buNone/>
              </a:pPr>
              <a:r>
                <a:rPr b="1" i="0" lang="en-US" sz="3600" u="none" cap="none" strike="noStrike">
                  <a:solidFill>
                    <a:srgbClr val="FFFFFF"/>
                  </a:solidFill>
                  <a:latin typeface="MuseoModerno Black"/>
                  <a:ea typeface="MuseoModerno Black"/>
                  <a:cs typeface="MuseoModerno Black"/>
                  <a:sym typeface="MuseoModerno Black"/>
                </a:rPr>
                <a:t>Sat</a:t>
              </a:r>
              <a:endParaRPr b="0" i="0" sz="3600" u="none" cap="none" strike="noStrike">
                <a:solidFill>
                  <a:schemeClr val="dk1"/>
                </a:solidFill>
                <a:latin typeface="Calibri"/>
                <a:ea typeface="Calibri"/>
                <a:cs typeface="Calibri"/>
                <a:sym typeface="Calibri"/>
              </a:endParaRPr>
            </a:p>
          </p:txBody>
        </p:sp>
        <p:sp>
          <p:nvSpPr>
            <p:cNvPr id="493" name="Google Shape;493;g3fa2be30b66_0_433"/>
            <p:cNvSpPr/>
            <p:nvPr/>
          </p:nvSpPr>
          <p:spPr>
            <a:xfrm>
              <a:off x="16145828" y="1628775"/>
              <a:ext cx="1026900" cy="883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3600"/>
                <a:buFont typeface="MuseoModerno Black"/>
                <a:buNone/>
              </a:pPr>
              <a:r>
                <a:rPr b="1" i="0" lang="en-US" sz="3600" u="none" cap="none" strike="noStrike">
                  <a:solidFill>
                    <a:srgbClr val="FFFFFF"/>
                  </a:solidFill>
                  <a:latin typeface="MuseoModerno Black"/>
                  <a:ea typeface="MuseoModerno Black"/>
                  <a:cs typeface="MuseoModerno Black"/>
                  <a:sym typeface="MuseoModerno Black"/>
                </a:rPr>
                <a:t>Sun</a:t>
              </a:r>
              <a:endParaRPr b="0" i="0" sz="3600" u="none" cap="none" strike="noStrike">
                <a:solidFill>
                  <a:schemeClr val="dk1"/>
                </a:solidFill>
                <a:latin typeface="Calibri"/>
                <a:ea typeface="Calibri"/>
                <a:cs typeface="Calibri"/>
                <a:sym typeface="Calibri"/>
              </a:endParaRPr>
            </a:p>
          </p:txBody>
        </p:sp>
        <p:sp>
          <p:nvSpPr>
            <p:cNvPr id="494" name="Google Shape;494;g3fa2be30b66_0_433"/>
            <p:cNvSpPr/>
            <p:nvPr/>
          </p:nvSpPr>
          <p:spPr>
            <a:xfrm>
              <a:off x="3209925" y="2657475"/>
              <a:ext cx="11544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400"/>
                <a:buFont typeface="Poppins"/>
                <a:buNone/>
              </a:pPr>
              <a:r>
                <a:rPr b="0" i="0" lang="en-US" sz="2400" u="none" cap="none" strike="noStrike">
                  <a:solidFill>
                    <a:srgbClr val="000000"/>
                  </a:solidFill>
                  <a:latin typeface="Poppins"/>
                  <a:ea typeface="Poppins"/>
                  <a:cs typeface="Poppins"/>
                  <a:sym typeface="Poppins"/>
                </a:rPr>
                <a:t>Eclipse</a:t>
              </a:r>
              <a:endParaRPr b="0" i="0" sz="2400" u="none" cap="none" strike="noStrike">
                <a:solidFill>
                  <a:schemeClr val="dk1"/>
                </a:solidFill>
                <a:latin typeface="Calibri"/>
                <a:ea typeface="Calibri"/>
                <a:cs typeface="Calibri"/>
                <a:sym typeface="Calibri"/>
              </a:endParaRPr>
            </a:p>
          </p:txBody>
        </p:sp>
        <p:sp>
          <p:nvSpPr>
            <p:cNvPr id="495" name="Google Shape;495;g3fa2be30b66_0_433"/>
            <p:cNvSpPr/>
            <p:nvPr/>
          </p:nvSpPr>
          <p:spPr>
            <a:xfrm>
              <a:off x="9744075" y="2657475"/>
              <a:ext cx="10020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400"/>
                <a:buFont typeface="Poppins"/>
                <a:buNone/>
              </a:pPr>
              <a:r>
                <a:rPr b="0" i="0" lang="en-US" sz="2400" u="none" cap="none" strike="noStrike">
                  <a:solidFill>
                    <a:srgbClr val="000000"/>
                  </a:solidFill>
                  <a:latin typeface="Poppins"/>
                  <a:ea typeface="Poppins"/>
                  <a:cs typeface="Poppins"/>
                  <a:sym typeface="Poppins"/>
                </a:rPr>
                <a:t>Quest</a:t>
              </a:r>
              <a:endParaRPr b="0" i="0" sz="2400" u="none" cap="none" strike="noStrike">
                <a:solidFill>
                  <a:schemeClr val="dk1"/>
                </a:solidFill>
                <a:latin typeface="Calibri"/>
                <a:ea typeface="Calibri"/>
                <a:cs typeface="Calibri"/>
                <a:sym typeface="Calibri"/>
              </a:endParaRPr>
            </a:p>
          </p:txBody>
        </p:sp>
        <p:sp>
          <p:nvSpPr>
            <p:cNvPr id="496" name="Google Shape;496;g3fa2be30b66_0_433"/>
            <p:cNvSpPr/>
            <p:nvPr/>
          </p:nvSpPr>
          <p:spPr>
            <a:xfrm>
              <a:off x="7429500" y="3990975"/>
              <a:ext cx="13353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400"/>
                <a:buFont typeface="Poppins"/>
                <a:buNone/>
              </a:pPr>
              <a:r>
                <a:rPr b="0" i="0" lang="en-US" sz="2400" u="none" cap="none" strike="noStrike">
                  <a:solidFill>
                    <a:srgbClr val="000000"/>
                  </a:solidFill>
                  <a:latin typeface="Poppins"/>
                  <a:ea typeface="Poppins"/>
                  <a:cs typeface="Poppins"/>
                  <a:sym typeface="Poppins"/>
                </a:rPr>
                <a:t>Disaster</a:t>
              </a:r>
              <a:endParaRPr b="0" i="0" sz="2400" u="none" cap="none" strike="noStrike">
                <a:solidFill>
                  <a:schemeClr val="dk1"/>
                </a:solidFill>
                <a:latin typeface="Calibri"/>
                <a:ea typeface="Calibri"/>
                <a:cs typeface="Calibri"/>
                <a:sym typeface="Calibri"/>
              </a:endParaRPr>
            </a:p>
          </p:txBody>
        </p:sp>
        <p:sp>
          <p:nvSpPr>
            <p:cNvPr id="497" name="Google Shape;497;g3fa2be30b66_0_433"/>
            <p:cNvSpPr/>
            <p:nvPr/>
          </p:nvSpPr>
          <p:spPr>
            <a:xfrm>
              <a:off x="11610975" y="5324475"/>
              <a:ext cx="15927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400"/>
                <a:buFont typeface="Poppins"/>
                <a:buNone/>
              </a:pPr>
              <a:r>
                <a:rPr b="0" i="0" lang="en-US" sz="2400" u="none" cap="none" strike="noStrike">
                  <a:solidFill>
                    <a:srgbClr val="000000"/>
                  </a:solidFill>
                  <a:latin typeface="Poppins"/>
                  <a:ea typeface="Poppins"/>
                  <a:cs typeface="Poppins"/>
                  <a:sym typeface="Poppins"/>
                </a:rPr>
                <a:t>Conquest</a:t>
              </a:r>
              <a:endParaRPr b="0" i="0" sz="2400" u="none" cap="none" strike="noStrike">
                <a:solidFill>
                  <a:schemeClr val="dk1"/>
                </a:solidFill>
                <a:latin typeface="Calibri"/>
                <a:ea typeface="Calibri"/>
                <a:cs typeface="Calibri"/>
                <a:sym typeface="Calibri"/>
              </a:endParaRPr>
            </a:p>
          </p:txBody>
        </p:sp>
        <p:sp>
          <p:nvSpPr>
            <p:cNvPr id="498" name="Google Shape;498;g3fa2be30b66_0_433"/>
            <p:cNvSpPr/>
            <p:nvPr/>
          </p:nvSpPr>
          <p:spPr>
            <a:xfrm>
              <a:off x="5581650" y="6657975"/>
              <a:ext cx="7257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400"/>
                <a:buFont typeface="Poppins"/>
                <a:buNone/>
              </a:pPr>
              <a:r>
                <a:rPr b="0" i="0" lang="en-US" sz="2400" u="none" cap="none" strike="noStrike">
                  <a:solidFill>
                    <a:srgbClr val="000000"/>
                  </a:solidFill>
                  <a:latin typeface="Poppins"/>
                  <a:ea typeface="Poppins"/>
                  <a:cs typeface="Poppins"/>
                  <a:sym typeface="Poppins"/>
                </a:rPr>
                <a:t>War</a:t>
              </a:r>
              <a:endParaRPr b="0" i="0" sz="2400" u="none" cap="none" strike="noStrike">
                <a:solidFill>
                  <a:schemeClr val="dk1"/>
                </a:solidFill>
                <a:latin typeface="Calibri"/>
                <a:ea typeface="Calibri"/>
                <a:cs typeface="Calibri"/>
                <a:sym typeface="Calibri"/>
              </a:endParaRPr>
            </a:p>
          </p:txBody>
        </p:sp>
        <p:sp>
          <p:nvSpPr>
            <p:cNvPr id="499" name="Google Shape;499;g3fa2be30b66_0_433"/>
            <p:cNvSpPr/>
            <p:nvPr/>
          </p:nvSpPr>
          <p:spPr>
            <a:xfrm>
              <a:off x="13820775" y="7991475"/>
              <a:ext cx="1583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400"/>
                <a:buFont typeface="Poppins"/>
                <a:buNone/>
              </a:pPr>
              <a:r>
                <a:rPr b="0" i="0" lang="en-US" sz="2400" u="none" cap="none" strike="noStrike">
                  <a:solidFill>
                    <a:srgbClr val="000000"/>
                  </a:solidFill>
                  <a:latin typeface="Poppins"/>
                  <a:ea typeface="Poppins"/>
                  <a:cs typeface="Poppins"/>
                  <a:sym typeface="Poppins"/>
                </a:rPr>
                <a:t>Discovery</a:t>
              </a:r>
              <a:endParaRPr b="0" i="0" sz="2400" u="none" cap="none" strike="noStrike">
                <a:solidFill>
                  <a:schemeClr val="dk1"/>
                </a:solidFill>
                <a:latin typeface="Calibri"/>
                <a:ea typeface="Calibri"/>
                <a:cs typeface="Calibri"/>
                <a:sym typeface="Calibri"/>
              </a:endParaRPr>
            </a:p>
          </p:txBody>
        </p:sp>
        <p:sp>
          <p:nvSpPr>
            <p:cNvPr id="500" name="Google Shape;500;g3fa2be30b66_0_433"/>
            <p:cNvSpPr/>
            <p:nvPr/>
          </p:nvSpPr>
          <p:spPr>
            <a:xfrm>
              <a:off x="9572625" y="9324975"/>
              <a:ext cx="13830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400"/>
                <a:buFont typeface="Poppins"/>
                <a:buNone/>
              </a:pPr>
              <a:r>
                <a:rPr b="0" i="0" lang="en-US" sz="2400" u="none" cap="none" strike="noStrike">
                  <a:solidFill>
                    <a:srgbClr val="000000"/>
                  </a:solidFill>
                  <a:latin typeface="Poppins"/>
                  <a:ea typeface="Poppins"/>
                  <a:cs typeface="Poppins"/>
                  <a:sym typeface="Poppins"/>
                </a:rPr>
                <a:t>Invasion</a:t>
              </a:r>
              <a:endParaRPr b="0" i="0" sz="2400" u="none" cap="none" strike="noStrike">
                <a:solidFill>
                  <a:schemeClr val="dk1"/>
                </a:solidFill>
                <a:latin typeface="Calibri"/>
                <a:ea typeface="Calibri"/>
                <a:cs typeface="Calibri"/>
                <a:sym typeface="Calibri"/>
              </a:endParaRPr>
            </a:p>
          </p:txBody>
        </p:sp>
        <p:sp>
          <p:nvSpPr>
            <p:cNvPr id="501" name="Google Shape;501;g3fa2be30b66_0_433"/>
            <p:cNvSpPr/>
            <p:nvPr/>
          </p:nvSpPr>
          <p:spPr>
            <a:xfrm>
              <a:off x="3133725" y="9324975"/>
              <a:ext cx="12687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400"/>
                <a:buFont typeface="Poppins"/>
                <a:buNone/>
              </a:pPr>
              <a:r>
                <a:rPr b="0" i="0" lang="en-US" sz="2400" u="none" cap="none" strike="noStrike">
                  <a:solidFill>
                    <a:srgbClr val="000000"/>
                  </a:solidFill>
                  <a:latin typeface="Poppins"/>
                  <a:ea typeface="Poppins"/>
                  <a:cs typeface="Poppins"/>
                  <a:sym typeface="Poppins"/>
                </a:rPr>
                <a:t>Intrigue</a:t>
              </a:r>
              <a:endParaRPr b="0" i="0" sz="2400" u="none" cap="none" strike="noStrike">
                <a:solidFill>
                  <a:schemeClr val="dk1"/>
                </a:solidFill>
                <a:latin typeface="Calibri"/>
                <a:ea typeface="Calibri"/>
                <a:cs typeface="Calibri"/>
                <a:sym typeface="Calibri"/>
              </a:endParaRPr>
            </a:p>
          </p:txBody>
        </p:sp>
        <p:sp>
          <p:nvSpPr>
            <p:cNvPr id="502" name="Google Shape;502;g3fa2be30b66_0_433"/>
            <p:cNvSpPr/>
            <p:nvPr/>
          </p:nvSpPr>
          <p:spPr>
            <a:xfrm>
              <a:off x="16087725" y="6657975"/>
              <a:ext cx="12498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400"/>
                <a:buFont typeface="Poppins"/>
                <a:buNone/>
              </a:pPr>
              <a:r>
                <a:rPr b="0" i="0" lang="en-US" sz="2400" u="none" cap="none" strike="noStrike">
                  <a:solidFill>
                    <a:srgbClr val="000000"/>
                  </a:solidFill>
                  <a:latin typeface="Poppins"/>
                  <a:ea typeface="Poppins"/>
                  <a:cs typeface="Poppins"/>
                  <a:sym typeface="Poppins"/>
                </a:rPr>
                <a:t>Festival</a:t>
              </a:r>
              <a:endParaRPr b="0" i="0" sz="2400" u="none" cap="none" strike="noStrike">
                <a:solidFill>
                  <a:schemeClr val="dk1"/>
                </a:solidFill>
                <a:latin typeface="Calibri"/>
                <a:ea typeface="Calibri"/>
                <a:cs typeface="Calibri"/>
                <a:sym typeface="Calibri"/>
              </a:endParaRPr>
            </a:p>
          </p:txBody>
        </p:sp>
        <p:sp>
          <p:nvSpPr>
            <p:cNvPr id="503" name="Google Shape;503;g3fa2be30b66_0_433"/>
            <p:cNvSpPr/>
            <p:nvPr/>
          </p:nvSpPr>
          <p:spPr>
            <a:xfrm>
              <a:off x="571500" y="2444115"/>
              <a:ext cx="1446000" cy="883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0E0E"/>
                </a:buClr>
                <a:buSzPts val="3600"/>
                <a:buFont typeface="MuseoModerno Black"/>
                <a:buNone/>
              </a:pPr>
              <a:r>
                <a:rPr b="1" i="0" lang="en-US" sz="3600" u="none" cap="none" strike="noStrike">
                  <a:solidFill>
                    <a:srgbClr val="0E0E0E"/>
                  </a:solidFill>
                  <a:latin typeface="MuseoModerno Black"/>
                  <a:ea typeface="MuseoModerno Black"/>
                  <a:cs typeface="MuseoModerno Black"/>
                  <a:sym typeface="MuseoModerno Black"/>
                </a:rPr>
                <a:t>07:00</a:t>
              </a:r>
              <a:endParaRPr b="0" i="0" sz="3600" u="none" cap="none" strike="noStrike">
                <a:solidFill>
                  <a:schemeClr val="dk1"/>
                </a:solidFill>
                <a:latin typeface="Calibri"/>
                <a:ea typeface="Calibri"/>
                <a:cs typeface="Calibri"/>
                <a:sym typeface="Calibri"/>
              </a:endParaRPr>
            </a:p>
          </p:txBody>
        </p:sp>
        <p:sp>
          <p:nvSpPr>
            <p:cNvPr id="504" name="Google Shape;504;g3fa2be30b66_0_433"/>
            <p:cNvSpPr/>
            <p:nvPr/>
          </p:nvSpPr>
          <p:spPr>
            <a:xfrm>
              <a:off x="571500" y="3777615"/>
              <a:ext cx="1484100" cy="883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0E0E"/>
                </a:buClr>
                <a:buSzPts val="3600"/>
                <a:buFont typeface="MuseoModerno Black"/>
                <a:buNone/>
              </a:pPr>
              <a:r>
                <a:rPr b="1" i="0" lang="en-US" sz="3600" u="none" cap="none" strike="noStrike">
                  <a:solidFill>
                    <a:srgbClr val="0E0E0E"/>
                  </a:solidFill>
                  <a:latin typeface="MuseoModerno Black"/>
                  <a:ea typeface="MuseoModerno Black"/>
                  <a:cs typeface="MuseoModerno Black"/>
                  <a:sym typeface="MuseoModerno Black"/>
                </a:rPr>
                <a:t>09:00</a:t>
              </a:r>
              <a:endParaRPr b="0" i="0" sz="3600" u="none" cap="none" strike="noStrike">
                <a:solidFill>
                  <a:schemeClr val="dk1"/>
                </a:solidFill>
                <a:latin typeface="Calibri"/>
                <a:ea typeface="Calibri"/>
                <a:cs typeface="Calibri"/>
                <a:sym typeface="Calibri"/>
              </a:endParaRPr>
            </a:p>
          </p:txBody>
        </p:sp>
        <p:sp>
          <p:nvSpPr>
            <p:cNvPr id="505" name="Google Shape;505;g3fa2be30b66_0_433"/>
            <p:cNvSpPr/>
            <p:nvPr/>
          </p:nvSpPr>
          <p:spPr>
            <a:xfrm>
              <a:off x="571500" y="5111115"/>
              <a:ext cx="1350600" cy="883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0E0E"/>
                </a:buClr>
                <a:buSzPts val="3600"/>
                <a:buFont typeface="MuseoModerno Black"/>
                <a:buNone/>
              </a:pPr>
              <a:r>
                <a:rPr b="1" i="0" lang="en-US" sz="3600" u="none" cap="none" strike="noStrike">
                  <a:solidFill>
                    <a:srgbClr val="0E0E0E"/>
                  </a:solidFill>
                  <a:latin typeface="MuseoModerno Black"/>
                  <a:ea typeface="MuseoModerno Black"/>
                  <a:cs typeface="MuseoModerno Black"/>
                  <a:sym typeface="MuseoModerno Black"/>
                </a:rPr>
                <a:t>11:00</a:t>
              </a:r>
              <a:endParaRPr b="0" i="0" sz="3600" u="none" cap="none" strike="noStrike">
                <a:solidFill>
                  <a:schemeClr val="dk1"/>
                </a:solidFill>
                <a:latin typeface="Calibri"/>
                <a:ea typeface="Calibri"/>
                <a:cs typeface="Calibri"/>
                <a:sym typeface="Calibri"/>
              </a:endParaRPr>
            </a:p>
          </p:txBody>
        </p:sp>
        <p:sp>
          <p:nvSpPr>
            <p:cNvPr id="506" name="Google Shape;506;g3fa2be30b66_0_433"/>
            <p:cNvSpPr/>
            <p:nvPr/>
          </p:nvSpPr>
          <p:spPr>
            <a:xfrm>
              <a:off x="571500" y="6444615"/>
              <a:ext cx="1379100" cy="883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0E0E"/>
                </a:buClr>
                <a:buSzPts val="3600"/>
                <a:buFont typeface="MuseoModerno Black"/>
                <a:buNone/>
              </a:pPr>
              <a:r>
                <a:rPr b="1" i="0" lang="en-US" sz="3600" u="none" cap="none" strike="noStrike">
                  <a:solidFill>
                    <a:srgbClr val="0E0E0E"/>
                  </a:solidFill>
                  <a:latin typeface="MuseoModerno Black"/>
                  <a:ea typeface="MuseoModerno Black"/>
                  <a:cs typeface="MuseoModerno Black"/>
                  <a:sym typeface="MuseoModerno Black"/>
                </a:rPr>
                <a:t>13:00</a:t>
              </a:r>
              <a:endParaRPr b="0" i="0" sz="3600" u="none" cap="none" strike="noStrike">
                <a:solidFill>
                  <a:schemeClr val="dk1"/>
                </a:solidFill>
                <a:latin typeface="Calibri"/>
                <a:ea typeface="Calibri"/>
                <a:cs typeface="Calibri"/>
                <a:sym typeface="Calibri"/>
              </a:endParaRPr>
            </a:p>
          </p:txBody>
        </p:sp>
        <p:sp>
          <p:nvSpPr>
            <p:cNvPr id="507" name="Google Shape;507;g3fa2be30b66_0_433"/>
            <p:cNvSpPr/>
            <p:nvPr/>
          </p:nvSpPr>
          <p:spPr>
            <a:xfrm>
              <a:off x="571500" y="7778115"/>
              <a:ext cx="1388700" cy="883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0E0E"/>
                </a:buClr>
                <a:buSzPts val="3600"/>
                <a:buFont typeface="MuseoModerno Black"/>
                <a:buNone/>
              </a:pPr>
              <a:r>
                <a:rPr b="1" i="0" lang="en-US" sz="3600" u="none" cap="none" strike="noStrike">
                  <a:solidFill>
                    <a:srgbClr val="0E0E0E"/>
                  </a:solidFill>
                  <a:latin typeface="MuseoModerno Black"/>
                  <a:ea typeface="MuseoModerno Black"/>
                  <a:cs typeface="MuseoModerno Black"/>
                  <a:sym typeface="MuseoModerno Black"/>
                </a:rPr>
                <a:t>15:00</a:t>
              </a:r>
              <a:endParaRPr b="0" i="0" sz="3600" u="none" cap="none" strike="noStrike">
                <a:solidFill>
                  <a:schemeClr val="dk1"/>
                </a:solidFill>
                <a:latin typeface="Calibri"/>
                <a:ea typeface="Calibri"/>
                <a:cs typeface="Calibri"/>
                <a:sym typeface="Calibri"/>
              </a:endParaRPr>
            </a:p>
          </p:txBody>
        </p:sp>
        <p:sp>
          <p:nvSpPr>
            <p:cNvPr id="508" name="Google Shape;508;g3fa2be30b66_0_433"/>
            <p:cNvSpPr/>
            <p:nvPr/>
          </p:nvSpPr>
          <p:spPr>
            <a:xfrm>
              <a:off x="571500" y="9111615"/>
              <a:ext cx="1369800" cy="883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0E0E"/>
                </a:buClr>
                <a:buSzPts val="3600"/>
                <a:buFont typeface="MuseoModerno Black"/>
                <a:buNone/>
              </a:pPr>
              <a:r>
                <a:rPr b="1" i="0" lang="en-US" sz="3600" u="none" cap="none" strike="noStrike">
                  <a:solidFill>
                    <a:srgbClr val="0E0E0E"/>
                  </a:solidFill>
                  <a:latin typeface="MuseoModerno Black"/>
                  <a:ea typeface="MuseoModerno Black"/>
                  <a:cs typeface="MuseoModerno Black"/>
                  <a:sym typeface="MuseoModerno Black"/>
                </a:rPr>
                <a:t>17:00</a:t>
              </a:r>
              <a:endParaRPr b="0" i="0" sz="3600" u="none" cap="none" strike="noStrike">
                <a:solidFill>
                  <a:schemeClr val="dk1"/>
                </a:solidFill>
                <a:latin typeface="Calibri"/>
                <a:ea typeface="Calibri"/>
                <a:cs typeface="Calibri"/>
                <a:sym typeface="Calibri"/>
              </a:endParaRPr>
            </a:p>
          </p:txBody>
        </p:sp>
      </p:grpSp>
      <p:sp>
        <p:nvSpPr>
          <p:cNvPr id="509" name="Google Shape;509;g3fa2be30b66_0_433"/>
          <p:cNvSpPr/>
          <p:nvPr/>
        </p:nvSpPr>
        <p:spPr>
          <a:xfrm>
            <a:off x="4591050" y="285750"/>
            <a:ext cx="9105900" cy="1476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53728F"/>
              </a:buClr>
              <a:buSzPts val="6000"/>
              <a:buFont typeface="MuseoModerno Black"/>
              <a:buNone/>
            </a:pPr>
            <a:r>
              <a:rPr b="1" i="0" lang="en-US" sz="6000" u="none" cap="none" strike="noStrike">
                <a:solidFill>
                  <a:srgbClr val="53728F"/>
                </a:solidFill>
                <a:latin typeface="MuseoModerno Black"/>
                <a:ea typeface="MuseoModerno Black"/>
                <a:cs typeface="MuseoModerno Black"/>
                <a:sym typeface="MuseoModerno Black"/>
              </a:rPr>
              <a:t>The Timeline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14" name="Shape 514"/>
        <p:cNvGrpSpPr/>
        <p:nvPr/>
      </p:nvGrpSpPr>
      <p:grpSpPr>
        <a:xfrm>
          <a:off x="0" y="0"/>
          <a:ext cx="0" cy="0"/>
          <a:chOff x="0" y="0"/>
          <a:chExt cx="0" cy="0"/>
        </a:xfrm>
      </p:grpSpPr>
      <p:pic>
        <p:nvPicPr>
          <p:cNvPr descr="preencoded.png" id="515" name="Google Shape;515;g3fa2be30b66_0_480"/>
          <p:cNvPicPr preferRelativeResize="0"/>
          <p:nvPr/>
        </p:nvPicPr>
        <p:blipFill rotWithShape="1">
          <a:blip r:embed="rId3">
            <a:alphaModFix/>
          </a:blip>
          <a:srcRect b="0" l="0" r="0" t="0"/>
          <a:stretch/>
        </p:blipFill>
        <p:spPr>
          <a:xfrm>
            <a:off x="7658100" y="5057775"/>
            <a:ext cx="10629900" cy="5229225"/>
          </a:xfrm>
          <a:prstGeom prst="rect">
            <a:avLst/>
          </a:prstGeom>
          <a:noFill/>
          <a:ln>
            <a:noFill/>
          </a:ln>
        </p:spPr>
      </p:pic>
      <p:pic>
        <p:nvPicPr>
          <p:cNvPr descr="preencoded.png" id="516" name="Google Shape;516;g3fa2be30b66_0_480"/>
          <p:cNvPicPr preferRelativeResize="0"/>
          <p:nvPr/>
        </p:nvPicPr>
        <p:blipFill rotWithShape="1">
          <a:blip r:embed="rId4">
            <a:alphaModFix/>
          </a:blip>
          <a:srcRect b="0" l="0" r="0" t="0"/>
          <a:stretch/>
        </p:blipFill>
        <p:spPr>
          <a:xfrm rot="-3600000">
            <a:off x="12027446" y="5362500"/>
            <a:ext cx="10629901" cy="5229225"/>
          </a:xfrm>
          <a:prstGeom prst="rect">
            <a:avLst/>
          </a:prstGeom>
          <a:noFill/>
          <a:ln>
            <a:noFill/>
          </a:ln>
        </p:spPr>
      </p:pic>
      <p:pic>
        <p:nvPicPr>
          <p:cNvPr descr="preencoded.png" id="517" name="Google Shape;517;g3fa2be30b66_0_480"/>
          <p:cNvPicPr preferRelativeResize="0"/>
          <p:nvPr/>
        </p:nvPicPr>
        <p:blipFill rotWithShape="1">
          <a:blip r:embed="rId5">
            <a:alphaModFix/>
          </a:blip>
          <a:srcRect b="0" l="0" r="0" t="0"/>
          <a:stretch/>
        </p:blipFill>
        <p:spPr>
          <a:xfrm rot="10800000">
            <a:off x="-1647825" y="-1790700"/>
            <a:ext cx="10791825" cy="6848475"/>
          </a:xfrm>
          <a:prstGeom prst="rect">
            <a:avLst/>
          </a:prstGeom>
          <a:noFill/>
          <a:ln>
            <a:noFill/>
          </a:ln>
        </p:spPr>
      </p:pic>
      <p:pic>
        <p:nvPicPr>
          <p:cNvPr descr="preencoded.png" id="518" name="Google Shape;518;g3fa2be30b66_0_480"/>
          <p:cNvPicPr preferRelativeResize="0"/>
          <p:nvPr/>
        </p:nvPicPr>
        <p:blipFill rotWithShape="1">
          <a:blip r:embed="rId6">
            <a:alphaModFix/>
          </a:blip>
          <a:srcRect b="0" l="0" r="0" t="0"/>
          <a:stretch/>
        </p:blipFill>
        <p:spPr>
          <a:xfrm>
            <a:off x="533400" y="7972425"/>
            <a:ext cx="2236516" cy="2114545"/>
          </a:xfrm>
          <a:prstGeom prst="rect">
            <a:avLst/>
          </a:prstGeom>
          <a:noFill/>
          <a:ln>
            <a:noFill/>
          </a:ln>
        </p:spPr>
      </p:pic>
      <p:grpSp>
        <p:nvGrpSpPr>
          <p:cNvPr id="519" name="Google Shape;519;g3fa2be30b66_0_480"/>
          <p:cNvGrpSpPr/>
          <p:nvPr/>
        </p:nvGrpSpPr>
        <p:grpSpPr>
          <a:xfrm>
            <a:off x="17640300" y="7994925"/>
            <a:ext cx="596549" cy="2063476"/>
            <a:chOff x="17640300" y="7994925"/>
            <a:chExt cx="596549" cy="2063476"/>
          </a:xfrm>
        </p:grpSpPr>
        <p:pic>
          <p:nvPicPr>
            <p:cNvPr descr="preencoded.png" id="520" name="Google Shape;520;g3fa2be30b66_0_480"/>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521" name="Google Shape;521;g3fa2be30b66_0_48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7A14"/>
                </a:buClr>
                <a:buSzPts val="2710"/>
                <a:buFont typeface="Inter"/>
                <a:buNone/>
              </a:pPr>
              <a:r>
                <a:rPr b="1" i="0" lang="en-US" sz="2710" u="none" cap="none" strike="noStrike">
                  <a:solidFill>
                    <a:srgbClr val="B97A1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522" name="Google Shape;522;g3fa2be30b66_0_480"/>
          <p:cNvSpPr/>
          <p:nvPr/>
        </p:nvSpPr>
        <p:spPr>
          <a:xfrm>
            <a:off x="5962650" y="1466850"/>
            <a:ext cx="4286400" cy="1476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53728F"/>
              </a:buClr>
              <a:buSzPts val="6000"/>
              <a:buFont typeface="MuseoModerno Black"/>
              <a:buNone/>
            </a:pPr>
            <a:r>
              <a:rPr b="1" i="0" lang="en-US" sz="6000" u="none" cap="none" strike="noStrike">
                <a:solidFill>
                  <a:srgbClr val="53728F"/>
                </a:solidFill>
                <a:latin typeface="MuseoModerno Black"/>
                <a:ea typeface="MuseoModerno Black"/>
                <a:cs typeface="MuseoModerno Black"/>
                <a:sym typeface="MuseoModerno Black"/>
              </a:rPr>
              <a:t>Our Team</a:t>
            </a:r>
            <a:endParaRPr b="0" i="0" sz="6000" u="none" cap="none" strike="noStrike">
              <a:solidFill>
                <a:schemeClr val="dk1"/>
              </a:solidFill>
              <a:latin typeface="Calibri"/>
              <a:ea typeface="Calibri"/>
              <a:cs typeface="Calibri"/>
              <a:sym typeface="Calibri"/>
            </a:endParaRPr>
          </a:p>
        </p:txBody>
      </p:sp>
      <p:grpSp>
        <p:nvGrpSpPr>
          <p:cNvPr id="523" name="Google Shape;523;g3fa2be30b66_0_480"/>
          <p:cNvGrpSpPr/>
          <p:nvPr/>
        </p:nvGrpSpPr>
        <p:grpSpPr>
          <a:xfrm>
            <a:off x="2038350" y="2843213"/>
            <a:ext cx="4726275" cy="2276475"/>
            <a:chOff x="2038350" y="2843213"/>
            <a:chExt cx="4726275" cy="2276475"/>
          </a:xfrm>
        </p:grpSpPr>
        <p:pic>
          <p:nvPicPr>
            <p:cNvPr descr="preencoded.png" id="524" name="Google Shape;524;g3fa2be30b66_0_480"/>
            <p:cNvPicPr preferRelativeResize="0"/>
            <p:nvPr/>
          </p:nvPicPr>
          <p:blipFill rotWithShape="1">
            <a:blip r:embed="rId8">
              <a:alphaModFix/>
            </a:blip>
            <a:srcRect b="0" l="0" r="0" t="0"/>
            <a:stretch/>
          </p:blipFill>
          <p:spPr>
            <a:xfrm>
              <a:off x="2038350" y="2843213"/>
              <a:ext cx="2276475" cy="2276475"/>
            </a:xfrm>
            <a:prstGeom prst="rect">
              <a:avLst/>
            </a:prstGeom>
            <a:noFill/>
            <a:ln>
              <a:noFill/>
            </a:ln>
          </p:spPr>
        </p:pic>
        <p:grpSp>
          <p:nvGrpSpPr>
            <p:cNvPr id="525" name="Google Shape;525;g3fa2be30b66_0_480"/>
            <p:cNvGrpSpPr/>
            <p:nvPr/>
          </p:nvGrpSpPr>
          <p:grpSpPr>
            <a:xfrm>
              <a:off x="4543425" y="3333750"/>
              <a:ext cx="2221200" cy="1402200"/>
              <a:chOff x="4543425" y="3333750"/>
              <a:chExt cx="2221200" cy="1402200"/>
            </a:xfrm>
          </p:grpSpPr>
          <p:sp>
            <p:nvSpPr>
              <p:cNvPr id="526" name="Google Shape;526;g3fa2be30b66_0_480"/>
              <p:cNvSpPr/>
              <p:nvPr/>
            </p:nvSpPr>
            <p:spPr>
              <a:xfrm>
                <a:off x="4543425" y="3333750"/>
                <a:ext cx="1731600" cy="883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useoModerno Black"/>
                  <a:buNone/>
                </a:pPr>
                <a:r>
                  <a:rPr b="1" i="0" lang="en-US" sz="3600" u="none" cap="none" strike="noStrike">
                    <a:solidFill>
                      <a:srgbClr val="0E0E0E"/>
                    </a:solidFill>
                    <a:latin typeface="MuseoModerno Black"/>
                    <a:ea typeface="MuseoModerno Black"/>
                    <a:cs typeface="MuseoModerno Black"/>
                    <a:sym typeface="MuseoModerno Black"/>
                  </a:rPr>
                  <a:t>Eldruin</a:t>
                </a:r>
                <a:endParaRPr b="0" i="0" sz="3600" u="none" cap="none" strike="noStrike">
                  <a:solidFill>
                    <a:schemeClr val="dk1"/>
                  </a:solidFill>
                  <a:latin typeface="Calibri"/>
                  <a:ea typeface="Calibri"/>
                  <a:cs typeface="Calibri"/>
                  <a:sym typeface="Calibri"/>
                </a:endParaRPr>
              </a:p>
            </p:txBody>
          </p:sp>
          <p:sp>
            <p:nvSpPr>
              <p:cNvPr id="527" name="Google Shape;527;g3fa2be30b66_0_480"/>
              <p:cNvSpPr/>
              <p:nvPr/>
            </p:nvSpPr>
            <p:spPr>
              <a:xfrm>
                <a:off x="4543425" y="4171950"/>
                <a:ext cx="22212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Fire Mage</a:t>
                </a:r>
                <a:endParaRPr b="0" i="0" sz="2400" u="none" cap="none" strike="noStrike">
                  <a:solidFill>
                    <a:schemeClr val="dk1"/>
                  </a:solidFill>
                  <a:latin typeface="Calibri"/>
                  <a:ea typeface="Calibri"/>
                  <a:cs typeface="Calibri"/>
                  <a:sym typeface="Calibri"/>
                </a:endParaRPr>
              </a:p>
            </p:txBody>
          </p:sp>
        </p:grpSp>
      </p:grpSp>
      <p:grpSp>
        <p:nvGrpSpPr>
          <p:cNvPr id="528" name="Google Shape;528;g3fa2be30b66_0_480"/>
          <p:cNvGrpSpPr/>
          <p:nvPr/>
        </p:nvGrpSpPr>
        <p:grpSpPr>
          <a:xfrm>
            <a:off x="9029700" y="6500813"/>
            <a:ext cx="4726275" cy="2276475"/>
            <a:chOff x="9029700" y="6500813"/>
            <a:chExt cx="4726275" cy="2276475"/>
          </a:xfrm>
        </p:grpSpPr>
        <p:pic>
          <p:nvPicPr>
            <p:cNvPr descr="preencoded.png" id="529" name="Google Shape;529;g3fa2be30b66_0_480"/>
            <p:cNvPicPr preferRelativeResize="0"/>
            <p:nvPr/>
          </p:nvPicPr>
          <p:blipFill rotWithShape="1">
            <a:blip r:embed="rId9">
              <a:alphaModFix/>
            </a:blip>
            <a:srcRect b="0" l="0" r="0" t="0"/>
            <a:stretch/>
          </p:blipFill>
          <p:spPr>
            <a:xfrm>
              <a:off x="9029700" y="6500813"/>
              <a:ext cx="2276475" cy="2276475"/>
            </a:xfrm>
            <a:prstGeom prst="rect">
              <a:avLst/>
            </a:prstGeom>
            <a:noFill/>
            <a:ln>
              <a:noFill/>
            </a:ln>
          </p:spPr>
        </p:pic>
        <p:grpSp>
          <p:nvGrpSpPr>
            <p:cNvPr id="530" name="Google Shape;530;g3fa2be30b66_0_480"/>
            <p:cNvGrpSpPr/>
            <p:nvPr/>
          </p:nvGrpSpPr>
          <p:grpSpPr>
            <a:xfrm>
              <a:off x="11534775" y="6991350"/>
              <a:ext cx="2221200" cy="1402200"/>
              <a:chOff x="11534775" y="6991350"/>
              <a:chExt cx="2221200" cy="1402200"/>
            </a:xfrm>
          </p:grpSpPr>
          <p:sp>
            <p:nvSpPr>
              <p:cNvPr id="531" name="Google Shape;531;g3fa2be30b66_0_480"/>
              <p:cNvSpPr/>
              <p:nvPr/>
            </p:nvSpPr>
            <p:spPr>
              <a:xfrm>
                <a:off x="11534775" y="6991350"/>
                <a:ext cx="1731600" cy="883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useoModerno Black"/>
                  <a:buNone/>
                </a:pPr>
                <a:r>
                  <a:rPr b="1" i="0" lang="en-US" sz="3600" u="none" cap="none" strike="noStrike">
                    <a:solidFill>
                      <a:srgbClr val="0E0E0E"/>
                    </a:solidFill>
                    <a:latin typeface="MuseoModerno Black"/>
                    <a:ea typeface="MuseoModerno Black"/>
                    <a:cs typeface="MuseoModerno Black"/>
                    <a:sym typeface="MuseoModerno Black"/>
                  </a:rPr>
                  <a:t>Eldruin</a:t>
                </a:r>
                <a:endParaRPr b="0" i="0" sz="3600" u="none" cap="none" strike="noStrike">
                  <a:solidFill>
                    <a:schemeClr val="dk1"/>
                  </a:solidFill>
                  <a:latin typeface="Calibri"/>
                  <a:ea typeface="Calibri"/>
                  <a:cs typeface="Calibri"/>
                  <a:sym typeface="Calibri"/>
                </a:endParaRPr>
              </a:p>
            </p:txBody>
          </p:sp>
          <p:sp>
            <p:nvSpPr>
              <p:cNvPr id="532" name="Google Shape;532;g3fa2be30b66_0_480"/>
              <p:cNvSpPr/>
              <p:nvPr/>
            </p:nvSpPr>
            <p:spPr>
              <a:xfrm>
                <a:off x="11534775" y="7829550"/>
                <a:ext cx="22212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Fire Mage</a:t>
                </a:r>
                <a:endParaRPr b="0" i="0" sz="2400" u="none" cap="none" strike="noStrike">
                  <a:solidFill>
                    <a:schemeClr val="dk1"/>
                  </a:solidFill>
                  <a:latin typeface="Calibri"/>
                  <a:ea typeface="Calibri"/>
                  <a:cs typeface="Calibri"/>
                  <a:sym typeface="Calibri"/>
                </a:endParaRPr>
              </a:p>
            </p:txBody>
          </p:sp>
        </p:grpSp>
      </p:grpSp>
      <p:grpSp>
        <p:nvGrpSpPr>
          <p:cNvPr id="533" name="Google Shape;533;g3fa2be30b66_0_480"/>
          <p:cNvGrpSpPr/>
          <p:nvPr/>
        </p:nvGrpSpPr>
        <p:grpSpPr>
          <a:xfrm>
            <a:off x="2038350" y="6500813"/>
            <a:ext cx="5493975" cy="2276475"/>
            <a:chOff x="2038350" y="6500813"/>
            <a:chExt cx="5493975" cy="2276475"/>
          </a:xfrm>
        </p:grpSpPr>
        <p:pic>
          <p:nvPicPr>
            <p:cNvPr descr="preencoded.png" id="534" name="Google Shape;534;g3fa2be30b66_0_480"/>
            <p:cNvPicPr preferRelativeResize="0"/>
            <p:nvPr/>
          </p:nvPicPr>
          <p:blipFill rotWithShape="1">
            <a:blip r:embed="rId10">
              <a:alphaModFix/>
            </a:blip>
            <a:srcRect b="0" l="0" r="0" t="0"/>
            <a:stretch/>
          </p:blipFill>
          <p:spPr>
            <a:xfrm>
              <a:off x="2038350" y="6500813"/>
              <a:ext cx="2276475" cy="2276475"/>
            </a:xfrm>
            <a:prstGeom prst="rect">
              <a:avLst/>
            </a:prstGeom>
            <a:noFill/>
            <a:ln>
              <a:noFill/>
            </a:ln>
          </p:spPr>
        </p:pic>
        <p:grpSp>
          <p:nvGrpSpPr>
            <p:cNvPr id="535" name="Google Shape;535;g3fa2be30b66_0_480"/>
            <p:cNvGrpSpPr/>
            <p:nvPr/>
          </p:nvGrpSpPr>
          <p:grpSpPr>
            <a:xfrm>
              <a:off x="4543425" y="6991350"/>
              <a:ext cx="2988900" cy="1402200"/>
              <a:chOff x="4543425" y="6991350"/>
              <a:chExt cx="2988900" cy="1402200"/>
            </a:xfrm>
          </p:grpSpPr>
          <p:sp>
            <p:nvSpPr>
              <p:cNvPr id="536" name="Google Shape;536;g3fa2be30b66_0_480"/>
              <p:cNvSpPr/>
              <p:nvPr/>
            </p:nvSpPr>
            <p:spPr>
              <a:xfrm>
                <a:off x="4543425" y="6991350"/>
                <a:ext cx="2988900" cy="883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useoModerno Black"/>
                  <a:buNone/>
                </a:pPr>
                <a:r>
                  <a:rPr b="1" i="0" lang="en-US" sz="3600" u="none" cap="none" strike="noStrike">
                    <a:solidFill>
                      <a:srgbClr val="0E0E0E"/>
                    </a:solidFill>
                    <a:latin typeface="MuseoModerno Black"/>
                    <a:ea typeface="MuseoModerno Black"/>
                    <a:cs typeface="MuseoModerno Black"/>
                    <a:sym typeface="MuseoModerno Black"/>
                  </a:rPr>
                  <a:t>Elementalen</a:t>
                </a:r>
                <a:endParaRPr b="0" i="0" sz="3600" u="none" cap="none" strike="noStrike">
                  <a:solidFill>
                    <a:schemeClr val="dk1"/>
                  </a:solidFill>
                  <a:latin typeface="Calibri"/>
                  <a:ea typeface="Calibri"/>
                  <a:cs typeface="Calibri"/>
                  <a:sym typeface="Calibri"/>
                </a:endParaRPr>
              </a:p>
            </p:txBody>
          </p:sp>
          <p:sp>
            <p:nvSpPr>
              <p:cNvPr id="537" name="Google Shape;537;g3fa2be30b66_0_480"/>
              <p:cNvSpPr/>
              <p:nvPr/>
            </p:nvSpPr>
            <p:spPr>
              <a:xfrm>
                <a:off x="4543425" y="7829550"/>
                <a:ext cx="21735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Guardian</a:t>
                </a:r>
                <a:endParaRPr b="0" i="0" sz="2400" u="none" cap="none" strike="noStrike">
                  <a:solidFill>
                    <a:schemeClr val="dk1"/>
                  </a:solidFill>
                  <a:latin typeface="Calibri"/>
                  <a:ea typeface="Calibri"/>
                  <a:cs typeface="Calibri"/>
                  <a:sym typeface="Calibri"/>
                </a:endParaRPr>
              </a:p>
            </p:txBody>
          </p:sp>
        </p:grpSp>
      </p:grpSp>
      <p:grpSp>
        <p:nvGrpSpPr>
          <p:cNvPr id="538" name="Google Shape;538;g3fa2be30b66_0_480"/>
          <p:cNvGrpSpPr/>
          <p:nvPr/>
        </p:nvGrpSpPr>
        <p:grpSpPr>
          <a:xfrm>
            <a:off x="9029700" y="2843213"/>
            <a:ext cx="5507475" cy="2276475"/>
            <a:chOff x="9029700" y="2843213"/>
            <a:chExt cx="5507475" cy="2276475"/>
          </a:xfrm>
        </p:grpSpPr>
        <p:pic>
          <p:nvPicPr>
            <p:cNvPr descr="preencoded.png" id="539" name="Google Shape;539;g3fa2be30b66_0_480"/>
            <p:cNvPicPr preferRelativeResize="0"/>
            <p:nvPr/>
          </p:nvPicPr>
          <p:blipFill rotWithShape="1">
            <a:blip r:embed="rId11">
              <a:alphaModFix/>
            </a:blip>
            <a:srcRect b="0" l="0" r="0" t="0"/>
            <a:stretch/>
          </p:blipFill>
          <p:spPr>
            <a:xfrm>
              <a:off x="9029700" y="2843213"/>
              <a:ext cx="2276475" cy="2276475"/>
            </a:xfrm>
            <a:prstGeom prst="rect">
              <a:avLst/>
            </a:prstGeom>
            <a:noFill/>
            <a:ln>
              <a:noFill/>
            </a:ln>
          </p:spPr>
        </p:pic>
        <p:grpSp>
          <p:nvGrpSpPr>
            <p:cNvPr id="540" name="Google Shape;540;g3fa2be30b66_0_480"/>
            <p:cNvGrpSpPr/>
            <p:nvPr/>
          </p:nvGrpSpPr>
          <p:grpSpPr>
            <a:xfrm>
              <a:off x="11534775" y="3333750"/>
              <a:ext cx="3002400" cy="1402200"/>
              <a:chOff x="11534775" y="3333750"/>
              <a:chExt cx="3002400" cy="1402200"/>
            </a:xfrm>
          </p:grpSpPr>
          <p:sp>
            <p:nvSpPr>
              <p:cNvPr id="541" name="Google Shape;541;g3fa2be30b66_0_480"/>
              <p:cNvSpPr/>
              <p:nvPr/>
            </p:nvSpPr>
            <p:spPr>
              <a:xfrm>
                <a:off x="11534775" y="3333750"/>
                <a:ext cx="1855500" cy="883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useoModerno Black"/>
                  <a:buNone/>
                </a:pPr>
                <a:r>
                  <a:rPr b="1" i="0" lang="en-US" sz="3600" u="none" cap="none" strike="noStrike">
                    <a:solidFill>
                      <a:srgbClr val="0E0E0E"/>
                    </a:solidFill>
                    <a:latin typeface="MuseoModerno Black"/>
                    <a:ea typeface="MuseoModerno Black"/>
                    <a:cs typeface="MuseoModerno Black"/>
                    <a:sym typeface="MuseoModerno Black"/>
                  </a:rPr>
                  <a:t>Lunaria</a:t>
                </a:r>
                <a:endParaRPr b="0" i="0" sz="3600" u="none" cap="none" strike="noStrike">
                  <a:solidFill>
                    <a:schemeClr val="dk1"/>
                  </a:solidFill>
                  <a:latin typeface="Calibri"/>
                  <a:ea typeface="Calibri"/>
                  <a:cs typeface="Calibri"/>
                  <a:sym typeface="Calibri"/>
                </a:endParaRPr>
              </a:p>
            </p:txBody>
          </p:sp>
          <p:sp>
            <p:nvSpPr>
              <p:cNvPr id="542" name="Google Shape;542;g3fa2be30b66_0_480"/>
              <p:cNvSpPr/>
              <p:nvPr/>
            </p:nvSpPr>
            <p:spPr>
              <a:xfrm>
                <a:off x="11534775" y="4171950"/>
                <a:ext cx="30024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Moon Priestess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47" name="Shape 547"/>
        <p:cNvGrpSpPr/>
        <p:nvPr/>
      </p:nvGrpSpPr>
      <p:grpSpPr>
        <a:xfrm>
          <a:off x="0" y="0"/>
          <a:ext cx="0" cy="0"/>
          <a:chOff x="0" y="0"/>
          <a:chExt cx="0" cy="0"/>
        </a:xfrm>
      </p:grpSpPr>
      <p:pic>
        <p:nvPicPr>
          <p:cNvPr descr="preencoded.png" id="548" name="Google Shape;548;g3fa2be30b66_0_512"/>
          <p:cNvPicPr preferRelativeResize="0"/>
          <p:nvPr/>
        </p:nvPicPr>
        <p:blipFill rotWithShape="1">
          <a:blip r:embed="rId3">
            <a:alphaModFix/>
          </a:blip>
          <a:srcRect b="0" l="0" r="0" t="0"/>
          <a:stretch/>
        </p:blipFill>
        <p:spPr>
          <a:xfrm>
            <a:off x="-4105275" y="4324350"/>
            <a:ext cx="11715750" cy="8610600"/>
          </a:xfrm>
          <a:prstGeom prst="rect">
            <a:avLst/>
          </a:prstGeom>
          <a:noFill/>
          <a:ln>
            <a:noFill/>
          </a:ln>
        </p:spPr>
      </p:pic>
      <p:pic>
        <p:nvPicPr>
          <p:cNvPr descr="preencoded.png" id="549" name="Google Shape;549;g3fa2be30b66_0_512"/>
          <p:cNvPicPr preferRelativeResize="0"/>
          <p:nvPr/>
        </p:nvPicPr>
        <p:blipFill rotWithShape="1">
          <a:blip r:embed="rId4">
            <a:alphaModFix/>
          </a:blip>
          <a:srcRect b="0" l="0" r="0" t="0"/>
          <a:stretch/>
        </p:blipFill>
        <p:spPr>
          <a:xfrm>
            <a:off x="10163175" y="-3381375"/>
            <a:ext cx="13535025" cy="9944100"/>
          </a:xfrm>
          <a:prstGeom prst="rect">
            <a:avLst/>
          </a:prstGeom>
          <a:noFill/>
          <a:ln>
            <a:noFill/>
          </a:ln>
        </p:spPr>
      </p:pic>
      <p:pic>
        <p:nvPicPr>
          <p:cNvPr descr="preencoded.png" id="550" name="Google Shape;550;g3fa2be30b66_0_512"/>
          <p:cNvPicPr preferRelativeResize="0"/>
          <p:nvPr/>
        </p:nvPicPr>
        <p:blipFill rotWithShape="1">
          <a:blip r:embed="rId5">
            <a:alphaModFix/>
          </a:blip>
          <a:srcRect b="0" l="0" r="0" t="0"/>
          <a:stretch/>
        </p:blipFill>
        <p:spPr>
          <a:xfrm rot="-10455542">
            <a:off x="12431362" y="-3988577"/>
            <a:ext cx="11715749" cy="8610600"/>
          </a:xfrm>
          <a:prstGeom prst="rect">
            <a:avLst/>
          </a:prstGeom>
          <a:noFill/>
          <a:ln>
            <a:noFill/>
          </a:ln>
        </p:spPr>
      </p:pic>
      <p:pic>
        <p:nvPicPr>
          <p:cNvPr descr="preencoded.png" id="551" name="Google Shape;551;g3fa2be30b66_0_512"/>
          <p:cNvPicPr preferRelativeResize="0"/>
          <p:nvPr/>
        </p:nvPicPr>
        <p:blipFill rotWithShape="1">
          <a:blip r:embed="rId6">
            <a:alphaModFix/>
          </a:blip>
          <a:srcRect b="0" l="0" r="0" t="0"/>
          <a:stretch/>
        </p:blipFill>
        <p:spPr>
          <a:xfrm>
            <a:off x="561975" y="533400"/>
            <a:ext cx="3107043" cy="2114550"/>
          </a:xfrm>
          <a:prstGeom prst="rect">
            <a:avLst/>
          </a:prstGeom>
          <a:noFill/>
          <a:ln>
            <a:noFill/>
          </a:ln>
        </p:spPr>
      </p:pic>
      <p:grpSp>
        <p:nvGrpSpPr>
          <p:cNvPr id="552" name="Google Shape;552;g3fa2be30b66_0_512"/>
          <p:cNvGrpSpPr/>
          <p:nvPr/>
        </p:nvGrpSpPr>
        <p:grpSpPr>
          <a:xfrm>
            <a:off x="17640300" y="7994925"/>
            <a:ext cx="596549" cy="2063476"/>
            <a:chOff x="17640300" y="7994925"/>
            <a:chExt cx="596549" cy="2063476"/>
          </a:xfrm>
        </p:grpSpPr>
        <p:pic>
          <p:nvPicPr>
            <p:cNvPr descr="preencoded.png" id="553" name="Google Shape;553;g3fa2be30b66_0_512"/>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554" name="Google Shape;554;g3fa2be30b66_0_51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7A14"/>
                </a:buClr>
                <a:buSzPts val="2710"/>
                <a:buFont typeface="Inter"/>
                <a:buNone/>
              </a:pPr>
              <a:r>
                <a:rPr b="1" i="0" lang="en-US" sz="2710" u="none" cap="none" strike="noStrike">
                  <a:solidFill>
                    <a:srgbClr val="B97A1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555" name="Google Shape;555;g3fa2be30b66_0_512"/>
          <p:cNvPicPr preferRelativeResize="0"/>
          <p:nvPr/>
        </p:nvPicPr>
        <p:blipFill rotWithShape="1">
          <a:blip r:embed="rId8">
            <a:alphaModFix/>
          </a:blip>
          <a:srcRect b="0" l="0" r="0" t="0"/>
          <a:stretch/>
        </p:blipFill>
        <p:spPr>
          <a:xfrm>
            <a:off x="0" y="0"/>
            <a:ext cx="5772150" cy="9277350"/>
          </a:xfrm>
          <a:prstGeom prst="rect">
            <a:avLst/>
          </a:prstGeom>
          <a:noFill/>
          <a:ln>
            <a:noFill/>
          </a:ln>
        </p:spPr>
      </p:pic>
      <p:pic>
        <p:nvPicPr>
          <p:cNvPr descr="preencoded.png" id="556" name="Google Shape;556;g3fa2be30b66_0_512"/>
          <p:cNvPicPr preferRelativeResize="0"/>
          <p:nvPr/>
        </p:nvPicPr>
        <p:blipFill rotWithShape="1">
          <a:blip r:embed="rId9">
            <a:alphaModFix/>
          </a:blip>
          <a:srcRect b="0" l="0" r="0" t="0"/>
          <a:stretch/>
        </p:blipFill>
        <p:spPr>
          <a:xfrm>
            <a:off x="6619875" y="752475"/>
            <a:ext cx="742950" cy="838200"/>
          </a:xfrm>
          <a:prstGeom prst="rect">
            <a:avLst/>
          </a:prstGeom>
          <a:noFill/>
          <a:ln>
            <a:noFill/>
          </a:ln>
        </p:spPr>
      </p:pic>
      <p:cxnSp>
        <p:nvCxnSpPr>
          <p:cNvPr id="557" name="Google Shape;557;g3fa2be30b66_0_512"/>
          <p:cNvCxnSpPr/>
          <p:nvPr/>
        </p:nvCxnSpPr>
        <p:spPr>
          <a:xfrm rot="-5400000">
            <a:off x="6395888" y="2390793"/>
            <a:ext cx="1219500" cy="0"/>
          </a:xfrm>
          <a:prstGeom prst="straightConnector1">
            <a:avLst/>
          </a:prstGeom>
          <a:noFill/>
          <a:ln cap="flat" cmpd="sng" w="28575">
            <a:solidFill>
              <a:srgbClr val="B97A14"/>
            </a:solidFill>
            <a:prstDash val="solid"/>
            <a:round/>
            <a:headEnd len="sm" w="sm" type="none"/>
            <a:tailEnd len="sm" w="sm" type="none"/>
          </a:ln>
        </p:spPr>
      </p:cxnSp>
      <p:pic>
        <p:nvPicPr>
          <p:cNvPr descr="preencoded.png" id="558" name="Google Shape;558;g3fa2be30b66_0_512"/>
          <p:cNvPicPr preferRelativeResize="0"/>
          <p:nvPr/>
        </p:nvPicPr>
        <p:blipFill rotWithShape="1">
          <a:blip r:embed="rId10">
            <a:alphaModFix/>
          </a:blip>
          <a:srcRect b="0" l="0" r="0" t="0"/>
          <a:stretch/>
        </p:blipFill>
        <p:spPr>
          <a:xfrm>
            <a:off x="6581775" y="3276600"/>
            <a:ext cx="819150" cy="666750"/>
          </a:xfrm>
          <a:prstGeom prst="rect">
            <a:avLst/>
          </a:prstGeom>
          <a:noFill/>
          <a:ln>
            <a:noFill/>
          </a:ln>
        </p:spPr>
      </p:pic>
      <p:cxnSp>
        <p:nvCxnSpPr>
          <p:cNvPr id="559" name="Google Shape;559;g3fa2be30b66_0_512"/>
          <p:cNvCxnSpPr/>
          <p:nvPr/>
        </p:nvCxnSpPr>
        <p:spPr>
          <a:xfrm rot="-5400000">
            <a:off x="6395888" y="4829193"/>
            <a:ext cx="1219500" cy="0"/>
          </a:xfrm>
          <a:prstGeom prst="straightConnector1">
            <a:avLst/>
          </a:prstGeom>
          <a:noFill/>
          <a:ln cap="flat" cmpd="sng" w="28575">
            <a:solidFill>
              <a:srgbClr val="B97A14"/>
            </a:solidFill>
            <a:prstDash val="solid"/>
            <a:round/>
            <a:headEnd len="sm" w="sm" type="none"/>
            <a:tailEnd len="sm" w="sm" type="none"/>
          </a:ln>
        </p:spPr>
      </p:cxnSp>
      <p:pic>
        <p:nvPicPr>
          <p:cNvPr descr="preencoded.png" id="560" name="Google Shape;560;g3fa2be30b66_0_512"/>
          <p:cNvPicPr preferRelativeResize="0"/>
          <p:nvPr/>
        </p:nvPicPr>
        <p:blipFill rotWithShape="1">
          <a:blip r:embed="rId11">
            <a:alphaModFix/>
          </a:blip>
          <a:srcRect b="0" l="0" r="0" t="0"/>
          <a:stretch/>
        </p:blipFill>
        <p:spPr>
          <a:xfrm>
            <a:off x="6581775" y="5714999"/>
            <a:ext cx="819150" cy="666752"/>
          </a:xfrm>
          <a:prstGeom prst="rect">
            <a:avLst/>
          </a:prstGeom>
          <a:noFill/>
          <a:ln>
            <a:noFill/>
          </a:ln>
        </p:spPr>
      </p:pic>
      <p:cxnSp>
        <p:nvCxnSpPr>
          <p:cNvPr id="561" name="Google Shape;561;g3fa2be30b66_0_512"/>
          <p:cNvCxnSpPr/>
          <p:nvPr/>
        </p:nvCxnSpPr>
        <p:spPr>
          <a:xfrm rot="-5400000">
            <a:off x="6395888" y="7267593"/>
            <a:ext cx="1219500" cy="0"/>
          </a:xfrm>
          <a:prstGeom prst="straightConnector1">
            <a:avLst/>
          </a:prstGeom>
          <a:noFill/>
          <a:ln cap="flat" cmpd="sng" w="28575">
            <a:solidFill>
              <a:srgbClr val="B97A14"/>
            </a:solidFill>
            <a:prstDash val="solid"/>
            <a:round/>
            <a:headEnd len="sm" w="sm" type="none"/>
            <a:tailEnd len="sm" w="sm" type="none"/>
          </a:ln>
        </p:spPr>
      </p:cxnSp>
      <p:pic>
        <p:nvPicPr>
          <p:cNvPr descr="preencoded.png" id="562" name="Google Shape;562;g3fa2be30b66_0_512"/>
          <p:cNvPicPr preferRelativeResize="0"/>
          <p:nvPr/>
        </p:nvPicPr>
        <p:blipFill rotWithShape="1">
          <a:blip r:embed="rId12">
            <a:alphaModFix/>
          </a:blip>
          <a:srcRect b="0" l="0" r="0" t="0"/>
          <a:stretch/>
        </p:blipFill>
        <p:spPr>
          <a:xfrm>
            <a:off x="6505575" y="8191500"/>
            <a:ext cx="971550" cy="590550"/>
          </a:xfrm>
          <a:prstGeom prst="rect">
            <a:avLst/>
          </a:prstGeom>
          <a:noFill/>
          <a:ln>
            <a:noFill/>
          </a:ln>
        </p:spPr>
      </p:pic>
      <p:sp>
        <p:nvSpPr>
          <p:cNvPr id="563" name="Google Shape;563;g3fa2be30b66_0_512"/>
          <p:cNvSpPr/>
          <p:nvPr/>
        </p:nvSpPr>
        <p:spPr>
          <a:xfrm>
            <a:off x="7600950" y="1905000"/>
            <a:ext cx="8814300" cy="87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Forbidden Forest: A place of mystery and wonder, where mystical creatures roam and flora flourishes.</a:t>
            </a:r>
            <a:endParaRPr b="0" i="0" sz="2400" u="none" cap="none" strike="noStrike">
              <a:solidFill>
                <a:schemeClr val="dk1"/>
              </a:solidFill>
              <a:latin typeface="Calibri"/>
              <a:ea typeface="Calibri"/>
              <a:cs typeface="Calibri"/>
              <a:sym typeface="Calibri"/>
            </a:endParaRPr>
          </a:p>
        </p:txBody>
      </p:sp>
      <p:sp>
        <p:nvSpPr>
          <p:cNvPr id="564" name="Google Shape;564;g3fa2be30b66_0_512"/>
          <p:cNvSpPr/>
          <p:nvPr/>
        </p:nvSpPr>
        <p:spPr>
          <a:xfrm>
            <a:off x="7600950" y="4467225"/>
            <a:ext cx="8814300" cy="87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Crystal Caves: A network of glittering caves filled with precious gems and minerals, guarded by fierce beasts.</a:t>
            </a:r>
            <a:endParaRPr b="0" i="0" sz="2400" u="none" cap="none" strike="noStrike">
              <a:solidFill>
                <a:schemeClr val="dk1"/>
              </a:solidFill>
              <a:latin typeface="Calibri"/>
              <a:ea typeface="Calibri"/>
              <a:cs typeface="Calibri"/>
              <a:sym typeface="Calibri"/>
            </a:endParaRPr>
          </a:p>
        </p:txBody>
      </p:sp>
      <p:sp>
        <p:nvSpPr>
          <p:cNvPr id="565" name="Google Shape;565;g3fa2be30b66_0_512"/>
          <p:cNvSpPr/>
          <p:nvPr/>
        </p:nvSpPr>
        <p:spPr>
          <a:xfrm>
            <a:off x="7600950" y="6981825"/>
            <a:ext cx="8814300" cy="87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Enchanted Garden: A place of pure beauty and tranquility, where the colors of the flowers are vibrant.</a:t>
            </a:r>
            <a:endParaRPr b="0" i="0" sz="2400" u="none" cap="none" strike="noStrike">
              <a:solidFill>
                <a:schemeClr val="dk1"/>
              </a:solidFill>
              <a:latin typeface="Calibri"/>
              <a:ea typeface="Calibri"/>
              <a:cs typeface="Calibri"/>
              <a:sym typeface="Calibri"/>
            </a:endParaRPr>
          </a:p>
        </p:txBody>
      </p:sp>
      <p:sp>
        <p:nvSpPr>
          <p:cNvPr id="566" name="Google Shape;566;g3fa2be30b66_0_512"/>
          <p:cNvSpPr/>
          <p:nvPr/>
        </p:nvSpPr>
        <p:spPr>
          <a:xfrm>
            <a:off x="6657975" y="9334500"/>
            <a:ext cx="6505500" cy="1476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728F"/>
              </a:buClr>
              <a:buSzPts val="6000"/>
              <a:buFont typeface="MuseoModerno Black"/>
              <a:buNone/>
            </a:pPr>
            <a:r>
              <a:rPr b="1" i="0" lang="en-US" sz="6000" u="none" cap="none" strike="noStrike">
                <a:solidFill>
                  <a:srgbClr val="53728F"/>
                </a:solidFill>
                <a:latin typeface="MuseoModerno Black"/>
                <a:ea typeface="MuseoModerno Black"/>
                <a:cs typeface="MuseoModerno Black"/>
                <a:sym typeface="MuseoModerno Black"/>
              </a:rPr>
              <a:t>The Mystery</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71" name="Shape 571"/>
        <p:cNvGrpSpPr/>
        <p:nvPr/>
      </p:nvGrpSpPr>
      <p:grpSpPr>
        <a:xfrm>
          <a:off x="0" y="0"/>
          <a:ext cx="0" cy="0"/>
          <a:chOff x="0" y="0"/>
          <a:chExt cx="0" cy="0"/>
        </a:xfrm>
      </p:grpSpPr>
      <p:pic>
        <p:nvPicPr>
          <p:cNvPr descr="preencoded.png" id="572" name="Google Shape;572;g3fa2be30b66_0_535"/>
          <p:cNvPicPr preferRelativeResize="0"/>
          <p:nvPr/>
        </p:nvPicPr>
        <p:blipFill rotWithShape="1">
          <a:blip r:embed="rId3">
            <a:alphaModFix/>
          </a:blip>
          <a:srcRect b="0" l="0" r="0" t="0"/>
          <a:stretch/>
        </p:blipFill>
        <p:spPr>
          <a:xfrm>
            <a:off x="-7267575" y="0"/>
            <a:ext cx="12030075" cy="11010900"/>
          </a:xfrm>
          <a:prstGeom prst="rect">
            <a:avLst/>
          </a:prstGeom>
          <a:noFill/>
          <a:ln>
            <a:noFill/>
          </a:ln>
        </p:spPr>
      </p:pic>
      <p:pic>
        <p:nvPicPr>
          <p:cNvPr descr="preencoded.png" id="573" name="Google Shape;573;g3fa2be30b66_0_535"/>
          <p:cNvPicPr preferRelativeResize="0"/>
          <p:nvPr/>
        </p:nvPicPr>
        <p:blipFill rotWithShape="1">
          <a:blip r:embed="rId4">
            <a:alphaModFix/>
          </a:blip>
          <a:srcRect b="0" l="0" r="0" t="0"/>
          <a:stretch/>
        </p:blipFill>
        <p:spPr>
          <a:xfrm>
            <a:off x="11049000" y="0"/>
            <a:ext cx="12030075" cy="11010900"/>
          </a:xfrm>
          <a:prstGeom prst="rect">
            <a:avLst/>
          </a:prstGeom>
          <a:noFill/>
          <a:ln>
            <a:noFill/>
          </a:ln>
        </p:spPr>
      </p:pic>
      <p:pic>
        <p:nvPicPr>
          <p:cNvPr descr="preencoded.png" id="574" name="Google Shape;574;g3fa2be30b66_0_535"/>
          <p:cNvPicPr preferRelativeResize="0"/>
          <p:nvPr/>
        </p:nvPicPr>
        <p:blipFill rotWithShape="1">
          <a:blip r:embed="rId5">
            <a:alphaModFix/>
          </a:blip>
          <a:srcRect b="0" l="0" r="0" t="0"/>
          <a:stretch/>
        </p:blipFill>
        <p:spPr>
          <a:xfrm rot="-3600000">
            <a:off x="-5543551" y="2133594"/>
            <a:ext cx="12030076" cy="11010901"/>
          </a:xfrm>
          <a:prstGeom prst="rect">
            <a:avLst/>
          </a:prstGeom>
          <a:noFill/>
          <a:ln>
            <a:noFill/>
          </a:ln>
        </p:spPr>
      </p:pic>
      <p:pic>
        <p:nvPicPr>
          <p:cNvPr descr="preencoded.png" id="575" name="Google Shape;575;g3fa2be30b66_0_535"/>
          <p:cNvPicPr preferRelativeResize="0"/>
          <p:nvPr/>
        </p:nvPicPr>
        <p:blipFill rotWithShape="1">
          <a:blip r:embed="rId6">
            <a:alphaModFix/>
          </a:blip>
          <a:srcRect b="0" l="0" r="0" t="0"/>
          <a:stretch/>
        </p:blipFill>
        <p:spPr>
          <a:xfrm>
            <a:off x="13630275" y="7362825"/>
            <a:ext cx="2956309" cy="2114550"/>
          </a:xfrm>
          <a:prstGeom prst="rect">
            <a:avLst/>
          </a:prstGeom>
          <a:noFill/>
          <a:ln>
            <a:noFill/>
          </a:ln>
        </p:spPr>
      </p:pic>
      <p:grpSp>
        <p:nvGrpSpPr>
          <p:cNvPr id="576" name="Google Shape;576;g3fa2be30b66_0_535"/>
          <p:cNvGrpSpPr/>
          <p:nvPr/>
        </p:nvGrpSpPr>
        <p:grpSpPr>
          <a:xfrm>
            <a:off x="17640300" y="7994925"/>
            <a:ext cx="596549" cy="2063476"/>
            <a:chOff x="17640300" y="7994925"/>
            <a:chExt cx="596549" cy="2063476"/>
          </a:xfrm>
        </p:grpSpPr>
        <p:pic>
          <p:nvPicPr>
            <p:cNvPr descr="preencoded.png" id="577" name="Google Shape;577;g3fa2be30b66_0_535"/>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578" name="Google Shape;578;g3fa2be30b66_0_53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7A14"/>
                </a:buClr>
                <a:buSzPts val="2710"/>
                <a:buFont typeface="Inter"/>
                <a:buNone/>
              </a:pPr>
              <a:r>
                <a:rPr b="1" i="0" lang="en-US" sz="2710" u="none" cap="none" strike="noStrike">
                  <a:solidFill>
                    <a:srgbClr val="B97A1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579" name="Google Shape;579;g3fa2be30b66_0_535"/>
          <p:cNvGrpSpPr/>
          <p:nvPr/>
        </p:nvGrpSpPr>
        <p:grpSpPr>
          <a:xfrm>
            <a:off x="590550" y="2709863"/>
            <a:ext cx="17106900" cy="6696150"/>
            <a:chOff x="590550" y="2709863"/>
            <a:chExt cx="17106900" cy="6696150"/>
          </a:xfrm>
        </p:grpSpPr>
        <p:grpSp>
          <p:nvGrpSpPr>
            <p:cNvPr id="580" name="Google Shape;580;g3fa2be30b66_0_535"/>
            <p:cNvGrpSpPr/>
            <p:nvPr/>
          </p:nvGrpSpPr>
          <p:grpSpPr>
            <a:xfrm>
              <a:off x="7629525" y="2709863"/>
              <a:ext cx="3848100" cy="1381200"/>
              <a:chOff x="7629525" y="2709863"/>
              <a:chExt cx="3848100" cy="1381200"/>
            </a:xfrm>
          </p:grpSpPr>
          <p:grpSp>
            <p:nvGrpSpPr>
              <p:cNvPr id="581" name="Google Shape;581;g3fa2be30b66_0_535"/>
              <p:cNvGrpSpPr/>
              <p:nvPr/>
            </p:nvGrpSpPr>
            <p:grpSpPr>
              <a:xfrm>
                <a:off x="8048625" y="2709863"/>
                <a:ext cx="3429000" cy="1381200"/>
                <a:chOff x="8048625" y="2709863"/>
                <a:chExt cx="3429000" cy="1381200"/>
              </a:xfrm>
            </p:grpSpPr>
            <p:sp>
              <p:nvSpPr>
                <p:cNvPr id="582" name="Google Shape;582;g3fa2be30b66_0_535"/>
                <p:cNvSpPr/>
                <p:nvPr/>
              </p:nvSpPr>
              <p:spPr>
                <a:xfrm>
                  <a:off x="8048625" y="2709863"/>
                  <a:ext cx="3429000" cy="1381200"/>
                </a:xfrm>
                <a:prstGeom prst="roundRect">
                  <a:avLst>
                    <a:gd fmla="val 3653"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g3fa2be30b66_0_535"/>
                <p:cNvSpPr/>
                <p:nvPr/>
              </p:nvSpPr>
              <p:spPr>
                <a:xfrm>
                  <a:off x="8582025" y="2824163"/>
                  <a:ext cx="2811900" cy="663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useoModerno Black"/>
                    <a:buNone/>
                  </a:pPr>
                  <a:r>
                    <a:rPr b="1" i="0" lang="en-US" sz="2700" u="none" cap="none" strike="noStrike">
                      <a:solidFill>
                        <a:srgbClr val="0E0E0E"/>
                      </a:solidFill>
                      <a:latin typeface="MuseoModerno Black"/>
                      <a:ea typeface="MuseoModerno Black"/>
                      <a:cs typeface="MuseoModerno Black"/>
                      <a:sym typeface="MuseoModerno Black"/>
                    </a:rPr>
                    <a:t>Chloe Ng</a:t>
                  </a:r>
                  <a:endParaRPr b="0" i="0" sz="2700" u="none" cap="none" strike="noStrike">
                    <a:solidFill>
                      <a:schemeClr val="dk1"/>
                    </a:solidFill>
                    <a:latin typeface="Calibri"/>
                    <a:ea typeface="Calibri"/>
                    <a:cs typeface="Calibri"/>
                    <a:sym typeface="Calibri"/>
                  </a:endParaRPr>
                </a:p>
              </p:txBody>
            </p:sp>
            <p:sp>
              <p:nvSpPr>
                <p:cNvPr id="584" name="Google Shape;584;g3fa2be30b66_0_535"/>
                <p:cNvSpPr/>
                <p:nvPr/>
              </p:nvSpPr>
              <p:spPr>
                <a:xfrm>
                  <a:off x="8582025" y="3519488"/>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Mage</a:t>
                  </a:r>
                  <a:endParaRPr b="0" i="0" sz="2400" u="none" cap="none" strike="noStrike">
                    <a:solidFill>
                      <a:schemeClr val="dk1"/>
                    </a:solidFill>
                    <a:latin typeface="Calibri"/>
                    <a:ea typeface="Calibri"/>
                    <a:cs typeface="Calibri"/>
                    <a:sym typeface="Calibri"/>
                  </a:endParaRPr>
                </a:p>
              </p:txBody>
            </p:sp>
          </p:grpSp>
          <p:pic>
            <p:nvPicPr>
              <p:cNvPr descr="preencoded.png" id="585" name="Google Shape;585;g3fa2be30b66_0_535"/>
              <p:cNvPicPr preferRelativeResize="0"/>
              <p:nvPr/>
            </p:nvPicPr>
            <p:blipFill rotWithShape="1">
              <a:blip r:embed="rId8">
                <a:alphaModFix/>
              </a:blip>
              <a:srcRect b="0" l="0" r="0" t="0"/>
              <a:stretch/>
            </p:blipFill>
            <p:spPr>
              <a:xfrm>
                <a:off x="7629525" y="2981325"/>
                <a:ext cx="838200" cy="838200"/>
              </a:xfrm>
              <a:prstGeom prst="rect">
                <a:avLst/>
              </a:prstGeom>
              <a:noFill/>
              <a:ln>
                <a:noFill/>
              </a:ln>
            </p:spPr>
          </p:pic>
        </p:grpSp>
        <p:grpSp>
          <p:nvGrpSpPr>
            <p:cNvPr id="586" name="Google Shape;586;g3fa2be30b66_0_535"/>
            <p:cNvGrpSpPr/>
            <p:nvPr/>
          </p:nvGrpSpPr>
          <p:grpSpPr>
            <a:xfrm>
              <a:off x="590550" y="4481513"/>
              <a:ext cx="3848100" cy="1381200"/>
              <a:chOff x="590550" y="4481513"/>
              <a:chExt cx="3848100" cy="1381200"/>
            </a:xfrm>
          </p:grpSpPr>
          <p:grpSp>
            <p:nvGrpSpPr>
              <p:cNvPr id="587" name="Google Shape;587;g3fa2be30b66_0_535"/>
              <p:cNvGrpSpPr/>
              <p:nvPr/>
            </p:nvGrpSpPr>
            <p:grpSpPr>
              <a:xfrm>
                <a:off x="1009650" y="4481513"/>
                <a:ext cx="3429000" cy="1381200"/>
                <a:chOff x="1009650" y="4481513"/>
                <a:chExt cx="3429000" cy="1381200"/>
              </a:xfrm>
            </p:grpSpPr>
            <p:sp>
              <p:nvSpPr>
                <p:cNvPr id="588" name="Google Shape;588;g3fa2be30b66_0_535"/>
                <p:cNvSpPr/>
                <p:nvPr/>
              </p:nvSpPr>
              <p:spPr>
                <a:xfrm>
                  <a:off x="1009650" y="4481513"/>
                  <a:ext cx="3429000" cy="1381200"/>
                </a:xfrm>
                <a:prstGeom prst="roundRect">
                  <a:avLst>
                    <a:gd fmla="val 3653"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g3fa2be30b66_0_535"/>
                <p:cNvSpPr/>
                <p:nvPr/>
              </p:nvSpPr>
              <p:spPr>
                <a:xfrm>
                  <a:off x="1543050" y="4595813"/>
                  <a:ext cx="2811900" cy="663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useoModerno Black"/>
                    <a:buNone/>
                  </a:pPr>
                  <a:r>
                    <a:rPr b="1" i="0" lang="en-US" sz="2700" u="none" cap="none" strike="noStrike">
                      <a:solidFill>
                        <a:srgbClr val="0E0E0E"/>
                      </a:solidFill>
                      <a:latin typeface="MuseoModerno Black"/>
                      <a:ea typeface="MuseoModerno Black"/>
                      <a:cs typeface="MuseoModerno Black"/>
                      <a:sym typeface="MuseoModerno Black"/>
                    </a:rPr>
                    <a:t>Valtorin</a:t>
                  </a:r>
                  <a:endParaRPr b="0" i="0" sz="2700" u="none" cap="none" strike="noStrike">
                    <a:solidFill>
                      <a:schemeClr val="dk1"/>
                    </a:solidFill>
                    <a:latin typeface="Calibri"/>
                    <a:ea typeface="Calibri"/>
                    <a:cs typeface="Calibri"/>
                    <a:sym typeface="Calibri"/>
                  </a:endParaRPr>
                </a:p>
              </p:txBody>
            </p:sp>
            <p:sp>
              <p:nvSpPr>
                <p:cNvPr id="590" name="Google Shape;590;g3fa2be30b66_0_535"/>
                <p:cNvSpPr/>
                <p:nvPr/>
              </p:nvSpPr>
              <p:spPr>
                <a:xfrm>
                  <a:off x="1543050" y="5291138"/>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Assassin</a:t>
                  </a:r>
                  <a:endParaRPr b="0" i="0" sz="2400" u="none" cap="none" strike="noStrike">
                    <a:solidFill>
                      <a:schemeClr val="dk1"/>
                    </a:solidFill>
                    <a:latin typeface="Calibri"/>
                    <a:ea typeface="Calibri"/>
                    <a:cs typeface="Calibri"/>
                    <a:sym typeface="Calibri"/>
                  </a:endParaRPr>
                </a:p>
              </p:txBody>
            </p:sp>
          </p:grpSp>
          <p:pic>
            <p:nvPicPr>
              <p:cNvPr descr="preencoded.png" id="591" name="Google Shape;591;g3fa2be30b66_0_535"/>
              <p:cNvPicPr preferRelativeResize="0"/>
              <p:nvPr/>
            </p:nvPicPr>
            <p:blipFill rotWithShape="1">
              <a:blip r:embed="rId9">
                <a:alphaModFix/>
              </a:blip>
              <a:srcRect b="0" l="0" r="0" t="0"/>
              <a:stretch/>
            </p:blipFill>
            <p:spPr>
              <a:xfrm>
                <a:off x="590550" y="4752975"/>
                <a:ext cx="838200" cy="838200"/>
              </a:xfrm>
              <a:prstGeom prst="rect">
                <a:avLst/>
              </a:prstGeom>
              <a:noFill/>
              <a:ln>
                <a:noFill/>
              </a:ln>
            </p:spPr>
          </p:pic>
        </p:grpSp>
        <p:grpSp>
          <p:nvGrpSpPr>
            <p:cNvPr id="592" name="Google Shape;592;g3fa2be30b66_0_535"/>
            <p:cNvGrpSpPr/>
            <p:nvPr/>
          </p:nvGrpSpPr>
          <p:grpSpPr>
            <a:xfrm>
              <a:off x="590550" y="6253163"/>
              <a:ext cx="3848100" cy="1381200"/>
              <a:chOff x="590550" y="6253163"/>
              <a:chExt cx="3848100" cy="1381200"/>
            </a:xfrm>
          </p:grpSpPr>
          <p:grpSp>
            <p:nvGrpSpPr>
              <p:cNvPr id="593" name="Google Shape;593;g3fa2be30b66_0_535"/>
              <p:cNvGrpSpPr/>
              <p:nvPr/>
            </p:nvGrpSpPr>
            <p:grpSpPr>
              <a:xfrm>
                <a:off x="1009650" y="6253163"/>
                <a:ext cx="3429000" cy="1381200"/>
                <a:chOff x="1009650" y="6253163"/>
                <a:chExt cx="3429000" cy="1381200"/>
              </a:xfrm>
            </p:grpSpPr>
            <p:sp>
              <p:nvSpPr>
                <p:cNvPr id="594" name="Google Shape;594;g3fa2be30b66_0_535"/>
                <p:cNvSpPr/>
                <p:nvPr/>
              </p:nvSpPr>
              <p:spPr>
                <a:xfrm>
                  <a:off x="1009650" y="6253163"/>
                  <a:ext cx="3429000" cy="1381200"/>
                </a:xfrm>
                <a:prstGeom prst="roundRect">
                  <a:avLst>
                    <a:gd fmla="val 3653"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g3fa2be30b66_0_535"/>
                <p:cNvSpPr/>
                <p:nvPr/>
              </p:nvSpPr>
              <p:spPr>
                <a:xfrm>
                  <a:off x="1543050" y="6367463"/>
                  <a:ext cx="2811900" cy="663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useoModerno Black"/>
                    <a:buNone/>
                  </a:pPr>
                  <a:r>
                    <a:rPr b="1" i="0" lang="en-US" sz="2700" u="none" cap="none" strike="noStrike">
                      <a:solidFill>
                        <a:srgbClr val="0E0E0E"/>
                      </a:solidFill>
                      <a:latin typeface="MuseoModerno Black"/>
                      <a:ea typeface="MuseoModerno Black"/>
                      <a:cs typeface="MuseoModerno Black"/>
                      <a:sym typeface="MuseoModerno Black"/>
                    </a:rPr>
                    <a:t>Lyrisa</a:t>
                  </a:r>
                  <a:endParaRPr b="0" i="0" sz="2700" u="none" cap="none" strike="noStrike">
                    <a:solidFill>
                      <a:schemeClr val="dk1"/>
                    </a:solidFill>
                    <a:latin typeface="Calibri"/>
                    <a:ea typeface="Calibri"/>
                    <a:cs typeface="Calibri"/>
                    <a:sym typeface="Calibri"/>
                  </a:endParaRPr>
                </a:p>
              </p:txBody>
            </p:sp>
            <p:sp>
              <p:nvSpPr>
                <p:cNvPr id="596" name="Google Shape;596;g3fa2be30b66_0_535"/>
                <p:cNvSpPr/>
                <p:nvPr/>
              </p:nvSpPr>
              <p:spPr>
                <a:xfrm>
                  <a:off x="1543050" y="7062788"/>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Dreamer</a:t>
                  </a:r>
                  <a:endParaRPr b="0" i="0" sz="2400" u="none" cap="none" strike="noStrike">
                    <a:solidFill>
                      <a:schemeClr val="dk1"/>
                    </a:solidFill>
                    <a:latin typeface="Calibri"/>
                    <a:ea typeface="Calibri"/>
                    <a:cs typeface="Calibri"/>
                    <a:sym typeface="Calibri"/>
                  </a:endParaRPr>
                </a:p>
              </p:txBody>
            </p:sp>
          </p:grpSp>
          <p:pic>
            <p:nvPicPr>
              <p:cNvPr descr="preencoded.png" id="597" name="Google Shape;597;g3fa2be30b66_0_535"/>
              <p:cNvPicPr preferRelativeResize="0"/>
              <p:nvPr/>
            </p:nvPicPr>
            <p:blipFill rotWithShape="1">
              <a:blip r:embed="rId10">
                <a:alphaModFix/>
              </a:blip>
              <a:srcRect b="0" l="0" r="0" t="0"/>
              <a:stretch/>
            </p:blipFill>
            <p:spPr>
              <a:xfrm>
                <a:off x="590550" y="6524625"/>
                <a:ext cx="838200" cy="838200"/>
              </a:xfrm>
              <a:prstGeom prst="rect">
                <a:avLst/>
              </a:prstGeom>
              <a:noFill/>
              <a:ln>
                <a:noFill/>
              </a:ln>
            </p:spPr>
          </p:pic>
        </p:grpSp>
        <p:grpSp>
          <p:nvGrpSpPr>
            <p:cNvPr id="598" name="Google Shape;598;g3fa2be30b66_0_535"/>
            <p:cNvGrpSpPr/>
            <p:nvPr/>
          </p:nvGrpSpPr>
          <p:grpSpPr>
            <a:xfrm>
              <a:off x="5010150" y="6253163"/>
              <a:ext cx="3848100" cy="1381200"/>
              <a:chOff x="5010150" y="6253163"/>
              <a:chExt cx="3848100" cy="1381200"/>
            </a:xfrm>
          </p:grpSpPr>
          <p:grpSp>
            <p:nvGrpSpPr>
              <p:cNvPr id="599" name="Google Shape;599;g3fa2be30b66_0_535"/>
              <p:cNvGrpSpPr/>
              <p:nvPr/>
            </p:nvGrpSpPr>
            <p:grpSpPr>
              <a:xfrm>
                <a:off x="5429250" y="6253163"/>
                <a:ext cx="3429000" cy="1381200"/>
                <a:chOff x="5429250" y="6253163"/>
                <a:chExt cx="3429000" cy="1381200"/>
              </a:xfrm>
            </p:grpSpPr>
            <p:sp>
              <p:nvSpPr>
                <p:cNvPr id="600" name="Google Shape;600;g3fa2be30b66_0_535"/>
                <p:cNvSpPr/>
                <p:nvPr/>
              </p:nvSpPr>
              <p:spPr>
                <a:xfrm>
                  <a:off x="5429250" y="6253163"/>
                  <a:ext cx="3429000" cy="1381200"/>
                </a:xfrm>
                <a:prstGeom prst="roundRect">
                  <a:avLst>
                    <a:gd fmla="val 3653"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g3fa2be30b66_0_535"/>
                <p:cNvSpPr/>
                <p:nvPr/>
              </p:nvSpPr>
              <p:spPr>
                <a:xfrm>
                  <a:off x="5962650" y="6367463"/>
                  <a:ext cx="2811900" cy="663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useoModerno Black"/>
                    <a:buNone/>
                  </a:pPr>
                  <a:r>
                    <a:rPr b="1" i="0" lang="en-US" sz="2700" u="none" cap="none" strike="noStrike">
                      <a:solidFill>
                        <a:srgbClr val="0E0E0E"/>
                      </a:solidFill>
                      <a:latin typeface="MuseoModerno Black"/>
                      <a:ea typeface="MuseoModerno Black"/>
                      <a:cs typeface="MuseoModerno Black"/>
                      <a:sym typeface="MuseoModerno Black"/>
                    </a:rPr>
                    <a:t>Lucian</a:t>
                  </a:r>
                  <a:endParaRPr b="0" i="0" sz="2700" u="none" cap="none" strike="noStrike">
                    <a:solidFill>
                      <a:schemeClr val="dk1"/>
                    </a:solidFill>
                    <a:latin typeface="Calibri"/>
                    <a:ea typeface="Calibri"/>
                    <a:cs typeface="Calibri"/>
                    <a:sym typeface="Calibri"/>
                  </a:endParaRPr>
                </a:p>
              </p:txBody>
            </p:sp>
            <p:sp>
              <p:nvSpPr>
                <p:cNvPr id="602" name="Google Shape;602;g3fa2be30b66_0_535"/>
                <p:cNvSpPr/>
                <p:nvPr/>
              </p:nvSpPr>
              <p:spPr>
                <a:xfrm>
                  <a:off x="5962650" y="7062788"/>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Conjurer</a:t>
                  </a:r>
                  <a:endParaRPr b="0" i="0" sz="2400" u="none" cap="none" strike="noStrike">
                    <a:solidFill>
                      <a:schemeClr val="dk1"/>
                    </a:solidFill>
                    <a:latin typeface="Calibri"/>
                    <a:ea typeface="Calibri"/>
                    <a:cs typeface="Calibri"/>
                    <a:sym typeface="Calibri"/>
                  </a:endParaRPr>
                </a:p>
              </p:txBody>
            </p:sp>
          </p:grpSp>
          <p:pic>
            <p:nvPicPr>
              <p:cNvPr descr="preencoded.png" id="603" name="Google Shape;603;g3fa2be30b66_0_535"/>
              <p:cNvPicPr preferRelativeResize="0"/>
              <p:nvPr/>
            </p:nvPicPr>
            <p:blipFill rotWithShape="1">
              <a:blip r:embed="rId11">
                <a:alphaModFix/>
              </a:blip>
              <a:srcRect b="0" l="0" r="0" t="0"/>
              <a:stretch/>
            </p:blipFill>
            <p:spPr>
              <a:xfrm>
                <a:off x="5010150" y="6524625"/>
                <a:ext cx="838200" cy="838200"/>
              </a:xfrm>
              <a:prstGeom prst="rect">
                <a:avLst/>
              </a:prstGeom>
              <a:noFill/>
              <a:ln>
                <a:noFill/>
              </a:ln>
            </p:spPr>
          </p:pic>
        </p:grpSp>
        <p:grpSp>
          <p:nvGrpSpPr>
            <p:cNvPr id="604" name="Google Shape;604;g3fa2be30b66_0_535"/>
            <p:cNvGrpSpPr/>
            <p:nvPr/>
          </p:nvGrpSpPr>
          <p:grpSpPr>
            <a:xfrm>
              <a:off x="5010150" y="8024813"/>
              <a:ext cx="3848100" cy="1381200"/>
              <a:chOff x="5010150" y="8024813"/>
              <a:chExt cx="3848100" cy="1381200"/>
            </a:xfrm>
          </p:grpSpPr>
          <p:grpSp>
            <p:nvGrpSpPr>
              <p:cNvPr id="605" name="Google Shape;605;g3fa2be30b66_0_535"/>
              <p:cNvGrpSpPr/>
              <p:nvPr/>
            </p:nvGrpSpPr>
            <p:grpSpPr>
              <a:xfrm>
                <a:off x="5429250" y="8024813"/>
                <a:ext cx="3429000" cy="1381200"/>
                <a:chOff x="5429250" y="8024813"/>
                <a:chExt cx="3429000" cy="1381200"/>
              </a:xfrm>
            </p:grpSpPr>
            <p:sp>
              <p:nvSpPr>
                <p:cNvPr id="606" name="Google Shape;606;g3fa2be30b66_0_535"/>
                <p:cNvSpPr/>
                <p:nvPr/>
              </p:nvSpPr>
              <p:spPr>
                <a:xfrm>
                  <a:off x="5429250" y="8024813"/>
                  <a:ext cx="3429000" cy="1381200"/>
                </a:xfrm>
                <a:prstGeom prst="roundRect">
                  <a:avLst>
                    <a:gd fmla="val 3653"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g3fa2be30b66_0_535"/>
                <p:cNvSpPr/>
                <p:nvPr/>
              </p:nvSpPr>
              <p:spPr>
                <a:xfrm>
                  <a:off x="5962650" y="8139113"/>
                  <a:ext cx="2811900" cy="663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useoModerno Black"/>
                    <a:buNone/>
                  </a:pPr>
                  <a:r>
                    <a:rPr b="1" i="0" lang="en-US" sz="2700" u="none" cap="none" strike="noStrike">
                      <a:solidFill>
                        <a:srgbClr val="0E0E0E"/>
                      </a:solidFill>
                      <a:latin typeface="MuseoModerno Black"/>
                      <a:ea typeface="MuseoModerno Black"/>
                      <a:cs typeface="MuseoModerno Black"/>
                      <a:sym typeface="MuseoModerno Black"/>
                    </a:rPr>
                    <a:t>Cedric</a:t>
                  </a:r>
                  <a:endParaRPr b="0" i="0" sz="2700" u="none" cap="none" strike="noStrike">
                    <a:solidFill>
                      <a:schemeClr val="dk1"/>
                    </a:solidFill>
                    <a:latin typeface="Calibri"/>
                    <a:ea typeface="Calibri"/>
                    <a:cs typeface="Calibri"/>
                    <a:sym typeface="Calibri"/>
                  </a:endParaRPr>
                </a:p>
              </p:txBody>
            </p:sp>
            <p:sp>
              <p:nvSpPr>
                <p:cNvPr id="608" name="Google Shape;608;g3fa2be30b66_0_535"/>
                <p:cNvSpPr/>
                <p:nvPr/>
              </p:nvSpPr>
              <p:spPr>
                <a:xfrm>
                  <a:off x="5962650" y="8834438"/>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Timekeeper</a:t>
                  </a:r>
                  <a:endParaRPr b="0" i="0" sz="2400" u="none" cap="none" strike="noStrike">
                    <a:solidFill>
                      <a:schemeClr val="dk1"/>
                    </a:solidFill>
                    <a:latin typeface="Calibri"/>
                    <a:ea typeface="Calibri"/>
                    <a:cs typeface="Calibri"/>
                    <a:sym typeface="Calibri"/>
                  </a:endParaRPr>
                </a:p>
              </p:txBody>
            </p:sp>
          </p:grpSp>
          <p:pic>
            <p:nvPicPr>
              <p:cNvPr descr="preencoded.png" id="609" name="Google Shape;609;g3fa2be30b66_0_535"/>
              <p:cNvPicPr preferRelativeResize="0"/>
              <p:nvPr/>
            </p:nvPicPr>
            <p:blipFill rotWithShape="1">
              <a:blip r:embed="rId12">
                <a:alphaModFix/>
              </a:blip>
              <a:srcRect b="0" l="0" r="0" t="0"/>
              <a:stretch/>
            </p:blipFill>
            <p:spPr>
              <a:xfrm>
                <a:off x="5010150" y="8296275"/>
                <a:ext cx="838200" cy="838200"/>
              </a:xfrm>
              <a:prstGeom prst="rect">
                <a:avLst/>
              </a:prstGeom>
              <a:noFill/>
              <a:ln>
                <a:noFill/>
              </a:ln>
            </p:spPr>
          </p:pic>
        </p:grpSp>
        <p:grpSp>
          <p:nvGrpSpPr>
            <p:cNvPr id="610" name="Google Shape;610;g3fa2be30b66_0_535"/>
            <p:cNvGrpSpPr/>
            <p:nvPr/>
          </p:nvGrpSpPr>
          <p:grpSpPr>
            <a:xfrm>
              <a:off x="9429750" y="6253163"/>
              <a:ext cx="3848100" cy="1381200"/>
              <a:chOff x="9429750" y="6253163"/>
              <a:chExt cx="3848100" cy="1381200"/>
            </a:xfrm>
          </p:grpSpPr>
          <p:grpSp>
            <p:nvGrpSpPr>
              <p:cNvPr id="611" name="Google Shape;611;g3fa2be30b66_0_535"/>
              <p:cNvGrpSpPr/>
              <p:nvPr/>
            </p:nvGrpSpPr>
            <p:grpSpPr>
              <a:xfrm>
                <a:off x="9848850" y="6253163"/>
                <a:ext cx="3429000" cy="1381200"/>
                <a:chOff x="9848850" y="6253163"/>
                <a:chExt cx="3429000" cy="1381200"/>
              </a:xfrm>
            </p:grpSpPr>
            <p:sp>
              <p:nvSpPr>
                <p:cNvPr id="612" name="Google Shape;612;g3fa2be30b66_0_535"/>
                <p:cNvSpPr/>
                <p:nvPr/>
              </p:nvSpPr>
              <p:spPr>
                <a:xfrm>
                  <a:off x="9848850" y="6253163"/>
                  <a:ext cx="3429000" cy="1381200"/>
                </a:xfrm>
                <a:prstGeom prst="roundRect">
                  <a:avLst>
                    <a:gd fmla="val 3653"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g3fa2be30b66_0_535"/>
                <p:cNvSpPr/>
                <p:nvPr/>
              </p:nvSpPr>
              <p:spPr>
                <a:xfrm>
                  <a:off x="10382250" y="6367463"/>
                  <a:ext cx="2811900" cy="663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useoModerno Black"/>
                    <a:buNone/>
                  </a:pPr>
                  <a:r>
                    <a:rPr b="1" i="0" lang="en-US" sz="2700" u="none" cap="none" strike="noStrike">
                      <a:solidFill>
                        <a:srgbClr val="0E0E0E"/>
                      </a:solidFill>
                      <a:latin typeface="MuseoModerno Black"/>
                      <a:ea typeface="MuseoModerno Black"/>
                      <a:cs typeface="MuseoModerno Black"/>
                      <a:sym typeface="MuseoModerno Black"/>
                    </a:rPr>
                    <a:t>Elvina</a:t>
                  </a:r>
                  <a:endParaRPr b="0" i="0" sz="2700" u="none" cap="none" strike="noStrike">
                    <a:solidFill>
                      <a:schemeClr val="dk1"/>
                    </a:solidFill>
                    <a:latin typeface="Calibri"/>
                    <a:ea typeface="Calibri"/>
                    <a:cs typeface="Calibri"/>
                    <a:sym typeface="Calibri"/>
                  </a:endParaRPr>
                </a:p>
              </p:txBody>
            </p:sp>
            <p:sp>
              <p:nvSpPr>
                <p:cNvPr id="614" name="Google Shape;614;g3fa2be30b66_0_535"/>
                <p:cNvSpPr/>
                <p:nvPr/>
              </p:nvSpPr>
              <p:spPr>
                <a:xfrm>
                  <a:off x="10382250" y="7062788"/>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Oracle</a:t>
                  </a:r>
                  <a:endParaRPr b="0" i="0" sz="2400" u="none" cap="none" strike="noStrike">
                    <a:solidFill>
                      <a:schemeClr val="dk1"/>
                    </a:solidFill>
                    <a:latin typeface="Calibri"/>
                    <a:ea typeface="Calibri"/>
                    <a:cs typeface="Calibri"/>
                    <a:sym typeface="Calibri"/>
                  </a:endParaRPr>
                </a:p>
              </p:txBody>
            </p:sp>
          </p:grpSp>
          <p:pic>
            <p:nvPicPr>
              <p:cNvPr descr="preencoded.png" id="615" name="Google Shape;615;g3fa2be30b66_0_535"/>
              <p:cNvPicPr preferRelativeResize="0"/>
              <p:nvPr/>
            </p:nvPicPr>
            <p:blipFill rotWithShape="1">
              <a:blip r:embed="rId13">
                <a:alphaModFix/>
              </a:blip>
              <a:srcRect b="0" l="0" r="0" t="0"/>
              <a:stretch/>
            </p:blipFill>
            <p:spPr>
              <a:xfrm>
                <a:off x="9429750" y="6524625"/>
                <a:ext cx="838200" cy="838200"/>
              </a:xfrm>
              <a:prstGeom prst="rect">
                <a:avLst/>
              </a:prstGeom>
              <a:noFill/>
              <a:ln>
                <a:noFill/>
              </a:ln>
            </p:spPr>
          </p:pic>
        </p:grpSp>
        <p:grpSp>
          <p:nvGrpSpPr>
            <p:cNvPr id="616" name="Google Shape;616;g3fa2be30b66_0_535"/>
            <p:cNvGrpSpPr/>
            <p:nvPr/>
          </p:nvGrpSpPr>
          <p:grpSpPr>
            <a:xfrm>
              <a:off x="9429750" y="8024813"/>
              <a:ext cx="3848100" cy="1381200"/>
              <a:chOff x="9429750" y="8024813"/>
              <a:chExt cx="3848100" cy="1381200"/>
            </a:xfrm>
          </p:grpSpPr>
          <p:grpSp>
            <p:nvGrpSpPr>
              <p:cNvPr id="617" name="Google Shape;617;g3fa2be30b66_0_535"/>
              <p:cNvGrpSpPr/>
              <p:nvPr/>
            </p:nvGrpSpPr>
            <p:grpSpPr>
              <a:xfrm>
                <a:off x="9848850" y="8024813"/>
                <a:ext cx="3429000" cy="1381200"/>
                <a:chOff x="9848850" y="8024813"/>
                <a:chExt cx="3429000" cy="1381200"/>
              </a:xfrm>
            </p:grpSpPr>
            <p:sp>
              <p:nvSpPr>
                <p:cNvPr id="618" name="Google Shape;618;g3fa2be30b66_0_535"/>
                <p:cNvSpPr/>
                <p:nvPr/>
              </p:nvSpPr>
              <p:spPr>
                <a:xfrm>
                  <a:off x="9848850" y="8024813"/>
                  <a:ext cx="3429000" cy="1381200"/>
                </a:xfrm>
                <a:prstGeom prst="roundRect">
                  <a:avLst>
                    <a:gd fmla="val 3653"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g3fa2be30b66_0_535"/>
                <p:cNvSpPr/>
                <p:nvPr/>
              </p:nvSpPr>
              <p:spPr>
                <a:xfrm>
                  <a:off x="10382250" y="8139113"/>
                  <a:ext cx="2811900" cy="663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useoModerno Black"/>
                    <a:buNone/>
                  </a:pPr>
                  <a:r>
                    <a:rPr b="1" i="0" lang="en-US" sz="2700" u="none" cap="none" strike="noStrike">
                      <a:solidFill>
                        <a:srgbClr val="0E0E0E"/>
                      </a:solidFill>
                      <a:latin typeface="MuseoModerno Black"/>
                      <a:ea typeface="MuseoModerno Black"/>
                      <a:cs typeface="MuseoModerno Black"/>
                      <a:sym typeface="MuseoModerno Black"/>
                    </a:rPr>
                    <a:t>Seraphina</a:t>
                  </a:r>
                  <a:endParaRPr b="0" i="0" sz="2700" u="none" cap="none" strike="noStrike">
                    <a:solidFill>
                      <a:schemeClr val="dk1"/>
                    </a:solidFill>
                    <a:latin typeface="Calibri"/>
                    <a:ea typeface="Calibri"/>
                    <a:cs typeface="Calibri"/>
                    <a:sym typeface="Calibri"/>
                  </a:endParaRPr>
                </a:p>
              </p:txBody>
            </p:sp>
            <p:sp>
              <p:nvSpPr>
                <p:cNvPr id="620" name="Google Shape;620;g3fa2be30b66_0_535"/>
                <p:cNvSpPr/>
                <p:nvPr/>
              </p:nvSpPr>
              <p:spPr>
                <a:xfrm>
                  <a:off x="10382250" y="8834438"/>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Lightbringer</a:t>
                  </a:r>
                  <a:endParaRPr b="0" i="0" sz="2400" u="none" cap="none" strike="noStrike">
                    <a:solidFill>
                      <a:schemeClr val="dk1"/>
                    </a:solidFill>
                    <a:latin typeface="Calibri"/>
                    <a:ea typeface="Calibri"/>
                    <a:cs typeface="Calibri"/>
                    <a:sym typeface="Calibri"/>
                  </a:endParaRPr>
                </a:p>
              </p:txBody>
            </p:sp>
          </p:grpSp>
          <p:pic>
            <p:nvPicPr>
              <p:cNvPr descr="preencoded.png" id="621" name="Google Shape;621;g3fa2be30b66_0_535"/>
              <p:cNvPicPr preferRelativeResize="0"/>
              <p:nvPr/>
            </p:nvPicPr>
            <p:blipFill rotWithShape="1">
              <a:blip r:embed="rId14">
                <a:alphaModFix/>
              </a:blip>
              <a:srcRect b="0" l="0" r="0" t="0"/>
              <a:stretch/>
            </p:blipFill>
            <p:spPr>
              <a:xfrm>
                <a:off x="9429750" y="8296275"/>
                <a:ext cx="838200" cy="838200"/>
              </a:xfrm>
              <a:prstGeom prst="rect">
                <a:avLst/>
              </a:prstGeom>
              <a:noFill/>
              <a:ln>
                <a:noFill/>
              </a:ln>
            </p:spPr>
          </p:pic>
        </p:grpSp>
        <p:grpSp>
          <p:nvGrpSpPr>
            <p:cNvPr id="622" name="Google Shape;622;g3fa2be30b66_0_535"/>
            <p:cNvGrpSpPr/>
            <p:nvPr/>
          </p:nvGrpSpPr>
          <p:grpSpPr>
            <a:xfrm>
              <a:off x="13849350" y="6253163"/>
              <a:ext cx="3848100" cy="1381200"/>
              <a:chOff x="13849350" y="6253163"/>
              <a:chExt cx="3848100" cy="1381200"/>
            </a:xfrm>
          </p:grpSpPr>
          <p:grpSp>
            <p:nvGrpSpPr>
              <p:cNvPr id="623" name="Google Shape;623;g3fa2be30b66_0_535"/>
              <p:cNvGrpSpPr/>
              <p:nvPr/>
            </p:nvGrpSpPr>
            <p:grpSpPr>
              <a:xfrm>
                <a:off x="14268450" y="6253163"/>
                <a:ext cx="3429000" cy="1381200"/>
                <a:chOff x="14268450" y="6253163"/>
                <a:chExt cx="3429000" cy="1381200"/>
              </a:xfrm>
            </p:grpSpPr>
            <p:sp>
              <p:nvSpPr>
                <p:cNvPr id="624" name="Google Shape;624;g3fa2be30b66_0_535"/>
                <p:cNvSpPr/>
                <p:nvPr/>
              </p:nvSpPr>
              <p:spPr>
                <a:xfrm>
                  <a:off x="14268450" y="6253163"/>
                  <a:ext cx="3429000" cy="1381200"/>
                </a:xfrm>
                <a:prstGeom prst="roundRect">
                  <a:avLst>
                    <a:gd fmla="val 3653"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g3fa2be30b66_0_535"/>
                <p:cNvSpPr/>
                <p:nvPr/>
              </p:nvSpPr>
              <p:spPr>
                <a:xfrm>
                  <a:off x="14801850" y="6367463"/>
                  <a:ext cx="2811900" cy="663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useoModerno Black"/>
                    <a:buNone/>
                  </a:pPr>
                  <a:r>
                    <a:rPr b="1" i="0" lang="en-US" sz="2700" u="none" cap="none" strike="noStrike">
                      <a:solidFill>
                        <a:srgbClr val="0E0E0E"/>
                      </a:solidFill>
                      <a:latin typeface="MuseoModerno Black"/>
                      <a:ea typeface="MuseoModerno Black"/>
                      <a:cs typeface="MuseoModerno Black"/>
                      <a:sym typeface="MuseoModerno Black"/>
                    </a:rPr>
                    <a:t>Kaelen</a:t>
                  </a:r>
                  <a:endParaRPr b="0" i="0" sz="2700" u="none" cap="none" strike="noStrike">
                    <a:solidFill>
                      <a:schemeClr val="dk1"/>
                    </a:solidFill>
                    <a:latin typeface="Calibri"/>
                    <a:ea typeface="Calibri"/>
                    <a:cs typeface="Calibri"/>
                    <a:sym typeface="Calibri"/>
                  </a:endParaRPr>
                </a:p>
              </p:txBody>
            </p:sp>
            <p:sp>
              <p:nvSpPr>
                <p:cNvPr id="626" name="Google Shape;626;g3fa2be30b66_0_535"/>
                <p:cNvSpPr/>
                <p:nvPr/>
              </p:nvSpPr>
              <p:spPr>
                <a:xfrm>
                  <a:off x="14801850" y="7062788"/>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Sentinel</a:t>
                  </a:r>
                  <a:endParaRPr b="0" i="0" sz="2400" u="none" cap="none" strike="noStrike">
                    <a:solidFill>
                      <a:schemeClr val="dk1"/>
                    </a:solidFill>
                    <a:latin typeface="Calibri"/>
                    <a:ea typeface="Calibri"/>
                    <a:cs typeface="Calibri"/>
                    <a:sym typeface="Calibri"/>
                  </a:endParaRPr>
                </a:p>
              </p:txBody>
            </p:sp>
          </p:grpSp>
          <p:pic>
            <p:nvPicPr>
              <p:cNvPr descr="preencoded.png" id="627" name="Google Shape;627;g3fa2be30b66_0_535"/>
              <p:cNvPicPr preferRelativeResize="0"/>
              <p:nvPr/>
            </p:nvPicPr>
            <p:blipFill rotWithShape="1">
              <a:blip r:embed="rId15">
                <a:alphaModFix/>
              </a:blip>
              <a:srcRect b="0" l="0" r="0" t="0"/>
              <a:stretch/>
            </p:blipFill>
            <p:spPr>
              <a:xfrm>
                <a:off x="13849350" y="6524625"/>
                <a:ext cx="838200" cy="838200"/>
              </a:xfrm>
              <a:prstGeom prst="rect">
                <a:avLst/>
              </a:prstGeom>
              <a:noFill/>
              <a:ln>
                <a:noFill/>
              </a:ln>
            </p:spPr>
          </p:pic>
        </p:grpSp>
        <p:grpSp>
          <p:nvGrpSpPr>
            <p:cNvPr id="628" name="Google Shape;628;g3fa2be30b66_0_535"/>
            <p:cNvGrpSpPr/>
            <p:nvPr/>
          </p:nvGrpSpPr>
          <p:grpSpPr>
            <a:xfrm>
              <a:off x="5010150" y="4481513"/>
              <a:ext cx="3848100" cy="1381200"/>
              <a:chOff x="5010150" y="4481513"/>
              <a:chExt cx="3848100" cy="1381200"/>
            </a:xfrm>
          </p:grpSpPr>
          <p:grpSp>
            <p:nvGrpSpPr>
              <p:cNvPr id="629" name="Google Shape;629;g3fa2be30b66_0_535"/>
              <p:cNvGrpSpPr/>
              <p:nvPr/>
            </p:nvGrpSpPr>
            <p:grpSpPr>
              <a:xfrm>
                <a:off x="5429250" y="4481513"/>
                <a:ext cx="3429000" cy="1381200"/>
                <a:chOff x="5429250" y="4481513"/>
                <a:chExt cx="3429000" cy="1381200"/>
              </a:xfrm>
            </p:grpSpPr>
            <p:sp>
              <p:nvSpPr>
                <p:cNvPr id="630" name="Google Shape;630;g3fa2be30b66_0_535"/>
                <p:cNvSpPr/>
                <p:nvPr/>
              </p:nvSpPr>
              <p:spPr>
                <a:xfrm>
                  <a:off x="5429250" y="4481513"/>
                  <a:ext cx="3429000" cy="1381200"/>
                </a:xfrm>
                <a:prstGeom prst="roundRect">
                  <a:avLst>
                    <a:gd fmla="val 3653"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g3fa2be30b66_0_535"/>
                <p:cNvSpPr/>
                <p:nvPr/>
              </p:nvSpPr>
              <p:spPr>
                <a:xfrm>
                  <a:off x="5962650" y="4595813"/>
                  <a:ext cx="2811900" cy="663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useoModerno Black"/>
                    <a:buNone/>
                  </a:pPr>
                  <a:r>
                    <a:rPr b="1" i="0" lang="en-US" sz="2700" u="none" cap="none" strike="noStrike">
                      <a:solidFill>
                        <a:srgbClr val="0E0E0E"/>
                      </a:solidFill>
                      <a:latin typeface="MuseoModerno Black"/>
                      <a:ea typeface="MuseoModerno Black"/>
                      <a:cs typeface="MuseoModerno Black"/>
                      <a:sym typeface="MuseoModerno Black"/>
                    </a:rPr>
                    <a:t>Aurielle</a:t>
                  </a:r>
                  <a:endParaRPr b="0" i="0" sz="2700" u="none" cap="none" strike="noStrike">
                    <a:solidFill>
                      <a:schemeClr val="dk1"/>
                    </a:solidFill>
                    <a:latin typeface="Calibri"/>
                    <a:ea typeface="Calibri"/>
                    <a:cs typeface="Calibri"/>
                    <a:sym typeface="Calibri"/>
                  </a:endParaRPr>
                </a:p>
              </p:txBody>
            </p:sp>
            <p:sp>
              <p:nvSpPr>
                <p:cNvPr id="632" name="Google Shape;632;g3fa2be30b66_0_535"/>
                <p:cNvSpPr/>
                <p:nvPr/>
              </p:nvSpPr>
              <p:spPr>
                <a:xfrm>
                  <a:off x="5962650" y="5291138"/>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Priestess</a:t>
                  </a:r>
                  <a:endParaRPr b="0" i="0" sz="2400" u="none" cap="none" strike="noStrike">
                    <a:solidFill>
                      <a:schemeClr val="dk1"/>
                    </a:solidFill>
                    <a:latin typeface="Calibri"/>
                    <a:ea typeface="Calibri"/>
                    <a:cs typeface="Calibri"/>
                    <a:sym typeface="Calibri"/>
                  </a:endParaRPr>
                </a:p>
              </p:txBody>
            </p:sp>
          </p:grpSp>
          <p:pic>
            <p:nvPicPr>
              <p:cNvPr descr="preencoded.png" id="633" name="Google Shape;633;g3fa2be30b66_0_535"/>
              <p:cNvPicPr preferRelativeResize="0"/>
              <p:nvPr/>
            </p:nvPicPr>
            <p:blipFill rotWithShape="1">
              <a:blip r:embed="rId16">
                <a:alphaModFix/>
              </a:blip>
              <a:srcRect b="0" l="0" r="0" t="0"/>
              <a:stretch/>
            </p:blipFill>
            <p:spPr>
              <a:xfrm>
                <a:off x="5010150" y="4752975"/>
                <a:ext cx="838200" cy="838200"/>
              </a:xfrm>
              <a:prstGeom prst="rect">
                <a:avLst/>
              </a:prstGeom>
              <a:noFill/>
              <a:ln>
                <a:noFill/>
              </a:ln>
            </p:spPr>
          </p:pic>
        </p:grpSp>
        <p:grpSp>
          <p:nvGrpSpPr>
            <p:cNvPr id="634" name="Google Shape;634;g3fa2be30b66_0_535"/>
            <p:cNvGrpSpPr/>
            <p:nvPr/>
          </p:nvGrpSpPr>
          <p:grpSpPr>
            <a:xfrm>
              <a:off x="13849350" y="4481513"/>
              <a:ext cx="3848100" cy="1381200"/>
              <a:chOff x="13849350" y="4481513"/>
              <a:chExt cx="3848100" cy="1381200"/>
            </a:xfrm>
          </p:grpSpPr>
          <p:grpSp>
            <p:nvGrpSpPr>
              <p:cNvPr id="635" name="Google Shape;635;g3fa2be30b66_0_535"/>
              <p:cNvGrpSpPr/>
              <p:nvPr/>
            </p:nvGrpSpPr>
            <p:grpSpPr>
              <a:xfrm>
                <a:off x="14268450" y="4481513"/>
                <a:ext cx="3429000" cy="1381200"/>
                <a:chOff x="14268450" y="4481513"/>
                <a:chExt cx="3429000" cy="1381200"/>
              </a:xfrm>
            </p:grpSpPr>
            <p:sp>
              <p:nvSpPr>
                <p:cNvPr id="636" name="Google Shape;636;g3fa2be30b66_0_535"/>
                <p:cNvSpPr/>
                <p:nvPr/>
              </p:nvSpPr>
              <p:spPr>
                <a:xfrm>
                  <a:off x="14268450" y="4481513"/>
                  <a:ext cx="3429000" cy="1381200"/>
                </a:xfrm>
                <a:prstGeom prst="roundRect">
                  <a:avLst>
                    <a:gd fmla="val 3653"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g3fa2be30b66_0_535"/>
                <p:cNvSpPr/>
                <p:nvPr/>
              </p:nvSpPr>
              <p:spPr>
                <a:xfrm>
                  <a:off x="14801850" y="4595813"/>
                  <a:ext cx="2811900" cy="663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useoModerno Black"/>
                    <a:buNone/>
                  </a:pPr>
                  <a:r>
                    <a:rPr b="1" i="0" lang="en-US" sz="2700" u="none" cap="none" strike="noStrike">
                      <a:solidFill>
                        <a:srgbClr val="0E0E0E"/>
                      </a:solidFill>
                      <a:latin typeface="MuseoModerno Black"/>
                      <a:ea typeface="MuseoModerno Black"/>
                      <a:cs typeface="MuseoModerno Black"/>
                      <a:sym typeface="MuseoModerno Black"/>
                    </a:rPr>
                    <a:t>Dariana</a:t>
                  </a:r>
                  <a:endParaRPr b="0" i="0" sz="2700" u="none" cap="none" strike="noStrike">
                    <a:solidFill>
                      <a:schemeClr val="dk1"/>
                    </a:solidFill>
                    <a:latin typeface="Calibri"/>
                    <a:ea typeface="Calibri"/>
                    <a:cs typeface="Calibri"/>
                    <a:sym typeface="Calibri"/>
                  </a:endParaRPr>
                </a:p>
              </p:txBody>
            </p:sp>
            <p:sp>
              <p:nvSpPr>
                <p:cNvPr id="638" name="Google Shape;638;g3fa2be30b66_0_535"/>
                <p:cNvSpPr/>
                <p:nvPr/>
              </p:nvSpPr>
              <p:spPr>
                <a:xfrm>
                  <a:off x="14801850" y="5291138"/>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Shaman</a:t>
                  </a:r>
                  <a:endParaRPr b="0" i="0" sz="2400" u="none" cap="none" strike="noStrike">
                    <a:solidFill>
                      <a:schemeClr val="dk1"/>
                    </a:solidFill>
                    <a:latin typeface="Calibri"/>
                    <a:ea typeface="Calibri"/>
                    <a:cs typeface="Calibri"/>
                    <a:sym typeface="Calibri"/>
                  </a:endParaRPr>
                </a:p>
              </p:txBody>
            </p:sp>
          </p:grpSp>
          <p:pic>
            <p:nvPicPr>
              <p:cNvPr descr="preencoded.png" id="639" name="Google Shape;639;g3fa2be30b66_0_535"/>
              <p:cNvPicPr preferRelativeResize="0"/>
              <p:nvPr/>
            </p:nvPicPr>
            <p:blipFill rotWithShape="1">
              <a:blip r:embed="rId17">
                <a:alphaModFix/>
              </a:blip>
              <a:srcRect b="0" l="0" r="0" t="0"/>
              <a:stretch/>
            </p:blipFill>
            <p:spPr>
              <a:xfrm>
                <a:off x="13849350" y="4752975"/>
                <a:ext cx="838200" cy="838200"/>
              </a:xfrm>
              <a:prstGeom prst="rect">
                <a:avLst/>
              </a:prstGeom>
              <a:noFill/>
              <a:ln>
                <a:noFill/>
              </a:ln>
            </p:spPr>
          </p:pic>
        </p:grpSp>
        <p:grpSp>
          <p:nvGrpSpPr>
            <p:cNvPr id="640" name="Google Shape;640;g3fa2be30b66_0_535"/>
            <p:cNvGrpSpPr/>
            <p:nvPr/>
          </p:nvGrpSpPr>
          <p:grpSpPr>
            <a:xfrm>
              <a:off x="9429750" y="4481513"/>
              <a:ext cx="3848100" cy="1381200"/>
              <a:chOff x="9429750" y="4481513"/>
              <a:chExt cx="3848100" cy="1381200"/>
            </a:xfrm>
          </p:grpSpPr>
          <p:grpSp>
            <p:nvGrpSpPr>
              <p:cNvPr id="641" name="Google Shape;641;g3fa2be30b66_0_535"/>
              <p:cNvGrpSpPr/>
              <p:nvPr/>
            </p:nvGrpSpPr>
            <p:grpSpPr>
              <a:xfrm>
                <a:off x="9848850" y="4481513"/>
                <a:ext cx="3429000" cy="1381200"/>
                <a:chOff x="9848850" y="4481513"/>
                <a:chExt cx="3429000" cy="1381200"/>
              </a:xfrm>
            </p:grpSpPr>
            <p:sp>
              <p:nvSpPr>
                <p:cNvPr id="642" name="Google Shape;642;g3fa2be30b66_0_535"/>
                <p:cNvSpPr/>
                <p:nvPr/>
              </p:nvSpPr>
              <p:spPr>
                <a:xfrm>
                  <a:off x="9848850" y="4481513"/>
                  <a:ext cx="3429000" cy="1381200"/>
                </a:xfrm>
                <a:prstGeom prst="roundRect">
                  <a:avLst>
                    <a:gd fmla="val 3653"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g3fa2be30b66_0_535"/>
                <p:cNvSpPr/>
                <p:nvPr/>
              </p:nvSpPr>
              <p:spPr>
                <a:xfrm>
                  <a:off x="10382250" y="4595813"/>
                  <a:ext cx="2811900" cy="663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useoModerno Black"/>
                    <a:buNone/>
                  </a:pPr>
                  <a:r>
                    <a:rPr b="1" i="0" lang="en-US" sz="2700" u="none" cap="none" strike="noStrike">
                      <a:solidFill>
                        <a:srgbClr val="0E0E0E"/>
                      </a:solidFill>
                      <a:latin typeface="MuseoModerno Black"/>
                      <a:ea typeface="MuseoModerno Black"/>
                      <a:cs typeface="MuseoModerno Black"/>
                      <a:sym typeface="MuseoModerno Black"/>
                    </a:rPr>
                    <a:t>Theronis</a:t>
                  </a:r>
                  <a:endParaRPr b="0" i="0" sz="2700" u="none" cap="none" strike="noStrike">
                    <a:solidFill>
                      <a:schemeClr val="dk1"/>
                    </a:solidFill>
                    <a:latin typeface="Calibri"/>
                    <a:ea typeface="Calibri"/>
                    <a:cs typeface="Calibri"/>
                    <a:sym typeface="Calibri"/>
                  </a:endParaRPr>
                </a:p>
              </p:txBody>
            </p:sp>
            <p:sp>
              <p:nvSpPr>
                <p:cNvPr id="644" name="Google Shape;644;g3fa2be30b66_0_535"/>
                <p:cNvSpPr/>
                <p:nvPr/>
              </p:nvSpPr>
              <p:spPr>
                <a:xfrm>
                  <a:off x="10382250" y="5291138"/>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Warrior</a:t>
                  </a:r>
                  <a:endParaRPr b="0" i="0" sz="2400" u="none" cap="none" strike="noStrike">
                    <a:solidFill>
                      <a:schemeClr val="dk1"/>
                    </a:solidFill>
                    <a:latin typeface="Calibri"/>
                    <a:ea typeface="Calibri"/>
                    <a:cs typeface="Calibri"/>
                    <a:sym typeface="Calibri"/>
                  </a:endParaRPr>
                </a:p>
              </p:txBody>
            </p:sp>
          </p:grpSp>
          <p:pic>
            <p:nvPicPr>
              <p:cNvPr descr="preencoded.png" id="645" name="Google Shape;645;g3fa2be30b66_0_535"/>
              <p:cNvPicPr preferRelativeResize="0"/>
              <p:nvPr/>
            </p:nvPicPr>
            <p:blipFill rotWithShape="1">
              <a:blip r:embed="rId18">
                <a:alphaModFix/>
              </a:blip>
              <a:srcRect b="0" l="0" r="0" t="0"/>
              <a:stretch/>
            </p:blipFill>
            <p:spPr>
              <a:xfrm>
                <a:off x="9429750" y="4752975"/>
                <a:ext cx="838200" cy="838200"/>
              </a:xfrm>
              <a:prstGeom prst="rect">
                <a:avLst/>
              </a:prstGeom>
              <a:noFill/>
              <a:ln>
                <a:noFill/>
              </a:ln>
            </p:spPr>
          </p:pic>
        </p:grpSp>
        <p:cxnSp>
          <p:nvCxnSpPr>
            <p:cNvPr id="646" name="Google Shape;646;g3fa2be30b66_0_535"/>
            <p:cNvCxnSpPr/>
            <p:nvPr/>
          </p:nvCxnSpPr>
          <p:spPr>
            <a:xfrm>
              <a:off x="2514598" y="4281488"/>
              <a:ext cx="13258800" cy="0"/>
            </a:xfrm>
            <a:prstGeom prst="straightConnector1">
              <a:avLst/>
            </a:prstGeom>
            <a:noFill/>
            <a:ln cap="flat" cmpd="sng" w="9525">
              <a:solidFill>
                <a:srgbClr val="4D4D4D"/>
              </a:solidFill>
              <a:prstDash val="solid"/>
              <a:round/>
              <a:headEnd len="sm" w="sm" type="none"/>
              <a:tailEnd len="sm" w="sm" type="none"/>
            </a:ln>
          </p:spPr>
        </p:cxnSp>
        <p:cxnSp>
          <p:nvCxnSpPr>
            <p:cNvPr id="647" name="Google Shape;647;g3fa2be30b66_0_535"/>
            <p:cNvCxnSpPr/>
            <p:nvPr/>
          </p:nvCxnSpPr>
          <p:spPr>
            <a:xfrm rot="-5400000">
              <a:off x="9605963" y="4133925"/>
              <a:ext cx="304800" cy="0"/>
            </a:xfrm>
            <a:prstGeom prst="straightConnector1">
              <a:avLst/>
            </a:prstGeom>
            <a:noFill/>
            <a:ln cap="flat" cmpd="sng" w="9525">
              <a:solidFill>
                <a:srgbClr val="4D4D4D"/>
              </a:solidFill>
              <a:prstDash val="solid"/>
              <a:round/>
              <a:headEnd len="sm" w="sm" type="none"/>
              <a:tailEnd len="sm" w="sm" type="none"/>
            </a:ln>
          </p:spPr>
        </p:cxnSp>
        <p:cxnSp>
          <p:nvCxnSpPr>
            <p:cNvPr id="648" name="Google Shape;648;g3fa2be30b66_0_535"/>
            <p:cNvCxnSpPr/>
            <p:nvPr/>
          </p:nvCxnSpPr>
          <p:spPr>
            <a:xfrm rot="-5400000">
              <a:off x="2362163" y="4443448"/>
              <a:ext cx="314400" cy="0"/>
            </a:xfrm>
            <a:prstGeom prst="straightConnector1">
              <a:avLst/>
            </a:prstGeom>
            <a:noFill/>
            <a:ln cap="flat" cmpd="sng" w="9525">
              <a:solidFill>
                <a:srgbClr val="4D4D4D"/>
              </a:solidFill>
              <a:prstDash val="solid"/>
              <a:round/>
              <a:headEnd len="sm" w="sm" type="none"/>
              <a:tailEnd len="sm" w="sm" type="none"/>
            </a:ln>
          </p:spPr>
        </p:cxnSp>
        <p:cxnSp>
          <p:nvCxnSpPr>
            <p:cNvPr id="649" name="Google Shape;649;g3fa2be30b66_0_535"/>
            <p:cNvCxnSpPr/>
            <p:nvPr/>
          </p:nvCxnSpPr>
          <p:spPr>
            <a:xfrm rot="-5400000">
              <a:off x="6981788" y="4443448"/>
              <a:ext cx="314400" cy="0"/>
            </a:xfrm>
            <a:prstGeom prst="straightConnector1">
              <a:avLst/>
            </a:prstGeom>
            <a:noFill/>
            <a:ln cap="flat" cmpd="sng" w="9525">
              <a:solidFill>
                <a:srgbClr val="4D4D4D"/>
              </a:solidFill>
              <a:prstDash val="solid"/>
              <a:round/>
              <a:headEnd len="sm" w="sm" type="none"/>
              <a:tailEnd len="sm" w="sm" type="none"/>
            </a:ln>
          </p:spPr>
        </p:cxnSp>
        <p:cxnSp>
          <p:nvCxnSpPr>
            <p:cNvPr id="650" name="Google Shape;650;g3fa2be30b66_0_535"/>
            <p:cNvCxnSpPr/>
            <p:nvPr/>
          </p:nvCxnSpPr>
          <p:spPr>
            <a:xfrm rot="-5400000">
              <a:off x="11401388" y="4443448"/>
              <a:ext cx="314400" cy="0"/>
            </a:xfrm>
            <a:prstGeom prst="straightConnector1">
              <a:avLst/>
            </a:prstGeom>
            <a:noFill/>
            <a:ln cap="flat" cmpd="sng" w="9525">
              <a:solidFill>
                <a:srgbClr val="4D4D4D"/>
              </a:solidFill>
              <a:prstDash val="solid"/>
              <a:round/>
              <a:headEnd len="sm" w="sm" type="none"/>
              <a:tailEnd len="sm" w="sm" type="none"/>
            </a:ln>
          </p:spPr>
        </p:cxnSp>
        <p:cxnSp>
          <p:nvCxnSpPr>
            <p:cNvPr id="651" name="Google Shape;651;g3fa2be30b66_0_535"/>
            <p:cNvCxnSpPr/>
            <p:nvPr/>
          </p:nvCxnSpPr>
          <p:spPr>
            <a:xfrm rot="-5400000">
              <a:off x="15611438" y="4443448"/>
              <a:ext cx="314400" cy="0"/>
            </a:xfrm>
            <a:prstGeom prst="straightConnector1">
              <a:avLst/>
            </a:prstGeom>
            <a:noFill/>
            <a:ln cap="flat" cmpd="sng" w="9525">
              <a:solidFill>
                <a:srgbClr val="4D4D4D"/>
              </a:solidFill>
              <a:prstDash val="solid"/>
              <a:round/>
              <a:headEnd len="sm" w="sm" type="none"/>
              <a:tailEnd len="sm" w="sm" type="none"/>
            </a:ln>
          </p:spPr>
        </p:cxnSp>
        <p:cxnSp>
          <p:nvCxnSpPr>
            <p:cNvPr id="652" name="Google Shape;652;g3fa2be30b66_0_535"/>
            <p:cNvCxnSpPr/>
            <p:nvPr/>
          </p:nvCxnSpPr>
          <p:spPr>
            <a:xfrm rot="-5400000">
              <a:off x="2214562" y="6057937"/>
              <a:ext cx="609600" cy="0"/>
            </a:xfrm>
            <a:prstGeom prst="straightConnector1">
              <a:avLst/>
            </a:prstGeom>
            <a:noFill/>
            <a:ln cap="flat" cmpd="sng" w="9525">
              <a:solidFill>
                <a:srgbClr val="4D4D4D"/>
              </a:solidFill>
              <a:prstDash val="solid"/>
              <a:round/>
              <a:headEnd len="sm" w="sm" type="none"/>
              <a:tailEnd len="sm" w="sm" type="none"/>
            </a:ln>
          </p:spPr>
        </p:cxnSp>
        <p:cxnSp>
          <p:nvCxnSpPr>
            <p:cNvPr id="653" name="Google Shape;653;g3fa2be30b66_0_535"/>
            <p:cNvCxnSpPr/>
            <p:nvPr/>
          </p:nvCxnSpPr>
          <p:spPr>
            <a:xfrm rot="-5400000">
              <a:off x="6834187" y="6057937"/>
              <a:ext cx="609600" cy="0"/>
            </a:xfrm>
            <a:prstGeom prst="straightConnector1">
              <a:avLst/>
            </a:prstGeom>
            <a:noFill/>
            <a:ln cap="flat" cmpd="sng" w="9525">
              <a:solidFill>
                <a:srgbClr val="4D4D4D"/>
              </a:solidFill>
              <a:prstDash val="solid"/>
              <a:round/>
              <a:headEnd len="sm" w="sm" type="none"/>
              <a:tailEnd len="sm" w="sm" type="none"/>
            </a:ln>
          </p:spPr>
        </p:cxnSp>
        <p:cxnSp>
          <p:nvCxnSpPr>
            <p:cNvPr id="654" name="Google Shape;654;g3fa2be30b66_0_535"/>
            <p:cNvCxnSpPr/>
            <p:nvPr/>
          </p:nvCxnSpPr>
          <p:spPr>
            <a:xfrm rot="-5400000">
              <a:off x="11253787" y="6057937"/>
              <a:ext cx="609600" cy="0"/>
            </a:xfrm>
            <a:prstGeom prst="straightConnector1">
              <a:avLst/>
            </a:prstGeom>
            <a:noFill/>
            <a:ln cap="flat" cmpd="sng" w="9525">
              <a:solidFill>
                <a:srgbClr val="4D4D4D"/>
              </a:solidFill>
              <a:prstDash val="solid"/>
              <a:round/>
              <a:headEnd len="sm" w="sm" type="none"/>
              <a:tailEnd len="sm" w="sm" type="none"/>
            </a:ln>
          </p:spPr>
        </p:cxnSp>
        <p:cxnSp>
          <p:nvCxnSpPr>
            <p:cNvPr id="655" name="Google Shape;655;g3fa2be30b66_0_535"/>
            <p:cNvCxnSpPr/>
            <p:nvPr/>
          </p:nvCxnSpPr>
          <p:spPr>
            <a:xfrm rot="-5400000">
              <a:off x="15463837" y="6057937"/>
              <a:ext cx="609600" cy="0"/>
            </a:xfrm>
            <a:prstGeom prst="straightConnector1">
              <a:avLst/>
            </a:prstGeom>
            <a:noFill/>
            <a:ln cap="flat" cmpd="sng" w="9525">
              <a:solidFill>
                <a:srgbClr val="4D4D4D"/>
              </a:solidFill>
              <a:prstDash val="solid"/>
              <a:round/>
              <a:headEnd len="sm" w="sm" type="none"/>
              <a:tailEnd len="sm" w="sm" type="none"/>
            </a:ln>
          </p:spPr>
        </p:cxnSp>
        <p:cxnSp>
          <p:nvCxnSpPr>
            <p:cNvPr id="656" name="Google Shape;656;g3fa2be30b66_0_535"/>
            <p:cNvCxnSpPr/>
            <p:nvPr/>
          </p:nvCxnSpPr>
          <p:spPr>
            <a:xfrm rot="-5400000">
              <a:off x="6834187" y="7829587"/>
              <a:ext cx="609600" cy="0"/>
            </a:xfrm>
            <a:prstGeom prst="straightConnector1">
              <a:avLst/>
            </a:prstGeom>
            <a:noFill/>
            <a:ln cap="flat" cmpd="sng" w="9525">
              <a:solidFill>
                <a:srgbClr val="4D4D4D"/>
              </a:solidFill>
              <a:prstDash val="solid"/>
              <a:round/>
              <a:headEnd len="sm" w="sm" type="none"/>
              <a:tailEnd len="sm" w="sm" type="none"/>
            </a:ln>
          </p:spPr>
        </p:cxnSp>
        <p:cxnSp>
          <p:nvCxnSpPr>
            <p:cNvPr id="657" name="Google Shape;657;g3fa2be30b66_0_535"/>
            <p:cNvCxnSpPr/>
            <p:nvPr/>
          </p:nvCxnSpPr>
          <p:spPr>
            <a:xfrm rot="-5400000">
              <a:off x="11253787" y="7829587"/>
              <a:ext cx="609600" cy="0"/>
            </a:xfrm>
            <a:prstGeom prst="straightConnector1">
              <a:avLst/>
            </a:prstGeom>
            <a:noFill/>
            <a:ln cap="flat" cmpd="sng" w="9525">
              <a:solidFill>
                <a:srgbClr val="4D4D4D"/>
              </a:solidFill>
              <a:prstDash val="solid"/>
              <a:round/>
              <a:headEnd len="sm" w="sm" type="none"/>
              <a:tailEnd len="sm" w="sm" type="none"/>
            </a:ln>
          </p:spPr>
        </p:cxnSp>
      </p:grpSp>
      <p:sp>
        <p:nvSpPr>
          <p:cNvPr id="658" name="Google Shape;658;g3fa2be30b66_0_535"/>
          <p:cNvSpPr/>
          <p:nvPr/>
        </p:nvSpPr>
        <p:spPr>
          <a:xfrm>
            <a:off x="5810250" y="9601200"/>
            <a:ext cx="68028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400"/>
              <a:buFont typeface="Poppins"/>
              <a:buNone/>
            </a:pPr>
            <a:r>
              <a:rPr b="0" i="0" lang="en-US" sz="2400" u="none" cap="none" strike="noStrike">
                <a:solidFill>
                  <a:srgbClr val="000000"/>
                </a:solidFill>
                <a:latin typeface="Poppins"/>
                <a:ea typeface="Poppins"/>
                <a:cs typeface="Poppins"/>
                <a:sym typeface="Poppins"/>
              </a:rPr>
              <a:t>To download more editable chart, </a:t>
            </a:r>
            <a:r>
              <a:rPr b="0" i="0" lang="en-US" sz="2400" u="sng" cap="none" strike="noStrike">
                <a:solidFill>
                  <a:srgbClr val="000000"/>
                </a:solidFill>
                <a:latin typeface="Montserrat"/>
                <a:ea typeface="Montserrat"/>
                <a:cs typeface="Montserrat"/>
                <a:sym typeface="Montserrat"/>
                <a:hlinkClick r:id="rId19">
                  <a:extLst>
                    <a:ext uri="{A12FA001-AC4F-418D-AE19-62706E023703}">
                      <ahyp:hlinkClr val="tx"/>
                    </a:ext>
                  </a:extLst>
                </a:hlinkClick>
              </a:rPr>
              <a:t>click here</a:t>
            </a:r>
            <a:endParaRPr b="0" i="0" sz="2400" u="none" cap="none" strike="noStrike">
              <a:solidFill>
                <a:schemeClr val="dk1"/>
              </a:solidFill>
              <a:latin typeface="Calibri"/>
              <a:ea typeface="Calibri"/>
              <a:cs typeface="Calibri"/>
              <a:sym typeface="Calibri"/>
            </a:endParaRPr>
          </a:p>
        </p:txBody>
      </p:sp>
      <p:sp>
        <p:nvSpPr>
          <p:cNvPr id="659" name="Google Shape;659;g3fa2be30b66_0_535"/>
          <p:cNvSpPr/>
          <p:nvPr/>
        </p:nvSpPr>
        <p:spPr>
          <a:xfrm>
            <a:off x="5162550" y="1257300"/>
            <a:ext cx="7962900" cy="1476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53728F"/>
              </a:buClr>
              <a:buSzPts val="6000"/>
              <a:buFont typeface="MuseoModerno Black"/>
              <a:buNone/>
            </a:pPr>
            <a:r>
              <a:rPr b="1" i="0" lang="en-US" sz="6000" u="none" cap="none" strike="noStrike">
                <a:solidFill>
                  <a:srgbClr val="53728F"/>
                </a:solidFill>
                <a:latin typeface="MuseoModerno Black"/>
                <a:ea typeface="MuseoModerno Black"/>
                <a:cs typeface="MuseoModerno Black"/>
                <a:sym typeface="MuseoModerno Black"/>
              </a:rPr>
              <a:t>The Organization</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64" name="Shape 664"/>
        <p:cNvGrpSpPr/>
        <p:nvPr/>
      </p:nvGrpSpPr>
      <p:grpSpPr>
        <a:xfrm>
          <a:off x="0" y="0"/>
          <a:ext cx="0" cy="0"/>
          <a:chOff x="0" y="0"/>
          <a:chExt cx="0" cy="0"/>
        </a:xfrm>
      </p:grpSpPr>
      <p:pic>
        <p:nvPicPr>
          <p:cNvPr descr="preencoded.png" id="665" name="Google Shape;665;g3fa2be30b66_0_627"/>
          <p:cNvPicPr preferRelativeResize="0"/>
          <p:nvPr/>
        </p:nvPicPr>
        <p:blipFill rotWithShape="1">
          <a:blip r:embed="rId3">
            <a:alphaModFix/>
          </a:blip>
          <a:srcRect b="0" l="0" r="0" t="0"/>
          <a:stretch/>
        </p:blipFill>
        <p:spPr>
          <a:xfrm rot="10800000">
            <a:off x="7991475" y="-2095500"/>
            <a:ext cx="15563850" cy="17687925"/>
          </a:xfrm>
          <a:prstGeom prst="rect">
            <a:avLst/>
          </a:prstGeom>
          <a:noFill/>
          <a:ln>
            <a:noFill/>
          </a:ln>
        </p:spPr>
      </p:pic>
      <p:pic>
        <p:nvPicPr>
          <p:cNvPr descr="preencoded.png" id="666" name="Google Shape;666;g3fa2be30b66_0_627"/>
          <p:cNvPicPr preferRelativeResize="0"/>
          <p:nvPr/>
        </p:nvPicPr>
        <p:blipFill rotWithShape="1">
          <a:blip r:embed="rId4">
            <a:alphaModFix/>
          </a:blip>
          <a:srcRect b="0" l="0" r="0" t="0"/>
          <a:stretch/>
        </p:blipFill>
        <p:spPr>
          <a:xfrm rot="10800000">
            <a:off x="-8401051" y="-12849225"/>
            <a:ext cx="15563850" cy="17687925"/>
          </a:xfrm>
          <a:prstGeom prst="rect">
            <a:avLst/>
          </a:prstGeom>
          <a:noFill/>
          <a:ln>
            <a:noFill/>
          </a:ln>
        </p:spPr>
      </p:pic>
      <p:pic>
        <p:nvPicPr>
          <p:cNvPr descr="preencoded.png" id="667" name="Google Shape;667;g3fa2be30b66_0_627"/>
          <p:cNvPicPr preferRelativeResize="0"/>
          <p:nvPr/>
        </p:nvPicPr>
        <p:blipFill rotWithShape="1">
          <a:blip r:embed="rId5">
            <a:alphaModFix/>
          </a:blip>
          <a:srcRect b="0" l="0" r="0" t="0"/>
          <a:stretch/>
        </p:blipFill>
        <p:spPr>
          <a:xfrm rot="10800000">
            <a:off x="641259" y="7477125"/>
            <a:ext cx="2416266" cy="2114547"/>
          </a:xfrm>
          <a:prstGeom prst="rect">
            <a:avLst/>
          </a:prstGeom>
          <a:noFill/>
          <a:ln>
            <a:noFill/>
          </a:ln>
        </p:spPr>
      </p:pic>
      <p:pic>
        <p:nvPicPr>
          <p:cNvPr descr="preencoded.png" id="668" name="Google Shape;668;g3fa2be30b66_0_627"/>
          <p:cNvPicPr preferRelativeResize="0"/>
          <p:nvPr/>
        </p:nvPicPr>
        <p:blipFill rotWithShape="1">
          <a:blip r:embed="rId6">
            <a:alphaModFix/>
          </a:blip>
          <a:srcRect b="0" l="0" r="0" t="0"/>
          <a:stretch/>
        </p:blipFill>
        <p:spPr>
          <a:xfrm rot="10800000">
            <a:off x="12812867" y="4838701"/>
            <a:ext cx="7218208" cy="8390919"/>
          </a:xfrm>
          <a:prstGeom prst="rect">
            <a:avLst/>
          </a:prstGeom>
          <a:noFill/>
          <a:ln>
            <a:noFill/>
          </a:ln>
        </p:spPr>
      </p:pic>
      <p:grpSp>
        <p:nvGrpSpPr>
          <p:cNvPr id="669" name="Google Shape;669;g3fa2be30b66_0_627"/>
          <p:cNvGrpSpPr/>
          <p:nvPr/>
        </p:nvGrpSpPr>
        <p:grpSpPr>
          <a:xfrm>
            <a:off x="17640300" y="6470924"/>
            <a:ext cx="596549" cy="2063476"/>
            <a:chOff x="17640300" y="6470924"/>
            <a:chExt cx="596549" cy="2063476"/>
          </a:xfrm>
        </p:grpSpPr>
        <p:pic>
          <p:nvPicPr>
            <p:cNvPr descr="preencoded.png" id="670" name="Google Shape;670;g3fa2be30b66_0_627"/>
            <p:cNvPicPr preferRelativeResize="0"/>
            <p:nvPr/>
          </p:nvPicPr>
          <p:blipFill rotWithShape="1">
            <a:blip r:embed="rId7">
              <a:alphaModFix/>
            </a:blip>
            <a:srcRect b="0" l="0" r="0" t="0"/>
            <a:stretch/>
          </p:blipFill>
          <p:spPr>
            <a:xfrm>
              <a:off x="17640300" y="8001000"/>
              <a:ext cx="533400" cy="533400"/>
            </a:xfrm>
            <a:prstGeom prst="rect">
              <a:avLst/>
            </a:prstGeom>
            <a:noFill/>
            <a:ln>
              <a:noFill/>
            </a:ln>
          </p:spPr>
        </p:pic>
        <p:sp>
          <p:nvSpPr>
            <p:cNvPr id="671" name="Google Shape;671;g3fa2be30b66_0_627"/>
            <p:cNvSpPr/>
            <p:nvPr/>
          </p:nvSpPr>
          <p:spPr>
            <a:xfrm rot="-5400000">
              <a:off x="17235450" y="6932924"/>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7A14"/>
                </a:buClr>
                <a:buSzPts val="2710"/>
                <a:buFont typeface="Inter"/>
                <a:buNone/>
              </a:pPr>
              <a:r>
                <a:rPr b="1" i="0" lang="en-US" sz="2710" u="none" cap="none" strike="noStrike">
                  <a:solidFill>
                    <a:srgbClr val="B97A1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672" name="Google Shape;672;g3fa2be30b66_0_627"/>
          <p:cNvSpPr/>
          <p:nvPr/>
        </p:nvSpPr>
        <p:spPr>
          <a:xfrm>
            <a:off x="1215390" y="3467100"/>
            <a:ext cx="6261600" cy="41454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We offer free and high-quality slides templates for your presentations. We appreciate you choosing us and hope our templates have been helpful. </a:t>
            </a:r>
            <a:endParaRPr b="0" i="0" sz="2400" u="none" cap="none" strike="noStrike">
              <a:solidFill>
                <a:schemeClr val="dk1"/>
              </a:solidFill>
              <a:latin typeface="Calibri"/>
              <a:ea typeface="Calibri"/>
              <a:cs typeface="Calibri"/>
              <a:sym typeface="Calibri"/>
            </a:endParaRPr>
          </a:p>
          <a:p>
            <a:pPr indent="0" lvl="0" marL="0" marR="0" rtl="0" algn="r">
              <a:spcBef>
                <a:spcPts val="120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As a new website, we rely on your support to grow, so please help us by sharing our site with your friends and colleagues. </a:t>
            </a:r>
            <a:endParaRPr b="0" i="0" sz="2400" u="none" cap="none" strike="noStrike">
              <a:solidFill>
                <a:schemeClr val="dk1"/>
              </a:solidFill>
              <a:latin typeface="Calibri"/>
              <a:ea typeface="Calibri"/>
              <a:cs typeface="Calibri"/>
              <a:sym typeface="Calibri"/>
            </a:endParaRPr>
          </a:p>
        </p:txBody>
      </p:sp>
      <p:sp>
        <p:nvSpPr>
          <p:cNvPr id="673" name="Google Shape;673;g3fa2be30b66_0_627"/>
          <p:cNvSpPr/>
          <p:nvPr/>
        </p:nvSpPr>
        <p:spPr>
          <a:xfrm>
            <a:off x="3019425" y="962025"/>
            <a:ext cx="12258600" cy="1476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53728F"/>
              </a:buClr>
              <a:buSzPts val="6000"/>
              <a:buFont typeface="MuseoModerno Black"/>
              <a:buNone/>
            </a:pPr>
            <a:r>
              <a:rPr b="1" i="0" lang="en-US" sz="6000" u="none" cap="none" strike="noStrike">
                <a:solidFill>
                  <a:srgbClr val="53728F"/>
                </a:solidFill>
                <a:latin typeface="MuseoModerno Black"/>
                <a:ea typeface="MuseoModerno Black"/>
                <a:cs typeface="MuseoModerno Black"/>
                <a:sym typeface="MuseoModerno Black"/>
              </a:rPr>
              <a:t>Thank you for choosing </a:t>
            </a:r>
            <a:r>
              <a:rPr b="1" i="0" lang="en-US" sz="6000" u="none" cap="none" strike="noStrike">
                <a:solidFill>
                  <a:srgbClr val="B97A14"/>
                </a:solidFill>
                <a:latin typeface="MuseoModerno Black"/>
                <a:ea typeface="MuseoModerno Black"/>
                <a:cs typeface="MuseoModerno Black"/>
                <a:sym typeface="MuseoModerno Black"/>
              </a:rPr>
              <a:t>EaTemp</a:t>
            </a:r>
            <a:endParaRPr b="0" i="0" sz="6000" u="none" cap="none" strike="noStrike">
              <a:solidFill>
                <a:schemeClr val="dk1"/>
              </a:solidFill>
              <a:latin typeface="Calibri"/>
              <a:ea typeface="Calibri"/>
              <a:cs typeface="Calibri"/>
              <a:sym typeface="Calibri"/>
            </a:endParaRPr>
          </a:p>
        </p:txBody>
      </p:sp>
      <p:sp>
        <p:nvSpPr>
          <p:cNvPr id="674" name="Google Shape;674;g3fa2be30b66_0_627"/>
          <p:cNvSpPr/>
          <p:nvPr/>
        </p:nvSpPr>
        <p:spPr>
          <a:xfrm rot="-5400000">
            <a:off x="16649625" y="4644450"/>
            <a:ext cx="2737500" cy="356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800"/>
              <a:buFont typeface="Inter"/>
              <a:buNone/>
            </a:pPr>
            <a:r>
              <a:rPr b="0" i="0" lang="en-US" sz="1800" u="none" cap="none" strike="noStrike">
                <a:solidFill>
                  <a:srgbClr val="000000"/>
                </a:solidFill>
                <a:latin typeface="Inter"/>
                <a:ea typeface="Inter"/>
                <a:cs typeface="Inter"/>
                <a:sym typeface="Inter"/>
              </a:rPr>
              <a:t>Credit | Image: </a:t>
            </a:r>
            <a:r>
              <a:rPr b="0" i="0" lang="en-US" sz="1800" u="sng" cap="none" strike="noStrike">
                <a:solidFill>
                  <a:srgbClr val="000000"/>
                </a:solidFill>
                <a:latin typeface="Inter"/>
                <a:ea typeface="Inter"/>
                <a:cs typeface="Inter"/>
                <a:sym typeface="Inter"/>
                <a:hlinkClick r:id="rId8">
                  <a:extLst>
                    <a:ext uri="{A12FA001-AC4F-418D-AE19-62706E023703}">
                      <ahyp:hlinkClr val="tx"/>
                    </a:ext>
                  </a:extLst>
                </a:hlinkClick>
              </a:rPr>
              <a:t>Unsplash</a:t>
            </a:r>
            <a:r>
              <a:rPr b="0" i="0" lang="en-US" sz="1800" u="none" cap="none" strike="noStrike">
                <a:solidFill>
                  <a:srgbClr val="000000"/>
                </a:solidFill>
                <a:latin typeface="Inter"/>
                <a:ea typeface="Inter"/>
                <a:cs typeface="Inter"/>
                <a:sym typeface="Inter"/>
              </a:rPr>
              <a:t> </a:t>
            </a:r>
            <a:endParaRPr b="0" i="0" sz="1800" u="none" cap="none" strike="noStrike">
              <a:solidFill>
                <a:schemeClr val="dk1"/>
              </a:solidFill>
              <a:latin typeface="Calibri"/>
              <a:ea typeface="Calibri"/>
              <a:cs typeface="Calibri"/>
              <a:sym typeface="Calibri"/>
            </a:endParaRPr>
          </a:p>
        </p:txBody>
      </p:sp>
      <p:pic>
        <p:nvPicPr>
          <p:cNvPr descr="preencoded.png" id="675" name="Google Shape;675;g3fa2be30b66_0_627"/>
          <p:cNvPicPr preferRelativeResize="0"/>
          <p:nvPr/>
        </p:nvPicPr>
        <p:blipFill rotWithShape="1">
          <a:blip r:embed="rId9">
            <a:alphaModFix/>
          </a:blip>
          <a:srcRect b="0" l="0" r="0" t="0"/>
          <a:stretch/>
        </p:blipFill>
        <p:spPr>
          <a:xfrm>
            <a:off x="8953500" y="1704975"/>
            <a:ext cx="6772275" cy="75628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2026-09-05T07:28:41Z</dcterms:created>
  <dc:creator>PptxGenJS</dc:creator>
</cp:coreProperties>
</file>