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MuseoModerno Black"/>
      <p:bold r:id="rId42"/>
      <p:boldItalic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H4E73Tl2SVfl2JOFVo0SZj+KM9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MuseoModernoBlack-bold.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MuseoModernoBlack-boldItalic.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ec24a474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ec24a474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ec24a474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dec24a4741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dec24a4741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dec24a4741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dec24a4741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dec24a4741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2dec24a4741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dec24a4741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dec24a4741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dec24a4741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dec24a4741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dec24a4741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dec24a4741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dec24a4741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g2dec24a4741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g2dec24a4741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dec24a4741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dec24a4741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dec24a4741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dec24a4741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dec24a4741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dec24a4741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dec24a4741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dec24a4741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dec24a4741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dec24a4741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dec24a4741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dec24a4741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dec24a4741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2dec24a4741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2dec24a4741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dec24a474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dec24a4741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dec24a4741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dec24a4741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dec24a4741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dec24a4741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dec24a4741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dec24a4741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dec24a4741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dec24a4741_0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2dec24a4741_0_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2dec24a4741_0_5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2dec24a4741_0_6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g2dec24a4741_0_6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g2dec24a4741_0_6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dec24a4741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dec24a4741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dec24a4741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dec24a4741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dec24a4741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dec24a4741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dec24a4741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dec24a4741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dec24a4741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dec24a4741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g2dec24a4741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g2dec24a4741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dec24a4741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dec24a4741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dec24a4741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ec24a4741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dec24a4741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dec24a4741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dec24a4741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2dec24a4741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dec24a4741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7.png"/><Relationship Id="rId8" Type="http://schemas.openxmlformats.org/officeDocument/2006/relationships/image" Target="../media/image5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7.png"/><Relationship Id="rId8" Type="http://schemas.openxmlformats.org/officeDocument/2006/relationships/image" Target="../media/image8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21.png"/><Relationship Id="rId7"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51.png"/><Relationship Id="rId6" Type="http://schemas.openxmlformats.org/officeDocument/2006/relationships/image" Target="../media/image11.png"/><Relationship Id="rId7" Type="http://schemas.openxmlformats.org/officeDocument/2006/relationships/image" Target="../media/image7.png"/></Relationships>
</file>

<file path=ppt/slides/_rels/slide13.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04.png"/><Relationship Id="rId21" Type="http://schemas.openxmlformats.org/officeDocument/2006/relationships/image" Target="../media/image96.png"/><Relationship Id="rId24" Type="http://schemas.openxmlformats.org/officeDocument/2006/relationships/image" Target="../media/image117.png"/><Relationship Id="rId23"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93.png"/><Relationship Id="rId26" Type="http://schemas.openxmlformats.org/officeDocument/2006/relationships/image" Target="../media/image119.png"/><Relationship Id="rId25" Type="http://schemas.openxmlformats.org/officeDocument/2006/relationships/image" Target="../media/image108.png"/><Relationship Id="rId28" Type="http://schemas.openxmlformats.org/officeDocument/2006/relationships/image" Target="../media/image103.png"/><Relationship Id="rId27" Type="http://schemas.openxmlformats.org/officeDocument/2006/relationships/image" Target="../media/image106.png"/><Relationship Id="rId5" Type="http://schemas.openxmlformats.org/officeDocument/2006/relationships/image" Target="../media/image23.png"/><Relationship Id="rId6" Type="http://schemas.openxmlformats.org/officeDocument/2006/relationships/image" Target="../media/image22.png"/><Relationship Id="rId29" Type="http://schemas.openxmlformats.org/officeDocument/2006/relationships/image" Target="../media/image107.png"/><Relationship Id="rId7" Type="http://schemas.openxmlformats.org/officeDocument/2006/relationships/image" Target="../media/image7.png"/><Relationship Id="rId8" Type="http://schemas.openxmlformats.org/officeDocument/2006/relationships/image" Target="../media/image95.png"/><Relationship Id="rId31" Type="http://schemas.openxmlformats.org/officeDocument/2006/relationships/image" Target="../media/image150.png"/><Relationship Id="rId30" Type="http://schemas.openxmlformats.org/officeDocument/2006/relationships/image" Target="../media/image101.png"/><Relationship Id="rId11" Type="http://schemas.openxmlformats.org/officeDocument/2006/relationships/image" Target="../media/image92.png"/><Relationship Id="rId10" Type="http://schemas.openxmlformats.org/officeDocument/2006/relationships/image" Target="../media/image126.png"/><Relationship Id="rId13" Type="http://schemas.openxmlformats.org/officeDocument/2006/relationships/image" Target="../media/image98.png"/><Relationship Id="rId12" Type="http://schemas.openxmlformats.org/officeDocument/2006/relationships/image" Target="../media/image116.png"/><Relationship Id="rId15" Type="http://schemas.openxmlformats.org/officeDocument/2006/relationships/image" Target="../media/image97.png"/><Relationship Id="rId14" Type="http://schemas.openxmlformats.org/officeDocument/2006/relationships/image" Target="../media/image94.png"/><Relationship Id="rId17" Type="http://schemas.openxmlformats.org/officeDocument/2006/relationships/image" Target="../media/image102.png"/><Relationship Id="rId16" Type="http://schemas.openxmlformats.org/officeDocument/2006/relationships/image" Target="../media/image122.png"/><Relationship Id="rId19" Type="http://schemas.openxmlformats.org/officeDocument/2006/relationships/image" Target="../media/image105.png"/><Relationship Id="rId18" Type="http://schemas.openxmlformats.org/officeDocument/2006/relationships/image" Target="../media/image1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45.png"/><Relationship Id="rId5" Type="http://schemas.openxmlformats.org/officeDocument/2006/relationships/image" Target="../media/image8.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1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30.png"/><Relationship Id="rId5" Type="http://schemas.openxmlformats.org/officeDocument/2006/relationships/image" Target="../media/image51.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146.png"/><Relationship Id="rId5" Type="http://schemas.openxmlformats.org/officeDocument/2006/relationships/image" Target="../media/image45.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1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7.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51.png"/><Relationship Id="rId6" Type="http://schemas.openxmlformats.org/officeDocument/2006/relationships/image" Target="../media/image11.png"/><Relationship Id="rId7" Type="http://schemas.openxmlformats.org/officeDocument/2006/relationships/image" Target="../media/image20.png"/><Relationship Id="rId8"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165.png"/><Relationship Id="rId5" Type="http://schemas.openxmlformats.org/officeDocument/2006/relationships/image" Target="../media/image45.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1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18.png"/><Relationship Id="rId9" Type="http://schemas.openxmlformats.org/officeDocument/2006/relationships/image" Target="../media/image179.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7.png"/><Relationship Id="rId8" Type="http://schemas.openxmlformats.org/officeDocument/2006/relationships/image" Target="../media/image167.png"/><Relationship Id="rId11" Type="http://schemas.openxmlformats.org/officeDocument/2006/relationships/image" Target="../media/image166.png"/><Relationship Id="rId10"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68.png"/><Relationship Id="rId5" Type="http://schemas.openxmlformats.org/officeDocument/2006/relationships/image" Target="../media/image51.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219.png"/><Relationship Id="rId11" Type="http://schemas.openxmlformats.org/officeDocument/2006/relationships/image" Target="../media/image170.png"/><Relationship Id="rId10" Type="http://schemas.openxmlformats.org/officeDocument/2006/relationships/image" Target="../media/image197.png"/><Relationship Id="rId13" Type="http://schemas.openxmlformats.org/officeDocument/2006/relationships/image" Target="../media/image211.png"/><Relationship Id="rId12" Type="http://schemas.openxmlformats.org/officeDocument/2006/relationships/image" Target="../media/image173.png"/></Relationships>
</file>

<file path=ppt/slides/_rels/slide22.xml.rels><?xml version="1.0" encoding="UTF-8" standalone="yes"?><Relationships xmlns="http://schemas.openxmlformats.org/package/2006/relationships"><Relationship Id="rId20" Type="http://schemas.openxmlformats.org/officeDocument/2006/relationships/image" Target="../media/image196.png"/><Relationship Id="rId22" Type="http://schemas.openxmlformats.org/officeDocument/2006/relationships/image" Target="../media/image192.png"/><Relationship Id="rId21" Type="http://schemas.openxmlformats.org/officeDocument/2006/relationships/image" Target="../media/image191.png"/><Relationship Id="rId24" Type="http://schemas.openxmlformats.org/officeDocument/2006/relationships/hyperlink" Target="https://eatemp.com/powerpoint-org-chart-template/" TargetMode="External"/><Relationship Id="rId23" Type="http://schemas.openxmlformats.org/officeDocument/2006/relationships/image" Target="../media/image213.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221.png"/><Relationship Id="rId5" Type="http://schemas.openxmlformats.org/officeDocument/2006/relationships/image" Target="../media/image45.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175.png"/><Relationship Id="rId11" Type="http://schemas.openxmlformats.org/officeDocument/2006/relationships/image" Target="../media/image200.png"/><Relationship Id="rId10" Type="http://schemas.openxmlformats.org/officeDocument/2006/relationships/image" Target="../media/image189.png"/><Relationship Id="rId13" Type="http://schemas.openxmlformats.org/officeDocument/2006/relationships/image" Target="../media/image208.png"/><Relationship Id="rId12" Type="http://schemas.openxmlformats.org/officeDocument/2006/relationships/image" Target="../media/image217.png"/><Relationship Id="rId15" Type="http://schemas.openxmlformats.org/officeDocument/2006/relationships/image" Target="../media/image201.png"/><Relationship Id="rId14" Type="http://schemas.openxmlformats.org/officeDocument/2006/relationships/image" Target="../media/image193.png"/><Relationship Id="rId17" Type="http://schemas.openxmlformats.org/officeDocument/2006/relationships/image" Target="../media/image202.png"/><Relationship Id="rId16" Type="http://schemas.openxmlformats.org/officeDocument/2006/relationships/image" Target="../media/image212.png"/><Relationship Id="rId19" Type="http://schemas.openxmlformats.org/officeDocument/2006/relationships/image" Target="../media/image206.png"/><Relationship Id="rId18" Type="http://schemas.openxmlformats.org/officeDocument/2006/relationships/image" Target="../media/image20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9.png"/><Relationship Id="rId4" Type="http://schemas.openxmlformats.org/officeDocument/2006/relationships/image" Target="../media/image222.png"/><Relationship Id="rId9" Type="http://schemas.openxmlformats.org/officeDocument/2006/relationships/image" Target="../media/image220.png"/><Relationship Id="rId5" Type="http://schemas.openxmlformats.org/officeDocument/2006/relationships/image" Target="../media/image207.png"/><Relationship Id="rId6" Type="http://schemas.openxmlformats.org/officeDocument/2006/relationships/image" Target="../media/image210.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3.png"/><Relationship Id="rId10" Type="http://schemas.openxmlformats.org/officeDocument/2006/relationships/image" Target="../media/image54.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1.png"/><Relationship Id="rId7" Type="http://schemas.openxmlformats.org/officeDocument/2006/relationships/image" Target="../media/image20.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31.png"/><Relationship Id="rId5" Type="http://schemas.openxmlformats.org/officeDocument/2006/relationships/image" Target="../media/image38.png"/><Relationship Id="rId6" Type="http://schemas.openxmlformats.org/officeDocument/2006/relationships/image" Target="../media/image58.png"/><Relationship Id="rId7"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8.png"/><Relationship Id="rId10" Type="http://schemas.openxmlformats.org/officeDocument/2006/relationships/image" Target="../media/image29.png"/><Relationship Id="rId9" Type="http://schemas.openxmlformats.org/officeDocument/2006/relationships/image" Target="../media/image33.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7.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31.png"/><Relationship Id="rId10" Type="http://schemas.openxmlformats.org/officeDocument/2006/relationships/image" Target="../media/image67.png"/><Relationship Id="rId9" Type="http://schemas.openxmlformats.org/officeDocument/2006/relationships/image" Target="../media/image46.png"/><Relationship Id="rId5" Type="http://schemas.openxmlformats.org/officeDocument/2006/relationships/image" Target="../media/image45.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6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3.png"/><Relationship Id="rId10" Type="http://schemas.openxmlformats.org/officeDocument/2006/relationships/image" Target="../media/image57.png"/><Relationship Id="rId9" Type="http://schemas.openxmlformats.org/officeDocument/2006/relationships/image" Target="../media/image73.png"/><Relationship Id="rId5" Type="http://schemas.openxmlformats.org/officeDocument/2006/relationships/image" Target="../media/image51.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8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31.png"/><Relationship Id="rId9" Type="http://schemas.openxmlformats.org/officeDocument/2006/relationships/image" Target="../media/image81.png"/><Relationship Id="rId5" Type="http://schemas.openxmlformats.org/officeDocument/2006/relationships/image" Target="../media/image45.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dec24a4741_0_0"/>
          <p:cNvPicPr preferRelativeResize="0"/>
          <p:nvPr/>
        </p:nvPicPr>
        <p:blipFill rotWithShape="1">
          <a:blip r:embed="rId3">
            <a:alphaModFix/>
          </a:blip>
          <a:srcRect b="0" l="0" r="0" t="0"/>
          <a:stretch/>
        </p:blipFill>
        <p:spPr>
          <a:xfrm>
            <a:off x="10212076" y="6743700"/>
            <a:ext cx="14174972" cy="6972300"/>
          </a:xfrm>
          <a:prstGeom prst="rect">
            <a:avLst/>
          </a:prstGeom>
          <a:noFill/>
          <a:ln>
            <a:noFill/>
          </a:ln>
        </p:spPr>
      </p:pic>
      <p:pic>
        <p:nvPicPr>
          <p:cNvPr descr=" " id="17" name="Google Shape;17;g2dec24a4741_0_0"/>
          <p:cNvPicPr preferRelativeResize="0"/>
          <p:nvPr/>
        </p:nvPicPr>
        <p:blipFill rotWithShape="1">
          <a:blip r:embed="rId4">
            <a:alphaModFix/>
          </a:blip>
          <a:srcRect b="0" l="0" r="0" t="0"/>
          <a:stretch/>
        </p:blipFill>
        <p:spPr>
          <a:xfrm>
            <a:off x="21411447" y="3311123"/>
            <a:ext cx="2975601" cy="10404878"/>
          </a:xfrm>
          <a:prstGeom prst="rect">
            <a:avLst/>
          </a:prstGeom>
          <a:noFill/>
          <a:ln>
            <a:noFill/>
          </a:ln>
        </p:spPr>
      </p:pic>
      <p:pic>
        <p:nvPicPr>
          <p:cNvPr descr=" " id="18" name="Google Shape;18;g2dec24a4741_0_0"/>
          <p:cNvPicPr preferRelativeResize="0"/>
          <p:nvPr/>
        </p:nvPicPr>
        <p:blipFill rotWithShape="1">
          <a:blip r:embed="rId5">
            <a:alphaModFix/>
          </a:blip>
          <a:srcRect b="0" l="0" r="0" t="0"/>
          <a:stretch/>
        </p:blipFill>
        <p:spPr>
          <a:xfrm>
            <a:off x="0" y="0"/>
            <a:ext cx="12193524" cy="6743700"/>
          </a:xfrm>
          <a:prstGeom prst="rect">
            <a:avLst/>
          </a:prstGeom>
          <a:noFill/>
          <a:ln>
            <a:noFill/>
          </a:ln>
        </p:spPr>
      </p:pic>
      <p:pic>
        <p:nvPicPr>
          <p:cNvPr descr=" " id="19" name="Google Shape;19;g2dec24a4741_0_0"/>
          <p:cNvPicPr preferRelativeResize="0"/>
          <p:nvPr/>
        </p:nvPicPr>
        <p:blipFill rotWithShape="1">
          <a:blip r:embed="rId6">
            <a:alphaModFix/>
          </a:blip>
          <a:srcRect b="0" l="0" r="0" t="0"/>
          <a:stretch/>
        </p:blipFill>
        <p:spPr>
          <a:xfrm>
            <a:off x="711289" y="10629900"/>
            <a:ext cx="2982395" cy="2819395"/>
          </a:xfrm>
          <a:prstGeom prst="rect">
            <a:avLst/>
          </a:prstGeom>
          <a:noFill/>
          <a:ln>
            <a:noFill/>
          </a:ln>
        </p:spPr>
      </p:pic>
      <p:sp>
        <p:nvSpPr>
          <p:cNvPr id="20" name="Google Shape;20;g2dec24a4741_0_0"/>
          <p:cNvSpPr/>
          <p:nvPr/>
        </p:nvSpPr>
        <p:spPr>
          <a:xfrm>
            <a:off x="-84677" y="1206500"/>
            <a:ext cx="24556500" cy="434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17800"/>
              <a:buFont typeface="MuseoModerno Black"/>
              <a:buNone/>
            </a:pPr>
            <a:r>
              <a:rPr b="0" i="0" lang="en-US" sz="17800" u="none" cap="none" strike="noStrike">
                <a:solidFill>
                  <a:srgbClr val="53728F"/>
                </a:solidFill>
                <a:latin typeface="MuseoModerno Black"/>
                <a:ea typeface="MuseoModerno Black"/>
                <a:cs typeface="MuseoModerno Black"/>
                <a:sym typeface="MuseoModerno Black"/>
              </a:rPr>
              <a:t>Cognitive </a:t>
            </a:r>
            <a:r>
              <a:rPr b="0" i="0" lang="en-US" sz="17800" u="none" cap="none" strike="noStrike">
                <a:solidFill>
                  <a:srgbClr val="B97A14"/>
                </a:solidFill>
                <a:latin typeface="MuseoModerno Black"/>
                <a:ea typeface="MuseoModerno Black"/>
                <a:cs typeface="MuseoModerno Black"/>
                <a:sym typeface="MuseoModerno Black"/>
              </a:rPr>
              <a:t>Psychology </a:t>
            </a:r>
            <a:endParaRPr b="0" i="0" sz="17800" u="none" cap="none" strike="noStrike">
              <a:solidFill>
                <a:schemeClr val="dk1"/>
              </a:solidFill>
              <a:latin typeface="Calibri"/>
              <a:ea typeface="Calibri"/>
              <a:cs typeface="Calibri"/>
              <a:sym typeface="Calibri"/>
            </a:endParaRPr>
          </a:p>
        </p:txBody>
      </p:sp>
      <p:sp>
        <p:nvSpPr>
          <p:cNvPr id="21" name="Google Shape;21;g2dec24a474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ec24a4741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2dec24a4741_0_0"/>
          <p:cNvSpPr/>
          <p:nvPr/>
        </p:nvSpPr>
        <p:spPr>
          <a:xfrm>
            <a:off x="3264308" y="762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6400"/>
              <a:buFont typeface="Poppins SemiBold"/>
              <a:buNone/>
            </a:pPr>
            <a:r>
              <a:rPr b="0" i="0" lang="en-US" sz="6400" u="none" cap="none" strike="noStrike">
                <a:solidFill>
                  <a:srgbClr val="53728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4" name="Google Shape;24;g2dec24a4741_0_0"/>
          <p:cNvPicPr preferRelativeResize="0"/>
          <p:nvPr/>
        </p:nvPicPr>
        <p:blipFill rotWithShape="1">
          <a:blip r:embed="rId8">
            <a:alphaModFix/>
          </a:blip>
          <a:srcRect b="0" l="0" r="0" t="0"/>
          <a:stretch/>
        </p:blipFill>
        <p:spPr>
          <a:xfrm>
            <a:off x="4852006" y="2171700"/>
            <a:ext cx="14683035" cy="11544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1" name="Shape 261"/>
        <p:cNvGrpSpPr/>
        <p:nvPr/>
      </p:nvGrpSpPr>
      <p:grpSpPr>
        <a:xfrm>
          <a:off x="0" y="0"/>
          <a:ext cx="0" cy="0"/>
          <a:chOff x="0" y="0"/>
          <a:chExt cx="0" cy="0"/>
        </a:xfrm>
      </p:grpSpPr>
      <p:pic>
        <p:nvPicPr>
          <p:cNvPr descr=" " id="262" name="Google Shape;262;g2dec24a4741_0_237"/>
          <p:cNvPicPr preferRelativeResize="0"/>
          <p:nvPr/>
        </p:nvPicPr>
        <p:blipFill rotWithShape="1">
          <a:blip r:embed="rId3">
            <a:alphaModFix/>
          </a:blip>
          <a:srcRect b="0" l="0" r="0" t="0"/>
          <a:stretch/>
        </p:blipFill>
        <p:spPr>
          <a:xfrm>
            <a:off x="10212076" y="6743700"/>
            <a:ext cx="14174972" cy="6972300"/>
          </a:xfrm>
          <a:prstGeom prst="rect">
            <a:avLst/>
          </a:prstGeom>
          <a:noFill/>
          <a:ln>
            <a:noFill/>
          </a:ln>
        </p:spPr>
      </p:pic>
      <p:pic>
        <p:nvPicPr>
          <p:cNvPr descr=" " id="263" name="Google Shape;263;g2dec24a4741_0_237"/>
          <p:cNvPicPr preferRelativeResize="0"/>
          <p:nvPr/>
        </p:nvPicPr>
        <p:blipFill rotWithShape="1">
          <a:blip r:embed="rId4">
            <a:alphaModFix/>
          </a:blip>
          <a:srcRect b="0" l="0" r="0" t="0"/>
          <a:stretch/>
        </p:blipFill>
        <p:spPr>
          <a:xfrm>
            <a:off x="21411447" y="3311128"/>
            <a:ext cx="2975601" cy="10404871"/>
          </a:xfrm>
          <a:prstGeom prst="rect">
            <a:avLst/>
          </a:prstGeom>
          <a:noFill/>
          <a:ln>
            <a:noFill/>
          </a:ln>
        </p:spPr>
      </p:pic>
      <p:pic>
        <p:nvPicPr>
          <p:cNvPr descr=" " id="264" name="Google Shape;264;g2dec24a4741_0_237"/>
          <p:cNvPicPr preferRelativeResize="0"/>
          <p:nvPr/>
        </p:nvPicPr>
        <p:blipFill rotWithShape="1">
          <a:blip r:embed="rId5">
            <a:alphaModFix/>
          </a:blip>
          <a:srcRect b="0" l="0" r="0" t="0"/>
          <a:stretch/>
        </p:blipFill>
        <p:spPr>
          <a:xfrm>
            <a:off x="0" y="0"/>
            <a:ext cx="12193524" cy="6743700"/>
          </a:xfrm>
          <a:prstGeom prst="rect">
            <a:avLst/>
          </a:prstGeom>
          <a:noFill/>
          <a:ln>
            <a:noFill/>
          </a:ln>
        </p:spPr>
      </p:pic>
      <p:pic>
        <p:nvPicPr>
          <p:cNvPr descr=" " id="265" name="Google Shape;265;g2dec24a4741_0_237"/>
          <p:cNvPicPr preferRelativeResize="0"/>
          <p:nvPr/>
        </p:nvPicPr>
        <p:blipFill rotWithShape="1">
          <a:blip r:embed="rId6">
            <a:alphaModFix/>
          </a:blip>
          <a:srcRect b="0" l="0" r="0" t="0"/>
          <a:stretch/>
        </p:blipFill>
        <p:spPr>
          <a:xfrm>
            <a:off x="711289" y="10629900"/>
            <a:ext cx="2982395" cy="2819400"/>
          </a:xfrm>
          <a:prstGeom prst="rect">
            <a:avLst/>
          </a:prstGeom>
          <a:noFill/>
          <a:ln>
            <a:noFill/>
          </a:ln>
        </p:spPr>
      </p:pic>
      <p:sp>
        <p:nvSpPr>
          <p:cNvPr id="266" name="Google Shape;266;g2dec24a4741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dec24a4741_0_23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8" name="Google Shape;268;g2dec24a4741_0_237"/>
          <p:cNvPicPr preferRelativeResize="0"/>
          <p:nvPr/>
        </p:nvPicPr>
        <p:blipFill rotWithShape="1">
          <a:blip r:embed="rId8">
            <a:alphaModFix/>
          </a:blip>
          <a:srcRect b="0" l="0" r="0" t="0"/>
          <a:stretch/>
        </p:blipFill>
        <p:spPr>
          <a:xfrm>
            <a:off x="2197375" y="1549400"/>
            <a:ext cx="9119740" cy="11671300"/>
          </a:xfrm>
          <a:prstGeom prst="rect">
            <a:avLst/>
          </a:prstGeom>
          <a:noFill/>
          <a:ln>
            <a:noFill/>
          </a:ln>
        </p:spPr>
      </p:pic>
      <p:sp>
        <p:nvSpPr>
          <p:cNvPr id="269" name="Google Shape;269;g2dec24a4741_0_237"/>
          <p:cNvSpPr/>
          <p:nvPr/>
        </p:nvSpPr>
        <p:spPr>
          <a:xfrm>
            <a:off x="12409451" y="2184400"/>
            <a:ext cx="106905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useoModerno Black"/>
              <a:buNone/>
            </a:pPr>
            <a:r>
              <a:rPr b="0" i="0" lang="en-US" sz="8000" u="none" cap="none" strike="noStrike">
                <a:solidFill>
                  <a:srgbClr val="0E0E0E"/>
                </a:solidFill>
                <a:latin typeface="MuseoModerno Black"/>
                <a:ea typeface="MuseoModerno Black"/>
                <a:cs typeface="MuseoModerno Black"/>
                <a:sym typeface="MuseoModerno Black"/>
              </a:rPr>
              <a:t>Some Data</a:t>
            </a:r>
            <a:endParaRPr b="0" i="0" sz="8000" u="none" cap="none" strike="noStrike">
              <a:solidFill>
                <a:schemeClr val="dk1"/>
              </a:solidFill>
              <a:latin typeface="Calibri"/>
              <a:ea typeface="Calibri"/>
              <a:cs typeface="Calibri"/>
              <a:sym typeface="Calibri"/>
            </a:endParaRPr>
          </a:p>
        </p:txBody>
      </p:sp>
      <p:sp>
        <p:nvSpPr>
          <p:cNvPr id="270" name="Google Shape;270;g2dec24a4741_0_237"/>
          <p:cNvSpPr/>
          <p:nvPr/>
        </p:nvSpPr>
        <p:spPr>
          <a:xfrm>
            <a:off x="12409451" y="4762500"/>
            <a:ext cx="10186800" cy="605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ec24a4741_0_237"/>
          <p:cNvSpPr/>
          <p:nvPr/>
        </p:nvSpPr>
        <p:spPr>
          <a:xfrm>
            <a:off x="12409451" y="4762500"/>
            <a:ext cx="101868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ec24a4741_0_237"/>
          <p:cNvSpPr/>
          <p:nvPr/>
        </p:nvSpPr>
        <p:spPr>
          <a:xfrm>
            <a:off x="12409451" y="4762500"/>
            <a:ext cx="21084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ec24a4741_0_237"/>
          <p:cNvSpPr/>
          <p:nvPr/>
        </p:nvSpPr>
        <p:spPr>
          <a:xfrm>
            <a:off x="12409451" y="4762500"/>
            <a:ext cx="24471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75%</a:t>
            </a:r>
            <a:endParaRPr b="0" i="0" sz="8000" u="none" cap="none" strike="noStrike">
              <a:solidFill>
                <a:schemeClr val="dk1"/>
              </a:solidFill>
              <a:latin typeface="Calibri"/>
              <a:ea typeface="Calibri"/>
              <a:cs typeface="Calibri"/>
              <a:sym typeface="Calibri"/>
            </a:endParaRPr>
          </a:p>
        </p:txBody>
      </p:sp>
      <p:sp>
        <p:nvSpPr>
          <p:cNvPr id="274" name="Google Shape;274;g2dec24a4741_0_237"/>
          <p:cNvSpPr/>
          <p:nvPr/>
        </p:nvSpPr>
        <p:spPr>
          <a:xfrm>
            <a:off x="14721140" y="4851400"/>
            <a:ext cx="78750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ec24a4741_0_237"/>
          <p:cNvSpPr/>
          <p:nvPr/>
        </p:nvSpPr>
        <p:spPr>
          <a:xfrm>
            <a:off x="14721140" y="4851400"/>
            <a:ext cx="8027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Enchanted Creatures</a:t>
            </a:r>
            <a:endParaRPr b="0" i="0" sz="3600" u="none" cap="none" strike="noStrike">
              <a:solidFill>
                <a:schemeClr val="dk1"/>
              </a:solidFill>
              <a:latin typeface="Calibri"/>
              <a:ea typeface="Calibri"/>
              <a:cs typeface="Calibri"/>
              <a:sym typeface="Calibri"/>
            </a:endParaRPr>
          </a:p>
        </p:txBody>
      </p:sp>
      <p:sp>
        <p:nvSpPr>
          <p:cNvPr id="276" name="Google Shape;276;g2dec24a4741_0_237"/>
          <p:cNvSpPr/>
          <p:nvPr/>
        </p:nvSpPr>
        <p:spPr>
          <a:xfrm>
            <a:off x="14721140" y="5676900"/>
            <a:ext cx="8010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7" name="Google Shape;277;g2dec24a4741_0_237"/>
          <p:cNvSpPr/>
          <p:nvPr/>
        </p:nvSpPr>
        <p:spPr>
          <a:xfrm>
            <a:off x="12409451" y="6985000"/>
            <a:ext cx="101868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ec24a4741_0_237"/>
          <p:cNvSpPr/>
          <p:nvPr/>
        </p:nvSpPr>
        <p:spPr>
          <a:xfrm>
            <a:off x="12409451" y="6985000"/>
            <a:ext cx="22737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ec24a4741_0_237"/>
          <p:cNvSpPr/>
          <p:nvPr/>
        </p:nvSpPr>
        <p:spPr>
          <a:xfrm>
            <a:off x="12409451" y="6985000"/>
            <a:ext cx="2612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60%</a:t>
            </a:r>
            <a:endParaRPr b="0" i="0" sz="8000" u="none" cap="none" strike="noStrike">
              <a:solidFill>
                <a:schemeClr val="dk1"/>
              </a:solidFill>
              <a:latin typeface="Calibri"/>
              <a:ea typeface="Calibri"/>
              <a:cs typeface="Calibri"/>
              <a:sym typeface="Calibri"/>
            </a:endParaRPr>
          </a:p>
        </p:txBody>
      </p:sp>
      <p:sp>
        <p:nvSpPr>
          <p:cNvPr id="280" name="Google Shape;280;g2dec24a4741_0_237"/>
          <p:cNvSpPr/>
          <p:nvPr/>
        </p:nvSpPr>
        <p:spPr>
          <a:xfrm>
            <a:off x="14886261" y="7073900"/>
            <a:ext cx="77100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ec24a4741_0_237"/>
          <p:cNvSpPr/>
          <p:nvPr/>
        </p:nvSpPr>
        <p:spPr>
          <a:xfrm>
            <a:off x="14886261" y="7073900"/>
            <a:ext cx="7862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Magic-Wielding Individuals</a:t>
            </a:r>
            <a:endParaRPr b="0" i="0" sz="3600" u="none" cap="none" strike="noStrike">
              <a:solidFill>
                <a:schemeClr val="dk1"/>
              </a:solidFill>
              <a:latin typeface="Calibri"/>
              <a:ea typeface="Calibri"/>
              <a:cs typeface="Calibri"/>
              <a:sym typeface="Calibri"/>
            </a:endParaRPr>
          </a:p>
        </p:txBody>
      </p:sp>
      <p:sp>
        <p:nvSpPr>
          <p:cNvPr id="282" name="Google Shape;282;g2dec24a4741_0_237"/>
          <p:cNvSpPr/>
          <p:nvPr/>
        </p:nvSpPr>
        <p:spPr>
          <a:xfrm>
            <a:off x="14886261" y="7899400"/>
            <a:ext cx="784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3" name="Google Shape;283;g2dec24a4741_0_237"/>
          <p:cNvSpPr/>
          <p:nvPr/>
        </p:nvSpPr>
        <p:spPr>
          <a:xfrm>
            <a:off x="12409451" y="9207500"/>
            <a:ext cx="101868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ec24a4741_0_237"/>
          <p:cNvSpPr/>
          <p:nvPr/>
        </p:nvSpPr>
        <p:spPr>
          <a:xfrm>
            <a:off x="12409451" y="9207500"/>
            <a:ext cx="22737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dec24a4741_0_237"/>
          <p:cNvSpPr/>
          <p:nvPr/>
        </p:nvSpPr>
        <p:spPr>
          <a:xfrm>
            <a:off x="12409451" y="9207500"/>
            <a:ext cx="2612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90%</a:t>
            </a:r>
            <a:endParaRPr b="0" i="0" sz="8000" u="none" cap="none" strike="noStrike">
              <a:solidFill>
                <a:schemeClr val="dk1"/>
              </a:solidFill>
              <a:latin typeface="Calibri"/>
              <a:ea typeface="Calibri"/>
              <a:cs typeface="Calibri"/>
              <a:sym typeface="Calibri"/>
            </a:endParaRPr>
          </a:p>
        </p:txBody>
      </p:sp>
      <p:sp>
        <p:nvSpPr>
          <p:cNvPr id="286" name="Google Shape;286;g2dec24a4741_0_237"/>
          <p:cNvSpPr/>
          <p:nvPr/>
        </p:nvSpPr>
        <p:spPr>
          <a:xfrm>
            <a:off x="14886261" y="9296400"/>
            <a:ext cx="77100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ec24a4741_0_237"/>
          <p:cNvSpPr/>
          <p:nvPr/>
        </p:nvSpPr>
        <p:spPr>
          <a:xfrm>
            <a:off x="14886261" y="9296400"/>
            <a:ext cx="78624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Spells Cast</a:t>
            </a:r>
            <a:endParaRPr b="0" i="0" sz="3600" u="none" cap="none" strike="noStrike">
              <a:solidFill>
                <a:schemeClr val="dk1"/>
              </a:solidFill>
              <a:latin typeface="Calibri"/>
              <a:ea typeface="Calibri"/>
              <a:cs typeface="Calibri"/>
              <a:sym typeface="Calibri"/>
            </a:endParaRPr>
          </a:p>
        </p:txBody>
      </p:sp>
      <p:sp>
        <p:nvSpPr>
          <p:cNvPr id="288" name="Google Shape;288;g2dec24a4741_0_237"/>
          <p:cNvSpPr/>
          <p:nvPr/>
        </p:nvSpPr>
        <p:spPr>
          <a:xfrm>
            <a:off x="14886261" y="10121900"/>
            <a:ext cx="784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3" name="Shape 293"/>
        <p:cNvGrpSpPr/>
        <p:nvPr/>
      </p:nvGrpSpPr>
      <p:grpSpPr>
        <a:xfrm>
          <a:off x="0" y="0"/>
          <a:ext cx="0" cy="0"/>
          <a:chOff x="0" y="0"/>
          <a:chExt cx="0" cy="0"/>
        </a:xfrm>
      </p:grpSpPr>
      <p:pic>
        <p:nvPicPr>
          <p:cNvPr descr=" " id="294" name="Google Shape;294;g2dec24a4741_0_268"/>
          <p:cNvPicPr preferRelativeResize="0"/>
          <p:nvPr/>
        </p:nvPicPr>
        <p:blipFill rotWithShape="1">
          <a:blip r:embed="rId3">
            <a:alphaModFix/>
          </a:blip>
          <a:srcRect b="0" l="0" r="0" t="0"/>
          <a:stretch/>
        </p:blipFill>
        <p:spPr>
          <a:xfrm>
            <a:off x="0" y="0"/>
            <a:ext cx="13730416" cy="13716000"/>
          </a:xfrm>
          <a:prstGeom prst="rect">
            <a:avLst/>
          </a:prstGeom>
          <a:noFill/>
          <a:ln>
            <a:noFill/>
          </a:ln>
        </p:spPr>
      </p:pic>
      <p:pic>
        <p:nvPicPr>
          <p:cNvPr descr=" " id="295" name="Google Shape;295;g2dec24a4741_0_268"/>
          <p:cNvPicPr preferRelativeResize="0"/>
          <p:nvPr/>
        </p:nvPicPr>
        <p:blipFill rotWithShape="1">
          <a:blip r:embed="rId4">
            <a:alphaModFix/>
          </a:blip>
          <a:srcRect b="0" l="0" r="0" t="0"/>
          <a:stretch/>
        </p:blipFill>
        <p:spPr>
          <a:xfrm>
            <a:off x="14835454" y="0"/>
            <a:ext cx="9551594" cy="6451600"/>
          </a:xfrm>
          <a:prstGeom prst="rect">
            <a:avLst/>
          </a:prstGeom>
          <a:noFill/>
          <a:ln>
            <a:noFill/>
          </a:ln>
        </p:spPr>
      </p:pic>
      <p:pic>
        <p:nvPicPr>
          <p:cNvPr descr=" " id="296" name="Google Shape;296;g2dec24a4741_0_268"/>
          <p:cNvPicPr preferRelativeResize="0"/>
          <p:nvPr/>
        </p:nvPicPr>
        <p:blipFill rotWithShape="1">
          <a:blip r:embed="rId5">
            <a:alphaModFix/>
          </a:blip>
          <a:srcRect b="0" l="0" r="0" t="0"/>
          <a:stretch/>
        </p:blipFill>
        <p:spPr>
          <a:xfrm>
            <a:off x="20309838" y="9969500"/>
            <a:ext cx="3222091" cy="2819400"/>
          </a:xfrm>
          <a:prstGeom prst="rect">
            <a:avLst/>
          </a:prstGeom>
          <a:noFill/>
          <a:ln>
            <a:noFill/>
          </a:ln>
        </p:spPr>
      </p:pic>
      <p:pic>
        <p:nvPicPr>
          <p:cNvPr descr=" " id="297" name="Google Shape;297;g2dec24a4741_0_268"/>
          <p:cNvPicPr preferRelativeResize="0"/>
          <p:nvPr/>
        </p:nvPicPr>
        <p:blipFill rotWithShape="1">
          <a:blip r:embed="rId6">
            <a:alphaModFix/>
          </a:blip>
          <a:srcRect b="0" l="0" r="0" t="0"/>
          <a:stretch/>
        </p:blipFill>
        <p:spPr>
          <a:xfrm>
            <a:off x="0" y="6451600"/>
            <a:ext cx="7301090" cy="7264400"/>
          </a:xfrm>
          <a:prstGeom prst="rect">
            <a:avLst/>
          </a:prstGeom>
          <a:noFill/>
          <a:ln>
            <a:noFill/>
          </a:ln>
        </p:spPr>
      </p:pic>
      <p:sp>
        <p:nvSpPr>
          <p:cNvPr id="298" name="Google Shape;298;g2dec24a4741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dec24a4741_0_2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0" name="Google Shape;300;g2dec24a4741_0_268"/>
          <p:cNvSpPr/>
          <p:nvPr/>
        </p:nvSpPr>
        <p:spPr>
          <a:xfrm>
            <a:off x="4318540" y="2908300"/>
            <a:ext cx="157626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ec24a4741_0_268"/>
          <p:cNvSpPr/>
          <p:nvPr/>
        </p:nvSpPr>
        <p:spPr>
          <a:xfrm>
            <a:off x="4318540" y="2908300"/>
            <a:ext cx="15762600" cy="6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ec24a4741_0_268"/>
          <p:cNvSpPr/>
          <p:nvPr/>
        </p:nvSpPr>
        <p:spPr>
          <a:xfrm>
            <a:off x="5823678" y="2908300"/>
            <a:ext cx="12752400" cy="586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24000"/>
              <a:buFont typeface="MuseoModerno Black"/>
              <a:buNone/>
            </a:pPr>
            <a:r>
              <a:rPr b="0" i="0" lang="en-US" sz="24000" u="none" cap="none" strike="noStrike">
                <a:solidFill>
                  <a:srgbClr val="53728F"/>
                </a:solidFill>
                <a:latin typeface="MuseoModerno Black"/>
                <a:ea typeface="MuseoModerno Black"/>
                <a:cs typeface="MuseoModerno Black"/>
                <a:sym typeface="MuseoModerno Black"/>
              </a:rPr>
              <a:t>234,567</a:t>
            </a:r>
            <a:endParaRPr b="0" i="0" sz="24000" u="none" cap="none" strike="noStrike">
              <a:solidFill>
                <a:schemeClr val="dk1"/>
              </a:solidFill>
              <a:latin typeface="Calibri"/>
              <a:ea typeface="Calibri"/>
              <a:cs typeface="Calibri"/>
              <a:sym typeface="Calibri"/>
            </a:endParaRPr>
          </a:p>
        </p:txBody>
      </p:sp>
      <p:sp>
        <p:nvSpPr>
          <p:cNvPr id="303" name="Google Shape;303;g2dec24a4741_0_268"/>
          <p:cNvSpPr/>
          <p:nvPr/>
        </p:nvSpPr>
        <p:spPr>
          <a:xfrm>
            <a:off x="4183056" y="79629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4" name="Google Shape;304;g2dec24a4741_0_268"/>
          <p:cNvSpPr/>
          <p:nvPr/>
        </p:nvSpPr>
        <p:spPr>
          <a:xfrm>
            <a:off x="7496054" y="95885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9" name="Shape 309"/>
        <p:cNvGrpSpPr/>
        <p:nvPr/>
      </p:nvGrpSpPr>
      <p:grpSpPr>
        <a:xfrm>
          <a:off x="0" y="0"/>
          <a:ext cx="0" cy="0"/>
          <a:chOff x="0" y="0"/>
          <a:chExt cx="0" cy="0"/>
        </a:xfrm>
      </p:grpSpPr>
      <p:pic>
        <p:nvPicPr>
          <p:cNvPr descr=" " id="310" name="Google Shape;310;g2dec24a4741_0_283"/>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311" name="Google Shape;311;g2dec24a4741_0_283"/>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312" name="Google Shape;312;g2dec24a4741_0_283"/>
          <p:cNvPicPr preferRelativeResize="0"/>
          <p:nvPr/>
        </p:nvPicPr>
        <p:blipFill rotWithShape="1">
          <a:blip r:embed="rId5">
            <a:alphaModFix/>
          </a:blip>
          <a:srcRect b="0" l="0" r="0" t="0"/>
          <a:stretch/>
        </p:blipFill>
        <p:spPr>
          <a:xfrm>
            <a:off x="16699474" y="0"/>
            <a:ext cx="7687574" cy="6367487"/>
          </a:xfrm>
          <a:prstGeom prst="rect">
            <a:avLst/>
          </a:prstGeom>
          <a:noFill/>
          <a:ln>
            <a:noFill/>
          </a:ln>
        </p:spPr>
      </p:pic>
      <p:pic>
        <p:nvPicPr>
          <p:cNvPr descr=" " id="313" name="Google Shape;313;g2dec24a4741_0_283"/>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sp>
        <p:nvSpPr>
          <p:cNvPr id="314" name="Google Shape;314;g2dec24a4741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dec24a4741_0_2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6" name="Google Shape;316;g2dec24a4741_0_283"/>
          <p:cNvSpPr/>
          <p:nvPr/>
        </p:nvSpPr>
        <p:spPr>
          <a:xfrm>
            <a:off x="3683460" y="37211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ec24a4741_0_283"/>
          <p:cNvSpPr/>
          <p:nvPr/>
        </p:nvSpPr>
        <p:spPr>
          <a:xfrm>
            <a:off x="3880335" y="3721100"/>
            <a:ext cx="74811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dec24a4741_0_283"/>
          <p:cNvSpPr/>
          <p:nvPr/>
        </p:nvSpPr>
        <p:spPr>
          <a:xfrm>
            <a:off x="3880335" y="3721100"/>
            <a:ext cx="80232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2800"/>
              <a:buFont typeface="MuseoModerno Black"/>
              <a:buNone/>
            </a:pPr>
            <a:r>
              <a:rPr b="0" i="0" lang="en-US" sz="12800" u="none" cap="none" strike="noStrike">
                <a:solidFill>
                  <a:srgbClr val="B97A14"/>
                </a:solidFill>
                <a:latin typeface="MuseoModerno Black"/>
                <a:ea typeface="MuseoModerno Black"/>
                <a:cs typeface="MuseoModerno Black"/>
                <a:sym typeface="MuseoModerno Black"/>
              </a:rPr>
              <a:t>233 Coins</a:t>
            </a:r>
            <a:endParaRPr b="0" i="0" sz="12800" u="none" cap="none" strike="noStrike">
              <a:solidFill>
                <a:schemeClr val="dk1"/>
              </a:solidFill>
              <a:latin typeface="Calibri"/>
              <a:ea typeface="Calibri"/>
              <a:cs typeface="Calibri"/>
              <a:sym typeface="Calibri"/>
            </a:endParaRPr>
          </a:p>
        </p:txBody>
      </p:sp>
      <p:sp>
        <p:nvSpPr>
          <p:cNvPr id="319" name="Google Shape;319;g2dec24a4741_0_283"/>
          <p:cNvSpPr/>
          <p:nvPr/>
        </p:nvSpPr>
        <p:spPr>
          <a:xfrm>
            <a:off x="3683460" y="6311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ec24a4741_0_283"/>
          <p:cNvSpPr/>
          <p:nvPr/>
        </p:nvSpPr>
        <p:spPr>
          <a:xfrm>
            <a:off x="3615719" y="6311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1" name="Google Shape;321;g2dec24a4741_0_283"/>
          <p:cNvSpPr/>
          <p:nvPr/>
        </p:nvSpPr>
        <p:spPr>
          <a:xfrm>
            <a:off x="3683460" y="74422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dec24a4741_0_283"/>
          <p:cNvSpPr/>
          <p:nvPr/>
        </p:nvSpPr>
        <p:spPr>
          <a:xfrm>
            <a:off x="3537392" y="7442200"/>
            <a:ext cx="81672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ec24a4741_0_283"/>
          <p:cNvSpPr/>
          <p:nvPr/>
        </p:nvSpPr>
        <p:spPr>
          <a:xfrm>
            <a:off x="3537392" y="7442200"/>
            <a:ext cx="87090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12800"/>
              <a:buFont typeface="MuseoModerno Black"/>
              <a:buNone/>
            </a:pPr>
            <a:r>
              <a:rPr b="0" i="0" lang="en-US" sz="12800" u="none" cap="none" strike="noStrike">
                <a:solidFill>
                  <a:srgbClr val="53728F"/>
                </a:solidFill>
                <a:latin typeface="MuseoModerno Black"/>
                <a:ea typeface="MuseoModerno Black"/>
                <a:cs typeface="MuseoModerno Black"/>
                <a:sym typeface="MuseoModerno Black"/>
              </a:rPr>
              <a:t>456 Hours</a:t>
            </a:r>
            <a:endParaRPr b="0" i="0" sz="12800" u="none" cap="none" strike="noStrike">
              <a:solidFill>
                <a:schemeClr val="dk1"/>
              </a:solidFill>
              <a:latin typeface="Calibri"/>
              <a:ea typeface="Calibri"/>
              <a:cs typeface="Calibri"/>
              <a:sym typeface="Calibri"/>
            </a:endParaRPr>
          </a:p>
        </p:txBody>
      </p:sp>
      <p:sp>
        <p:nvSpPr>
          <p:cNvPr id="324" name="Google Shape;324;g2dec24a4741_0_283"/>
          <p:cNvSpPr/>
          <p:nvPr/>
        </p:nvSpPr>
        <p:spPr>
          <a:xfrm>
            <a:off x="3683460" y="10033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dec24a4741_0_283"/>
          <p:cNvSpPr/>
          <p:nvPr/>
        </p:nvSpPr>
        <p:spPr>
          <a:xfrm>
            <a:off x="3615719" y="10033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6" name="Google Shape;326;g2dec24a4741_0_283"/>
          <p:cNvSpPr/>
          <p:nvPr/>
        </p:nvSpPr>
        <p:spPr>
          <a:xfrm>
            <a:off x="13209651" y="37211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dec24a4741_0_283"/>
          <p:cNvSpPr/>
          <p:nvPr/>
        </p:nvSpPr>
        <p:spPr>
          <a:xfrm>
            <a:off x="15381622" y="3721100"/>
            <a:ext cx="35310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dec24a4741_0_283"/>
          <p:cNvSpPr/>
          <p:nvPr/>
        </p:nvSpPr>
        <p:spPr>
          <a:xfrm>
            <a:off x="15381622" y="3721100"/>
            <a:ext cx="40731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12800"/>
              <a:buFont typeface="MuseoModerno Black"/>
              <a:buNone/>
            </a:pPr>
            <a:r>
              <a:rPr b="0" i="0" lang="en-US" sz="12800" u="none" cap="none" strike="noStrike">
                <a:solidFill>
                  <a:srgbClr val="53728F"/>
                </a:solidFill>
                <a:latin typeface="MuseoModerno Black"/>
                <a:ea typeface="MuseoModerno Black"/>
                <a:cs typeface="MuseoModerno Black"/>
                <a:sym typeface="MuseoModerno Black"/>
              </a:rPr>
              <a:t>85%</a:t>
            </a:r>
            <a:endParaRPr b="0" i="0" sz="12800" u="none" cap="none" strike="noStrike">
              <a:solidFill>
                <a:schemeClr val="dk1"/>
              </a:solidFill>
              <a:latin typeface="Calibri"/>
              <a:ea typeface="Calibri"/>
              <a:cs typeface="Calibri"/>
              <a:sym typeface="Calibri"/>
            </a:endParaRPr>
          </a:p>
        </p:txBody>
      </p:sp>
      <p:sp>
        <p:nvSpPr>
          <p:cNvPr id="329" name="Google Shape;329;g2dec24a4741_0_283"/>
          <p:cNvSpPr/>
          <p:nvPr/>
        </p:nvSpPr>
        <p:spPr>
          <a:xfrm>
            <a:off x="13209651" y="6311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ec24a4741_0_283"/>
          <p:cNvSpPr/>
          <p:nvPr/>
        </p:nvSpPr>
        <p:spPr>
          <a:xfrm>
            <a:off x="13141909" y="6311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1" name="Google Shape;331;g2dec24a4741_0_283"/>
          <p:cNvSpPr/>
          <p:nvPr/>
        </p:nvSpPr>
        <p:spPr>
          <a:xfrm>
            <a:off x="13209651" y="74422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ec24a4741_0_283"/>
          <p:cNvSpPr/>
          <p:nvPr/>
        </p:nvSpPr>
        <p:spPr>
          <a:xfrm>
            <a:off x="14060657" y="7442200"/>
            <a:ext cx="61731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ec24a4741_0_283"/>
          <p:cNvSpPr/>
          <p:nvPr/>
        </p:nvSpPr>
        <p:spPr>
          <a:xfrm>
            <a:off x="14060657" y="7442200"/>
            <a:ext cx="67149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2800"/>
              <a:buFont typeface="MuseoModerno Black"/>
              <a:buNone/>
            </a:pPr>
            <a:r>
              <a:rPr b="0" i="0" lang="en-US" sz="12800" u="none" cap="none" strike="noStrike">
                <a:solidFill>
                  <a:srgbClr val="B97A14"/>
                </a:solidFill>
                <a:latin typeface="MuseoModerno Black"/>
                <a:ea typeface="MuseoModerno Black"/>
                <a:cs typeface="MuseoModerno Black"/>
                <a:sym typeface="MuseoModerno Black"/>
              </a:rPr>
              <a:t>544 Km</a:t>
            </a:r>
            <a:endParaRPr b="0" i="0" sz="12800" u="none" cap="none" strike="noStrike">
              <a:solidFill>
                <a:schemeClr val="dk1"/>
              </a:solidFill>
              <a:latin typeface="Calibri"/>
              <a:ea typeface="Calibri"/>
              <a:cs typeface="Calibri"/>
              <a:sym typeface="Calibri"/>
            </a:endParaRPr>
          </a:p>
        </p:txBody>
      </p:sp>
      <p:sp>
        <p:nvSpPr>
          <p:cNvPr id="334" name="Google Shape;334;g2dec24a4741_0_283"/>
          <p:cNvSpPr/>
          <p:nvPr/>
        </p:nvSpPr>
        <p:spPr>
          <a:xfrm>
            <a:off x="13209651" y="10033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ec24a4741_0_283"/>
          <p:cNvSpPr/>
          <p:nvPr/>
        </p:nvSpPr>
        <p:spPr>
          <a:xfrm>
            <a:off x="13141909" y="10033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0" name="Shape 340"/>
        <p:cNvGrpSpPr/>
        <p:nvPr/>
      </p:nvGrpSpPr>
      <p:grpSpPr>
        <a:xfrm>
          <a:off x="0" y="0"/>
          <a:ext cx="0" cy="0"/>
          <a:chOff x="0" y="0"/>
          <a:chExt cx="0" cy="0"/>
        </a:xfrm>
      </p:grpSpPr>
      <p:pic>
        <p:nvPicPr>
          <p:cNvPr descr=" " id="341" name="Google Shape;341;g2dec24a4741_0_313"/>
          <p:cNvPicPr preferRelativeResize="0"/>
          <p:nvPr/>
        </p:nvPicPr>
        <p:blipFill rotWithShape="1">
          <a:blip r:embed="rId3">
            <a:alphaModFix/>
          </a:blip>
          <a:srcRect b="0" l="0" r="0" t="0"/>
          <a:stretch/>
        </p:blipFill>
        <p:spPr>
          <a:xfrm>
            <a:off x="10212076" y="6743700"/>
            <a:ext cx="14174972" cy="6972300"/>
          </a:xfrm>
          <a:prstGeom prst="rect">
            <a:avLst/>
          </a:prstGeom>
          <a:noFill/>
          <a:ln>
            <a:noFill/>
          </a:ln>
        </p:spPr>
      </p:pic>
      <p:pic>
        <p:nvPicPr>
          <p:cNvPr descr=" " id="342" name="Google Shape;342;g2dec24a4741_0_313"/>
          <p:cNvPicPr preferRelativeResize="0"/>
          <p:nvPr/>
        </p:nvPicPr>
        <p:blipFill rotWithShape="1">
          <a:blip r:embed="rId4">
            <a:alphaModFix/>
          </a:blip>
          <a:srcRect b="0" l="0" r="0" t="0"/>
          <a:stretch/>
        </p:blipFill>
        <p:spPr>
          <a:xfrm>
            <a:off x="21411447" y="3311128"/>
            <a:ext cx="2975601" cy="10404871"/>
          </a:xfrm>
          <a:prstGeom prst="rect">
            <a:avLst/>
          </a:prstGeom>
          <a:noFill/>
          <a:ln>
            <a:noFill/>
          </a:ln>
        </p:spPr>
      </p:pic>
      <p:pic>
        <p:nvPicPr>
          <p:cNvPr descr=" " id="343" name="Google Shape;343;g2dec24a4741_0_313"/>
          <p:cNvPicPr preferRelativeResize="0"/>
          <p:nvPr/>
        </p:nvPicPr>
        <p:blipFill rotWithShape="1">
          <a:blip r:embed="rId5">
            <a:alphaModFix/>
          </a:blip>
          <a:srcRect b="0" l="0" r="0" t="0"/>
          <a:stretch/>
        </p:blipFill>
        <p:spPr>
          <a:xfrm>
            <a:off x="0" y="0"/>
            <a:ext cx="12193524" cy="6743700"/>
          </a:xfrm>
          <a:prstGeom prst="rect">
            <a:avLst/>
          </a:prstGeom>
          <a:noFill/>
          <a:ln>
            <a:noFill/>
          </a:ln>
        </p:spPr>
      </p:pic>
      <p:pic>
        <p:nvPicPr>
          <p:cNvPr descr=" " id="344" name="Google Shape;344;g2dec24a4741_0_313"/>
          <p:cNvPicPr preferRelativeResize="0"/>
          <p:nvPr/>
        </p:nvPicPr>
        <p:blipFill rotWithShape="1">
          <a:blip r:embed="rId6">
            <a:alphaModFix/>
          </a:blip>
          <a:srcRect b="0" l="0" r="0" t="0"/>
          <a:stretch/>
        </p:blipFill>
        <p:spPr>
          <a:xfrm>
            <a:off x="711289" y="10629900"/>
            <a:ext cx="2982395" cy="2819400"/>
          </a:xfrm>
          <a:prstGeom prst="rect">
            <a:avLst/>
          </a:prstGeom>
          <a:noFill/>
          <a:ln>
            <a:noFill/>
          </a:ln>
        </p:spPr>
      </p:pic>
      <p:sp>
        <p:nvSpPr>
          <p:cNvPr id="345" name="Google Shape;345;g2dec24a4741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dec24a4741_0_3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7" name="Google Shape;347;g2dec24a4741_0_313"/>
          <p:cNvSpPr/>
          <p:nvPr/>
        </p:nvSpPr>
        <p:spPr>
          <a:xfrm>
            <a:off x="6841922" y="1701800"/>
            <a:ext cx="106905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Some Graph</a:t>
            </a:r>
            <a:endParaRPr b="0" i="0" sz="8000" u="none" cap="none" strike="noStrike">
              <a:solidFill>
                <a:schemeClr val="dk1"/>
              </a:solidFill>
              <a:latin typeface="Calibri"/>
              <a:ea typeface="Calibri"/>
              <a:cs typeface="Calibri"/>
              <a:sym typeface="Calibri"/>
            </a:endParaRPr>
          </a:p>
        </p:txBody>
      </p:sp>
      <p:sp>
        <p:nvSpPr>
          <p:cNvPr id="348" name="Google Shape;348;g2dec24a4741_0_31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dec24a4741_0_313"/>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0" name="Google Shape;350;g2dec24a4741_0_31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1" name="Google Shape;351;g2dec24a4741_0_31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2" name="Google Shape;352;g2dec24a4741_0_31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3" name="Google Shape;353;g2dec24a4741_0_31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4" name="Google Shape;354;g2dec24a4741_0_31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5" name="Google Shape;355;g2dec24a4741_0_31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6" name="Google Shape;356;g2dec24a4741_0_31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7" name="Google Shape;357;g2dec24a4741_0_31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2185"/>
              <a:buFont typeface="Lato"/>
              <a:buNone/>
            </a:pPr>
            <a:r>
              <a:rPr b="0" i="0" lang="en-US" sz="2185" u="none" cap="none" strike="noStrike">
                <a:solidFill>
                  <a:srgbClr val="B97A1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8" name="Google Shape;358;g2dec24a4741_0_313"/>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9" name="Google Shape;359;g2dec24a4741_0_313"/>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0" name="Google Shape;360;g2dec24a4741_0_31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1" name="Google Shape;361;g2dec24a4741_0_313"/>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2" name="Google Shape;362;g2dec24a4741_0_313"/>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3" name="Google Shape;363;g2dec24a4741_0_31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4" name="Google Shape;364;g2dec24a4741_0_31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5" name="Google Shape;365;g2dec24a4741_0_31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6" name="Google Shape;366;g2dec24a4741_0_313"/>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7" name="Google Shape;367;g2dec24a4741_0_31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97A14"/>
              </a:buClr>
              <a:buSzPts val="1820"/>
              <a:buFont typeface="Lato"/>
              <a:buNone/>
            </a:pPr>
            <a:r>
              <a:rPr b="0" i="0" lang="en-US" sz="1820" u="none" cap="none" strike="noStrike">
                <a:solidFill>
                  <a:srgbClr val="B97A1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8" name="Google Shape;368;g2dec24a4741_0_313"/>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69" name="Google Shape;369;g2dec24a4741_0_313"/>
          <p:cNvPicPr preferRelativeResize="0"/>
          <p:nvPr/>
        </p:nvPicPr>
        <p:blipFill rotWithShape="1">
          <a:blip r:embed="rId9">
            <a:alphaModFix/>
          </a:blip>
          <a:srcRect b="0" l="0" r="0" t="0"/>
          <a:stretch/>
        </p:blipFill>
        <p:spPr>
          <a:xfrm>
            <a:off x="4512766" y="4185456"/>
            <a:ext cx="11567" cy="5258445"/>
          </a:xfrm>
          <a:prstGeom prst="rect">
            <a:avLst/>
          </a:prstGeom>
          <a:noFill/>
          <a:ln>
            <a:noFill/>
          </a:ln>
        </p:spPr>
      </p:pic>
      <p:pic>
        <p:nvPicPr>
          <p:cNvPr descr=" " id="370" name="Google Shape;370;g2dec24a4741_0_313"/>
          <p:cNvPicPr preferRelativeResize="0"/>
          <p:nvPr/>
        </p:nvPicPr>
        <p:blipFill rotWithShape="1">
          <a:blip r:embed="rId10">
            <a:alphaModFix/>
          </a:blip>
          <a:srcRect b="0" l="0" r="0" t="0"/>
          <a:stretch/>
        </p:blipFill>
        <p:spPr>
          <a:xfrm>
            <a:off x="5651279" y="4185456"/>
            <a:ext cx="11567" cy="5258445"/>
          </a:xfrm>
          <a:prstGeom prst="rect">
            <a:avLst/>
          </a:prstGeom>
          <a:noFill/>
          <a:ln>
            <a:noFill/>
          </a:ln>
        </p:spPr>
      </p:pic>
      <p:pic>
        <p:nvPicPr>
          <p:cNvPr descr=" " id="371" name="Google Shape;371;g2dec24a4741_0_313"/>
          <p:cNvPicPr preferRelativeResize="0"/>
          <p:nvPr/>
        </p:nvPicPr>
        <p:blipFill rotWithShape="1">
          <a:blip r:embed="rId11">
            <a:alphaModFix/>
          </a:blip>
          <a:srcRect b="0" l="0" r="0" t="0"/>
          <a:stretch/>
        </p:blipFill>
        <p:spPr>
          <a:xfrm>
            <a:off x="6789795" y="4185456"/>
            <a:ext cx="11567" cy="5258445"/>
          </a:xfrm>
          <a:prstGeom prst="rect">
            <a:avLst/>
          </a:prstGeom>
          <a:noFill/>
          <a:ln>
            <a:noFill/>
          </a:ln>
        </p:spPr>
      </p:pic>
      <p:pic>
        <p:nvPicPr>
          <p:cNvPr descr=" " id="372" name="Google Shape;372;g2dec24a4741_0_313"/>
          <p:cNvPicPr preferRelativeResize="0"/>
          <p:nvPr/>
        </p:nvPicPr>
        <p:blipFill rotWithShape="1">
          <a:blip r:embed="rId12">
            <a:alphaModFix/>
          </a:blip>
          <a:srcRect b="0" l="0" r="0" t="0"/>
          <a:stretch/>
        </p:blipFill>
        <p:spPr>
          <a:xfrm>
            <a:off x="7928309" y="4185456"/>
            <a:ext cx="11567" cy="5258445"/>
          </a:xfrm>
          <a:prstGeom prst="rect">
            <a:avLst/>
          </a:prstGeom>
          <a:noFill/>
          <a:ln>
            <a:noFill/>
          </a:ln>
        </p:spPr>
      </p:pic>
      <p:pic>
        <p:nvPicPr>
          <p:cNvPr descr=" " id="373" name="Google Shape;373;g2dec24a4741_0_313"/>
          <p:cNvPicPr preferRelativeResize="0"/>
          <p:nvPr/>
        </p:nvPicPr>
        <p:blipFill rotWithShape="1">
          <a:blip r:embed="rId13">
            <a:alphaModFix/>
          </a:blip>
          <a:srcRect b="0" l="0" r="0" t="0"/>
          <a:stretch/>
        </p:blipFill>
        <p:spPr>
          <a:xfrm>
            <a:off x="9066828" y="4185456"/>
            <a:ext cx="11567" cy="5258445"/>
          </a:xfrm>
          <a:prstGeom prst="rect">
            <a:avLst/>
          </a:prstGeom>
          <a:noFill/>
          <a:ln>
            <a:noFill/>
          </a:ln>
        </p:spPr>
      </p:pic>
      <p:pic>
        <p:nvPicPr>
          <p:cNvPr descr=" " id="374" name="Google Shape;374;g2dec24a4741_0_313"/>
          <p:cNvPicPr preferRelativeResize="0"/>
          <p:nvPr/>
        </p:nvPicPr>
        <p:blipFill rotWithShape="1">
          <a:blip r:embed="rId14">
            <a:alphaModFix/>
          </a:blip>
          <a:srcRect b="0" l="0" r="0" t="0"/>
          <a:stretch/>
        </p:blipFill>
        <p:spPr>
          <a:xfrm>
            <a:off x="10205341" y="4185456"/>
            <a:ext cx="11567" cy="5258445"/>
          </a:xfrm>
          <a:prstGeom prst="rect">
            <a:avLst/>
          </a:prstGeom>
          <a:noFill/>
          <a:ln>
            <a:noFill/>
          </a:ln>
        </p:spPr>
      </p:pic>
      <p:pic>
        <p:nvPicPr>
          <p:cNvPr descr=" " id="375" name="Google Shape;375;g2dec24a4741_0_313"/>
          <p:cNvPicPr preferRelativeResize="0"/>
          <p:nvPr/>
        </p:nvPicPr>
        <p:blipFill rotWithShape="1">
          <a:blip r:embed="rId15">
            <a:alphaModFix/>
          </a:blip>
          <a:srcRect b="0" l="0" r="0" t="0"/>
          <a:stretch/>
        </p:blipFill>
        <p:spPr>
          <a:xfrm>
            <a:off x="11343854" y="4185456"/>
            <a:ext cx="11567" cy="5258445"/>
          </a:xfrm>
          <a:prstGeom prst="rect">
            <a:avLst/>
          </a:prstGeom>
          <a:noFill/>
          <a:ln>
            <a:noFill/>
          </a:ln>
        </p:spPr>
      </p:pic>
      <p:pic>
        <p:nvPicPr>
          <p:cNvPr descr=" " id="376" name="Google Shape;376;g2dec24a4741_0_313"/>
          <p:cNvPicPr preferRelativeResize="0"/>
          <p:nvPr/>
        </p:nvPicPr>
        <p:blipFill rotWithShape="1">
          <a:blip r:embed="rId16">
            <a:alphaModFix/>
          </a:blip>
          <a:srcRect b="0" l="0" r="0" t="0"/>
          <a:stretch/>
        </p:blipFill>
        <p:spPr>
          <a:xfrm>
            <a:off x="3355539" y="5483858"/>
            <a:ext cx="8050167" cy="2373585"/>
          </a:xfrm>
          <a:prstGeom prst="rect">
            <a:avLst/>
          </a:prstGeom>
          <a:noFill/>
          <a:ln>
            <a:noFill/>
          </a:ln>
        </p:spPr>
      </p:pic>
      <p:pic>
        <p:nvPicPr>
          <p:cNvPr descr=" " id="377" name="Google Shape;377;g2dec24a4741_0_313"/>
          <p:cNvPicPr preferRelativeResize="0"/>
          <p:nvPr/>
        </p:nvPicPr>
        <p:blipFill rotWithShape="1">
          <a:blip r:embed="rId17">
            <a:alphaModFix/>
          </a:blip>
          <a:srcRect b="0" l="0" r="0" t="0"/>
          <a:stretch/>
        </p:blipFill>
        <p:spPr>
          <a:xfrm>
            <a:off x="3369143" y="6359537"/>
            <a:ext cx="8044030" cy="2268525"/>
          </a:xfrm>
          <a:prstGeom prst="rect">
            <a:avLst/>
          </a:prstGeom>
          <a:noFill/>
          <a:ln>
            <a:noFill/>
          </a:ln>
        </p:spPr>
      </p:pic>
      <p:pic>
        <p:nvPicPr>
          <p:cNvPr descr=" " id="378" name="Google Shape;378;g2dec24a4741_0_313"/>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379" name="Google Shape;379;g2dec24a4741_0_313"/>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380" name="Google Shape;380;g2dec24a4741_0_313"/>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381" name="Google Shape;381;g2dec24a4741_0_313"/>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382" name="Google Shape;382;g2dec24a4741_0_313"/>
          <p:cNvPicPr preferRelativeResize="0"/>
          <p:nvPr/>
        </p:nvPicPr>
        <p:blipFill rotWithShape="1">
          <a:blip r:embed="rId22">
            <a:alphaModFix/>
          </a:blip>
          <a:srcRect b="0" l="0" r="0" t="0"/>
          <a:stretch/>
        </p:blipFill>
        <p:spPr>
          <a:xfrm>
            <a:off x="6718783" y="7732799"/>
            <a:ext cx="153591" cy="153566"/>
          </a:xfrm>
          <a:prstGeom prst="rect">
            <a:avLst/>
          </a:prstGeom>
          <a:noFill/>
          <a:ln>
            <a:noFill/>
          </a:ln>
        </p:spPr>
      </p:pic>
      <p:pic>
        <p:nvPicPr>
          <p:cNvPr descr=" " id="383" name="Google Shape;383;g2dec24a4741_0_313"/>
          <p:cNvPicPr preferRelativeResize="0"/>
          <p:nvPr/>
        </p:nvPicPr>
        <p:blipFill rotWithShape="1">
          <a:blip r:embed="rId23">
            <a:alphaModFix/>
          </a:blip>
          <a:srcRect b="0" l="0" r="0" t="0"/>
          <a:stretch/>
        </p:blipFill>
        <p:spPr>
          <a:xfrm>
            <a:off x="6718783" y="6311838"/>
            <a:ext cx="153591" cy="153566"/>
          </a:xfrm>
          <a:prstGeom prst="rect">
            <a:avLst/>
          </a:prstGeom>
          <a:noFill/>
          <a:ln>
            <a:noFill/>
          </a:ln>
        </p:spPr>
      </p:pic>
      <p:pic>
        <p:nvPicPr>
          <p:cNvPr descr=" " id="384" name="Google Shape;384;g2dec24a4741_0_313"/>
          <p:cNvPicPr preferRelativeResize="0"/>
          <p:nvPr/>
        </p:nvPicPr>
        <p:blipFill rotWithShape="1">
          <a:blip r:embed="rId24">
            <a:alphaModFix/>
          </a:blip>
          <a:srcRect b="0" l="0" r="0" t="0"/>
          <a:stretch/>
        </p:blipFill>
        <p:spPr>
          <a:xfrm>
            <a:off x="7861923" y="6733220"/>
            <a:ext cx="153591" cy="153566"/>
          </a:xfrm>
          <a:prstGeom prst="rect">
            <a:avLst/>
          </a:prstGeom>
          <a:noFill/>
          <a:ln>
            <a:noFill/>
          </a:ln>
        </p:spPr>
      </p:pic>
      <p:pic>
        <p:nvPicPr>
          <p:cNvPr descr=" " id="385" name="Google Shape;385;g2dec24a4741_0_313"/>
          <p:cNvPicPr preferRelativeResize="0"/>
          <p:nvPr/>
        </p:nvPicPr>
        <p:blipFill rotWithShape="1">
          <a:blip r:embed="rId25">
            <a:alphaModFix/>
          </a:blip>
          <a:srcRect b="0" l="0" r="0" t="0"/>
          <a:stretch/>
        </p:blipFill>
        <p:spPr>
          <a:xfrm>
            <a:off x="7861923" y="6420631"/>
            <a:ext cx="153591" cy="153566"/>
          </a:xfrm>
          <a:prstGeom prst="rect">
            <a:avLst/>
          </a:prstGeom>
          <a:noFill/>
          <a:ln>
            <a:noFill/>
          </a:ln>
        </p:spPr>
      </p:pic>
      <p:pic>
        <p:nvPicPr>
          <p:cNvPr descr=" " id="386" name="Google Shape;386;g2dec24a4741_0_313"/>
          <p:cNvPicPr preferRelativeResize="0"/>
          <p:nvPr/>
        </p:nvPicPr>
        <p:blipFill rotWithShape="1">
          <a:blip r:embed="rId26">
            <a:alphaModFix/>
          </a:blip>
          <a:srcRect b="0" l="0" r="0" t="0"/>
          <a:stretch/>
        </p:blipFill>
        <p:spPr>
          <a:xfrm>
            <a:off x="8995813" y="7667588"/>
            <a:ext cx="153591" cy="153566"/>
          </a:xfrm>
          <a:prstGeom prst="rect">
            <a:avLst/>
          </a:prstGeom>
          <a:noFill/>
          <a:ln>
            <a:noFill/>
          </a:ln>
        </p:spPr>
      </p:pic>
      <p:pic>
        <p:nvPicPr>
          <p:cNvPr descr=" " id="387" name="Google Shape;387;g2dec24a4741_0_313"/>
          <p:cNvPicPr preferRelativeResize="0"/>
          <p:nvPr/>
        </p:nvPicPr>
        <p:blipFill rotWithShape="1">
          <a:blip r:embed="rId27">
            <a:alphaModFix/>
          </a:blip>
          <a:srcRect b="0" l="0" r="0" t="0"/>
          <a:stretch/>
        </p:blipFill>
        <p:spPr>
          <a:xfrm>
            <a:off x="8995813" y="7076889"/>
            <a:ext cx="153591" cy="153566"/>
          </a:xfrm>
          <a:prstGeom prst="rect">
            <a:avLst/>
          </a:prstGeom>
          <a:noFill/>
          <a:ln>
            <a:noFill/>
          </a:ln>
        </p:spPr>
      </p:pic>
      <p:pic>
        <p:nvPicPr>
          <p:cNvPr descr=" " id="388" name="Google Shape;388;g2dec24a4741_0_313"/>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389" name="Google Shape;389;g2dec24a4741_0_313"/>
          <p:cNvPicPr preferRelativeResize="0"/>
          <p:nvPr/>
        </p:nvPicPr>
        <p:blipFill rotWithShape="1">
          <a:blip r:embed="rId29">
            <a:alphaModFix/>
          </a:blip>
          <a:srcRect b="0" l="0" r="0" t="0"/>
          <a:stretch/>
        </p:blipFill>
        <p:spPr>
          <a:xfrm>
            <a:off x="10138955" y="6572783"/>
            <a:ext cx="153591" cy="153566"/>
          </a:xfrm>
          <a:prstGeom prst="rect">
            <a:avLst/>
          </a:prstGeom>
          <a:noFill/>
          <a:ln>
            <a:noFill/>
          </a:ln>
        </p:spPr>
      </p:pic>
      <p:sp>
        <p:nvSpPr>
          <p:cNvPr id="390" name="Google Shape;390;g2dec24a4741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dec24a4741_0_31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dec24a4741_0_31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393" name="Google Shape;393;g2dec24a4741_0_31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394" name="Google Shape;394;g2dec24a4741_0_313"/>
          <p:cNvSpPr/>
          <p:nvPr/>
        </p:nvSpPr>
        <p:spPr>
          <a:xfrm>
            <a:off x="16181822" y="6365367"/>
            <a:ext cx="2032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dec24a4741_0_313"/>
          <p:cNvSpPr/>
          <p:nvPr/>
        </p:nvSpPr>
        <p:spPr>
          <a:xfrm>
            <a:off x="16181822" y="6191250"/>
            <a:ext cx="22356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34.574</a:t>
            </a:r>
            <a:endParaRPr b="0" i="0" sz="4800" u="none" cap="none" strike="noStrike">
              <a:solidFill>
                <a:schemeClr val="dk1"/>
              </a:solidFill>
              <a:latin typeface="Calibri"/>
              <a:ea typeface="Calibri"/>
              <a:cs typeface="Calibri"/>
              <a:sym typeface="Calibri"/>
            </a:endParaRPr>
          </a:p>
        </p:txBody>
      </p:sp>
      <p:sp>
        <p:nvSpPr>
          <p:cNvPr id="396" name="Google Shape;396;g2dec24a4741_0_313"/>
          <p:cNvSpPr/>
          <p:nvPr/>
        </p:nvSpPr>
        <p:spPr>
          <a:xfrm>
            <a:off x="16696237" y="7156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7" name="Google Shape;397;g2dec24a4741_0_313"/>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dec24a4741_0_313"/>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dec24a4741_0_313"/>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Treasure Found</a:t>
            </a:r>
            <a:endParaRPr b="0" i="0" sz="4800" u="none" cap="none" strike="noStrike">
              <a:solidFill>
                <a:schemeClr val="dk1"/>
              </a:solidFill>
              <a:latin typeface="Calibri"/>
              <a:ea typeface="Calibri"/>
              <a:cs typeface="Calibri"/>
              <a:sym typeface="Calibri"/>
            </a:endParaRPr>
          </a:p>
        </p:txBody>
      </p:sp>
      <p:sp>
        <p:nvSpPr>
          <p:cNvPr id="400" name="Google Shape;400;g2dec24a4741_0_313"/>
          <p:cNvSpPr/>
          <p:nvPr/>
        </p:nvSpPr>
        <p:spPr>
          <a:xfrm>
            <a:off x="13192716"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1" name="Google Shape;401;g2dec24a4741_0_313"/>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dec24a4741_0_313"/>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dec24a4741_0_313"/>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Spellcasting Progress</a:t>
            </a:r>
            <a:endParaRPr b="0" i="0" sz="4800" u="none" cap="none" strike="noStrike">
              <a:solidFill>
                <a:schemeClr val="dk1"/>
              </a:solidFill>
              <a:latin typeface="Calibri"/>
              <a:ea typeface="Calibri"/>
              <a:cs typeface="Calibri"/>
              <a:sym typeface="Calibri"/>
            </a:endParaRPr>
          </a:p>
        </p:txBody>
      </p:sp>
      <p:sp>
        <p:nvSpPr>
          <p:cNvPr id="404" name="Google Shape;404;g2dec24a4741_0_313"/>
          <p:cNvSpPr/>
          <p:nvPr/>
        </p:nvSpPr>
        <p:spPr>
          <a:xfrm>
            <a:off x="3183865"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9" name="Shape 409"/>
        <p:cNvGrpSpPr/>
        <p:nvPr/>
      </p:nvGrpSpPr>
      <p:grpSpPr>
        <a:xfrm>
          <a:off x="0" y="0"/>
          <a:ext cx="0" cy="0"/>
          <a:chOff x="0" y="0"/>
          <a:chExt cx="0" cy="0"/>
        </a:xfrm>
      </p:grpSpPr>
      <p:pic>
        <p:nvPicPr>
          <p:cNvPr descr=" " id="410" name="Google Shape;410;g2dec24a4741_0_381"/>
          <p:cNvPicPr preferRelativeResize="0"/>
          <p:nvPr/>
        </p:nvPicPr>
        <p:blipFill rotWithShape="1">
          <a:blip r:embed="rId3">
            <a:alphaModFix/>
          </a:blip>
          <a:srcRect b="0" l="0" r="0" t="0"/>
          <a:stretch/>
        </p:blipFill>
        <p:spPr>
          <a:xfrm>
            <a:off x="0" y="0"/>
            <a:ext cx="13730416" cy="13716000"/>
          </a:xfrm>
          <a:prstGeom prst="rect">
            <a:avLst/>
          </a:prstGeom>
          <a:noFill/>
          <a:ln>
            <a:noFill/>
          </a:ln>
        </p:spPr>
      </p:pic>
      <p:pic>
        <p:nvPicPr>
          <p:cNvPr descr=" " id="411" name="Google Shape;411;g2dec24a4741_0_381"/>
          <p:cNvPicPr preferRelativeResize="0"/>
          <p:nvPr/>
        </p:nvPicPr>
        <p:blipFill rotWithShape="1">
          <a:blip r:embed="rId4">
            <a:alphaModFix/>
          </a:blip>
          <a:srcRect b="0" l="0" r="0" t="0"/>
          <a:stretch/>
        </p:blipFill>
        <p:spPr>
          <a:xfrm>
            <a:off x="14835454" y="0"/>
            <a:ext cx="9551594" cy="6451600"/>
          </a:xfrm>
          <a:prstGeom prst="rect">
            <a:avLst/>
          </a:prstGeom>
          <a:noFill/>
          <a:ln>
            <a:noFill/>
          </a:ln>
        </p:spPr>
      </p:pic>
      <p:pic>
        <p:nvPicPr>
          <p:cNvPr descr=" " id="412" name="Google Shape;412;g2dec24a4741_0_381"/>
          <p:cNvPicPr preferRelativeResize="0"/>
          <p:nvPr/>
        </p:nvPicPr>
        <p:blipFill rotWithShape="1">
          <a:blip r:embed="rId5">
            <a:alphaModFix/>
          </a:blip>
          <a:srcRect b="0" l="0" r="0" t="0"/>
          <a:stretch/>
        </p:blipFill>
        <p:spPr>
          <a:xfrm>
            <a:off x="20309838" y="9969500"/>
            <a:ext cx="3222091" cy="2819400"/>
          </a:xfrm>
          <a:prstGeom prst="rect">
            <a:avLst/>
          </a:prstGeom>
          <a:noFill/>
          <a:ln>
            <a:noFill/>
          </a:ln>
        </p:spPr>
      </p:pic>
      <p:pic>
        <p:nvPicPr>
          <p:cNvPr descr=" " id="413" name="Google Shape;413;g2dec24a4741_0_381"/>
          <p:cNvPicPr preferRelativeResize="0"/>
          <p:nvPr/>
        </p:nvPicPr>
        <p:blipFill rotWithShape="1">
          <a:blip r:embed="rId6">
            <a:alphaModFix/>
          </a:blip>
          <a:srcRect b="0" l="0" r="0" t="0"/>
          <a:stretch/>
        </p:blipFill>
        <p:spPr>
          <a:xfrm>
            <a:off x="0" y="6451600"/>
            <a:ext cx="7301090" cy="7264400"/>
          </a:xfrm>
          <a:prstGeom prst="rect">
            <a:avLst/>
          </a:prstGeom>
          <a:noFill/>
          <a:ln>
            <a:noFill/>
          </a:ln>
        </p:spPr>
      </p:pic>
      <p:sp>
        <p:nvSpPr>
          <p:cNvPr id="414" name="Google Shape;414;g2dec24a4741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2dec24a4741_0_3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6" name="Google Shape;416;g2dec24a4741_0_381"/>
          <p:cNvSpPr/>
          <p:nvPr/>
        </p:nvSpPr>
        <p:spPr>
          <a:xfrm>
            <a:off x="15470534" y="5918200"/>
            <a:ext cx="47124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dec24a4741_0_381"/>
          <p:cNvSpPr/>
          <p:nvPr/>
        </p:nvSpPr>
        <p:spPr>
          <a:xfrm>
            <a:off x="15470534" y="5918200"/>
            <a:ext cx="47124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dec24a4741_0_381"/>
          <p:cNvSpPr/>
          <p:nvPr/>
        </p:nvSpPr>
        <p:spPr>
          <a:xfrm>
            <a:off x="15470534" y="5918200"/>
            <a:ext cx="49155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A web application</a:t>
            </a:r>
            <a:endParaRPr b="0" i="0" sz="4800" u="none" cap="none" strike="noStrike">
              <a:solidFill>
                <a:schemeClr val="dk1"/>
              </a:solidFill>
              <a:latin typeface="Calibri"/>
              <a:ea typeface="Calibri"/>
              <a:cs typeface="Calibri"/>
              <a:sym typeface="Calibri"/>
            </a:endParaRPr>
          </a:p>
        </p:txBody>
      </p:sp>
      <p:sp>
        <p:nvSpPr>
          <p:cNvPr id="419" name="Google Shape;419;g2dec24a4741_0_381"/>
          <p:cNvSpPr/>
          <p:nvPr/>
        </p:nvSpPr>
        <p:spPr>
          <a:xfrm>
            <a:off x="15470534" y="80518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0" name="Google Shape;420;g2dec24a4741_0_381"/>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21" name="Google Shape;421;g2dec24a4741_0_381"/>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22" name="Google Shape;422;g2dec24a4741_0_381"/>
          <p:cNvSpPr/>
          <p:nvPr/>
        </p:nvSpPr>
        <p:spPr>
          <a:xfrm>
            <a:off x="3200800" y="1752600"/>
            <a:ext cx="106905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7" name="Shape 427"/>
        <p:cNvGrpSpPr/>
        <p:nvPr/>
      </p:nvGrpSpPr>
      <p:grpSpPr>
        <a:xfrm>
          <a:off x="0" y="0"/>
          <a:ext cx="0" cy="0"/>
          <a:chOff x="0" y="0"/>
          <a:chExt cx="0" cy="0"/>
        </a:xfrm>
      </p:grpSpPr>
      <p:pic>
        <p:nvPicPr>
          <p:cNvPr descr=" " id="428" name="Google Shape;428;g2dec24a4741_0_398"/>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429" name="Google Shape;429;g2dec24a4741_0_398"/>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430" name="Google Shape;430;g2dec24a4741_0_398"/>
          <p:cNvPicPr preferRelativeResize="0"/>
          <p:nvPr/>
        </p:nvPicPr>
        <p:blipFill rotWithShape="1">
          <a:blip r:embed="rId5">
            <a:alphaModFix/>
          </a:blip>
          <a:srcRect b="0" l="0" r="0" t="0"/>
          <a:stretch/>
        </p:blipFill>
        <p:spPr>
          <a:xfrm>
            <a:off x="16699474" y="0"/>
            <a:ext cx="7687574" cy="6367487"/>
          </a:xfrm>
          <a:prstGeom prst="rect">
            <a:avLst/>
          </a:prstGeom>
          <a:noFill/>
          <a:ln>
            <a:noFill/>
          </a:ln>
        </p:spPr>
      </p:pic>
      <p:pic>
        <p:nvPicPr>
          <p:cNvPr descr=" " id="431" name="Google Shape;431;g2dec24a4741_0_398"/>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sp>
        <p:nvSpPr>
          <p:cNvPr id="432" name="Google Shape;432;g2dec24a4741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dec24a4741_0_3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4" name="Google Shape;434;g2dec24a4741_0_398"/>
          <p:cNvSpPr/>
          <p:nvPr/>
        </p:nvSpPr>
        <p:spPr>
          <a:xfrm>
            <a:off x="11825178" y="33147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dec24a4741_0_398"/>
          <p:cNvSpPr/>
          <p:nvPr/>
        </p:nvSpPr>
        <p:spPr>
          <a:xfrm>
            <a:off x="11825178" y="33147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dec24a4741_0_398"/>
          <p:cNvSpPr/>
          <p:nvPr/>
        </p:nvSpPr>
        <p:spPr>
          <a:xfrm>
            <a:off x="11825178" y="33147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An mobile app</a:t>
            </a:r>
            <a:endParaRPr b="0" i="0" sz="4800" u="none" cap="none" strike="noStrike">
              <a:solidFill>
                <a:schemeClr val="dk1"/>
              </a:solidFill>
              <a:latin typeface="Calibri"/>
              <a:ea typeface="Calibri"/>
              <a:cs typeface="Calibri"/>
              <a:sym typeface="Calibri"/>
            </a:endParaRPr>
          </a:p>
        </p:txBody>
      </p:sp>
      <p:sp>
        <p:nvSpPr>
          <p:cNvPr id="437" name="Google Shape;437;g2dec24a4741_0_398"/>
          <p:cNvSpPr/>
          <p:nvPr/>
        </p:nvSpPr>
        <p:spPr>
          <a:xfrm>
            <a:off x="11825178" y="4483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8" name="Google Shape;438;g2dec24a4741_0_39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9" name="Google Shape;439;g2dec24a4741_0_398"/>
          <p:cNvSpPr/>
          <p:nvPr/>
        </p:nvSpPr>
        <p:spPr>
          <a:xfrm>
            <a:off x="11825178" y="1511300"/>
            <a:ext cx="129006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The Future of Fantasy</a:t>
            </a:r>
            <a:endParaRPr b="0" i="0" sz="8000" u="none" cap="none" strike="noStrike">
              <a:solidFill>
                <a:schemeClr val="dk1"/>
              </a:solidFill>
              <a:latin typeface="Calibri"/>
              <a:ea typeface="Calibri"/>
              <a:cs typeface="Calibri"/>
              <a:sym typeface="Calibri"/>
            </a:endParaRPr>
          </a:p>
        </p:txBody>
      </p:sp>
      <p:pic>
        <p:nvPicPr>
          <p:cNvPr descr=" " id="440" name="Google Shape;440;g2dec24a4741_0_398"/>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41" name="Google Shape;441;g2dec24a4741_0_398"/>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6" name="Shape 446"/>
        <p:cNvGrpSpPr/>
        <p:nvPr/>
      </p:nvGrpSpPr>
      <p:grpSpPr>
        <a:xfrm>
          <a:off x="0" y="0"/>
          <a:ext cx="0" cy="0"/>
          <a:chOff x="0" y="0"/>
          <a:chExt cx="0" cy="0"/>
        </a:xfrm>
      </p:grpSpPr>
      <p:pic>
        <p:nvPicPr>
          <p:cNvPr descr=" " id="447" name="Google Shape;447;g2dec24a4741_0_416"/>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448" name="Google Shape;448;g2dec24a4741_0_416"/>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449" name="Google Shape;449;g2dec24a4741_0_416"/>
          <p:cNvPicPr preferRelativeResize="0"/>
          <p:nvPr/>
        </p:nvPicPr>
        <p:blipFill rotWithShape="1">
          <a:blip r:embed="rId5">
            <a:alphaModFix/>
          </a:blip>
          <a:srcRect b="0" l="0" r="0" t="0"/>
          <a:stretch/>
        </p:blipFill>
        <p:spPr>
          <a:xfrm>
            <a:off x="0" y="1847007"/>
            <a:ext cx="7958580" cy="11868993"/>
          </a:xfrm>
          <a:prstGeom prst="rect">
            <a:avLst/>
          </a:prstGeom>
          <a:noFill/>
          <a:ln>
            <a:noFill/>
          </a:ln>
        </p:spPr>
      </p:pic>
      <p:pic>
        <p:nvPicPr>
          <p:cNvPr descr=" " id="450" name="Google Shape;450;g2dec24a4741_0_416"/>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451" name="Google Shape;451;g2dec24a4741_0_41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dec24a4741_0_416"/>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453" name="Google Shape;453;g2dec24a4741_0_416"/>
          <p:cNvSpPr/>
          <p:nvPr/>
        </p:nvSpPr>
        <p:spPr>
          <a:xfrm>
            <a:off x="1727416" y="90424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dec24a4741_0_416"/>
          <p:cNvSpPr/>
          <p:nvPr/>
        </p:nvSpPr>
        <p:spPr>
          <a:xfrm>
            <a:off x="1727416" y="90424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dec24a4741_0_416"/>
          <p:cNvSpPr/>
          <p:nvPr/>
        </p:nvSpPr>
        <p:spPr>
          <a:xfrm>
            <a:off x="1727416" y="9042400"/>
            <a:ext cx="5919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dec24a4741_0_416"/>
          <p:cNvSpPr/>
          <p:nvPr/>
        </p:nvSpPr>
        <p:spPr>
          <a:xfrm>
            <a:off x="1727416" y="10210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dec24a4741_0_416"/>
          <p:cNvSpPr/>
          <p:nvPr/>
        </p:nvSpPr>
        <p:spPr>
          <a:xfrm>
            <a:off x="1727416" y="1816100"/>
            <a:ext cx="7007100" cy="679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dec24a4741_0_41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dec24a4741_0_416"/>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60" name="Google Shape;460;g2dec24a4741_0_416"/>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5" name="Shape 465"/>
        <p:cNvGrpSpPr/>
        <p:nvPr/>
      </p:nvGrpSpPr>
      <p:grpSpPr>
        <a:xfrm>
          <a:off x="0" y="0"/>
          <a:ext cx="0" cy="0"/>
          <a:chOff x="0" y="0"/>
          <a:chExt cx="0" cy="0"/>
        </a:xfrm>
      </p:grpSpPr>
      <p:pic>
        <p:nvPicPr>
          <p:cNvPr descr=" " id="466" name="Google Shape;466;g2dec24a4741_0_4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dec24a4741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dec24a4741_0_4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dec24a4741_0_434"/>
          <p:cNvSpPr/>
          <p:nvPr/>
        </p:nvSpPr>
        <p:spPr>
          <a:xfrm>
            <a:off x="15690694" y="698500"/>
            <a:ext cx="7464300" cy="3564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MuseoModerno Black"/>
              <a:buNone/>
            </a:pPr>
            <a:r>
              <a:rPr b="0" i="0" lang="en-US" sz="8000" u="none" cap="none" strike="noStrike">
                <a:solidFill>
                  <a:srgbClr val="FFFFFF"/>
                </a:solidFill>
                <a:latin typeface="MuseoModerno Black"/>
                <a:ea typeface="MuseoModerno Black"/>
                <a:cs typeface="MuseoModerno Black"/>
                <a:sym typeface="MuseoModerno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 " id="475" name="Google Shape;475;g2dec24a4741_0_442"/>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476" name="Google Shape;476;g2dec24a4741_0_442"/>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477" name="Google Shape;477;g2dec24a4741_0_442"/>
          <p:cNvPicPr preferRelativeResize="0"/>
          <p:nvPr/>
        </p:nvPicPr>
        <p:blipFill rotWithShape="1">
          <a:blip r:embed="rId5">
            <a:alphaModFix/>
          </a:blip>
          <a:srcRect b="0" l="0" r="0" t="0"/>
          <a:stretch/>
        </p:blipFill>
        <p:spPr>
          <a:xfrm>
            <a:off x="16699474" y="0"/>
            <a:ext cx="7687574" cy="6367487"/>
          </a:xfrm>
          <a:prstGeom prst="rect">
            <a:avLst/>
          </a:prstGeom>
          <a:noFill/>
          <a:ln>
            <a:noFill/>
          </a:ln>
        </p:spPr>
      </p:pic>
      <p:pic>
        <p:nvPicPr>
          <p:cNvPr descr=" " id="478" name="Google Shape;478;g2dec24a4741_0_442"/>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pic>
        <p:nvPicPr>
          <p:cNvPr descr=" " id="479" name="Google Shape;479;g2dec24a4741_0_442"/>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480" name="Google Shape;480;g2dec24a4741_0_442"/>
          <p:cNvPicPr preferRelativeResize="0"/>
          <p:nvPr/>
        </p:nvPicPr>
        <p:blipFill rotWithShape="1">
          <a:blip r:embed="rId8">
            <a:alphaModFix/>
          </a:blip>
          <a:srcRect b="0" l="0" r="0" t="0"/>
          <a:stretch/>
        </p:blipFill>
        <p:spPr>
          <a:xfrm>
            <a:off x="8332241" y="3390900"/>
            <a:ext cx="14479810" cy="7861300"/>
          </a:xfrm>
          <a:prstGeom prst="rect">
            <a:avLst/>
          </a:prstGeom>
          <a:noFill/>
          <a:ln>
            <a:noFill/>
          </a:ln>
        </p:spPr>
      </p:pic>
      <p:sp>
        <p:nvSpPr>
          <p:cNvPr id="481" name="Google Shape;481;g2dec24a4741_0_442"/>
          <p:cNvSpPr/>
          <p:nvPr/>
        </p:nvSpPr>
        <p:spPr>
          <a:xfrm>
            <a:off x="5025595" y="1193800"/>
            <a:ext cx="143487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Fantasy Realm at a Glance</a:t>
            </a:r>
            <a:endParaRPr b="0" i="0" sz="8000" u="none" cap="none" strike="noStrike">
              <a:solidFill>
                <a:schemeClr val="dk1"/>
              </a:solidFill>
              <a:latin typeface="Calibri"/>
              <a:ea typeface="Calibri"/>
              <a:cs typeface="Calibri"/>
              <a:sym typeface="Calibri"/>
            </a:endParaRPr>
          </a:p>
        </p:txBody>
      </p:sp>
      <p:sp>
        <p:nvSpPr>
          <p:cNvPr id="482" name="Google Shape;482;g2dec24a4741_0_442"/>
          <p:cNvSpPr/>
          <p:nvPr/>
        </p:nvSpPr>
        <p:spPr>
          <a:xfrm>
            <a:off x="1956044" y="43561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ec24a4741_0_442"/>
          <p:cNvSpPr/>
          <p:nvPr/>
        </p:nvSpPr>
        <p:spPr>
          <a:xfrm>
            <a:off x="1956044" y="43561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dec24a4741_0_442"/>
          <p:cNvSpPr/>
          <p:nvPr/>
        </p:nvSpPr>
        <p:spPr>
          <a:xfrm>
            <a:off x="1956044" y="4356100"/>
            <a:ext cx="5982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The Forest</a:t>
            </a:r>
            <a:endParaRPr b="0" i="0" sz="4800" u="none" cap="none" strike="noStrike">
              <a:solidFill>
                <a:schemeClr val="dk1"/>
              </a:solidFill>
              <a:latin typeface="Calibri"/>
              <a:ea typeface="Calibri"/>
              <a:cs typeface="Calibri"/>
              <a:sym typeface="Calibri"/>
            </a:endParaRPr>
          </a:p>
        </p:txBody>
      </p:sp>
      <p:sp>
        <p:nvSpPr>
          <p:cNvPr id="485" name="Google Shape;485;g2dec24a4741_0_442"/>
          <p:cNvSpPr/>
          <p:nvPr/>
        </p:nvSpPr>
        <p:spPr>
          <a:xfrm>
            <a:off x="1956044" y="5422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86" name="Google Shape;486;g2dec24a4741_0_442"/>
          <p:cNvSpPr/>
          <p:nvPr/>
        </p:nvSpPr>
        <p:spPr>
          <a:xfrm>
            <a:off x="1956044" y="70485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dec24a4741_0_442"/>
          <p:cNvSpPr/>
          <p:nvPr/>
        </p:nvSpPr>
        <p:spPr>
          <a:xfrm>
            <a:off x="1956044" y="70485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dec24a4741_0_442"/>
          <p:cNvSpPr/>
          <p:nvPr/>
        </p:nvSpPr>
        <p:spPr>
          <a:xfrm>
            <a:off x="1956044" y="7048500"/>
            <a:ext cx="5982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The Caves</a:t>
            </a:r>
            <a:endParaRPr b="0" i="0" sz="4800" u="none" cap="none" strike="noStrike">
              <a:solidFill>
                <a:schemeClr val="dk1"/>
              </a:solidFill>
              <a:latin typeface="Calibri"/>
              <a:ea typeface="Calibri"/>
              <a:cs typeface="Calibri"/>
              <a:sym typeface="Calibri"/>
            </a:endParaRPr>
          </a:p>
        </p:txBody>
      </p:sp>
      <p:sp>
        <p:nvSpPr>
          <p:cNvPr id="489" name="Google Shape;489;g2dec24a4741_0_442"/>
          <p:cNvSpPr/>
          <p:nvPr/>
        </p:nvSpPr>
        <p:spPr>
          <a:xfrm>
            <a:off x="1956044" y="8115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0" name="Google Shape;490;g2dec24a4741_0_442"/>
          <p:cNvSpPr/>
          <p:nvPr/>
        </p:nvSpPr>
        <p:spPr>
          <a:xfrm>
            <a:off x="1956044" y="97409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ec24a4741_0_442"/>
          <p:cNvSpPr/>
          <p:nvPr/>
        </p:nvSpPr>
        <p:spPr>
          <a:xfrm>
            <a:off x="1956044" y="9740900"/>
            <a:ext cx="57792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dec24a4741_0_442"/>
          <p:cNvSpPr/>
          <p:nvPr/>
        </p:nvSpPr>
        <p:spPr>
          <a:xfrm>
            <a:off x="1956044" y="9740900"/>
            <a:ext cx="5982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The Lair</a:t>
            </a:r>
            <a:endParaRPr b="0" i="0" sz="4800" u="none" cap="none" strike="noStrike">
              <a:solidFill>
                <a:schemeClr val="dk1"/>
              </a:solidFill>
              <a:latin typeface="Calibri"/>
              <a:ea typeface="Calibri"/>
              <a:cs typeface="Calibri"/>
              <a:sym typeface="Calibri"/>
            </a:endParaRPr>
          </a:p>
        </p:txBody>
      </p:sp>
      <p:sp>
        <p:nvSpPr>
          <p:cNvPr id="493" name="Google Shape;493;g2dec24a4741_0_442"/>
          <p:cNvSpPr/>
          <p:nvPr/>
        </p:nvSpPr>
        <p:spPr>
          <a:xfrm>
            <a:off x="1956044" y="10807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8" name="Shape 498"/>
        <p:cNvGrpSpPr/>
        <p:nvPr/>
      </p:nvGrpSpPr>
      <p:grpSpPr>
        <a:xfrm>
          <a:off x="0" y="0"/>
          <a:ext cx="0" cy="0"/>
          <a:chOff x="0" y="0"/>
          <a:chExt cx="0" cy="0"/>
        </a:xfrm>
      </p:grpSpPr>
      <p:pic>
        <p:nvPicPr>
          <p:cNvPr descr=" " id="499" name="Google Shape;499;g2dec24a4741_0_465"/>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500" name="Google Shape;500;g2dec24a4741_0_465"/>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501" name="Google Shape;501;g2dec24a4741_0_465"/>
          <p:cNvPicPr preferRelativeResize="0"/>
          <p:nvPr/>
        </p:nvPicPr>
        <p:blipFill rotWithShape="1">
          <a:blip r:embed="rId5">
            <a:alphaModFix/>
          </a:blip>
          <a:srcRect b="0" l="0" r="0" t="0"/>
          <a:stretch/>
        </p:blipFill>
        <p:spPr>
          <a:xfrm>
            <a:off x="0" y="1847007"/>
            <a:ext cx="7958580" cy="11868993"/>
          </a:xfrm>
          <a:prstGeom prst="rect">
            <a:avLst/>
          </a:prstGeom>
          <a:noFill/>
          <a:ln>
            <a:noFill/>
          </a:ln>
        </p:spPr>
      </p:pic>
      <p:pic>
        <p:nvPicPr>
          <p:cNvPr descr=" " id="502" name="Google Shape;502;g2dec24a4741_0_465"/>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503" name="Google Shape;503;g2dec24a4741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dec24a4741_0_4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5" name="Google Shape;505;g2dec24a4741_0_465"/>
          <p:cNvPicPr preferRelativeResize="0"/>
          <p:nvPr/>
        </p:nvPicPr>
        <p:blipFill rotWithShape="1">
          <a:blip r:embed="rId8">
            <a:alphaModFix/>
          </a:blip>
          <a:srcRect b="0" l="0" r="0" t="0"/>
          <a:stretch/>
        </p:blipFill>
        <p:spPr>
          <a:xfrm>
            <a:off x="762095" y="2133600"/>
            <a:ext cx="22875559" cy="10401300"/>
          </a:xfrm>
          <a:prstGeom prst="rect">
            <a:avLst/>
          </a:prstGeom>
          <a:noFill/>
          <a:ln>
            <a:noFill/>
          </a:ln>
        </p:spPr>
      </p:pic>
      <p:sp>
        <p:nvSpPr>
          <p:cNvPr id="506" name="Google Shape;506;g2dec24a4741_0_465"/>
          <p:cNvSpPr/>
          <p:nvPr/>
        </p:nvSpPr>
        <p:spPr>
          <a:xfrm>
            <a:off x="3569146" y="2019300"/>
            <a:ext cx="20068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dec24a4741_0_465"/>
          <p:cNvSpPr/>
          <p:nvPr/>
        </p:nvSpPr>
        <p:spPr>
          <a:xfrm>
            <a:off x="3569146"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dec24a4741_0_465"/>
          <p:cNvSpPr/>
          <p:nvPr/>
        </p:nvSpPr>
        <p:spPr>
          <a:xfrm>
            <a:off x="4153419" y="2171700"/>
            <a:ext cx="1676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Mon</a:t>
            </a:r>
            <a:endParaRPr b="0" i="0" sz="4800" u="none" cap="none" strike="noStrike">
              <a:solidFill>
                <a:schemeClr val="dk1"/>
              </a:solidFill>
              <a:latin typeface="Calibri"/>
              <a:ea typeface="Calibri"/>
              <a:cs typeface="Calibri"/>
              <a:sym typeface="Calibri"/>
            </a:endParaRPr>
          </a:p>
        </p:txBody>
      </p:sp>
      <p:sp>
        <p:nvSpPr>
          <p:cNvPr id="509" name="Google Shape;509;g2dec24a4741_0_465"/>
          <p:cNvSpPr/>
          <p:nvPr/>
        </p:nvSpPr>
        <p:spPr>
          <a:xfrm>
            <a:off x="6439705"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dec24a4741_0_465"/>
          <p:cNvSpPr/>
          <p:nvPr/>
        </p:nvSpPr>
        <p:spPr>
          <a:xfrm>
            <a:off x="7246256" y="2171700"/>
            <a:ext cx="1232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Tue</a:t>
            </a:r>
            <a:endParaRPr b="0" i="0" sz="4800" u="none" cap="none" strike="noStrike">
              <a:solidFill>
                <a:schemeClr val="dk1"/>
              </a:solidFill>
              <a:latin typeface="Calibri"/>
              <a:ea typeface="Calibri"/>
              <a:cs typeface="Calibri"/>
              <a:sym typeface="Calibri"/>
            </a:endParaRPr>
          </a:p>
        </p:txBody>
      </p:sp>
      <p:sp>
        <p:nvSpPr>
          <p:cNvPr id="511" name="Google Shape;511;g2dec24a4741_0_465"/>
          <p:cNvSpPr/>
          <p:nvPr/>
        </p:nvSpPr>
        <p:spPr>
          <a:xfrm>
            <a:off x="9310264"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dec24a4741_0_465"/>
          <p:cNvSpPr/>
          <p:nvPr/>
        </p:nvSpPr>
        <p:spPr>
          <a:xfrm>
            <a:off x="9932641" y="2171700"/>
            <a:ext cx="1600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Wed</a:t>
            </a:r>
            <a:endParaRPr b="0" i="0" sz="4800" u="none" cap="none" strike="noStrike">
              <a:solidFill>
                <a:schemeClr val="dk1"/>
              </a:solidFill>
              <a:latin typeface="Calibri"/>
              <a:ea typeface="Calibri"/>
              <a:cs typeface="Calibri"/>
              <a:sym typeface="Calibri"/>
            </a:endParaRPr>
          </a:p>
        </p:txBody>
      </p:sp>
      <p:sp>
        <p:nvSpPr>
          <p:cNvPr id="513" name="Google Shape;513;g2dec24a4741_0_465"/>
          <p:cNvSpPr/>
          <p:nvPr/>
        </p:nvSpPr>
        <p:spPr>
          <a:xfrm>
            <a:off x="12180822"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dec24a4741_0_465"/>
          <p:cNvSpPr/>
          <p:nvPr/>
        </p:nvSpPr>
        <p:spPr>
          <a:xfrm>
            <a:off x="12955619" y="2171700"/>
            <a:ext cx="1295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Thu</a:t>
            </a:r>
            <a:endParaRPr b="0" i="0" sz="4800" u="none" cap="none" strike="noStrike">
              <a:solidFill>
                <a:schemeClr val="dk1"/>
              </a:solidFill>
              <a:latin typeface="Calibri"/>
              <a:ea typeface="Calibri"/>
              <a:cs typeface="Calibri"/>
              <a:sym typeface="Calibri"/>
            </a:endParaRPr>
          </a:p>
        </p:txBody>
      </p:sp>
      <p:sp>
        <p:nvSpPr>
          <p:cNvPr id="515" name="Google Shape;515;g2dec24a4741_0_465"/>
          <p:cNvSpPr/>
          <p:nvPr/>
        </p:nvSpPr>
        <p:spPr>
          <a:xfrm>
            <a:off x="15051381"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ec24a4741_0_465"/>
          <p:cNvSpPr/>
          <p:nvPr/>
        </p:nvSpPr>
        <p:spPr>
          <a:xfrm>
            <a:off x="15991299" y="2171700"/>
            <a:ext cx="965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Fri</a:t>
            </a:r>
            <a:endParaRPr b="0" i="0" sz="4800" u="none" cap="none" strike="noStrike">
              <a:solidFill>
                <a:schemeClr val="dk1"/>
              </a:solidFill>
              <a:latin typeface="Calibri"/>
              <a:ea typeface="Calibri"/>
              <a:cs typeface="Calibri"/>
              <a:sym typeface="Calibri"/>
            </a:endParaRPr>
          </a:p>
        </p:txBody>
      </p:sp>
      <p:sp>
        <p:nvSpPr>
          <p:cNvPr id="517" name="Google Shape;517;g2dec24a4741_0_465"/>
          <p:cNvSpPr/>
          <p:nvPr/>
        </p:nvSpPr>
        <p:spPr>
          <a:xfrm>
            <a:off x="17921940"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dec24a4741_0_465"/>
          <p:cNvSpPr/>
          <p:nvPr/>
        </p:nvSpPr>
        <p:spPr>
          <a:xfrm>
            <a:off x="18709438" y="2171700"/>
            <a:ext cx="12702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Sat</a:t>
            </a:r>
            <a:endParaRPr b="0" i="0" sz="4800" u="none" cap="none" strike="noStrike">
              <a:solidFill>
                <a:schemeClr val="dk1"/>
              </a:solidFill>
              <a:latin typeface="Calibri"/>
              <a:ea typeface="Calibri"/>
              <a:cs typeface="Calibri"/>
              <a:sym typeface="Calibri"/>
            </a:endParaRPr>
          </a:p>
        </p:txBody>
      </p:sp>
      <p:sp>
        <p:nvSpPr>
          <p:cNvPr id="519" name="Google Shape;519;g2dec24a4741_0_465"/>
          <p:cNvSpPr/>
          <p:nvPr/>
        </p:nvSpPr>
        <p:spPr>
          <a:xfrm>
            <a:off x="20792499" y="2019300"/>
            <a:ext cx="2845200" cy="1269900"/>
          </a:xfrm>
          <a:prstGeom prst="rect">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ec24a4741_0_465"/>
          <p:cNvSpPr/>
          <p:nvPr/>
        </p:nvSpPr>
        <p:spPr>
          <a:xfrm>
            <a:off x="21535542" y="2171700"/>
            <a:ext cx="1359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useoModerno Black"/>
              <a:buNone/>
            </a:pPr>
            <a:r>
              <a:rPr b="0" i="0" lang="en-US" sz="4800" u="none" cap="none" strike="noStrike">
                <a:solidFill>
                  <a:srgbClr val="FFFFFF"/>
                </a:solidFill>
                <a:latin typeface="MuseoModerno Black"/>
                <a:ea typeface="MuseoModerno Black"/>
                <a:cs typeface="MuseoModerno Black"/>
                <a:sym typeface="MuseoModerno Black"/>
              </a:rPr>
              <a:t>Sun</a:t>
            </a:r>
            <a:endParaRPr b="0" i="0" sz="4800" u="none" cap="none" strike="noStrike">
              <a:solidFill>
                <a:schemeClr val="dk1"/>
              </a:solidFill>
              <a:latin typeface="Calibri"/>
              <a:ea typeface="Calibri"/>
              <a:cs typeface="Calibri"/>
              <a:sym typeface="Calibri"/>
            </a:endParaRPr>
          </a:p>
        </p:txBody>
      </p:sp>
      <p:sp>
        <p:nvSpPr>
          <p:cNvPr id="521" name="Google Shape;521;g2dec24a4741_0_465"/>
          <p:cNvSpPr/>
          <p:nvPr/>
        </p:nvSpPr>
        <p:spPr>
          <a:xfrm>
            <a:off x="4280435" y="3543300"/>
            <a:ext cx="153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Eclipse</a:t>
            </a:r>
            <a:endParaRPr b="0" i="0" sz="3200" u="none" cap="none" strike="noStrike">
              <a:solidFill>
                <a:schemeClr val="dk1"/>
              </a:solidFill>
              <a:latin typeface="Calibri"/>
              <a:ea typeface="Calibri"/>
              <a:cs typeface="Calibri"/>
              <a:sym typeface="Calibri"/>
            </a:endParaRPr>
          </a:p>
        </p:txBody>
      </p:sp>
      <p:sp>
        <p:nvSpPr>
          <p:cNvPr id="522" name="Google Shape;522;g2dec24a4741_0_465"/>
          <p:cNvSpPr/>
          <p:nvPr/>
        </p:nvSpPr>
        <p:spPr>
          <a:xfrm>
            <a:off x="12993724" y="3543300"/>
            <a:ext cx="1329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Quest</a:t>
            </a:r>
            <a:endParaRPr b="0" i="0" sz="3200" u="none" cap="none" strike="noStrike">
              <a:solidFill>
                <a:schemeClr val="dk1"/>
              </a:solidFill>
              <a:latin typeface="Calibri"/>
              <a:ea typeface="Calibri"/>
              <a:cs typeface="Calibri"/>
              <a:sym typeface="Calibri"/>
            </a:endParaRPr>
          </a:p>
        </p:txBody>
      </p:sp>
      <p:sp>
        <p:nvSpPr>
          <p:cNvPr id="523" name="Google Shape;523;g2dec24a4741_0_465"/>
          <p:cNvSpPr/>
          <p:nvPr/>
        </p:nvSpPr>
        <p:spPr>
          <a:xfrm>
            <a:off x="9907238" y="5321300"/>
            <a:ext cx="1773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Disaster</a:t>
            </a:r>
            <a:endParaRPr b="0" i="0" sz="3200" u="none" cap="none" strike="noStrike">
              <a:solidFill>
                <a:schemeClr val="dk1"/>
              </a:solidFill>
              <a:latin typeface="Calibri"/>
              <a:ea typeface="Calibri"/>
              <a:cs typeface="Calibri"/>
              <a:sym typeface="Calibri"/>
            </a:endParaRPr>
          </a:p>
        </p:txBody>
      </p:sp>
      <p:sp>
        <p:nvSpPr>
          <p:cNvPr id="524" name="Google Shape;524;g2dec24a4741_0_465"/>
          <p:cNvSpPr/>
          <p:nvPr/>
        </p:nvSpPr>
        <p:spPr>
          <a:xfrm>
            <a:off x="15483235" y="7099300"/>
            <a:ext cx="211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Conquest</a:t>
            </a:r>
            <a:endParaRPr b="0" i="0" sz="3200" u="none" cap="none" strike="noStrike">
              <a:solidFill>
                <a:schemeClr val="dk1"/>
              </a:solidFill>
              <a:latin typeface="Calibri"/>
              <a:ea typeface="Calibri"/>
              <a:cs typeface="Calibri"/>
              <a:sym typeface="Calibri"/>
            </a:endParaRPr>
          </a:p>
        </p:txBody>
      </p:sp>
      <p:sp>
        <p:nvSpPr>
          <p:cNvPr id="525" name="Google Shape;525;g2dec24a4741_0_465"/>
          <p:cNvSpPr/>
          <p:nvPr/>
        </p:nvSpPr>
        <p:spPr>
          <a:xfrm>
            <a:off x="7443130" y="8877300"/>
            <a:ext cx="961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War</a:t>
            </a:r>
            <a:endParaRPr b="0" i="0" sz="3200" u="none" cap="none" strike="noStrike">
              <a:solidFill>
                <a:schemeClr val="dk1"/>
              </a:solidFill>
              <a:latin typeface="Calibri"/>
              <a:ea typeface="Calibri"/>
              <a:cs typeface="Calibri"/>
              <a:sym typeface="Calibri"/>
            </a:endParaRPr>
          </a:p>
        </p:txBody>
      </p:sp>
      <p:sp>
        <p:nvSpPr>
          <p:cNvPr id="526" name="Google Shape;526;g2dec24a4741_0_465"/>
          <p:cNvSpPr/>
          <p:nvPr/>
        </p:nvSpPr>
        <p:spPr>
          <a:xfrm>
            <a:off x="18430003" y="10655300"/>
            <a:ext cx="2104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Discovery</a:t>
            </a:r>
            <a:endParaRPr b="0" i="0" sz="3200" u="none" cap="none" strike="noStrike">
              <a:solidFill>
                <a:schemeClr val="dk1"/>
              </a:solidFill>
              <a:latin typeface="Calibri"/>
              <a:ea typeface="Calibri"/>
              <a:cs typeface="Calibri"/>
              <a:sym typeface="Calibri"/>
            </a:endParaRPr>
          </a:p>
        </p:txBody>
      </p:sp>
      <p:sp>
        <p:nvSpPr>
          <p:cNvPr id="527" name="Google Shape;527;g2dec24a4741_0_465"/>
          <p:cNvSpPr/>
          <p:nvPr/>
        </p:nvSpPr>
        <p:spPr>
          <a:xfrm>
            <a:off x="12765095" y="12433300"/>
            <a:ext cx="183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Invasion</a:t>
            </a:r>
            <a:endParaRPr b="0" i="0" sz="3200" u="none" cap="none" strike="noStrike">
              <a:solidFill>
                <a:schemeClr val="dk1"/>
              </a:solidFill>
              <a:latin typeface="Calibri"/>
              <a:ea typeface="Calibri"/>
              <a:cs typeface="Calibri"/>
              <a:sym typeface="Calibri"/>
            </a:endParaRPr>
          </a:p>
        </p:txBody>
      </p:sp>
      <p:sp>
        <p:nvSpPr>
          <p:cNvPr id="528" name="Google Shape;528;g2dec24a4741_0_465"/>
          <p:cNvSpPr/>
          <p:nvPr/>
        </p:nvSpPr>
        <p:spPr>
          <a:xfrm>
            <a:off x="4178822" y="12433300"/>
            <a:ext cx="1685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Intrigue</a:t>
            </a:r>
            <a:endParaRPr b="0" i="0" sz="3200" u="none" cap="none" strike="noStrike">
              <a:solidFill>
                <a:schemeClr val="dk1"/>
              </a:solidFill>
              <a:latin typeface="Calibri"/>
              <a:ea typeface="Calibri"/>
              <a:cs typeface="Calibri"/>
              <a:sym typeface="Calibri"/>
            </a:endParaRPr>
          </a:p>
        </p:txBody>
      </p:sp>
      <p:sp>
        <p:nvSpPr>
          <p:cNvPr id="529" name="Google Shape;529;g2dec24a4741_0_465"/>
          <p:cNvSpPr/>
          <p:nvPr/>
        </p:nvSpPr>
        <p:spPr>
          <a:xfrm>
            <a:off x="21452981" y="8877300"/>
            <a:ext cx="1659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Festival</a:t>
            </a:r>
            <a:endParaRPr b="0" i="0" sz="3200" u="none" cap="none" strike="noStrike">
              <a:solidFill>
                <a:schemeClr val="dk1"/>
              </a:solidFill>
              <a:latin typeface="Calibri"/>
              <a:ea typeface="Calibri"/>
              <a:cs typeface="Calibri"/>
              <a:sym typeface="Calibri"/>
            </a:endParaRPr>
          </a:p>
        </p:txBody>
      </p:sp>
      <p:sp>
        <p:nvSpPr>
          <p:cNvPr id="530" name="Google Shape;530;g2dec24a4741_0_465"/>
          <p:cNvSpPr/>
          <p:nvPr/>
        </p:nvSpPr>
        <p:spPr>
          <a:xfrm>
            <a:off x="762095" y="3365500"/>
            <a:ext cx="22875600" cy="985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ec24a4741_0_465"/>
          <p:cNvSpPr/>
          <p:nvPr/>
        </p:nvSpPr>
        <p:spPr>
          <a:xfrm>
            <a:off x="762095" y="3263900"/>
            <a:ext cx="19179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07:00</a:t>
            </a:r>
            <a:endParaRPr b="0" i="0" sz="4800" u="none" cap="none" strike="noStrike">
              <a:solidFill>
                <a:schemeClr val="dk1"/>
              </a:solidFill>
              <a:latin typeface="Calibri"/>
              <a:ea typeface="Calibri"/>
              <a:cs typeface="Calibri"/>
              <a:sym typeface="Calibri"/>
            </a:endParaRPr>
          </a:p>
        </p:txBody>
      </p:sp>
      <p:sp>
        <p:nvSpPr>
          <p:cNvPr id="532" name="Google Shape;532;g2dec24a4741_0_465"/>
          <p:cNvSpPr/>
          <p:nvPr/>
        </p:nvSpPr>
        <p:spPr>
          <a:xfrm>
            <a:off x="762095" y="47371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dec24a4741_0_465"/>
          <p:cNvPicPr preferRelativeResize="0"/>
          <p:nvPr/>
        </p:nvPicPr>
        <p:blipFill rotWithShape="1">
          <a:blip r:embed="rId9">
            <a:alphaModFix/>
          </a:blip>
          <a:srcRect b="0" l="0" r="0" t="0"/>
          <a:stretch/>
        </p:blipFill>
        <p:spPr>
          <a:xfrm>
            <a:off x="762095" y="4724400"/>
            <a:ext cx="22875559" cy="12700"/>
          </a:xfrm>
          <a:prstGeom prst="rect">
            <a:avLst/>
          </a:prstGeom>
          <a:noFill/>
          <a:ln>
            <a:noFill/>
          </a:ln>
        </p:spPr>
      </p:pic>
      <p:sp>
        <p:nvSpPr>
          <p:cNvPr id="534" name="Google Shape;534;g2dec24a4741_0_465"/>
          <p:cNvSpPr/>
          <p:nvPr/>
        </p:nvSpPr>
        <p:spPr>
          <a:xfrm>
            <a:off x="762095" y="5041900"/>
            <a:ext cx="19686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09:00</a:t>
            </a:r>
            <a:endParaRPr b="0" i="0" sz="4800" u="none" cap="none" strike="noStrike">
              <a:solidFill>
                <a:schemeClr val="dk1"/>
              </a:solidFill>
              <a:latin typeface="Calibri"/>
              <a:ea typeface="Calibri"/>
              <a:cs typeface="Calibri"/>
              <a:sym typeface="Calibri"/>
            </a:endParaRPr>
          </a:p>
        </p:txBody>
      </p:sp>
      <p:sp>
        <p:nvSpPr>
          <p:cNvPr id="535" name="Google Shape;535;g2dec24a4741_0_465"/>
          <p:cNvSpPr/>
          <p:nvPr/>
        </p:nvSpPr>
        <p:spPr>
          <a:xfrm>
            <a:off x="762095" y="65151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2dec24a4741_0_465"/>
          <p:cNvPicPr preferRelativeResize="0"/>
          <p:nvPr/>
        </p:nvPicPr>
        <p:blipFill rotWithShape="1">
          <a:blip r:embed="rId9">
            <a:alphaModFix/>
          </a:blip>
          <a:srcRect b="0" l="0" r="0" t="0"/>
          <a:stretch/>
        </p:blipFill>
        <p:spPr>
          <a:xfrm>
            <a:off x="762095" y="6502400"/>
            <a:ext cx="22875559" cy="12700"/>
          </a:xfrm>
          <a:prstGeom prst="rect">
            <a:avLst/>
          </a:prstGeom>
          <a:noFill/>
          <a:ln>
            <a:noFill/>
          </a:ln>
        </p:spPr>
      </p:pic>
      <p:sp>
        <p:nvSpPr>
          <p:cNvPr id="537" name="Google Shape;537;g2dec24a4741_0_465"/>
          <p:cNvSpPr/>
          <p:nvPr/>
        </p:nvSpPr>
        <p:spPr>
          <a:xfrm>
            <a:off x="762095" y="6819900"/>
            <a:ext cx="17910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11:00</a:t>
            </a:r>
            <a:endParaRPr b="0" i="0" sz="4800" u="none" cap="none" strike="noStrike">
              <a:solidFill>
                <a:schemeClr val="dk1"/>
              </a:solidFill>
              <a:latin typeface="Calibri"/>
              <a:ea typeface="Calibri"/>
              <a:cs typeface="Calibri"/>
              <a:sym typeface="Calibri"/>
            </a:endParaRPr>
          </a:p>
        </p:txBody>
      </p:sp>
      <p:sp>
        <p:nvSpPr>
          <p:cNvPr id="538" name="Google Shape;538;g2dec24a4741_0_465"/>
          <p:cNvSpPr/>
          <p:nvPr/>
        </p:nvSpPr>
        <p:spPr>
          <a:xfrm>
            <a:off x="762095" y="82931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dec24a4741_0_465"/>
          <p:cNvPicPr preferRelativeResize="0"/>
          <p:nvPr/>
        </p:nvPicPr>
        <p:blipFill rotWithShape="1">
          <a:blip r:embed="rId9">
            <a:alphaModFix/>
          </a:blip>
          <a:srcRect b="0" l="0" r="0" t="0"/>
          <a:stretch/>
        </p:blipFill>
        <p:spPr>
          <a:xfrm>
            <a:off x="762095" y="8280400"/>
            <a:ext cx="22875559" cy="12700"/>
          </a:xfrm>
          <a:prstGeom prst="rect">
            <a:avLst/>
          </a:prstGeom>
          <a:noFill/>
          <a:ln>
            <a:noFill/>
          </a:ln>
        </p:spPr>
      </p:pic>
      <p:sp>
        <p:nvSpPr>
          <p:cNvPr id="540" name="Google Shape;540;g2dec24a4741_0_465"/>
          <p:cNvSpPr/>
          <p:nvPr/>
        </p:nvSpPr>
        <p:spPr>
          <a:xfrm>
            <a:off x="762095" y="8597900"/>
            <a:ext cx="18291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13:00</a:t>
            </a:r>
            <a:endParaRPr b="0" i="0" sz="4800" u="none" cap="none" strike="noStrike">
              <a:solidFill>
                <a:schemeClr val="dk1"/>
              </a:solidFill>
              <a:latin typeface="Calibri"/>
              <a:ea typeface="Calibri"/>
              <a:cs typeface="Calibri"/>
              <a:sym typeface="Calibri"/>
            </a:endParaRPr>
          </a:p>
        </p:txBody>
      </p:sp>
      <p:sp>
        <p:nvSpPr>
          <p:cNvPr id="541" name="Google Shape;541;g2dec24a4741_0_465"/>
          <p:cNvSpPr/>
          <p:nvPr/>
        </p:nvSpPr>
        <p:spPr>
          <a:xfrm>
            <a:off x="762095" y="100711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dec24a4741_0_465"/>
          <p:cNvPicPr preferRelativeResize="0"/>
          <p:nvPr/>
        </p:nvPicPr>
        <p:blipFill rotWithShape="1">
          <a:blip r:embed="rId9">
            <a:alphaModFix/>
          </a:blip>
          <a:srcRect b="0" l="0" r="0" t="0"/>
          <a:stretch/>
        </p:blipFill>
        <p:spPr>
          <a:xfrm>
            <a:off x="762095" y="10058400"/>
            <a:ext cx="22875559" cy="12700"/>
          </a:xfrm>
          <a:prstGeom prst="rect">
            <a:avLst/>
          </a:prstGeom>
          <a:noFill/>
          <a:ln>
            <a:noFill/>
          </a:ln>
        </p:spPr>
      </p:pic>
      <p:sp>
        <p:nvSpPr>
          <p:cNvPr id="543" name="Google Shape;543;g2dec24a4741_0_465"/>
          <p:cNvSpPr/>
          <p:nvPr/>
        </p:nvSpPr>
        <p:spPr>
          <a:xfrm>
            <a:off x="762095" y="10375900"/>
            <a:ext cx="18417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15:00</a:t>
            </a:r>
            <a:endParaRPr b="0" i="0" sz="4800" u="none" cap="none" strike="noStrike">
              <a:solidFill>
                <a:schemeClr val="dk1"/>
              </a:solidFill>
              <a:latin typeface="Calibri"/>
              <a:ea typeface="Calibri"/>
              <a:cs typeface="Calibri"/>
              <a:sym typeface="Calibri"/>
            </a:endParaRPr>
          </a:p>
        </p:txBody>
      </p:sp>
      <p:sp>
        <p:nvSpPr>
          <p:cNvPr id="544" name="Google Shape;544;g2dec24a4741_0_465"/>
          <p:cNvSpPr/>
          <p:nvPr/>
        </p:nvSpPr>
        <p:spPr>
          <a:xfrm>
            <a:off x="762095" y="118491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dec24a4741_0_465"/>
          <p:cNvPicPr preferRelativeResize="0"/>
          <p:nvPr/>
        </p:nvPicPr>
        <p:blipFill rotWithShape="1">
          <a:blip r:embed="rId9">
            <a:alphaModFix/>
          </a:blip>
          <a:srcRect b="0" l="0" r="0" t="0"/>
          <a:stretch/>
        </p:blipFill>
        <p:spPr>
          <a:xfrm>
            <a:off x="762095" y="11836400"/>
            <a:ext cx="22875559" cy="12700"/>
          </a:xfrm>
          <a:prstGeom prst="rect">
            <a:avLst/>
          </a:prstGeom>
          <a:noFill/>
          <a:ln>
            <a:noFill/>
          </a:ln>
        </p:spPr>
      </p:pic>
      <p:sp>
        <p:nvSpPr>
          <p:cNvPr id="546" name="Google Shape;546;g2dec24a4741_0_465"/>
          <p:cNvSpPr/>
          <p:nvPr/>
        </p:nvSpPr>
        <p:spPr>
          <a:xfrm>
            <a:off x="762095" y="12153900"/>
            <a:ext cx="1816200" cy="1168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17:00</a:t>
            </a:r>
            <a:endParaRPr b="0" i="0" sz="4800" u="none" cap="none" strike="noStrike">
              <a:solidFill>
                <a:schemeClr val="dk1"/>
              </a:solidFill>
              <a:latin typeface="Calibri"/>
              <a:ea typeface="Calibri"/>
              <a:cs typeface="Calibri"/>
              <a:sym typeface="Calibri"/>
            </a:endParaRPr>
          </a:p>
        </p:txBody>
      </p:sp>
      <p:sp>
        <p:nvSpPr>
          <p:cNvPr id="547" name="Google Shape;547;g2dec24a4741_0_465"/>
          <p:cNvSpPr/>
          <p:nvPr/>
        </p:nvSpPr>
        <p:spPr>
          <a:xfrm>
            <a:off x="6054423" y="381000"/>
            <a:ext cx="122781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 name="Shape 29"/>
        <p:cNvGrpSpPr/>
        <p:nvPr/>
      </p:nvGrpSpPr>
      <p:grpSpPr>
        <a:xfrm>
          <a:off x="0" y="0"/>
          <a:ext cx="0" cy="0"/>
          <a:chOff x="0" y="0"/>
          <a:chExt cx="0" cy="0"/>
        </a:xfrm>
      </p:grpSpPr>
      <p:pic>
        <p:nvPicPr>
          <p:cNvPr descr=" " id="30" name="Google Shape;30;g2dec24a4741_0_13"/>
          <p:cNvPicPr preferRelativeResize="0"/>
          <p:nvPr/>
        </p:nvPicPr>
        <p:blipFill rotWithShape="1">
          <a:blip r:embed="rId3">
            <a:alphaModFix/>
          </a:blip>
          <a:srcRect b="0" l="0" r="0" t="0"/>
          <a:stretch/>
        </p:blipFill>
        <p:spPr>
          <a:xfrm>
            <a:off x="0" y="0"/>
            <a:ext cx="13730416" cy="13716000"/>
          </a:xfrm>
          <a:prstGeom prst="rect">
            <a:avLst/>
          </a:prstGeom>
          <a:noFill/>
          <a:ln>
            <a:noFill/>
          </a:ln>
        </p:spPr>
      </p:pic>
      <p:pic>
        <p:nvPicPr>
          <p:cNvPr descr=" " id="31" name="Google Shape;31;g2dec24a4741_0_13"/>
          <p:cNvPicPr preferRelativeResize="0"/>
          <p:nvPr/>
        </p:nvPicPr>
        <p:blipFill rotWithShape="1">
          <a:blip r:embed="rId4">
            <a:alphaModFix/>
          </a:blip>
          <a:srcRect b="0" l="0" r="0" t="0"/>
          <a:stretch/>
        </p:blipFill>
        <p:spPr>
          <a:xfrm>
            <a:off x="14835454" y="0"/>
            <a:ext cx="9551594" cy="6451600"/>
          </a:xfrm>
          <a:prstGeom prst="rect">
            <a:avLst/>
          </a:prstGeom>
          <a:noFill/>
          <a:ln>
            <a:noFill/>
          </a:ln>
        </p:spPr>
      </p:pic>
      <p:pic>
        <p:nvPicPr>
          <p:cNvPr descr=" " id="32" name="Google Shape;32;g2dec24a4741_0_13"/>
          <p:cNvPicPr preferRelativeResize="0"/>
          <p:nvPr/>
        </p:nvPicPr>
        <p:blipFill rotWithShape="1">
          <a:blip r:embed="rId5">
            <a:alphaModFix/>
          </a:blip>
          <a:srcRect b="0" l="0" r="0" t="0"/>
          <a:stretch/>
        </p:blipFill>
        <p:spPr>
          <a:xfrm>
            <a:off x="20309838" y="9969500"/>
            <a:ext cx="3222091" cy="2819395"/>
          </a:xfrm>
          <a:prstGeom prst="rect">
            <a:avLst/>
          </a:prstGeom>
          <a:noFill/>
          <a:ln>
            <a:noFill/>
          </a:ln>
        </p:spPr>
      </p:pic>
      <p:pic>
        <p:nvPicPr>
          <p:cNvPr descr=" " id="33" name="Google Shape;33;g2dec24a4741_0_13"/>
          <p:cNvPicPr preferRelativeResize="0"/>
          <p:nvPr/>
        </p:nvPicPr>
        <p:blipFill rotWithShape="1">
          <a:blip r:embed="rId6">
            <a:alphaModFix/>
          </a:blip>
          <a:srcRect b="0" l="0" r="0" t="0"/>
          <a:stretch/>
        </p:blipFill>
        <p:spPr>
          <a:xfrm>
            <a:off x="0" y="6451600"/>
            <a:ext cx="7301090" cy="7264400"/>
          </a:xfrm>
          <a:prstGeom prst="rect">
            <a:avLst/>
          </a:prstGeom>
          <a:noFill/>
          <a:ln>
            <a:noFill/>
          </a:ln>
        </p:spPr>
      </p:pic>
      <p:sp>
        <p:nvSpPr>
          <p:cNvPr id="34" name="Google Shape;34;g2dec24a4741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dec24a4741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2dec24a4741_0_13"/>
          <p:cNvSpPr/>
          <p:nvPr/>
        </p:nvSpPr>
        <p:spPr>
          <a:xfrm>
            <a:off x="15059849" y="596900"/>
            <a:ext cx="7857900" cy="313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12800"/>
              <a:buFont typeface="MuseoModerno Black"/>
              <a:buNone/>
            </a:pPr>
            <a:r>
              <a:rPr b="0" i="0" lang="en-US" sz="12800" u="none" cap="none" strike="noStrike">
                <a:solidFill>
                  <a:srgbClr val="53728F"/>
                </a:solidFill>
                <a:latin typeface="MuseoModerno Black"/>
                <a:ea typeface="MuseoModerno Black"/>
                <a:cs typeface="MuseoModerno Black"/>
                <a:sym typeface="MuseoModerno Black"/>
              </a:rPr>
              <a:t>Welcome</a:t>
            </a:r>
            <a:endParaRPr b="0" i="0" sz="12800" u="none" cap="none" strike="noStrike">
              <a:solidFill>
                <a:schemeClr val="dk1"/>
              </a:solidFill>
              <a:latin typeface="Calibri"/>
              <a:ea typeface="Calibri"/>
              <a:cs typeface="Calibri"/>
              <a:sym typeface="Calibri"/>
            </a:endParaRPr>
          </a:p>
        </p:txBody>
      </p:sp>
      <p:sp>
        <p:nvSpPr>
          <p:cNvPr id="37" name="Google Shape;37;g2dec24a4741_0_13"/>
          <p:cNvSpPr/>
          <p:nvPr/>
        </p:nvSpPr>
        <p:spPr>
          <a:xfrm>
            <a:off x="1447981" y="86868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8" name="Google Shape;38;g2dec24a4741_0_13"/>
          <p:cNvPicPr preferRelativeResize="0"/>
          <p:nvPr/>
        </p:nvPicPr>
        <p:blipFill rotWithShape="1">
          <a:blip r:embed="rId8">
            <a:alphaModFix/>
          </a:blip>
          <a:srcRect b="0" l="0" r="0" t="0"/>
          <a:stretch/>
        </p:blipFill>
        <p:spPr>
          <a:xfrm>
            <a:off x="12917514" y="2959100"/>
            <a:ext cx="9729416" cy="10756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2" name="Shape 552"/>
        <p:cNvGrpSpPr/>
        <p:nvPr/>
      </p:nvGrpSpPr>
      <p:grpSpPr>
        <a:xfrm>
          <a:off x="0" y="0"/>
          <a:ext cx="0" cy="0"/>
          <a:chOff x="0" y="0"/>
          <a:chExt cx="0" cy="0"/>
        </a:xfrm>
      </p:grpSpPr>
      <p:pic>
        <p:nvPicPr>
          <p:cNvPr descr=" " id="553" name="Google Shape;553;g2dec24a4741_0_518"/>
          <p:cNvPicPr preferRelativeResize="0"/>
          <p:nvPr/>
        </p:nvPicPr>
        <p:blipFill rotWithShape="1">
          <a:blip r:embed="rId3">
            <a:alphaModFix/>
          </a:blip>
          <a:srcRect b="0" l="0" r="0" t="0"/>
          <a:stretch/>
        </p:blipFill>
        <p:spPr>
          <a:xfrm>
            <a:off x="10212076" y="6743700"/>
            <a:ext cx="14174972" cy="6972300"/>
          </a:xfrm>
          <a:prstGeom prst="rect">
            <a:avLst/>
          </a:prstGeom>
          <a:noFill/>
          <a:ln>
            <a:noFill/>
          </a:ln>
        </p:spPr>
      </p:pic>
      <p:pic>
        <p:nvPicPr>
          <p:cNvPr descr=" " id="554" name="Google Shape;554;g2dec24a4741_0_518"/>
          <p:cNvPicPr preferRelativeResize="0"/>
          <p:nvPr/>
        </p:nvPicPr>
        <p:blipFill rotWithShape="1">
          <a:blip r:embed="rId4">
            <a:alphaModFix/>
          </a:blip>
          <a:srcRect b="0" l="0" r="0" t="0"/>
          <a:stretch/>
        </p:blipFill>
        <p:spPr>
          <a:xfrm>
            <a:off x="21411447" y="3311128"/>
            <a:ext cx="2975601" cy="10404871"/>
          </a:xfrm>
          <a:prstGeom prst="rect">
            <a:avLst/>
          </a:prstGeom>
          <a:noFill/>
          <a:ln>
            <a:noFill/>
          </a:ln>
        </p:spPr>
      </p:pic>
      <p:pic>
        <p:nvPicPr>
          <p:cNvPr descr=" " id="555" name="Google Shape;555;g2dec24a4741_0_518"/>
          <p:cNvPicPr preferRelativeResize="0"/>
          <p:nvPr/>
        </p:nvPicPr>
        <p:blipFill rotWithShape="1">
          <a:blip r:embed="rId5">
            <a:alphaModFix/>
          </a:blip>
          <a:srcRect b="0" l="0" r="0" t="0"/>
          <a:stretch/>
        </p:blipFill>
        <p:spPr>
          <a:xfrm>
            <a:off x="0" y="0"/>
            <a:ext cx="12193524" cy="6743700"/>
          </a:xfrm>
          <a:prstGeom prst="rect">
            <a:avLst/>
          </a:prstGeom>
          <a:noFill/>
          <a:ln>
            <a:noFill/>
          </a:ln>
        </p:spPr>
      </p:pic>
      <p:pic>
        <p:nvPicPr>
          <p:cNvPr descr=" " id="556" name="Google Shape;556;g2dec24a4741_0_518"/>
          <p:cNvPicPr preferRelativeResize="0"/>
          <p:nvPr/>
        </p:nvPicPr>
        <p:blipFill rotWithShape="1">
          <a:blip r:embed="rId6">
            <a:alphaModFix/>
          </a:blip>
          <a:srcRect b="0" l="0" r="0" t="0"/>
          <a:stretch/>
        </p:blipFill>
        <p:spPr>
          <a:xfrm>
            <a:off x="711289" y="10629900"/>
            <a:ext cx="2982395" cy="2819400"/>
          </a:xfrm>
          <a:prstGeom prst="rect">
            <a:avLst/>
          </a:prstGeom>
          <a:noFill/>
          <a:ln>
            <a:noFill/>
          </a:ln>
        </p:spPr>
      </p:pic>
      <p:sp>
        <p:nvSpPr>
          <p:cNvPr id="557" name="Google Shape;557;g2dec24a4741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dec24a4741_0_5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59" name="Google Shape;559;g2dec24a4741_0_518"/>
          <p:cNvSpPr/>
          <p:nvPr/>
        </p:nvSpPr>
        <p:spPr>
          <a:xfrm>
            <a:off x="7883452" y="1955800"/>
            <a:ext cx="58512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Our Team</a:t>
            </a:r>
            <a:endParaRPr b="0" i="0" sz="8000" u="none" cap="none" strike="noStrike">
              <a:solidFill>
                <a:schemeClr val="dk1"/>
              </a:solidFill>
              <a:latin typeface="Calibri"/>
              <a:ea typeface="Calibri"/>
              <a:cs typeface="Calibri"/>
              <a:sym typeface="Calibri"/>
            </a:endParaRPr>
          </a:p>
        </p:txBody>
      </p:sp>
      <p:sp>
        <p:nvSpPr>
          <p:cNvPr id="560" name="Google Shape;560;g2dec24a4741_0_518"/>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dec24a4741_0_518"/>
          <p:cNvPicPr preferRelativeResize="0"/>
          <p:nvPr/>
        </p:nvPicPr>
        <p:blipFill rotWithShape="1">
          <a:blip r:embed="rId8">
            <a:alphaModFix/>
          </a:blip>
          <a:srcRect b="0" l="0" r="0" t="0"/>
          <a:stretch/>
        </p:blipFill>
        <p:spPr>
          <a:xfrm>
            <a:off x="2718140" y="3790950"/>
            <a:ext cx="3035679" cy="3035300"/>
          </a:xfrm>
          <a:prstGeom prst="rect">
            <a:avLst/>
          </a:prstGeom>
          <a:noFill/>
          <a:ln>
            <a:noFill/>
          </a:ln>
        </p:spPr>
      </p:pic>
      <p:sp>
        <p:nvSpPr>
          <p:cNvPr id="562" name="Google Shape;562;g2dec24a4741_0_518"/>
          <p:cNvSpPr/>
          <p:nvPr/>
        </p:nvSpPr>
        <p:spPr>
          <a:xfrm>
            <a:off x="6058657"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dec24a4741_0_518"/>
          <p:cNvSpPr/>
          <p:nvPr/>
        </p:nvSpPr>
        <p:spPr>
          <a:xfrm>
            <a:off x="6058657"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dec24a4741_0_518"/>
          <p:cNvSpPr/>
          <p:nvPr/>
        </p:nvSpPr>
        <p:spPr>
          <a:xfrm>
            <a:off x="6058657"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ec24a4741_0_518"/>
          <p:cNvSpPr/>
          <p:nvPr/>
        </p:nvSpPr>
        <p:spPr>
          <a:xfrm>
            <a:off x="6058657" y="4445000"/>
            <a:ext cx="22989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Eldruin</a:t>
            </a:r>
            <a:endParaRPr b="0" i="0" sz="4800" u="none" cap="none" strike="noStrike">
              <a:solidFill>
                <a:schemeClr val="dk1"/>
              </a:solidFill>
              <a:latin typeface="Calibri"/>
              <a:ea typeface="Calibri"/>
              <a:cs typeface="Calibri"/>
              <a:sym typeface="Calibri"/>
            </a:endParaRPr>
          </a:p>
        </p:txBody>
      </p:sp>
      <p:sp>
        <p:nvSpPr>
          <p:cNvPr id="566" name="Google Shape;566;g2dec24a4741_0_518"/>
          <p:cNvSpPr/>
          <p:nvPr/>
        </p:nvSpPr>
        <p:spPr>
          <a:xfrm>
            <a:off x="6058657" y="55626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7" name="Google Shape;567;g2dec24a4741_0_518"/>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dec24a4741_0_518"/>
          <p:cNvPicPr preferRelativeResize="0"/>
          <p:nvPr/>
        </p:nvPicPr>
        <p:blipFill rotWithShape="1">
          <a:blip r:embed="rId9">
            <a:alphaModFix/>
          </a:blip>
          <a:srcRect b="0" l="0" r="0" t="0"/>
          <a:stretch/>
        </p:blipFill>
        <p:spPr>
          <a:xfrm>
            <a:off x="12041105" y="8667750"/>
            <a:ext cx="3035679" cy="3035300"/>
          </a:xfrm>
          <a:prstGeom prst="rect">
            <a:avLst/>
          </a:prstGeom>
          <a:noFill/>
          <a:ln>
            <a:noFill/>
          </a:ln>
        </p:spPr>
      </p:pic>
      <p:sp>
        <p:nvSpPr>
          <p:cNvPr id="569" name="Google Shape;569;g2dec24a4741_0_518"/>
          <p:cNvSpPr/>
          <p:nvPr/>
        </p:nvSpPr>
        <p:spPr>
          <a:xfrm>
            <a:off x="15381622"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ec24a4741_0_518"/>
          <p:cNvSpPr/>
          <p:nvPr/>
        </p:nvSpPr>
        <p:spPr>
          <a:xfrm>
            <a:off x="15381622"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ec24a4741_0_518"/>
          <p:cNvSpPr/>
          <p:nvPr/>
        </p:nvSpPr>
        <p:spPr>
          <a:xfrm>
            <a:off x="15381622"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ec24a4741_0_518"/>
          <p:cNvSpPr/>
          <p:nvPr/>
        </p:nvSpPr>
        <p:spPr>
          <a:xfrm>
            <a:off x="15381622" y="9321800"/>
            <a:ext cx="22989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Eldruin</a:t>
            </a:r>
            <a:endParaRPr b="0" i="0" sz="4800" u="none" cap="none" strike="noStrike">
              <a:solidFill>
                <a:schemeClr val="dk1"/>
              </a:solidFill>
              <a:latin typeface="Calibri"/>
              <a:ea typeface="Calibri"/>
              <a:cs typeface="Calibri"/>
              <a:sym typeface="Calibri"/>
            </a:endParaRPr>
          </a:p>
        </p:txBody>
      </p:sp>
      <p:sp>
        <p:nvSpPr>
          <p:cNvPr id="573" name="Google Shape;573;g2dec24a4741_0_518"/>
          <p:cNvSpPr/>
          <p:nvPr/>
        </p:nvSpPr>
        <p:spPr>
          <a:xfrm>
            <a:off x="15381622" y="104394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4" name="Google Shape;574;g2dec24a4741_0_518"/>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dec24a4741_0_518"/>
          <p:cNvPicPr preferRelativeResize="0"/>
          <p:nvPr/>
        </p:nvPicPr>
        <p:blipFill rotWithShape="1">
          <a:blip r:embed="rId10">
            <a:alphaModFix/>
          </a:blip>
          <a:srcRect b="0" l="0" r="0" t="0"/>
          <a:stretch/>
        </p:blipFill>
        <p:spPr>
          <a:xfrm>
            <a:off x="2718140" y="8667750"/>
            <a:ext cx="3035679" cy="3035300"/>
          </a:xfrm>
          <a:prstGeom prst="rect">
            <a:avLst/>
          </a:prstGeom>
          <a:noFill/>
          <a:ln>
            <a:noFill/>
          </a:ln>
        </p:spPr>
      </p:pic>
      <p:sp>
        <p:nvSpPr>
          <p:cNvPr id="576" name="Google Shape;576;g2dec24a4741_0_518"/>
          <p:cNvSpPr/>
          <p:nvPr/>
        </p:nvSpPr>
        <p:spPr>
          <a:xfrm>
            <a:off x="6058657"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dec24a4741_0_518"/>
          <p:cNvSpPr/>
          <p:nvPr/>
        </p:nvSpPr>
        <p:spPr>
          <a:xfrm>
            <a:off x="6058657"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dec24a4741_0_518"/>
          <p:cNvSpPr/>
          <p:nvPr/>
        </p:nvSpPr>
        <p:spPr>
          <a:xfrm>
            <a:off x="6058657" y="93218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ec24a4741_0_518"/>
          <p:cNvSpPr/>
          <p:nvPr/>
        </p:nvSpPr>
        <p:spPr>
          <a:xfrm>
            <a:off x="6058657" y="9321800"/>
            <a:ext cx="39756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Elementalen</a:t>
            </a:r>
            <a:endParaRPr b="0" i="0" sz="4800" u="none" cap="none" strike="noStrike">
              <a:solidFill>
                <a:schemeClr val="dk1"/>
              </a:solidFill>
              <a:latin typeface="Calibri"/>
              <a:ea typeface="Calibri"/>
              <a:cs typeface="Calibri"/>
              <a:sym typeface="Calibri"/>
            </a:endParaRPr>
          </a:p>
        </p:txBody>
      </p:sp>
      <p:sp>
        <p:nvSpPr>
          <p:cNvPr id="580" name="Google Shape;580;g2dec24a4741_0_518"/>
          <p:cNvSpPr/>
          <p:nvPr/>
        </p:nvSpPr>
        <p:spPr>
          <a:xfrm>
            <a:off x="6058657" y="104394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1" name="Google Shape;581;g2dec24a4741_0_518"/>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dec24a4741_0_518"/>
          <p:cNvPicPr preferRelativeResize="0"/>
          <p:nvPr/>
        </p:nvPicPr>
        <p:blipFill rotWithShape="1">
          <a:blip r:embed="rId11">
            <a:alphaModFix/>
          </a:blip>
          <a:srcRect b="0" l="0" r="0" t="0"/>
          <a:stretch/>
        </p:blipFill>
        <p:spPr>
          <a:xfrm>
            <a:off x="12041105" y="3790950"/>
            <a:ext cx="3035679" cy="3035300"/>
          </a:xfrm>
          <a:prstGeom prst="rect">
            <a:avLst/>
          </a:prstGeom>
          <a:noFill/>
          <a:ln>
            <a:noFill/>
          </a:ln>
        </p:spPr>
      </p:pic>
      <p:sp>
        <p:nvSpPr>
          <p:cNvPr id="583" name="Google Shape;583;g2dec24a4741_0_518"/>
          <p:cNvSpPr/>
          <p:nvPr/>
        </p:nvSpPr>
        <p:spPr>
          <a:xfrm>
            <a:off x="15381622"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dec24a4741_0_518"/>
          <p:cNvSpPr/>
          <p:nvPr/>
        </p:nvSpPr>
        <p:spPr>
          <a:xfrm>
            <a:off x="15381622"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ec24a4741_0_518"/>
          <p:cNvSpPr/>
          <p:nvPr/>
        </p:nvSpPr>
        <p:spPr>
          <a:xfrm>
            <a:off x="15381622" y="4445000"/>
            <a:ext cx="12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ec24a4741_0_518"/>
          <p:cNvSpPr/>
          <p:nvPr/>
        </p:nvSpPr>
        <p:spPr>
          <a:xfrm>
            <a:off x="15381622" y="4445000"/>
            <a:ext cx="2464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Lunaria</a:t>
            </a:r>
            <a:endParaRPr b="0" i="0" sz="4800" u="none" cap="none" strike="noStrike">
              <a:solidFill>
                <a:schemeClr val="dk1"/>
              </a:solidFill>
              <a:latin typeface="Calibri"/>
              <a:ea typeface="Calibri"/>
              <a:cs typeface="Calibri"/>
              <a:sym typeface="Calibri"/>
            </a:endParaRPr>
          </a:p>
        </p:txBody>
      </p:sp>
      <p:sp>
        <p:nvSpPr>
          <p:cNvPr id="587" name="Google Shape;587;g2dec24a4741_0_518"/>
          <p:cNvSpPr/>
          <p:nvPr/>
        </p:nvSpPr>
        <p:spPr>
          <a:xfrm>
            <a:off x="15381622" y="55626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2" name="Shape 592"/>
        <p:cNvGrpSpPr/>
        <p:nvPr/>
      </p:nvGrpSpPr>
      <p:grpSpPr>
        <a:xfrm>
          <a:off x="0" y="0"/>
          <a:ext cx="0" cy="0"/>
          <a:chOff x="0" y="0"/>
          <a:chExt cx="0" cy="0"/>
        </a:xfrm>
      </p:grpSpPr>
      <p:pic>
        <p:nvPicPr>
          <p:cNvPr descr=" " id="593" name="Google Shape;593;g2dec24a4741_0_557"/>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594" name="Google Shape;594;g2dec24a4741_0_557"/>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595" name="Google Shape;595;g2dec24a4741_0_557"/>
          <p:cNvPicPr preferRelativeResize="0"/>
          <p:nvPr/>
        </p:nvPicPr>
        <p:blipFill rotWithShape="1">
          <a:blip r:embed="rId5">
            <a:alphaModFix/>
          </a:blip>
          <a:srcRect b="0" l="0" r="0" t="0"/>
          <a:stretch/>
        </p:blipFill>
        <p:spPr>
          <a:xfrm>
            <a:off x="16699474" y="0"/>
            <a:ext cx="7687574" cy="6367487"/>
          </a:xfrm>
          <a:prstGeom prst="rect">
            <a:avLst/>
          </a:prstGeom>
          <a:noFill/>
          <a:ln>
            <a:noFill/>
          </a:ln>
        </p:spPr>
      </p:pic>
      <p:pic>
        <p:nvPicPr>
          <p:cNvPr descr=" " id="596" name="Google Shape;596;g2dec24a4741_0_557"/>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sp>
        <p:nvSpPr>
          <p:cNvPr id="597" name="Google Shape;597;g2dec24a4741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dec24a4741_0_5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99" name="Google Shape;599;g2dec24a4741_0_557"/>
          <p:cNvPicPr preferRelativeResize="0"/>
          <p:nvPr/>
        </p:nvPicPr>
        <p:blipFill rotWithShape="1">
          <a:blip r:embed="rId8">
            <a:alphaModFix/>
          </a:blip>
          <a:srcRect b="0" l="0" r="0" t="0"/>
          <a:stretch/>
        </p:blipFill>
        <p:spPr>
          <a:xfrm>
            <a:off x="0" y="0"/>
            <a:ext cx="7697162" cy="12369800"/>
          </a:xfrm>
          <a:prstGeom prst="rect">
            <a:avLst/>
          </a:prstGeom>
          <a:noFill/>
          <a:ln>
            <a:noFill/>
          </a:ln>
        </p:spPr>
      </p:pic>
      <p:sp>
        <p:nvSpPr>
          <p:cNvPr id="600" name="Google Shape;600;g2dec24a4741_0_557"/>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dec24a4741_0_557"/>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dec24a4741_0_557"/>
          <p:cNvPicPr preferRelativeResize="0"/>
          <p:nvPr/>
        </p:nvPicPr>
        <p:blipFill rotWithShape="1">
          <a:blip r:embed="rId9">
            <a:alphaModFix/>
          </a:blip>
          <a:srcRect b="0" l="0" r="0" t="0"/>
          <a:stretch/>
        </p:blipFill>
        <p:spPr>
          <a:xfrm>
            <a:off x="8857813" y="1003300"/>
            <a:ext cx="930308" cy="1117600"/>
          </a:xfrm>
          <a:prstGeom prst="rect">
            <a:avLst/>
          </a:prstGeom>
          <a:noFill/>
          <a:ln>
            <a:noFill/>
          </a:ln>
        </p:spPr>
      </p:pic>
      <p:pic>
        <p:nvPicPr>
          <p:cNvPr descr=" " id="603" name="Google Shape;603;g2dec24a4741_0_557"/>
          <p:cNvPicPr preferRelativeResize="0"/>
          <p:nvPr/>
        </p:nvPicPr>
        <p:blipFill rotWithShape="1">
          <a:blip r:embed="rId10">
            <a:alphaModFix/>
          </a:blip>
          <a:srcRect b="0" l="0" r="0" t="0"/>
          <a:stretch/>
        </p:blipFill>
        <p:spPr>
          <a:xfrm>
            <a:off x="9284860" y="2374900"/>
            <a:ext cx="38105" cy="1625600"/>
          </a:xfrm>
          <a:prstGeom prst="rect">
            <a:avLst/>
          </a:prstGeom>
          <a:noFill/>
          <a:ln>
            <a:noFill/>
          </a:ln>
        </p:spPr>
      </p:pic>
      <p:sp>
        <p:nvSpPr>
          <p:cNvPr id="604" name="Google Shape;604;g2dec24a4741_0_557"/>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dec24a4741_0_557"/>
          <p:cNvPicPr preferRelativeResize="0"/>
          <p:nvPr/>
        </p:nvPicPr>
        <p:blipFill rotWithShape="1">
          <a:blip r:embed="rId11">
            <a:alphaModFix/>
          </a:blip>
          <a:srcRect b="0" l="0" r="0" t="0"/>
          <a:stretch/>
        </p:blipFill>
        <p:spPr>
          <a:xfrm>
            <a:off x="8768976" y="4254500"/>
            <a:ext cx="1107978" cy="1117600"/>
          </a:xfrm>
          <a:prstGeom prst="rect">
            <a:avLst/>
          </a:prstGeom>
          <a:noFill/>
          <a:ln>
            <a:noFill/>
          </a:ln>
        </p:spPr>
      </p:pic>
      <p:pic>
        <p:nvPicPr>
          <p:cNvPr descr=" " id="606" name="Google Shape;606;g2dec24a4741_0_557"/>
          <p:cNvPicPr preferRelativeResize="0"/>
          <p:nvPr/>
        </p:nvPicPr>
        <p:blipFill rotWithShape="1">
          <a:blip r:embed="rId10">
            <a:alphaModFix/>
          </a:blip>
          <a:srcRect b="0" l="0" r="0" t="0"/>
          <a:stretch/>
        </p:blipFill>
        <p:spPr>
          <a:xfrm>
            <a:off x="9284860" y="5626100"/>
            <a:ext cx="38105" cy="1625600"/>
          </a:xfrm>
          <a:prstGeom prst="rect">
            <a:avLst/>
          </a:prstGeom>
          <a:noFill/>
          <a:ln>
            <a:noFill/>
          </a:ln>
        </p:spPr>
      </p:pic>
      <p:sp>
        <p:nvSpPr>
          <p:cNvPr id="607" name="Google Shape;607;g2dec24a4741_0_557"/>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dec24a4741_0_557"/>
          <p:cNvPicPr preferRelativeResize="0"/>
          <p:nvPr/>
        </p:nvPicPr>
        <p:blipFill rotWithShape="1">
          <a:blip r:embed="rId12">
            <a:alphaModFix/>
          </a:blip>
          <a:srcRect b="0" l="0" r="0" t="0"/>
          <a:stretch/>
        </p:blipFill>
        <p:spPr>
          <a:xfrm>
            <a:off x="8784370" y="7505700"/>
            <a:ext cx="1077191" cy="1117600"/>
          </a:xfrm>
          <a:prstGeom prst="rect">
            <a:avLst/>
          </a:prstGeom>
          <a:noFill/>
          <a:ln>
            <a:noFill/>
          </a:ln>
        </p:spPr>
      </p:pic>
      <p:pic>
        <p:nvPicPr>
          <p:cNvPr descr=" " id="609" name="Google Shape;609;g2dec24a4741_0_557"/>
          <p:cNvPicPr preferRelativeResize="0"/>
          <p:nvPr/>
        </p:nvPicPr>
        <p:blipFill rotWithShape="1">
          <a:blip r:embed="rId10">
            <a:alphaModFix/>
          </a:blip>
          <a:srcRect b="0" l="0" r="0" t="0"/>
          <a:stretch/>
        </p:blipFill>
        <p:spPr>
          <a:xfrm>
            <a:off x="9284860" y="8877300"/>
            <a:ext cx="38105" cy="1625600"/>
          </a:xfrm>
          <a:prstGeom prst="rect">
            <a:avLst/>
          </a:prstGeom>
          <a:noFill/>
          <a:ln>
            <a:noFill/>
          </a:ln>
        </p:spPr>
      </p:pic>
      <p:sp>
        <p:nvSpPr>
          <p:cNvPr id="610" name="Google Shape;610;g2dec24a4741_0_557"/>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dec24a4741_0_557"/>
          <p:cNvPicPr preferRelativeResize="0"/>
          <p:nvPr/>
        </p:nvPicPr>
        <p:blipFill rotWithShape="1">
          <a:blip r:embed="rId13">
            <a:alphaModFix/>
          </a:blip>
          <a:srcRect b="0" l="0" r="0" t="0"/>
          <a:stretch/>
        </p:blipFill>
        <p:spPr>
          <a:xfrm>
            <a:off x="8765615" y="10756900"/>
            <a:ext cx="1114698" cy="1117600"/>
          </a:xfrm>
          <a:prstGeom prst="rect">
            <a:avLst/>
          </a:prstGeom>
          <a:noFill/>
          <a:ln>
            <a:noFill/>
          </a:ln>
        </p:spPr>
      </p:pic>
      <p:sp>
        <p:nvSpPr>
          <p:cNvPr id="612" name="Google Shape;612;g2dec24a4741_0_557"/>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3" name="Google Shape;613;g2dec24a4741_0_557"/>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4" name="Google Shape;614;g2dec24a4741_0_557"/>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5" name="Google Shape;615;g2dec24a4741_0_557"/>
          <p:cNvSpPr/>
          <p:nvPr/>
        </p:nvSpPr>
        <p:spPr>
          <a:xfrm>
            <a:off x="8878410" y="12446000"/>
            <a:ext cx="88107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0" name="Shape 620"/>
        <p:cNvGrpSpPr/>
        <p:nvPr/>
      </p:nvGrpSpPr>
      <p:grpSpPr>
        <a:xfrm>
          <a:off x="0" y="0"/>
          <a:ext cx="0" cy="0"/>
          <a:chOff x="0" y="0"/>
          <a:chExt cx="0" cy="0"/>
        </a:xfrm>
      </p:grpSpPr>
      <p:pic>
        <p:nvPicPr>
          <p:cNvPr descr=" " id="621" name="Google Shape;621;g2dec24a4741_0_584"/>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622" name="Google Shape;622;g2dec24a4741_0_584"/>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623" name="Google Shape;623;g2dec24a4741_0_584"/>
          <p:cNvPicPr preferRelativeResize="0"/>
          <p:nvPr/>
        </p:nvPicPr>
        <p:blipFill rotWithShape="1">
          <a:blip r:embed="rId5">
            <a:alphaModFix/>
          </a:blip>
          <a:srcRect b="0" l="0" r="0" t="0"/>
          <a:stretch/>
        </p:blipFill>
        <p:spPr>
          <a:xfrm>
            <a:off x="0" y="1847007"/>
            <a:ext cx="7958580" cy="11868993"/>
          </a:xfrm>
          <a:prstGeom prst="rect">
            <a:avLst/>
          </a:prstGeom>
          <a:noFill/>
          <a:ln>
            <a:noFill/>
          </a:ln>
        </p:spPr>
      </p:pic>
      <p:pic>
        <p:nvPicPr>
          <p:cNvPr descr=" " id="624" name="Google Shape;624;g2dec24a4741_0_584"/>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625" name="Google Shape;625;g2dec24a4741_0_5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dec24a4741_0_5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7" name="Google Shape;627;g2dec24a4741_0_584"/>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dec24a4741_0_584"/>
          <p:cNvPicPr preferRelativeResize="0"/>
          <p:nvPr/>
        </p:nvPicPr>
        <p:blipFill rotWithShape="1">
          <a:blip r:embed="rId8">
            <a:alphaModFix/>
          </a:blip>
          <a:srcRect b="0" l="0" r="0" t="0"/>
          <a:stretch/>
        </p:blipFill>
        <p:spPr>
          <a:xfrm>
            <a:off x="10173972" y="3759200"/>
            <a:ext cx="5131441" cy="1549400"/>
          </a:xfrm>
          <a:prstGeom prst="rect">
            <a:avLst/>
          </a:prstGeom>
          <a:noFill/>
          <a:ln>
            <a:noFill/>
          </a:ln>
        </p:spPr>
      </p:pic>
      <p:sp>
        <p:nvSpPr>
          <p:cNvPr id="629" name="Google Shape;629;g2dec24a4741_0_584"/>
          <p:cNvSpPr/>
          <p:nvPr/>
        </p:nvSpPr>
        <p:spPr>
          <a:xfrm>
            <a:off x="10732841" y="36131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ec24a4741_0_584"/>
          <p:cNvSpPr/>
          <p:nvPr/>
        </p:nvSpPr>
        <p:spPr>
          <a:xfrm>
            <a:off x="11444130" y="37655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Chloe Ng</a:t>
            </a:r>
            <a:endParaRPr b="0" i="0" sz="3600" u="none" cap="none" strike="noStrike">
              <a:solidFill>
                <a:schemeClr val="dk1"/>
              </a:solidFill>
              <a:latin typeface="Calibri"/>
              <a:ea typeface="Calibri"/>
              <a:cs typeface="Calibri"/>
              <a:sym typeface="Calibri"/>
            </a:endParaRPr>
          </a:p>
        </p:txBody>
      </p:sp>
      <p:sp>
        <p:nvSpPr>
          <p:cNvPr id="631" name="Google Shape;631;g2dec24a4741_0_584"/>
          <p:cNvSpPr/>
          <p:nvPr/>
        </p:nvSpPr>
        <p:spPr>
          <a:xfrm>
            <a:off x="11444130" y="469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32" name="Google Shape;632;g2dec24a4741_0_584"/>
          <p:cNvPicPr preferRelativeResize="0"/>
          <p:nvPr/>
        </p:nvPicPr>
        <p:blipFill rotWithShape="1">
          <a:blip r:embed="rId9">
            <a:alphaModFix/>
          </a:blip>
          <a:srcRect b="0" l="0" r="0" t="0"/>
          <a:stretch/>
        </p:blipFill>
        <p:spPr>
          <a:xfrm>
            <a:off x="10173972" y="3975100"/>
            <a:ext cx="1117740" cy="1117600"/>
          </a:xfrm>
          <a:prstGeom prst="rect">
            <a:avLst/>
          </a:prstGeom>
          <a:noFill/>
          <a:ln>
            <a:noFill/>
          </a:ln>
        </p:spPr>
      </p:pic>
      <p:pic>
        <p:nvPicPr>
          <p:cNvPr descr=" " id="633" name="Google Shape;633;g2dec24a4741_0_584"/>
          <p:cNvPicPr preferRelativeResize="0"/>
          <p:nvPr/>
        </p:nvPicPr>
        <p:blipFill rotWithShape="1">
          <a:blip r:embed="rId8">
            <a:alphaModFix/>
          </a:blip>
          <a:srcRect b="0" l="0" r="0" t="0"/>
          <a:stretch/>
        </p:blipFill>
        <p:spPr>
          <a:xfrm>
            <a:off x="787498" y="6121400"/>
            <a:ext cx="5131441" cy="1549400"/>
          </a:xfrm>
          <a:prstGeom prst="rect">
            <a:avLst/>
          </a:prstGeom>
          <a:noFill/>
          <a:ln>
            <a:noFill/>
          </a:ln>
        </p:spPr>
      </p:pic>
      <p:sp>
        <p:nvSpPr>
          <p:cNvPr id="634" name="Google Shape;634;g2dec24a4741_0_584"/>
          <p:cNvSpPr/>
          <p:nvPr/>
        </p:nvSpPr>
        <p:spPr>
          <a:xfrm>
            <a:off x="1346368" y="59753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ec24a4741_0_584"/>
          <p:cNvSpPr/>
          <p:nvPr/>
        </p:nvSpPr>
        <p:spPr>
          <a:xfrm>
            <a:off x="2057657" y="61277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Valtorin</a:t>
            </a:r>
            <a:endParaRPr b="0" i="0" sz="3600" u="none" cap="none" strike="noStrike">
              <a:solidFill>
                <a:schemeClr val="dk1"/>
              </a:solidFill>
              <a:latin typeface="Calibri"/>
              <a:ea typeface="Calibri"/>
              <a:cs typeface="Calibri"/>
              <a:sym typeface="Calibri"/>
            </a:endParaRPr>
          </a:p>
        </p:txBody>
      </p:sp>
      <p:sp>
        <p:nvSpPr>
          <p:cNvPr id="636" name="Google Shape;636;g2dec24a4741_0_584"/>
          <p:cNvSpPr/>
          <p:nvPr/>
        </p:nvSpPr>
        <p:spPr>
          <a:xfrm>
            <a:off x="2057657" y="7054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37" name="Google Shape;637;g2dec24a4741_0_584"/>
          <p:cNvPicPr preferRelativeResize="0"/>
          <p:nvPr/>
        </p:nvPicPr>
        <p:blipFill rotWithShape="1">
          <a:blip r:embed="rId10">
            <a:alphaModFix/>
          </a:blip>
          <a:srcRect b="0" l="0" r="0" t="0"/>
          <a:stretch/>
        </p:blipFill>
        <p:spPr>
          <a:xfrm>
            <a:off x="787498" y="6337300"/>
            <a:ext cx="1117740" cy="1117600"/>
          </a:xfrm>
          <a:prstGeom prst="rect">
            <a:avLst/>
          </a:prstGeom>
          <a:noFill/>
          <a:ln>
            <a:noFill/>
          </a:ln>
        </p:spPr>
      </p:pic>
      <p:pic>
        <p:nvPicPr>
          <p:cNvPr descr=" " id="638" name="Google Shape;638;g2dec24a4741_0_584"/>
          <p:cNvPicPr preferRelativeResize="0"/>
          <p:nvPr/>
        </p:nvPicPr>
        <p:blipFill rotWithShape="1">
          <a:blip r:embed="rId8">
            <a:alphaModFix/>
          </a:blip>
          <a:srcRect b="0" l="0" r="0" t="0"/>
          <a:stretch/>
        </p:blipFill>
        <p:spPr>
          <a:xfrm>
            <a:off x="787498" y="8483600"/>
            <a:ext cx="5131441" cy="1549400"/>
          </a:xfrm>
          <a:prstGeom prst="rect">
            <a:avLst/>
          </a:prstGeom>
          <a:noFill/>
          <a:ln>
            <a:noFill/>
          </a:ln>
        </p:spPr>
      </p:pic>
      <p:sp>
        <p:nvSpPr>
          <p:cNvPr id="639" name="Google Shape;639;g2dec24a4741_0_584"/>
          <p:cNvSpPr/>
          <p:nvPr/>
        </p:nvSpPr>
        <p:spPr>
          <a:xfrm>
            <a:off x="1346368" y="83375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dec24a4741_0_584"/>
          <p:cNvSpPr/>
          <p:nvPr/>
        </p:nvSpPr>
        <p:spPr>
          <a:xfrm>
            <a:off x="2057657" y="84899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Lyrisa</a:t>
            </a:r>
            <a:endParaRPr b="0" i="0" sz="3600" u="none" cap="none" strike="noStrike">
              <a:solidFill>
                <a:schemeClr val="dk1"/>
              </a:solidFill>
              <a:latin typeface="Calibri"/>
              <a:ea typeface="Calibri"/>
              <a:cs typeface="Calibri"/>
              <a:sym typeface="Calibri"/>
            </a:endParaRPr>
          </a:p>
        </p:txBody>
      </p:sp>
      <p:sp>
        <p:nvSpPr>
          <p:cNvPr id="641" name="Google Shape;641;g2dec24a4741_0_584"/>
          <p:cNvSpPr/>
          <p:nvPr/>
        </p:nvSpPr>
        <p:spPr>
          <a:xfrm>
            <a:off x="2057657" y="9417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42" name="Google Shape;642;g2dec24a4741_0_584"/>
          <p:cNvPicPr preferRelativeResize="0"/>
          <p:nvPr/>
        </p:nvPicPr>
        <p:blipFill rotWithShape="1">
          <a:blip r:embed="rId11">
            <a:alphaModFix/>
          </a:blip>
          <a:srcRect b="0" l="0" r="0" t="0"/>
          <a:stretch/>
        </p:blipFill>
        <p:spPr>
          <a:xfrm>
            <a:off x="787498" y="8699500"/>
            <a:ext cx="1117740" cy="1117600"/>
          </a:xfrm>
          <a:prstGeom prst="rect">
            <a:avLst/>
          </a:prstGeom>
          <a:noFill/>
          <a:ln>
            <a:noFill/>
          </a:ln>
        </p:spPr>
      </p:pic>
      <p:pic>
        <p:nvPicPr>
          <p:cNvPr descr=" " id="643" name="Google Shape;643;g2dec24a4741_0_584"/>
          <p:cNvPicPr preferRelativeResize="0"/>
          <p:nvPr/>
        </p:nvPicPr>
        <p:blipFill rotWithShape="1">
          <a:blip r:embed="rId8">
            <a:alphaModFix/>
          </a:blip>
          <a:srcRect b="0" l="0" r="0" t="0"/>
          <a:stretch/>
        </p:blipFill>
        <p:spPr>
          <a:xfrm>
            <a:off x="6681035" y="8483600"/>
            <a:ext cx="5131441" cy="1549400"/>
          </a:xfrm>
          <a:prstGeom prst="rect">
            <a:avLst/>
          </a:prstGeom>
          <a:noFill/>
          <a:ln>
            <a:noFill/>
          </a:ln>
        </p:spPr>
      </p:pic>
      <p:sp>
        <p:nvSpPr>
          <p:cNvPr id="644" name="Google Shape;644;g2dec24a4741_0_584"/>
          <p:cNvSpPr/>
          <p:nvPr/>
        </p:nvSpPr>
        <p:spPr>
          <a:xfrm>
            <a:off x="7239905" y="83375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dec24a4741_0_584"/>
          <p:cNvSpPr/>
          <p:nvPr/>
        </p:nvSpPr>
        <p:spPr>
          <a:xfrm>
            <a:off x="7951194" y="84899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Lucian</a:t>
            </a:r>
            <a:endParaRPr b="0" i="0" sz="3600" u="none" cap="none" strike="noStrike">
              <a:solidFill>
                <a:schemeClr val="dk1"/>
              </a:solidFill>
              <a:latin typeface="Calibri"/>
              <a:ea typeface="Calibri"/>
              <a:cs typeface="Calibri"/>
              <a:sym typeface="Calibri"/>
            </a:endParaRPr>
          </a:p>
        </p:txBody>
      </p:sp>
      <p:sp>
        <p:nvSpPr>
          <p:cNvPr id="646" name="Google Shape;646;g2dec24a4741_0_584"/>
          <p:cNvSpPr/>
          <p:nvPr/>
        </p:nvSpPr>
        <p:spPr>
          <a:xfrm>
            <a:off x="7951194" y="9417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47" name="Google Shape;647;g2dec24a4741_0_584"/>
          <p:cNvPicPr preferRelativeResize="0"/>
          <p:nvPr/>
        </p:nvPicPr>
        <p:blipFill rotWithShape="1">
          <a:blip r:embed="rId12">
            <a:alphaModFix/>
          </a:blip>
          <a:srcRect b="0" l="0" r="0" t="0"/>
          <a:stretch/>
        </p:blipFill>
        <p:spPr>
          <a:xfrm>
            <a:off x="6681035" y="8699500"/>
            <a:ext cx="1117740" cy="1117600"/>
          </a:xfrm>
          <a:prstGeom prst="rect">
            <a:avLst/>
          </a:prstGeom>
          <a:noFill/>
          <a:ln>
            <a:noFill/>
          </a:ln>
        </p:spPr>
      </p:pic>
      <p:pic>
        <p:nvPicPr>
          <p:cNvPr descr=" " id="648" name="Google Shape;648;g2dec24a4741_0_584"/>
          <p:cNvPicPr preferRelativeResize="0"/>
          <p:nvPr/>
        </p:nvPicPr>
        <p:blipFill rotWithShape="1">
          <a:blip r:embed="rId8">
            <a:alphaModFix/>
          </a:blip>
          <a:srcRect b="0" l="0" r="0" t="0"/>
          <a:stretch/>
        </p:blipFill>
        <p:spPr>
          <a:xfrm>
            <a:off x="6681035" y="10845800"/>
            <a:ext cx="5131441" cy="1549400"/>
          </a:xfrm>
          <a:prstGeom prst="rect">
            <a:avLst/>
          </a:prstGeom>
          <a:noFill/>
          <a:ln>
            <a:noFill/>
          </a:ln>
        </p:spPr>
      </p:pic>
      <p:sp>
        <p:nvSpPr>
          <p:cNvPr id="649" name="Google Shape;649;g2dec24a4741_0_584"/>
          <p:cNvSpPr/>
          <p:nvPr/>
        </p:nvSpPr>
        <p:spPr>
          <a:xfrm>
            <a:off x="7239905" y="106997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dec24a4741_0_584"/>
          <p:cNvSpPr/>
          <p:nvPr/>
        </p:nvSpPr>
        <p:spPr>
          <a:xfrm>
            <a:off x="7951194" y="108521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Cedric</a:t>
            </a:r>
            <a:endParaRPr b="0" i="0" sz="3600" u="none" cap="none" strike="noStrike">
              <a:solidFill>
                <a:schemeClr val="dk1"/>
              </a:solidFill>
              <a:latin typeface="Calibri"/>
              <a:ea typeface="Calibri"/>
              <a:cs typeface="Calibri"/>
              <a:sym typeface="Calibri"/>
            </a:endParaRPr>
          </a:p>
        </p:txBody>
      </p:sp>
      <p:sp>
        <p:nvSpPr>
          <p:cNvPr id="651" name="Google Shape;651;g2dec24a4741_0_584"/>
          <p:cNvSpPr/>
          <p:nvPr/>
        </p:nvSpPr>
        <p:spPr>
          <a:xfrm>
            <a:off x="7951194" y="11779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52" name="Google Shape;652;g2dec24a4741_0_584"/>
          <p:cNvPicPr preferRelativeResize="0"/>
          <p:nvPr/>
        </p:nvPicPr>
        <p:blipFill rotWithShape="1">
          <a:blip r:embed="rId13">
            <a:alphaModFix/>
          </a:blip>
          <a:srcRect b="0" l="0" r="0" t="0"/>
          <a:stretch/>
        </p:blipFill>
        <p:spPr>
          <a:xfrm>
            <a:off x="6681035" y="11061700"/>
            <a:ext cx="1117740" cy="1117600"/>
          </a:xfrm>
          <a:prstGeom prst="rect">
            <a:avLst/>
          </a:prstGeom>
          <a:noFill/>
          <a:ln>
            <a:noFill/>
          </a:ln>
        </p:spPr>
      </p:pic>
      <p:pic>
        <p:nvPicPr>
          <p:cNvPr descr=" " id="653" name="Google Shape;653;g2dec24a4741_0_584"/>
          <p:cNvPicPr preferRelativeResize="0"/>
          <p:nvPr/>
        </p:nvPicPr>
        <p:blipFill rotWithShape="1">
          <a:blip r:embed="rId8">
            <a:alphaModFix/>
          </a:blip>
          <a:srcRect b="0" l="0" r="0" t="0"/>
          <a:stretch/>
        </p:blipFill>
        <p:spPr>
          <a:xfrm>
            <a:off x="12574572" y="8483600"/>
            <a:ext cx="5131441" cy="1549400"/>
          </a:xfrm>
          <a:prstGeom prst="rect">
            <a:avLst/>
          </a:prstGeom>
          <a:noFill/>
          <a:ln>
            <a:noFill/>
          </a:ln>
        </p:spPr>
      </p:pic>
      <p:sp>
        <p:nvSpPr>
          <p:cNvPr id="654" name="Google Shape;654;g2dec24a4741_0_584"/>
          <p:cNvSpPr/>
          <p:nvPr/>
        </p:nvSpPr>
        <p:spPr>
          <a:xfrm>
            <a:off x="13133441" y="83375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dec24a4741_0_584"/>
          <p:cNvSpPr/>
          <p:nvPr/>
        </p:nvSpPr>
        <p:spPr>
          <a:xfrm>
            <a:off x="13844730" y="84899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Elvina</a:t>
            </a:r>
            <a:endParaRPr b="0" i="0" sz="3600" u="none" cap="none" strike="noStrike">
              <a:solidFill>
                <a:schemeClr val="dk1"/>
              </a:solidFill>
              <a:latin typeface="Calibri"/>
              <a:ea typeface="Calibri"/>
              <a:cs typeface="Calibri"/>
              <a:sym typeface="Calibri"/>
            </a:endParaRPr>
          </a:p>
        </p:txBody>
      </p:sp>
      <p:sp>
        <p:nvSpPr>
          <p:cNvPr id="656" name="Google Shape;656;g2dec24a4741_0_584"/>
          <p:cNvSpPr/>
          <p:nvPr/>
        </p:nvSpPr>
        <p:spPr>
          <a:xfrm>
            <a:off x="13844730" y="9417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57" name="Google Shape;657;g2dec24a4741_0_584"/>
          <p:cNvPicPr preferRelativeResize="0"/>
          <p:nvPr/>
        </p:nvPicPr>
        <p:blipFill rotWithShape="1">
          <a:blip r:embed="rId14">
            <a:alphaModFix/>
          </a:blip>
          <a:srcRect b="0" l="0" r="0" t="0"/>
          <a:stretch/>
        </p:blipFill>
        <p:spPr>
          <a:xfrm>
            <a:off x="12574572" y="8699500"/>
            <a:ext cx="1117740" cy="1117600"/>
          </a:xfrm>
          <a:prstGeom prst="rect">
            <a:avLst/>
          </a:prstGeom>
          <a:noFill/>
          <a:ln>
            <a:noFill/>
          </a:ln>
        </p:spPr>
      </p:pic>
      <p:pic>
        <p:nvPicPr>
          <p:cNvPr descr=" " id="658" name="Google Shape;658;g2dec24a4741_0_584"/>
          <p:cNvPicPr preferRelativeResize="0"/>
          <p:nvPr/>
        </p:nvPicPr>
        <p:blipFill rotWithShape="1">
          <a:blip r:embed="rId8">
            <a:alphaModFix/>
          </a:blip>
          <a:srcRect b="0" l="0" r="0" t="0"/>
          <a:stretch/>
        </p:blipFill>
        <p:spPr>
          <a:xfrm>
            <a:off x="12574572" y="10845800"/>
            <a:ext cx="5131441" cy="1549400"/>
          </a:xfrm>
          <a:prstGeom prst="rect">
            <a:avLst/>
          </a:prstGeom>
          <a:noFill/>
          <a:ln>
            <a:noFill/>
          </a:ln>
        </p:spPr>
      </p:pic>
      <p:sp>
        <p:nvSpPr>
          <p:cNvPr id="659" name="Google Shape;659;g2dec24a4741_0_584"/>
          <p:cNvSpPr/>
          <p:nvPr/>
        </p:nvSpPr>
        <p:spPr>
          <a:xfrm>
            <a:off x="13133441" y="106997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dec24a4741_0_584"/>
          <p:cNvSpPr/>
          <p:nvPr/>
        </p:nvSpPr>
        <p:spPr>
          <a:xfrm>
            <a:off x="13844730" y="108521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Seraphina</a:t>
            </a:r>
            <a:endParaRPr b="0" i="0" sz="3600" u="none" cap="none" strike="noStrike">
              <a:solidFill>
                <a:schemeClr val="dk1"/>
              </a:solidFill>
              <a:latin typeface="Calibri"/>
              <a:ea typeface="Calibri"/>
              <a:cs typeface="Calibri"/>
              <a:sym typeface="Calibri"/>
            </a:endParaRPr>
          </a:p>
        </p:txBody>
      </p:sp>
      <p:sp>
        <p:nvSpPr>
          <p:cNvPr id="661" name="Google Shape;661;g2dec24a4741_0_584"/>
          <p:cNvSpPr/>
          <p:nvPr/>
        </p:nvSpPr>
        <p:spPr>
          <a:xfrm>
            <a:off x="13844730" y="11779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62" name="Google Shape;662;g2dec24a4741_0_584"/>
          <p:cNvPicPr preferRelativeResize="0"/>
          <p:nvPr/>
        </p:nvPicPr>
        <p:blipFill rotWithShape="1">
          <a:blip r:embed="rId15">
            <a:alphaModFix/>
          </a:blip>
          <a:srcRect b="0" l="0" r="0" t="0"/>
          <a:stretch/>
        </p:blipFill>
        <p:spPr>
          <a:xfrm>
            <a:off x="12574572" y="11061700"/>
            <a:ext cx="1117740" cy="1117600"/>
          </a:xfrm>
          <a:prstGeom prst="rect">
            <a:avLst/>
          </a:prstGeom>
          <a:noFill/>
          <a:ln>
            <a:noFill/>
          </a:ln>
        </p:spPr>
      </p:pic>
      <p:pic>
        <p:nvPicPr>
          <p:cNvPr descr=" " id="663" name="Google Shape;663;g2dec24a4741_0_584"/>
          <p:cNvPicPr preferRelativeResize="0"/>
          <p:nvPr/>
        </p:nvPicPr>
        <p:blipFill rotWithShape="1">
          <a:blip r:embed="rId8">
            <a:alphaModFix/>
          </a:blip>
          <a:srcRect b="0" l="0" r="0" t="0"/>
          <a:stretch/>
        </p:blipFill>
        <p:spPr>
          <a:xfrm>
            <a:off x="18468108" y="8483600"/>
            <a:ext cx="5131441" cy="1549400"/>
          </a:xfrm>
          <a:prstGeom prst="rect">
            <a:avLst/>
          </a:prstGeom>
          <a:noFill/>
          <a:ln>
            <a:noFill/>
          </a:ln>
        </p:spPr>
      </p:pic>
      <p:sp>
        <p:nvSpPr>
          <p:cNvPr id="664" name="Google Shape;664;g2dec24a4741_0_584"/>
          <p:cNvSpPr/>
          <p:nvPr/>
        </p:nvSpPr>
        <p:spPr>
          <a:xfrm>
            <a:off x="19026978" y="83375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dec24a4741_0_584"/>
          <p:cNvSpPr/>
          <p:nvPr/>
        </p:nvSpPr>
        <p:spPr>
          <a:xfrm>
            <a:off x="19738267" y="84899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Kaelen</a:t>
            </a:r>
            <a:endParaRPr b="0" i="0" sz="3600" u="none" cap="none" strike="noStrike">
              <a:solidFill>
                <a:schemeClr val="dk1"/>
              </a:solidFill>
              <a:latin typeface="Calibri"/>
              <a:ea typeface="Calibri"/>
              <a:cs typeface="Calibri"/>
              <a:sym typeface="Calibri"/>
            </a:endParaRPr>
          </a:p>
        </p:txBody>
      </p:sp>
      <p:sp>
        <p:nvSpPr>
          <p:cNvPr id="666" name="Google Shape;666;g2dec24a4741_0_584"/>
          <p:cNvSpPr/>
          <p:nvPr/>
        </p:nvSpPr>
        <p:spPr>
          <a:xfrm>
            <a:off x="19738267" y="9417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67" name="Google Shape;667;g2dec24a4741_0_584"/>
          <p:cNvPicPr preferRelativeResize="0"/>
          <p:nvPr/>
        </p:nvPicPr>
        <p:blipFill rotWithShape="1">
          <a:blip r:embed="rId16">
            <a:alphaModFix/>
          </a:blip>
          <a:srcRect b="0" l="0" r="0" t="0"/>
          <a:stretch/>
        </p:blipFill>
        <p:spPr>
          <a:xfrm>
            <a:off x="18468108" y="8699500"/>
            <a:ext cx="1117740" cy="1117600"/>
          </a:xfrm>
          <a:prstGeom prst="rect">
            <a:avLst/>
          </a:prstGeom>
          <a:noFill/>
          <a:ln>
            <a:noFill/>
          </a:ln>
        </p:spPr>
      </p:pic>
      <p:pic>
        <p:nvPicPr>
          <p:cNvPr descr=" " id="668" name="Google Shape;668;g2dec24a4741_0_584"/>
          <p:cNvPicPr preferRelativeResize="0"/>
          <p:nvPr/>
        </p:nvPicPr>
        <p:blipFill rotWithShape="1">
          <a:blip r:embed="rId8">
            <a:alphaModFix/>
          </a:blip>
          <a:srcRect b="0" l="0" r="0" t="0"/>
          <a:stretch/>
        </p:blipFill>
        <p:spPr>
          <a:xfrm>
            <a:off x="6681035" y="6121400"/>
            <a:ext cx="5131441" cy="1549400"/>
          </a:xfrm>
          <a:prstGeom prst="rect">
            <a:avLst/>
          </a:prstGeom>
          <a:noFill/>
          <a:ln>
            <a:noFill/>
          </a:ln>
        </p:spPr>
      </p:pic>
      <p:sp>
        <p:nvSpPr>
          <p:cNvPr id="669" name="Google Shape;669;g2dec24a4741_0_584"/>
          <p:cNvSpPr/>
          <p:nvPr/>
        </p:nvSpPr>
        <p:spPr>
          <a:xfrm>
            <a:off x="7239905" y="59753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dec24a4741_0_584"/>
          <p:cNvSpPr/>
          <p:nvPr/>
        </p:nvSpPr>
        <p:spPr>
          <a:xfrm>
            <a:off x="7951194" y="61277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Aurielle</a:t>
            </a:r>
            <a:endParaRPr b="0" i="0" sz="3600" u="none" cap="none" strike="noStrike">
              <a:solidFill>
                <a:schemeClr val="dk1"/>
              </a:solidFill>
              <a:latin typeface="Calibri"/>
              <a:ea typeface="Calibri"/>
              <a:cs typeface="Calibri"/>
              <a:sym typeface="Calibri"/>
            </a:endParaRPr>
          </a:p>
        </p:txBody>
      </p:sp>
      <p:sp>
        <p:nvSpPr>
          <p:cNvPr id="671" name="Google Shape;671;g2dec24a4741_0_584"/>
          <p:cNvSpPr/>
          <p:nvPr/>
        </p:nvSpPr>
        <p:spPr>
          <a:xfrm>
            <a:off x="7951194" y="7054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72" name="Google Shape;672;g2dec24a4741_0_584"/>
          <p:cNvPicPr preferRelativeResize="0"/>
          <p:nvPr/>
        </p:nvPicPr>
        <p:blipFill rotWithShape="1">
          <a:blip r:embed="rId17">
            <a:alphaModFix/>
          </a:blip>
          <a:srcRect b="0" l="0" r="0" t="0"/>
          <a:stretch/>
        </p:blipFill>
        <p:spPr>
          <a:xfrm>
            <a:off x="6681035" y="6337300"/>
            <a:ext cx="1117740" cy="1117600"/>
          </a:xfrm>
          <a:prstGeom prst="rect">
            <a:avLst/>
          </a:prstGeom>
          <a:noFill/>
          <a:ln>
            <a:noFill/>
          </a:ln>
        </p:spPr>
      </p:pic>
      <p:pic>
        <p:nvPicPr>
          <p:cNvPr descr=" " id="673" name="Google Shape;673;g2dec24a4741_0_584"/>
          <p:cNvPicPr preferRelativeResize="0"/>
          <p:nvPr/>
        </p:nvPicPr>
        <p:blipFill rotWithShape="1">
          <a:blip r:embed="rId8">
            <a:alphaModFix/>
          </a:blip>
          <a:srcRect b="0" l="0" r="0" t="0"/>
          <a:stretch/>
        </p:blipFill>
        <p:spPr>
          <a:xfrm>
            <a:off x="18468108" y="6121400"/>
            <a:ext cx="5131441" cy="1549400"/>
          </a:xfrm>
          <a:prstGeom prst="rect">
            <a:avLst/>
          </a:prstGeom>
          <a:noFill/>
          <a:ln>
            <a:noFill/>
          </a:ln>
        </p:spPr>
      </p:pic>
      <p:sp>
        <p:nvSpPr>
          <p:cNvPr id="674" name="Google Shape;674;g2dec24a4741_0_584"/>
          <p:cNvSpPr/>
          <p:nvPr/>
        </p:nvSpPr>
        <p:spPr>
          <a:xfrm>
            <a:off x="19026978" y="59753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dec24a4741_0_584"/>
          <p:cNvSpPr/>
          <p:nvPr/>
        </p:nvSpPr>
        <p:spPr>
          <a:xfrm>
            <a:off x="19738267" y="61277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Dariana</a:t>
            </a:r>
            <a:endParaRPr b="0" i="0" sz="3600" u="none" cap="none" strike="noStrike">
              <a:solidFill>
                <a:schemeClr val="dk1"/>
              </a:solidFill>
              <a:latin typeface="Calibri"/>
              <a:ea typeface="Calibri"/>
              <a:cs typeface="Calibri"/>
              <a:sym typeface="Calibri"/>
            </a:endParaRPr>
          </a:p>
        </p:txBody>
      </p:sp>
      <p:sp>
        <p:nvSpPr>
          <p:cNvPr id="676" name="Google Shape;676;g2dec24a4741_0_584"/>
          <p:cNvSpPr/>
          <p:nvPr/>
        </p:nvSpPr>
        <p:spPr>
          <a:xfrm>
            <a:off x="19738267" y="7054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77" name="Google Shape;677;g2dec24a4741_0_584"/>
          <p:cNvPicPr preferRelativeResize="0"/>
          <p:nvPr/>
        </p:nvPicPr>
        <p:blipFill rotWithShape="1">
          <a:blip r:embed="rId18">
            <a:alphaModFix/>
          </a:blip>
          <a:srcRect b="0" l="0" r="0" t="0"/>
          <a:stretch/>
        </p:blipFill>
        <p:spPr>
          <a:xfrm>
            <a:off x="18468108" y="6337300"/>
            <a:ext cx="1117740" cy="1117600"/>
          </a:xfrm>
          <a:prstGeom prst="rect">
            <a:avLst/>
          </a:prstGeom>
          <a:noFill/>
          <a:ln>
            <a:noFill/>
          </a:ln>
        </p:spPr>
      </p:pic>
      <p:pic>
        <p:nvPicPr>
          <p:cNvPr descr=" " id="678" name="Google Shape;678;g2dec24a4741_0_584"/>
          <p:cNvPicPr preferRelativeResize="0"/>
          <p:nvPr/>
        </p:nvPicPr>
        <p:blipFill rotWithShape="1">
          <a:blip r:embed="rId8">
            <a:alphaModFix/>
          </a:blip>
          <a:srcRect b="0" l="0" r="0" t="0"/>
          <a:stretch/>
        </p:blipFill>
        <p:spPr>
          <a:xfrm>
            <a:off x="12574572" y="6121400"/>
            <a:ext cx="5131441" cy="1549400"/>
          </a:xfrm>
          <a:prstGeom prst="rect">
            <a:avLst/>
          </a:prstGeom>
          <a:noFill/>
          <a:ln>
            <a:noFill/>
          </a:ln>
        </p:spPr>
      </p:pic>
      <p:sp>
        <p:nvSpPr>
          <p:cNvPr id="679" name="Google Shape;679;g2dec24a4741_0_584"/>
          <p:cNvSpPr/>
          <p:nvPr/>
        </p:nvSpPr>
        <p:spPr>
          <a:xfrm>
            <a:off x="13133441" y="5975350"/>
            <a:ext cx="4572600" cy="1841400"/>
          </a:xfrm>
          <a:prstGeom prst="roundRect">
            <a:avLst>
              <a:gd fmla="val 297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dec24a4741_0_584"/>
          <p:cNvSpPr/>
          <p:nvPr/>
        </p:nvSpPr>
        <p:spPr>
          <a:xfrm>
            <a:off x="13844730" y="6127750"/>
            <a:ext cx="3810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Theronis</a:t>
            </a:r>
            <a:endParaRPr b="0" i="0" sz="3600" u="none" cap="none" strike="noStrike">
              <a:solidFill>
                <a:schemeClr val="dk1"/>
              </a:solidFill>
              <a:latin typeface="Calibri"/>
              <a:ea typeface="Calibri"/>
              <a:cs typeface="Calibri"/>
              <a:sym typeface="Calibri"/>
            </a:endParaRPr>
          </a:p>
        </p:txBody>
      </p:sp>
      <p:sp>
        <p:nvSpPr>
          <p:cNvPr id="681" name="Google Shape;681;g2dec24a4741_0_584"/>
          <p:cNvSpPr/>
          <p:nvPr/>
        </p:nvSpPr>
        <p:spPr>
          <a:xfrm>
            <a:off x="13844730" y="7054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2" name="Google Shape;682;g2dec24a4741_0_584"/>
          <p:cNvPicPr preferRelativeResize="0"/>
          <p:nvPr/>
        </p:nvPicPr>
        <p:blipFill rotWithShape="1">
          <a:blip r:embed="rId19">
            <a:alphaModFix/>
          </a:blip>
          <a:srcRect b="0" l="0" r="0" t="0"/>
          <a:stretch/>
        </p:blipFill>
        <p:spPr>
          <a:xfrm>
            <a:off x="12574572" y="6337300"/>
            <a:ext cx="1117740" cy="1117600"/>
          </a:xfrm>
          <a:prstGeom prst="rect">
            <a:avLst/>
          </a:prstGeom>
          <a:noFill/>
          <a:ln>
            <a:noFill/>
          </a:ln>
        </p:spPr>
      </p:pic>
      <p:pic>
        <p:nvPicPr>
          <p:cNvPr descr=" " id="683" name="Google Shape;683;g2dec24a4741_0_584"/>
          <p:cNvPicPr preferRelativeResize="0"/>
          <p:nvPr/>
        </p:nvPicPr>
        <p:blipFill rotWithShape="1">
          <a:blip r:embed="rId20">
            <a:alphaModFix/>
          </a:blip>
          <a:srcRect b="0" l="0" r="0" t="0"/>
          <a:stretch/>
        </p:blipFill>
        <p:spPr>
          <a:xfrm>
            <a:off x="3353219" y="5702300"/>
            <a:ext cx="17680610" cy="12700"/>
          </a:xfrm>
          <a:prstGeom prst="rect">
            <a:avLst/>
          </a:prstGeom>
          <a:noFill/>
          <a:ln>
            <a:noFill/>
          </a:ln>
        </p:spPr>
      </p:pic>
      <p:pic>
        <p:nvPicPr>
          <p:cNvPr descr=" " id="684" name="Google Shape;684;g2dec24a4741_0_584"/>
          <p:cNvPicPr preferRelativeResize="0"/>
          <p:nvPr/>
        </p:nvPicPr>
        <p:blipFill rotWithShape="1">
          <a:blip r:embed="rId21">
            <a:alphaModFix/>
          </a:blip>
          <a:srcRect b="0" l="0" r="0" t="0"/>
          <a:stretch/>
        </p:blipFill>
        <p:spPr>
          <a:xfrm>
            <a:off x="13006426" y="5308600"/>
            <a:ext cx="12702" cy="406400"/>
          </a:xfrm>
          <a:prstGeom prst="rect">
            <a:avLst/>
          </a:prstGeom>
          <a:noFill/>
          <a:ln>
            <a:noFill/>
          </a:ln>
        </p:spPr>
      </p:pic>
      <p:pic>
        <p:nvPicPr>
          <p:cNvPr descr=" " id="685" name="Google Shape;685;g2dec24a4741_0_584"/>
          <p:cNvPicPr preferRelativeResize="0"/>
          <p:nvPr/>
        </p:nvPicPr>
        <p:blipFill rotWithShape="1">
          <a:blip r:embed="rId22">
            <a:alphaModFix/>
          </a:blip>
          <a:srcRect b="0" l="0" r="0" t="0"/>
          <a:stretch/>
        </p:blipFill>
        <p:spPr>
          <a:xfrm>
            <a:off x="3353219" y="5715000"/>
            <a:ext cx="12702" cy="419100"/>
          </a:xfrm>
          <a:prstGeom prst="rect">
            <a:avLst/>
          </a:prstGeom>
          <a:noFill/>
          <a:ln>
            <a:noFill/>
          </a:ln>
        </p:spPr>
      </p:pic>
      <p:pic>
        <p:nvPicPr>
          <p:cNvPr descr=" " id="686" name="Google Shape;686;g2dec24a4741_0_584"/>
          <p:cNvPicPr preferRelativeResize="0"/>
          <p:nvPr/>
        </p:nvPicPr>
        <p:blipFill rotWithShape="1">
          <a:blip r:embed="rId22">
            <a:alphaModFix/>
          </a:blip>
          <a:srcRect b="0" l="0" r="0" t="0"/>
          <a:stretch/>
        </p:blipFill>
        <p:spPr>
          <a:xfrm>
            <a:off x="9513489" y="5715000"/>
            <a:ext cx="12702" cy="419100"/>
          </a:xfrm>
          <a:prstGeom prst="rect">
            <a:avLst/>
          </a:prstGeom>
          <a:noFill/>
          <a:ln>
            <a:noFill/>
          </a:ln>
        </p:spPr>
      </p:pic>
      <p:pic>
        <p:nvPicPr>
          <p:cNvPr descr=" " id="687" name="Google Shape;687;g2dec24a4741_0_584"/>
          <p:cNvPicPr preferRelativeResize="0"/>
          <p:nvPr/>
        </p:nvPicPr>
        <p:blipFill rotWithShape="1">
          <a:blip r:embed="rId22">
            <a:alphaModFix/>
          </a:blip>
          <a:srcRect b="0" l="0" r="0" t="0"/>
          <a:stretch/>
        </p:blipFill>
        <p:spPr>
          <a:xfrm>
            <a:off x="15407026" y="5715000"/>
            <a:ext cx="12702" cy="419100"/>
          </a:xfrm>
          <a:prstGeom prst="rect">
            <a:avLst/>
          </a:prstGeom>
          <a:noFill/>
          <a:ln>
            <a:noFill/>
          </a:ln>
        </p:spPr>
      </p:pic>
      <p:pic>
        <p:nvPicPr>
          <p:cNvPr descr=" " id="688" name="Google Shape;688;g2dec24a4741_0_584"/>
          <p:cNvPicPr preferRelativeResize="0"/>
          <p:nvPr/>
        </p:nvPicPr>
        <p:blipFill rotWithShape="1">
          <a:blip r:embed="rId22">
            <a:alphaModFix/>
          </a:blip>
          <a:srcRect b="0" l="0" r="0" t="0"/>
          <a:stretch/>
        </p:blipFill>
        <p:spPr>
          <a:xfrm>
            <a:off x="21021127" y="5715000"/>
            <a:ext cx="12702" cy="419100"/>
          </a:xfrm>
          <a:prstGeom prst="rect">
            <a:avLst/>
          </a:prstGeom>
          <a:noFill/>
          <a:ln>
            <a:noFill/>
          </a:ln>
        </p:spPr>
      </p:pic>
      <p:pic>
        <p:nvPicPr>
          <p:cNvPr descr=" " id="689" name="Google Shape;689;g2dec24a4741_0_584"/>
          <p:cNvPicPr preferRelativeResize="0"/>
          <p:nvPr/>
        </p:nvPicPr>
        <p:blipFill rotWithShape="1">
          <a:blip r:embed="rId23">
            <a:alphaModFix/>
          </a:blip>
          <a:srcRect b="0" l="0" r="0" t="0"/>
          <a:stretch/>
        </p:blipFill>
        <p:spPr>
          <a:xfrm>
            <a:off x="3353219" y="7670800"/>
            <a:ext cx="12702" cy="812800"/>
          </a:xfrm>
          <a:prstGeom prst="rect">
            <a:avLst/>
          </a:prstGeom>
          <a:noFill/>
          <a:ln>
            <a:noFill/>
          </a:ln>
        </p:spPr>
      </p:pic>
      <p:pic>
        <p:nvPicPr>
          <p:cNvPr descr=" " id="690" name="Google Shape;690;g2dec24a4741_0_584"/>
          <p:cNvPicPr preferRelativeResize="0"/>
          <p:nvPr/>
        </p:nvPicPr>
        <p:blipFill rotWithShape="1">
          <a:blip r:embed="rId23">
            <a:alphaModFix/>
          </a:blip>
          <a:srcRect b="0" l="0" r="0" t="0"/>
          <a:stretch/>
        </p:blipFill>
        <p:spPr>
          <a:xfrm>
            <a:off x="9513489" y="7670800"/>
            <a:ext cx="12702" cy="812800"/>
          </a:xfrm>
          <a:prstGeom prst="rect">
            <a:avLst/>
          </a:prstGeom>
          <a:noFill/>
          <a:ln>
            <a:noFill/>
          </a:ln>
        </p:spPr>
      </p:pic>
      <p:pic>
        <p:nvPicPr>
          <p:cNvPr descr=" " id="691" name="Google Shape;691;g2dec24a4741_0_584"/>
          <p:cNvPicPr preferRelativeResize="0"/>
          <p:nvPr/>
        </p:nvPicPr>
        <p:blipFill rotWithShape="1">
          <a:blip r:embed="rId23">
            <a:alphaModFix/>
          </a:blip>
          <a:srcRect b="0" l="0" r="0" t="0"/>
          <a:stretch/>
        </p:blipFill>
        <p:spPr>
          <a:xfrm>
            <a:off x="15407026" y="7670800"/>
            <a:ext cx="12702" cy="812800"/>
          </a:xfrm>
          <a:prstGeom prst="rect">
            <a:avLst/>
          </a:prstGeom>
          <a:noFill/>
          <a:ln>
            <a:noFill/>
          </a:ln>
        </p:spPr>
      </p:pic>
      <p:pic>
        <p:nvPicPr>
          <p:cNvPr descr=" " id="692" name="Google Shape;692;g2dec24a4741_0_584"/>
          <p:cNvPicPr preferRelativeResize="0"/>
          <p:nvPr/>
        </p:nvPicPr>
        <p:blipFill rotWithShape="1">
          <a:blip r:embed="rId23">
            <a:alphaModFix/>
          </a:blip>
          <a:srcRect b="0" l="0" r="0" t="0"/>
          <a:stretch/>
        </p:blipFill>
        <p:spPr>
          <a:xfrm>
            <a:off x="21021127" y="7670800"/>
            <a:ext cx="12702" cy="812800"/>
          </a:xfrm>
          <a:prstGeom prst="rect">
            <a:avLst/>
          </a:prstGeom>
          <a:noFill/>
          <a:ln>
            <a:noFill/>
          </a:ln>
        </p:spPr>
      </p:pic>
      <p:pic>
        <p:nvPicPr>
          <p:cNvPr descr=" " id="693" name="Google Shape;693;g2dec24a4741_0_584"/>
          <p:cNvPicPr preferRelativeResize="0"/>
          <p:nvPr/>
        </p:nvPicPr>
        <p:blipFill rotWithShape="1">
          <a:blip r:embed="rId23">
            <a:alphaModFix/>
          </a:blip>
          <a:srcRect b="0" l="0" r="0" t="0"/>
          <a:stretch/>
        </p:blipFill>
        <p:spPr>
          <a:xfrm>
            <a:off x="9513489" y="10033000"/>
            <a:ext cx="12702" cy="812800"/>
          </a:xfrm>
          <a:prstGeom prst="rect">
            <a:avLst/>
          </a:prstGeom>
          <a:noFill/>
          <a:ln>
            <a:noFill/>
          </a:ln>
        </p:spPr>
      </p:pic>
      <p:pic>
        <p:nvPicPr>
          <p:cNvPr descr=" " id="694" name="Google Shape;694;g2dec24a4741_0_584"/>
          <p:cNvPicPr preferRelativeResize="0"/>
          <p:nvPr/>
        </p:nvPicPr>
        <p:blipFill rotWithShape="1">
          <a:blip r:embed="rId23">
            <a:alphaModFix/>
          </a:blip>
          <a:srcRect b="0" l="0" r="0" t="0"/>
          <a:stretch/>
        </p:blipFill>
        <p:spPr>
          <a:xfrm>
            <a:off x="15407026" y="10033000"/>
            <a:ext cx="12702" cy="812800"/>
          </a:xfrm>
          <a:prstGeom prst="rect">
            <a:avLst/>
          </a:prstGeom>
          <a:noFill/>
          <a:ln>
            <a:noFill/>
          </a:ln>
        </p:spPr>
      </p:pic>
      <p:sp>
        <p:nvSpPr>
          <p:cNvPr id="695" name="Google Shape;695;g2dec24a4741_0_584"/>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6" name="Google Shape;696;g2dec24a4741_0_584"/>
          <p:cNvSpPr/>
          <p:nvPr/>
        </p:nvSpPr>
        <p:spPr>
          <a:xfrm>
            <a:off x="6816519" y="1676400"/>
            <a:ext cx="107541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1" name="Shape 701"/>
        <p:cNvGrpSpPr/>
        <p:nvPr/>
      </p:nvGrpSpPr>
      <p:grpSpPr>
        <a:xfrm>
          <a:off x="0" y="0"/>
          <a:ext cx="0" cy="0"/>
          <a:chOff x="0" y="0"/>
          <a:chExt cx="0" cy="0"/>
        </a:xfrm>
      </p:grpSpPr>
      <p:pic>
        <p:nvPicPr>
          <p:cNvPr descr=" " id="702" name="Google Shape;702;g2dec24a4741_0_664"/>
          <p:cNvPicPr preferRelativeResize="0"/>
          <p:nvPr/>
        </p:nvPicPr>
        <p:blipFill rotWithShape="1">
          <a:blip r:embed="rId3">
            <a:alphaModFix/>
          </a:blip>
          <a:srcRect b="0" l="0" r="0" t="0"/>
          <a:stretch/>
        </p:blipFill>
        <p:spPr>
          <a:xfrm>
            <a:off x="10656632" y="0"/>
            <a:ext cx="13730416" cy="13716000"/>
          </a:xfrm>
          <a:prstGeom prst="rect">
            <a:avLst/>
          </a:prstGeom>
          <a:noFill/>
          <a:ln>
            <a:noFill/>
          </a:ln>
        </p:spPr>
      </p:pic>
      <p:pic>
        <p:nvPicPr>
          <p:cNvPr descr=" " id="703" name="Google Shape;703;g2dec24a4741_0_664"/>
          <p:cNvPicPr preferRelativeResize="0"/>
          <p:nvPr/>
        </p:nvPicPr>
        <p:blipFill rotWithShape="1">
          <a:blip r:embed="rId4">
            <a:alphaModFix/>
          </a:blip>
          <a:srcRect b="0" l="0" r="0" t="0"/>
          <a:stretch/>
        </p:blipFill>
        <p:spPr>
          <a:xfrm>
            <a:off x="0" y="0"/>
            <a:ext cx="9551594" cy="6451600"/>
          </a:xfrm>
          <a:prstGeom prst="rect">
            <a:avLst/>
          </a:prstGeom>
          <a:noFill/>
          <a:ln>
            <a:noFill/>
          </a:ln>
        </p:spPr>
      </p:pic>
      <p:pic>
        <p:nvPicPr>
          <p:cNvPr descr=" " id="704" name="Google Shape;704;g2dec24a4741_0_664"/>
          <p:cNvPicPr preferRelativeResize="0"/>
          <p:nvPr/>
        </p:nvPicPr>
        <p:blipFill rotWithShape="1">
          <a:blip r:embed="rId5">
            <a:alphaModFix/>
          </a:blip>
          <a:srcRect b="0" l="0" r="0" t="0"/>
          <a:stretch/>
        </p:blipFill>
        <p:spPr>
          <a:xfrm>
            <a:off x="855118" y="9969500"/>
            <a:ext cx="3222091" cy="2819400"/>
          </a:xfrm>
          <a:prstGeom prst="rect">
            <a:avLst/>
          </a:prstGeom>
          <a:noFill/>
          <a:ln>
            <a:noFill/>
          </a:ln>
        </p:spPr>
      </p:pic>
      <p:pic>
        <p:nvPicPr>
          <p:cNvPr descr=" " id="705" name="Google Shape;705;g2dec24a4741_0_664"/>
          <p:cNvPicPr preferRelativeResize="0"/>
          <p:nvPr/>
        </p:nvPicPr>
        <p:blipFill rotWithShape="1">
          <a:blip r:embed="rId6">
            <a:alphaModFix/>
          </a:blip>
          <a:srcRect b="0" l="0" r="0" t="0"/>
          <a:stretch/>
        </p:blipFill>
        <p:spPr>
          <a:xfrm>
            <a:off x="17085958" y="6451600"/>
            <a:ext cx="7301090" cy="7264400"/>
          </a:xfrm>
          <a:prstGeom prst="rect">
            <a:avLst/>
          </a:prstGeom>
          <a:noFill/>
          <a:ln>
            <a:noFill/>
          </a:ln>
        </p:spPr>
      </p:pic>
      <p:sp>
        <p:nvSpPr>
          <p:cNvPr id="706" name="Google Shape;706;g2dec24a4741_0_66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dec24a4741_0_664"/>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08" name="Google Shape;708;g2dec24a4741_0_664"/>
          <p:cNvSpPr/>
          <p:nvPr/>
        </p:nvSpPr>
        <p:spPr>
          <a:xfrm>
            <a:off x="1566529" y="4622800"/>
            <a:ext cx="8404200" cy="5520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r">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9" name="Google Shape;709;g2dec24a4741_0_664"/>
          <p:cNvSpPr/>
          <p:nvPr/>
        </p:nvSpPr>
        <p:spPr>
          <a:xfrm>
            <a:off x="4034871" y="1282700"/>
            <a:ext cx="163299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Thank you for choosing </a:t>
            </a:r>
            <a:r>
              <a:rPr b="0" i="0" lang="en-US" sz="8000" u="none" cap="none" strike="noStrike">
                <a:solidFill>
                  <a:srgbClr val="B97A14"/>
                </a:solidFill>
                <a:latin typeface="MuseoModerno Black"/>
                <a:ea typeface="MuseoModerno Black"/>
                <a:cs typeface="MuseoModerno Black"/>
                <a:sym typeface="MuseoModerno Black"/>
              </a:rPr>
              <a:t>EaTemp</a:t>
            </a:r>
            <a:endParaRPr b="0" i="0" sz="8000" u="none" cap="none" strike="noStrike">
              <a:solidFill>
                <a:schemeClr val="dk1"/>
              </a:solidFill>
              <a:latin typeface="Calibri"/>
              <a:ea typeface="Calibri"/>
              <a:cs typeface="Calibri"/>
              <a:sym typeface="Calibri"/>
            </a:endParaRPr>
          </a:p>
        </p:txBody>
      </p:sp>
      <p:sp>
        <p:nvSpPr>
          <p:cNvPr id="710" name="Google Shape;710;g2dec24a4741_0_664"/>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1" name="Google Shape;711;g2dec24a4741_0_664"/>
          <p:cNvPicPr preferRelativeResize="0"/>
          <p:nvPr/>
        </p:nvPicPr>
        <p:blipFill rotWithShape="1">
          <a:blip r:embed="rId9">
            <a:alphaModFix/>
          </a:blip>
          <a:srcRect b="0" l="0" r="0" t="0"/>
          <a:stretch/>
        </p:blipFill>
        <p:spPr>
          <a:xfrm>
            <a:off x="10656632" y="2705100"/>
            <a:ext cx="12066508" cy="11010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 name="Shape 43"/>
        <p:cNvGrpSpPr/>
        <p:nvPr/>
      </p:nvGrpSpPr>
      <p:grpSpPr>
        <a:xfrm>
          <a:off x="0" y="0"/>
          <a:ext cx="0" cy="0"/>
          <a:chOff x="0" y="0"/>
          <a:chExt cx="0" cy="0"/>
        </a:xfrm>
      </p:grpSpPr>
      <p:pic>
        <p:nvPicPr>
          <p:cNvPr descr=" " id="44" name="Google Shape;44;g2dec24a4741_0_26"/>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45" name="Google Shape;45;g2dec24a4741_0_26"/>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46" name="Google Shape;46;g2dec24a4741_0_26"/>
          <p:cNvPicPr preferRelativeResize="0"/>
          <p:nvPr/>
        </p:nvPicPr>
        <p:blipFill rotWithShape="1">
          <a:blip r:embed="rId5">
            <a:alphaModFix/>
          </a:blip>
          <a:srcRect b="0" l="0" r="0" t="0"/>
          <a:stretch/>
        </p:blipFill>
        <p:spPr>
          <a:xfrm>
            <a:off x="16699474" y="0"/>
            <a:ext cx="7687574" cy="6367490"/>
          </a:xfrm>
          <a:prstGeom prst="rect">
            <a:avLst/>
          </a:prstGeom>
          <a:noFill/>
          <a:ln>
            <a:noFill/>
          </a:ln>
        </p:spPr>
      </p:pic>
      <p:pic>
        <p:nvPicPr>
          <p:cNvPr descr=" " id="47" name="Google Shape;47;g2dec24a4741_0_26"/>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pic>
        <p:nvPicPr>
          <p:cNvPr descr=" " id="48" name="Google Shape;48;g2dec24a4741_0_26"/>
          <p:cNvPicPr preferRelativeResize="0"/>
          <p:nvPr/>
        </p:nvPicPr>
        <p:blipFill rotWithShape="1">
          <a:blip r:embed="rId7">
            <a:alphaModFix/>
          </a:blip>
          <a:srcRect b="0" l="0" r="0" t="0"/>
          <a:stretch/>
        </p:blipFill>
        <p:spPr>
          <a:xfrm>
            <a:off x="21186248" y="12674600"/>
            <a:ext cx="3200800" cy="1016000"/>
          </a:xfrm>
          <a:prstGeom prst="rect">
            <a:avLst/>
          </a:prstGeom>
          <a:noFill/>
          <a:ln>
            <a:noFill/>
          </a:ln>
        </p:spPr>
      </p:pic>
      <p:sp>
        <p:nvSpPr>
          <p:cNvPr id="49" name="Google Shape;49;g2dec24a4741_0_26"/>
          <p:cNvSpPr/>
          <p:nvPr/>
        </p:nvSpPr>
        <p:spPr>
          <a:xfrm>
            <a:off x="4816284" y="-11277"/>
            <a:ext cx="14742300" cy="313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12800"/>
              <a:buFont typeface="MuseoModerno Black"/>
              <a:buNone/>
            </a:pPr>
            <a:r>
              <a:rPr b="0" i="0" lang="en-US" sz="12800" u="none" cap="none" strike="noStrike">
                <a:solidFill>
                  <a:srgbClr val="53728F"/>
                </a:solidFill>
                <a:latin typeface="MuseoModerno Black"/>
                <a:ea typeface="MuseoModerno Black"/>
                <a:cs typeface="MuseoModerno Black"/>
                <a:sym typeface="MuseoModerno Black"/>
              </a:rPr>
              <a:t>Table of </a:t>
            </a:r>
            <a:r>
              <a:rPr b="0" i="0" lang="en-US" sz="12800" u="none" cap="none" strike="noStrike">
                <a:solidFill>
                  <a:srgbClr val="B97A14"/>
                </a:solidFill>
                <a:latin typeface="MuseoModerno Black"/>
                <a:ea typeface="MuseoModerno Black"/>
                <a:cs typeface="MuseoModerno Black"/>
                <a:sym typeface="MuseoModerno Black"/>
              </a:rPr>
              <a:t>Contents</a:t>
            </a:r>
            <a:endParaRPr b="0" i="0" sz="12800" u="none" cap="none" strike="noStrike">
              <a:solidFill>
                <a:schemeClr val="dk1"/>
              </a:solidFill>
              <a:latin typeface="Calibri"/>
              <a:ea typeface="Calibri"/>
              <a:cs typeface="Calibri"/>
              <a:sym typeface="Calibri"/>
            </a:endParaRPr>
          </a:p>
        </p:txBody>
      </p:sp>
      <p:sp>
        <p:nvSpPr>
          <p:cNvPr id="50" name="Google Shape;50;g2dec24a4741_0_26"/>
          <p:cNvSpPr/>
          <p:nvPr/>
        </p:nvSpPr>
        <p:spPr>
          <a:xfrm>
            <a:off x="13260457" y="2603500"/>
            <a:ext cx="7760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dec24a4741_0_26"/>
          <p:cNvPicPr preferRelativeResize="0"/>
          <p:nvPr/>
        </p:nvPicPr>
        <p:blipFill rotWithShape="1">
          <a:blip r:embed="rId8">
            <a:alphaModFix/>
          </a:blip>
          <a:srcRect b="0" l="0" r="0" t="0"/>
          <a:stretch/>
        </p:blipFill>
        <p:spPr>
          <a:xfrm>
            <a:off x="13260457" y="2628900"/>
            <a:ext cx="1625803" cy="1625600"/>
          </a:xfrm>
          <a:prstGeom prst="rect">
            <a:avLst/>
          </a:prstGeom>
          <a:noFill/>
          <a:ln>
            <a:noFill/>
          </a:ln>
        </p:spPr>
      </p:pic>
      <p:sp>
        <p:nvSpPr>
          <p:cNvPr id="52" name="Google Shape;52;g2dec24a4741_0_26"/>
          <p:cNvSpPr/>
          <p:nvPr/>
        </p:nvSpPr>
        <p:spPr>
          <a:xfrm>
            <a:off x="13260457" y="2628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dec24a4741_0_26"/>
          <p:cNvSpPr/>
          <p:nvPr/>
        </p:nvSpPr>
        <p:spPr>
          <a:xfrm>
            <a:off x="13622453" y="2857500"/>
            <a:ext cx="9018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Black"/>
              <a:buNone/>
            </a:pPr>
            <a:r>
              <a:rPr b="0" i="0" lang="en-US" sz="4800" u="none" cap="none" strike="noStrike">
                <a:solidFill>
                  <a:srgbClr val="000000"/>
                </a:solidFill>
                <a:latin typeface="MuseoModerno Black"/>
                <a:ea typeface="MuseoModerno Black"/>
                <a:cs typeface="MuseoModerno Black"/>
                <a:sym typeface="MuseoModerno Black"/>
              </a:rPr>
              <a:t>01</a:t>
            </a:r>
            <a:endParaRPr b="0" i="0" sz="4800" u="none" cap="none" strike="noStrike">
              <a:solidFill>
                <a:schemeClr val="dk1"/>
              </a:solidFill>
              <a:latin typeface="Calibri"/>
              <a:ea typeface="Calibri"/>
              <a:cs typeface="Calibri"/>
              <a:sym typeface="Calibri"/>
            </a:endParaRPr>
          </a:p>
        </p:txBody>
      </p:sp>
      <p:sp>
        <p:nvSpPr>
          <p:cNvPr id="54" name="Google Shape;54;g2dec24a4741_0_26"/>
          <p:cNvSpPr/>
          <p:nvPr/>
        </p:nvSpPr>
        <p:spPr>
          <a:xfrm>
            <a:off x="15089486" y="2603500"/>
            <a:ext cx="5931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ec24a4741_0_26"/>
          <p:cNvSpPr/>
          <p:nvPr/>
        </p:nvSpPr>
        <p:spPr>
          <a:xfrm>
            <a:off x="15089486" y="26035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Introduction</a:t>
            </a:r>
            <a:endParaRPr b="0" i="0" sz="4800" u="none" cap="none" strike="noStrike">
              <a:solidFill>
                <a:schemeClr val="dk1"/>
              </a:solidFill>
              <a:latin typeface="Calibri"/>
              <a:ea typeface="Calibri"/>
              <a:cs typeface="Calibri"/>
              <a:sym typeface="Calibri"/>
            </a:endParaRPr>
          </a:p>
        </p:txBody>
      </p:sp>
      <p:sp>
        <p:nvSpPr>
          <p:cNvPr id="56" name="Google Shape;56;g2dec24a4741_0_26"/>
          <p:cNvSpPr/>
          <p:nvPr/>
        </p:nvSpPr>
        <p:spPr>
          <a:xfrm>
            <a:off x="15089486" y="3670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dec24a4741_0_26"/>
          <p:cNvSpPr/>
          <p:nvPr/>
        </p:nvSpPr>
        <p:spPr>
          <a:xfrm>
            <a:off x="13260457" y="5321300"/>
            <a:ext cx="7760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g2dec24a4741_0_26"/>
          <p:cNvPicPr preferRelativeResize="0"/>
          <p:nvPr/>
        </p:nvPicPr>
        <p:blipFill rotWithShape="1">
          <a:blip r:embed="rId8">
            <a:alphaModFix/>
          </a:blip>
          <a:srcRect b="0" l="0" r="0" t="0"/>
          <a:stretch/>
        </p:blipFill>
        <p:spPr>
          <a:xfrm>
            <a:off x="13260457" y="5346700"/>
            <a:ext cx="1625803" cy="1625600"/>
          </a:xfrm>
          <a:prstGeom prst="rect">
            <a:avLst/>
          </a:prstGeom>
          <a:noFill/>
          <a:ln>
            <a:noFill/>
          </a:ln>
        </p:spPr>
      </p:pic>
      <p:sp>
        <p:nvSpPr>
          <p:cNvPr id="59" name="Google Shape;59;g2dec24a4741_0_26"/>
          <p:cNvSpPr/>
          <p:nvPr/>
        </p:nvSpPr>
        <p:spPr>
          <a:xfrm>
            <a:off x="13260457" y="53467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ec24a4741_0_26"/>
          <p:cNvSpPr/>
          <p:nvPr/>
        </p:nvSpPr>
        <p:spPr>
          <a:xfrm>
            <a:off x="13590699" y="5575300"/>
            <a:ext cx="965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Black"/>
              <a:buNone/>
            </a:pPr>
            <a:r>
              <a:rPr b="0" i="0" lang="en-US" sz="4800" u="none" cap="none" strike="noStrike">
                <a:solidFill>
                  <a:srgbClr val="000000"/>
                </a:solidFill>
                <a:latin typeface="MuseoModerno Black"/>
                <a:ea typeface="MuseoModerno Black"/>
                <a:cs typeface="MuseoModerno Black"/>
                <a:sym typeface="MuseoModerno Black"/>
              </a:rPr>
              <a:t>02</a:t>
            </a:r>
            <a:endParaRPr b="0" i="0" sz="4800" u="none" cap="none" strike="noStrike">
              <a:solidFill>
                <a:schemeClr val="dk1"/>
              </a:solidFill>
              <a:latin typeface="Calibri"/>
              <a:ea typeface="Calibri"/>
              <a:cs typeface="Calibri"/>
              <a:sym typeface="Calibri"/>
            </a:endParaRPr>
          </a:p>
        </p:txBody>
      </p:sp>
      <p:sp>
        <p:nvSpPr>
          <p:cNvPr id="61" name="Google Shape;61;g2dec24a4741_0_26"/>
          <p:cNvSpPr/>
          <p:nvPr/>
        </p:nvSpPr>
        <p:spPr>
          <a:xfrm>
            <a:off x="15089486" y="5321300"/>
            <a:ext cx="5931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ec24a4741_0_26"/>
          <p:cNvSpPr/>
          <p:nvPr/>
        </p:nvSpPr>
        <p:spPr>
          <a:xfrm>
            <a:off x="15089486" y="53213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Encounters</a:t>
            </a:r>
            <a:endParaRPr b="0" i="0" sz="4800" u="none" cap="none" strike="noStrike">
              <a:solidFill>
                <a:schemeClr val="dk1"/>
              </a:solidFill>
              <a:latin typeface="Calibri"/>
              <a:ea typeface="Calibri"/>
              <a:cs typeface="Calibri"/>
              <a:sym typeface="Calibri"/>
            </a:endParaRPr>
          </a:p>
        </p:txBody>
      </p:sp>
      <p:sp>
        <p:nvSpPr>
          <p:cNvPr id="63" name="Google Shape;63;g2dec24a4741_0_26"/>
          <p:cNvSpPr/>
          <p:nvPr/>
        </p:nvSpPr>
        <p:spPr>
          <a:xfrm>
            <a:off x="15089486" y="638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4" name="Google Shape;64;g2dec24a4741_0_26"/>
          <p:cNvSpPr/>
          <p:nvPr/>
        </p:nvSpPr>
        <p:spPr>
          <a:xfrm>
            <a:off x="13260457" y="8039100"/>
            <a:ext cx="7760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g2dec24a4741_0_26"/>
          <p:cNvPicPr preferRelativeResize="0"/>
          <p:nvPr/>
        </p:nvPicPr>
        <p:blipFill rotWithShape="1">
          <a:blip r:embed="rId8">
            <a:alphaModFix/>
          </a:blip>
          <a:srcRect b="0" l="0" r="0" t="0"/>
          <a:stretch/>
        </p:blipFill>
        <p:spPr>
          <a:xfrm>
            <a:off x="13260457" y="8064500"/>
            <a:ext cx="1625803" cy="1625600"/>
          </a:xfrm>
          <a:prstGeom prst="rect">
            <a:avLst/>
          </a:prstGeom>
          <a:noFill/>
          <a:ln>
            <a:noFill/>
          </a:ln>
        </p:spPr>
      </p:pic>
      <p:sp>
        <p:nvSpPr>
          <p:cNvPr id="66" name="Google Shape;66;g2dec24a4741_0_26"/>
          <p:cNvSpPr/>
          <p:nvPr/>
        </p:nvSpPr>
        <p:spPr>
          <a:xfrm>
            <a:off x="13260457" y="80645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ec24a4741_0_26"/>
          <p:cNvSpPr/>
          <p:nvPr/>
        </p:nvSpPr>
        <p:spPr>
          <a:xfrm>
            <a:off x="13590699" y="8293100"/>
            <a:ext cx="965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Black"/>
              <a:buNone/>
            </a:pPr>
            <a:r>
              <a:rPr b="0" i="0" lang="en-US" sz="4800" u="none" cap="none" strike="noStrike">
                <a:solidFill>
                  <a:srgbClr val="000000"/>
                </a:solidFill>
                <a:latin typeface="MuseoModerno Black"/>
                <a:ea typeface="MuseoModerno Black"/>
                <a:cs typeface="MuseoModerno Black"/>
                <a:sym typeface="MuseoModerno Black"/>
              </a:rPr>
              <a:t>03</a:t>
            </a:r>
            <a:endParaRPr b="0" i="0" sz="4800" u="none" cap="none" strike="noStrike">
              <a:solidFill>
                <a:schemeClr val="dk1"/>
              </a:solidFill>
              <a:latin typeface="Calibri"/>
              <a:ea typeface="Calibri"/>
              <a:cs typeface="Calibri"/>
              <a:sym typeface="Calibri"/>
            </a:endParaRPr>
          </a:p>
        </p:txBody>
      </p:sp>
      <p:sp>
        <p:nvSpPr>
          <p:cNvPr id="68" name="Google Shape;68;g2dec24a4741_0_26"/>
          <p:cNvSpPr/>
          <p:nvPr/>
        </p:nvSpPr>
        <p:spPr>
          <a:xfrm>
            <a:off x="15089486" y="8039100"/>
            <a:ext cx="5931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ec24a4741_0_26"/>
          <p:cNvSpPr/>
          <p:nvPr/>
        </p:nvSpPr>
        <p:spPr>
          <a:xfrm>
            <a:off x="15089486" y="80391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Wonders</a:t>
            </a:r>
            <a:endParaRPr b="0" i="0" sz="4800" u="none" cap="none" strike="noStrike">
              <a:solidFill>
                <a:schemeClr val="dk1"/>
              </a:solidFill>
              <a:latin typeface="Calibri"/>
              <a:ea typeface="Calibri"/>
              <a:cs typeface="Calibri"/>
              <a:sym typeface="Calibri"/>
            </a:endParaRPr>
          </a:p>
        </p:txBody>
      </p:sp>
      <p:sp>
        <p:nvSpPr>
          <p:cNvPr id="70" name="Google Shape;70;g2dec24a4741_0_26"/>
          <p:cNvSpPr/>
          <p:nvPr/>
        </p:nvSpPr>
        <p:spPr>
          <a:xfrm>
            <a:off x="15089486" y="910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1" name="Google Shape;71;g2dec24a4741_0_26"/>
          <p:cNvSpPr/>
          <p:nvPr/>
        </p:nvSpPr>
        <p:spPr>
          <a:xfrm>
            <a:off x="13260457" y="10756900"/>
            <a:ext cx="77607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dec24a4741_0_26"/>
          <p:cNvPicPr preferRelativeResize="0"/>
          <p:nvPr/>
        </p:nvPicPr>
        <p:blipFill rotWithShape="1">
          <a:blip r:embed="rId8">
            <a:alphaModFix/>
          </a:blip>
          <a:srcRect b="0" l="0" r="0" t="0"/>
          <a:stretch/>
        </p:blipFill>
        <p:spPr>
          <a:xfrm>
            <a:off x="13260457" y="10782300"/>
            <a:ext cx="1625803" cy="1625600"/>
          </a:xfrm>
          <a:prstGeom prst="rect">
            <a:avLst/>
          </a:prstGeom>
          <a:noFill/>
          <a:ln>
            <a:noFill/>
          </a:ln>
        </p:spPr>
      </p:pic>
      <p:sp>
        <p:nvSpPr>
          <p:cNvPr id="73" name="Google Shape;73;g2dec24a4741_0_26"/>
          <p:cNvSpPr/>
          <p:nvPr/>
        </p:nvSpPr>
        <p:spPr>
          <a:xfrm>
            <a:off x="13260457" y="10782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dec24a4741_0_26"/>
          <p:cNvSpPr/>
          <p:nvPr/>
        </p:nvSpPr>
        <p:spPr>
          <a:xfrm>
            <a:off x="13558945" y="11010900"/>
            <a:ext cx="10287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Black"/>
              <a:buNone/>
            </a:pPr>
            <a:r>
              <a:rPr b="0" i="0" lang="en-US" sz="4800" u="none" cap="none" strike="noStrike">
                <a:solidFill>
                  <a:srgbClr val="000000"/>
                </a:solidFill>
                <a:latin typeface="MuseoModerno Black"/>
                <a:ea typeface="MuseoModerno Black"/>
                <a:cs typeface="MuseoModerno Black"/>
                <a:sym typeface="MuseoModerno Black"/>
              </a:rPr>
              <a:t>04</a:t>
            </a:r>
            <a:endParaRPr b="0" i="0" sz="4800" u="none" cap="none" strike="noStrike">
              <a:solidFill>
                <a:schemeClr val="dk1"/>
              </a:solidFill>
              <a:latin typeface="Calibri"/>
              <a:ea typeface="Calibri"/>
              <a:cs typeface="Calibri"/>
              <a:sym typeface="Calibri"/>
            </a:endParaRPr>
          </a:p>
        </p:txBody>
      </p:sp>
      <p:sp>
        <p:nvSpPr>
          <p:cNvPr id="75" name="Google Shape;75;g2dec24a4741_0_26"/>
          <p:cNvSpPr/>
          <p:nvPr/>
        </p:nvSpPr>
        <p:spPr>
          <a:xfrm>
            <a:off x="15089486" y="10756900"/>
            <a:ext cx="5931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ec24a4741_0_26"/>
          <p:cNvSpPr/>
          <p:nvPr/>
        </p:nvSpPr>
        <p:spPr>
          <a:xfrm>
            <a:off x="15089486" y="10756900"/>
            <a:ext cx="6135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Magic</a:t>
            </a:r>
            <a:endParaRPr b="0" i="0" sz="4800" u="none" cap="none" strike="noStrike">
              <a:solidFill>
                <a:schemeClr val="dk1"/>
              </a:solidFill>
              <a:latin typeface="Calibri"/>
              <a:ea typeface="Calibri"/>
              <a:cs typeface="Calibri"/>
              <a:sym typeface="Calibri"/>
            </a:endParaRPr>
          </a:p>
        </p:txBody>
      </p:sp>
      <p:sp>
        <p:nvSpPr>
          <p:cNvPr id="77" name="Google Shape;77;g2dec24a4741_0_26"/>
          <p:cNvSpPr/>
          <p:nvPr/>
        </p:nvSpPr>
        <p:spPr>
          <a:xfrm>
            <a:off x="15089486" y="1182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8" name="Google Shape;78;g2dec24a4741_0_26"/>
          <p:cNvSpPr/>
          <p:nvPr/>
        </p:nvSpPr>
        <p:spPr>
          <a:xfrm>
            <a:off x="13260457" y="47752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dec24a4741_0_26"/>
          <p:cNvPicPr preferRelativeResize="0"/>
          <p:nvPr/>
        </p:nvPicPr>
        <p:blipFill rotWithShape="1">
          <a:blip r:embed="rId9">
            <a:alphaModFix/>
          </a:blip>
          <a:srcRect b="0" l="0" r="0" t="0"/>
          <a:stretch/>
        </p:blipFill>
        <p:spPr>
          <a:xfrm>
            <a:off x="13260457" y="4737100"/>
            <a:ext cx="1625803" cy="38100"/>
          </a:xfrm>
          <a:prstGeom prst="rect">
            <a:avLst/>
          </a:prstGeom>
          <a:noFill/>
          <a:ln>
            <a:noFill/>
          </a:ln>
        </p:spPr>
      </p:pic>
      <p:sp>
        <p:nvSpPr>
          <p:cNvPr id="80" name="Google Shape;80;g2dec24a4741_0_26"/>
          <p:cNvSpPr/>
          <p:nvPr/>
        </p:nvSpPr>
        <p:spPr>
          <a:xfrm>
            <a:off x="13260457" y="7493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dec24a4741_0_26"/>
          <p:cNvPicPr preferRelativeResize="0"/>
          <p:nvPr/>
        </p:nvPicPr>
        <p:blipFill rotWithShape="1">
          <a:blip r:embed="rId9">
            <a:alphaModFix/>
          </a:blip>
          <a:srcRect b="0" l="0" r="0" t="0"/>
          <a:stretch/>
        </p:blipFill>
        <p:spPr>
          <a:xfrm>
            <a:off x="13260457" y="7454900"/>
            <a:ext cx="1625803" cy="38100"/>
          </a:xfrm>
          <a:prstGeom prst="rect">
            <a:avLst/>
          </a:prstGeom>
          <a:noFill/>
          <a:ln>
            <a:noFill/>
          </a:ln>
        </p:spPr>
      </p:pic>
      <p:sp>
        <p:nvSpPr>
          <p:cNvPr id="82" name="Google Shape;82;g2dec24a4741_0_26"/>
          <p:cNvSpPr/>
          <p:nvPr/>
        </p:nvSpPr>
        <p:spPr>
          <a:xfrm>
            <a:off x="13260457" y="10210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dec24a4741_0_26"/>
          <p:cNvPicPr preferRelativeResize="0"/>
          <p:nvPr/>
        </p:nvPicPr>
        <p:blipFill rotWithShape="1">
          <a:blip r:embed="rId9">
            <a:alphaModFix/>
          </a:blip>
          <a:srcRect b="0" l="0" r="0" t="0"/>
          <a:stretch/>
        </p:blipFill>
        <p:spPr>
          <a:xfrm>
            <a:off x="13260457" y="10172700"/>
            <a:ext cx="1625803" cy="38100"/>
          </a:xfrm>
          <a:prstGeom prst="rect">
            <a:avLst/>
          </a:prstGeom>
          <a:noFill/>
          <a:ln>
            <a:noFill/>
          </a:ln>
        </p:spPr>
      </p:pic>
      <p:pic>
        <p:nvPicPr>
          <p:cNvPr descr=" " id="84" name="Google Shape;84;g2dec24a4741_0_26"/>
          <p:cNvPicPr preferRelativeResize="0"/>
          <p:nvPr/>
        </p:nvPicPr>
        <p:blipFill rotWithShape="1">
          <a:blip r:embed="rId10">
            <a:alphaModFix/>
          </a:blip>
          <a:srcRect b="0" l="0" r="0" t="0"/>
          <a:stretch/>
        </p:blipFill>
        <p:spPr>
          <a:xfrm>
            <a:off x="749394" y="2286000"/>
            <a:ext cx="11672759" cy="1061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pic>
        <p:nvPicPr>
          <p:cNvPr descr=" " id="90" name="Google Shape;90;g2dec24a4741_0_71"/>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91" name="Google Shape;91;g2dec24a4741_0_71"/>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92" name="Google Shape;92;g2dec24a4741_0_71"/>
          <p:cNvPicPr preferRelativeResize="0"/>
          <p:nvPr/>
        </p:nvPicPr>
        <p:blipFill rotWithShape="1">
          <a:blip r:embed="rId5">
            <a:alphaModFix/>
          </a:blip>
          <a:srcRect b="0" l="0" r="0" t="0"/>
          <a:stretch/>
        </p:blipFill>
        <p:spPr>
          <a:xfrm>
            <a:off x="0" y="1847000"/>
            <a:ext cx="7958580" cy="11869000"/>
          </a:xfrm>
          <a:prstGeom prst="rect">
            <a:avLst/>
          </a:prstGeom>
          <a:noFill/>
          <a:ln>
            <a:noFill/>
          </a:ln>
        </p:spPr>
      </p:pic>
      <p:pic>
        <p:nvPicPr>
          <p:cNvPr descr=" " id="93" name="Google Shape;93;g2dec24a4741_0_71"/>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94" name="Google Shape;94;g2dec24a4741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dec24a4741_0_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6" name="Google Shape;96;g2dec24a4741_0_71"/>
          <p:cNvSpPr/>
          <p:nvPr/>
        </p:nvSpPr>
        <p:spPr>
          <a:xfrm>
            <a:off x="2959470" y="2603500"/>
            <a:ext cx="16152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dec24a4741_0_71"/>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dec24a4741_0_71"/>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pic>
        <p:nvPicPr>
          <p:cNvPr descr=" " id="104" name="Google Shape;104;g2dec24a4741_0_84"/>
          <p:cNvPicPr preferRelativeResize="0"/>
          <p:nvPr/>
        </p:nvPicPr>
        <p:blipFill rotWithShape="1">
          <a:blip r:embed="rId3">
            <a:alphaModFix/>
          </a:blip>
          <a:srcRect b="0" l="0" r="0" t="0"/>
          <a:stretch/>
        </p:blipFill>
        <p:spPr>
          <a:xfrm>
            <a:off x="10212076" y="6743700"/>
            <a:ext cx="14174972" cy="6972300"/>
          </a:xfrm>
          <a:prstGeom prst="rect">
            <a:avLst/>
          </a:prstGeom>
          <a:noFill/>
          <a:ln>
            <a:noFill/>
          </a:ln>
        </p:spPr>
      </p:pic>
      <p:pic>
        <p:nvPicPr>
          <p:cNvPr descr=" " id="105" name="Google Shape;105;g2dec24a4741_0_84"/>
          <p:cNvPicPr preferRelativeResize="0"/>
          <p:nvPr/>
        </p:nvPicPr>
        <p:blipFill rotWithShape="1">
          <a:blip r:embed="rId4">
            <a:alphaModFix/>
          </a:blip>
          <a:srcRect b="0" l="0" r="0" t="0"/>
          <a:stretch/>
        </p:blipFill>
        <p:spPr>
          <a:xfrm>
            <a:off x="21411447" y="3311122"/>
            <a:ext cx="2975601" cy="10404878"/>
          </a:xfrm>
          <a:prstGeom prst="rect">
            <a:avLst/>
          </a:prstGeom>
          <a:noFill/>
          <a:ln>
            <a:noFill/>
          </a:ln>
        </p:spPr>
      </p:pic>
      <p:pic>
        <p:nvPicPr>
          <p:cNvPr descr=" " id="106" name="Google Shape;106;g2dec24a4741_0_84"/>
          <p:cNvPicPr preferRelativeResize="0"/>
          <p:nvPr/>
        </p:nvPicPr>
        <p:blipFill rotWithShape="1">
          <a:blip r:embed="rId5">
            <a:alphaModFix/>
          </a:blip>
          <a:srcRect b="0" l="0" r="0" t="0"/>
          <a:stretch/>
        </p:blipFill>
        <p:spPr>
          <a:xfrm>
            <a:off x="0" y="0"/>
            <a:ext cx="12193524" cy="6743700"/>
          </a:xfrm>
          <a:prstGeom prst="rect">
            <a:avLst/>
          </a:prstGeom>
          <a:noFill/>
          <a:ln>
            <a:noFill/>
          </a:ln>
        </p:spPr>
      </p:pic>
      <p:pic>
        <p:nvPicPr>
          <p:cNvPr descr=" " id="107" name="Google Shape;107;g2dec24a4741_0_84"/>
          <p:cNvPicPr preferRelativeResize="0"/>
          <p:nvPr/>
        </p:nvPicPr>
        <p:blipFill rotWithShape="1">
          <a:blip r:embed="rId6">
            <a:alphaModFix/>
          </a:blip>
          <a:srcRect b="0" l="0" r="0" t="0"/>
          <a:stretch/>
        </p:blipFill>
        <p:spPr>
          <a:xfrm>
            <a:off x="711289" y="10629900"/>
            <a:ext cx="2982395" cy="2819394"/>
          </a:xfrm>
          <a:prstGeom prst="rect">
            <a:avLst/>
          </a:prstGeom>
          <a:noFill/>
          <a:ln>
            <a:noFill/>
          </a:ln>
        </p:spPr>
      </p:pic>
      <p:sp>
        <p:nvSpPr>
          <p:cNvPr id="108" name="Google Shape;108;g2dec24a4741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dec24a4741_0_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0" name="Google Shape;110;g2dec24a4741_0_84"/>
          <p:cNvPicPr preferRelativeResize="0"/>
          <p:nvPr/>
        </p:nvPicPr>
        <p:blipFill rotWithShape="1">
          <a:blip r:embed="rId8">
            <a:alphaModFix/>
          </a:blip>
          <a:srcRect b="0" l="0" r="0" t="0"/>
          <a:stretch/>
        </p:blipFill>
        <p:spPr>
          <a:xfrm>
            <a:off x="13260457" y="1270000"/>
            <a:ext cx="9818327" cy="12446000"/>
          </a:xfrm>
          <a:prstGeom prst="rect">
            <a:avLst/>
          </a:prstGeom>
          <a:noFill/>
          <a:ln>
            <a:noFill/>
          </a:ln>
        </p:spPr>
      </p:pic>
      <p:sp>
        <p:nvSpPr>
          <p:cNvPr id="111" name="Google Shape;111;g2dec24a4741_0_84"/>
          <p:cNvSpPr/>
          <p:nvPr/>
        </p:nvSpPr>
        <p:spPr>
          <a:xfrm>
            <a:off x="2502213" y="2489200"/>
            <a:ext cx="78750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dec24a4741_0_84"/>
          <p:cNvPicPr preferRelativeResize="0"/>
          <p:nvPr/>
        </p:nvPicPr>
        <p:blipFill rotWithShape="1">
          <a:blip r:embed="rId9">
            <a:alphaModFix/>
          </a:blip>
          <a:srcRect b="0" l="0" r="0" t="0"/>
          <a:stretch/>
        </p:blipFill>
        <p:spPr>
          <a:xfrm>
            <a:off x="2502213" y="2489200"/>
            <a:ext cx="1119262" cy="1117600"/>
          </a:xfrm>
          <a:prstGeom prst="rect">
            <a:avLst/>
          </a:prstGeom>
          <a:noFill/>
          <a:ln>
            <a:noFill/>
          </a:ln>
        </p:spPr>
      </p:pic>
      <p:sp>
        <p:nvSpPr>
          <p:cNvPr id="113" name="Google Shape;113;g2dec24a4741_0_84"/>
          <p:cNvSpPr/>
          <p:nvPr/>
        </p:nvSpPr>
        <p:spPr>
          <a:xfrm>
            <a:off x="2502213" y="39116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dec24a4741_0_84"/>
          <p:cNvSpPr/>
          <p:nvPr/>
        </p:nvSpPr>
        <p:spPr>
          <a:xfrm>
            <a:off x="2502213" y="3911600"/>
            <a:ext cx="8078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dec24a4741_0_84"/>
          <p:cNvSpPr/>
          <p:nvPr/>
        </p:nvSpPr>
        <p:spPr>
          <a:xfrm>
            <a:off x="2502213" y="5080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g2dec24a4741_0_84"/>
          <p:cNvSpPr/>
          <p:nvPr/>
        </p:nvSpPr>
        <p:spPr>
          <a:xfrm>
            <a:off x="2502213" y="8001000"/>
            <a:ext cx="78750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dec24a4741_0_84"/>
          <p:cNvPicPr preferRelativeResize="0"/>
          <p:nvPr/>
        </p:nvPicPr>
        <p:blipFill rotWithShape="1">
          <a:blip r:embed="rId10">
            <a:alphaModFix/>
          </a:blip>
          <a:srcRect b="0" l="0" r="0" t="0"/>
          <a:stretch/>
        </p:blipFill>
        <p:spPr>
          <a:xfrm>
            <a:off x="2502213" y="8001000"/>
            <a:ext cx="1117740" cy="1117600"/>
          </a:xfrm>
          <a:prstGeom prst="rect">
            <a:avLst/>
          </a:prstGeom>
          <a:noFill/>
          <a:ln>
            <a:noFill/>
          </a:ln>
        </p:spPr>
      </p:pic>
      <p:sp>
        <p:nvSpPr>
          <p:cNvPr id="118" name="Google Shape;118;g2dec24a4741_0_84"/>
          <p:cNvSpPr/>
          <p:nvPr/>
        </p:nvSpPr>
        <p:spPr>
          <a:xfrm>
            <a:off x="2502213" y="9423400"/>
            <a:ext cx="7875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dec24a4741_0_84"/>
          <p:cNvSpPr/>
          <p:nvPr/>
        </p:nvSpPr>
        <p:spPr>
          <a:xfrm>
            <a:off x="2502213" y="9423400"/>
            <a:ext cx="8078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Dragon Taming</a:t>
            </a:r>
            <a:endParaRPr b="0" i="0" sz="4800" u="none" cap="none" strike="noStrike">
              <a:solidFill>
                <a:schemeClr val="dk1"/>
              </a:solidFill>
              <a:latin typeface="Calibri"/>
              <a:ea typeface="Calibri"/>
              <a:cs typeface="Calibri"/>
              <a:sym typeface="Calibri"/>
            </a:endParaRPr>
          </a:p>
        </p:txBody>
      </p:sp>
      <p:sp>
        <p:nvSpPr>
          <p:cNvPr id="120" name="Google Shape;120;g2dec24a4741_0_84"/>
          <p:cNvSpPr/>
          <p:nvPr/>
        </p:nvSpPr>
        <p:spPr>
          <a:xfrm>
            <a:off x="2502213" y="10591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5" name="Shape 125"/>
        <p:cNvGrpSpPr/>
        <p:nvPr/>
      </p:nvGrpSpPr>
      <p:grpSpPr>
        <a:xfrm>
          <a:off x="0" y="0"/>
          <a:ext cx="0" cy="0"/>
          <a:chOff x="0" y="0"/>
          <a:chExt cx="0" cy="0"/>
        </a:xfrm>
      </p:grpSpPr>
      <p:pic>
        <p:nvPicPr>
          <p:cNvPr descr=" " id="126" name="Google Shape;126;g2dec24a4741_0_105"/>
          <p:cNvPicPr preferRelativeResize="0"/>
          <p:nvPr/>
        </p:nvPicPr>
        <p:blipFill rotWithShape="1">
          <a:blip r:embed="rId3">
            <a:alphaModFix/>
          </a:blip>
          <a:srcRect b="0" l="0" r="0" t="0"/>
          <a:stretch/>
        </p:blipFill>
        <p:spPr>
          <a:xfrm>
            <a:off x="0" y="0"/>
            <a:ext cx="13730416" cy="13716000"/>
          </a:xfrm>
          <a:prstGeom prst="rect">
            <a:avLst/>
          </a:prstGeom>
          <a:noFill/>
          <a:ln>
            <a:noFill/>
          </a:ln>
        </p:spPr>
      </p:pic>
      <p:pic>
        <p:nvPicPr>
          <p:cNvPr descr=" " id="127" name="Google Shape;127;g2dec24a4741_0_105"/>
          <p:cNvPicPr preferRelativeResize="0"/>
          <p:nvPr/>
        </p:nvPicPr>
        <p:blipFill rotWithShape="1">
          <a:blip r:embed="rId4">
            <a:alphaModFix/>
          </a:blip>
          <a:srcRect b="0" l="0" r="0" t="0"/>
          <a:stretch/>
        </p:blipFill>
        <p:spPr>
          <a:xfrm>
            <a:off x="14835454" y="0"/>
            <a:ext cx="9551594" cy="6451600"/>
          </a:xfrm>
          <a:prstGeom prst="rect">
            <a:avLst/>
          </a:prstGeom>
          <a:noFill/>
          <a:ln>
            <a:noFill/>
          </a:ln>
        </p:spPr>
      </p:pic>
      <p:pic>
        <p:nvPicPr>
          <p:cNvPr descr=" " id="128" name="Google Shape;128;g2dec24a4741_0_105"/>
          <p:cNvPicPr preferRelativeResize="0"/>
          <p:nvPr/>
        </p:nvPicPr>
        <p:blipFill rotWithShape="1">
          <a:blip r:embed="rId5">
            <a:alphaModFix/>
          </a:blip>
          <a:srcRect b="0" l="0" r="0" t="0"/>
          <a:stretch/>
        </p:blipFill>
        <p:spPr>
          <a:xfrm>
            <a:off x="20309838" y="9969500"/>
            <a:ext cx="3222091" cy="2819394"/>
          </a:xfrm>
          <a:prstGeom prst="rect">
            <a:avLst/>
          </a:prstGeom>
          <a:noFill/>
          <a:ln>
            <a:noFill/>
          </a:ln>
        </p:spPr>
      </p:pic>
      <p:pic>
        <p:nvPicPr>
          <p:cNvPr descr=" " id="129" name="Google Shape;129;g2dec24a4741_0_105"/>
          <p:cNvPicPr preferRelativeResize="0"/>
          <p:nvPr/>
        </p:nvPicPr>
        <p:blipFill rotWithShape="1">
          <a:blip r:embed="rId6">
            <a:alphaModFix/>
          </a:blip>
          <a:srcRect b="0" l="0" r="0" t="0"/>
          <a:stretch/>
        </p:blipFill>
        <p:spPr>
          <a:xfrm>
            <a:off x="0" y="6451600"/>
            <a:ext cx="7301090" cy="7264400"/>
          </a:xfrm>
          <a:prstGeom prst="rect">
            <a:avLst/>
          </a:prstGeom>
          <a:noFill/>
          <a:ln>
            <a:noFill/>
          </a:ln>
        </p:spPr>
      </p:pic>
      <p:sp>
        <p:nvSpPr>
          <p:cNvPr id="130" name="Google Shape;130;g2dec24a4741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dec24a4741_0_1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2" name="Google Shape;132;g2dec24a4741_0_105"/>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33" name="Google Shape;133;g2dec24a4741_0_105"/>
          <p:cNvSpPr/>
          <p:nvPr/>
        </p:nvSpPr>
        <p:spPr>
          <a:xfrm>
            <a:off x="5398175" y="3454400"/>
            <a:ext cx="136035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ec24a4741_0_105"/>
          <p:cNvSpPr/>
          <p:nvPr/>
        </p:nvSpPr>
        <p:spPr>
          <a:xfrm>
            <a:off x="5398175" y="3454400"/>
            <a:ext cx="13806600" cy="59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5" name="Google Shape;135;g2dec24a4741_0_105"/>
          <p:cNvSpPr/>
          <p:nvPr/>
        </p:nvSpPr>
        <p:spPr>
          <a:xfrm>
            <a:off x="14721140" y="9550400"/>
            <a:ext cx="4432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0" name="Shape 140"/>
        <p:cNvGrpSpPr/>
        <p:nvPr/>
      </p:nvGrpSpPr>
      <p:grpSpPr>
        <a:xfrm>
          <a:off x="0" y="0"/>
          <a:ext cx="0" cy="0"/>
          <a:chOff x="0" y="0"/>
          <a:chExt cx="0" cy="0"/>
        </a:xfrm>
      </p:grpSpPr>
      <p:pic>
        <p:nvPicPr>
          <p:cNvPr descr=" " id="141" name="Google Shape;141;g2dec24a4741_0_119"/>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142" name="Google Shape;142;g2dec24a4741_0_119"/>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143" name="Google Shape;143;g2dec24a4741_0_119"/>
          <p:cNvPicPr preferRelativeResize="0"/>
          <p:nvPr/>
        </p:nvPicPr>
        <p:blipFill rotWithShape="1">
          <a:blip r:embed="rId5">
            <a:alphaModFix/>
          </a:blip>
          <a:srcRect b="0" l="0" r="0" t="0"/>
          <a:stretch/>
        </p:blipFill>
        <p:spPr>
          <a:xfrm>
            <a:off x="0" y="1846994"/>
            <a:ext cx="7958580" cy="11869007"/>
          </a:xfrm>
          <a:prstGeom prst="rect">
            <a:avLst/>
          </a:prstGeom>
          <a:noFill/>
          <a:ln>
            <a:noFill/>
          </a:ln>
        </p:spPr>
      </p:pic>
      <p:pic>
        <p:nvPicPr>
          <p:cNvPr descr=" " id="144" name="Google Shape;144;g2dec24a4741_0_119"/>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145" name="Google Shape;145;g2dec24a4741_0_119"/>
          <p:cNvSpPr/>
          <p:nvPr/>
        </p:nvSpPr>
        <p:spPr>
          <a:xfrm>
            <a:off x="2104230" y="1079500"/>
            <a:ext cx="202167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97A14"/>
              </a:buClr>
              <a:buSzPts val="8000"/>
              <a:buFont typeface="MuseoModerno Black"/>
              <a:buNone/>
            </a:pPr>
            <a:r>
              <a:rPr b="0" i="0" lang="en-US" sz="8000" u="none" cap="none" strike="noStrike">
                <a:solidFill>
                  <a:srgbClr val="B97A14"/>
                </a:solidFill>
                <a:latin typeface="MuseoModerno Black"/>
                <a:ea typeface="MuseoModerno Black"/>
                <a:cs typeface="MuseoModerno Black"/>
                <a:sym typeface="MuseoModerno Black"/>
              </a:rPr>
              <a:t>The Magic of Dragons:</a:t>
            </a:r>
            <a:r>
              <a:rPr b="0" i="0" lang="en-US" sz="8000" u="none" cap="none" strike="noStrike">
                <a:solidFill>
                  <a:srgbClr val="53728F"/>
                </a:solidFill>
                <a:latin typeface="MuseoModerno Black"/>
                <a:ea typeface="MuseoModerno Black"/>
                <a:cs typeface="MuseoModerno Black"/>
                <a:sym typeface="MuseoModerno Black"/>
              </a:rPr>
              <a:t> A Research</a:t>
            </a:r>
            <a:endParaRPr b="0" i="0" sz="8000" u="none" cap="none" strike="noStrike">
              <a:solidFill>
                <a:schemeClr val="dk1"/>
              </a:solidFill>
              <a:latin typeface="Calibri"/>
              <a:ea typeface="Calibri"/>
              <a:cs typeface="Calibri"/>
              <a:sym typeface="Calibri"/>
            </a:endParaRPr>
          </a:p>
        </p:txBody>
      </p:sp>
      <p:sp>
        <p:nvSpPr>
          <p:cNvPr id="146" name="Google Shape;146;g2dec24a4741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dec24a4741_0_1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8" name="Google Shape;148;g2dec24a4741_0_119"/>
          <p:cNvSpPr/>
          <p:nvPr/>
        </p:nvSpPr>
        <p:spPr>
          <a:xfrm>
            <a:off x="2121165" y="3695700"/>
            <a:ext cx="6096900" cy="6096000"/>
          </a:xfrm>
          <a:prstGeom prst="roundRect">
            <a:avLst>
              <a:gd fmla="val 2083350" name="adj"/>
            </a:avLst>
          </a:prstGeom>
          <a:noFill/>
          <a:ln cap="flat" cmpd="sng" w="38100">
            <a:solidFill>
              <a:srgbClr val="B97A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dec24a4741_0_119"/>
          <p:cNvPicPr preferRelativeResize="0"/>
          <p:nvPr/>
        </p:nvPicPr>
        <p:blipFill rotWithShape="1">
          <a:blip r:embed="rId8">
            <a:alphaModFix/>
          </a:blip>
          <a:srcRect b="0" l="0" r="0" t="0"/>
          <a:stretch/>
        </p:blipFill>
        <p:spPr>
          <a:xfrm>
            <a:off x="4442095" y="4813300"/>
            <a:ext cx="1454899" cy="1625600"/>
          </a:xfrm>
          <a:prstGeom prst="rect">
            <a:avLst/>
          </a:prstGeom>
          <a:noFill/>
          <a:ln>
            <a:noFill/>
          </a:ln>
        </p:spPr>
      </p:pic>
      <p:sp>
        <p:nvSpPr>
          <p:cNvPr id="150" name="Google Shape;150;g2dec24a4741_0_119"/>
          <p:cNvSpPr/>
          <p:nvPr/>
        </p:nvSpPr>
        <p:spPr>
          <a:xfrm>
            <a:off x="2273584" y="6743700"/>
            <a:ext cx="57918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dec24a4741_0_119"/>
          <p:cNvSpPr/>
          <p:nvPr/>
        </p:nvSpPr>
        <p:spPr>
          <a:xfrm>
            <a:off x="2171971" y="6743700"/>
            <a:ext cx="5995200" cy="213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Sighting</a:t>
            </a:r>
            <a:endParaRPr b="0" i="0" sz="4800" u="none" cap="none" strike="noStrike">
              <a:solidFill>
                <a:schemeClr val="dk1"/>
              </a:solidFill>
              <a:latin typeface="Calibri"/>
              <a:ea typeface="Calibri"/>
              <a:cs typeface="Calibri"/>
              <a:sym typeface="Calibri"/>
            </a:endParaRPr>
          </a:p>
        </p:txBody>
      </p:sp>
      <p:sp>
        <p:nvSpPr>
          <p:cNvPr id="152" name="Google Shape;152;g2dec24a4741_0_119"/>
          <p:cNvSpPr/>
          <p:nvPr/>
        </p:nvSpPr>
        <p:spPr>
          <a:xfrm>
            <a:off x="9145143" y="3695700"/>
            <a:ext cx="6096900" cy="6096000"/>
          </a:xfrm>
          <a:prstGeom prst="roundRect">
            <a:avLst>
              <a:gd fmla="val 20850" name="adj"/>
            </a:avLst>
          </a:prstGeom>
          <a:noFill/>
          <a:ln cap="flat" cmpd="sng" w="38100">
            <a:solidFill>
              <a:srgbClr val="B97A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dec24a4741_0_119"/>
          <p:cNvPicPr preferRelativeResize="0"/>
          <p:nvPr/>
        </p:nvPicPr>
        <p:blipFill rotWithShape="1">
          <a:blip r:embed="rId9">
            <a:alphaModFix/>
          </a:blip>
          <a:srcRect b="0" l="0" r="0" t="0"/>
          <a:stretch/>
        </p:blipFill>
        <p:spPr>
          <a:xfrm>
            <a:off x="11378960" y="4813300"/>
            <a:ext cx="1629131" cy="1625600"/>
          </a:xfrm>
          <a:prstGeom prst="rect">
            <a:avLst/>
          </a:prstGeom>
          <a:noFill/>
          <a:ln>
            <a:noFill/>
          </a:ln>
        </p:spPr>
      </p:pic>
      <p:sp>
        <p:nvSpPr>
          <p:cNvPr id="154" name="Google Shape;154;g2dec24a4741_0_119"/>
          <p:cNvSpPr/>
          <p:nvPr/>
        </p:nvSpPr>
        <p:spPr>
          <a:xfrm>
            <a:off x="9297562" y="6743700"/>
            <a:ext cx="57918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dec24a4741_0_119"/>
          <p:cNvSpPr/>
          <p:nvPr/>
        </p:nvSpPr>
        <p:spPr>
          <a:xfrm>
            <a:off x="9195949" y="6743700"/>
            <a:ext cx="5995200" cy="213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Taming</a:t>
            </a:r>
            <a:endParaRPr b="0" i="0" sz="4800" u="none" cap="none" strike="noStrike">
              <a:solidFill>
                <a:schemeClr val="dk1"/>
              </a:solidFill>
              <a:latin typeface="Calibri"/>
              <a:ea typeface="Calibri"/>
              <a:cs typeface="Calibri"/>
              <a:sym typeface="Calibri"/>
            </a:endParaRPr>
          </a:p>
        </p:txBody>
      </p:sp>
      <p:sp>
        <p:nvSpPr>
          <p:cNvPr id="156" name="Google Shape;156;g2dec24a4741_0_119"/>
          <p:cNvSpPr/>
          <p:nvPr/>
        </p:nvSpPr>
        <p:spPr>
          <a:xfrm>
            <a:off x="16169121" y="3695700"/>
            <a:ext cx="6096900" cy="6096000"/>
          </a:xfrm>
          <a:prstGeom prst="rect">
            <a:avLst/>
          </a:prstGeom>
          <a:noFill/>
          <a:ln cap="flat" cmpd="sng" w="38100">
            <a:solidFill>
              <a:srgbClr val="B97A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dec24a4741_0_119"/>
          <p:cNvPicPr preferRelativeResize="0"/>
          <p:nvPr/>
        </p:nvPicPr>
        <p:blipFill rotWithShape="1">
          <a:blip r:embed="rId10">
            <a:alphaModFix/>
          </a:blip>
          <a:srcRect b="0" l="0" r="0" t="0"/>
          <a:stretch/>
        </p:blipFill>
        <p:spPr>
          <a:xfrm>
            <a:off x="18403490" y="4813300"/>
            <a:ext cx="1628020" cy="1625600"/>
          </a:xfrm>
          <a:prstGeom prst="rect">
            <a:avLst/>
          </a:prstGeom>
          <a:noFill/>
          <a:ln>
            <a:noFill/>
          </a:ln>
        </p:spPr>
      </p:pic>
      <p:sp>
        <p:nvSpPr>
          <p:cNvPr id="158" name="Google Shape;158;g2dec24a4741_0_119"/>
          <p:cNvSpPr/>
          <p:nvPr/>
        </p:nvSpPr>
        <p:spPr>
          <a:xfrm>
            <a:off x="16321540" y="6743700"/>
            <a:ext cx="57918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dec24a4741_0_119"/>
          <p:cNvSpPr/>
          <p:nvPr/>
        </p:nvSpPr>
        <p:spPr>
          <a:xfrm>
            <a:off x="16219927" y="6743700"/>
            <a:ext cx="5995200" cy="213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Seeing</a:t>
            </a:r>
            <a:endParaRPr b="0" i="0" sz="4800" u="none" cap="none" strike="noStrike">
              <a:solidFill>
                <a:schemeClr val="dk1"/>
              </a:solidFill>
              <a:latin typeface="Calibri"/>
              <a:ea typeface="Calibri"/>
              <a:cs typeface="Calibri"/>
              <a:sym typeface="Calibri"/>
            </a:endParaRPr>
          </a:p>
        </p:txBody>
      </p:sp>
      <p:sp>
        <p:nvSpPr>
          <p:cNvPr id="160" name="Google Shape;160;g2dec24a4741_0_11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dec24a4741_0_11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dec24a4741_0_119"/>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3" name="Google Shape;163;g2dec24a4741_0_11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dec24a4741_0_11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dec24a4741_0_119"/>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6" name="Google Shape;166;g2dec24a4741_0_11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dec24a4741_0_11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dec24a4741_0_119"/>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 name="Shape 173"/>
        <p:cNvGrpSpPr/>
        <p:nvPr/>
      </p:nvGrpSpPr>
      <p:grpSpPr>
        <a:xfrm>
          <a:off x="0" y="0"/>
          <a:ext cx="0" cy="0"/>
          <a:chOff x="0" y="0"/>
          <a:chExt cx="0" cy="0"/>
        </a:xfrm>
      </p:grpSpPr>
      <p:pic>
        <p:nvPicPr>
          <p:cNvPr descr=" " id="174" name="Google Shape;174;g2dec24a4741_0_151"/>
          <p:cNvPicPr preferRelativeResize="0"/>
          <p:nvPr/>
        </p:nvPicPr>
        <p:blipFill rotWithShape="1">
          <a:blip r:embed="rId3">
            <a:alphaModFix/>
          </a:blip>
          <a:srcRect b="0" l="0" r="0" t="0"/>
          <a:stretch/>
        </p:blipFill>
        <p:spPr>
          <a:xfrm>
            <a:off x="0" y="5765800"/>
            <a:ext cx="10148568" cy="7950200"/>
          </a:xfrm>
          <a:prstGeom prst="rect">
            <a:avLst/>
          </a:prstGeom>
          <a:noFill/>
          <a:ln>
            <a:noFill/>
          </a:ln>
        </p:spPr>
      </p:pic>
      <p:pic>
        <p:nvPicPr>
          <p:cNvPr descr=" " id="175" name="Google Shape;175;g2dec24a4741_0_151"/>
          <p:cNvPicPr preferRelativeResize="0"/>
          <p:nvPr/>
        </p:nvPicPr>
        <p:blipFill rotWithShape="1">
          <a:blip r:embed="rId4">
            <a:alphaModFix/>
          </a:blip>
          <a:srcRect b="0" l="0" r="0" t="0"/>
          <a:stretch/>
        </p:blipFill>
        <p:spPr>
          <a:xfrm>
            <a:off x="13552594" y="0"/>
            <a:ext cx="10834454" cy="8750300"/>
          </a:xfrm>
          <a:prstGeom prst="rect">
            <a:avLst/>
          </a:prstGeom>
          <a:noFill/>
          <a:ln>
            <a:noFill/>
          </a:ln>
        </p:spPr>
      </p:pic>
      <p:pic>
        <p:nvPicPr>
          <p:cNvPr descr=" " id="176" name="Google Shape;176;g2dec24a4741_0_151"/>
          <p:cNvPicPr preferRelativeResize="0"/>
          <p:nvPr/>
        </p:nvPicPr>
        <p:blipFill rotWithShape="1">
          <a:blip r:embed="rId5">
            <a:alphaModFix/>
          </a:blip>
          <a:srcRect b="0" l="0" r="0" t="0"/>
          <a:stretch/>
        </p:blipFill>
        <p:spPr>
          <a:xfrm>
            <a:off x="16699474" y="0"/>
            <a:ext cx="7687574" cy="6367487"/>
          </a:xfrm>
          <a:prstGeom prst="rect">
            <a:avLst/>
          </a:prstGeom>
          <a:noFill/>
          <a:ln>
            <a:noFill/>
          </a:ln>
        </p:spPr>
      </p:pic>
      <p:pic>
        <p:nvPicPr>
          <p:cNvPr descr=" " id="177" name="Google Shape;177;g2dec24a4741_0_151"/>
          <p:cNvPicPr preferRelativeResize="0"/>
          <p:nvPr/>
        </p:nvPicPr>
        <p:blipFill rotWithShape="1">
          <a:blip r:embed="rId6">
            <a:alphaModFix/>
          </a:blip>
          <a:srcRect b="0" l="0" r="0" t="0"/>
          <a:stretch/>
        </p:blipFill>
        <p:spPr>
          <a:xfrm>
            <a:off x="749394" y="711200"/>
            <a:ext cx="4143242" cy="2819400"/>
          </a:xfrm>
          <a:prstGeom prst="rect">
            <a:avLst/>
          </a:prstGeom>
          <a:noFill/>
          <a:ln>
            <a:noFill/>
          </a:ln>
        </p:spPr>
      </p:pic>
      <p:sp>
        <p:nvSpPr>
          <p:cNvPr id="178" name="Google Shape;178;g2dec24a4741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dec24a4741_0_1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0" name="Google Shape;180;g2dec24a4741_0_151"/>
          <p:cNvSpPr/>
          <p:nvPr/>
        </p:nvSpPr>
        <p:spPr>
          <a:xfrm>
            <a:off x="9272159" y="469900"/>
            <a:ext cx="61941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3728F"/>
              </a:buClr>
              <a:buSzPts val="8000"/>
              <a:buFont typeface="MuseoModerno Black"/>
              <a:buNone/>
            </a:pPr>
            <a:r>
              <a:rPr b="0" i="0" lang="en-US" sz="8000" u="none" cap="none" strike="noStrike">
                <a:solidFill>
                  <a:srgbClr val="53728F"/>
                </a:solidFill>
                <a:latin typeface="MuseoModerno Black"/>
                <a:ea typeface="MuseoModerno Black"/>
                <a:cs typeface="MuseoModerno Black"/>
                <a:sym typeface="MuseoModerno Black"/>
              </a:rPr>
              <a:t>Pricing Plan</a:t>
            </a:r>
            <a:endParaRPr b="0" i="0" sz="8000" u="none" cap="none" strike="noStrike">
              <a:solidFill>
                <a:schemeClr val="dk1"/>
              </a:solidFill>
              <a:latin typeface="Calibri"/>
              <a:ea typeface="Calibri"/>
              <a:cs typeface="Calibri"/>
              <a:sym typeface="Calibri"/>
            </a:endParaRPr>
          </a:p>
        </p:txBody>
      </p:sp>
      <p:sp>
        <p:nvSpPr>
          <p:cNvPr id="181" name="Google Shape;181;g2dec24a4741_0_151"/>
          <p:cNvSpPr/>
          <p:nvPr/>
        </p:nvSpPr>
        <p:spPr>
          <a:xfrm>
            <a:off x="1778222" y="2286000"/>
            <a:ext cx="20843400" cy="106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dec24a4741_0_151"/>
          <p:cNvSpPr/>
          <p:nvPr/>
        </p:nvSpPr>
        <p:spPr>
          <a:xfrm>
            <a:off x="1778222" y="2286000"/>
            <a:ext cx="6439800" cy="10668000"/>
          </a:xfrm>
          <a:prstGeom prst="rect">
            <a:avLst/>
          </a:prstGeom>
          <a:noFill/>
          <a:ln cap="flat" cmpd="sng" w="25400">
            <a:solidFill>
              <a:srgbClr val="53728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dec24a4741_0_151"/>
          <p:cNvPicPr preferRelativeResize="0"/>
          <p:nvPr/>
        </p:nvPicPr>
        <p:blipFill rotWithShape="1">
          <a:blip r:embed="rId8">
            <a:alphaModFix/>
          </a:blip>
          <a:srcRect b="0" l="0" r="0" t="0"/>
          <a:stretch/>
        </p:blipFill>
        <p:spPr>
          <a:xfrm>
            <a:off x="4186699" y="2743200"/>
            <a:ext cx="1622752" cy="1625600"/>
          </a:xfrm>
          <a:prstGeom prst="rect">
            <a:avLst/>
          </a:prstGeom>
          <a:noFill/>
          <a:ln>
            <a:noFill/>
          </a:ln>
        </p:spPr>
      </p:pic>
      <p:sp>
        <p:nvSpPr>
          <p:cNvPr id="184" name="Google Shape;184;g2dec24a4741_0_151"/>
          <p:cNvSpPr/>
          <p:nvPr/>
        </p:nvSpPr>
        <p:spPr>
          <a:xfrm>
            <a:off x="4096262" y="4673600"/>
            <a:ext cx="18036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97A14"/>
              </a:buClr>
              <a:buSzPts val="4800"/>
              <a:buFont typeface="MuseoModerno Black"/>
              <a:buNone/>
            </a:pPr>
            <a:r>
              <a:rPr b="0" i="0" lang="en-US" sz="4800" u="none" cap="none" strike="noStrike">
                <a:solidFill>
                  <a:srgbClr val="B97A14"/>
                </a:solidFill>
                <a:latin typeface="MuseoModerno Black"/>
                <a:ea typeface="MuseoModerno Black"/>
                <a:cs typeface="MuseoModerno Black"/>
                <a:sym typeface="MuseoModerno Black"/>
              </a:rPr>
              <a:t>Basic</a:t>
            </a:r>
            <a:endParaRPr b="0" i="0" sz="4800" u="none" cap="none" strike="noStrike">
              <a:solidFill>
                <a:schemeClr val="dk1"/>
              </a:solidFill>
              <a:latin typeface="Calibri"/>
              <a:ea typeface="Calibri"/>
              <a:cs typeface="Calibri"/>
              <a:sym typeface="Calibri"/>
            </a:endParaRPr>
          </a:p>
        </p:txBody>
      </p:sp>
      <p:sp>
        <p:nvSpPr>
          <p:cNvPr id="185" name="Google Shape;185;g2dec24a4741_0_151"/>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6" name="Google Shape;186;g2dec24a4741_0_151"/>
          <p:cNvSpPr/>
          <p:nvPr/>
        </p:nvSpPr>
        <p:spPr>
          <a:xfrm>
            <a:off x="3245256" y="11531600"/>
            <a:ext cx="3505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$10/month</a:t>
            </a:r>
            <a:endParaRPr b="0" i="0" sz="4800" u="none" cap="none" strike="noStrike">
              <a:solidFill>
                <a:schemeClr val="dk1"/>
              </a:solidFill>
              <a:latin typeface="Calibri"/>
              <a:ea typeface="Calibri"/>
              <a:cs typeface="Calibri"/>
              <a:sym typeface="Calibri"/>
            </a:endParaRPr>
          </a:p>
        </p:txBody>
      </p:sp>
      <p:sp>
        <p:nvSpPr>
          <p:cNvPr id="187" name="Google Shape;187;g2dec24a4741_0_151"/>
          <p:cNvSpPr/>
          <p:nvPr/>
        </p:nvSpPr>
        <p:spPr>
          <a:xfrm>
            <a:off x="8980022" y="2286000"/>
            <a:ext cx="6439800" cy="10668000"/>
          </a:xfrm>
          <a:prstGeom prst="rect">
            <a:avLst/>
          </a:prstGeom>
          <a:noFill/>
          <a:ln cap="flat" cmpd="sng" w="25400">
            <a:solidFill>
              <a:srgbClr val="53728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dec24a4741_0_151"/>
          <p:cNvPicPr preferRelativeResize="0"/>
          <p:nvPr/>
        </p:nvPicPr>
        <p:blipFill rotWithShape="1">
          <a:blip r:embed="rId9">
            <a:alphaModFix/>
          </a:blip>
          <a:srcRect b="0" l="0" r="0" t="0"/>
          <a:stretch/>
        </p:blipFill>
        <p:spPr>
          <a:xfrm>
            <a:off x="11386973" y="2743200"/>
            <a:ext cx="1625803" cy="1625600"/>
          </a:xfrm>
          <a:prstGeom prst="rect">
            <a:avLst/>
          </a:prstGeom>
          <a:noFill/>
          <a:ln>
            <a:noFill/>
          </a:ln>
        </p:spPr>
      </p:pic>
      <p:sp>
        <p:nvSpPr>
          <p:cNvPr id="189" name="Google Shape;189;g2dec24a4741_0_151"/>
          <p:cNvSpPr/>
          <p:nvPr/>
        </p:nvSpPr>
        <p:spPr>
          <a:xfrm>
            <a:off x="11431429" y="4673600"/>
            <a:ext cx="1536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3728F"/>
              </a:buClr>
              <a:buSzPts val="4800"/>
              <a:buFont typeface="MuseoModerno Black"/>
              <a:buNone/>
            </a:pPr>
            <a:r>
              <a:rPr b="0" i="0" lang="en-US" sz="4800" u="none" cap="none" strike="noStrike">
                <a:solidFill>
                  <a:srgbClr val="53728F"/>
                </a:solidFill>
                <a:latin typeface="MuseoModerno Black"/>
                <a:ea typeface="MuseoModerno Black"/>
                <a:cs typeface="MuseoModerno Black"/>
                <a:sym typeface="MuseoModerno Black"/>
              </a:rPr>
              <a:t>Elite</a:t>
            </a:r>
            <a:endParaRPr b="0" i="0" sz="4800" u="none" cap="none" strike="noStrike">
              <a:solidFill>
                <a:schemeClr val="dk1"/>
              </a:solidFill>
              <a:latin typeface="Calibri"/>
              <a:ea typeface="Calibri"/>
              <a:cs typeface="Calibri"/>
              <a:sym typeface="Calibri"/>
            </a:endParaRPr>
          </a:p>
        </p:txBody>
      </p:sp>
      <p:sp>
        <p:nvSpPr>
          <p:cNvPr id="190" name="Google Shape;190;g2dec24a4741_0_151"/>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1" name="Google Shape;191;g2dec24a4741_0_151"/>
          <p:cNvSpPr/>
          <p:nvPr/>
        </p:nvSpPr>
        <p:spPr>
          <a:xfrm>
            <a:off x="10421653" y="11531600"/>
            <a:ext cx="3556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$50/month</a:t>
            </a:r>
            <a:endParaRPr b="0" i="0" sz="4800" u="none" cap="none" strike="noStrike">
              <a:solidFill>
                <a:schemeClr val="dk1"/>
              </a:solidFill>
              <a:latin typeface="Calibri"/>
              <a:ea typeface="Calibri"/>
              <a:cs typeface="Calibri"/>
              <a:sym typeface="Calibri"/>
            </a:endParaRPr>
          </a:p>
        </p:txBody>
      </p:sp>
      <p:sp>
        <p:nvSpPr>
          <p:cNvPr id="192" name="Google Shape;192;g2dec24a4741_0_151"/>
          <p:cNvSpPr/>
          <p:nvPr/>
        </p:nvSpPr>
        <p:spPr>
          <a:xfrm>
            <a:off x="16181822" y="2286000"/>
            <a:ext cx="6439800" cy="10668000"/>
          </a:xfrm>
          <a:prstGeom prst="rect">
            <a:avLst/>
          </a:prstGeom>
          <a:noFill/>
          <a:ln cap="flat" cmpd="sng" w="25400">
            <a:solidFill>
              <a:srgbClr val="53728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dec24a4741_0_151"/>
          <p:cNvPicPr preferRelativeResize="0"/>
          <p:nvPr/>
        </p:nvPicPr>
        <p:blipFill rotWithShape="1">
          <a:blip r:embed="rId10">
            <a:alphaModFix/>
          </a:blip>
          <a:srcRect b="0" l="0" r="0" t="0"/>
          <a:stretch/>
        </p:blipFill>
        <p:spPr>
          <a:xfrm>
            <a:off x="18606458" y="2743200"/>
            <a:ext cx="1590433" cy="1625600"/>
          </a:xfrm>
          <a:prstGeom prst="rect">
            <a:avLst/>
          </a:prstGeom>
          <a:noFill/>
          <a:ln>
            <a:noFill/>
          </a:ln>
        </p:spPr>
      </p:pic>
      <p:sp>
        <p:nvSpPr>
          <p:cNvPr id="194" name="Google Shape;194;g2dec24a4741_0_151"/>
          <p:cNvSpPr/>
          <p:nvPr/>
        </p:nvSpPr>
        <p:spPr>
          <a:xfrm>
            <a:off x="17699662" y="4673600"/>
            <a:ext cx="3404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97A14"/>
              </a:buClr>
              <a:buSzPts val="4800"/>
              <a:buFont typeface="MuseoModerno Black"/>
              <a:buNone/>
            </a:pPr>
            <a:r>
              <a:rPr b="0" i="0" lang="en-US" sz="4800" u="none" cap="none" strike="noStrike">
                <a:solidFill>
                  <a:srgbClr val="B97A14"/>
                </a:solidFill>
                <a:latin typeface="MuseoModerno Black"/>
                <a:ea typeface="MuseoModerno Black"/>
                <a:cs typeface="MuseoModerno Black"/>
                <a:sym typeface="MuseoModerno Black"/>
              </a:rPr>
              <a:t>Legendary</a:t>
            </a:r>
            <a:endParaRPr b="0" i="0" sz="4800" u="none" cap="none" strike="noStrike">
              <a:solidFill>
                <a:schemeClr val="dk1"/>
              </a:solidFill>
              <a:latin typeface="Calibri"/>
              <a:ea typeface="Calibri"/>
              <a:cs typeface="Calibri"/>
              <a:sym typeface="Calibri"/>
            </a:endParaRPr>
          </a:p>
        </p:txBody>
      </p:sp>
      <p:sp>
        <p:nvSpPr>
          <p:cNvPr id="195" name="Google Shape;195;g2dec24a4741_0_151"/>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6" name="Google Shape;196;g2dec24a4741_0_151"/>
          <p:cNvSpPr/>
          <p:nvPr/>
        </p:nvSpPr>
        <p:spPr>
          <a:xfrm>
            <a:off x="17445630" y="11531600"/>
            <a:ext cx="3912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Black"/>
              <a:buNone/>
            </a:pPr>
            <a:r>
              <a:rPr b="0" i="0" lang="en-US" sz="4800" u="none" cap="none" strike="noStrike">
                <a:solidFill>
                  <a:srgbClr val="0E0E0E"/>
                </a:solidFill>
                <a:latin typeface="MuseoModerno Black"/>
                <a:ea typeface="MuseoModerno Black"/>
                <a:cs typeface="MuseoModerno Black"/>
                <a:sym typeface="MuseoModerno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1" name="Shape 201"/>
        <p:cNvGrpSpPr/>
        <p:nvPr/>
      </p:nvGrpSpPr>
      <p:grpSpPr>
        <a:xfrm>
          <a:off x="0" y="0"/>
          <a:ext cx="0" cy="0"/>
          <a:chOff x="0" y="0"/>
          <a:chExt cx="0" cy="0"/>
        </a:xfrm>
      </p:grpSpPr>
      <p:pic>
        <p:nvPicPr>
          <p:cNvPr descr=" " id="202" name="Google Shape;202;g2dec24a4741_0_178"/>
          <p:cNvPicPr preferRelativeResize="0"/>
          <p:nvPr/>
        </p:nvPicPr>
        <p:blipFill rotWithShape="1">
          <a:blip r:embed="rId3">
            <a:alphaModFix/>
          </a:blip>
          <a:srcRect b="0" l="0" r="0" t="0"/>
          <a:stretch/>
        </p:blipFill>
        <p:spPr>
          <a:xfrm>
            <a:off x="0" y="0"/>
            <a:ext cx="6350794" cy="13716000"/>
          </a:xfrm>
          <a:prstGeom prst="rect">
            <a:avLst/>
          </a:prstGeom>
          <a:noFill/>
          <a:ln>
            <a:noFill/>
          </a:ln>
        </p:spPr>
      </p:pic>
      <p:pic>
        <p:nvPicPr>
          <p:cNvPr descr=" " id="203" name="Google Shape;203;g2dec24a4741_0_178"/>
          <p:cNvPicPr preferRelativeResize="0"/>
          <p:nvPr/>
        </p:nvPicPr>
        <p:blipFill rotWithShape="1">
          <a:blip r:embed="rId4">
            <a:alphaModFix/>
          </a:blip>
          <a:srcRect b="0" l="0" r="0" t="0"/>
          <a:stretch/>
        </p:blipFill>
        <p:spPr>
          <a:xfrm>
            <a:off x="14733842" y="0"/>
            <a:ext cx="9653207" cy="13716000"/>
          </a:xfrm>
          <a:prstGeom prst="rect">
            <a:avLst/>
          </a:prstGeom>
          <a:noFill/>
          <a:ln>
            <a:noFill/>
          </a:ln>
        </p:spPr>
      </p:pic>
      <p:pic>
        <p:nvPicPr>
          <p:cNvPr descr=" " id="204" name="Google Shape;204;g2dec24a4741_0_178"/>
          <p:cNvPicPr preferRelativeResize="0"/>
          <p:nvPr/>
        </p:nvPicPr>
        <p:blipFill rotWithShape="1">
          <a:blip r:embed="rId5">
            <a:alphaModFix/>
          </a:blip>
          <a:srcRect b="0" l="0" r="0" t="0"/>
          <a:stretch/>
        </p:blipFill>
        <p:spPr>
          <a:xfrm>
            <a:off x="0" y="1846994"/>
            <a:ext cx="7958580" cy="11869007"/>
          </a:xfrm>
          <a:prstGeom prst="rect">
            <a:avLst/>
          </a:prstGeom>
          <a:noFill/>
          <a:ln>
            <a:noFill/>
          </a:ln>
        </p:spPr>
      </p:pic>
      <p:pic>
        <p:nvPicPr>
          <p:cNvPr descr=" " id="205" name="Google Shape;205;g2dec24a4741_0_178"/>
          <p:cNvPicPr preferRelativeResize="0"/>
          <p:nvPr/>
        </p:nvPicPr>
        <p:blipFill rotWithShape="1">
          <a:blip r:embed="rId6">
            <a:alphaModFix/>
          </a:blip>
          <a:srcRect b="0" l="0" r="0" t="0"/>
          <a:stretch/>
        </p:blipFill>
        <p:spPr>
          <a:xfrm>
            <a:off x="18175972" y="9817100"/>
            <a:ext cx="3942240" cy="2819400"/>
          </a:xfrm>
          <a:prstGeom prst="rect">
            <a:avLst/>
          </a:prstGeom>
          <a:noFill/>
          <a:ln>
            <a:noFill/>
          </a:ln>
        </p:spPr>
      </p:pic>
      <p:sp>
        <p:nvSpPr>
          <p:cNvPr id="206" name="Google Shape;206;g2dec24a4741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dec24a4741_0_1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08" name="Google Shape;208;g2dec24a4741_0_178"/>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09" name="Google Shape;209;g2dec24a4741_0_178"/>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10" name="Google Shape;210;g2dec24a4741_0_178"/>
          <p:cNvSpPr/>
          <p:nvPr/>
        </p:nvSpPr>
        <p:spPr>
          <a:xfrm>
            <a:off x="1752819" y="1346200"/>
            <a:ext cx="5639400" cy="5638800"/>
          </a:xfrm>
          <a:prstGeom prst="roundRect">
            <a:avLst>
              <a:gd fmla="val 75081" name="adj"/>
            </a:avLst>
          </a:prstGeom>
          <a:solidFill>
            <a:srgbClr val="5372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dec24a4741_0_178"/>
          <p:cNvSpPr/>
          <p:nvPr/>
        </p:nvSpPr>
        <p:spPr>
          <a:xfrm>
            <a:off x="3594549" y="1739900"/>
            <a:ext cx="29721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useoModerno Black"/>
              <a:buNone/>
            </a:pPr>
            <a:r>
              <a:rPr b="0" i="0" lang="en-US" sz="24000" u="none" cap="none" strike="noStrike">
                <a:solidFill>
                  <a:srgbClr val="FFFFFF"/>
                </a:solidFill>
                <a:latin typeface="MuseoModerno Black"/>
                <a:ea typeface="MuseoModerno Black"/>
                <a:cs typeface="MuseoModerno Black"/>
                <a:sym typeface="MuseoModerno Black"/>
              </a:rPr>
              <a:t>S</a:t>
            </a:r>
            <a:endParaRPr b="0" i="0" sz="24000" u="none" cap="none" strike="noStrike">
              <a:solidFill>
                <a:schemeClr val="dk1"/>
              </a:solidFill>
              <a:latin typeface="Calibri"/>
              <a:ea typeface="Calibri"/>
              <a:cs typeface="Calibri"/>
              <a:sym typeface="Calibri"/>
            </a:endParaRPr>
          </a:p>
        </p:txBody>
      </p:sp>
      <p:sp>
        <p:nvSpPr>
          <p:cNvPr id="212" name="Google Shape;212;g2dec24a4741_0_178"/>
          <p:cNvSpPr/>
          <p:nvPr/>
        </p:nvSpPr>
        <p:spPr>
          <a:xfrm>
            <a:off x="2286286" y="7696200"/>
            <a:ext cx="45726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dec24a4741_0_178"/>
          <p:cNvSpPr/>
          <p:nvPr/>
        </p:nvSpPr>
        <p:spPr>
          <a:xfrm>
            <a:off x="2286286"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ec24a4741_0_178"/>
          <p:cNvSpPr/>
          <p:nvPr/>
        </p:nvSpPr>
        <p:spPr>
          <a:xfrm>
            <a:off x="2286286"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ec24a4741_0_178"/>
          <p:cNvSpPr/>
          <p:nvPr/>
        </p:nvSpPr>
        <p:spPr>
          <a:xfrm>
            <a:off x="2286286" y="76962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Eclipse</a:t>
            </a:r>
            <a:endParaRPr b="0" i="0" sz="3600" u="none" cap="none" strike="noStrike">
              <a:solidFill>
                <a:schemeClr val="dk1"/>
              </a:solidFill>
              <a:latin typeface="Calibri"/>
              <a:ea typeface="Calibri"/>
              <a:cs typeface="Calibri"/>
              <a:sym typeface="Calibri"/>
            </a:endParaRPr>
          </a:p>
        </p:txBody>
      </p:sp>
      <p:sp>
        <p:nvSpPr>
          <p:cNvPr id="216" name="Google Shape;216;g2dec24a4741_0_178"/>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17" name="Google Shape;217;g2dec24a4741_0_178"/>
          <p:cNvSpPr/>
          <p:nvPr/>
        </p:nvSpPr>
        <p:spPr>
          <a:xfrm>
            <a:off x="2286286"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dec24a4741_0_178"/>
          <p:cNvSpPr/>
          <p:nvPr/>
        </p:nvSpPr>
        <p:spPr>
          <a:xfrm>
            <a:off x="2286286"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dec24a4741_0_178"/>
          <p:cNvSpPr/>
          <p:nvPr/>
        </p:nvSpPr>
        <p:spPr>
          <a:xfrm>
            <a:off x="2286286" y="102489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Quest</a:t>
            </a:r>
            <a:endParaRPr b="0" i="0" sz="3600" u="none" cap="none" strike="noStrike">
              <a:solidFill>
                <a:schemeClr val="dk1"/>
              </a:solidFill>
              <a:latin typeface="Calibri"/>
              <a:ea typeface="Calibri"/>
              <a:cs typeface="Calibri"/>
              <a:sym typeface="Calibri"/>
            </a:endParaRPr>
          </a:p>
        </p:txBody>
      </p:sp>
      <p:sp>
        <p:nvSpPr>
          <p:cNvPr id="220" name="Google Shape;220;g2dec24a4741_0_178"/>
          <p:cNvSpPr/>
          <p:nvPr/>
        </p:nvSpPr>
        <p:spPr>
          <a:xfrm>
            <a:off x="2286286" y="11176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21" name="Google Shape;221;g2dec24a4741_0_178"/>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22" name="Google Shape;222;g2dec24a4741_0_178"/>
          <p:cNvSpPr/>
          <p:nvPr/>
        </p:nvSpPr>
        <p:spPr>
          <a:xfrm>
            <a:off x="6833454" y="1346200"/>
            <a:ext cx="5639400" cy="5638800"/>
          </a:xfrm>
          <a:prstGeom prst="roundRect">
            <a:avLst>
              <a:gd fmla="val 75081" name="adj"/>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dec24a4741_0_178"/>
          <p:cNvSpPr/>
          <p:nvPr/>
        </p:nvSpPr>
        <p:spPr>
          <a:xfrm>
            <a:off x="8052806" y="1739900"/>
            <a:ext cx="42168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useoModerno Black"/>
              <a:buNone/>
            </a:pPr>
            <a:r>
              <a:rPr b="0" i="0" lang="en-US" sz="24000" u="none" cap="none" strike="noStrike">
                <a:solidFill>
                  <a:srgbClr val="FFFFFF"/>
                </a:solidFill>
                <a:latin typeface="MuseoModerno Black"/>
                <a:ea typeface="MuseoModerno Black"/>
                <a:cs typeface="MuseoModerno Black"/>
                <a:sym typeface="MuseoModerno Black"/>
              </a:rPr>
              <a:t>W</a:t>
            </a:r>
            <a:endParaRPr b="0" i="0" sz="24000" u="none" cap="none" strike="noStrike">
              <a:solidFill>
                <a:schemeClr val="dk1"/>
              </a:solidFill>
              <a:latin typeface="Calibri"/>
              <a:ea typeface="Calibri"/>
              <a:cs typeface="Calibri"/>
              <a:sym typeface="Calibri"/>
            </a:endParaRPr>
          </a:p>
        </p:txBody>
      </p:sp>
      <p:sp>
        <p:nvSpPr>
          <p:cNvPr id="224" name="Google Shape;224;g2dec24a4741_0_178"/>
          <p:cNvSpPr/>
          <p:nvPr/>
        </p:nvSpPr>
        <p:spPr>
          <a:xfrm>
            <a:off x="7366921" y="7696200"/>
            <a:ext cx="45726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dec24a4741_0_178"/>
          <p:cNvSpPr/>
          <p:nvPr/>
        </p:nvSpPr>
        <p:spPr>
          <a:xfrm>
            <a:off x="7366921"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dec24a4741_0_178"/>
          <p:cNvSpPr/>
          <p:nvPr/>
        </p:nvSpPr>
        <p:spPr>
          <a:xfrm>
            <a:off x="7366921"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ec24a4741_0_178"/>
          <p:cNvSpPr/>
          <p:nvPr/>
        </p:nvSpPr>
        <p:spPr>
          <a:xfrm>
            <a:off x="7366921" y="76962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Obtain</a:t>
            </a:r>
            <a:endParaRPr b="0" i="0" sz="3600" u="none" cap="none" strike="noStrike">
              <a:solidFill>
                <a:schemeClr val="dk1"/>
              </a:solidFill>
              <a:latin typeface="Calibri"/>
              <a:ea typeface="Calibri"/>
              <a:cs typeface="Calibri"/>
              <a:sym typeface="Calibri"/>
            </a:endParaRPr>
          </a:p>
        </p:txBody>
      </p:sp>
      <p:sp>
        <p:nvSpPr>
          <p:cNvPr id="228" name="Google Shape;228;g2dec24a4741_0_178"/>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29" name="Google Shape;229;g2dec24a4741_0_178"/>
          <p:cNvSpPr/>
          <p:nvPr/>
        </p:nvSpPr>
        <p:spPr>
          <a:xfrm>
            <a:off x="7366921"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dec24a4741_0_178"/>
          <p:cNvSpPr/>
          <p:nvPr/>
        </p:nvSpPr>
        <p:spPr>
          <a:xfrm>
            <a:off x="7366921"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dec24a4741_0_178"/>
          <p:cNvSpPr/>
          <p:nvPr/>
        </p:nvSpPr>
        <p:spPr>
          <a:xfrm>
            <a:off x="7366921" y="102489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Foundation</a:t>
            </a:r>
            <a:endParaRPr b="0" i="0" sz="3600" u="none" cap="none" strike="noStrike">
              <a:solidFill>
                <a:schemeClr val="dk1"/>
              </a:solidFill>
              <a:latin typeface="Calibri"/>
              <a:ea typeface="Calibri"/>
              <a:cs typeface="Calibri"/>
              <a:sym typeface="Calibri"/>
            </a:endParaRPr>
          </a:p>
        </p:txBody>
      </p:sp>
      <p:sp>
        <p:nvSpPr>
          <p:cNvPr id="232" name="Google Shape;232;g2dec24a4741_0_178"/>
          <p:cNvSpPr/>
          <p:nvPr/>
        </p:nvSpPr>
        <p:spPr>
          <a:xfrm>
            <a:off x="7366921" y="11176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33" name="Google Shape;233;g2dec24a4741_0_178"/>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234" name="Google Shape;234;g2dec24a4741_0_178"/>
          <p:cNvSpPr/>
          <p:nvPr/>
        </p:nvSpPr>
        <p:spPr>
          <a:xfrm>
            <a:off x="11914089" y="1346200"/>
            <a:ext cx="5639400" cy="5638800"/>
          </a:xfrm>
          <a:prstGeom prst="roundRect">
            <a:avLst>
              <a:gd fmla="val 75081" name="adj"/>
            </a:avLst>
          </a:prstGeom>
          <a:solidFill>
            <a:srgbClr val="5372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dec24a4741_0_178"/>
          <p:cNvSpPr/>
          <p:nvPr/>
        </p:nvSpPr>
        <p:spPr>
          <a:xfrm>
            <a:off x="13495437" y="1739900"/>
            <a:ext cx="34929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useoModerno Black"/>
              <a:buNone/>
            </a:pPr>
            <a:r>
              <a:rPr b="0" i="0" lang="en-US" sz="24000" u="none" cap="none" strike="noStrike">
                <a:solidFill>
                  <a:srgbClr val="FFFFFF"/>
                </a:solidFill>
                <a:latin typeface="MuseoModerno Black"/>
                <a:ea typeface="MuseoModerno Black"/>
                <a:cs typeface="MuseoModerno Black"/>
                <a:sym typeface="MuseoModerno Black"/>
              </a:rPr>
              <a:t>O</a:t>
            </a:r>
            <a:endParaRPr b="0" i="0" sz="24000" u="none" cap="none" strike="noStrike">
              <a:solidFill>
                <a:schemeClr val="dk1"/>
              </a:solidFill>
              <a:latin typeface="Calibri"/>
              <a:ea typeface="Calibri"/>
              <a:cs typeface="Calibri"/>
              <a:sym typeface="Calibri"/>
            </a:endParaRPr>
          </a:p>
        </p:txBody>
      </p:sp>
      <p:sp>
        <p:nvSpPr>
          <p:cNvPr id="236" name="Google Shape;236;g2dec24a4741_0_178"/>
          <p:cNvSpPr/>
          <p:nvPr/>
        </p:nvSpPr>
        <p:spPr>
          <a:xfrm>
            <a:off x="12447556" y="7696200"/>
            <a:ext cx="45726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dec24a4741_0_178"/>
          <p:cNvSpPr/>
          <p:nvPr/>
        </p:nvSpPr>
        <p:spPr>
          <a:xfrm>
            <a:off x="12447556"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ec24a4741_0_178"/>
          <p:cNvSpPr/>
          <p:nvPr/>
        </p:nvSpPr>
        <p:spPr>
          <a:xfrm>
            <a:off x="12447556"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ec24a4741_0_178"/>
          <p:cNvSpPr/>
          <p:nvPr/>
        </p:nvSpPr>
        <p:spPr>
          <a:xfrm>
            <a:off x="12447556" y="76962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War</a:t>
            </a:r>
            <a:endParaRPr b="0" i="0" sz="3600" u="none" cap="none" strike="noStrike">
              <a:solidFill>
                <a:schemeClr val="dk1"/>
              </a:solidFill>
              <a:latin typeface="Calibri"/>
              <a:ea typeface="Calibri"/>
              <a:cs typeface="Calibri"/>
              <a:sym typeface="Calibri"/>
            </a:endParaRPr>
          </a:p>
        </p:txBody>
      </p:sp>
      <p:sp>
        <p:nvSpPr>
          <p:cNvPr id="240" name="Google Shape;240;g2dec24a4741_0_178"/>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41" name="Google Shape;241;g2dec24a4741_0_178"/>
          <p:cNvSpPr/>
          <p:nvPr/>
        </p:nvSpPr>
        <p:spPr>
          <a:xfrm>
            <a:off x="12447556"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dec24a4741_0_178"/>
          <p:cNvSpPr/>
          <p:nvPr/>
        </p:nvSpPr>
        <p:spPr>
          <a:xfrm>
            <a:off x="12447556"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ec24a4741_0_178"/>
          <p:cNvSpPr/>
          <p:nvPr/>
        </p:nvSpPr>
        <p:spPr>
          <a:xfrm>
            <a:off x="12447556" y="102489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Transformation</a:t>
            </a:r>
            <a:endParaRPr b="0" i="0" sz="3600" u="none" cap="none" strike="noStrike">
              <a:solidFill>
                <a:schemeClr val="dk1"/>
              </a:solidFill>
              <a:latin typeface="Calibri"/>
              <a:ea typeface="Calibri"/>
              <a:cs typeface="Calibri"/>
              <a:sym typeface="Calibri"/>
            </a:endParaRPr>
          </a:p>
        </p:txBody>
      </p:sp>
      <p:sp>
        <p:nvSpPr>
          <p:cNvPr id="244" name="Google Shape;244;g2dec24a4741_0_178"/>
          <p:cNvSpPr/>
          <p:nvPr/>
        </p:nvSpPr>
        <p:spPr>
          <a:xfrm>
            <a:off x="12447556" y="11176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45" name="Google Shape;245;g2dec24a4741_0_178"/>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246" name="Google Shape;246;g2dec24a4741_0_178"/>
          <p:cNvSpPr/>
          <p:nvPr/>
        </p:nvSpPr>
        <p:spPr>
          <a:xfrm>
            <a:off x="16994724" y="1346200"/>
            <a:ext cx="5639400" cy="5638800"/>
          </a:xfrm>
          <a:prstGeom prst="roundRect">
            <a:avLst>
              <a:gd fmla="val 75081" name="adj"/>
            </a:avLst>
          </a:prstGeom>
          <a:solidFill>
            <a:srgbClr val="B97A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dec24a4741_0_178"/>
          <p:cNvSpPr/>
          <p:nvPr/>
        </p:nvSpPr>
        <p:spPr>
          <a:xfrm>
            <a:off x="18893611" y="1739900"/>
            <a:ext cx="28578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useoModerno Black"/>
              <a:buNone/>
            </a:pPr>
            <a:r>
              <a:rPr b="0" i="0" lang="en-US" sz="24000" u="none" cap="none" strike="noStrike">
                <a:solidFill>
                  <a:srgbClr val="FFFFFF"/>
                </a:solidFill>
                <a:latin typeface="MuseoModerno Black"/>
                <a:ea typeface="MuseoModerno Black"/>
                <a:cs typeface="MuseoModerno Black"/>
                <a:sym typeface="MuseoModerno Black"/>
              </a:rPr>
              <a:t>T</a:t>
            </a:r>
            <a:endParaRPr b="0" i="0" sz="24000" u="none" cap="none" strike="noStrike">
              <a:solidFill>
                <a:schemeClr val="dk1"/>
              </a:solidFill>
              <a:latin typeface="Calibri"/>
              <a:ea typeface="Calibri"/>
              <a:cs typeface="Calibri"/>
              <a:sym typeface="Calibri"/>
            </a:endParaRPr>
          </a:p>
        </p:txBody>
      </p:sp>
      <p:sp>
        <p:nvSpPr>
          <p:cNvPr id="248" name="Google Shape;248;g2dec24a4741_0_178"/>
          <p:cNvSpPr/>
          <p:nvPr/>
        </p:nvSpPr>
        <p:spPr>
          <a:xfrm>
            <a:off x="17528191" y="7696200"/>
            <a:ext cx="45726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dec24a4741_0_178"/>
          <p:cNvSpPr/>
          <p:nvPr/>
        </p:nvSpPr>
        <p:spPr>
          <a:xfrm>
            <a:off x="17528191"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dec24a4741_0_178"/>
          <p:cNvSpPr/>
          <p:nvPr/>
        </p:nvSpPr>
        <p:spPr>
          <a:xfrm>
            <a:off x="17528191" y="76962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ec24a4741_0_178"/>
          <p:cNvSpPr/>
          <p:nvPr/>
        </p:nvSpPr>
        <p:spPr>
          <a:xfrm>
            <a:off x="17528191" y="76962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Invasion</a:t>
            </a:r>
            <a:endParaRPr b="0" i="0" sz="3600" u="none" cap="none" strike="noStrike">
              <a:solidFill>
                <a:schemeClr val="dk1"/>
              </a:solidFill>
              <a:latin typeface="Calibri"/>
              <a:ea typeface="Calibri"/>
              <a:cs typeface="Calibri"/>
              <a:sym typeface="Calibri"/>
            </a:endParaRPr>
          </a:p>
        </p:txBody>
      </p:sp>
      <p:sp>
        <p:nvSpPr>
          <p:cNvPr id="252" name="Google Shape;252;g2dec24a4741_0_178"/>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53" name="Google Shape;253;g2dec24a4741_0_178"/>
          <p:cNvSpPr/>
          <p:nvPr/>
        </p:nvSpPr>
        <p:spPr>
          <a:xfrm>
            <a:off x="17528191"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dec24a4741_0_178"/>
          <p:cNvSpPr/>
          <p:nvPr/>
        </p:nvSpPr>
        <p:spPr>
          <a:xfrm>
            <a:off x="17528191" y="1024890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ec24a4741_0_178"/>
          <p:cNvSpPr/>
          <p:nvPr/>
        </p:nvSpPr>
        <p:spPr>
          <a:xfrm>
            <a:off x="17528191" y="1024890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Black"/>
              <a:buNone/>
            </a:pPr>
            <a:r>
              <a:rPr b="0" i="0" lang="en-US" sz="3600" u="none" cap="none" strike="noStrike">
                <a:solidFill>
                  <a:srgbClr val="0E0E0E"/>
                </a:solidFill>
                <a:latin typeface="MuseoModerno Black"/>
                <a:ea typeface="MuseoModerno Black"/>
                <a:cs typeface="MuseoModerno Black"/>
                <a:sym typeface="MuseoModerno Black"/>
              </a:rPr>
              <a:t>Betrayal</a:t>
            </a:r>
            <a:endParaRPr b="0" i="0" sz="3600" u="none" cap="none" strike="noStrike">
              <a:solidFill>
                <a:schemeClr val="dk1"/>
              </a:solidFill>
              <a:latin typeface="Calibri"/>
              <a:ea typeface="Calibri"/>
              <a:cs typeface="Calibri"/>
              <a:sym typeface="Calibri"/>
            </a:endParaRPr>
          </a:p>
        </p:txBody>
      </p:sp>
      <p:sp>
        <p:nvSpPr>
          <p:cNvPr id="256" name="Google Shape;256;g2dec24a4741_0_178"/>
          <p:cNvSpPr/>
          <p:nvPr/>
        </p:nvSpPr>
        <p:spPr>
          <a:xfrm>
            <a:off x="17528191" y="11176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2024-05-21T02:16:09Z</dcterms:created>
  <dc:creator>PptxGenJS</dc:creator>
</cp:coreProperties>
</file>