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17-06-2022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9936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/>
          <a:lstStyle/>
          <a:p>
            <a:endParaRPr lang="en-IN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12191999" cy="11623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13313" y="653370"/>
            <a:ext cx="2365375" cy="2363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51600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2053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299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0" r:id="rId2"/>
    <p:sldLayoutId id="2147483649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45773" y="6351103"/>
            <a:ext cx="3101009" cy="47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F2DE9496-4C26-4E64-BAE7-B8F0DBFD599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851043A7-3401-49AB-B1CB-0B046AB53A2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5518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56E1108-CB16-4E17-90FF-B82F16B2103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597462C-9267-4AB8-B1A8-415AF97A21C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ECC182C-D212-4FAC-B28C-9FB89A186C8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41A029C-6ED6-4BBA-962B-0FD275C8378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51536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A9BEF6BB-7B8D-49FD-A07B-B2AA2810FA6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047460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3F5104E-8146-4197-BE8F-28479FB006C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381195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74AF8BF-1372-4FB1-BAD3-2EBC1B2550C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782334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FC87D26E-4289-476A-BA94-7E584705C9B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1F87D7-09EC-4EF9-84DF-2186BAC4E3E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3478BD7F-E10C-4A6E-9F16-B018513EBF2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272362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JOHNSON JOY</dc:creator>
  <cp:lastModifiedBy>JOHNSON JOY</cp:lastModifiedBy>
  <cp:revision>13</cp:revision>
  <dcterms:created xsi:type="dcterms:W3CDTF">2022-02-09T16:00:33Z</dcterms:created>
  <dcterms:modified xsi:type="dcterms:W3CDTF">2022-06-17T02:10:07Z</dcterms:modified>
</cp:coreProperties>
</file>