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21-06-2026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யாவே</a:t>
            </a:r>
            <a:r>
              <a:rPr lang="ta-IN" dirty="0"/>
              <a:t>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நம்புவேன்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பெலங்கொண்டு</a:t>
            </a:r>
            <a:r>
              <a:rPr lang="ta-IN" dirty="0"/>
              <a:t> </a:t>
            </a:r>
            <a:r>
              <a:rPr lang="ta-IN" dirty="0" err="1"/>
              <a:t>திடமனதாய்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சிலுவையில்</a:t>
            </a:r>
            <a:r>
              <a:rPr lang="ta-IN" dirty="0"/>
              <a:t> இரத்தம் </a:t>
            </a:r>
            <a:r>
              <a:rPr lang="ta-IN" dirty="0" err="1"/>
              <a:t>சிந்தியே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நாமத்திலே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2671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யாவே</a:t>
            </a:r>
            <a:r>
              <a:rPr lang="ta-IN" dirty="0"/>
              <a:t>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நம்புவேன்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பெலங்கொண்டு</a:t>
            </a:r>
            <a:r>
              <a:rPr lang="ta-IN" dirty="0"/>
              <a:t> </a:t>
            </a:r>
            <a:r>
              <a:rPr lang="ta-IN" dirty="0" err="1"/>
              <a:t>திடமனதாய்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சிலுவையில்</a:t>
            </a:r>
            <a:r>
              <a:rPr lang="ta-IN" dirty="0"/>
              <a:t> இரத்தம் </a:t>
            </a:r>
            <a:r>
              <a:rPr lang="ta-IN" dirty="0" err="1"/>
              <a:t>சிந்தியே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நாமத்திலே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4427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யாவே</a:t>
            </a:r>
            <a:r>
              <a:rPr lang="ta-IN" dirty="0"/>
              <a:t>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நம்புவேன்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பெலங்கொண்டு</a:t>
            </a:r>
            <a:r>
              <a:rPr lang="ta-IN" dirty="0"/>
              <a:t> </a:t>
            </a:r>
            <a:r>
              <a:rPr lang="ta-IN" dirty="0" err="1"/>
              <a:t>திடமனதாய்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சிலுவையில்</a:t>
            </a:r>
            <a:r>
              <a:rPr lang="ta-IN" dirty="0"/>
              <a:t> இரத்தம் </a:t>
            </a:r>
            <a:r>
              <a:rPr lang="ta-IN" dirty="0" err="1"/>
              <a:t>சிந்தியே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நாமத்திலே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3240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யாவே</a:t>
            </a:r>
            <a:r>
              <a:rPr lang="ta-IN" dirty="0"/>
              <a:t>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நம்புவேன்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பெலங்கொண்டு</a:t>
            </a:r>
            <a:r>
              <a:rPr lang="ta-IN" dirty="0"/>
              <a:t> </a:t>
            </a:r>
            <a:r>
              <a:rPr lang="ta-IN" dirty="0" err="1"/>
              <a:t>திடமனதாய்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சிலுவையில்</a:t>
            </a:r>
            <a:r>
              <a:rPr lang="ta-IN" dirty="0"/>
              <a:t> இரத்தம் </a:t>
            </a:r>
            <a:r>
              <a:rPr lang="ta-IN" dirty="0" err="1"/>
              <a:t>சிந்தியே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நாமத்திலே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614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208DB4-86CE-487F-8D6D-D958629766B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7C8C206-0CC8-38DE-9E16-001C36BEACA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FFA3414-1036-9181-75A3-9B639DD027F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F299C2E-C6BB-4D36-3CE2-ADBA2FDE8A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CC9EDE1-7A4E-0218-CE2C-E5C0640E95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2026-06-21T04:15:02Z</dcterms:modified>
</cp:coreProperties>
</file>