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d8ccc01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d8ccc01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fd8ccc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fd8ccc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fd8ccc017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6fd8ccc017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2114100" y="1726700"/>
            <a:ext cx="79638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 flipH="1">
            <a:off x="17586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3414076" y="4347880"/>
            <a:ext cx="8709422" cy="2321839"/>
          </a:xfrm>
          <a:custGeom>
            <a:rect b="b" l="l" r="r" t="t"/>
            <a:pathLst>
              <a:path extrusionOk="0" h="279319" w="1047750">
                <a:moveTo>
                  <a:pt x="1047750" y="279319"/>
                </a:moveTo>
                <a:cubicBezTo>
                  <a:pt x="1046798" y="252331"/>
                  <a:pt x="1045845" y="225344"/>
                  <a:pt x="1044893" y="198356"/>
                </a:cubicBezTo>
                <a:cubicBezTo>
                  <a:pt x="1044893" y="133586"/>
                  <a:pt x="992505" y="19286"/>
                  <a:pt x="842963" y="2141"/>
                </a:cubicBezTo>
                <a:cubicBezTo>
                  <a:pt x="696278" y="-14051"/>
                  <a:pt x="672465" y="66911"/>
                  <a:pt x="583883" y="66911"/>
                </a:cubicBezTo>
                <a:cubicBezTo>
                  <a:pt x="495300" y="67864"/>
                  <a:pt x="441960" y="6904"/>
                  <a:pt x="302895" y="3094"/>
                </a:cubicBezTo>
                <a:cubicBezTo>
                  <a:pt x="160973" y="-716"/>
                  <a:pt x="61913" y="88819"/>
                  <a:pt x="22860" y="198356"/>
                </a:cubicBezTo>
                <a:lnTo>
                  <a:pt x="0" y="279319"/>
                </a:lnTo>
              </a:path>
            </a:pathLst>
          </a:custGeom>
          <a:noFill/>
          <a:ln cap="flat" cmpd="sng" w="25400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3494758" y="4536141"/>
            <a:ext cx="8709422" cy="2321831"/>
          </a:xfrm>
          <a:custGeom>
            <a:rect b="b" l="l" r="r" t="t"/>
            <a:pathLst>
              <a:path extrusionOk="0" h="279318" w="1047750">
                <a:moveTo>
                  <a:pt x="842963" y="2141"/>
                </a:moveTo>
                <a:cubicBezTo>
                  <a:pt x="696278" y="-14051"/>
                  <a:pt x="672465" y="66911"/>
                  <a:pt x="583883" y="66911"/>
                </a:cubicBezTo>
                <a:cubicBezTo>
                  <a:pt x="495300" y="67864"/>
                  <a:pt x="441960" y="6904"/>
                  <a:pt x="302895" y="3094"/>
                </a:cubicBezTo>
                <a:cubicBezTo>
                  <a:pt x="160973" y="-716"/>
                  <a:pt x="61913" y="88819"/>
                  <a:pt x="22860" y="198356"/>
                </a:cubicBezTo>
                <a:lnTo>
                  <a:pt x="0" y="279319"/>
                </a:lnTo>
                <a:lnTo>
                  <a:pt x="1047750" y="279319"/>
                </a:lnTo>
                <a:lnTo>
                  <a:pt x="1044893" y="198356"/>
                </a:lnTo>
                <a:cubicBezTo>
                  <a:pt x="1044893" y="133586"/>
                  <a:pt x="992505" y="19286"/>
                  <a:pt x="842963" y="2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12289" y="0"/>
            <a:ext cx="3739702" cy="5210394"/>
          </a:xfrm>
          <a:custGeom>
            <a:rect b="b" l="l" r="r" t="t"/>
            <a:pathLst>
              <a:path extrusionOk="0" h="997682" w="716075">
                <a:moveTo>
                  <a:pt x="64566" y="262890"/>
                </a:moveTo>
                <a:cubicBezTo>
                  <a:pt x="176961" y="337185"/>
                  <a:pt x="377938" y="315278"/>
                  <a:pt x="381748" y="488633"/>
                </a:cubicBezTo>
                <a:cubicBezTo>
                  <a:pt x="383653" y="573405"/>
                  <a:pt x="284593" y="630555"/>
                  <a:pt x="308406" y="775335"/>
                </a:cubicBezTo>
                <a:cubicBezTo>
                  <a:pt x="332218" y="922020"/>
                  <a:pt x="533196" y="1022033"/>
                  <a:pt x="635113" y="992505"/>
                </a:cubicBezTo>
                <a:lnTo>
                  <a:pt x="716076" y="982980"/>
                </a:lnTo>
                <a:lnTo>
                  <a:pt x="716076" y="0"/>
                </a:lnTo>
                <a:lnTo>
                  <a:pt x="9321" y="0"/>
                </a:lnTo>
                <a:cubicBezTo>
                  <a:pt x="9321" y="0"/>
                  <a:pt x="-33542" y="160973"/>
                  <a:pt x="64566" y="262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33038" y="-7234"/>
            <a:ext cx="2996947" cy="4943866"/>
            <a:chOff x="6554678" y="2655569"/>
            <a:chExt cx="573831" cy="946611"/>
          </a:xfrm>
        </p:grpSpPr>
        <p:sp>
          <p:nvSpPr>
            <p:cNvPr id="17" name="Google Shape;17;p2"/>
            <p:cNvSpPr/>
            <p:nvPr/>
          </p:nvSpPr>
          <p:spPr>
            <a:xfrm>
              <a:off x="6619842" y="2655569"/>
              <a:ext cx="508667" cy="875796"/>
            </a:xfrm>
            <a:custGeom>
              <a:rect b="b" l="l" r="r" t="t"/>
              <a:pathLst>
                <a:path extrusionOk="0" h="875796" w="508667">
                  <a:moveTo>
                    <a:pt x="508667" y="852488"/>
                  </a:moveTo>
                  <a:cubicBezTo>
                    <a:pt x="508667" y="852488"/>
                    <a:pt x="364840" y="921068"/>
                    <a:pt x="293402" y="822960"/>
                  </a:cubicBezTo>
                  <a:cubicBezTo>
                    <a:pt x="200057" y="694373"/>
                    <a:pt x="435325" y="526733"/>
                    <a:pt x="308642" y="337185"/>
                  </a:cubicBezTo>
                  <a:cubicBezTo>
                    <a:pt x="231490" y="222885"/>
                    <a:pt x="-24733" y="265748"/>
                    <a:pt x="1937" y="93345"/>
                  </a:cubicBezTo>
                  <a:cubicBezTo>
                    <a:pt x="1937" y="93345"/>
                    <a:pt x="16225" y="24765"/>
                    <a:pt x="126715" y="0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554678" y="2656522"/>
              <a:ext cx="573831" cy="945658"/>
            </a:xfrm>
            <a:custGeom>
              <a:rect b="b" l="l" r="r" t="t"/>
              <a:pathLst>
                <a:path extrusionOk="0" h="945658" w="573831">
                  <a:moveTo>
                    <a:pt x="573831" y="941070"/>
                  </a:moveTo>
                  <a:cubicBezTo>
                    <a:pt x="479534" y="962978"/>
                    <a:pt x="328086" y="904875"/>
                    <a:pt x="298559" y="800100"/>
                  </a:cubicBezTo>
                  <a:cubicBezTo>
                    <a:pt x="261411" y="673418"/>
                    <a:pt x="399524" y="566738"/>
                    <a:pt x="358566" y="426720"/>
                  </a:cubicBezTo>
                  <a:cubicBezTo>
                    <a:pt x="317609" y="286703"/>
                    <a:pt x="105201" y="270510"/>
                    <a:pt x="50909" y="232410"/>
                  </a:cubicBezTo>
                  <a:cubicBezTo>
                    <a:pt x="-2431" y="194310"/>
                    <a:pt x="-3384" y="122873"/>
                    <a:pt x="2331" y="93345"/>
                  </a:cubicBezTo>
                  <a:cubicBezTo>
                    <a:pt x="2331" y="93345"/>
                    <a:pt x="24239" y="24765"/>
                    <a:pt x="91866" y="0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6723944" y="0"/>
            <a:ext cx="5480237" cy="4463595"/>
          </a:xfrm>
          <a:custGeom>
            <a:rect b="b" l="l" r="r" t="t"/>
            <a:pathLst>
              <a:path extrusionOk="0" h="839416" w="1030604">
                <a:moveTo>
                  <a:pt x="331470" y="780098"/>
                </a:moveTo>
                <a:cubicBezTo>
                  <a:pt x="398145" y="694373"/>
                  <a:pt x="261938" y="374333"/>
                  <a:pt x="354330" y="317183"/>
                </a:cubicBezTo>
                <a:cubicBezTo>
                  <a:pt x="446723" y="260033"/>
                  <a:pt x="509588" y="392430"/>
                  <a:pt x="598170" y="359093"/>
                </a:cubicBezTo>
                <a:cubicBezTo>
                  <a:pt x="686753" y="324803"/>
                  <a:pt x="643890" y="256223"/>
                  <a:pt x="721043" y="205740"/>
                </a:cubicBezTo>
                <a:cubicBezTo>
                  <a:pt x="798195" y="154305"/>
                  <a:pt x="1017270" y="241935"/>
                  <a:pt x="1030605" y="81915"/>
                </a:cubicBezTo>
                <a:lnTo>
                  <a:pt x="1030605" y="0"/>
                </a:lnTo>
                <a:lnTo>
                  <a:pt x="0" y="0"/>
                </a:lnTo>
                <a:lnTo>
                  <a:pt x="0" y="755333"/>
                </a:lnTo>
                <a:lnTo>
                  <a:pt x="80963" y="808673"/>
                </a:lnTo>
                <a:cubicBezTo>
                  <a:pt x="145733" y="842963"/>
                  <a:pt x="263843" y="865823"/>
                  <a:pt x="331470" y="780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6531848" y="13882"/>
            <a:ext cx="3907033" cy="3414489"/>
          </a:xfrm>
          <a:custGeom>
            <a:rect b="b" l="l" r="r" t="t"/>
            <a:pathLst>
              <a:path extrusionOk="0" h="642123" w="734750">
                <a:moveTo>
                  <a:pt x="0" y="642123"/>
                </a:moveTo>
                <a:cubicBezTo>
                  <a:pt x="66675" y="556398"/>
                  <a:pt x="-31432" y="400188"/>
                  <a:pt x="37148" y="350658"/>
                </a:cubicBezTo>
                <a:cubicBezTo>
                  <a:pt x="103823" y="303985"/>
                  <a:pt x="180975" y="436383"/>
                  <a:pt x="288608" y="384948"/>
                </a:cubicBezTo>
                <a:cubicBezTo>
                  <a:pt x="363855" y="348753"/>
                  <a:pt x="341948" y="263028"/>
                  <a:pt x="404813" y="223975"/>
                </a:cubicBezTo>
                <a:cubicBezTo>
                  <a:pt x="482917" y="174445"/>
                  <a:pt x="749509" y="308191"/>
                  <a:pt x="734110" y="0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3510" y="2687473"/>
            <a:ext cx="5341635" cy="4169488"/>
          </a:xfrm>
          <a:custGeom>
            <a:rect b="b" l="l" r="r" t="t"/>
            <a:pathLst>
              <a:path extrusionOk="0" h="948689" w="1215389">
                <a:moveTo>
                  <a:pt x="1053465" y="111442"/>
                </a:moveTo>
                <a:cubicBezTo>
                  <a:pt x="963930" y="208598"/>
                  <a:pt x="1043940" y="425767"/>
                  <a:pt x="980123" y="507682"/>
                </a:cubicBezTo>
                <a:cubicBezTo>
                  <a:pt x="916305" y="589598"/>
                  <a:pt x="799148" y="502920"/>
                  <a:pt x="689610" y="565785"/>
                </a:cubicBezTo>
                <a:cubicBezTo>
                  <a:pt x="574357" y="631507"/>
                  <a:pt x="608648" y="726757"/>
                  <a:pt x="521018" y="750570"/>
                </a:cubicBezTo>
                <a:cubicBezTo>
                  <a:pt x="424815" y="776287"/>
                  <a:pt x="57150" y="649605"/>
                  <a:pt x="19050" y="866775"/>
                </a:cubicBezTo>
                <a:cubicBezTo>
                  <a:pt x="19050" y="866775"/>
                  <a:pt x="19050" y="867728"/>
                  <a:pt x="19050" y="867728"/>
                </a:cubicBezTo>
                <a:lnTo>
                  <a:pt x="0" y="948690"/>
                </a:lnTo>
                <a:lnTo>
                  <a:pt x="1215390" y="948690"/>
                </a:lnTo>
                <a:lnTo>
                  <a:pt x="1215390" y="0"/>
                </a:lnTo>
                <a:cubicBezTo>
                  <a:pt x="1214437" y="0"/>
                  <a:pt x="1074420" y="85725"/>
                  <a:pt x="1053465" y="111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-1" y="2936020"/>
            <a:ext cx="5108432" cy="3935982"/>
          </a:xfrm>
          <a:custGeom>
            <a:rect b="b" l="l" r="r" t="t"/>
            <a:pathLst>
              <a:path extrusionOk="0" h="895559" w="1162328">
                <a:moveTo>
                  <a:pt x="1162328" y="0"/>
                </a:moveTo>
                <a:cubicBezTo>
                  <a:pt x="898328" y="101979"/>
                  <a:pt x="1061457" y="393896"/>
                  <a:pt x="975179" y="483534"/>
                </a:cubicBezTo>
                <a:cubicBezTo>
                  <a:pt x="888901" y="573172"/>
                  <a:pt x="759914" y="476866"/>
                  <a:pt x="644661" y="537826"/>
                </a:cubicBezTo>
                <a:cubicBezTo>
                  <a:pt x="550363" y="587356"/>
                  <a:pt x="609229" y="663942"/>
                  <a:pt x="501786" y="723564"/>
                </a:cubicBezTo>
                <a:cubicBezTo>
                  <a:pt x="394343" y="783186"/>
                  <a:pt x="42002" y="617737"/>
                  <a:pt x="0" y="895559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6818825" y="13875"/>
            <a:ext cx="5341633" cy="2737049"/>
          </a:xfrm>
          <a:custGeom>
            <a:rect b="b" l="l" r="r" t="t"/>
            <a:pathLst>
              <a:path extrusionOk="0" h="642123" w="734750">
                <a:moveTo>
                  <a:pt x="0" y="642123"/>
                </a:moveTo>
                <a:cubicBezTo>
                  <a:pt x="66675" y="556398"/>
                  <a:pt x="-31432" y="400188"/>
                  <a:pt x="37148" y="350658"/>
                </a:cubicBezTo>
                <a:cubicBezTo>
                  <a:pt x="103823" y="303985"/>
                  <a:pt x="180975" y="436383"/>
                  <a:pt x="288608" y="384948"/>
                </a:cubicBezTo>
                <a:cubicBezTo>
                  <a:pt x="363855" y="348753"/>
                  <a:pt x="341948" y="263028"/>
                  <a:pt x="404813" y="223975"/>
                </a:cubicBezTo>
                <a:cubicBezTo>
                  <a:pt x="482917" y="174445"/>
                  <a:pt x="749509" y="308191"/>
                  <a:pt x="734110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Google Shape;117;p12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26" name="Google Shape;126;p12"/>
          <p:cNvGrpSpPr/>
          <p:nvPr/>
        </p:nvGrpSpPr>
        <p:grpSpPr>
          <a:xfrm rot="10800000">
            <a:off x="-8523" y="-76209"/>
            <a:ext cx="3629182" cy="2835855"/>
            <a:chOff x="6736596" y="2799912"/>
            <a:chExt cx="5355146" cy="4184529"/>
          </a:xfrm>
        </p:grpSpPr>
        <p:sp>
          <p:nvSpPr>
            <p:cNvPr id="127" name="Google Shape;127;p12"/>
            <p:cNvSpPr/>
            <p:nvPr/>
          </p:nvSpPr>
          <p:spPr>
            <a:xfrm>
              <a:off x="6736596" y="2799912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6983310" y="3048459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" name="Google Shape;132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34" name="Google Shape;134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35" name="Google Shape;135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1406200" y="5933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14062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9" name="Google Shape;29;p3"/>
          <p:cNvSpPr txBox="1"/>
          <p:nvPr>
            <p:ph idx="2" type="subTitle"/>
          </p:nvPr>
        </p:nvSpPr>
        <p:spPr>
          <a:xfrm>
            <a:off x="1406200" y="17290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accent3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 flipH="1">
            <a:off x="1270" y="0"/>
            <a:ext cx="12204182" cy="6872002"/>
            <a:chOff x="-1" y="0"/>
            <a:chExt cx="12204182" cy="6872002"/>
          </a:xfrm>
        </p:grpSpPr>
        <p:sp>
          <p:nvSpPr>
            <p:cNvPr id="31" name="Google Shape;31;p3"/>
            <p:cNvSpPr/>
            <p:nvPr/>
          </p:nvSpPr>
          <p:spPr>
            <a:xfrm>
              <a:off x="-1" y="0"/>
              <a:ext cx="5480237" cy="4463595"/>
            </a:xfrm>
            <a:custGeom>
              <a:rect b="b" l="l" r="r" t="t"/>
              <a:pathLst>
                <a:path extrusionOk="0" h="839416" w="1030604">
                  <a:moveTo>
                    <a:pt x="331470" y="780098"/>
                  </a:moveTo>
                  <a:cubicBezTo>
                    <a:pt x="398145" y="694373"/>
                    <a:pt x="261938" y="374333"/>
                    <a:pt x="354330" y="317183"/>
                  </a:cubicBezTo>
                  <a:cubicBezTo>
                    <a:pt x="446723" y="260033"/>
                    <a:pt x="509588" y="392430"/>
                    <a:pt x="598170" y="359093"/>
                  </a:cubicBezTo>
                  <a:cubicBezTo>
                    <a:pt x="686753" y="324803"/>
                    <a:pt x="643890" y="256223"/>
                    <a:pt x="721043" y="205740"/>
                  </a:cubicBezTo>
                  <a:cubicBezTo>
                    <a:pt x="798195" y="154305"/>
                    <a:pt x="1017270" y="241935"/>
                    <a:pt x="1030605" y="81915"/>
                  </a:cubicBezTo>
                  <a:lnTo>
                    <a:pt x="1030605" y="0"/>
                  </a:lnTo>
                  <a:lnTo>
                    <a:pt x="0" y="0"/>
                  </a:lnTo>
                  <a:lnTo>
                    <a:pt x="0" y="755333"/>
                  </a:lnTo>
                  <a:lnTo>
                    <a:pt x="80963" y="808673"/>
                  </a:lnTo>
                  <a:cubicBezTo>
                    <a:pt x="145733" y="842963"/>
                    <a:pt x="263843" y="865823"/>
                    <a:pt x="331470" y="7800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765299" y="13882"/>
              <a:ext cx="3907033" cy="3414489"/>
            </a:xfrm>
            <a:custGeom>
              <a:rect b="b" l="l" r="r" t="t"/>
              <a:pathLst>
                <a:path extrusionOk="0" h="642123" w="734750">
                  <a:moveTo>
                    <a:pt x="0" y="642123"/>
                  </a:moveTo>
                  <a:cubicBezTo>
                    <a:pt x="66675" y="556398"/>
                    <a:pt x="-31432" y="400188"/>
                    <a:pt x="37148" y="350658"/>
                  </a:cubicBezTo>
                  <a:cubicBezTo>
                    <a:pt x="103823" y="303985"/>
                    <a:pt x="180975" y="436383"/>
                    <a:pt x="288608" y="384948"/>
                  </a:cubicBezTo>
                  <a:cubicBezTo>
                    <a:pt x="363855" y="348753"/>
                    <a:pt x="341948" y="263028"/>
                    <a:pt x="404813" y="223975"/>
                  </a:cubicBezTo>
                  <a:cubicBezTo>
                    <a:pt x="482917" y="174445"/>
                    <a:pt x="749509" y="308191"/>
                    <a:pt x="734110" y="0"/>
                  </a:cubicBezTo>
                </a:path>
              </a:pathLst>
            </a:custGeom>
            <a:noFill/>
            <a:ln cap="flat" cmpd="sng" w="25400">
              <a:solidFill>
                <a:schemeClr val="accent3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849035" y="2687473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95749" y="2936020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-1" y="0"/>
            <a:ext cx="5480237" cy="4463595"/>
          </a:xfrm>
          <a:custGeom>
            <a:rect b="b" l="l" r="r" t="t"/>
            <a:pathLst>
              <a:path extrusionOk="0" h="839416" w="1030604">
                <a:moveTo>
                  <a:pt x="331470" y="780098"/>
                </a:moveTo>
                <a:cubicBezTo>
                  <a:pt x="398145" y="694373"/>
                  <a:pt x="261938" y="374333"/>
                  <a:pt x="354330" y="317183"/>
                </a:cubicBezTo>
                <a:cubicBezTo>
                  <a:pt x="446723" y="260033"/>
                  <a:pt x="509588" y="392430"/>
                  <a:pt x="598170" y="359093"/>
                </a:cubicBezTo>
                <a:cubicBezTo>
                  <a:pt x="686753" y="324803"/>
                  <a:pt x="643890" y="256223"/>
                  <a:pt x="721043" y="205740"/>
                </a:cubicBezTo>
                <a:cubicBezTo>
                  <a:pt x="798195" y="154305"/>
                  <a:pt x="1017270" y="241935"/>
                  <a:pt x="1030605" y="81915"/>
                </a:cubicBezTo>
                <a:lnTo>
                  <a:pt x="1030605" y="0"/>
                </a:lnTo>
                <a:lnTo>
                  <a:pt x="0" y="0"/>
                </a:lnTo>
                <a:lnTo>
                  <a:pt x="0" y="755333"/>
                </a:lnTo>
                <a:lnTo>
                  <a:pt x="80963" y="808673"/>
                </a:lnTo>
                <a:cubicBezTo>
                  <a:pt x="145733" y="842963"/>
                  <a:pt x="263843" y="865823"/>
                  <a:pt x="331470" y="780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765299" y="13882"/>
            <a:ext cx="3907033" cy="3414489"/>
          </a:xfrm>
          <a:custGeom>
            <a:rect b="b" l="l" r="r" t="t"/>
            <a:pathLst>
              <a:path extrusionOk="0" h="642123" w="734750">
                <a:moveTo>
                  <a:pt x="0" y="642123"/>
                </a:moveTo>
                <a:cubicBezTo>
                  <a:pt x="66675" y="556398"/>
                  <a:pt x="-31432" y="400188"/>
                  <a:pt x="37148" y="350658"/>
                </a:cubicBezTo>
                <a:cubicBezTo>
                  <a:pt x="103823" y="303985"/>
                  <a:pt x="180975" y="436383"/>
                  <a:pt x="288608" y="384948"/>
                </a:cubicBezTo>
                <a:cubicBezTo>
                  <a:pt x="363855" y="348753"/>
                  <a:pt x="341948" y="263028"/>
                  <a:pt x="404813" y="223975"/>
                </a:cubicBezTo>
                <a:cubicBezTo>
                  <a:pt x="482917" y="174445"/>
                  <a:pt x="749509" y="308191"/>
                  <a:pt x="734110" y="0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849035" y="2687473"/>
            <a:ext cx="5341635" cy="4169488"/>
          </a:xfrm>
          <a:custGeom>
            <a:rect b="b" l="l" r="r" t="t"/>
            <a:pathLst>
              <a:path extrusionOk="0" h="948689" w="1215389">
                <a:moveTo>
                  <a:pt x="1053465" y="111442"/>
                </a:moveTo>
                <a:cubicBezTo>
                  <a:pt x="963930" y="208598"/>
                  <a:pt x="1043940" y="425767"/>
                  <a:pt x="980123" y="507682"/>
                </a:cubicBezTo>
                <a:cubicBezTo>
                  <a:pt x="916305" y="589598"/>
                  <a:pt x="799148" y="502920"/>
                  <a:pt x="689610" y="565785"/>
                </a:cubicBezTo>
                <a:cubicBezTo>
                  <a:pt x="574357" y="631507"/>
                  <a:pt x="608648" y="726757"/>
                  <a:pt x="521018" y="750570"/>
                </a:cubicBezTo>
                <a:cubicBezTo>
                  <a:pt x="424815" y="776287"/>
                  <a:pt x="57150" y="649605"/>
                  <a:pt x="19050" y="866775"/>
                </a:cubicBezTo>
                <a:cubicBezTo>
                  <a:pt x="19050" y="866775"/>
                  <a:pt x="19050" y="867728"/>
                  <a:pt x="19050" y="867728"/>
                </a:cubicBezTo>
                <a:lnTo>
                  <a:pt x="0" y="948690"/>
                </a:lnTo>
                <a:lnTo>
                  <a:pt x="1215390" y="948690"/>
                </a:lnTo>
                <a:lnTo>
                  <a:pt x="1215390" y="0"/>
                </a:lnTo>
                <a:cubicBezTo>
                  <a:pt x="1214437" y="0"/>
                  <a:pt x="1074420" y="85725"/>
                  <a:pt x="1053465" y="111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7095749" y="2936020"/>
            <a:ext cx="5108432" cy="3935982"/>
          </a:xfrm>
          <a:custGeom>
            <a:rect b="b" l="l" r="r" t="t"/>
            <a:pathLst>
              <a:path extrusionOk="0" h="895559" w="1162328">
                <a:moveTo>
                  <a:pt x="1162328" y="0"/>
                </a:moveTo>
                <a:cubicBezTo>
                  <a:pt x="898328" y="101979"/>
                  <a:pt x="1061457" y="393896"/>
                  <a:pt x="975179" y="483534"/>
                </a:cubicBezTo>
                <a:cubicBezTo>
                  <a:pt x="888901" y="573172"/>
                  <a:pt x="759914" y="476866"/>
                  <a:pt x="644661" y="537826"/>
                </a:cubicBezTo>
                <a:cubicBezTo>
                  <a:pt x="550363" y="587356"/>
                  <a:pt x="609229" y="663942"/>
                  <a:pt x="501786" y="723564"/>
                </a:cubicBezTo>
                <a:cubicBezTo>
                  <a:pt x="394343" y="783186"/>
                  <a:pt x="42002" y="617737"/>
                  <a:pt x="0" y="895559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235000" y="1536639"/>
            <a:ext cx="6433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81000" lvl="1" marL="9144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ctr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ctr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ctr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ctr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ctr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3235000" y="593375"/>
            <a:ext cx="6433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166846" y="1500708"/>
            <a:ext cx="3913739" cy="4107974"/>
          </a:xfrm>
          <a:custGeom>
            <a:rect b="b" l="l" r="r" t="t"/>
            <a:pathLst>
              <a:path extrusionOk="0" h="1088205" w="1036752">
                <a:moveTo>
                  <a:pt x="1036752" y="32835"/>
                </a:moveTo>
                <a:cubicBezTo>
                  <a:pt x="903402" y="-2408"/>
                  <a:pt x="680517" y="-40508"/>
                  <a:pt x="637654" y="99510"/>
                </a:cubicBezTo>
                <a:cubicBezTo>
                  <a:pt x="600507" y="211905"/>
                  <a:pt x="748144" y="330967"/>
                  <a:pt x="636702" y="436695"/>
                </a:cubicBezTo>
                <a:cubicBezTo>
                  <a:pt x="528117" y="539565"/>
                  <a:pt x="410007" y="410977"/>
                  <a:pt x="324282" y="502417"/>
                </a:cubicBezTo>
                <a:cubicBezTo>
                  <a:pt x="259512" y="570045"/>
                  <a:pt x="403339" y="673867"/>
                  <a:pt x="337617" y="742447"/>
                </a:cubicBezTo>
                <a:cubicBezTo>
                  <a:pt x="271894" y="811027"/>
                  <a:pt x="149974" y="655770"/>
                  <a:pt x="39484" y="741495"/>
                </a:cubicBezTo>
                <a:cubicBezTo>
                  <a:pt x="-71006" y="827220"/>
                  <a:pt x="91872" y="1005337"/>
                  <a:pt x="31864" y="1088205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8271435" y="1645992"/>
            <a:ext cx="3920926" cy="4413605"/>
          </a:xfrm>
          <a:custGeom>
            <a:rect b="b" l="l" r="r" t="t"/>
            <a:pathLst>
              <a:path extrusionOk="0" h="1169167" w="1038656">
                <a:moveTo>
                  <a:pt x="1036752" y="32835"/>
                </a:moveTo>
                <a:cubicBezTo>
                  <a:pt x="903402" y="-2408"/>
                  <a:pt x="680517" y="-40508"/>
                  <a:pt x="637654" y="99510"/>
                </a:cubicBezTo>
                <a:cubicBezTo>
                  <a:pt x="600507" y="211905"/>
                  <a:pt x="748144" y="330967"/>
                  <a:pt x="636702" y="436695"/>
                </a:cubicBezTo>
                <a:cubicBezTo>
                  <a:pt x="528117" y="539565"/>
                  <a:pt x="410007" y="410977"/>
                  <a:pt x="324282" y="502417"/>
                </a:cubicBezTo>
                <a:cubicBezTo>
                  <a:pt x="259512" y="570045"/>
                  <a:pt x="403339" y="673867"/>
                  <a:pt x="337617" y="742447"/>
                </a:cubicBezTo>
                <a:cubicBezTo>
                  <a:pt x="271894" y="811027"/>
                  <a:pt x="149974" y="655770"/>
                  <a:pt x="39484" y="741495"/>
                </a:cubicBezTo>
                <a:cubicBezTo>
                  <a:pt x="-71006" y="827220"/>
                  <a:pt x="91872" y="1005337"/>
                  <a:pt x="31864" y="1088205"/>
                </a:cubicBezTo>
                <a:lnTo>
                  <a:pt x="1038657" y="1169167"/>
                </a:lnTo>
                <a:lnTo>
                  <a:pt x="1036752" y="328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4840943" y="4538410"/>
            <a:ext cx="7344327" cy="2319970"/>
          </a:xfrm>
          <a:custGeom>
            <a:rect b="b" l="l" r="r" t="t"/>
            <a:pathLst>
              <a:path extrusionOk="0" h="474189" w="1501140">
                <a:moveTo>
                  <a:pt x="1501140" y="237017"/>
                </a:moveTo>
                <a:cubicBezTo>
                  <a:pt x="1454150" y="161770"/>
                  <a:pt x="1381775" y="-39410"/>
                  <a:pt x="1260740" y="6821"/>
                </a:cubicBezTo>
                <a:cubicBezTo>
                  <a:pt x="1139705" y="53052"/>
                  <a:pt x="1166116" y="245006"/>
                  <a:pt x="1070610" y="262734"/>
                </a:cubicBezTo>
                <a:cubicBezTo>
                  <a:pt x="975104" y="280462"/>
                  <a:pt x="881062" y="94142"/>
                  <a:pt x="687705" y="113192"/>
                </a:cubicBezTo>
                <a:cubicBezTo>
                  <a:pt x="504825" y="131289"/>
                  <a:pt x="497205" y="276069"/>
                  <a:pt x="420053" y="293214"/>
                </a:cubicBezTo>
                <a:cubicBezTo>
                  <a:pt x="343853" y="309407"/>
                  <a:pt x="185738" y="210347"/>
                  <a:pt x="118110" y="256067"/>
                </a:cubicBezTo>
                <a:cubicBezTo>
                  <a:pt x="49530" y="301787"/>
                  <a:pt x="40005" y="359889"/>
                  <a:pt x="22860" y="393227"/>
                </a:cubicBezTo>
                <a:lnTo>
                  <a:pt x="0" y="474189"/>
                </a:lnTo>
                <a:lnTo>
                  <a:pt x="1501140" y="474189"/>
                </a:lnTo>
                <a:lnTo>
                  <a:pt x="1501140" y="2370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5106141" y="4810680"/>
            <a:ext cx="7080039" cy="1997378"/>
          </a:xfrm>
          <a:custGeom>
            <a:rect b="b" l="l" r="r" t="t"/>
            <a:pathLst>
              <a:path extrusionOk="0" h="408253" w="1447121">
                <a:moveTo>
                  <a:pt x="1447121" y="198760"/>
                </a:moveTo>
                <a:cubicBezTo>
                  <a:pt x="1363618" y="137483"/>
                  <a:pt x="1321656" y="-54523"/>
                  <a:pt x="1196613" y="14928"/>
                </a:cubicBezTo>
                <a:cubicBezTo>
                  <a:pt x="1116459" y="59447"/>
                  <a:pt x="1180421" y="206380"/>
                  <a:pt x="1034688" y="254005"/>
                </a:cubicBezTo>
                <a:cubicBezTo>
                  <a:pt x="888956" y="301630"/>
                  <a:pt x="792753" y="112083"/>
                  <a:pt x="630828" y="128275"/>
                </a:cubicBezTo>
                <a:cubicBezTo>
                  <a:pt x="476523" y="143515"/>
                  <a:pt x="511176" y="232107"/>
                  <a:pt x="406038" y="278770"/>
                </a:cubicBezTo>
                <a:cubicBezTo>
                  <a:pt x="300900" y="325433"/>
                  <a:pt x="57982" y="105204"/>
                  <a:pt x="0" y="408253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7032006" y="0"/>
            <a:ext cx="5160040" cy="4518252"/>
          </a:xfrm>
          <a:custGeom>
            <a:rect b="b" l="l" r="r" t="t"/>
            <a:pathLst>
              <a:path extrusionOk="0" h="1024547" w="1170077">
                <a:moveTo>
                  <a:pt x="5170" y="80963"/>
                </a:moveTo>
                <a:cubicBezTo>
                  <a:pt x="-21500" y="235267"/>
                  <a:pt x="51842" y="422910"/>
                  <a:pt x="299492" y="426720"/>
                </a:cubicBezTo>
                <a:cubicBezTo>
                  <a:pt x="538570" y="430530"/>
                  <a:pt x="759550" y="508635"/>
                  <a:pt x="777647" y="800100"/>
                </a:cubicBezTo>
                <a:cubicBezTo>
                  <a:pt x="793840" y="1055370"/>
                  <a:pt x="1032917" y="1055370"/>
                  <a:pt x="1091020" y="982980"/>
                </a:cubicBezTo>
                <a:lnTo>
                  <a:pt x="1170077" y="890588"/>
                </a:lnTo>
                <a:lnTo>
                  <a:pt x="1170077" y="0"/>
                </a:lnTo>
                <a:lnTo>
                  <a:pt x="26125" y="0"/>
                </a:lnTo>
                <a:lnTo>
                  <a:pt x="5170" y="809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7419011" y="0"/>
            <a:ext cx="4772079" cy="4188715"/>
          </a:xfrm>
          <a:custGeom>
            <a:rect b="b" l="l" r="r" t="t"/>
            <a:pathLst>
              <a:path extrusionOk="0" h="949822" w="1082104">
                <a:moveTo>
                  <a:pt x="29592" y="0"/>
                </a:moveTo>
                <a:lnTo>
                  <a:pt x="4827" y="80963"/>
                </a:lnTo>
                <a:cubicBezTo>
                  <a:pt x="-19938" y="222885"/>
                  <a:pt x="47689" y="365760"/>
                  <a:pt x="275337" y="369570"/>
                </a:cubicBezTo>
                <a:cubicBezTo>
                  <a:pt x="495364" y="373380"/>
                  <a:pt x="735394" y="475297"/>
                  <a:pt x="752539" y="742950"/>
                </a:cubicBezTo>
                <a:cubicBezTo>
                  <a:pt x="767779" y="978218"/>
                  <a:pt x="950659" y="978218"/>
                  <a:pt x="1003047" y="911543"/>
                </a:cubicBezTo>
                <a:lnTo>
                  <a:pt x="1082104" y="81057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1" y="0"/>
            <a:ext cx="4881872" cy="6857837"/>
          </a:xfrm>
          <a:custGeom>
            <a:rect b="b" l="l" r="r" t="t"/>
            <a:pathLst>
              <a:path extrusionOk="0" h="1050607" w="747893">
                <a:moveTo>
                  <a:pt x="659130" y="224790"/>
                </a:moveTo>
                <a:cubicBezTo>
                  <a:pt x="756314" y="198448"/>
                  <a:pt x="756523" y="116203"/>
                  <a:pt x="739140" y="0"/>
                </a:cubicBezTo>
                <a:lnTo>
                  <a:pt x="0" y="0"/>
                </a:lnTo>
                <a:lnTo>
                  <a:pt x="0" y="1050607"/>
                </a:lnTo>
                <a:lnTo>
                  <a:pt x="80963" y="1049655"/>
                </a:lnTo>
                <a:cubicBezTo>
                  <a:pt x="165735" y="1061085"/>
                  <a:pt x="132398" y="930593"/>
                  <a:pt x="191453" y="880110"/>
                </a:cubicBezTo>
                <a:cubicBezTo>
                  <a:pt x="264795" y="817245"/>
                  <a:pt x="401955" y="902970"/>
                  <a:pt x="543878" y="882015"/>
                </a:cubicBezTo>
                <a:cubicBezTo>
                  <a:pt x="622935" y="870585"/>
                  <a:pt x="620078" y="768668"/>
                  <a:pt x="555308" y="746760"/>
                </a:cubicBezTo>
                <a:cubicBezTo>
                  <a:pt x="490538" y="725805"/>
                  <a:pt x="459105" y="780097"/>
                  <a:pt x="420053" y="756285"/>
                </a:cubicBezTo>
                <a:cubicBezTo>
                  <a:pt x="388620" y="738188"/>
                  <a:pt x="458153" y="681990"/>
                  <a:pt x="421005" y="629603"/>
                </a:cubicBezTo>
                <a:cubicBezTo>
                  <a:pt x="371475" y="561022"/>
                  <a:pt x="291465" y="661988"/>
                  <a:pt x="220980" y="639128"/>
                </a:cubicBezTo>
                <a:cubicBezTo>
                  <a:pt x="126683" y="608647"/>
                  <a:pt x="80963" y="435292"/>
                  <a:pt x="240983" y="371475"/>
                </a:cubicBezTo>
                <a:cubicBezTo>
                  <a:pt x="285750" y="341947"/>
                  <a:pt x="190500" y="249555"/>
                  <a:pt x="293370" y="180022"/>
                </a:cubicBezTo>
                <a:cubicBezTo>
                  <a:pt x="396240" y="110490"/>
                  <a:pt x="532448" y="247650"/>
                  <a:pt x="659130" y="224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529872" y="29884"/>
            <a:ext cx="4174299" cy="6788441"/>
          </a:xfrm>
          <a:custGeom>
            <a:rect b="b" l="l" r="r" t="t"/>
            <a:pathLst>
              <a:path extrusionOk="0" h="942839" w="597823">
                <a:moveTo>
                  <a:pt x="7661" y="942839"/>
                </a:moveTo>
                <a:cubicBezTo>
                  <a:pt x="87493" y="597025"/>
                  <a:pt x="318127" y="768014"/>
                  <a:pt x="389182" y="770071"/>
                </a:cubicBezTo>
                <a:cubicBezTo>
                  <a:pt x="460237" y="772128"/>
                  <a:pt x="491432" y="735032"/>
                  <a:pt x="433992" y="701213"/>
                </a:cubicBezTo>
                <a:cubicBezTo>
                  <a:pt x="376552" y="667394"/>
                  <a:pt x="304409" y="715461"/>
                  <a:pt x="265357" y="691649"/>
                </a:cubicBezTo>
                <a:cubicBezTo>
                  <a:pt x="233924" y="673552"/>
                  <a:pt x="329134" y="647233"/>
                  <a:pt x="291986" y="594846"/>
                </a:cubicBezTo>
                <a:cubicBezTo>
                  <a:pt x="242456" y="526265"/>
                  <a:pt x="196427" y="648223"/>
                  <a:pt x="109078" y="616821"/>
                </a:cubicBezTo>
                <a:cubicBezTo>
                  <a:pt x="21729" y="585419"/>
                  <a:pt x="-73733" y="370656"/>
                  <a:pt x="86287" y="306839"/>
                </a:cubicBezTo>
                <a:cubicBezTo>
                  <a:pt x="131054" y="277311"/>
                  <a:pt x="35804" y="184919"/>
                  <a:pt x="138674" y="115386"/>
                </a:cubicBezTo>
                <a:cubicBezTo>
                  <a:pt x="241544" y="45854"/>
                  <a:pt x="377752" y="183014"/>
                  <a:pt x="504434" y="160154"/>
                </a:cubicBezTo>
                <a:cubicBezTo>
                  <a:pt x="601618" y="133812"/>
                  <a:pt x="600115" y="102195"/>
                  <a:pt x="596740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7200869" y="-1"/>
            <a:ext cx="5018257" cy="4404800"/>
          </a:xfrm>
          <a:custGeom>
            <a:rect b="b" l="l" r="r" t="t"/>
            <a:pathLst>
              <a:path extrusionOk="0" h="949822" w="1082104">
                <a:moveTo>
                  <a:pt x="29592" y="0"/>
                </a:moveTo>
                <a:lnTo>
                  <a:pt x="4827" y="80963"/>
                </a:lnTo>
                <a:cubicBezTo>
                  <a:pt x="-19938" y="222885"/>
                  <a:pt x="47689" y="365760"/>
                  <a:pt x="275337" y="369570"/>
                </a:cubicBezTo>
                <a:cubicBezTo>
                  <a:pt x="495364" y="373380"/>
                  <a:pt x="735394" y="475297"/>
                  <a:pt x="752539" y="742950"/>
                </a:cubicBezTo>
                <a:cubicBezTo>
                  <a:pt x="767779" y="978218"/>
                  <a:pt x="950659" y="978218"/>
                  <a:pt x="1003047" y="911543"/>
                </a:cubicBezTo>
                <a:lnTo>
                  <a:pt x="1082104" y="81057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1044750" y="3047250"/>
            <a:ext cx="944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idx="1" type="body"/>
          </p:nvPr>
        </p:nvSpPr>
        <p:spPr>
          <a:xfrm>
            <a:off x="856325" y="1536642"/>
            <a:ext cx="9281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856325" y="593375"/>
            <a:ext cx="9281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6"/>
          <p:cNvSpPr/>
          <p:nvPr/>
        </p:nvSpPr>
        <p:spPr>
          <a:xfrm>
            <a:off x="8452189" y="0"/>
            <a:ext cx="3739702" cy="5210394"/>
          </a:xfrm>
          <a:custGeom>
            <a:rect b="b" l="l" r="r" t="t"/>
            <a:pathLst>
              <a:path extrusionOk="0" h="997682" w="716075">
                <a:moveTo>
                  <a:pt x="64566" y="262890"/>
                </a:moveTo>
                <a:cubicBezTo>
                  <a:pt x="176961" y="337185"/>
                  <a:pt x="377938" y="315278"/>
                  <a:pt x="381748" y="488633"/>
                </a:cubicBezTo>
                <a:cubicBezTo>
                  <a:pt x="383653" y="573405"/>
                  <a:pt x="284593" y="630555"/>
                  <a:pt x="308406" y="775335"/>
                </a:cubicBezTo>
                <a:cubicBezTo>
                  <a:pt x="332218" y="922020"/>
                  <a:pt x="533196" y="1022033"/>
                  <a:pt x="635113" y="992505"/>
                </a:cubicBezTo>
                <a:lnTo>
                  <a:pt x="716076" y="982980"/>
                </a:lnTo>
                <a:lnTo>
                  <a:pt x="716076" y="0"/>
                </a:lnTo>
                <a:lnTo>
                  <a:pt x="9321" y="0"/>
                </a:lnTo>
                <a:cubicBezTo>
                  <a:pt x="9321" y="0"/>
                  <a:pt x="-33542" y="160973"/>
                  <a:pt x="64566" y="262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6"/>
          <p:cNvGrpSpPr/>
          <p:nvPr/>
        </p:nvGrpSpPr>
        <p:grpSpPr>
          <a:xfrm flipH="1">
            <a:off x="-1160" y="4538411"/>
            <a:ext cx="7345237" cy="2319970"/>
            <a:chOff x="0" y="4538411"/>
            <a:chExt cx="7345237" cy="2319970"/>
          </a:xfrm>
        </p:grpSpPr>
        <p:sp>
          <p:nvSpPr>
            <p:cNvPr id="63" name="Google Shape;63;p6"/>
            <p:cNvSpPr/>
            <p:nvPr/>
          </p:nvSpPr>
          <p:spPr>
            <a:xfrm>
              <a:off x="0" y="4538411"/>
              <a:ext cx="7344327" cy="2319970"/>
            </a:xfrm>
            <a:custGeom>
              <a:rect b="b" l="l" r="r" t="t"/>
              <a:pathLst>
                <a:path extrusionOk="0" h="474189" w="1501140">
                  <a:moveTo>
                    <a:pt x="1501140" y="237017"/>
                  </a:moveTo>
                  <a:cubicBezTo>
                    <a:pt x="1454150" y="161770"/>
                    <a:pt x="1381775" y="-39410"/>
                    <a:pt x="1260740" y="6821"/>
                  </a:cubicBezTo>
                  <a:cubicBezTo>
                    <a:pt x="1139705" y="53052"/>
                    <a:pt x="1166116" y="245006"/>
                    <a:pt x="1070610" y="262734"/>
                  </a:cubicBezTo>
                  <a:cubicBezTo>
                    <a:pt x="975104" y="280462"/>
                    <a:pt x="881062" y="94142"/>
                    <a:pt x="687705" y="113192"/>
                  </a:cubicBezTo>
                  <a:cubicBezTo>
                    <a:pt x="504825" y="131289"/>
                    <a:pt x="497205" y="276069"/>
                    <a:pt x="420053" y="293214"/>
                  </a:cubicBezTo>
                  <a:cubicBezTo>
                    <a:pt x="343853" y="309407"/>
                    <a:pt x="185738" y="210347"/>
                    <a:pt x="118110" y="256067"/>
                  </a:cubicBezTo>
                  <a:cubicBezTo>
                    <a:pt x="49530" y="301787"/>
                    <a:pt x="40005" y="359889"/>
                    <a:pt x="22860" y="393227"/>
                  </a:cubicBezTo>
                  <a:lnTo>
                    <a:pt x="0" y="474189"/>
                  </a:lnTo>
                  <a:lnTo>
                    <a:pt x="1501140" y="474189"/>
                  </a:lnTo>
                  <a:lnTo>
                    <a:pt x="1501140" y="2370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65198" y="4810681"/>
              <a:ext cx="7080039" cy="1997378"/>
            </a:xfrm>
            <a:custGeom>
              <a:rect b="b" l="l" r="r" t="t"/>
              <a:pathLst>
                <a:path extrusionOk="0" h="408253" w="1447121">
                  <a:moveTo>
                    <a:pt x="1447121" y="198760"/>
                  </a:moveTo>
                  <a:cubicBezTo>
                    <a:pt x="1363618" y="137483"/>
                    <a:pt x="1321656" y="-54523"/>
                    <a:pt x="1196613" y="14928"/>
                  </a:cubicBezTo>
                  <a:cubicBezTo>
                    <a:pt x="1116459" y="59447"/>
                    <a:pt x="1180421" y="206380"/>
                    <a:pt x="1034688" y="254005"/>
                  </a:cubicBezTo>
                  <a:cubicBezTo>
                    <a:pt x="888956" y="301630"/>
                    <a:pt x="792753" y="112083"/>
                    <a:pt x="630828" y="128275"/>
                  </a:cubicBezTo>
                  <a:cubicBezTo>
                    <a:pt x="476523" y="143515"/>
                    <a:pt x="511176" y="232107"/>
                    <a:pt x="406038" y="278770"/>
                  </a:cubicBezTo>
                  <a:cubicBezTo>
                    <a:pt x="300900" y="325433"/>
                    <a:pt x="57982" y="105204"/>
                    <a:pt x="0" y="408253"/>
                  </a:cubicBezTo>
                </a:path>
              </a:pathLst>
            </a:cu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6"/>
          <p:cNvSpPr/>
          <p:nvPr/>
        </p:nvSpPr>
        <p:spPr>
          <a:xfrm flipH="1">
            <a:off x="8485304" y="13883"/>
            <a:ext cx="3689260" cy="4936712"/>
          </a:xfrm>
          <a:custGeom>
            <a:rect b="b" l="l" r="r" t="t"/>
            <a:pathLst>
              <a:path extrusionOk="0" h="914206" w="693796">
                <a:moveTo>
                  <a:pt x="0" y="914206"/>
                </a:moveTo>
                <a:cubicBezTo>
                  <a:pt x="204218" y="913712"/>
                  <a:pt x="288351" y="880865"/>
                  <a:pt x="325544" y="757143"/>
                </a:cubicBezTo>
                <a:cubicBezTo>
                  <a:pt x="362737" y="633421"/>
                  <a:pt x="228995" y="514968"/>
                  <a:pt x="236475" y="434120"/>
                </a:cubicBezTo>
                <a:cubicBezTo>
                  <a:pt x="243955" y="353272"/>
                  <a:pt x="265489" y="319274"/>
                  <a:pt x="370427" y="272053"/>
                </a:cubicBezTo>
                <a:cubicBezTo>
                  <a:pt x="475365" y="224832"/>
                  <a:pt x="708468" y="308191"/>
                  <a:pt x="693069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 flipH="1" rot="5402006">
            <a:off x="-763232" y="1058553"/>
            <a:ext cx="6200915" cy="4117232"/>
          </a:xfrm>
          <a:custGeom>
            <a:rect b="b" l="l" r="r" t="t"/>
            <a:pathLst>
              <a:path extrusionOk="0" h="408253" w="1447121">
                <a:moveTo>
                  <a:pt x="1447121" y="198760"/>
                </a:moveTo>
                <a:cubicBezTo>
                  <a:pt x="1363618" y="137483"/>
                  <a:pt x="1321656" y="-54523"/>
                  <a:pt x="1196613" y="14928"/>
                </a:cubicBezTo>
                <a:cubicBezTo>
                  <a:pt x="1116459" y="59447"/>
                  <a:pt x="1180421" y="206380"/>
                  <a:pt x="1034688" y="254005"/>
                </a:cubicBezTo>
                <a:cubicBezTo>
                  <a:pt x="888956" y="301630"/>
                  <a:pt x="792753" y="112083"/>
                  <a:pt x="630828" y="128275"/>
                </a:cubicBezTo>
                <a:cubicBezTo>
                  <a:pt x="476523" y="143515"/>
                  <a:pt x="511176" y="232107"/>
                  <a:pt x="406038" y="278770"/>
                </a:cubicBezTo>
                <a:cubicBezTo>
                  <a:pt x="300900" y="325433"/>
                  <a:pt x="57982" y="105204"/>
                  <a:pt x="0" y="408253"/>
                </a:cubicBezTo>
              </a:path>
            </a:pathLst>
          </a:custGeom>
          <a:noFill/>
          <a:ln cap="flat" cmpd="sng" w="2540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 rot="-5401951">
            <a:off x="6210204" y="1582350"/>
            <a:ext cx="6374569" cy="4117232"/>
          </a:xfrm>
          <a:custGeom>
            <a:rect b="b" l="l" r="r" t="t"/>
            <a:pathLst>
              <a:path extrusionOk="0" h="408253" w="1447121">
                <a:moveTo>
                  <a:pt x="1447121" y="198760"/>
                </a:moveTo>
                <a:cubicBezTo>
                  <a:pt x="1363618" y="137483"/>
                  <a:pt x="1321656" y="-54523"/>
                  <a:pt x="1196613" y="14928"/>
                </a:cubicBezTo>
                <a:cubicBezTo>
                  <a:pt x="1116459" y="59447"/>
                  <a:pt x="1180421" y="206380"/>
                  <a:pt x="1034688" y="254005"/>
                </a:cubicBezTo>
                <a:cubicBezTo>
                  <a:pt x="888956" y="301630"/>
                  <a:pt x="792753" y="112083"/>
                  <a:pt x="630828" y="128275"/>
                </a:cubicBezTo>
                <a:cubicBezTo>
                  <a:pt x="476523" y="143515"/>
                  <a:pt x="511176" y="232107"/>
                  <a:pt x="406038" y="278770"/>
                </a:cubicBezTo>
                <a:cubicBezTo>
                  <a:pt x="300900" y="325433"/>
                  <a:pt x="57982" y="105204"/>
                  <a:pt x="0" y="408253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 rot="-5400000">
            <a:off x="6514718" y="1151563"/>
            <a:ext cx="6837693" cy="4571182"/>
          </a:xfrm>
          <a:custGeom>
            <a:rect b="b" l="l" r="r" t="t"/>
            <a:pathLst>
              <a:path extrusionOk="0" h="474189" w="1501140">
                <a:moveTo>
                  <a:pt x="1501140" y="237017"/>
                </a:moveTo>
                <a:cubicBezTo>
                  <a:pt x="1454150" y="161770"/>
                  <a:pt x="1381775" y="-39410"/>
                  <a:pt x="1260740" y="6821"/>
                </a:cubicBezTo>
                <a:cubicBezTo>
                  <a:pt x="1139705" y="53052"/>
                  <a:pt x="1166116" y="245006"/>
                  <a:pt x="1070610" y="262734"/>
                </a:cubicBezTo>
                <a:cubicBezTo>
                  <a:pt x="975104" y="280462"/>
                  <a:pt x="881062" y="94142"/>
                  <a:pt x="687705" y="113192"/>
                </a:cubicBezTo>
                <a:cubicBezTo>
                  <a:pt x="504825" y="131289"/>
                  <a:pt x="497205" y="276069"/>
                  <a:pt x="420053" y="293214"/>
                </a:cubicBezTo>
                <a:cubicBezTo>
                  <a:pt x="343853" y="309407"/>
                  <a:pt x="185738" y="210347"/>
                  <a:pt x="118110" y="256067"/>
                </a:cubicBezTo>
                <a:cubicBezTo>
                  <a:pt x="49530" y="301787"/>
                  <a:pt x="40005" y="359889"/>
                  <a:pt x="22860" y="393227"/>
                </a:cubicBezTo>
                <a:lnTo>
                  <a:pt x="0" y="474189"/>
                </a:lnTo>
                <a:lnTo>
                  <a:pt x="1501140" y="474189"/>
                </a:lnTo>
                <a:lnTo>
                  <a:pt x="1501140" y="2370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>
            <p:ph type="title"/>
          </p:nvPr>
        </p:nvSpPr>
        <p:spPr>
          <a:xfrm>
            <a:off x="2137775" y="600200"/>
            <a:ext cx="75972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7032006" y="0"/>
            <a:ext cx="5160040" cy="4518252"/>
          </a:xfrm>
          <a:custGeom>
            <a:rect b="b" l="l" r="r" t="t"/>
            <a:pathLst>
              <a:path extrusionOk="0" h="1024547" w="1170077">
                <a:moveTo>
                  <a:pt x="5170" y="80963"/>
                </a:moveTo>
                <a:cubicBezTo>
                  <a:pt x="-21500" y="235267"/>
                  <a:pt x="51842" y="422910"/>
                  <a:pt x="299492" y="426720"/>
                </a:cubicBezTo>
                <a:cubicBezTo>
                  <a:pt x="538570" y="430530"/>
                  <a:pt x="759550" y="508635"/>
                  <a:pt x="777647" y="800100"/>
                </a:cubicBezTo>
                <a:cubicBezTo>
                  <a:pt x="793840" y="1055370"/>
                  <a:pt x="1032917" y="1055370"/>
                  <a:pt x="1091020" y="982980"/>
                </a:cubicBezTo>
                <a:lnTo>
                  <a:pt x="1170077" y="890588"/>
                </a:lnTo>
                <a:lnTo>
                  <a:pt x="1170077" y="0"/>
                </a:lnTo>
                <a:lnTo>
                  <a:pt x="26125" y="0"/>
                </a:lnTo>
                <a:lnTo>
                  <a:pt x="5170" y="809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7225974" y="18300"/>
            <a:ext cx="4993910" cy="4188715"/>
          </a:xfrm>
          <a:custGeom>
            <a:rect b="b" l="l" r="r" t="t"/>
            <a:pathLst>
              <a:path extrusionOk="0" h="949822" w="1082104">
                <a:moveTo>
                  <a:pt x="29592" y="0"/>
                </a:moveTo>
                <a:lnTo>
                  <a:pt x="4827" y="80963"/>
                </a:lnTo>
                <a:cubicBezTo>
                  <a:pt x="-19938" y="222885"/>
                  <a:pt x="47689" y="365760"/>
                  <a:pt x="275337" y="369570"/>
                </a:cubicBezTo>
                <a:cubicBezTo>
                  <a:pt x="495364" y="373380"/>
                  <a:pt x="735394" y="475297"/>
                  <a:pt x="752539" y="742950"/>
                </a:cubicBezTo>
                <a:cubicBezTo>
                  <a:pt x="767779" y="978218"/>
                  <a:pt x="950659" y="978218"/>
                  <a:pt x="1003047" y="911543"/>
                </a:cubicBezTo>
                <a:lnTo>
                  <a:pt x="1082104" y="81057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1" y="0"/>
            <a:ext cx="4881872" cy="6857837"/>
          </a:xfrm>
          <a:custGeom>
            <a:rect b="b" l="l" r="r" t="t"/>
            <a:pathLst>
              <a:path extrusionOk="0" h="1050607" w="747893">
                <a:moveTo>
                  <a:pt x="659130" y="224790"/>
                </a:moveTo>
                <a:cubicBezTo>
                  <a:pt x="756314" y="198448"/>
                  <a:pt x="756523" y="116203"/>
                  <a:pt x="739140" y="0"/>
                </a:cubicBezTo>
                <a:lnTo>
                  <a:pt x="0" y="0"/>
                </a:lnTo>
                <a:lnTo>
                  <a:pt x="0" y="1050607"/>
                </a:lnTo>
                <a:lnTo>
                  <a:pt x="80963" y="1049655"/>
                </a:lnTo>
                <a:cubicBezTo>
                  <a:pt x="165735" y="1061085"/>
                  <a:pt x="132398" y="930593"/>
                  <a:pt x="191453" y="880110"/>
                </a:cubicBezTo>
                <a:cubicBezTo>
                  <a:pt x="264795" y="817245"/>
                  <a:pt x="401955" y="902970"/>
                  <a:pt x="543878" y="882015"/>
                </a:cubicBezTo>
                <a:cubicBezTo>
                  <a:pt x="622935" y="870585"/>
                  <a:pt x="620078" y="768668"/>
                  <a:pt x="555308" y="746760"/>
                </a:cubicBezTo>
                <a:cubicBezTo>
                  <a:pt x="490538" y="725805"/>
                  <a:pt x="459105" y="780097"/>
                  <a:pt x="420053" y="756285"/>
                </a:cubicBezTo>
                <a:cubicBezTo>
                  <a:pt x="388620" y="738188"/>
                  <a:pt x="458153" y="681990"/>
                  <a:pt x="421005" y="629603"/>
                </a:cubicBezTo>
                <a:cubicBezTo>
                  <a:pt x="371475" y="561022"/>
                  <a:pt x="291465" y="661988"/>
                  <a:pt x="220980" y="639128"/>
                </a:cubicBezTo>
                <a:cubicBezTo>
                  <a:pt x="126683" y="608647"/>
                  <a:pt x="80963" y="435292"/>
                  <a:pt x="240983" y="371475"/>
                </a:cubicBezTo>
                <a:cubicBezTo>
                  <a:pt x="285750" y="341947"/>
                  <a:pt x="190500" y="249555"/>
                  <a:pt x="293370" y="180022"/>
                </a:cubicBezTo>
                <a:cubicBezTo>
                  <a:pt x="396240" y="110490"/>
                  <a:pt x="532448" y="247650"/>
                  <a:pt x="659130" y="224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 flipH="1">
            <a:off x="144" y="3804725"/>
            <a:ext cx="8271281" cy="3068003"/>
          </a:xfrm>
          <a:custGeom>
            <a:rect b="b" l="l" r="r" t="t"/>
            <a:pathLst>
              <a:path extrusionOk="0" h="474189" w="1501140">
                <a:moveTo>
                  <a:pt x="1501140" y="237017"/>
                </a:moveTo>
                <a:cubicBezTo>
                  <a:pt x="1454150" y="161770"/>
                  <a:pt x="1381775" y="-39410"/>
                  <a:pt x="1260740" y="6821"/>
                </a:cubicBezTo>
                <a:cubicBezTo>
                  <a:pt x="1139705" y="53052"/>
                  <a:pt x="1166116" y="245006"/>
                  <a:pt x="1070610" y="262734"/>
                </a:cubicBezTo>
                <a:cubicBezTo>
                  <a:pt x="975104" y="280462"/>
                  <a:pt x="881062" y="94142"/>
                  <a:pt x="687705" y="113192"/>
                </a:cubicBezTo>
                <a:cubicBezTo>
                  <a:pt x="504825" y="131289"/>
                  <a:pt x="497205" y="276069"/>
                  <a:pt x="420053" y="293214"/>
                </a:cubicBezTo>
                <a:cubicBezTo>
                  <a:pt x="343853" y="309407"/>
                  <a:pt x="185738" y="210347"/>
                  <a:pt x="118110" y="256067"/>
                </a:cubicBezTo>
                <a:cubicBezTo>
                  <a:pt x="49530" y="301787"/>
                  <a:pt x="40005" y="359889"/>
                  <a:pt x="22860" y="393227"/>
                </a:cubicBezTo>
                <a:lnTo>
                  <a:pt x="0" y="474189"/>
                </a:lnTo>
                <a:lnTo>
                  <a:pt x="1501140" y="474189"/>
                </a:lnTo>
                <a:lnTo>
                  <a:pt x="1501140" y="2370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/>
          <p:nvPr/>
        </p:nvSpPr>
        <p:spPr>
          <a:xfrm flipH="1">
            <a:off x="-850" y="4164904"/>
            <a:ext cx="7973637" cy="2641397"/>
          </a:xfrm>
          <a:custGeom>
            <a:rect b="b" l="l" r="r" t="t"/>
            <a:pathLst>
              <a:path extrusionOk="0" h="408253" w="1447121">
                <a:moveTo>
                  <a:pt x="1447121" y="198760"/>
                </a:moveTo>
                <a:cubicBezTo>
                  <a:pt x="1363618" y="137483"/>
                  <a:pt x="1321656" y="-54523"/>
                  <a:pt x="1196613" y="14928"/>
                </a:cubicBezTo>
                <a:cubicBezTo>
                  <a:pt x="1116459" y="59447"/>
                  <a:pt x="1180421" y="206380"/>
                  <a:pt x="1034688" y="254005"/>
                </a:cubicBezTo>
                <a:cubicBezTo>
                  <a:pt x="888956" y="301630"/>
                  <a:pt x="792753" y="112083"/>
                  <a:pt x="630828" y="128275"/>
                </a:cubicBezTo>
                <a:cubicBezTo>
                  <a:pt x="476523" y="143515"/>
                  <a:pt x="511176" y="232107"/>
                  <a:pt x="406038" y="278770"/>
                </a:cubicBezTo>
                <a:cubicBezTo>
                  <a:pt x="300900" y="325433"/>
                  <a:pt x="57982" y="105204"/>
                  <a:pt x="0" y="408253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flipH="1">
            <a:off x="-1160" y="4538411"/>
            <a:ext cx="7345237" cy="2319970"/>
            <a:chOff x="0" y="4538411"/>
            <a:chExt cx="7345237" cy="2319970"/>
          </a:xfrm>
        </p:grpSpPr>
        <p:sp>
          <p:nvSpPr>
            <p:cNvPr id="83" name="Google Shape;83;p8"/>
            <p:cNvSpPr/>
            <p:nvPr/>
          </p:nvSpPr>
          <p:spPr>
            <a:xfrm>
              <a:off x="0" y="4538411"/>
              <a:ext cx="7344327" cy="2319970"/>
            </a:xfrm>
            <a:custGeom>
              <a:rect b="b" l="l" r="r" t="t"/>
              <a:pathLst>
                <a:path extrusionOk="0" h="474189" w="1501140">
                  <a:moveTo>
                    <a:pt x="1501140" y="237017"/>
                  </a:moveTo>
                  <a:cubicBezTo>
                    <a:pt x="1454150" y="161770"/>
                    <a:pt x="1381775" y="-39410"/>
                    <a:pt x="1260740" y="6821"/>
                  </a:cubicBezTo>
                  <a:cubicBezTo>
                    <a:pt x="1139705" y="53052"/>
                    <a:pt x="1166116" y="245006"/>
                    <a:pt x="1070610" y="262734"/>
                  </a:cubicBezTo>
                  <a:cubicBezTo>
                    <a:pt x="975104" y="280462"/>
                    <a:pt x="881062" y="94142"/>
                    <a:pt x="687705" y="113192"/>
                  </a:cubicBezTo>
                  <a:cubicBezTo>
                    <a:pt x="504825" y="131289"/>
                    <a:pt x="497205" y="276069"/>
                    <a:pt x="420053" y="293214"/>
                  </a:cubicBezTo>
                  <a:cubicBezTo>
                    <a:pt x="343853" y="309407"/>
                    <a:pt x="185738" y="210347"/>
                    <a:pt x="118110" y="256067"/>
                  </a:cubicBezTo>
                  <a:cubicBezTo>
                    <a:pt x="49530" y="301787"/>
                    <a:pt x="40005" y="359889"/>
                    <a:pt x="22860" y="393227"/>
                  </a:cubicBezTo>
                  <a:lnTo>
                    <a:pt x="0" y="474189"/>
                  </a:lnTo>
                  <a:lnTo>
                    <a:pt x="1501140" y="474189"/>
                  </a:lnTo>
                  <a:lnTo>
                    <a:pt x="1501140" y="237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65198" y="4810681"/>
              <a:ext cx="7080039" cy="1997378"/>
            </a:xfrm>
            <a:custGeom>
              <a:rect b="b" l="l" r="r" t="t"/>
              <a:pathLst>
                <a:path extrusionOk="0" h="408253" w="1447121">
                  <a:moveTo>
                    <a:pt x="1447121" y="198760"/>
                  </a:moveTo>
                  <a:cubicBezTo>
                    <a:pt x="1363618" y="137483"/>
                    <a:pt x="1321656" y="-54523"/>
                    <a:pt x="1196613" y="14928"/>
                  </a:cubicBezTo>
                  <a:cubicBezTo>
                    <a:pt x="1116459" y="59447"/>
                    <a:pt x="1180421" y="206380"/>
                    <a:pt x="1034688" y="254005"/>
                  </a:cubicBezTo>
                  <a:cubicBezTo>
                    <a:pt x="888956" y="301630"/>
                    <a:pt x="792753" y="112083"/>
                    <a:pt x="630828" y="128275"/>
                  </a:cubicBezTo>
                  <a:cubicBezTo>
                    <a:pt x="476523" y="143515"/>
                    <a:pt x="511176" y="232107"/>
                    <a:pt x="406038" y="278770"/>
                  </a:cubicBezTo>
                  <a:cubicBezTo>
                    <a:pt x="300900" y="325433"/>
                    <a:pt x="57982" y="105204"/>
                    <a:pt x="0" y="408253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8"/>
          <p:cNvGrpSpPr/>
          <p:nvPr/>
        </p:nvGrpSpPr>
        <p:grpSpPr>
          <a:xfrm flipH="1" rot="10800000">
            <a:off x="4846765" y="11"/>
            <a:ext cx="7345237" cy="2319970"/>
            <a:chOff x="0" y="4538411"/>
            <a:chExt cx="7345237" cy="2319970"/>
          </a:xfrm>
        </p:grpSpPr>
        <p:sp>
          <p:nvSpPr>
            <p:cNvPr id="86" name="Google Shape;86;p8"/>
            <p:cNvSpPr/>
            <p:nvPr/>
          </p:nvSpPr>
          <p:spPr>
            <a:xfrm>
              <a:off x="0" y="4538411"/>
              <a:ext cx="7344327" cy="2319970"/>
            </a:xfrm>
            <a:custGeom>
              <a:rect b="b" l="l" r="r" t="t"/>
              <a:pathLst>
                <a:path extrusionOk="0" h="474189" w="1501140">
                  <a:moveTo>
                    <a:pt x="1501140" y="237017"/>
                  </a:moveTo>
                  <a:cubicBezTo>
                    <a:pt x="1454150" y="161770"/>
                    <a:pt x="1381775" y="-39410"/>
                    <a:pt x="1260740" y="6821"/>
                  </a:cubicBezTo>
                  <a:cubicBezTo>
                    <a:pt x="1139705" y="53052"/>
                    <a:pt x="1166116" y="245006"/>
                    <a:pt x="1070610" y="262734"/>
                  </a:cubicBezTo>
                  <a:cubicBezTo>
                    <a:pt x="975104" y="280462"/>
                    <a:pt x="881062" y="94142"/>
                    <a:pt x="687705" y="113192"/>
                  </a:cubicBezTo>
                  <a:cubicBezTo>
                    <a:pt x="504825" y="131289"/>
                    <a:pt x="497205" y="276069"/>
                    <a:pt x="420053" y="293214"/>
                  </a:cubicBezTo>
                  <a:cubicBezTo>
                    <a:pt x="343853" y="309407"/>
                    <a:pt x="185738" y="210347"/>
                    <a:pt x="118110" y="256067"/>
                  </a:cubicBezTo>
                  <a:cubicBezTo>
                    <a:pt x="49530" y="301787"/>
                    <a:pt x="40005" y="359889"/>
                    <a:pt x="22860" y="393227"/>
                  </a:cubicBezTo>
                  <a:lnTo>
                    <a:pt x="0" y="474189"/>
                  </a:lnTo>
                  <a:lnTo>
                    <a:pt x="1501140" y="474189"/>
                  </a:lnTo>
                  <a:lnTo>
                    <a:pt x="1501140" y="2370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65198" y="4810681"/>
              <a:ext cx="7080039" cy="1997378"/>
            </a:xfrm>
            <a:custGeom>
              <a:rect b="b" l="l" r="r" t="t"/>
              <a:pathLst>
                <a:path extrusionOk="0" h="408253" w="1447121">
                  <a:moveTo>
                    <a:pt x="1447121" y="198760"/>
                  </a:moveTo>
                  <a:cubicBezTo>
                    <a:pt x="1363618" y="137483"/>
                    <a:pt x="1321656" y="-54523"/>
                    <a:pt x="1196613" y="14928"/>
                  </a:cubicBezTo>
                  <a:cubicBezTo>
                    <a:pt x="1116459" y="59447"/>
                    <a:pt x="1180421" y="206380"/>
                    <a:pt x="1034688" y="254005"/>
                  </a:cubicBezTo>
                  <a:cubicBezTo>
                    <a:pt x="888956" y="301630"/>
                    <a:pt x="792753" y="112083"/>
                    <a:pt x="630828" y="128275"/>
                  </a:cubicBezTo>
                  <a:cubicBezTo>
                    <a:pt x="476523" y="143515"/>
                    <a:pt x="511176" y="232107"/>
                    <a:pt x="406038" y="278770"/>
                  </a:cubicBezTo>
                  <a:cubicBezTo>
                    <a:pt x="300900" y="325433"/>
                    <a:pt x="57982" y="105204"/>
                    <a:pt x="0" y="408253"/>
                  </a:cubicBezTo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9"/>
          <p:cNvSpPr txBox="1"/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>
            <a:off x="8245355" y="0"/>
            <a:ext cx="3960096" cy="3225456"/>
          </a:xfrm>
          <a:custGeom>
            <a:rect b="b" l="l" r="r" t="t"/>
            <a:pathLst>
              <a:path extrusionOk="0" h="839416" w="1030604">
                <a:moveTo>
                  <a:pt x="331470" y="780098"/>
                </a:moveTo>
                <a:cubicBezTo>
                  <a:pt x="398145" y="694373"/>
                  <a:pt x="261938" y="374333"/>
                  <a:pt x="354330" y="317183"/>
                </a:cubicBezTo>
                <a:cubicBezTo>
                  <a:pt x="446723" y="260033"/>
                  <a:pt x="509588" y="392430"/>
                  <a:pt x="598170" y="359093"/>
                </a:cubicBezTo>
                <a:cubicBezTo>
                  <a:pt x="686753" y="324803"/>
                  <a:pt x="643890" y="256223"/>
                  <a:pt x="721043" y="205740"/>
                </a:cubicBezTo>
                <a:cubicBezTo>
                  <a:pt x="798195" y="154305"/>
                  <a:pt x="1017270" y="241935"/>
                  <a:pt x="1030605" y="81915"/>
                </a:cubicBezTo>
                <a:lnTo>
                  <a:pt x="1030605" y="0"/>
                </a:lnTo>
                <a:lnTo>
                  <a:pt x="0" y="0"/>
                </a:lnTo>
                <a:lnTo>
                  <a:pt x="0" y="755333"/>
                </a:lnTo>
                <a:lnTo>
                  <a:pt x="80963" y="808673"/>
                </a:lnTo>
                <a:cubicBezTo>
                  <a:pt x="145733" y="842963"/>
                  <a:pt x="263843" y="865823"/>
                  <a:pt x="331470" y="7800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 flipH="1">
            <a:off x="8106258" y="10034"/>
            <a:ext cx="2823277" cy="2467358"/>
          </a:xfrm>
          <a:custGeom>
            <a:rect b="b" l="l" r="r" t="t"/>
            <a:pathLst>
              <a:path extrusionOk="0" h="642123" w="734750">
                <a:moveTo>
                  <a:pt x="0" y="642123"/>
                </a:moveTo>
                <a:cubicBezTo>
                  <a:pt x="66675" y="556398"/>
                  <a:pt x="-31432" y="400188"/>
                  <a:pt x="37148" y="350658"/>
                </a:cubicBezTo>
                <a:cubicBezTo>
                  <a:pt x="103823" y="303985"/>
                  <a:pt x="180975" y="436383"/>
                  <a:pt x="288608" y="384948"/>
                </a:cubicBezTo>
                <a:cubicBezTo>
                  <a:pt x="363855" y="348753"/>
                  <a:pt x="341948" y="263028"/>
                  <a:pt x="404813" y="223975"/>
                </a:cubicBezTo>
                <a:cubicBezTo>
                  <a:pt x="482917" y="174445"/>
                  <a:pt x="749509" y="308191"/>
                  <a:pt x="734110" y="0"/>
                </a:cubicBezTo>
              </a:path>
            </a:pathLst>
          </a:custGeom>
          <a:noFill/>
          <a:ln cap="flat" cmpd="sng" w="25400">
            <a:solidFill>
              <a:schemeClr val="accent3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 flipH="1">
            <a:off x="10129" y="4186899"/>
            <a:ext cx="3427397" cy="2675303"/>
          </a:xfrm>
          <a:custGeom>
            <a:rect b="b" l="l" r="r" t="t"/>
            <a:pathLst>
              <a:path extrusionOk="0" h="948689" w="1215389">
                <a:moveTo>
                  <a:pt x="1053465" y="111442"/>
                </a:moveTo>
                <a:cubicBezTo>
                  <a:pt x="963930" y="208598"/>
                  <a:pt x="1043940" y="425767"/>
                  <a:pt x="980123" y="507682"/>
                </a:cubicBezTo>
                <a:cubicBezTo>
                  <a:pt x="916305" y="589598"/>
                  <a:pt x="799148" y="502920"/>
                  <a:pt x="689610" y="565785"/>
                </a:cubicBezTo>
                <a:cubicBezTo>
                  <a:pt x="574357" y="631507"/>
                  <a:pt x="608648" y="726757"/>
                  <a:pt x="521018" y="750570"/>
                </a:cubicBezTo>
                <a:cubicBezTo>
                  <a:pt x="424815" y="776287"/>
                  <a:pt x="57150" y="649605"/>
                  <a:pt x="19050" y="866775"/>
                </a:cubicBezTo>
                <a:cubicBezTo>
                  <a:pt x="19050" y="866775"/>
                  <a:pt x="19050" y="867728"/>
                  <a:pt x="19050" y="867728"/>
                </a:cubicBezTo>
                <a:lnTo>
                  <a:pt x="0" y="948690"/>
                </a:lnTo>
                <a:lnTo>
                  <a:pt x="1215390" y="948690"/>
                </a:lnTo>
                <a:lnTo>
                  <a:pt x="1215390" y="0"/>
                </a:lnTo>
                <a:cubicBezTo>
                  <a:pt x="1214437" y="0"/>
                  <a:pt x="1074420" y="85725"/>
                  <a:pt x="1053465" y="111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flipH="1">
            <a:off x="1460" y="4346377"/>
            <a:ext cx="3277765" cy="2525476"/>
          </a:xfrm>
          <a:custGeom>
            <a:rect b="b" l="l" r="r" t="t"/>
            <a:pathLst>
              <a:path extrusionOk="0" h="895559" w="1162328">
                <a:moveTo>
                  <a:pt x="1162328" y="0"/>
                </a:moveTo>
                <a:cubicBezTo>
                  <a:pt x="898328" y="101979"/>
                  <a:pt x="1061457" y="393896"/>
                  <a:pt x="975179" y="483534"/>
                </a:cubicBezTo>
                <a:cubicBezTo>
                  <a:pt x="888901" y="573172"/>
                  <a:pt x="759914" y="476866"/>
                  <a:pt x="644661" y="537826"/>
                </a:cubicBezTo>
                <a:cubicBezTo>
                  <a:pt x="550363" y="587356"/>
                  <a:pt x="609229" y="663942"/>
                  <a:pt x="501786" y="723564"/>
                </a:cubicBezTo>
                <a:cubicBezTo>
                  <a:pt x="394343" y="783186"/>
                  <a:pt x="42002" y="617737"/>
                  <a:pt x="0" y="895559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2" name="Google Shape;102;p10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3" name="Google Shape;103;p10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>
            <a:off x="9866247" y="0"/>
            <a:ext cx="2325454" cy="3239972"/>
          </a:xfrm>
          <a:custGeom>
            <a:rect b="b" l="l" r="r" t="t"/>
            <a:pathLst>
              <a:path extrusionOk="0" h="997682" w="716075">
                <a:moveTo>
                  <a:pt x="64566" y="262890"/>
                </a:moveTo>
                <a:cubicBezTo>
                  <a:pt x="176961" y="337185"/>
                  <a:pt x="377938" y="315278"/>
                  <a:pt x="381748" y="488633"/>
                </a:cubicBezTo>
                <a:cubicBezTo>
                  <a:pt x="383653" y="573405"/>
                  <a:pt x="284593" y="630555"/>
                  <a:pt x="308406" y="775335"/>
                </a:cubicBezTo>
                <a:cubicBezTo>
                  <a:pt x="332218" y="922020"/>
                  <a:pt x="533196" y="1022033"/>
                  <a:pt x="635113" y="992505"/>
                </a:cubicBezTo>
                <a:lnTo>
                  <a:pt x="716076" y="982980"/>
                </a:lnTo>
                <a:lnTo>
                  <a:pt x="716076" y="0"/>
                </a:lnTo>
                <a:lnTo>
                  <a:pt x="9321" y="0"/>
                </a:lnTo>
                <a:cubicBezTo>
                  <a:pt x="9321" y="0"/>
                  <a:pt x="-33542" y="160973"/>
                  <a:pt x="64566" y="2628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9886391" y="8634"/>
            <a:ext cx="2294730" cy="3069447"/>
          </a:xfrm>
          <a:custGeom>
            <a:rect b="b" l="l" r="r" t="t"/>
            <a:pathLst>
              <a:path extrusionOk="0" h="914206" w="693796">
                <a:moveTo>
                  <a:pt x="0" y="914206"/>
                </a:moveTo>
                <a:cubicBezTo>
                  <a:pt x="204218" y="913712"/>
                  <a:pt x="288351" y="880865"/>
                  <a:pt x="325544" y="757143"/>
                </a:cubicBezTo>
                <a:cubicBezTo>
                  <a:pt x="362737" y="633421"/>
                  <a:pt x="228995" y="514968"/>
                  <a:pt x="236475" y="434120"/>
                </a:cubicBezTo>
                <a:cubicBezTo>
                  <a:pt x="243955" y="353272"/>
                  <a:pt x="265489" y="319274"/>
                  <a:pt x="370427" y="272053"/>
                </a:cubicBezTo>
                <a:cubicBezTo>
                  <a:pt x="475365" y="224832"/>
                  <a:pt x="708468" y="308191"/>
                  <a:pt x="693069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 flipH="1" rot="-5400000">
            <a:off x="457272" y="4075275"/>
            <a:ext cx="2325454" cy="3239972"/>
          </a:xfrm>
          <a:custGeom>
            <a:rect b="b" l="l" r="r" t="t"/>
            <a:pathLst>
              <a:path extrusionOk="0" h="997682" w="716075">
                <a:moveTo>
                  <a:pt x="64566" y="262890"/>
                </a:moveTo>
                <a:cubicBezTo>
                  <a:pt x="176961" y="337185"/>
                  <a:pt x="377938" y="315278"/>
                  <a:pt x="381748" y="488633"/>
                </a:cubicBezTo>
                <a:cubicBezTo>
                  <a:pt x="383653" y="573405"/>
                  <a:pt x="284593" y="630555"/>
                  <a:pt x="308406" y="775335"/>
                </a:cubicBezTo>
                <a:cubicBezTo>
                  <a:pt x="332218" y="922020"/>
                  <a:pt x="533196" y="1022033"/>
                  <a:pt x="635113" y="992505"/>
                </a:cubicBezTo>
                <a:lnTo>
                  <a:pt x="716076" y="982980"/>
                </a:lnTo>
                <a:lnTo>
                  <a:pt x="716076" y="0"/>
                </a:lnTo>
                <a:lnTo>
                  <a:pt x="9321" y="0"/>
                </a:lnTo>
                <a:cubicBezTo>
                  <a:pt x="9321" y="0"/>
                  <a:pt x="-33542" y="160973"/>
                  <a:pt x="64566" y="2628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 rot="-5400000">
            <a:off x="396004" y="4165321"/>
            <a:ext cx="2294730" cy="3069447"/>
          </a:xfrm>
          <a:custGeom>
            <a:rect b="b" l="l" r="r" t="t"/>
            <a:pathLst>
              <a:path extrusionOk="0" h="914206" w="693796">
                <a:moveTo>
                  <a:pt x="0" y="914206"/>
                </a:moveTo>
                <a:cubicBezTo>
                  <a:pt x="204218" y="913712"/>
                  <a:pt x="288351" y="880865"/>
                  <a:pt x="325544" y="757143"/>
                </a:cubicBezTo>
                <a:cubicBezTo>
                  <a:pt x="362737" y="633421"/>
                  <a:pt x="228995" y="514968"/>
                  <a:pt x="236475" y="434120"/>
                </a:cubicBezTo>
                <a:cubicBezTo>
                  <a:pt x="243955" y="353272"/>
                  <a:pt x="265489" y="319274"/>
                  <a:pt x="370427" y="272053"/>
                </a:cubicBezTo>
                <a:cubicBezTo>
                  <a:pt x="475365" y="224832"/>
                  <a:pt x="708468" y="308191"/>
                  <a:pt x="693069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hiana"/>
              <a:buNone/>
              <a:defRPr b="1" sz="72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mpt"/>
              <a:buChar char="●"/>
              <a:defRPr sz="21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indent="-3302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○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indent="-3302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■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indent="-3302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●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indent="-3302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○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indent="-3302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■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indent="-3302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●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indent="-3302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Char char="○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indent="-3302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Prompt"/>
              <a:buChar char="■"/>
              <a:defRPr sz="16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s://unsplash.com/@thisisengineering?utm_source=unsplash&amp;utm_medium=referral&amp;utm_content=creditCopyText" TargetMode="External"/><Relationship Id="rId5" Type="http://schemas.openxmlformats.org/officeDocument/2006/relationships/hyperlink" Target="https://unsplash.com/s/photos/teacher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unsplash.com/@thisisengineering?utm_source=unsplash&amp;utm_medium=referral&amp;utm_content=creditCopyText" TargetMode="External"/><Relationship Id="rId5" Type="http://schemas.openxmlformats.org/officeDocument/2006/relationships/hyperlink" Target="https://unsplash.com/photos/DbLlKd8u2Rw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unsplash.com/@thisisengineering?utm_source=unsplash&amp;utm_medium=referral&amp;utm_content=creditCopyText" TargetMode="External"/><Relationship Id="rId5" Type="http://schemas.openxmlformats.org/officeDocument/2006/relationships/hyperlink" Target="https://unsplash.com/s/photos/teacher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lidesmania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ctrTitle"/>
          </p:nvPr>
        </p:nvSpPr>
        <p:spPr>
          <a:xfrm>
            <a:off x="2603550" y="1649950"/>
            <a:ext cx="66366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Here goes your presentation title</a:t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55525" y="1454938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Add images.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1404475" y="2707575"/>
            <a:ext cx="4315800" cy="180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grpSp>
        <p:nvGrpSpPr>
          <p:cNvPr id="205" name="Google Shape;205;p23"/>
          <p:cNvGrpSpPr/>
          <p:nvPr/>
        </p:nvGrpSpPr>
        <p:grpSpPr>
          <a:xfrm>
            <a:off x="5946600" y="1356875"/>
            <a:ext cx="5737400" cy="4529950"/>
            <a:chOff x="5946600" y="1356875"/>
            <a:chExt cx="5737400" cy="4529950"/>
          </a:xfrm>
        </p:grpSpPr>
        <p:pic>
          <p:nvPicPr>
            <p:cNvPr id="206" name="Google Shape;206;p23"/>
            <p:cNvPicPr preferRelativeResize="0"/>
            <p:nvPr/>
          </p:nvPicPr>
          <p:blipFill rotWithShape="1">
            <a:blip r:embed="rId3">
              <a:alphaModFix/>
            </a:blip>
            <a:srcRect b="0" l="15519" r="0" t="0"/>
            <a:stretch/>
          </p:blipFill>
          <p:spPr>
            <a:xfrm>
              <a:off x="5946600" y="1356875"/>
              <a:ext cx="5737400" cy="452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3"/>
            <p:cNvSpPr txBox="1"/>
            <p:nvPr/>
          </p:nvSpPr>
          <p:spPr>
            <a:xfrm>
              <a:off x="7276400" y="5588025"/>
              <a:ext cx="44076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ThisisEngineering RAEng</a:t>
              </a:r>
              <a:r>
                <a:rPr lang="en" sz="105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6697200" y="5050100"/>
            <a:ext cx="5494800" cy="1959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Use images as backgrounds.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0" y="0"/>
            <a:ext cx="30000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ThisisEngineering RAEng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map title.</a:t>
            </a:r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1284987" y="1831721"/>
            <a:ext cx="9214097" cy="4563220"/>
            <a:chOff x="275475" y="1342375"/>
            <a:chExt cx="7012250" cy="3021400"/>
          </a:xfrm>
        </p:grpSpPr>
        <p:sp>
          <p:nvSpPr>
            <p:cNvPr id="220" name="Google Shape;220;p25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5"/>
          <p:cNvSpPr txBox="1"/>
          <p:nvPr>
            <p:ph idx="1" type="subTitle"/>
          </p:nvPr>
        </p:nvSpPr>
        <p:spPr>
          <a:xfrm>
            <a:off x="309325" y="3629175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432" name="Google Shape;432;p25"/>
          <p:cNvSpPr txBox="1"/>
          <p:nvPr>
            <p:ph idx="1" type="subTitle"/>
          </p:nvPr>
        </p:nvSpPr>
        <p:spPr>
          <a:xfrm>
            <a:off x="9487650" y="2626250"/>
            <a:ext cx="1622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  <p:grpSp>
        <p:nvGrpSpPr>
          <p:cNvPr id="433" name="Google Shape;433;p25"/>
          <p:cNvGrpSpPr/>
          <p:nvPr/>
        </p:nvGrpSpPr>
        <p:grpSpPr>
          <a:xfrm rot="-5400000">
            <a:off x="8959477" y="396666"/>
            <a:ext cx="3629182" cy="2835855"/>
            <a:chOff x="6736596" y="2799912"/>
            <a:chExt cx="5355146" cy="4184529"/>
          </a:xfrm>
        </p:grpSpPr>
        <p:sp>
          <p:nvSpPr>
            <p:cNvPr id="434" name="Google Shape;434;p25"/>
            <p:cNvSpPr/>
            <p:nvPr/>
          </p:nvSpPr>
          <p:spPr>
            <a:xfrm>
              <a:off x="6736596" y="2799912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6983310" y="3048459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6"/>
          <p:cNvSpPr txBox="1"/>
          <p:nvPr>
            <p:ph idx="1" type="body"/>
          </p:nvPr>
        </p:nvSpPr>
        <p:spPr>
          <a:xfrm>
            <a:off x="408738" y="33364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1" name="Google Shape;441;p26"/>
          <p:cNvSpPr txBox="1"/>
          <p:nvPr>
            <p:ph idx="2" type="subTitle"/>
          </p:nvPr>
        </p:nvSpPr>
        <p:spPr>
          <a:xfrm>
            <a:off x="408738" y="26139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2005	</a:t>
            </a:r>
            <a:endParaRPr sz="8000">
              <a:solidFill>
                <a:schemeClr val="accent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42" name="Google Shape;442;p26"/>
          <p:cNvSpPr txBox="1"/>
          <p:nvPr>
            <p:ph idx="3" type="body"/>
          </p:nvPr>
        </p:nvSpPr>
        <p:spPr>
          <a:xfrm>
            <a:off x="2727301" y="33364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3" name="Google Shape;443;p26"/>
          <p:cNvSpPr txBox="1"/>
          <p:nvPr>
            <p:ph idx="4" type="subTitle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8000">
                <a:solidFill>
                  <a:schemeClr val="accent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2010</a:t>
            </a:r>
            <a:endParaRPr sz="8000">
              <a:solidFill>
                <a:schemeClr val="accent2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44" name="Google Shape;444;p26"/>
          <p:cNvSpPr txBox="1"/>
          <p:nvPr>
            <p:ph idx="5" type="body"/>
          </p:nvPr>
        </p:nvSpPr>
        <p:spPr>
          <a:xfrm>
            <a:off x="5045864" y="33364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5" name="Google Shape;445;p26"/>
          <p:cNvSpPr txBox="1"/>
          <p:nvPr>
            <p:ph idx="6" type="subTitle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8000">
                <a:solidFill>
                  <a:schemeClr val="accent3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2015</a:t>
            </a:r>
            <a:endParaRPr sz="8000">
              <a:solidFill>
                <a:schemeClr val="accent3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46" name="Google Shape;446;p26"/>
          <p:cNvSpPr txBox="1"/>
          <p:nvPr>
            <p:ph idx="7" type="body"/>
          </p:nvPr>
        </p:nvSpPr>
        <p:spPr>
          <a:xfrm>
            <a:off x="7364428" y="33364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7" name="Google Shape;447;p26"/>
          <p:cNvSpPr txBox="1"/>
          <p:nvPr>
            <p:ph idx="8" type="subTitle"/>
          </p:nvPr>
        </p:nvSpPr>
        <p:spPr>
          <a:xfrm>
            <a:off x="7364428" y="26139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8000">
                <a:solidFill>
                  <a:schemeClr val="accent4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2020</a:t>
            </a:r>
            <a:endParaRPr sz="8000">
              <a:solidFill>
                <a:schemeClr val="accent4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48" name="Google Shape;448;p26"/>
          <p:cNvSpPr txBox="1"/>
          <p:nvPr>
            <p:ph idx="9" type="body"/>
          </p:nvPr>
        </p:nvSpPr>
        <p:spPr>
          <a:xfrm>
            <a:off x="9682991" y="33364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9" name="Google Shape;449;p26"/>
          <p:cNvSpPr txBox="1"/>
          <p:nvPr>
            <p:ph idx="13" type="subTitle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8000">
                <a:solidFill>
                  <a:schemeClr val="accent5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2025</a:t>
            </a:r>
            <a:endParaRPr sz="8000">
              <a:solidFill>
                <a:schemeClr val="accent5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50" name="Google Shape;450;p26"/>
          <p:cNvSpPr txBox="1"/>
          <p:nvPr>
            <p:ph type="title"/>
          </p:nvPr>
        </p:nvSpPr>
        <p:spPr>
          <a:xfrm>
            <a:off x="415650" y="678553"/>
            <a:ext cx="11360700" cy="100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Here goes your timeline or process.</a:t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 txBox="1"/>
          <p:nvPr>
            <p:ph type="title"/>
          </p:nvPr>
        </p:nvSpPr>
        <p:spPr>
          <a:xfrm>
            <a:off x="2207075" y="406675"/>
            <a:ext cx="737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Add infographics.</a:t>
            </a:r>
            <a:endParaRPr sz="7200"/>
          </a:p>
        </p:txBody>
      </p:sp>
      <p:sp>
        <p:nvSpPr>
          <p:cNvPr id="456" name="Google Shape;456;p27"/>
          <p:cNvSpPr txBox="1"/>
          <p:nvPr>
            <p:ph idx="1" type="subTitle"/>
          </p:nvPr>
        </p:nvSpPr>
        <p:spPr>
          <a:xfrm>
            <a:off x="2234475" y="3433300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You can create your own infographics using shapes and icons.</a:t>
            </a:r>
            <a:endParaRPr sz="1400"/>
          </a:p>
        </p:txBody>
      </p:sp>
      <p:grpSp>
        <p:nvGrpSpPr>
          <p:cNvPr id="457" name="Google Shape;457;p27"/>
          <p:cNvGrpSpPr/>
          <p:nvPr/>
        </p:nvGrpSpPr>
        <p:grpSpPr>
          <a:xfrm>
            <a:off x="3710363" y="2163173"/>
            <a:ext cx="437683" cy="918406"/>
            <a:chOff x="4880775" y="1837550"/>
            <a:chExt cx="146775" cy="299350"/>
          </a:xfrm>
        </p:grpSpPr>
        <p:sp>
          <p:nvSpPr>
            <p:cNvPr id="458" name="Google Shape;458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7"/>
          <p:cNvGrpSpPr/>
          <p:nvPr/>
        </p:nvGrpSpPr>
        <p:grpSpPr>
          <a:xfrm>
            <a:off x="4201046" y="2157024"/>
            <a:ext cx="437683" cy="918406"/>
            <a:chOff x="4880775" y="1837550"/>
            <a:chExt cx="146775" cy="299350"/>
          </a:xfrm>
        </p:grpSpPr>
        <p:sp>
          <p:nvSpPr>
            <p:cNvPr id="461" name="Google Shape;461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7"/>
          <p:cNvGrpSpPr/>
          <p:nvPr/>
        </p:nvGrpSpPr>
        <p:grpSpPr>
          <a:xfrm>
            <a:off x="4673994" y="2141077"/>
            <a:ext cx="437683" cy="918406"/>
            <a:chOff x="4880775" y="1837550"/>
            <a:chExt cx="146775" cy="299350"/>
          </a:xfrm>
        </p:grpSpPr>
        <p:sp>
          <p:nvSpPr>
            <p:cNvPr id="464" name="Google Shape;464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5164676" y="2134929"/>
            <a:ext cx="437683" cy="918406"/>
            <a:chOff x="4880775" y="1837550"/>
            <a:chExt cx="146775" cy="299350"/>
          </a:xfrm>
        </p:grpSpPr>
        <p:sp>
          <p:nvSpPr>
            <p:cNvPr id="467" name="Google Shape;467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27"/>
          <p:cNvGrpSpPr/>
          <p:nvPr/>
        </p:nvGrpSpPr>
        <p:grpSpPr>
          <a:xfrm>
            <a:off x="5631713" y="2153374"/>
            <a:ext cx="437683" cy="918406"/>
            <a:chOff x="4880775" y="1837550"/>
            <a:chExt cx="146775" cy="299350"/>
          </a:xfrm>
        </p:grpSpPr>
        <p:sp>
          <p:nvSpPr>
            <p:cNvPr id="470" name="Google Shape;470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7"/>
          <p:cNvGrpSpPr/>
          <p:nvPr/>
        </p:nvGrpSpPr>
        <p:grpSpPr>
          <a:xfrm>
            <a:off x="6122395" y="2147225"/>
            <a:ext cx="437683" cy="918406"/>
            <a:chOff x="4880775" y="1837550"/>
            <a:chExt cx="146775" cy="299350"/>
          </a:xfrm>
        </p:grpSpPr>
        <p:sp>
          <p:nvSpPr>
            <p:cNvPr id="473" name="Google Shape;473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7"/>
          <p:cNvGrpSpPr/>
          <p:nvPr/>
        </p:nvGrpSpPr>
        <p:grpSpPr>
          <a:xfrm>
            <a:off x="6595343" y="2131278"/>
            <a:ext cx="437683" cy="918406"/>
            <a:chOff x="4880775" y="1837550"/>
            <a:chExt cx="146775" cy="299350"/>
          </a:xfrm>
        </p:grpSpPr>
        <p:sp>
          <p:nvSpPr>
            <p:cNvPr id="476" name="Google Shape;476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7086025" y="2125130"/>
            <a:ext cx="437683" cy="918406"/>
            <a:chOff x="4880775" y="1837550"/>
            <a:chExt cx="146775" cy="299350"/>
          </a:xfrm>
        </p:grpSpPr>
        <p:sp>
          <p:nvSpPr>
            <p:cNvPr id="479" name="Google Shape;479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7"/>
          <p:cNvGrpSpPr/>
          <p:nvPr/>
        </p:nvGrpSpPr>
        <p:grpSpPr>
          <a:xfrm>
            <a:off x="7593549" y="2141077"/>
            <a:ext cx="437683" cy="918406"/>
            <a:chOff x="4880775" y="1837550"/>
            <a:chExt cx="146775" cy="299350"/>
          </a:xfrm>
        </p:grpSpPr>
        <p:sp>
          <p:nvSpPr>
            <p:cNvPr id="482" name="Google Shape;482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27"/>
          <p:cNvGrpSpPr/>
          <p:nvPr/>
        </p:nvGrpSpPr>
        <p:grpSpPr>
          <a:xfrm>
            <a:off x="8084231" y="2134929"/>
            <a:ext cx="437683" cy="918406"/>
            <a:chOff x="4880775" y="1837550"/>
            <a:chExt cx="146775" cy="299350"/>
          </a:xfrm>
        </p:grpSpPr>
        <p:sp>
          <p:nvSpPr>
            <p:cNvPr id="485" name="Google Shape;485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27"/>
          <p:cNvGrpSpPr/>
          <p:nvPr/>
        </p:nvGrpSpPr>
        <p:grpSpPr>
          <a:xfrm>
            <a:off x="3720444" y="4520211"/>
            <a:ext cx="437683" cy="918406"/>
            <a:chOff x="4880775" y="1837550"/>
            <a:chExt cx="146775" cy="299350"/>
          </a:xfrm>
        </p:grpSpPr>
        <p:sp>
          <p:nvSpPr>
            <p:cNvPr id="488" name="Google Shape;488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27"/>
          <p:cNvGrpSpPr/>
          <p:nvPr/>
        </p:nvGrpSpPr>
        <p:grpSpPr>
          <a:xfrm>
            <a:off x="4211126" y="4514063"/>
            <a:ext cx="437683" cy="918406"/>
            <a:chOff x="4880775" y="1837550"/>
            <a:chExt cx="146775" cy="299350"/>
          </a:xfrm>
        </p:grpSpPr>
        <p:sp>
          <p:nvSpPr>
            <p:cNvPr id="491" name="Google Shape;491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7"/>
          <p:cNvGrpSpPr/>
          <p:nvPr/>
        </p:nvGrpSpPr>
        <p:grpSpPr>
          <a:xfrm>
            <a:off x="4684074" y="4498115"/>
            <a:ext cx="437683" cy="918406"/>
            <a:chOff x="4880775" y="1837550"/>
            <a:chExt cx="146775" cy="299350"/>
          </a:xfrm>
        </p:grpSpPr>
        <p:sp>
          <p:nvSpPr>
            <p:cNvPr id="494" name="Google Shape;494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27"/>
          <p:cNvGrpSpPr/>
          <p:nvPr/>
        </p:nvGrpSpPr>
        <p:grpSpPr>
          <a:xfrm>
            <a:off x="5174757" y="4491967"/>
            <a:ext cx="437683" cy="918406"/>
            <a:chOff x="4880775" y="1837550"/>
            <a:chExt cx="146775" cy="299350"/>
          </a:xfrm>
        </p:grpSpPr>
        <p:sp>
          <p:nvSpPr>
            <p:cNvPr id="497" name="Google Shape;497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27"/>
          <p:cNvGrpSpPr/>
          <p:nvPr/>
        </p:nvGrpSpPr>
        <p:grpSpPr>
          <a:xfrm>
            <a:off x="5641793" y="4510412"/>
            <a:ext cx="437683" cy="918406"/>
            <a:chOff x="4880775" y="1837550"/>
            <a:chExt cx="146775" cy="299350"/>
          </a:xfrm>
        </p:grpSpPr>
        <p:sp>
          <p:nvSpPr>
            <p:cNvPr id="500" name="Google Shape;500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>
            <a:off x="6132475" y="4504263"/>
            <a:ext cx="437683" cy="918406"/>
            <a:chOff x="4880775" y="1837550"/>
            <a:chExt cx="146775" cy="299350"/>
          </a:xfrm>
        </p:grpSpPr>
        <p:sp>
          <p:nvSpPr>
            <p:cNvPr id="503" name="Google Shape;503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27"/>
          <p:cNvGrpSpPr/>
          <p:nvPr/>
        </p:nvGrpSpPr>
        <p:grpSpPr>
          <a:xfrm>
            <a:off x="6605424" y="4488316"/>
            <a:ext cx="437683" cy="918406"/>
            <a:chOff x="4880775" y="1837550"/>
            <a:chExt cx="146775" cy="299350"/>
          </a:xfrm>
        </p:grpSpPr>
        <p:sp>
          <p:nvSpPr>
            <p:cNvPr id="506" name="Google Shape;506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27"/>
          <p:cNvGrpSpPr/>
          <p:nvPr/>
        </p:nvGrpSpPr>
        <p:grpSpPr>
          <a:xfrm>
            <a:off x="7096105" y="4482168"/>
            <a:ext cx="437683" cy="918406"/>
            <a:chOff x="4880775" y="1837550"/>
            <a:chExt cx="146775" cy="299350"/>
          </a:xfrm>
        </p:grpSpPr>
        <p:sp>
          <p:nvSpPr>
            <p:cNvPr id="509" name="Google Shape;509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27"/>
          <p:cNvGrpSpPr/>
          <p:nvPr/>
        </p:nvGrpSpPr>
        <p:grpSpPr>
          <a:xfrm>
            <a:off x="7603629" y="4498115"/>
            <a:ext cx="437683" cy="918406"/>
            <a:chOff x="4880775" y="1837550"/>
            <a:chExt cx="146775" cy="299350"/>
          </a:xfrm>
        </p:grpSpPr>
        <p:sp>
          <p:nvSpPr>
            <p:cNvPr id="512" name="Google Shape;512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27"/>
          <p:cNvGrpSpPr/>
          <p:nvPr/>
        </p:nvGrpSpPr>
        <p:grpSpPr>
          <a:xfrm>
            <a:off x="8094311" y="4491967"/>
            <a:ext cx="437683" cy="918406"/>
            <a:chOff x="4880775" y="1837550"/>
            <a:chExt cx="146775" cy="299350"/>
          </a:xfrm>
        </p:grpSpPr>
        <p:sp>
          <p:nvSpPr>
            <p:cNvPr id="515" name="Google Shape;515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27"/>
          <p:cNvSpPr/>
          <p:nvPr/>
        </p:nvSpPr>
        <p:spPr>
          <a:xfrm>
            <a:off x="2207190" y="1951379"/>
            <a:ext cx="1138500" cy="117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2234486" y="4267953"/>
            <a:ext cx="1138500" cy="11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519" name="Google Shape;519;p27"/>
          <p:cNvSpPr txBox="1"/>
          <p:nvPr>
            <p:ph idx="1" type="subTitle"/>
          </p:nvPr>
        </p:nvSpPr>
        <p:spPr>
          <a:xfrm>
            <a:off x="2234475" y="571602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Or copy/paste </a:t>
            </a:r>
            <a:r>
              <a:rPr lang="en" sz="1400"/>
              <a:t>infographics</a:t>
            </a:r>
            <a:r>
              <a:rPr lang="en" sz="1400"/>
              <a:t> from SlidesMania’s infographics sets</a:t>
            </a:r>
            <a:endParaRPr sz="1400"/>
          </a:p>
        </p:txBody>
      </p:sp>
      <p:grpSp>
        <p:nvGrpSpPr>
          <p:cNvPr id="520" name="Google Shape;520;p27"/>
          <p:cNvGrpSpPr/>
          <p:nvPr/>
        </p:nvGrpSpPr>
        <p:grpSpPr>
          <a:xfrm rot="-5400000">
            <a:off x="8959477" y="396666"/>
            <a:ext cx="3629182" cy="2835855"/>
            <a:chOff x="6736596" y="2799912"/>
            <a:chExt cx="5355146" cy="4184529"/>
          </a:xfrm>
        </p:grpSpPr>
        <p:sp>
          <p:nvSpPr>
            <p:cNvPr id="521" name="Google Shape;521;p27"/>
            <p:cNvSpPr/>
            <p:nvPr/>
          </p:nvSpPr>
          <p:spPr>
            <a:xfrm>
              <a:off x="6736596" y="2799912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6983310" y="3048459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>
            <p:ph type="title"/>
          </p:nvPr>
        </p:nvSpPr>
        <p:spPr>
          <a:xfrm>
            <a:off x="415600" y="440977"/>
            <a:ext cx="11360700" cy="1035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Our process.</a:t>
            </a:r>
            <a:endParaRPr sz="7200"/>
          </a:p>
        </p:txBody>
      </p:sp>
      <p:sp>
        <p:nvSpPr>
          <p:cNvPr id="528" name="Google Shape;528;p28"/>
          <p:cNvSpPr/>
          <p:nvPr/>
        </p:nvSpPr>
        <p:spPr>
          <a:xfrm>
            <a:off x="9540766" y="18670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6</a:t>
            </a:r>
            <a:endParaRPr/>
          </a:p>
        </p:txBody>
      </p:sp>
      <p:sp>
        <p:nvSpPr>
          <p:cNvPr id="529" name="Google Shape;529;p28"/>
          <p:cNvSpPr/>
          <p:nvPr/>
        </p:nvSpPr>
        <p:spPr>
          <a:xfrm>
            <a:off x="7869873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5</a:t>
            </a:r>
            <a:endParaRPr/>
          </a:p>
        </p:txBody>
      </p:sp>
      <p:sp>
        <p:nvSpPr>
          <p:cNvPr id="530" name="Google Shape;530;p28"/>
          <p:cNvSpPr/>
          <p:nvPr/>
        </p:nvSpPr>
        <p:spPr>
          <a:xfrm>
            <a:off x="6184720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4</a:t>
            </a:r>
            <a:endParaRPr/>
          </a:p>
        </p:txBody>
      </p:sp>
      <p:sp>
        <p:nvSpPr>
          <p:cNvPr id="531" name="Google Shape;531;p28"/>
          <p:cNvSpPr/>
          <p:nvPr/>
        </p:nvSpPr>
        <p:spPr>
          <a:xfrm>
            <a:off x="4499568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3</a:t>
            </a:r>
            <a:endParaRPr/>
          </a:p>
        </p:txBody>
      </p:sp>
      <p:sp>
        <p:nvSpPr>
          <p:cNvPr id="532" name="Google Shape;532;p28"/>
          <p:cNvSpPr/>
          <p:nvPr/>
        </p:nvSpPr>
        <p:spPr>
          <a:xfrm>
            <a:off x="2814414" y="18670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2</a:t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1115001" y="18670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1</a:t>
            </a:r>
            <a:endParaRPr/>
          </a:p>
        </p:txBody>
      </p:sp>
      <p:cxnSp>
        <p:nvCxnSpPr>
          <p:cNvPr id="534" name="Google Shape;534;p28"/>
          <p:cNvCxnSpPr/>
          <p:nvPr/>
        </p:nvCxnSpPr>
        <p:spPr>
          <a:xfrm flipH="1">
            <a:off x="1120425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35" name="Google Shape;535;p28"/>
          <p:cNvCxnSpPr/>
          <p:nvPr/>
        </p:nvCxnSpPr>
        <p:spPr>
          <a:xfrm flipH="1">
            <a:off x="2789032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36" name="Google Shape;536;p28"/>
          <p:cNvCxnSpPr/>
          <p:nvPr/>
        </p:nvCxnSpPr>
        <p:spPr>
          <a:xfrm flipH="1">
            <a:off x="4488242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37" name="Google Shape;537;p28"/>
          <p:cNvCxnSpPr/>
          <p:nvPr/>
        </p:nvCxnSpPr>
        <p:spPr>
          <a:xfrm flipH="1">
            <a:off x="6163211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38" name="Google Shape;538;p28"/>
          <p:cNvCxnSpPr/>
          <p:nvPr/>
        </p:nvCxnSpPr>
        <p:spPr>
          <a:xfrm flipH="1">
            <a:off x="7860819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39" name="Google Shape;539;p28"/>
          <p:cNvCxnSpPr/>
          <p:nvPr/>
        </p:nvCxnSpPr>
        <p:spPr>
          <a:xfrm flipH="1">
            <a:off x="9519525" y="1772650"/>
            <a:ext cx="16200" cy="423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sp>
        <p:nvSpPr>
          <p:cNvPr id="540" name="Google Shape;540;p28"/>
          <p:cNvSpPr txBox="1"/>
          <p:nvPr>
            <p:ph idx="1" type="subTitle"/>
          </p:nvPr>
        </p:nvSpPr>
        <p:spPr>
          <a:xfrm>
            <a:off x="1238475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sp>
        <p:nvSpPr>
          <p:cNvPr id="541" name="Google Shape;541;p28"/>
          <p:cNvSpPr txBox="1"/>
          <p:nvPr>
            <p:ph idx="1" type="subTitle"/>
          </p:nvPr>
        </p:nvSpPr>
        <p:spPr>
          <a:xfrm>
            <a:off x="2925343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sp>
        <p:nvSpPr>
          <p:cNvPr id="542" name="Google Shape;542;p28"/>
          <p:cNvSpPr txBox="1"/>
          <p:nvPr>
            <p:ph idx="1" type="subTitle"/>
          </p:nvPr>
        </p:nvSpPr>
        <p:spPr>
          <a:xfrm>
            <a:off x="4612210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sp>
        <p:nvSpPr>
          <p:cNvPr id="543" name="Google Shape;543;p28"/>
          <p:cNvSpPr txBox="1"/>
          <p:nvPr>
            <p:ph idx="1" type="subTitle"/>
          </p:nvPr>
        </p:nvSpPr>
        <p:spPr>
          <a:xfrm>
            <a:off x="6299077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sp>
        <p:nvSpPr>
          <p:cNvPr id="544" name="Google Shape;544;p28"/>
          <p:cNvSpPr txBox="1"/>
          <p:nvPr>
            <p:ph idx="1" type="subTitle"/>
          </p:nvPr>
        </p:nvSpPr>
        <p:spPr>
          <a:xfrm>
            <a:off x="7985945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sp>
        <p:nvSpPr>
          <p:cNvPr id="545" name="Google Shape;545;p28"/>
          <p:cNvSpPr txBox="1"/>
          <p:nvPr>
            <p:ph idx="1" type="subTitle"/>
          </p:nvPr>
        </p:nvSpPr>
        <p:spPr>
          <a:xfrm>
            <a:off x="9672813" y="32437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500"/>
              <a:t>Lorem ipsum dolor sit amet, consectetuer adipiscing elit. Aenean commodo ligula eget dolor.</a:t>
            </a:r>
            <a:endParaRPr sz="1500"/>
          </a:p>
        </p:txBody>
      </p:sp>
      <p:grpSp>
        <p:nvGrpSpPr>
          <p:cNvPr id="546" name="Google Shape;546;p28"/>
          <p:cNvGrpSpPr/>
          <p:nvPr/>
        </p:nvGrpSpPr>
        <p:grpSpPr>
          <a:xfrm rot="-5400000">
            <a:off x="8959477" y="396666"/>
            <a:ext cx="3629182" cy="2835855"/>
            <a:chOff x="6736596" y="2799912"/>
            <a:chExt cx="5355146" cy="4184529"/>
          </a:xfrm>
        </p:grpSpPr>
        <p:sp>
          <p:nvSpPr>
            <p:cNvPr id="547" name="Google Shape;547;p28"/>
            <p:cNvSpPr/>
            <p:nvPr/>
          </p:nvSpPr>
          <p:spPr>
            <a:xfrm>
              <a:off x="6736596" y="2799912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6983310" y="3048459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9"/>
          <p:cNvSpPr txBox="1"/>
          <p:nvPr>
            <p:ph type="title"/>
          </p:nvPr>
        </p:nvSpPr>
        <p:spPr>
          <a:xfrm>
            <a:off x="415600" y="239050"/>
            <a:ext cx="11360700" cy="111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Add charts.</a:t>
            </a:r>
            <a:endParaRPr sz="7200"/>
          </a:p>
        </p:txBody>
      </p:sp>
      <p:sp>
        <p:nvSpPr>
          <p:cNvPr id="554" name="Google Shape;554;p29"/>
          <p:cNvSpPr txBox="1"/>
          <p:nvPr>
            <p:ph idx="1" type="subTitle"/>
          </p:nvPr>
        </p:nvSpPr>
        <p:spPr>
          <a:xfrm>
            <a:off x="6836250" y="2991913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555" name="Google Shape;555;p29"/>
          <p:cNvGrpSpPr/>
          <p:nvPr/>
        </p:nvGrpSpPr>
        <p:grpSpPr>
          <a:xfrm>
            <a:off x="1202102" y="1701444"/>
            <a:ext cx="4511448" cy="4511342"/>
            <a:chOff x="5195985" y="1136011"/>
            <a:chExt cx="1812336" cy="1800001"/>
          </a:xfrm>
        </p:grpSpPr>
        <p:sp>
          <p:nvSpPr>
            <p:cNvPr id="556" name="Google Shape;556;p29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29"/>
          <p:cNvSpPr txBox="1"/>
          <p:nvPr/>
        </p:nvSpPr>
        <p:spPr>
          <a:xfrm>
            <a:off x="1267516" y="3689020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59" name="Google Shape;559;p29"/>
          <p:cNvSpPr txBox="1"/>
          <p:nvPr/>
        </p:nvSpPr>
        <p:spPr>
          <a:xfrm>
            <a:off x="4662029" y="3654096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6836250" y="2681062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561" name="Google Shape;561;p29"/>
          <p:cNvGrpSpPr/>
          <p:nvPr/>
        </p:nvGrpSpPr>
        <p:grpSpPr>
          <a:xfrm>
            <a:off x="9024585" y="1707947"/>
            <a:ext cx="467328" cy="933235"/>
            <a:chOff x="5511500" y="1822400"/>
            <a:chExt cx="149900" cy="299325"/>
          </a:xfrm>
        </p:grpSpPr>
        <p:sp>
          <p:nvSpPr>
            <p:cNvPr id="562" name="Google Shape;562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29"/>
          <p:cNvGrpSpPr/>
          <p:nvPr/>
        </p:nvGrpSpPr>
        <p:grpSpPr>
          <a:xfrm>
            <a:off x="8502334" y="1707604"/>
            <a:ext cx="467328" cy="933235"/>
            <a:chOff x="5511500" y="1822400"/>
            <a:chExt cx="149900" cy="299325"/>
          </a:xfrm>
        </p:grpSpPr>
        <p:sp>
          <p:nvSpPr>
            <p:cNvPr id="565" name="Google Shape;565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9"/>
          <p:cNvGrpSpPr/>
          <p:nvPr/>
        </p:nvGrpSpPr>
        <p:grpSpPr>
          <a:xfrm>
            <a:off x="7975205" y="1707947"/>
            <a:ext cx="467328" cy="933235"/>
            <a:chOff x="5511500" y="1822400"/>
            <a:chExt cx="149900" cy="299325"/>
          </a:xfrm>
        </p:grpSpPr>
        <p:sp>
          <p:nvSpPr>
            <p:cNvPr id="568" name="Google Shape;568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29"/>
          <p:cNvGrpSpPr/>
          <p:nvPr/>
        </p:nvGrpSpPr>
        <p:grpSpPr>
          <a:xfrm>
            <a:off x="7452954" y="1707604"/>
            <a:ext cx="467328" cy="933235"/>
            <a:chOff x="5511500" y="1822400"/>
            <a:chExt cx="149900" cy="299325"/>
          </a:xfrm>
        </p:grpSpPr>
        <p:sp>
          <p:nvSpPr>
            <p:cNvPr id="571" name="Google Shape;571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29"/>
          <p:cNvGrpSpPr/>
          <p:nvPr/>
        </p:nvGrpSpPr>
        <p:grpSpPr>
          <a:xfrm>
            <a:off x="6924557" y="1707604"/>
            <a:ext cx="467328" cy="933235"/>
            <a:chOff x="5511500" y="1822400"/>
            <a:chExt cx="149900" cy="299325"/>
          </a:xfrm>
        </p:grpSpPr>
        <p:sp>
          <p:nvSpPr>
            <p:cNvPr id="574" name="Google Shape;574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29"/>
          <p:cNvGrpSpPr/>
          <p:nvPr/>
        </p:nvGrpSpPr>
        <p:grpSpPr>
          <a:xfrm>
            <a:off x="6924554" y="4142081"/>
            <a:ext cx="465614" cy="911281"/>
            <a:chOff x="4880775" y="1837550"/>
            <a:chExt cx="146775" cy="299350"/>
          </a:xfrm>
        </p:grpSpPr>
        <p:sp>
          <p:nvSpPr>
            <p:cNvPr id="577" name="Google Shape;577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29"/>
          <p:cNvGrpSpPr/>
          <p:nvPr/>
        </p:nvGrpSpPr>
        <p:grpSpPr>
          <a:xfrm>
            <a:off x="7426824" y="4131092"/>
            <a:ext cx="465614" cy="911281"/>
            <a:chOff x="4880775" y="1837550"/>
            <a:chExt cx="146775" cy="299350"/>
          </a:xfrm>
        </p:grpSpPr>
        <p:sp>
          <p:nvSpPr>
            <p:cNvPr id="580" name="Google Shape;580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29"/>
          <p:cNvGrpSpPr/>
          <p:nvPr/>
        </p:nvGrpSpPr>
        <p:grpSpPr>
          <a:xfrm>
            <a:off x="7944838" y="4131092"/>
            <a:ext cx="465614" cy="911281"/>
            <a:chOff x="4880775" y="1837550"/>
            <a:chExt cx="146775" cy="299350"/>
          </a:xfrm>
        </p:grpSpPr>
        <p:sp>
          <p:nvSpPr>
            <p:cNvPr id="583" name="Google Shape;583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8447108" y="4120103"/>
            <a:ext cx="465614" cy="911281"/>
            <a:chOff x="4880775" y="1837550"/>
            <a:chExt cx="146775" cy="299350"/>
          </a:xfrm>
        </p:grpSpPr>
        <p:sp>
          <p:nvSpPr>
            <p:cNvPr id="586" name="Google Shape;586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29"/>
          <p:cNvGrpSpPr/>
          <p:nvPr/>
        </p:nvGrpSpPr>
        <p:grpSpPr>
          <a:xfrm>
            <a:off x="8967153" y="4131092"/>
            <a:ext cx="465614" cy="911281"/>
            <a:chOff x="4880775" y="1837550"/>
            <a:chExt cx="146775" cy="299350"/>
          </a:xfrm>
        </p:grpSpPr>
        <p:sp>
          <p:nvSpPr>
            <p:cNvPr id="589" name="Google Shape;589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29"/>
          <p:cNvSpPr txBox="1"/>
          <p:nvPr/>
        </p:nvSpPr>
        <p:spPr>
          <a:xfrm>
            <a:off x="6836250" y="5151643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92" name="Google Shape;592;p29"/>
          <p:cNvSpPr txBox="1"/>
          <p:nvPr>
            <p:ph idx="1" type="subTitle"/>
          </p:nvPr>
        </p:nvSpPr>
        <p:spPr>
          <a:xfrm>
            <a:off x="6836250" y="5424888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  <p:grpSp>
        <p:nvGrpSpPr>
          <p:cNvPr id="593" name="Google Shape;593;p29"/>
          <p:cNvGrpSpPr/>
          <p:nvPr/>
        </p:nvGrpSpPr>
        <p:grpSpPr>
          <a:xfrm rot="-5400000">
            <a:off x="8959477" y="396666"/>
            <a:ext cx="3629182" cy="2835855"/>
            <a:chOff x="6736596" y="2799912"/>
            <a:chExt cx="5355146" cy="4184529"/>
          </a:xfrm>
        </p:grpSpPr>
        <p:sp>
          <p:nvSpPr>
            <p:cNvPr id="594" name="Google Shape;594;p29"/>
            <p:cNvSpPr/>
            <p:nvPr/>
          </p:nvSpPr>
          <p:spPr>
            <a:xfrm>
              <a:off x="6736596" y="2799912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983310" y="3048459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"/>
          <p:cNvSpPr txBox="1"/>
          <p:nvPr>
            <p:ph type="title"/>
          </p:nvPr>
        </p:nvSpPr>
        <p:spPr>
          <a:xfrm>
            <a:off x="910900" y="16601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01" name="Google Shape;601;p30"/>
          <p:cNvSpPr txBox="1"/>
          <p:nvPr>
            <p:ph idx="1" type="body"/>
          </p:nvPr>
        </p:nvSpPr>
        <p:spPr>
          <a:xfrm>
            <a:off x="910900" y="2978625"/>
            <a:ext cx="5664900" cy="22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02" name="Google Shape;602;p30"/>
          <p:cNvGrpSpPr/>
          <p:nvPr/>
        </p:nvGrpSpPr>
        <p:grpSpPr>
          <a:xfrm>
            <a:off x="6822781" y="1476421"/>
            <a:ext cx="4670652" cy="3905411"/>
            <a:chOff x="1295330" y="1868507"/>
            <a:chExt cx="4365503" cy="3647530"/>
          </a:xfrm>
        </p:grpSpPr>
        <p:grpSp>
          <p:nvGrpSpPr>
            <p:cNvPr id="603" name="Google Shape;603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04" name="Google Shape;604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05" name="Google Shape;605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8" name="Google Shape;608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09" name="Google Shape;609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1" name="Google Shape;611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1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617" name="Google Shape;617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18" name="Google Shape;618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9" name="Google Shape;619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20" name="Google Shape;620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2" name="Google Shape;622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31"/>
          <p:cNvSpPr txBox="1"/>
          <p:nvPr>
            <p:ph type="title"/>
          </p:nvPr>
        </p:nvSpPr>
        <p:spPr>
          <a:xfrm>
            <a:off x="910900" y="16601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Add your title here.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24" name="Google Shape;624;p31"/>
          <p:cNvSpPr txBox="1"/>
          <p:nvPr>
            <p:ph idx="1" type="body"/>
          </p:nvPr>
        </p:nvSpPr>
        <p:spPr>
          <a:xfrm>
            <a:off x="910900" y="2978625"/>
            <a:ext cx="5664900" cy="22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32"/>
          <p:cNvGrpSpPr/>
          <p:nvPr/>
        </p:nvGrpSpPr>
        <p:grpSpPr>
          <a:xfrm>
            <a:off x="7816248" y="850021"/>
            <a:ext cx="2798497" cy="5157974"/>
            <a:chOff x="8625436" y="1258061"/>
            <a:chExt cx="2388000" cy="4396500"/>
          </a:xfrm>
        </p:grpSpPr>
        <p:sp>
          <p:nvSpPr>
            <p:cNvPr id="630" name="Google Shape;630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32"/>
          <p:cNvSpPr txBox="1"/>
          <p:nvPr>
            <p:ph type="title"/>
          </p:nvPr>
        </p:nvSpPr>
        <p:spPr>
          <a:xfrm>
            <a:off x="910900" y="16601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34" name="Google Shape;634;p32"/>
          <p:cNvSpPr txBox="1"/>
          <p:nvPr>
            <p:ph idx="1" type="body"/>
          </p:nvPr>
        </p:nvSpPr>
        <p:spPr>
          <a:xfrm>
            <a:off x="910900" y="2978625"/>
            <a:ext cx="5664900" cy="22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406200" y="965575"/>
            <a:ext cx="5664900" cy="106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Introduce yourself.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406200" y="3530175"/>
            <a:ext cx="5664900" cy="150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/>
              <a:t>Lorem ipsum dolor sit amet, consectetuer adipiscing elit. Aenean commodo ligula eget dolor.</a:t>
            </a:r>
            <a:endParaRPr sz="2000"/>
          </a:p>
        </p:txBody>
      </p:sp>
      <p:sp>
        <p:nvSpPr>
          <p:cNvPr id="151" name="Google Shape;151;p15"/>
          <p:cNvSpPr txBox="1"/>
          <p:nvPr>
            <p:ph idx="2" type="subTitle"/>
          </p:nvPr>
        </p:nvSpPr>
        <p:spPr>
          <a:xfrm>
            <a:off x="1406200" y="20338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HELLO! I’m...</a:t>
            </a:r>
            <a:endParaRPr sz="9600">
              <a:solidFill>
                <a:schemeClr val="accent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grpSp>
        <p:nvGrpSpPr>
          <p:cNvPr id="152" name="Google Shape;152;p15"/>
          <p:cNvGrpSpPr/>
          <p:nvPr/>
        </p:nvGrpSpPr>
        <p:grpSpPr>
          <a:xfrm>
            <a:off x="6843612" y="1638900"/>
            <a:ext cx="5348383" cy="5288261"/>
            <a:chOff x="6843612" y="1673400"/>
            <a:chExt cx="5348383" cy="5288261"/>
          </a:xfrm>
        </p:grpSpPr>
        <p:pic>
          <p:nvPicPr>
            <p:cNvPr id="153" name="Google Shape;153;p15"/>
            <p:cNvPicPr preferRelativeResize="0"/>
            <p:nvPr/>
          </p:nvPicPr>
          <p:blipFill rotWithShape="1">
            <a:blip r:embed="rId3">
              <a:alphaModFix/>
            </a:blip>
            <a:srcRect b="0" l="51045" r="0" t="0"/>
            <a:stretch/>
          </p:blipFill>
          <p:spPr>
            <a:xfrm flipH="1">
              <a:off x="6984050" y="1673400"/>
              <a:ext cx="3450750" cy="469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5"/>
            <p:cNvSpPr/>
            <p:nvPr/>
          </p:nvSpPr>
          <p:spPr>
            <a:xfrm>
              <a:off x="6843611" y="2792173"/>
              <a:ext cx="5341635" cy="4169488"/>
            </a:xfrm>
            <a:custGeom>
              <a:rect b="b" l="l" r="r" t="t"/>
              <a:pathLst>
                <a:path extrusionOk="0" h="948689" w="1215389">
                  <a:moveTo>
                    <a:pt x="1053465" y="111442"/>
                  </a:moveTo>
                  <a:cubicBezTo>
                    <a:pt x="963930" y="208598"/>
                    <a:pt x="1043940" y="425767"/>
                    <a:pt x="980123" y="507682"/>
                  </a:cubicBezTo>
                  <a:cubicBezTo>
                    <a:pt x="916305" y="589598"/>
                    <a:pt x="799148" y="502920"/>
                    <a:pt x="689610" y="565785"/>
                  </a:cubicBezTo>
                  <a:cubicBezTo>
                    <a:pt x="574357" y="631507"/>
                    <a:pt x="608648" y="726757"/>
                    <a:pt x="521018" y="750570"/>
                  </a:cubicBezTo>
                  <a:cubicBezTo>
                    <a:pt x="424815" y="776287"/>
                    <a:pt x="57150" y="649605"/>
                    <a:pt x="19050" y="866775"/>
                  </a:cubicBezTo>
                  <a:cubicBezTo>
                    <a:pt x="19050" y="866775"/>
                    <a:pt x="19050" y="867728"/>
                    <a:pt x="19050" y="867728"/>
                  </a:cubicBezTo>
                  <a:lnTo>
                    <a:pt x="0" y="948690"/>
                  </a:lnTo>
                  <a:lnTo>
                    <a:pt x="1215390" y="948690"/>
                  </a:lnTo>
                  <a:lnTo>
                    <a:pt x="1215390" y="0"/>
                  </a:lnTo>
                  <a:cubicBezTo>
                    <a:pt x="1214437" y="0"/>
                    <a:pt x="1074420" y="85725"/>
                    <a:pt x="1053465" y="11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7083563" y="3025670"/>
              <a:ext cx="5108432" cy="3935982"/>
            </a:xfrm>
            <a:custGeom>
              <a:rect b="b" l="l" r="r" t="t"/>
              <a:pathLst>
                <a:path extrusionOk="0" h="895559" w="1162328">
                  <a:moveTo>
                    <a:pt x="1162328" y="0"/>
                  </a:moveTo>
                  <a:cubicBezTo>
                    <a:pt x="898328" y="101979"/>
                    <a:pt x="1061457" y="393896"/>
                    <a:pt x="975179" y="483534"/>
                  </a:cubicBezTo>
                  <a:cubicBezTo>
                    <a:pt x="888901" y="573172"/>
                    <a:pt x="759914" y="476866"/>
                    <a:pt x="644661" y="537826"/>
                  </a:cubicBezTo>
                  <a:cubicBezTo>
                    <a:pt x="550363" y="587356"/>
                    <a:pt x="609229" y="663942"/>
                    <a:pt x="501786" y="723564"/>
                  </a:cubicBezTo>
                  <a:cubicBezTo>
                    <a:pt x="394343" y="783186"/>
                    <a:pt x="42002" y="617737"/>
                    <a:pt x="0" y="895559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8023400" y="6647500"/>
              <a:ext cx="4090800" cy="2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ThisisEngineering RAEng</a:t>
              </a:r>
              <a:r>
                <a:rPr lang="en" sz="105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3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640" name="Google Shape;640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3"/>
          <p:cNvSpPr txBox="1"/>
          <p:nvPr>
            <p:ph type="title"/>
          </p:nvPr>
        </p:nvSpPr>
        <p:spPr>
          <a:xfrm>
            <a:off x="910900" y="16601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Add your title here.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4" name="Google Shape;644;p33"/>
          <p:cNvSpPr txBox="1"/>
          <p:nvPr>
            <p:ph idx="1" type="body"/>
          </p:nvPr>
        </p:nvSpPr>
        <p:spPr>
          <a:xfrm>
            <a:off x="910900" y="2978625"/>
            <a:ext cx="5664900" cy="22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5"/>
          <p:cNvSpPr txBox="1"/>
          <p:nvPr>
            <p:ph type="title"/>
          </p:nvPr>
        </p:nvSpPr>
        <p:spPr>
          <a:xfrm>
            <a:off x="415600" y="593375"/>
            <a:ext cx="3160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Editable Icons.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55" name="Google Shape;655;p35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656" name="Google Shape;656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5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5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5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664" name="Google Shape;664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5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667" name="Google Shape;667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35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5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35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673" name="Google Shape;673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5" name="Google Shape;675;p35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35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677" name="Google Shape;677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35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0" name="Google Shape;680;p35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681" name="Google Shape;681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5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686" name="Google Shape;686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35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696" name="Google Shape;696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702" name="Google Shape;702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5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705" name="Google Shape;705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5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708" name="Google Shape;708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5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712" name="Google Shape;712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35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35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717" name="Google Shape;717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35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35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725" name="Google Shape;725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5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728" name="Google Shape;728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35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35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734" name="Google Shape;734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35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5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5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1" name="Google Shape;741;p35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742" name="Google Shape;742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35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747" name="Google Shape;747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5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753" name="Google Shape;753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5" name="Google Shape;755;p35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5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35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758" name="Google Shape;758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35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765" name="Google Shape;765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5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771" name="Google Shape;771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35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777" name="Google Shape;777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35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35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783" name="Google Shape;783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35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786" name="Google Shape;786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35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790" name="Google Shape;790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793" name="Google Shape;793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35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5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5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5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5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5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5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35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806" name="Google Shape;806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35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35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813" name="Google Shape;813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35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816" name="Google Shape;816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821" name="Google Shape;821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35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826" name="Google Shape;826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35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833" name="Google Shape;833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35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40" name="Google Shape;840;p35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841" name="Google Shape;841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35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35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849" name="Google Shape;849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35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852" name="Google Shape;852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35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5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856" name="Google Shape;856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35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35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863" name="Google Shape;863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5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866" name="Google Shape;866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870" name="Google Shape;870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873" name="Google Shape;873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35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879" name="Google Shape;879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35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883" name="Google Shape;883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35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35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887" name="Google Shape;887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35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5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35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899" name="Google Shape;899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5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905" name="Google Shape;905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909" name="Google Shape;909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" name="Google Shape;915;p35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35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917" name="Google Shape;917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35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921" name="Google Shape;921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35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35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925" name="Google Shape;925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8" name="Google Shape;928;p35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5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0" name="Google Shape;930;p35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931" name="Google Shape;931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35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5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35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941" name="Google Shape;941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6" name="Google Shape;946;p35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5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35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949" name="Google Shape;949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35"/>
          <p:cNvSpPr txBox="1"/>
          <p:nvPr>
            <p:ph idx="1" type="subTitle"/>
          </p:nvPr>
        </p:nvSpPr>
        <p:spPr>
          <a:xfrm>
            <a:off x="415600" y="3178600"/>
            <a:ext cx="31602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Prompt, </a:t>
            </a:r>
            <a:r>
              <a:rPr lang="en">
                <a:latin typeface="Covered By Your Grace"/>
                <a:ea typeface="Covered By Your Grace"/>
                <a:cs typeface="Covered By Your Grace"/>
                <a:sym typeface="Covered By Your Grace"/>
              </a:rPr>
              <a:t>Covered by you grace</a:t>
            </a:r>
            <a:r>
              <a:rPr lang="en"/>
              <a:t> and </a:t>
            </a: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Bahiana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6"/>
          <p:cNvSpPr txBox="1"/>
          <p:nvPr>
            <p:ph idx="1" type="body"/>
          </p:nvPr>
        </p:nvSpPr>
        <p:spPr>
          <a:xfrm>
            <a:off x="856325" y="2258296"/>
            <a:ext cx="9281400" cy="246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Template: </a:t>
            </a:r>
            <a:r>
              <a:rPr lang="en" sz="3600" u="sng">
                <a:solidFill>
                  <a:srgbClr val="F1C23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400"/>
              <a:t>To comply with this template's license, you have to keep this slide or mention us and the other resources used </a:t>
            </a:r>
            <a:r>
              <a:rPr lang="en" sz="1400"/>
              <a:t>in the footer.</a:t>
            </a:r>
            <a:endParaRPr/>
          </a:p>
        </p:txBody>
      </p:sp>
      <p:sp>
        <p:nvSpPr>
          <p:cNvPr id="957" name="Google Shape;957;p36"/>
          <p:cNvSpPr txBox="1"/>
          <p:nvPr>
            <p:ph type="title"/>
          </p:nvPr>
        </p:nvSpPr>
        <p:spPr>
          <a:xfrm>
            <a:off x="856325" y="821975"/>
            <a:ext cx="9281400" cy="125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2410050" y="3172719"/>
            <a:ext cx="6433500" cy="207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/>
              <a:t>We will talk about this first.</a:t>
            </a:r>
            <a:endParaRPr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/>
              <a:t>We will talk about this second.</a:t>
            </a:r>
            <a:endParaRPr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3067450" y="1416625"/>
            <a:ext cx="8591400" cy="131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Add your talking points here.</a:t>
            </a:r>
            <a:endParaRPr sz="72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2283275" y="3047250"/>
            <a:ext cx="69264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/>
              <a:t>We will talk about this first.</a:t>
            </a:r>
            <a:endParaRPr sz="9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856325" y="2000050"/>
            <a:ext cx="7096800" cy="217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856325" y="593375"/>
            <a:ext cx="7096800" cy="115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Add your title here.</a:t>
            </a:r>
            <a:endParaRPr sz="72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2909400" y="1080250"/>
            <a:ext cx="6373200" cy="391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700"/>
              <a:t>Add your main point here.</a:t>
            </a:r>
            <a:endParaRPr sz="9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Great Idea!</a:t>
            </a:r>
            <a:endParaRPr sz="20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587350" y="821975"/>
            <a:ext cx="11017200" cy="1157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Add your title here.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587350" y="2360575"/>
            <a:ext cx="5248500" cy="329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100"/>
              <a:t>Remember that most of our presentation templates allow you to change the colors by editing the master – this works both in PowerPoint and Google Slides – , so you can adapt them to your needs.</a:t>
            </a:r>
            <a:endParaRPr sz="2100"/>
          </a:p>
        </p:txBody>
      </p:sp>
      <p:sp>
        <p:nvSpPr>
          <p:cNvPr id="190" name="Google Shape;190;p21"/>
          <p:cNvSpPr txBox="1"/>
          <p:nvPr>
            <p:ph idx="2" type="body"/>
          </p:nvPr>
        </p:nvSpPr>
        <p:spPr>
          <a:xfrm>
            <a:off x="6356150" y="2360575"/>
            <a:ext cx="5248500" cy="329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100"/>
              <a:t>Colors are emotional and evoke feelings. The right colors can help persuade and motivate, they can increase your audience's interest and improve learning comprehension and retention.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415600" y="593378"/>
            <a:ext cx="11360700" cy="105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Add your title here.</a:t>
            </a:r>
            <a:endParaRPr sz="7200"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415600" y="2042400"/>
            <a:ext cx="3635100" cy="39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pandas don’t hibernate?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When winter approaches, they head lower down their mountain homes to warmer temperatures, where they continue to chomp away on bamboo!</a:t>
            </a:r>
            <a:endParaRPr sz="2100"/>
          </a:p>
        </p:txBody>
      </p:sp>
      <p:sp>
        <p:nvSpPr>
          <p:cNvPr id="197" name="Google Shape;197;p22"/>
          <p:cNvSpPr txBox="1"/>
          <p:nvPr>
            <p:ph idx="2" type="body"/>
          </p:nvPr>
        </p:nvSpPr>
        <p:spPr>
          <a:xfrm>
            <a:off x="4278398" y="2042400"/>
            <a:ext cx="3635100" cy="39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a cat uses its whiskers as feelers to determine if a space is too small to squeeze through?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Also, cats love to sleep. A fifteen-year-old cat has probably spent ten years of its life sleeping.</a:t>
            </a:r>
            <a:endParaRPr sz="2100"/>
          </a:p>
        </p:txBody>
      </p:sp>
      <p:sp>
        <p:nvSpPr>
          <p:cNvPr id="198" name="Google Shape;198;p22"/>
          <p:cNvSpPr txBox="1"/>
          <p:nvPr>
            <p:ph idx="3" type="body"/>
          </p:nvPr>
        </p:nvSpPr>
        <p:spPr>
          <a:xfrm>
            <a:off x="8141196" y="2042400"/>
            <a:ext cx="3635100" cy="399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Did you know that elephants can sense storms?</a:t>
            </a:r>
            <a:endParaRPr sz="21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/>
              <a:t>Elephants may be able to detect a thunderstorm from hundreds of miles away, and will head towards it, looking for water.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ri · SlidesMania">
  <a:themeElements>
    <a:clrScheme name="Simple Light">
      <a:dk1>
        <a:srgbClr val="3F3F3F"/>
      </a:dk1>
      <a:lt1>
        <a:srgbClr val="FBEFDB"/>
      </a:lt1>
      <a:dk2>
        <a:srgbClr val="3F3F3F"/>
      </a:dk2>
      <a:lt2>
        <a:srgbClr val="E69138"/>
      </a:lt2>
      <a:accent1>
        <a:srgbClr val="F78B68"/>
      </a:accent1>
      <a:accent2>
        <a:srgbClr val="F2A41B"/>
      </a:accent2>
      <a:accent3>
        <a:srgbClr val="BFD475"/>
      </a:accent3>
      <a:accent4>
        <a:srgbClr val="F0DA52"/>
      </a:accent4>
      <a:accent5>
        <a:srgbClr val="FF7447"/>
      </a:accent5>
      <a:accent6>
        <a:srgbClr val="A7BD58"/>
      </a:accent6>
      <a:hlink>
        <a:srgbClr val="F1C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