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6EED233-338F-4F5F-AF68-B7D8E3C125AB}">
  <a:tblStyle styleId="{F6EED233-338F-4F5F-AF68-B7D8E3C125A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31566a5ff9_0_1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31566a5ff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564945" y="9196826"/>
            <a:ext cx="6653170" cy="378150"/>
            <a:chOff x="931000" y="3282475"/>
            <a:chExt cx="63171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931000" y="3438325"/>
              <a:ext cx="63171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Why do some animals live in groups?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2050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{F6EED233-338F-4F5F-AF68-B7D8E3C125AB}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behavior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D1C1D"/>
                          </a:solidFill>
                        </a:rPr>
                        <a:t>t</a:t>
                      </a:r>
                      <a:r>
                        <a:rPr lang="en" sz="1200">
                          <a:solidFill>
                            <a:srgbClr val="1D1C1D"/>
                          </a:solidFill>
                        </a:rPr>
                        <a:t>he actions and reactions of living things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colony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D1C1D"/>
                          </a:solidFill>
                        </a:rPr>
                        <a:t>a</a:t>
                      </a:r>
                      <a:r>
                        <a:rPr lang="en" sz="1200">
                          <a:solidFill>
                            <a:srgbClr val="1D1C1D"/>
                          </a:solidFill>
                        </a:rPr>
                        <a:t> group of animals of the same kind, such as ants, that live and work closely together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communicate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o exchange information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environment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living thing’s surroundings, including other living things and nonliving parts like soil, water, and air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evidence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i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nformation that can be used to support or reject an idea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observe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o pay close attention to something</a:t>
                      </a:r>
                      <a:endParaRPr sz="1200">
                        <a:solidFill>
                          <a:srgbClr val="1D1C1D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predator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n animal that hunts and eats other animals</a:t>
                      </a:r>
                      <a:endParaRPr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protection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t</a:t>
                      </a:r>
                      <a:r>
                        <a:rPr lang="en" sz="1200"/>
                        <a:t>he act of keeping something or someone safe</a:t>
                      </a:r>
                      <a:endParaRPr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</a:t>
                      </a:r>
                      <a:r>
                        <a:rPr b="1" lang="en" sz="1200"/>
                        <a:t>ocial behavior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t</a:t>
                      </a:r>
                      <a:r>
                        <a:rPr lang="en" sz="1200"/>
                        <a:t>he behaviors of living things that live in groups</a:t>
                      </a:r>
                      <a:endParaRPr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solitary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</a:t>
                      </a:r>
                      <a:r>
                        <a:rPr lang="en" sz="1200"/>
                        <a:t>ives mostly alone</a:t>
                      </a:r>
                      <a:endParaRPr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survive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t</a:t>
                      </a:r>
                      <a:r>
                        <a:rPr lang="en" sz="1200"/>
                        <a:t>o stay alive</a:t>
                      </a:r>
                      <a:endParaRPr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Why do some animals live in groups?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741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