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2AAAE6E-0251-4207-AC9B-C0A70B6C03F8}">
  <a:tblStyle styleId="{F2AAAE6E-0251-4207-AC9B-C0A70B6C03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some animals live in groups?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{F2AAAE6E-0251-4207-AC9B-C0A70B6C03F8}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behavior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he actions and reactions of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colony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 group of animals of the same kind, such as ants, that live and work closely together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communicate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exchange information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living thing’s surroundings, including other living things and nonliving parts like soil, water, and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pay close attention to something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predator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 animal that hunts and eats other animals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protection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act of keeping something or someone safe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ocial behavior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behaviors of living things that live in groups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solitary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</a:t>
                      </a:r>
                      <a:r>
                        <a:rPr lang="en" sz="1200"/>
                        <a:t>ives mostly alone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o stay alive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some animals live in groups?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