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E7F"/>
    <a:srgbClr val="008080"/>
    <a:srgbClr val="00A29E"/>
    <a:srgbClr val="2495AC"/>
    <a:srgbClr val="339966"/>
    <a:srgbClr val="006699"/>
    <a:srgbClr val="005C8A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346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9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91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64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63345-942C-4EC4-8E67-0B478173F3B6}" type="datetimeFigureOut">
              <a:rPr lang="es-PE" smtClean="0"/>
              <a:t>11/12/2019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02873-276F-49D6-84CF-BB1B2436F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90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7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1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12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9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99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77DB-0B69-4D2B-9576-8ECA23075E9B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3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159500"/>
            <a:ext cx="12192000" cy="598652"/>
          </a:xfrm>
          <a:prstGeom prst="rect">
            <a:avLst/>
          </a:prstGeom>
          <a:solidFill>
            <a:srgbClr val="00A2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0" y="990600"/>
            <a:ext cx="12192000" cy="192252"/>
          </a:xfrm>
          <a:prstGeom prst="rect">
            <a:avLst/>
          </a:prstGeom>
          <a:solidFill>
            <a:srgbClr val="00A2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0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4"/>
          <a:stretch/>
        </p:blipFill>
        <p:spPr>
          <a:xfrm>
            <a:off x="0" y="0"/>
            <a:ext cx="12196483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40188" y="0"/>
            <a:ext cx="6651812" cy="6858000"/>
          </a:xfrm>
          <a:prstGeom prst="rect">
            <a:avLst/>
          </a:prstGeom>
          <a:solidFill>
            <a:srgbClr val="1B6E7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6093865" y="3075057"/>
            <a:ext cx="554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err="1">
                <a:solidFill>
                  <a:schemeClr val="bg1"/>
                </a:solidFill>
                <a:latin typeface="Myriad Pro Light" panose="020B0603030403020204" pitchFamily="34" charset="0"/>
              </a:rPr>
              <a:t>P</a:t>
            </a:r>
            <a:r>
              <a:rPr lang="es-CO" sz="5400" dirty="0" err="1" smtClean="0">
                <a:solidFill>
                  <a:schemeClr val="bg1"/>
                </a:solidFill>
                <a:latin typeface="Myriad Pro Light" panose="020B0603030403020204" pitchFamily="34" charset="0"/>
              </a:rPr>
              <a:t>resentation</a:t>
            </a:r>
            <a:r>
              <a:rPr lang="es-CO" sz="54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 </a:t>
            </a:r>
            <a:r>
              <a:rPr lang="es-CO" sz="5400" dirty="0" err="1">
                <a:solidFill>
                  <a:schemeClr val="bg1"/>
                </a:solidFill>
                <a:latin typeface="Myriad Pro Light" panose="020B0603030403020204" pitchFamily="34" charset="0"/>
              </a:rPr>
              <a:t>T</a:t>
            </a:r>
            <a:r>
              <a:rPr lang="es-CO" sz="5400" dirty="0" err="1" smtClean="0">
                <a:solidFill>
                  <a:schemeClr val="bg1"/>
                </a:solidFill>
                <a:latin typeface="Myriad Pro Light" panose="020B0603030403020204" pitchFamily="34" charset="0"/>
              </a:rPr>
              <a:t>itle</a:t>
            </a:r>
            <a:endParaRPr lang="es-CO" sz="54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908793" y="4301217"/>
            <a:ext cx="3962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7153407" y="4789564"/>
            <a:ext cx="3425371" cy="638629"/>
          </a:xfrm>
          <a:prstGeom prst="roundRect">
            <a:avLst>
              <a:gd name="adj" fmla="val 50000"/>
            </a:avLst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7211459" y="4847620"/>
            <a:ext cx="329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Include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 personal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if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necessary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  <a:cs typeface="Open Sans Light" panose="020B03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19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6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1A6BA5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Infographic Style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A6BA5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7DCFC3DC-6141-4DB3-978F-0920C289F5A8}"/>
              </a:ext>
            </a:extLst>
          </p:cNvPr>
          <p:cNvSpPr/>
          <p:nvPr/>
        </p:nvSpPr>
        <p:spPr>
          <a:xfrm>
            <a:off x="9531063" y="5220944"/>
            <a:ext cx="702000" cy="702000"/>
          </a:xfrm>
          <a:prstGeom prst="ellipse">
            <a:avLst/>
          </a:prstGeom>
          <a:solidFill>
            <a:srgbClr val="F8D45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Freeform: Shape 3">
            <a:extLst>
              <a:ext uri="{FF2B5EF4-FFF2-40B4-BE49-F238E27FC236}">
                <a16:creationId xmlns:a16="http://schemas.microsoft.com/office/drawing/2014/main" xmlns="" id="{5A0626CD-1975-4D71-A138-DCF7F837BB9B}"/>
              </a:ext>
            </a:extLst>
          </p:cNvPr>
          <p:cNvSpPr/>
          <p:nvPr/>
        </p:nvSpPr>
        <p:spPr>
          <a:xfrm>
            <a:off x="9731765" y="5391566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Hexagon 4">
            <a:extLst>
              <a:ext uri="{FF2B5EF4-FFF2-40B4-BE49-F238E27FC236}">
                <a16:creationId xmlns:a16="http://schemas.microsoft.com/office/drawing/2014/main" xmlns="" id="{4D29E5D5-958A-4B54-9A35-33E132AAD0AF}"/>
              </a:ext>
            </a:extLst>
          </p:cNvPr>
          <p:cNvSpPr/>
          <p:nvPr/>
        </p:nvSpPr>
        <p:spPr>
          <a:xfrm rot="16200000">
            <a:off x="4817435" y="2768646"/>
            <a:ext cx="2614280" cy="2253690"/>
          </a:xfrm>
          <a:prstGeom prst="hexagon">
            <a:avLst/>
          </a:prstGeom>
          <a:solidFill>
            <a:srgbClr val="1A6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42" name="Straight Connector 5">
            <a:extLst>
              <a:ext uri="{FF2B5EF4-FFF2-40B4-BE49-F238E27FC236}">
                <a16:creationId xmlns:a16="http://schemas.microsoft.com/office/drawing/2014/main" xmlns="" id="{EB3045F5-66DF-49F0-BAA4-00D7A69BF84F}"/>
              </a:ext>
            </a:extLst>
          </p:cNvPr>
          <p:cNvCxnSpPr>
            <a:cxnSpLocks/>
            <a:endCxn id="41" idx="5"/>
          </p:cNvCxnSpPr>
          <p:nvPr/>
        </p:nvCxnSpPr>
        <p:spPr>
          <a:xfrm>
            <a:off x="2612179" y="2295960"/>
            <a:ext cx="2385553" cy="855814"/>
          </a:xfrm>
          <a:prstGeom prst="line">
            <a:avLst/>
          </a:prstGeom>
          <a:noFill/>
          <a:ln w="12700" cap="flat" cmpd="sng" algn="ctr">
            <a:solidFill>
              <a:srgbClr val="7CC8EC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3" name="Oval 6">
            <a:extLst>
              <a:ext uri="{FF2B5EF4-FFF2-40B4-BE49-F238E27FC236}">
                <a16:creationId xmlns:a16="http://schemas.microsoft.com/office/drawing/2014/main" xmlns="" id="{9A8E5525-11C5-4299-BC1C-AA171ECCC74D}"/>
              </a:ext>
            </a:extLst>
          </p:cNvPr>
          <p:cNvSpPr/>
          <p:nvPr/>
        </p:nvSpPr>
        <p:spPr>
          <a:xfrm flipH="1" flipV="1">
            <a:off x="1822963" y="1855062"/>
            <a:ext cx="702482" cy="702000"/>
          </a:xfrm>
          <a:prstGeom prst="ellipse">
            <a:avLst/>
          </a:prstGeom>
          <a:solidFill>
            <a:srgbClr val="7CC8EC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44" name="Straight Connector 7">
            <a:extLst>
              <a:ext uri="{FF2B5EF4-FFF2-40B4-BE49-F238E27FC236}">
                <a16:creationId xmlns:a16="http://schemas.microsoft.com/office/drawing/2014/main" xmlns="" id="{DA036D80-11E4-4A0C-8824-8C9F434B6A67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2612179" y="4639208"/>
            <a:ext cx="2385553" cy="934702"/>
          </a:xfrm>
          <a:prstGeom prst="line">
            <a:avLst/>
          </a:prstGeom>
          <a:noFill/>
          <a:ln w="12700" cap="flat" cmpd="sng" algn="ctr">
            <a:solidFill>
              <a:srgbClr val="84CCC6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5" name="Oval 8">
            <a:extLst>
              <a:ext uri="{FF2B5EF4-FFF2-40B4-BE49-F238E27FC236}">
                <a16:creationId xmlns:a16="http://schemas.microsoft.com/office/drawing/2014/main" xmlns="" id="{F6118A24-204A-488A-9213-045BB9116245}"/>
              </a:ext>
            </a:extLst>
          </p:cNvPr>
          <p:cNvSpPr/>
          <p:nvPr/>
        </p:nvSpPr>
        <p:spPr>
          <a:xfrm>
            <a:off x="1809353" y="5220944"/>
            <a:ext cx="702000" cy="702000"/>
          </a:xfrm>
          <a:prstGeom prst="ellipse">
            <a:avLst/>
          </a:prstGeom>
          <a:solidFill>
            <a:srgbClr val="84CCC6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46" name="Straight Connector 9">
            <a:extLst>
              <a:ext uri="{FF2B5EF4-FFF2-40B4-BE49-F238E27FC236}">
                <a16:creationId xmlns:a16="http://schemas.microsoft.com/office/drawing/2014/main" xmlns="" id="{BD0CE29F-7DDB-4E13-9C9A-380C29FB0540}"/>
              </a:ext>
            </a:extLst>
          </p:cNvPr>
          <p:cNvCxnSpPr>
            <a:cxnSpLocks/>
            <a:endCxn id="41" idx="2"/>
          </p:cNvCxnSpPr>
          <p:nvPr/>
        </p:nvCxnSpPr>
        <p:spPr>
          <a:xfrm flipH="1" flipV="1">
            <a:off x="7251419" y="4639208"/>
            <a:ext cx="2149766" cy="850910"/>
          </a:xfrm>
          <a:prstGeom prst="line">
            <a:avLst/>
          </a:prstGeom>
          <a:noFill/>
          <a:ln w="12700" cap="flat" cmpd="sng" algn="ctr">
            <a:solidFill>
              <a:srgbClr val="F8D45E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Straight Connector 10">
            <a:extLst>
              <a:ext uri="{FF2B5EF4-FFF2-40B4-BE49-F238E27FC236}">
                <a16:creationId xmlns:a16="http://schemas.microsoft.com/office/drawing/2014/main" xmlns="" id="{079A7B90-3C6A-4F42-BE34-73C338839D2F}"/>
              </a:ext>
            </a:extLst>
          </p:cNvPr>
          <p:cNvCxnSpPr>
            <a:cxnSpLocks/>
            <a:stCxn id="41" idx="1"/>
          </p:cNvCxnSpPr>
          <p:nvPr/>
        </p:nvCxnSpPr>
        <p:spPr>
          <a:xfrm flipV="1">
            <a:off x="7251420" y="2202780"/>
            <a:ext cx="2149765" cy="948994"/>
          </a:xfrm>
          <a:prstGeom prst="line">
            <a:avLst/>
          </a:prstGeom>
          <a:noFill/>
          <a:ln w="12700" cap="flat" cmpd="sng" algn="ctr">
            <a:solidFill>
              <a:srgbClr val="F27161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8" name="Oval 11">
            <a:extLst>
              <a:ext uri="{FF2B5EF4-FFF2-40B4-BE49-F238E27FC236}">
                <a16:creationId xmlns:a16="http://schemas.microsoft.com/office/drawing/2014/main" xmlns="" id="{014CAFAD-FB30-4318-A050-8C9D40BA932C}"/>
              </a:ext>
            </a:extLst>
          </p:cNvPr>
          <p:cNvSpPr/>
          <p:nvPr/>
        </p:nvSpPr>
        <p:spPr>
          <a:xfrm rot="10800000">
            <a:off x="9531063" y="1853349"/>
            <a:ext cx="702000" cy="702000"/>
          </a:xfrm>
          <a:prstGeom prst="ellipse">
            <a:avLst/>
          </a:prstGeom>
          <a:solidFill>
            <a:srgbClr val="F27161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1BAD2401-B78D-419A-AFE9-334202A98826}"/>
              </a:ext>
            </a:extLst>
          </p:cNvPr>
          <p:cNvGrpSpPr/>
          <p:nvPr/>
        </p:nvGrpSpPr>
        <p:grpSpPr>
          <a:xfrm>
            <a:off x="8590085" y="4061194"/>
            <a:ext cx="2753761" cy="1088104"/>
            <a:chOff x="575693" y="4138194"/>
            <a:chExt cx="2155442" cy="1088104"/>
          </a:xfrm>
        </p:grpSpPr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xmlns="" id="{432C9D44-C6CF-430B-B39F-60F8A630D113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xmlns="" id="{F3BC943C-193C-4556-9FFC-A142A7712A3F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2" name="Group 15">
            <a:extLst>
              <a:ext uri="{FF2B5EF4-FFF2-40B4-BE49-F238E27FC236}">
                <a16:creationId xmlns:a16="http://schemas.microsoft.com/office/drawing/2014/main" xmlns="" id="{5FC18B66-1E5C-4A4F-8B34-0278C1D9C549}"/>
              </a:ext>
            </a:extLst>
          </p:cNvPr>
          <p:cNvGrpSpPr/>
          <p:nvPr/>
        </p:nvGrpSpPr>
        <p:grpSpPr>
          <a:xfrm>
            <a:off x="8590085" y="2714454"/>
            <a:ext cx="2753761" cy="1088104"/>
            <a:chOff x="575693" y="4138194"/>
            <a:chExt cx="2155442" cy="1088104"/>
          </a:xfrm>
        </p:grpSpPr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xmlns="" id="{D27A52BE-1450-4183-ACA8-0773C729DA9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xmlns="" id="{CD16FC6F-9CF5-4BA3-9924-5B2AA96022BA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5" name="Group 18">
            <a:extLst>
              <a:ext uri="{FF2B5EF4-FFF2-40B4-BE49-F238E27FC236}">
                <a16:creationId xmlns:a16="http://schemas.microsoft.com/office/drawing/2014/main" xmlns="" id="{05782CB4-72B6-4934-A775-11D6D402F443}"/>
              </a:ext>
            </a:extLst>
          </p:cNvPr>
          <p:cNvGrpSpPr/>
          <p:nvPr/>
        </p:nvGrpSpPr>
        <p:grpSpPr>
          <a:xfrm>
            <a:off x="887672" y="4061194"/>
            <a:ext cx="2753761" cy="1088104"/>
            <a:chOff x="575693" y="4138194"/>
            <a:chExt cx="2155442" cy="1088104"/>
          </a:xfrm>
        </p:grpSpPr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xmlns="" id="{BFA07CE1-C6BF-4318-ACED-7C6EEC190539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xmlns="" id="{69296C9D-C4EF-41C7-81FB-493554ADA61D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8" name="Group 21">
            <a:extLst>
              <a:ext uri="{FF2B5EF4-FFF2-40B4-BE49-F238E27FC236}">
                <a16:creationId xmlns:a16="http://schemas.microsoft.com/office/drawing/2014/main" xmlns="" id="{F0639EE0-D0A2-470B-83A9-598F23E76C7D}"/>
              </a:ext>
            </a:extLst>
          </p:cNvPr>
          <p:cNvGrpSpPr/>
          <p:nvPr/>
        </p:nvGrpSpPr>
        <p:grpSpPr>
          <a:xfrm>
            <a:off x="887672" y="2714454"/>
            <a:ext cx="2753761" cy="1088104"/>
            <a:chOff x="575693" y="4138194"/>
            <a:chExt cx="2155442" cy="1088104"/>
          </a:xfrm>
        </p:grpSpPr>
        <p:sp>
          <p:nvSpPr>
            <p:cNvPr id="59" name="TextBox 22">
              <a:extLst>
                <a:ext uri="{FF2B5EF4-FFF2-40B4-BE49-F238E27FC236}">
                  <a16:creationId xmlns:a16="http://schemas.microsoft.com/office/drawing/2014/main" xmlns="" id="{5ACCA5B3-D4D1-4E1E-A36F-054ED245E3D7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xmlns="" id="{D72C8396-6626-4C9A-B21F-7DC456334326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1" name="Group 24">
            <a:extLst>
              <a:ext uri="{FF2B5EF4-FFF2-40B4-BE49-F238E27FC236}">
                <a16:creationId xmlns:a16="http://schemas.microsoft.com/office/drawing/2014/main" xmlns="" id="{671A2431-5C75-476C-B5FF-B99EEE559014}"/>
              </a:ext>
            </a:extLst>
          </p:cNvPr>
          <p:cNvGrpSpPr/>
          <p:nvPr/>
        </p:nvGrpSpPr>
        <p:grpSpPr>
          <a:xfrm>
            <a:off x="5400765" y="1273689"/>
            <a:ext cx="1207984" cy="5404452"/>
            <a:chOff x="5400765" y="1273689"/>
            <a:chExt cx="1207984" cy="5404452"/>
          </a:xfrm>
        </p:grpSpPr>
        <p:sp>
          <p:nvSpPr>
            <p:cNvPr id="62" name="Freeform: Shape 25">
              <a:extLst>
                <a:ext uri="{FF2B5EF4-FFF2-40B4-BE49-F238E27FC236}">
                  <a16:creationId xmlns:a16="http://schemas.microsoft.com/office/drawing/2014/main" xmlns="" id="{5860CFB4-8ADD-470B-B930-FD26AED53E2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3" name="Freeform: Shape 26">
              <a:extLst>
                <a:ext uri="{FF2B5EF4-FFF2-40B4-BE49-F238E27FC236}">
                  <a16:creationId xmlns:a16="http://schemas.microsoft.com/office/drawing/2014/main" xmlns="" id="{31A2E9F9-6FFA-4F22-A3BA-C6C50D4AA00B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4" name="Freeform: Shape 27">
              <a:extLst>
                <a:ext uri="{FF2B5EF4-FFF2-40B4-BE49-F238E27FC236}">
                  <a16:creationId xmlns:a16="http://schemas.microsoft.com/office/drawing/2014/main" xmlns="" id="{CBDEAE7F-97F5-4403-B190-56F94F27A55C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5" name="Freeform: Shape 28">
              <a:extLst>
                <a:ext uri="{FF2B5EF4-FFF2-40B4-BE49-F238E27FC236}">
                  <a16:creationId xmlns:a16="http://schemas.microsoft.com/office/drawing/2014/main" xmlns="" id="{46859D85-CBDB-4CBA-A602-2D9BB74D8109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rgbClr val="84CCC6">
                <a:lumMod val="5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6" name="Freeform: Shape 29">
              <a:extLst>
                <a:ext uri="{FF2B5EF4-FFF2-40B4-BE49-F238E27FC236}">
                  <a16:creationId xmlns:a16="http://schemas.microsoft.com/office/drawing/2014/main" xmlns="" id="{9E4EA30E-72D6-498E-9C89-2E5BAC4E2805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7" name="Freeform: Shape 30">
              <a:extLst>
                <a:ext uri="{FF2B5EF4-FFF2-40B4-BE49-F238E27FC236}">
                  <a16:creationId xmlns:a16="http://schemas.microsoft.com/office/drawing/2014/main" xmlns="" id="{39013806-0B8D-40D9-B166-3B951FCBB691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8" name="Freeform: Shape 31">
              <a:extLst>
                <a:ext uri="{FF2B5EF4-FFF2-40B4-BE49-F238E27FC236}">
                  <a16:creationId xmlns:a16="http://schemas.microsoft.com/office/drawing/2014/main" xmlns="" id="{BD90EA30-BD2D-4BD2-9ACE-B9FEC81F2534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rgbClr val="84CCC6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9" name="Freeform: Shape 32">
              <a:extLst>
                <a:ext uri="{FF2B5EF4-FFF2-40B4-BE49-F238E27FC236}">
                  <a16:creationId xmlns:a16="http://schemas.microsoft.com/office/drawing/2014/main" xmlns="" id="{E2CA09DD-FA96-4206-9ADF-4C299981FC06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70" name="Freeform: Shape 33">
            <a:extLst>
              <a:ext uri="{FF2B5EF4-FFF2-40B4-BE49-F238E27FC236}">
                <a16:creationId xmlns:a16="http://schemas.microsoft.com/office/drawing/2014/main" xmlns="" id="{3EF94DD9-2CBE-483A-A353-AA7BE66D65BE}"/>
              </a:ext>
            </a:extLst>
          </p:cNvPr>
          <p:cNvSpPr/>
          <p:nvPr/>
        </p:nvSpPr>
        <p:spPr>
          <a:xfrm>
            <a:off x="2007635" y="2005169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1" name="Freeform: Shape 34">
            <a:extLst>
              <a:ext uri="{FF2B5EF4-FFF2-40B4-BE49-F238E27FC236}">
                <a16:creationId xmlns:a16="http://schemas.microsoft.com/office/drawing/2014/main" xmlns="" id="{A9889030-7921-44F7-95F9-094C62266FC3}"/>
              </a:ext>
            </a:extLst>
          </p:cNvPr>
          <p:cNvSpPr/>
          <p:nvPr/>
        </p:nvSpPr>
        <p:spPr>
          <a:xfrm>
            <a:off x="1986467" y="5391566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2" name="Freeform: Shape 35">
            <a:extLst>
              <a:ext uri="{FF2B5EF4-FFF2-40B4-BE49-F238E27FC236}">
                <a16:creationId xmlns:a16="http://schemas.microsoft.com/office/drawing/2014/main" xmlns="" id="{33975243-3BA1-41FB-9AF8-6CAB620D6734}"/>
              </a:ext>
            </a:extLst>
          </p:cNvPr>
          <p:cNvSpPr/>
          <p:nvPr/>
        </p:nvSpPr>
        <p:spPr>
          <a:xfrm>
            <a:off x="9731765" y="1999733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980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>
            <a:extLst>
              <a:ext uri="{FF2B5EF4-FFF2-40B4-BE49-F238E27FC236}">
                <a16:creationId xmlns:a16="http://schemas.microsoft.com/office/drawing/2014/main" xmlns="" id="{0A46BFC4-AA25-4048-904E-4D0CD16C171B}"/>
              </a:ext>
            </a:extLst>
          </p:cNvPr>
          <p:cNvGrpSpPr/>
          <p:nvPr/>
        </p:nvGrpSpPr>
        <p:grpSpPr>
          <a:xfrm>
            <a:off x="6849648" y="1018659"/>
            <a:ext cx="3178979" cy="4513515"/>
            <a:chOff x="6482179" y="1271988"/>
            <a:chExt cx="3178979" cy="4513515"/>
          </a:xfrm>
        </p:grpSpPr>
        <p:sp>
          <p:nvSpPr>
            <p:cNvPr id="3" name="Rectangle: Rounded Corners 66">
              <a:extLst>
                <a:ext uri="{FF2B5EF4-FFF2-40B4-BE49-F238E27FC236}">
                  <a16:creationId xmlns:a16="http://schemas.microsoft.com/office/drawing/2014/main" xmlns="" id="{987BEE45-A19B-4C73-A81E-DA98271258F6}"/>
                </a:ext>
              </a:extLst>
            </p:cNvPr>
            <p:cNvSpPr/>
            <p:nvPr/>
          </p:nvSpPr>
          <p:spPr>
            <a:xfrm flipH="1">
              <a:off x="7922690" y="3027394"/>
              <a:ext cx="161089" cy="2758109"/>
            </a:xfrm>
            <a:prstGeom prst="roundRect">
              <a:avLst>
                <a:gd name="adj" fmla="val 38704"/>
              </a:avLst>
            </a:prstGeom>
            <a:solidFill>
              <a:srgbClr val="84CCC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xmlns="" id="{1CEB4E70-896C-4ECD-B6A8-D20919F72DC1}"/>
                </a:ext>
              </a:extLst>
            </p:cNvPr>
            <p:cNvSpPr/>
            <p:nvPr/>
          </p:nvSpPr>
          <p:spPr>
            <a:xfrm flipH="1">
              <a:off x="7957521" y="1271990"/>
              <a:ext cx="91440" cy="1777123"/>
            </a:xfrm>
            <a:prstGeom prst="rect">
              <a:avLst/>
            </a:prstGeom>
            <a:solidFill>
              <a:srgbClr val="84C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" name="Rectangle 68">
              <a:extLst>
                <a:ext uri="{FF2B5EF4-FFF2-40B4-BE49-F238E27FC236}">
                  <a16:creationId xmlns:a16="http://schemas.microsoft.com/office/drawing/2014/main" xmlns="" id="{1C6C48E8-4F56-4B9F-B7CA-EEDE5AF9BC9F}"/>
                </a:ext>
              </a:extLst>
            </p:cNvPr>
            <p:cNvSpPr/>
            <p:nvPr/>
          </p:nvSpPr>
          <p:spPr>
            <a:xfrm rot="2582333" flipH="1">
              <a:off x="8282728" y="1461167"/>
              <a:ext cx="91440" cy="917541"/>
            </a:xfrm>
            <a:prstGeom prst="rect">
              <a:avLst/>
            </a:prstGeom>
            <a:solidFill>
              <a:srgbClr val="84C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xmlns="" id="{9A299910-EDC8-43CA-85A8-263F7BDD92BF}"/>
                </a:ext>
              </a:extLst>
            </p:cNvPr>
            <p:cNvSpPr/>
            <p:nvPr/>
          </p:nvSpPr>
          <p:spPr>
            <a:xfrm flipH="1">
              <a:off x="6920719" y="1271988"/>
              <a:ext cx="1126688" cy="91440"/>
            </a:xfrm>
            <a:prstGeom prst="rect">
              <a:avLst/>
            </a:prstGeom>
            <a:solidFill>
              <a:srgbClr val="84C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Rectangle 61">
              <a:extLst>
                <a:ext uri="{FF2B5EF4-FFF2-40B4-BE49-F238E27FC236}">
                  <a16:creationId xmlns:a16="http://schemas.microsoft.com/office/drawing/2014/main" xmlns="" id="{FF12308B-29BA-4681-B2EC-F71D6E9AD76D}"/>
                </a:ext>
              </a:extLst>
            </p:cNvPr>
            <p:cNvSpPr/>
            <p:nvPr/>
          </p:nvSpPr>
          <p:spPr>
            <a:xfrm flipH="1">
              <a:off x="6919165" y="1277885"/>
              <a:ext cx="91440" cy="917541"/>
            </a:xfrm>
            <a:prstGeom prst="rect">
              <a:avLst/>
            </a:prstGeom>
            <a:solidFill>
              <a:srgbClr val="84C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xmlns="" id="{045ECAA1-6AE7-49C4-BB42-ED3D046E0AEB}"/>
                </a:ext>
              </a:extLst>
            </p:cNvPr>
            <p:cNvGrpSpPr/>
            <p:nvPr/>
          </p:nvGrpSpPr>
          <p:grpSpPr>
            <a:xfrm flipH="1">
              <a:off x="6482179" y="1883286"/>
              <a:ext cx="965412" cy="655001"/>
              <a:chOff x="9283074" y="1746481"/>
              <a:chExt cx="1223752" cy="830276"/>
            </a:xfrm>
          </p:grpSpPr>
          <p:sp>
            <p:nvSpPr>
              <p:cNvPr id="33" name="Rectangle 62">
                <a:extLst>
                  <a:ext uri="{FF2B5EF4-FFF2-40B4-BE49-F238E27FC236}">
                    <a16:creationId xmlns:a16="http://schemas.microsoft.com/office/drawing/2014/main" xmlns="" id="{BB8452B8-1477-4A5F-B763-60C2916B45B8}"/>
                  </a:ext>
                </a:extLst>
              </p:cNvPr>
              <p:cNvSpPr/>
              <p:nvPr/>
            </p:nvSpPr>
            <p:spPr>
              <a:xfrm>
                <a:off x="9283074" y="1746481"/>
                <a:ext cx="1223752" cy="830276"/>
              </a:xfrm>
              <a:prstGeom prst="rect">
                <a:avLst/>
              </a:prstGeom>
              <a:solidFill>
                <a:srgbClr val="84CC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xmlns="" id="{830158FC-BF30-4AFF-88C0-88F27F88D91C}"/>
                  </a:ext>
                </a:extLst>
              </p:cNvPr>
              <p:cNvSpPr/>
              <p:nvPr/>
            </p:nvSpPr>
            <p:spPr>
              <a:xfrm>
                <a:off x="9372505" y="1807157"/>
                <a:ext cx="1044888" cy="708924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9" name="Rectangle: Rounded Corners 65">
              <a:extLst>
                <a:ext uri="{FF2B5EF4-FFF2-40B4-BE49-F238E27FC236}">
                  <a16:creationId xmlns:a16="http://schemas.microsoft.com/office/drawing/2014/main" xmlns="" id="{EBF92F3C-A840-417B-BC3A-3FE6B84305A8}"/>
                </a:ext>
              </a:extLst>
            </p:cNvPr>
            <p:cNvSpPr/>
            <p:nvPr/>
          </p:nvSpPr>
          <p:spPr>
            <a:xfrm flipH="1">
              <a:off x="7887858" y="2156548"/>
              <a:ext cx="230765" cy="189661"/>
            </a:xfrm>
            <a:prstGeom prst="roundRect">
              <a:avLst>
                <a:gd name="adj" fmla="val 38704"/>
              </a:avLst>
            </a:prstGeom>
            <a:solidFill>
              <a:srgbClr val="84CCC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Rectangle 69">
              <a:extLst>
                <a:ext uri="{FF2B5EF4-FFF2-40B4-BE49-F238E27FC236}">
                  <a16:creationId xmlns:a16="http://schemas.microsoft.com/office/drawing/2014/main" xmlns="" id="{C2E50FA3-1A0F-483B-8F87-726167D3CA42}"/>
                </a:ext>
              </a:extLst>
            </p:cNvPr>
            <p:cNvSpPr/>
            <p:nvPr/>
          </p:nvSpPr>
          <p:spPr>
            <a:xfrm rot="7295575" flipH="1">
              <a:off x="8927826" y="1373936"/>
              <a:ext cx="91440" cy="917541"/>
            </a:xfrm>
            <a:prstGeom prst="rect">
              <a:avLst/>
            </a:prstGeom>
            <a:solidFill>
              <a:srgbClr val="84C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1" name="Group 73">
              <a:extLst>
                <a:ext uri="{FF2B5EF4-FFF2-40B4-BE49-F238E27FC236}">
                  <a16:creationId xmlns:a16="http://schemas.microsoft.com/office/drawing/2014/main" xmlns="" id="{74F6F4C0-E0C6-4450-8B65-F467B3A9063D}"/>
                </a:ext>
              </a:extLst>
            </p:cNvPr>
            <p:cNvGrpSpPr/>
            <p:nvPr/>
          </p:nvGrpSpPr>
          <p:grpSpPr>
            <a:xfrm rot="20277078">
              <a:off x="9094561" y="2013721"/>
              <a:ext cx="566597" cy="259871"/>
              <a:chOff x="9094561" y="2013721"/>
              <a:chExt cx="566597" cy="259871"/>
            </a:xfrm>
          </p:grpSpPr>
          <p:sp>
            <p:nvSpPr>
              <p:cNvPr id="31" name="Rectangle: Top Corners Rounded 70">
                <a:extLst>
                  <a:ext uri="{FF2B5EF4-FFF2-40B4-BE49-F238E27FC236}">
                    <a16:creationId xmlns:a16="http://schemas.microsoft.com/office/drawing/2014/main" xmlns="" id="{D30C3CED-9034-4F71-96DB-C2C05DD609FD}"/>
                  </a:ext>
                </a:extLst>
              </p:cNvPr>
              <p:cNvSpPr/>
              <p:nvPr/>
            </p:nvSpPr>
            <p:spPr>
              <a:xfrm rot="20511467" flipH="1">
                <a:off x="9094561" y="2013721"/>
                <a:ext cx="561926" cy="196545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rgbClr val="84CC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Rectangle: Top Corners Rounded 71">
                <a:extLst>
                  <a:ext uri="{FF2B5EF4-FFF2-40B4-BE49-F238E27FC236}">
                    <a16:creationId xmlns:a16="http://schemas.microsoft.com/office/drawing/2014/main" xmlns="" id="{9FB88256-7202-45BB-8F4C-68361C1D3858}"/>
                  </a:ext>
                </a:extLst>
              </p:cNvPr>
              <p:cNvSpPr/>
              <p:nvPr/>
            </p:nvSpPr>
            <p:spPr>
              <a:xfrm rot="9669696" flipH="1">
                <a:off x="9153601" y="2206613"/>
                <a:ext cx="507557" cy="66979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rgbClr val="F8D45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2" name="Group 74">
              <a:extLst>
                <a:ext uri="{FF2B5EF4-FFF2-40B4-BE49-F238E27FC236}">
                  <a16:creationId xmlns:a16="http://schemas.microsoft.com/office/drawing/2014/main" xmlns="" id="{9DF37906-B76F-4FA3-BAE9-DD73AFA71D38}"/>
                </a:ext>
              </a:extLst>
            </p:cNvPr>
            <p:cNvGrpSpPr/>
            <p:nvPr/>
          </p:nvGrpSpPr>
          <p:grpSpPr>
            <a:xfrm>
              <a:off x="6635658" y="2094274"/>
              <a:ext cx="658453" cy="294107"/>
              <a:chOff x="2104451" y="2044380"/>
              <a:chExt cx="7289009" cy="3255735"/>
            </a:xfrm>
            <a:solidFill>
              <a:sysClr val="window" lastClr="FFFFFF"/>
            </a:solidFill>
          </p:grpSpPr>
          <p:sp>
            <p:nvSpPr>
              <p:cNvPr id="13" name="Freeform: Shape 75">
                <a:extLst>
                  <a:ext uri="{FF2B5EF4-FFF2-40B4-BE49-F238E27FC236}">
                    <a16:creationId xmlns:a16="http://schemas.microsoft.com/office/drawing/2014/main" xmlns="" id="{C466002C-8E91-4E74-867D-63515D9C772C}"/>
                  </a:ext>
                </a:extLst>
              </p:cNvPr>
              <p:cNvSpPr/>
              <p:nvPr/>
            </p:nvSpPr>
            <p:spPr>
              <a:xfrm flipH="1">
                <a:off x="7852533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: Shape 76">
                <a:extLst>
                  <a:ext uri="{FF2B5EF4-FFF2-40B4-BE49-F238E27FC236}">
                    <a16:creationId xmlns:a16="http://schemas.microsoft.com/office/drawing/2014/main" xmlns="" id="{3503954D-E76A-46EF-AB77-DBB3BB75515F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: Shape 77">
                <a:extLst>
                  <a:ext uri="{FF2B5EF4-FFF2-40B4-BE49-F238E27FC236}">
                    <a16:creationId xmlns:a16="http://schemas.microsoft.com/office/drawing/2014/main" xmlns="" id="{55A104ED-A15D-4101-AA8D-A01DA57F5576}"/>
                  </a:ext>
                </a:extLst>
              </p:cNvPr>
              <p:cNvSpPr/>
              <p:nvPr/>
            </p:nvSpPr>
            <p:spPr>
              <a:xfrm flipH="1">
                <a:off x="8746972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" name="Freeform: Shape 78">
                <a:extLst>
                  <a:ext uri="{FF2B5EF4-FFF2-40B4-BE49-F238E27FC236}">
                    <a16:creationId xmlns:a16="http://schemas.microsoft.com/office/drawing/2014/main" xmlns="" id="{7EB3918B-AC82-4FC7-8473-FB6FD19440A8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Freeform: Shape 79">
                <a:extLst>
                  <a:ext uri="{FF2B5EF4-FFF2-40B4-BE49-F238E27FC236}">
                    <a16:creationId xmlns:a16="http://schemas.microsoft.com/office/drawing/2014/main" xmlns="" id="{75AF2A57-6007-4FB4-B8D2-990A879463FE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Freeform: Shape 80">
                <a:extLst>
                  <a:ext uri="{FF2B5EF4-FFF2-40B4-BE49-F238E27FC236}">
                    <a16:creationId xmlns:a16="http://schemas.microsoft.com/office/drawing/2014/main" xmlns="" id="{7855F772-9972-4EF4-B113-652AEB9102A6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Freeform: Shape 81">
                <a:extLst>
                  <a:ext uri="{FF2B5EF4-FFF2-40B4-BE49-F238E27FC236}">
                    <a16:creationId xmlns:a16="http://schemas.microsoft.com/office/drawing/2014/main" xmlns="" id="{D95AAC58-5534-461F-B3B5-AB4A8183B6FC}"/>
                  </a:ext>
                </a:extLst>
              </p:cNvPr>
              <p:cNvSpPr/>
              <p:nvPr/>
            </p:nvSpPr>
            <p:spPr>
              <a:xfrm flipH="1">
                <a:off x="6845379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Freeform: Shape 82">
                <a:extLst>
                  <a:ext uri="{FF2B5EF4-FFF2-40B4-BE49-F238E27FC236}">
                    <a16:creationId xmlns:a16="http://schemas.microsoft.com/office/drawing/2014/main" xmlns="" id="{3C56A29B-AAC2-42A6-87E4-A75888B2CB83}"/>
                  </a:ext>
                </a:extLst>
              </p:cNvPr>
              <p:cNvSpPr/>
              <p:nvPr/>
            </p:nvSpPr>
            <p:spPr>
              <a:xfrm>
                <a:off x="2710282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Freeform: Shape 83">
                <a:extLst>
                  <a:ext uri="{FF2B5EF4-FFF2-40B4-BE49-F238E27FC236}">
                    <a16:creationId xmlns:a16="http://schemas.microsoft.com/office/drawing/2014/main" xmlns="" id="{21FFC02C-6246-476F-955C-0C301D35C216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Freeform: Shape 84">
                <a:extLst>
                  <a:ext uri="{FF2B5EF4-FFF2-40B4-BE49-F238E27FC236}">
                    <a16:creationId xmlns:a16="http://schemas.microsoft.com/office/drawing/2014/main" xmlns="" id="{6F264C36-BB6A-4F3A-9FF2-C5A4F5AA5C13}"/>
                  </a:ext>
                </a:extLst>
              </p:cNvPr>
              <p:cNvSpPr/>
              <p:nvPr/>
            </p:nvSpPr>
            <p:spPr>
              <a:xfrm>
                <a:off x="2108589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Freeform: Shape 85">
                <a:extLst>
                  <a:ext uri="{FF2B5EF4-FFF2-40B4-BE49-F238E27FC236}">
                    <a16:creationId xmlns:a16="http://schemas.microsoft.com/office/drawing/2014/main" xmlns="" id="{359B52A9-A9EC-4870-8135-DAFCABC5505F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" name="Freeform: Shape 86">
                <a:extLst>
                  <a:ext uri="{FF2B5EF4-FFF2-40B4-BE49-F238E27FC236}">
                    <a16:creationId xmlns:a16="http://schemas.microsoft.com/office/drawing/2014/main" xmlns="" id="{434CA0FF-8CA2-42CE-B8A1-8F3293124D9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Freeform: Shape 87">
                <a:extLst>
                  <a:ext uri="{FF2B5EF4-FFF2-40B4-BE49-F238E27FC236}">
                    <a16:creationId xmlns:a16="http://schemas.microsoft.com/office/drawing/2014/main" xmlns="" id="{2266C0AD-EF71-469E-AFF7-A419DF96D369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: Shape 88">
                <a:extLst>
                  <a:ext uri="{FF2B5EF4-FFF2-40B4-BE49-F238E27FC236}">
                    <a16:creationId xmlns:a16="http://schemas.microsoft.com/office/drawing/2014/main" xmlns="" id="{4DF913AB-6E3C-4B22-BA53-A6256627716A}"/>
                  </a:ext>
                </a:extLst>
              </p:cNvPr>
              <p:cNvSpPr/>
              <p:nvPr/>
            </p:nvSpPr>
            <p:spPr>
              <a:xfrm>
                <a:off x="3557536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reeform: Shape 89">
                <a:extLst>
                  <a:ext uri="{FF2B5EF4-FFF2-40B4-BE49-F238E27FC236}">
                    <a16:creationId xmlns:a16="http://schemas.microsoft.com/office/drawing/2014/main" xmlns="" id="{AEE0BFF4-0B49-4D58-9A5C-DA382D3144E2}"/>
                  </a:ext>
                </a:extLst>
              </p:cNvPr>
              <p:cNvSpPr/>
              <p:nvPr/>
            </p:nvSpPr>
            <p:spPr>
              <a:xfrm>
                <a:off x="4608357" y="3882576"/>
                <a:ext cx="1125534" cy="1212507"/>
              </a:xfrm>
              <a:custGeom>
                <a:avLst/>
                <a:gdLst>
                  <a:gd name="connsiteX0" fmla="*/ 1789894 w 1789352"/>
                  <a:gd name="connsiteY0" fmla="*/ 287110 h 1927621"/>
                  <a:gd name="connsiteX1" fmla="*/ 1651626 w 1789352"/>
                  <a:gd name="connsiteY1" fmla="*/ 14640 h 1927621"/>
                  <a:gd name="connsiteX2" fmla="*/ 1647559 w 1789352"/>
                  <a:gd name="connsiteY2" fmla="*/ 0 h 1927621"/>
                  <a:gd name="connsiteX3" fmla="*/ 952151 w 1789352"/>
                  <a:gd name="connsiteY3" fmla="*/ 91908 h 1927621"/>
                  <a:gd name="connsiteX4" fmla="*/ 94889 w 1789352"/>
                  <a:gd name="connsiteY4" fmla="*/ 93534 h 1927621"/>
                  <a:gd name="connsiteX5" fmla="*/ 43648 w 1789352"/>
                  <a:gd name="connsiteY5" fmla="*/ 208216 h 1927621"/>
                  <a:gd name="connsiteX6" fmla="*/ 26568 w 1789352"/>
                  <a:gd name="connsiteY6" fmla="*/ 662061 h 1927621"/>
                  <a:gd name="connsiteX7" fmla="*/ 177850 w 1789352"/>
                  <a:gd name="connsiteY7" fmla="*/ 1137052 h 1927621"/>
                  <a:gd name="connsiteX8" fmla="*/ 808190 w 1789352"/>
                  <a:gd name="connsiteY8" fmla="*/ 1906475 h 1927621"/>
                  <a:gd name="connsiteX9" fmla="*/ 1175007 w 1789352"/>
                  <a:gd name="connsiteY9" fmla="*/ 1772273 h 1927621"/>
                  <a:gd name="connsiteX10" fmla="*/ 1468624 w 1789352"/>
                  <a:gd name="connsiteY10" fmla="*/ 1348521 h 1927621"/>
                  <a:gd name="connsiteX11" fmla="*/ 1703680 w 1789352"/>
                  <a:gd name="connsiteY11" fmla="*/ 887356 h 1927621"/>
                  <a:gd name="connsiteX12" fmla="*/ 1776881 w 1789352"/>
                  <a:gd name="connsiteY12" fmla="*/ 565273 h 1927621"/>
                  <a:gd name="connsiteX13" fmla="*/ 1789894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1789894" y="287110"/>
                    </a:moveTo>
                    <a:cubicBezTo>
                      <a:pt x="1776881" y="183002"/>
                      <a:pt x="1721573" y="91908"/>
                      <a:pt x="1651626" y="14640"/>
                    </a:cubicBezTo>
                    <a:cubicBezTo>
                      <a:pt x="1648372" y="11387"/>
                      <a:pt x="1649186" y="4880"/>
                      <a:pt x="1647559" y="0"/>
                    </a:cubicBezTo>
                    <a:cubicBezTo>
                      <a:pt x="1424703" y="82148"/>
                      <a:pt x="1186394" y="88654"/>
                      <a:pt x="952151" y="91908"/>
                    </a:cubicBezTo>
                    <a:cubicBezTo>
                      <a:pt x="666669" y="95974"/>
                      <a:pt x="381185" y="94348"/>
                      <a:pt x="94889" y="93534"/>
                    </a:cubicBezTo>
                    <a:cubicBezTo>
                      <a:pt x="94075" y="93534"/>
                      <a:pt x="46902" y="200082"/>
                      <a:pt x="43648" y="208216"/>
                    </a:cubicBezTo>
                    <a:cubicBezTo>
                      <a:pt x="-17353" y="354617"/>
                      <a:pt x="-5966" y="510779"/>
                      <a:pt x="26568" y="662061"/>
                    </a:cubicBezTo>
                    <a:cubicBezTo>
                      <a:pt x="61542" y="825542"/>
                      <a:pt x="111969" y="983331"/>
                      <a:pt x="177850" y="1137052"/>
                    </a:cubicBezTo>
                    <a:cubicBezTo>
                      <a:pt x="310424" y="1446123"/>
                      <a:pt x="493426" y="1754379"/>
                      <a:pt x="808190" y="1906475"/>
                    </a:cubicBezTo>
                    <a:cubicBezTo>
                      <a:pt x="949712" y="1974795"/>
                      <a:pt x="1083913" y="1875567"/>
                      <a:pt x="1175007" y="1772273"/>
                    </a:cubicBezTo>
                    <a:cubicBezTo>
                      <a:pt x="1288875" y="1644578"/>
                      <a:pt x="1376716" y="1492483"/>
                      <a:pt x="1468624" y="1348521"/>
                    </a:cubicBezTo>
                    <a:cubicBezTo>
                      <a:pt x="1562158" y="1202933"/>
                      <a:pt x="1646746" y="1050838"/>
                      <a:pt x="1703680" y="887356"/>
                    </a:cubicBezTo>
                    <a:cubicBezTo>
                      <a:pt x="1740280" y="783249"/>
                      <a:pt x="1763867" y="674261"/>
                      <a:pt x="1776881" y="565273"/>
                    </a:cubicBezTo>
                    <a:cubicBezTo>
                      <a:pt x="1788267" y="477432"/>
                      <a:pt x="1801281" y="377391"/>
                      <a:pt x="1789894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: Shape 90">
                <a:extLst>
                  <a:ext uri="{FF2B5EF4-FFF2-40B4-BE49-F238E27FC236}">
                    <a16:creationId xmlns:a16="http://schemas.microsoft.com/office/drawing/2014/main" xmlns="" id="{01D8252C-4C39-4843-B10D-93B8E662F5ED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reeform: Shape 91">
                <a:extLst>
                  <a:ext uri="{FF2B5EF4-FFF2-40B4-BE49-F238E27FC236}">
                    <a16:creationId xmlns:a16="http://schemas.microsoft.com/office/drawing/2014/main" xmlns="" id="{9940CCB8-D94D-4389-90A0-1E2C18E39D71}"/>
                  </a:ext>
                </a:extLst>
              </p:cNvPr>
              <p:cNvSpPr/>
              <p:nvPr/>
            </p:nvSpPr>
            <p:spPr>
              <a:xfrm>
                <a:off x="5741107" y="3882576"/>
                <a:ext cx="1125534" cy="1212507"/>
              </a:xfrm>
              <a:custGeom>
                <a:avLst/>
                <a:gdLst>
                  <a:gd name="connsiteX0" fmla="*/ 4400 w 1789352"/>
                  <a:gd name="connsiteY0" fmla="*/ 287110 h 1927621"/>
                  <a:gd name="connsiteX1" fmla="*/ 142668 w 1789352"/>
                  <a:gd name="connsiteY1" fmla="*/ 14640 h 1927621"/>
                  <a:gd name="connsiteX2" fmla="*/ 146735 w 1789352"/>
                  <a:gd name="connsiteY2" fmla="*/ 0 h 1927621"/>
                  <a:gd name="connsiteX3" fmla="*/ 842142 w 1789352"/>
                  <a:gd name="connsiteY3" fmla="*/ 91908 h 1927621"/>
                  <a:gd name="connsiteX4" fmla="*/ 1699405 w 1789352"/>
                  <a:gd name="connsiteY4" fmla="*/ 93534 h 1927621"/>
                  <a:gd name="connsiteX5" fmla="*/ 1750645 w 1789352"/>
                  <a:gd name="connsiteY5" fmla="*/ 208216 h 1927621"/>
                  <a:gd name="connsiteX6" fmla="*/ 1767726 w 1789352"/>
                  <a:gd name="connsiteY6" fmla="*/ 662061 h 1927621"/>
                  <a:gd name="connsiteX7" fmla="*/ 1616444 w 1789352"/>
                  <a:gd name="connsiteY7" fmla="*/ 1137052 h 1927621"/>
                  <a:gd name="connsiteX8" fmla="*/ 986104 w 1789352"/>
                  <a:gd name="connsiteY8" fmla="*/ 1906475 h 1927621"/>
                  <a:gd name="connsiteX9" fmla="*/ 619286 w 1789352"/>
                  <a:gd name="connsiteY9" fmla="*/ 1772273 h 1927621"/>
                  <a:gd name="connsiteX10" fmla="*/ 325670 w 1789352"/>
                  <a:gd name="connsiteY10" fmla="*/ 1348521 h 1927621"/>
                  <a:gd name="connsiteX11" fmla="*/ 90614 w 1789352"/>
                  <a:gd name="connsiteY11" fmla="*/ 887356 h 1927621"/>
                  <a:gd name="connsiteX12" fmla="*/ 17413 w 1789352"/>
                  <a:gd name="connsiteY12" fmla="*/ 565273 h 1927621"/>
                  <a:gd name="connsiteX13" fmla="*/ 4400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4400" y="287110"/>
                    </a:moveTo>
                    <a:cubicBezTo>
                      <a:pt x="17413" y="183002"/>
                      <a:pt x="72720" y="91908"/>
                      <a:pt x="142668" y="14640"/>
                    </a:cubicBezTo>
                    <a:cubicBezTo>
                      <a:pt x="145921" y="11387"/>
                      <a:pt x="145108" y="4880"/>
                      <a:pt x="146735" y="0"/>
                    </a:cubicBezTo>
                    <a:cubicBezTo>
                      <a:pt x="369590" y="82148"/>
                      <a:pt x="607899" y="88654"/>
                      <a:pt x="842142" y="91908"/>
                    </a:cubicBezTo>
                    <a:cubicBezTo>
                      <a:pt x="1127625" y="95974"/>
                      <a:pt x="1413108" y="94348"/>
                      <a:pt x="1699405" y="93534"/>
                    </a:cubicBezTo>
                    <a:cubicBezTo>
                      <a:pt x="1700219" y="93534"/>
                      <a:pt x="1747392" y="200082"/>
                      <a:pt x="1750645" y="208216"/>
                    </a:cubicBezTo>
                    <a:cubicBezTo>
                      <a:pt x="1811646" y="354617"/>
                      <a:pt x="1800260" y="510779"/>
                      <a:pt x="1767726" y="662061"/>
                    </a:cubicBezTo>
                    <a:cubicBezTo>
                      <a:pt x="1732752" y="825542"/>
                      <a:pt x="1682325" y="983331"/>
                      <a:pt x="1616444" y="1137052"/>
                    </a:cubicBezTo>
                    <a:cubicBezTo>
                      <a:pt x="1483869" y="1446123"/>
                      <a:pt x="1300867" y="1754379"/>
                      <a:pt x="986104" y="1906475"/>
                    </a:cubicBezTo>
                    <a:cubicBezTo>
                      <a:pt x="844582" y="1974795"/>
                      <a:pt x="710381" y="1875567"/>
                      <a:pt x="619286" y="1772273"/>
                    </a:cubicBezTo>
                    <a:cubicBezTo>
                      <a:pt x="505419" y="1644578"/>
                      <a:pt x="417578" y="1492483"/>
                      <a:pt x="325670" y="1348521"/>
                    </a:cubicBezTo>
                    <a:cubicBezTo>
                      <a:pt x="232136" y="1202933"/>
                      <a:pt x="147548" y="1050838"/>
                      <a:pt x="90614" y="887356"/>
                    </a:cubicBezTo>
                    <a:cubicBezTo>
                      <a:pt x="54014" y="783249"/>
                      <a:pt x="30426" y="674261"/>
                      <a:pt x="17413" y="565273"/>
                    </a:cubicBezTo>
                    <a:cubicBezTo>
                      <a:pt x="6026" y="477432"/>
                      <a:pt x="-6987" y="377391"/>
                      <a:pt x="4400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Freeform: Shape 92">
                <a:extLst>
                  <a:ext uri="{FF2B5EF4-FFF2-40B4-BE49-F238E27FC236}">
                    <a16:creationId xmlns:a16="http://schemas.microsoft.com/office/drawing/2014/main" xmlns="" id="{934666D0-0003-463E-94BE-D3AB795D6BD5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ysClr val="window" lastClr="FFFFFF">
                    <a:lumMod val="75000"/>
                  </a:sys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xmlns="" id="{8E119737-3C33-473E-A4B4-8D8E093BD3B6}"/>
              </a:ext>
            </a:extLst>
          </p:cNvPr>
          <p:cNvGrpSpPr/>
          <p:nvPr/>
        </p:nvGrpSpPr>
        <p:grpSpPr>
          <a:xfrm>
            <a:off x="6272497" y="3047049"/>
            <a:ext cx="5270303" cy="3222358"/>
            <a:chOff x="6110127" y="3035455"/>
            <a:chExt cx="5270303" cy="3222358"/>
          </a:xfrm>
        </p:grpSpPr>
        <p:sp>
          <p:nvSpPr>
            <p:cNvPr id="36" name="Freeform: Shape 3">
              <a:extLst>
                <a:ext uri="{FF2B5EF4-FFF2-40B4-BE49-F238E27FC236}">
                  <a16:creationId xmlns:a16="http://schemas.microsoft.com/office/drawing/2014/main" xmlns="" id="{91171AB6-CDAB-4C65-B8E8-0A5AB858762B}"/>
                </a:ext>
              </a:extLst>
            </p:cNvPr>
            <p:cNvSpPr/>
            <p:nvPr/>
          </p:nvSpPr>
          <p:spPr>
            <a:xfrm>
              <a:off x="6200064" y="3844839"/>
              <a:ext cx="3521510" cy="587898"/>
            </a:xfrm>
            <a:custGeom>
              <a:avLst/>
              <a:gdLst>
                <a:gd name="connsiteX0" fmla="*/ 1834663 w 1870887"/>
                <a:gd name="connsiteY0" fmla="*/ 191518 h 312335"/>
                <a:gd name="connsiteX1" fmla="*/ 1529824 w 1870887"/>
                <a:gd name="connsiteY1" fmla="*/ 64398 h 312335"/>
                <a:gd name="connsiteX2" fmla="*/ 1359601 w 1870887"/>
                <a:gd name="connsiteY2" fmla="*/ 44096 h 312335"/>
                <a:gd name="connsiteX3" fmla="*/ 1212492 w 1870887"/>
                <a:gd name="connsiteY3" fmla="*/ 24731 h 312335"/>
                <a:gd name="connsiteX4" fmla="*/ 174602 w 1870887"/>
                <a:gd name="connsiteY4" fmla="*/ 165282 h 312335"/>
                <a:gd name="connsiteX5" fmla="*/ 7503 w 1870887"/>
                <a:gd name="connsiteY5" fmla="*/ 264293 h 312335"/>
                <a:gd name="connsiteX6" fmla="*/ 175851 w 1870887"/>
                <a:gd name="connsiteY6" fmla="*/ 299899 h 312335"/>
                <a:gd name="connsiteX7" fmla="*/ 1021030 w 1870887"/>
                <a:gd name="connsiteY7" fmla="*/ 181211 h 312335"/>
                <a:gd name="connsiteX8" fmla="*/ 1159395 w 1870887"/>
                <a:gd name="connsiteY8" fmla="*/ 197453 h 312335"/>
                <a:gd name="connsiteX9" fmla="*/ 1834975 w 1870887"/>
                <a:gd name="connsiteY9" fmla="*/ 313641 h 312335"/>
                <a:gd name="connsiteX10" fmla="*/ 1834663 w 1870887"/>
                <a:gd name="connsiteY10" fmla="*/ 191518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0887" h="312335">
                  <a:moveTo>
                    <a:pt x="1834663" y="191518"/>
                  </a:moveTo>
                  <a:cubicBezTo>
                    <a:pt x="1745023" y="125616"/>
                    <a:pt x="1638204" y="86262"/>
                    <a:pt x="1529824" y="64398"/>
                  </a:cubicBezTo>
                  <a:cubicBezTo>
                    <a:pt x="1473604" y="53154"/>
                    <a:pt x="1416759" y="46595"/>
                    <a:pt x="1359601" y="44096"/>
                  </a:cubicBezTo>
                  <a:cubicBezTo>
                    <a:pt x="1305567" y="41598"/>
                    <a:pt x="1264339" y="36600"/>
                    <a:pt x="1212492" y="24731"/>
                  </a:cubicBezTo>
                  <a:cubicBezTo>
                    <a:pt x="865175" y="-53977"/>
                    <a:pt x="506302" y="72206"/>
                    <a:pt x="174602" y="165282"/>
                  </a:cubicBezTo>
                  <a:cubicBezTo>
                    <a:pt x="113697" y="182461"/>
                    <a:pt x="45295" y="211820"/>
                    <a:pt x="7503" y="264293"/>
                  </a:cubicBezTo>
                  <a:cubicBezTo>
                    <a:pt x="-39660" y="329883"/>
                    <a:pt x="149927" y="303334"/>
                    <a:pt x="175851" y="299899"/>
                  </a:cubicBezTo>
                  <a:cubicBezTo>
                    <a:pt x="175851" y="299899"/>
                    <a:pt x="1021030" y="181211"/>
                    <a:pt x="1021030" y="181211"/>
                  </a:cubicBezTo>
                  <a:cubicBezTo>
                    <a:pt x="1067256" y="171841"/>
                    <a:pt x="1114731" y="188083"/>
                    <a:pt x="1159395" y="197453"/>
                  </a:cubicBezTo>
                  <a:cubicBezTo>
                    <a:pt x="1274334" y="221503"/>
                    <a:pt x="1726595" y="295526"/>
                    <a:pt x="1834975" y="313641"/>
                  </a:cubicBezTo>
                  <a:cubicBezTo>
                    <a:pt x="1899004" y="303959"/>
                    <a:pt x="1868395" y="216505"/>
                    <a:pt x="1834663" y="191518"/>
                  </a:cubicBezTo>
                  <a:close/>
                </a:path>
              </a:pathLst>
            </a:custGeom>
            <a:solidFill>
              <a:srgbClr val="F2716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7" name="Freeform: Shape 4">
              <a:extLst>
                <a:ext uri="{FF2B5EF4-FFF2-40B4-BE49-F238E27FC236}">
                  <a16:creationId xmlns:a16="http://schemas.microsoft.com/office/drawing/2014/main" xmlns="" id="{6BEF43FC-BDA9-4640-9906-9F1A152635A2}"/>
                </a:ext>
              </a:extLst>
            </p:cNvPr>
            <p:cNvSpPr/>
            <p:nvPr/>
          </p:nvSpPr>
          <p:spPr>
            <a:xfrm>
              <a:off x="8327969" y="3598682"/>
              <a:ext cx="975910" cy="252796"/>
            </a:xfrm>
            <a:custGeom>
              <a:avLst/>
              <a:gdLst>
                <a:gd name="connsiteX0" fmla="*/ 407755 w 518476"/>
                <a:gd name="connsiteY0" fmla="*/ 9648 h 134304"/>
                <a:gd name="connsiteX1" fmla="*/ 506766 w 518476"/>
                <a:gd name="connsiteY1" fmla="*/ 43380 h 134304"/>
                <a:gd name="connsiteX2" fmla="*/ 513637 w 518476"/>
                <a:gd name="connsiteY2" fmla="*/ 73052 h 134304"/>
                <a:gd name="connsiteX3" fmla="*/ 448984 w 518476"/>
                <a:gd name="connsiteY3" fmla="*/ 76488 h 134304"/>
                <a:gd name="connsiteX4" fmla="*/ 358094 w 518476"/>
                <a:gd name="connsiteY4" fmla="*/ 54937 h 134304"/>
                <a:gd name="connsiteX5" fmla="*/ 207861 w 518476"/>
                <a:gd name="connsiteY5" fmla="*/ 49939 h 134304"/>
                <a:gd name="connsiteX6" fmla="*/ 96982 w 518476"/>
                <a:gd name="connsiteY6" fmla="*/ 109595 h 134304"/>
                <a:gd name="connsiteX7" fmla="*/ 79491 w 518476"/>
                <a:gd name="connsiteY7" fmla="*/ 131147 h 134304"/>
                <a:gd name="connsiteX8" fmla="*/ 2969 w 518476"/>
                <a:gd name="connsiteY8" fmla="*/ 131147 h 134304"/>
                <a:gd name="connsiteX9" fmla="*/ 22334 w 518476"/>
                <a:gd name="connsiteY9" fmla="*/ 83047 h 134304"/>
                <a:gd name="connsiteX10" fmla="*/ 72307 w 518476"/>
                <a:gd name="connsiteY10" fmla="*/ 24328 h 134304"/>
                <a:gd name="connsiteX11" fmla="*/ 135087 w 518476"/>
                <a:gd name="connsiteY11" fmla="*/ 2777 h 134304"/>
                <a:gd name="connsiteX12" fmla="*/ 407755 w 518476"/>
                <a:gd name="connsiteY12" fmla="*/ 9648 h 1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476" h="134304">
                  <a:moveTo>
                    <a:pt x="407755" y="9648"/>
                  </a:moveTo>
                  <a:cubicBezTo>
                    <a:pt x="439926" y="18706"/>
                    <a:pt x="477094" y="27764"/>
                    <a:pt x="506766" y="43380"/>
                  </a:cubicBezTo>
                  <a:cubicBezTo>
                    <a:pt x="521445" y="51189"/>
                    <a:pt x="523007" y="58685"/>
                    <a:pt x="513637" y="73052"/>
                  </a:cubicBezTo>
                  <a:cubicBezTo>
                    <a:pt x="498020" y="87732"/>
                    <a:pt x="474595" y="83984"/>
                    <a:pt x="448984" y="76488"/>
                  </a:cubicBezTo>
                  <a:cubicBezTo>
                    <a:pt x="418062" y="67118"/>
                    <a:pt x="394013" y="59310"/>
                    <a:pt x="358094" y="54937"/>
                  </a:cubicBezTo>
                  <a:cubicBezTo>
                    <a:pt x="313430" y="49627"/>
                    <a:pt x="252837" y="50252"/>
                    <a:pt x="207861" y="49939"/>
                  </a:cubicBezTo>
                  <a:cubicBezTo>
                    <a:pt x="151328" y="49627"/>
                    <a:pt x="123218" y="69304"/>
                    <a:pt x="96982" y="109595"/>
                  </a:cubicBezTo>
                  <a:cubicBezTo>
                    <a:pt x="91985" y="117404"/>
                    <a:pt x="87924" y="126149"/>
                    <a:pt x="79491" y="131147"/>
                  </a:cubicBezTo>
                  <a:cubicBezTo>
                    <a:pt x="66685" y="137081"/>
                    <a:pt x="7029" y="136456"/>
                    <a:pt x="2969" y="131147"/>
                  </a:cubicBezTo>
                  <a:cubicBezTo>
                    <a:pt x="-7963" y="117091"/>
                    <a:pt x="14213" y="93354"/>
                    <a:pt x="22334" y="83047"/>
                  </a:cubicBezTo>
                  <a:cubicBezTo>
                    <a:pt x="37951" y="63057"/>
                    <a:pt x="53567" y="41506"/>
                    <a:pt x="72307" y="24328"/>
                  </a:cubicBezTo>
                  <a:cubicBezTo>
                    <a:pt x="91048" y="6837"/>
                    <a:pt x="111349" y="4026"/>
                    <a:pt x="135087" y="2777"/>
                  </a:cubicBezTo>
                  <a:cubicBezTo>
                    <a:pt x="144457" y="1840"/>
                    <a:pt x="351847" y="-5969"/>
                    <a:pt x="407755" y="9648"/>
                  </a:cubicBezTo>
                  <a:close/>
                </a:path>
              </a:pathLst>
            </a:custGeom>
            <a:solidFill>
              <a:srgbClr val="84CCC6">
                <a:lumMod val="75000"/>
              </a:srgb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Freeform: Shape 5">
              <a:extLst>
                <a:ext uri="{FF2B5EF4-FFF2-40B4-BE49-F238E27FC236}">
                  <a16:creationId xmlns:a16="http://schemas.microsoft.com/office/drawing/2014/main" xmlns="" id="{A4CDCE8A-78BF-4525-A2C7-C8EF7DFE9CDD}"/>
                </a:ext>
              </a:extLst>
            </p:cNvPr>
            <p:cNvSpPr/>
            <p:nvPr/>
          </p:nvSpPr>
          <p:spPr>
            <a:xfrm>
              <a:off x="9411745" y="4792500"/>
              <a:ext cx="76428" cy="76428"/>
            </a:xfrm>
            <a:custGeom>
              <a:avLst/>
              <a:gdLst>
                <a:gd name="connsiteX0" fmla="*/ 40926 w 40603"/>
                <a:gd name="connsiteY0" fmla="*/ 16939 h 40603"/>
                <a:gd name="connsiteX1" fmla="*/ 19687 w 40603"/>
                <a:gd name="connsiteY1" fmla="*/ 40677 h 40603"/>
                <a:gd name="connsiteX2" fmla="*/ 10 w 40603"/>
                <a:gd name="connsiteY2" fmla="*/ 19750 h 40603"/>
                <a:gd name="connsiteX3" fmla="*/ 22810 w 40603"/>
                <a:gd name="connsiteY3" fmla="*/ 73 h 40603"/>
                <a:gd name="connsiteX4" fmla="*/ 40926 w 40603"/>
                <a:gd name="connsiteY4" fmla="*/ 16939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926" y="16939"/>
                  </a:moveTo>
                  <a:cubicBezTo>
                    <a:pt x="40613" y="33806"/>
                    <a:pt x="32805" y="40989"/>
                    <a:pt x="19687" y="40677"/>
                  </a:cubicBezTo>
                  <a:cubicBezTo>
                    <a:pt x="6881" y="40364"/>
                    <a:pt x="-302" y="32869"/>
                    <a:pt x="10" y="19750"/>
                  </a:cubicBezTo>
                  <a:cubicBezTo>
                    <a:pt x="322" y="7257"/>
                    <a:pt x="9692" y="-864"/>
                    <a:pt x="22810" y="73"/>
                  </a:cubicBezTo>
                  <a:cubicBezTo>
                    <a:pt x="35616" y="1010"/>
                    <a:pt x="40926" y="9131"/>
                    <a:pt x="40926" y="16939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Freeform: Shape 6">
              <a:extLst>
                <a:ext uri="{FF2B5EF4-FFF2-40B4-BE49-F238E27FC236}">
                  <a16:creationId xmlns:a16="http://schemas.microsoft.com/office/drawing/2014/main" xmlns="" id="{55AE92D2-74C8-47EE-82CE-564ACF682BC7}"/>
                </a:ext>
              </a:extLst>
            </p:cNvPr>
            <p:cNvSpPr/>
            <p:nvPr/>
          </p:nvSpPr>
          <p:spPr>
            <a:xfrm>
              <a:off x="9653377" y="5034810"/>
              <a:ext cx="70547" cy="76428"/>
            </a:xfrm>
            <a:custGeom>
              <a:avLst/>
              <a:gdLst>
                <a:gd name="connsiteX0" fmla="*/ 18747 w 37480"/>
                <a:gd name="connsiteY0" fmla="*/ 42813 h 40603"/>
                <a:gd name="connsiteX1" fmla="*/ 7 w 37480"/>
                <a:gd name="connsiteY1" fmla="*/ 22199 h 40603"/>
                <a:gd name="connsiteX2" fmla="*/ 19372 w 37480"/>
                <a:gd name="connsiteY2" fmla="*/ 23 h 40603"/>
                <a:gd name="connsiteX3" fmla="*/ 40298 w 37480"/>
                <a:gd name="connsiteY3" fmla="*/ 22199 h 40603"/>
                <a:gd name="connsiteX4" fmla="*/ 18747 w 37480"/>
                <a:gd name="connsiteY4" fmla="*/ 42813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40603">
                  <a:moveTo>
                    <a:pt x="18747" y="42813"/>
                  </a:moveTo>
                  <a:cubicBezTo>
                    <a:pt x="7503" y="41564"/>
                    <a:pt x="319" y="35004"/>
                    <a:pt x="7" y="22199"/>
                  </a:cubicBezTo>
                  <a:cubicBezTo>
                    <a:pt x="-305" y="11892"/>
                    <a:pt x="9689" y="335"/>
                    <a:pt x="19372" y="23"/>
                  </a:cubicBezTo>
                  <a:cubicBezTo>
                    <a:pt x="29367" y="-602"/>
                    <a:pt x="40923" y="11579"/>
                    <a:pt x="40298" y="22199"/>
                  </a:cubicBezTo>
                  <a:cubicBezTo>
                    <a:pt x="39986" y="34380"/>
                    <a:pt x="31865" y="42813"/>
                    <a:pt x="18747" y="42813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Freeform: Shape 7">
              <a:extLst>
                <a:ext uri="{FF2B5EF4-FFF2-40B4-BE49-F238E27FC236}">
                  <a16:creationId xmlns:a16="http://schemas.microsoft.com/office/drawing/2014/main" xmlns="" id="{3CA52704-91EF-43C6-A6C2-E3D511CCD8E3}"/>
                </a:ext>
              </a:extLst>
            </p:cNvPr>
            <p:cNvSpPr/>
            <p:nvPr/>
          </p:nvSpPr>
          <p:spPr>
            <a:xfrm>
              <a:off x="8288878" y="4281152"/>
              <a:ext cx="76428" cy="76428"/>
            </a:xfrm>
            <a:custGeom>
              <a:avLst/>
              <a:gdLst>
                <a:gd name="connsiteX0" fmla="*/ 40604 w 40603"/>
                <a:gd name="connsiteY0" fmla="*/ 20310 h 40603"/>
                <a:gd name="connsiteX1" fmla="*/ 20302 w 40603"/>
                <a:gd name="connsiteY1" fmla="*/ 40611 h 40603"/>
                <a:gd name="connsiteX2" fmla="*/ 0 w 40603"/>
                <a:gd name="connsiteY2" fmla="*/ 20934 h 40603"/>
                <a:gd name="connsiteX3" fmla="*/ 19989 w 40603"/>
                <a:gd name="connsiteY3" fmla="*/ 8 h 40603"/>
                <a:gd name="connsiteX4" fmla="*/ 40604 w 40603"/>
                <a:gd name="connsiteY4" fmla="*/ 20310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604" y="20310"/>
                  </a:moveTo>
                  <a:cubicBezTo>
                    <a:pt x="40604" y="32178"/>
                    <a:pt x="32170" y="40611"/>
                    <a:pt x="20302" y="40611"/>
                  </a:cubicBezTo>
                  <a:cubicBezTo>
                    <a:pt x="6871" y="40611"/>
                    <a:pt x="312" y="34365"/>
                    <a:pt x="0" y="20934"/>
                  </a:cubicBezTo>
                  <a:cubicBezTo>
                    <a:pt x="0" y="8753"/>
                    <a:pt x="7808" y="320"/>
                    <a:pt x="19989" y="8"/>
                  </a:cubicBezTo>
                  <a:cubicBezTo>
                    <a:pt x="31546" y="-305"/>
                    <a:pt x="40604" y="8753"/>
                    <a:pt x="40604" y="20310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Freeform: Shape 9">
              <a:extLst>
                <a:ext uri="{FF2B5EF4-FFF2-40B4-BE49-F238E27FC236}">
                  <a16:creationId xmlns:a16="http://schemas.microsoft.com/office/drawing/2014/main" xmlns="" id="{D25DC389-A4E0-401C-8525-8FED00E7E284}"/>
                </a:ext>
              </a:extLst>
            </p:cNvPr>
            <p:cNvSpPr/>
            <p:nvPr/>
          </p:nvSpPr>
          <p:spPr>
            <a:xfrm>
              <a:off x="9794507" y="3418526"/>
              <a:ext cx="1099370" cy="846574"/>
            </a:xfrm>
            <a:custGeom>
              <a:avLst/>
              <a:gdLst>
                <a:gd name="connsiteX0" fmla="*/ 29036 w 584066"/>
                <a:gd name="connsiteY0" fmla="*/ 438622 h 449762"/>
                <a:gd name="connsiteX1" fmla="*/ 1238 w 584066"/>
                <a:gd name="connsiteY1" fmla="*/ 324307 h 449762"/>
                <a:gd name="connsiteX2" fmla="*/ 171773 w 584066"/>
                <a:gd name="connsiteY2" fmla="*/ 95053 h 449762"/>
                <a:gd name="connsiteX3" fmla="*/ 457247 w 584066"/>
                <a:gd name="connsiteY3" fmla="*/ 1665 h 449762"/>
                <a:gd name="connsiteX4" fmla="*/ 578121 w 584066"/>
                <a:gd name="connsiteY4" fmla="*/ 49140 h 449762"/>
                <a:gd name="connsiteX5" fmla="*/ 534082 w 584066"/>
                <a:gd name="connsiteY5" fmla="*/ 103798 h 449762"/>
                <a:gd name="connsiteX6" fmla="*/ 85256 w 584066"/>
                <a:gd name="connsiteY6" fmla="*/ 433624 h 449762"/>
                <a:gd name="connsiteX7" fmla="*/ 29036 w 584066"/>
                <a:gd name="connsiteY7" fmla="*/ 438622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066" h="449762">
                  <a:moveTo>
                    <a:pt x="29036" y="438622"/>
                  </a:moveTo>
                  <a:cubicBezTo>
                    <a:pt x="6547" y="410824"/>
                    <a:pt x="-3760" y="350231"/>
                    <a:pt x="1238" y="324307"/>
                  </a:cubicBezTo>
                  <a:cubicBezTo>
                    <a:pt x="20290" y="230919"/>
                    <a:pt x="95251" y="147213"/>
                    <a:pt x="171773" y="95053"/>
                  </a:cubicBezTo>
                  <a:cubicBezTo>
                    <a:pt x="247670" y="43518"/>
                    <a:pt x="362922" y="-10204"/>
                    <a:pt x="457247" y="1665"/>
                  </a:cubicBezTo>
                  <a:cubicBezTo>
                    <a:pt x="490979" y="5725"/>
                    <a:pt x="549698" y="25402"/>
                    <a:pt x="578121" y="49140"/>
                  </a:cubicBezTo>
                  <a:cubicBezTo>
                    <a:pt x="600921" y="69442"/>
                    <a:pt x="557819" y="86620"/>
                    <a:pt x="534082" y="103798"/>
                  </a:cubicBezTo>
                  <a:cubicBezTo>
                    <a:pt x="417893" y="189066"/>
                    <a:pt x="225495" y="322121"/>
                    <a:pt x="85256" y="433624"/>
                  </a:cubicBezTo>
                  <a:cubicBezTo>
                    <a:pt x="57771" y="455488"/>
                    <a:pt x="43403" y="456112"/>
                    <a:pt x="29036" y="438622"/>
                  </a:cubicBezTo>
                  <a:close/>
                </a:path>
              </a:pathLst>
            </a:custGeom>
            <a:solidFill>
              <a:srgbClr val="F2716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Freeform: Shape 10">
              <a:extLst>
                <a:ext uri="{FF2B5EF4-FFF2-40B4-BE49-F238E27FC236}">
                  <a16:creationId xmlns:a16="http://schemas.microsoft.com/office/drawing/2014/main" xmlns="" id="{46FC8773-5399-494B-BDAB-5F048CA12780}"/>
                </a:ext>
              </a:extLst>
            </p:cNvPr>
            <p:cNvSpPr/>
            <p:nvPr/>
          </p:nvSpPr>
          <p:spPr>
            <a:xfrm>
              <a:off x="10877933" y="3035455"/>
              <a:ext cx="417408" cy="435045"/>
            </a:xfrm>
            <a:custGeom>
              <a:avLst/>
              <a:gdLst>
                <a:gd name="connsiteX0" fmla="*/ 215537 w 221757"/>
                <a:gd name="connsiteY0" fmla="*/ 42767 h 231127"/>
                <a:gd name="connsiteX1" fmla="*/ 42504 w 221757"/>
                <a:gd name="connsiteY1" fmla="*/ 233292 h 231127"/>
                <a:gd name="connsiteX2" fmla="*/ 24076 w 221757"/>
                <a:gd name="connsiteY2" fmla="*/ 106484 h 231127"/>
                <a:gd name="connsiteX3" fmla="*/ 204293 w 221757"/>
                <a:gd name="connsiteY3" fmla="*/ 914 h 231127"/>
                <a:gd name="connsiteX4" fmla="*/ 215537 w 221757"/>
                <a:gd name="connsiteY4" fmla="*/ 42767 h 2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57" h="231127">
                  <a:moveTo>
                    <a:pt x="215537" y="42767"/>
                  </a:moveTo>
                  <a:cubicBezTo>
                    <a:pt x="192112" y="74625"/>
                    <a:pt x="100286" y="178321"/>
                    <a:pt x="42504" y="233292"/>
                  </a:cubicBezTo>
                  <a:cubicBezTo>
                    <a:pt x="-22774" y="220486"/>
                    <a:pt x="651" y="144276"/>
                    <a:pt x="24076" y="106484"/>
                  </a:cubicBezTo>
                  <a:cubicBezTo>
                    <a:pt x="65304" y="39644"/>
                    <a:pt x="124335" y="-7206"/>
                    <a:pt x="204293" y="914"/>
                  </a:cubicBezTo>
                  <a:cubicBezTo>
                    <a:pt x="228343" y="3413"/>
                    <a:pt x="226469" y="21528"/>
                    <a:pt x="215537" y="42767"/>
                  </a:cubicBezTo>
                  <a:close/>
                </a:path>
              </a:pathLst>
            </a:custGeom>
            <a:solidFill>
              <a:srgbClr val="F2716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Freeform: Shape 11">
              <a:extLst>
                <a:ext uri="{FF2B5EF4-FFF2-40B4-BE49-F238E27FC236}">
                  <a16:creationId xmlns:a16="http://schemas.microsoft.com/office/drawing/2014/main" xmlns="" id="{8E2459A2-2515-4040-A935-B74804A0D384}"/>
                </a:ext>
              </a:extLst>
            </p:cNvPr>
            <p:cNvSpPr/>
            <p:nvPr/>
          </p:nvSpPr>
          <p:spPr>
            <a:xfrm>
              <a:off x="8223416" y="3148287"/>
              <a:ext cx="3157014" cy="2663179"/>
            </a:xfrm>
            <a:custGeom>
              <a:avLst/>
              <a:gdLst>
                <a:gd name="connsiteX0" fmla="*/ 1656422 w 1677239"/>
                <a:gd name="connsiteY0" fmla="*/ 0 h 1414877"/>
                <a:gd name="connsiteX1" fmla="*/ 1648926 w 1677239"/>
                <a:gd name="connsiteY1" fmla="*/ 937 h 1414877"/>
                <a:gd name="connsiteX2" fmla="*/ 1578338 w 1677239"/>
                <a:gd name="connsiteY2" fmla="*/ 71212 h 1414877"/>
                <a:gd name="connsiteX3" fmla="*/ 1485574 w 1677239"/>
                <a:gd name="connsiteY3" fmla="*/ 173346 h 1414877"/>
                <a:gd name="connsiteX4" fmla="*/ 1222276 w 1677239"/>
                <a:gd name="connsiteY4" fmla="*/ 370429 h 1414877"/>
                <a:gd name="connsiteX5" fmla="*/ 1019570 w 1677239"/>
                <a:gd name="connsiteY5" fmla="*/ 521287 h 1414877"/>
                <a:gd name="connsiteX6" fmla="*/ 882143 w 1677239"/>
                <a:gd name="connsiteY6" fmla="*/ 632479 h 1414877"/>
                <a:gd name="connsiteX7" fmla="*/ 802810 w 1677239"/>
                <a:gd name="connsiteY7" fmla="*/ 681515 h 1414877"/>
                <a:gd name="connsiteX8" fmla="*/ 714106 w 1677239"/>
                <a:gd name="connsiteY8" fmla="*/ 689948 h 1414877"/>
                <a:gd name="connsiteX9" fmla="*/ 335556 w 1677239"/>
                <a:gd name="connsiteY9" fmla="*/ 620922 h 1414877"/>
                <a:gd name="connsiteX10" fmla="*/ 145969 w 1677239"/>
                <a:gd name="connsiteY10" fmla="*/ 588439 h 1414877"/>
                <a:gd name="connsiteX11" fmla="*/ 237483 w 1677239"/>
                <a:gd name="connsiteY11" fmla="*/ 446952 h 1414877"/>
                <a:gd name="connsiteX12" fmla="*/ 325874 w 1677239"/>
                <a:gd name="connsiteY12" fmla="*/ 440705 h 1414877"/>
                <a:gd name="connsiteX13" fmla="*/ 415514 w 1677239"/>
                <a:gd name="connsiteY13" fmla="*/ 446014 h 1414877"/>
                <a:gd name="connsiteX14" fmla="*/ 689432 w 1677239"/>
                <a:gd name="connsiteY14" fmla="*/ 476623 h 1414877"/>
                <a:gd name="connsiteX15" fmla="*/ 747214 w 1677239"/>
                <a:gd name="connsiteY15" fmla="*/ 457259 h 1414877"/>
                <a:gd name="connsiteX16" fmla="*/ 756584 w 1677239"/>
                <a:gd name="connsiteY16" fmla="*/ 411033 h 1414877"/>
                <a:gd name="connsiteX17" fmla="*/ 651327 w 1677239"/>
                <a:gd name="connsiteY17" fmla="*/ 394479 h 1414877"/>
                <a:gd name="connsiteX18" fmla="*/ 314942 w 1677239"/>
                <a:gd name="connsiteY18" fmla="*/ 363870 h 1414877"/>
                <a:gd name="connsiteX19" fmla="*/ 157838 w 1677239"/>
                <a:gd name="connsiteY19" fmla="*/ 382923 h 1414877"/>
                <a:gd name="connsiteX20" fmla="*/ 65699 w 1677239"/>
                <a:gd name="connsiteY20" fmla="*/ 467253 h 1414877"/>
                <a:gd name="connsiteX21" fmla="*/ 733 w 1677239"/>
                <a:gd name="connsiteY21" fmla="*/ 580631 h 1414877"/>
                <a:gd name="connsiteX22" fmla="*/ 56641 w 1677239"/>
                <a:gd name="connsiteY22" fmla="*/ 694321 h 1414877"/>
                <a:gd name="connsiteX23" fmla="*/ 154090 w 1677239"/>
                <a:gd name="connsiteY23" fmla="*/ 784273 h 1414877"/>
                <a:gd name="connsiteX24" fmla="*/ 197192 w 1677239"/>
                <a:gd name="connsiteY24" fmla="*/ 811447 h 1414877"/>
                <a:gd name="connsiteX25" fmla="*/ 252163 w 1677239"/>
                <a:gd name="connsiteY25" fmla="*/ 823315 h 1414877"/>
                <a:gd name="connsiteX26" fmla="*/ 523270 w 1677239"/>
                <a:gd name="connsiteY26" fmla="*/ 892029 h 1414877"/>
                <a:gd name="connsiteX27" fmla="*/ 575117 w 1677239"/>
                <a:gd name="connsiteY27" fmla="*/ 935756 h 1414877"/>
                <a:gd name="connsiteX28" fmla="*/ 583238 w 1677239"/>
                <a:gd name="connsiteY28" fmla="*/ 987604 h 1414877"/>
                <a:gd name="connsiteX29" fmla="*/ 73195 w 1677239"/>
                <a:gd name="connsiteY29" fmla="*/ 1232162 h 1414877"/>
                <a:gd name="connsiteX30" fmla="*/ 67885 w 1677239"/>
                <a:gd name="connsiteY30" fmla="*/ 1263083 h 1414877"/>
                <a:gd name="connsiteX31" fmla="*/ 160649 w 1677239"/>
                <a:gd name="connsiteY31" fmla="*/ 1388954 h 1414877"/>
                <a:gd name="connsiteX32" fmla="*/ 208436 w 1677239"/>
                <a:gd name="connsiteY32" fmla="*/ 1409881 h 1414877"/>
                <a:gd name="connsiteX33" fmla="*/ 754398 w 1677239"/>
                <a:gd name="connsiteY33" fmla="*/ 1168133 h 1414877"/>
                <a:gd name="connsiteX34" fmla="*/ 815928 w 1677239"/>
                <a:gd name="connsiteY34" fmla="*/ 1170320 h 1414877"/>
                <a:gd name="connsiteX35" fmla="*/ 870899 w 1677239"/>
                <a:gd name="connsiteY35" fmla="*/ 1131903 h 1414877"/>
                <a:gd name="connsiteX36" fmla="*/ 920560 w 1677239"/>
                <a:gd name="connsiteY36" fmla="*/ 1052882 h 1414877"/>
                <a:gd name="connsiteX37" fmla="*/ 850597 w 1677239"/>
                <a:gd name="connsiteY37" fmla="*/ 764284 h 1414877"/>
                <a:gd name="connsiteX38" fmla="*/ 953355 w 1677239"/>
                <a:gd name="connsiteY38" fmla="*/ 661213 h 1414877"/>
                <a:gd name="connsiteX39" fmla="*/ 1374695 w 1677239"/>
                <a:gd name="connsiteY39" fmla="*/ 329826 h 1414877"/>
                <a:gd name="connsiteX40" fmla="*/ 1594892 w 1677239"/>
                <a:gd name="connsiteY40" fmla="*/ 135241 h 1414877"/>
                <a:gd name="connsiteX41" fmla="*/ 1678285 w 1677239"/>
                <a:gd name="connsiteY41" fmla="*/ 24362 h 1414877"/>
                <a:gd name="connsiteX42" fmla="*/ 1656422 w 1677239"/>
                <a:gd name="connsiteY42" fmla="*/ 0 h 1414877"/>
                <a:gd name="connsiteX43" fmla="*/ 341491 w 1677239"/>
                <a:gd name="connsiteY43" fmla="*/ 827063 h 1414877"/>
                <a:gd name="connsiteX44" fmla="*/ 341178 w 1677239"/>
                <a:gd name="connsiteY44" fmla="*/ 826751 h 1414877"/>
                <a:gd name="connsiteX45" fmla="*/ 341491 w 1677239"/>
                <a:gd name="connsiteY45" fmla="*/ 827063 h 1414877"/>
                <a:gd name="connsiteX46" fmla="*/ 341491 w 1677239"/>
                <a:gd name="connsiteY46" fmla="*/ 827063 h 14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77239" h="1414877">
                  <a:moveTo>
                    <a:pt x="1656422" y="0"/>
                  </a:moveTo>
                  <a:cubicBezTo>
                    <a:pt x="1654860" y="0"/>
                    <a:pt x="1650487" y="312"/>
                    <a:pt x="1648926" y="937"/>
                  </a:cubicBezTo>
                  <a:cubicBezTo>
                    <a:pt x="1629873" y="10307"/>
                    <a:pt x="1601138" y="45601"/>
                    <a:pt x="1578338" y="71212"/>
                  </a:cubicBezTo>
                  <a:cubicBezTo>
                    <a:pt x="1546480" y="107131"/>
                    <a:pt x="1517745" y="137740"/>
                    <a:pt x="1485574" y="173346"/>
                  </a:cubicBezTo>
                  <a:cubicBezTo>
                    <a:pt x="1419359" y="246745"/>
                    <a:pt x="1321598" y="307650"/>
                    <a:pt x="1222276" y="370429"/>
                  </a:cubicBezTo>
                  <a:cubicBezTo>
                    <a:pt x="1157622" y="411345"/>
                    <a:pt x="1078602" y="472563"/>
                    <a:pt x="1019570" y="521287"/>
                  </a:cubicBezTo>
                  <a:cubicBezTo>
                    <a:pt x="974906" y="558143"/>
                    <a:pt x="929930" y="598122"/>
                    <a:pt x="882143" y="632479"/>
                  </a:cubicBezTo>
                  <a:cubicBezTo>
                    <a:pt x="856844" y="650594"/>
                    <a:pt x="830608" y="667148"/>
                    <a:pt x="802810" y="681515"/>
                  </a:cubicBezTo>
                  <a:cubicBezTo>
                    <a:pt x="769390" y="698694"/>
                    <a:pt x="750650" y="697444"/>
                    <a:pt x="714106" y="689948"/>
                  </a:cubicBezTo>
                  <a:cubicBezTo>
                    <a:pt x="588548" y="664024"/>
                    <a:pt x="462052" y="642161"/>
                    <a:pt x="335556" y="620922"/>
                  </a:cubicBezTo>
                  <a:cubicBezTo>
                    <a:pt x="272465" y="610303"/>
                    <a:pt x="208748" y="600933"/>
                    <a:pt x="145969" y="588439"/>
                  </a:cubicBezTo>
                  <a:cubicBezTo>
                    <a:pt x="91310" y="577508"/>
                    <a:pt x="211559" y="456634"/>
                    <a:pt x="237483" y="446952"/>
                  </a:cubicBezTo>
                  <a:cubicBezTo>
                    <a:pt x="265593" y="436644"/>
                    <a:pt x="296514" y="438518"/>
                    <a:pt x="325874" y="440705"/>
                  </a:cubicBezTo>
                  <a:cubicBezTo>
                    <a:pt x="356171" y="442891"/>
                    <a:pt x="385842" y="442579"/>
                    <a:pt x="415514" y="446014"/>
                  </a:cubicBezTo>
                  <a:cubicBezTo>
                    <a:pt x="507028" y="456322"/>
                    <a:pt x="594795" y="464130"/>
                    <a:pt x="689432" y="476623"/>
                  </a:cubicBezTo>
                  <a:cubicBezTo>
                    <a:pt x="713794" y="479747"/>
                    <a:pt x="740030" y="469752"/>
                    <a:pt x="747214" y="457259"/>
                  </a:cubicBezTo>
                  <a:cubicBezTo>
                    <a:pt x="752836" y="442579"/>
                    <a:pt x="764080" y="416967"/>
                    <a:pt x="756584" y="411033"/>
                  </a:cubicBezTo>
                  <a:cubicBezTo>
                    <a:pt x="745028" y="401663"/>
                    <a:pt x="732534" y="402600"/>
                    <a:pt x="651327" y="394479"/>
                  </a:cubicBezTo>
                  <a:cubicBezTo>
                    <a:pt x="589172" y="388232"/>
                    <a:pt x="384905" y="366057"/>
                    <a:pt x="314942" y="363870"/>
                  </a:cubicBezTo>
                  <a:cubicBezTo>
                    <a:pt x="261533" y="361996"/>
                    <a:pt x="222803" y="353563"/>
                    <a:pt x="157838" y="382923"/>
                  </a:cubicBezTo>
                  <a:cubicBezTo>
                    <a:pt x="119108" y="400414"/>
                    <a:pt x="90998" y="434771"/>
                    <a:pt x="65699" y="467253"/>
                  </a:cubicBezTo>
                  <a:cubicBezTo>
                    <a:pt x="40087" y="500361"/>
                    <a:pt x="5418" y="537216"/>
                    <a:pt x="733" y="580631"/>
                  </a:cubicBezTo>
                  <a:cubicBezTo>
                    <a:pt x="-4889" y="633728"/>
                    <a:pt x="22597" y="659964"/>
                    <a:pt x="56641" y="694321"/>
                  </a:cubicBezTo>
                  <a:cubicBezTo>
                    <a:pt x="87875" y="725554"/>
                    <a:pt x="121294" y="754289"/>
                    <a:pt x="154090" y="784273"/>
                  </a:cubicBezTo>
                  <a:cubicBezTo>
                    <a:pt x="173454" y="802077"/>
                    <a:pt x="166583" y="802701"/>
                    <a:pt x="197192" y="811447"/>
                  </a:cubicBezTo>
                  <a:cubicBezTo>
                    <a:pt x="215307" y="816444"/>
                    <a:pt x="234047" y="818943"/>
                    <a:pt x="252163" y="823315"/>
                  </a:cubicBezTo>
                  <a:cubicBezTo>
                    <a:pt x="342428" y="845803"/>
                    <a:pt x="433005" y="868292"/>
                    <a:pt x="523270" y="892029"/>
                  </a:cubicBezTo>
                  <a:cubicBezTo>
                    <a:pt x="560125" y="901711"/>
                    <a:pt x="553879" y="901087"/>
                    <a:pt x="575117" y="935756"/>
                  </a:cubicBezTo>
                  <a:cubicBezTo>
                    <a:pt x="586986" y="954808"/>
                    <a:pt x="609787" y="975110"/>
                    <a:pt x="583238" y="987604"/>
                  </a:cubicBezTo>
                  <a:cubicBezTo>
                    <a:pt x="519834" y="1017588"/>
                    <a:pt x="184699" y="1177191"/>
                    <a:pt x="73195" y="1232162"/>
                  </a:cubicBezTo>
                  <a:cubicBezTo>
                    <a:pt x="51644" y="1242781"/>
                    <a:pt x="57266" y="1249965"/>
                    <a:pt x="67885" y="1263083"/>
                  </a:cubicBezTo>
                  <a:cubicBezTo>
                    <a:pt x="100993" y="1304624"/>
                    <a:pt x="131289" y="1346789"/>
                    <a:pt x="160649" y="1388954"/>
                  </a:cubicBezTo>
                  <a:cubicBezTo>
                    <a:pt x="180326" y="1417377"/>
                    <a:pt x="181888" y="1422374"/>
                    <a:pt x="208436" y="1409881"/>
                  </a:cubicBezTo>
                  <a:cubicBezTo>
                    <a:pt x="238108" y="1395826"/>
                    <a:pt x="649453" y="1213110"/>
                    <a:pt x="754398" y="1168133"/>
                  </a:cubicBezTo>
                  <a:cubicBezTo>
                    <a:pt x="785944" y="1154703"/>
                    <a:pt x="795001" y="1166884"/>
                    <a:pt x="815928" y="1170320"/>
                  </a:cubicBezTo>
                  <a:cubicBezTo>
                    <a:pt x="833731" y="1173131"/>
                    <a:pt x="849660" y="1153141"/>
                    <a:pt x="870899" y="1131903"/>
                  </a:cubicBezTo>
                  <a:cubicBezTo>
                    <a:pt x="912127" y="1090674"/>
                    <a:pt x="931492" y="1084428"/>
                    <a:pt x="920560" y="1052882"/>
                  </a:cubicBezTo>
                  <a:cubicBezTo>
                    <a:pt x="905256" y="1008530"/>
                    <a:pt x="859030" y="816132"/>
                    <a:pt x="850597" y="764284"/>
                  </a:cubicBezTo>
                  <a:cubicBezTo>
                    <a:pt x="881518" y="736174"/>
                    <a:pt x="924933" y="694946"/>
                    <a:pt x="953355" y="661213"/>
                  </a:cubicBezTo>
                  <a:cubicBezTo>
                    <a:pt x="1072043" y="519413"/>
                    <a:pt x="1226961" y="424776"/>
                    <a:pt x="1374695" y="329826"/>
                  </a:cubicBezTo>
                  <a:cubicBezTo>
                    <a:pt x="1471519" y="267671"/>
                    <a:pt x="1514622" y="228942"/>
                    <a:pt x="1594892" y="135241"/>
                  </a:cubicBezTo>
                  <a:cubicBezTo>
                    <a:pt x="1612070" y="115252"/>
                    <a:pt x="1679222" y="51848"/>
                    <a:pt x="1678285" y="24362"/>
                  </a:cubicBezTo>
                  <a:cubicBezTo>
                    <a:pt x="1678285" y="10619"/>
                    <a:pt x="1671726" y="5622"/>
                    <a:pt x="1656422" y="0"/>
                  </a:cubicBezTo>
                  <a:close/>
                  <a:moveTo>
                    <a:pt x="341491" y="827063"/>
                  </a:moveTo>
                  <a:cubicBezTo>
                    <a:pt x="341491" y="827063"/>
                    <a:pt x="341491" y="826751"/>
                    <a:pt x="341178" y="826751"/>
                  </a:cubicBezTo>
                  <a:cubicBezTo>
                    <a:pt x="341491" y="826751"/>
                    <a:pt x="341491" y="826751"/>
                    <a:pt x="341491" y="827063"/>
                  </a:cubicBezTo>
                  <a:cubicBezTo>
                    <a:pt x="341803" y="826751"/>
                    <a:pt x="341491" y="826751"/>
                    <a:pt x="341491" y="827063"/>
                  </a:cubicBezTo>
                  <a:close/>
                </a:path>
              </a:pathLst>
            </a:custGeom>
            <a:solidFill>
              <a:srgbClr val="84CCC6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Freeform: Shape 16">
              <a:extLst>
                <a:ext uri="{FF2B5EF4-FFF2-40B4-BE49-F238E27FC236}">
                  <a16:creationId xmlns:a16="http://schemas.microsoft.com/office/drawing/2014/main" xmlns="" id="{D1CAA80E-BEB9-488D-8B56-00A17E0092A7}"/>
                </a:ext>
              </a:extLst>
            </p:cNvPr>
            <p:cNvSpPr/>
            <p:nvPr/>
          </p:nvSpPr>
          <p:spPr>
            <a:xfrm>
              <a:off x="9691015" y="4548073"/>
              <a:ext cx="82306" cy="82306"/>
            </a:xfrm>
            <a:custGeom>
              <a:avLst/>
              <a:gdLst>
                <a:gd name="connsiteX0" fmla="*/ 45601 w 43726"/>
                <a:gd name="connsiteY0" fmla="*/ 22800 h 43726"/>
                <a:gd name="connsiteX1" fmla="*/ 22801 w 43726"/>
                <a:gd name="connsiteY1" fmla="*/ 45601 h 43726"/>
                <a:gd name="connsiteX2" fmla="*/ 0 w 43726"/>
                <a:gd name="connsiteY2" fmla="*/ 22800 h 43726"/>
                <a:gd name="connsiteX3" fmla="*/ 22801 w 43726"/>
                <a:gd name="connsiteY3" fmla="*/ 0 h 43726"/>
                <a:gd name="connsiteX4" fmla="*/ 45601 w 43726"/>
                <a:gd name="connsiteY4" fmla="*/ 22800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6" h="43726">
                  <a:moveTo>
                    <a:pt x="45601" y="22800"/>
                  </a:moveTo>
                  <a:cubicBezTo>
                    <a:pt x="45601" y="35393"/>
                    <a:pt x="35393" y="45601"/>
                    <a:pt x="22801" y="45601"/>
                  </a:cubicBezTo>
                  <a:cubicBezTo>
                    <a:pt x="10208" y="45601"/>
                    <a:pt x="0" y="35393"/>
                    <a:pt x="0" y="22800"/>
                  </a:cubicBezTo>
                  <a:cubicBezTo>
                    <a:pt x="0" y="10208"/>
                    <a:pt x="10208" y="0"/>
                    <a:pt x="22801" y="0"/>
                  </a:cubicBezTo>
                  <a:cubicBezTo>
                    <a:pt x="35393" y="0"/>
                    <a:pt x="45601" y="10208"/>
                    <a:pt x="45601" y="22800"/>
                  </a:cubicBezTo>
                  <a:close/>
                </a:path>
              </a:pathLst>
            </a:custGeom>
            <a:solidFill>
              <a:srgbClr val="84CCC6">
                <a:lumMod val="75000"/>
              </a:srgb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xmlns="" id="{3D034E8F-A005-477B-8236-470E150046C0}"/>
                </a:ext>
              </a:extLst>
            </p:cNvPr>
            <p:cNvSpPr/>
            <p:nvPr/>
          </p:nvSpPr>
          <p:spPr>
            <a:xfrm>
              <a:off x="6110127" y="5411239"/>
              <a:ext cx="5026529" cy="846574"/>
            </a:xfrm>
            <a:custGeom>
              <a:avLst/>
              <a:gdLst>
                <a:gd name="connsiteX0" fmla="*/ 2629862 w 2670465"/>
                <a:gd name="connsiteY0" fmla="*/ 316951 h 449762"/>
                <a:gd name="connsiteX1" fmla="*/ 1349912 w 2670465"/>
                <a:gd name="connsiteY1" fmla="*/ 316951 h 449762"/>
                <a:gd name="connsiteX2" fmla="*/ 1130966 w 2670465"/>
                <a:gd name="connsiteY2" fmla="*/ 18046 h 449762"/>
                <a:gd name="connsiteX3" fmla="*/ 1110664 w 2670465"/>
                <a:gd name="connsiteY3" fmla="*/ 1492 h 449762"/>
                <a:gd name="connsiteX4" fmla="*/ 1057879 w 2670465"/>
                <a:gd name="connsiteY4" fmla="*/ 4303 h 449762"/>
                <a:gd name="connsiteX5" fmla="*/ 495988 w 2670465"/>
                <a:gd name="connsiteY5" fmla="*/ 142355 h 449762"/>
                <a:gd name="connsiteX6" fmla="*/ 462256 w 2670465"/>
                <a:gd name="connsiteY6" fmla="*/ 163907 h 449762"/>
                <a:gd name="connsiteX7" fmla="*/ 430398 w 2670465"/>
                <a:gd name="connsiteY7" fmla="*/ 316951 h 449762"/>
                <a:gd name="connsiteX8" fmla="*/ 42790 w 2670465"/>
                <a:gd name="connsiteY8" fmla="*/ 316951 h 449762"/>
                <a:gd name="connsiteX9" fmla="*/ 0 w 2670465"/>
                <a:gd name="connsiteY9" fmla="*/ 359741 h 449762"/>
                <a:gd name="connsiteX10" fmla="*/ 0 w 2670465"/>
                <a:gd name="connsiteY10" fmla="*/ 407528 h 449762"/>
                <a:gd name="connsiteX11" fmla="*/ 42790 w 2670465"/>
                <a:gd name="connsiteY11" fmla="*/ 450318 h 449762"/>
                <a:gd name="connsiteX12" fmla="*/ 2629862 w 2670465"/>
                <a:gd name="connsiteY12" fmla="*/ 450318 h 449762"/>
                <a:gd name="connsiteX13" fmla="*/ 2672652 w 2670465"/>
                <a:gd name="connsiteY13" fmla="*/ 407528 h 449762"/>
                <a:gd name="connsiteX14" fmla="*/ 2672652 w 2670465"/>
                <a:gd name="connsiteY14" fmla="*/ 359741 h 449762"/>
                <a:gd name="connsiteX15" fmla="*/ 2629862 w 2670465"/>
                <a:gd name="connsiteY15" fmla="*/ 316951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0465" h="449762">
                  <a:moveTo>
                    <a:pt x="2629862" y="316951"/>
                  </a:moveTo>
                  <a:lnTo>
                    <a:pt x="1349912" y="316951"/>
                  </a:lnTo>
                  <a:cubicBezTo>
                    <a:pt x="1291193" y="216691"/>
                    <a:pt x="1208737" y="104250"/>
                    <a:pt x="1130966" y="18046"/>
                  </a:cubicBezTo>
                  <a:cubicBezTo>
                    <a:pt x="1125031" y="11487"/>
                    <a:pt x="1119721" y="4303"/>
                    <a:pt x="1110664" y="1492"/>
                  </a:cubicBezTo>
                  <a:cubicBezTo>
                    <a:pt x="1092861" y="-1631"/>
                    <a:pt x="1079743" y="555"/>
                    <a:pt x="1057879" y="4303"/>
                  </a:cubicBezTo>
                  <a:cubicBezTo>
                    <a:pt x="999472" y="12736"/>
                    <a:pt x="533468" y="127051"/>
                    <a:pt x="495988" y="142355"/>
                  </a:cubicBezTo>
                  <a:cubicBezTo>
                    <a:pt x="484432" y="147040"/>
                    <a:pt x="466004" y="149851"/>
                    <a:pt x="462256" y="163907"/>
                  </a:cubicBezTo>
                  <a:cubicBezTo>
                    <a:pt x="459757" y="176712"/>
                    <a:pt x="444141" y="248862"/>
                    <a:pt x="430398" y="316951"/>
                  </a:cubicBezTo>
                  <a:lnTo>
                    <a:pt x="42790" y="316951"/>
                  </a:lnTo>
                  <a:cubicBezTo>
                    <a:pt x="19365" y="316951"/>
                    <a:pt x="0" y="336315"/>
                    <a:pt x="0" y="359741"/>
                  </a:cubicBezTo>
                  <a:lnTo>
                    <a:pt x="0" y="407528"/>
                  </a:lnTo>
                  <a:cubicBezTo>
                    <a:pt x="0" y="430953"/>
                    <a:pt x="19365" y="450318"/>
                    <a:pt x="42790" y="450318"/>
                  </a:cubicBezTo>
                  <a:lnTo>
                    <a:pt x="2629862" y="450318"/>
                  </a:lnTo>
                  <a:cubicBezTo>
                    <a:pt x="2653287" y="450318"/>
                    <a:pt x="2672652" y="430953"/>
                    <a:pt x="2672652" y="407528"/>
                  </a:cubicBezTo>
                  <a:lnTo>
                    <a:pt x="2672652" y="359741"/>
                  </a:lnTo>
                  <a:cubicBezTo>
                    <a:pt x="2672339" y="336315"/>
                    <a:pt x="2653287" y="316951"/>
                    <a:pt x="2629862" y="316951"/>
                  </a:cubicBezTo>
                  <a:close/>
                </a:path>
              </a:pathLst>
            </a:custGeom>
            <a:solidFill>
              <a:srgbClr val="84CCC6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46" name="TextBox 56">
            <a:extLst>
              <a:ext uri="{FF2B5EF4-FFF2-40B4-BE49-F238E27FC236}">
                <a16:creationId xmlns:a16="http://schemas.microsoft.com/office/drawing/2014/main" xmlns="" id="{8CD32DCE-C8F2-4471-AD05-286E4DD0C456}"/>
              </a:ext>
            </a:extLst>
          </p:cNvPr>
          <p:cNvSpPr txBox="1"/>
          <p:nvPr/>
        </p:nvSpPr>
        <p:spPr>
          <a:xfrm>
            <a:off x="787304" y="38682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LIDE</a:t>
            </a:r>
            <a:endParaRPr lang="ko-KR" altLang="en-US" sz="4400" b="1" dirty="0">
              <a:solidFill>
                <a:srgbClr val="1A6BA5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7" name="TextBox 58">
            <a:extLst>
              <a:ext uri="{FF2B5EF4-FFF2-40B4-BE49-F238E27FC236}">
                <a16:creationId xmlns:a16="http://schemas.microsoft.com/office/drawing/2014/main" xmlns="" id="{B1B1523E-168D-4002-959B-06E6563B7723}"/>
              </a:ext>
            </a:extLst>
          </p:cNvPr>
          <p:cNvSpPr txBox="1"/>
          <p:nvPr/>
        </p:nvSpPr>
        <p:spPr>
          <a:xfrm>
            <a:off x="794374" y="186191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F8D45E"/>
                </a:solidFill>
                <a:latin typeface="Arial"/>
                <a:ea typeface="Arial Unicode MS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F8D45E"/>
                </a:solidFill>
                <a:latin typeface="Arial"/>
                <a:ea typeface="Arial Unicode MS"/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F8D45E"/>
                </a:solidFill>
                <a:latin typeface="Arial"/>
                <a:ea typeface="Arial Unicode MS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F8D45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8" name="Oval 42">
            <a:extLst>
              <a:ext uri="{FF2B5EF4-FFF2-40B4-BE49-F238E27FC236}">
                <a16:creationId xmlns:a16="http://schemas.microsoft.com/office/drawing/2014/main" xmlns="" id="{7E33E4CC-E2B6-4F44-BB09-BA8929939BA8}"/>
              </a:ext>
            </a:extLst>
          </p:cNvPr>
          <p:cNvSpPr/>
          <p:nvPr/>
        </p:nvSpPr>
        <p:spPr>
          <a:xfrm>
            <a:off x="787304" y="4234042"/>
            <a:ext cx="693414" cy="693414"/>
          </a:xfrm>
          <a:prstGeom prst="ellipse">
            <a:avLst/>
          </a:pr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xmlns="" id="{F021E432-2125-4951-8683-21E15DC596CB}"/>
              </a:ext>
            </a:extLst>
          </p:cNvPr>
          <p:cNvSpPr/>
          <p:nvPr/>
        </p:nvSpPr>
        <p:spPr>
          <a:xfrm>
            <a:off x="787304" y="3065198"/>
            <a:ext cx="693414" cy="693414"/>
          </a:xfrm>
          <a:prstGeom prst="ellipse">
            <a:avLst/>
          </a:pr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Oval 47">
            <a:extLst>
              <a:ext uri="{FF2B5EF4-FFF2-40B4-BE49-F238E27FC236}">
                <a16:creationId xmlns:a16="http://schemas.microsoft.com/office/drawing/2014/main" xmlns="" id="{38A80E38-CADC-4077-8FD1-5EAE11E67B2C}"/>
              </a:ext>
            </a:extLst>
          </p:cNvPr>
          <p:cNvSpPr/>
          <p:nvPr/>
        </p:nvSpPr>
        <p:spPr>
          <a:xfrm>
            <a:off x="787304" y="5402885"/>
            <a:ext cx="693414" cy="693414"/>
          </a:xfrm>
          <a:prstGeom prst="ellipse">
            <a:avLst/>
          </a:pr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51" name="Group 63">
            <a:extLst>
              <a:ext uri="{FF2B5EF4-FFF2-40B4-BE49-F238E27FC236}">
                <a16:creationId xmlns:a16="http://schemas.microsoft.com/office/drawing/2014/main" xmlns="" id="{036BE47F-0191-4EFE-B809-965CE4C04685}"/>
              </a:ext>
            </a:extLst>
          </p:cNvPr>
          <p:cNvGrpSpPr/>
          <p:nvPr/>
        </p:nvGrpSpPr>
        <p:grpSpPr>
          <a:xfrm>
            <a:off x="1617209" y="2943365"/>
            <a:ext cx="4183792" cy="923330"/>
            <a:chOff x="2725123" y="4283314"/>
            <a:chExt cx="1292073" cy="923330"/>
          </a:xfrm>
        </p:grpSpPr>
        <p:sp>
          <p:nvSpPr>
            <p:cNvPr id="52" name="TextBox 98">
              <a:extLst>
                <a:ext uri="{FF2B5EF4-FFF2-40B4-BE49-F238E27FC236}">
                  <a16:creationId xmlns:a16="http://schemas.microsoft.com/office/drawing/2014/main" xmlns="" id="{C9047E2A-C53E-4974-B98A-51E9F8201D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3" name="TextBox 99">
              <a:extLst>
                <a:ext uri="{FF2B5EF4-FFF2-40B4-BE49-F238E27FC236}">
                  <a16:creationId xmlns:a16="http://schemas.microsoft.com/office/drawing/2014/main" xmlns="" id="{ABABD758-F819-4E72-BDD0-51F0CAA53AA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4" name="Group 66">
            <a:extLst>
              <a:ext uri="{FF2B5EF4-FFF2-40B4-BE49-F238E27FC236}">
                <a16:creationId xmlns:a16="http://schemas.microsoft.com/office/drawing/2014/main" xmlns="" id="{6E849902-1399-4D33-A289-058B9BBC4FCA}"/>
              </a:ext>
            </a:extLst>
          </p:cNvPr>
          <p:cNvGrpSpPr/>
          <p:nvPr/>
        </p:nvGrpSpPr>
        <p:grpSpPr>
          <a:xfrm>
            <a:off x="1617209" y="4129300"/>
            <a:ext cx="4183792" cy="923330"/>
            <a:chOff x="2725123" y="4283314"/>
            <a:chExt cx="1292073" cy="923330"/>
          </a:xfrm>
        </p:grpSpPr>
        <p:sp>
          <p:nvSpPr>
            <p:cNvPr id="55" name="TextBox 101">
              <a:extLst>
                <a:ext uri="{FF2B5EF4-FFF2-40B4-BE49-F238E27FC236}">
                  <a16:creationId xmlns:a16="http://schemas.microsoft.com/office/drawing/2014/main" xmlns="" id="{C1DE5F5E-F102-4693-ABF9-726EABD668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6" name="TextBox 102">
              <a:extLst>
                <a:ext uri="{FF2B5EF4-FFF2-40B4-BE49-F238E27FC236}">
                  <a16:creationId xmlns:a16="http://schemas.microsoft.com/office/drawing/2014/main" xmlns="" id="{89CF51ED-CA83-4099-9DA2-E4E8960FC14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7" name="Group 69">
            <a:extLst>
              <a:ext uri="{FF2B5EF4-FFF2-40B4-BE49-F238E27FC236}">
                <a16:creationId xmlns:a16="http://schemas.microsoft.com/office/drawing/2014/main" xmlns="" id="{CEBD0A7B-6AF1-411F-A5CF-75E38C91F739}"/>
              </a:ext>
            </a:extLst>
          </p:cNvPr>
          <p:cNvGrpSpPr/>
          <p:nvPr/>
        </p:nvGrpSpPr>
        <p:grpSpPr>
          <a:xfrm>
            <a:off x="1617209" y="5315236"/>
            <a:ext cx="4183792" cy="923330"/>
            <a:chOff x="2725123" y="4283314"/>
            <a:chExt cx="1292073" cy="923330"/>
          </a:xfrm>
        </p:grpSpPr>
        <p:sp>
          <p:nvSpPr>
            <p:cNvPr id="58" name="TextBox 104">
              <a:extLst>
                <a:ext uri="{FF2B5EF4-FFF2-40B4-BE49-F238E27FC236}">
                  <a16:creationId xmlns:a16="http://schemas.microsoft.com/office/drawing/2014/main" xmlns="" id="{41F3E097-A111-48EB-BC8D-BCC7EA51F8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Easy to change colors, photos and Text.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9" name="TextBox 105">
              <a:extLst>
                <a:ext uri="{FF2B5EF4-FFF2-40B4-BE49-F238E27FC236}">
                  <a16:creationId xmlns:a16="http://schemas.microsoft.com/office/drawing/2014/main" xmlns="" id="{F79099B0-89AB-4147-BF61-10CD21420F7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0" name="Freeform: Shape 109">
            <a:extLst>
              <a:ext uri="{FF2B5EF4-FFF2-40B4-BE49-F238E27FC236}">
                <a16:creationId xmlns:a16="http://schemas.microsoft.com/office/drawing/2014/main" xmlns="" id="{5088AC55-6546-45C2-8DC5-CB28B38BAF4B}"/>
              </a:ext>
            </a:extLst>
          </p:cNvPr>
          <p:cNvSpPr/>
          <p:nvPr/>
        </p:nvSpPr>
        <p:spPr>
          <a:xfrm>
            <a:off x="936797" y="5592235"/>
            <a:ext cx="357765" cy="357764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1" name="Freeform: Shape 110">
            <a:extLst>
              <a:ext uri="{FF2B5EF4-FFF2-40B4-BE49-F238E27FC236}">
                <a16:creationId xmlns:a16="http://schemas.microsoft.com/office/drawing/2014/main" xmlns="" id="{97BBFA46-990E-476C-A46A-6A6DA277C2EE}"/>
              </a:ext>
            </a:extLst>
          </p:cNvPr>
          <p:cNvSpPr/>
          <p:nvPr/>
        </p:nvSpPr>
        <p:spPr>
          <a:xfrm rot="1800000">
            <a:off x="1013684" y="4450610"/>
            <a:ext cx="279741" cy="38250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2" name="Freeform: Shape 111">
            <a:extLst>
              <a:ext uri="{FF2B5EF4-FFF2-40B4-BE49-F238E27FC236}">
                <a16:creationId xmlns:a16="http://schemas.microsoft.com/office/drawing/2014/main" xmlns="" id="{20A6007D-08D0-4E61-BC32-86D8E4BD700D}"/>
              </a:ext>
            </a:extLst>
          </p:cNvPr>
          <p:cNvSpPr/>
          <p:nvPr/>
        </p:nvSpPr>
        <p:spPr>
          <a:xfrm>
            <a:off x="950239" y="3243478"/>
            <a:ext cx="363473" cy="36537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9653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84C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5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7CC8EC"/>
          </a:solidFill>
        </p:grpSpPr>
        <p:sp>
          <p:nvSpPr>
            <p:cNvPr id="16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0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1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3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7CC8EC"/>
          </a:solidFill>
        </p:grpSpPr>
        <p:sp>
          <p:nvSpPr>
            <p:cNvPr id="24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6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CC8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271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8D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52516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0648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b="1246"/>
          <a:stretch/>
        </p:blipFill>
        <p:spPr>
          <a:xfrm>
            <a:off x="0" y="0"/>
            <a:ext cx="12192000" cy="41075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2532" y="3672114"/>
            <a:ext cx="2846935" cy="659955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4862285" y="3686633"/>
            <a:ext cx="249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CONTENTS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894793" y="4757347"/>
            <a:ext cx="864362" cy="864362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34" y="4884088"/>
            <a:ext cx="610880" cy="610880"/>
          </a:xfrm>
          <a:prstGeom prst="rect">
            <a:avLst/>
          </a:prstGeom>
          <a:noFill/>
        </p:spPr>
      </p:pic>
      <p:sp>
        <p:nvSpPr>
          <p:cNvPr id="11" name="Elipse 10"/>
          <p:cNvSpPr/>
          <p:nvPr/>
        </p:nvSpPr>
        <p:spPr>
          <a:xfrm>
            <a:off x="4244412" y="4760594"/>
            <a:ext cx="864362" cy="864362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93" y="4882968"/>
            <a:ext cx="612000" cy="61200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7026212" y="4760594"/>
            <a:ext cx="864362" cy="864362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93" y="4886775"/>
            <a:ext cx="612000" cy="61200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9375831" y="4757347"/>
            <a:ext cx="864362" cy="864362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12" y="4883528"/>
            <a:ext cx="612000" cy="612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13453" y="5771528"/>
            <a:ext cx="1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59011" y="5771528"/>
            <a:ext cx="1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44872" y="5771528"/>
            <a:ext cx="1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94491" y="5747890"/>
            <a:ext cx="1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19053"/>
          <a:stretch/>
        </p:blipFill>
        <p:spPr>
          <a:xfrm>
            <a:off x="0" y="0"/>
            <a:ext cx="6763657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64303" y="1175657"/>
            <a:ext cx="5182667" cy="1190172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7162799" y="1447577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161979" y="2970080"/>
            <a:ext cx="738181" cy="738181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/>
          <p:cNvSpPr/>
          <p:nvPr/>
        </p:nvSpPr>
        <p:spPr>
          <a:xfrm>
            <a:off x="7161979" y="4166644"/>
            <a:ext cx="738181" cy="738181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7162799" y="5340496"/>
            <a:ext cx="738181" cy="738181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9" y="5408844"/>
            <a:ext cx="612000" cy="612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027156" y="3046782"/>
            <a:ext cx="311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an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example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text</a:t>
            </a:r>
            <a:r>
              <a:rPr lang="es-CO" altLang="es-CO" sz="1600" dirty="0">
                <a:latin typeface="Myriad Pro" panose="020B0503030403020204" pitchFamily="34" charset="0"/>
              </a:rPr>
              <a:t> . In </a:t>
            </a:r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600" dirty="0">
                <a:latin typeface="Myriad Pro" panose="020B0503030403020204" pitchFamily="34" charset="0"/>
              </a:rPr>
              <a:t> resume </a:t>
            </a:r>
            <a:r>
              <a:rPr lang="es-CO" altLang="es-CO" sz="1600" dirty="0" err="1">
                <a:latin typeface="Myriad Pro" panose="020B0503030403020204" pitchFamily="34" charset="0"/>
              </a:rPr>
              <a:t>the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smtClean="0">
                <a:latin typeface="Myriad Pro" panose="020B0503030403020204" pitchFamily="34" charset="0"/>
              </a:rPr>
              <a:t>ideas.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27157" y="4218652"/>
            <a:ext cx="311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an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example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text</a:t>
            </a:r>
            <a:r>
              <a:rPr lang="es-CO" altLang="es-CO" sz="1600" dirty="0">
                <a:latin typeface="Myriad Pro" panose="020B0503030403020204" pitchFamily="34" charset="0"/>
              </a:rPr>
              <a:t> . In </a:t>
            </a:r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600" dirty="0">
                <a:latin typeface="Myriad Pro" panose="020B0503030403020204" pitchFamily="34" charset="0"/>
              </a:rPr>
              <a:t> resume </a:t>
            </a:r>
            <a:r>
              <a:rPr lang="es-CO" altLang="es-CO" sz="1600" dirty="0" err="1">
                <a:latin typeface="Myriad Pro" panose="020B0503030403020204" pitchFamily="34" charset="0"/>
              </a:rPr>
              <a:t>the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smtClean="0">
                <a:latin typeface="Myriad Pro" panose="020B0503030403020204" pitchFamily="34" charset="0"/>
              </a:rPr>
              <a:t>ideas.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027158" y="5408844"/>
            <a:ext cx="311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an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example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text</a:t>
            </a:r>
            <a:r>
              <a:rPr lang="es-CO" altLang="es-CO" sz="1600" dirty="0">
                <a:latin typeface="Myriad Pro" panose="020B0503030403020204" pitchFamily="34" charset="0"/>
              </a:rPr>
              <a:t> . In </a:t>
            </a:r>
            <a:r>
              <a:rPr lang="es-CO" altLang="es-CO" sz="1600" dirty="0" err="1">
                <a:latin typeface="Myriad Pro" panose="020B0503030403020204" pitchFamily="34" charset="0"/>
              </a:rPr>
              <a:t>this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600" dirty="0">
                <a:latin typeface="Myriad Pro" panose="020B0503030403020204" pitchFamily="34" charset="0"/>
              </a:rPr>
              <a:t> resume </a:t>
            </a:r>
            <a:r>
              <a:rPr lang="es-CO" altLang="es-CO" sz="1600" dirty="0" err="1">
                <a:latin typeface="Myriad Pro" panose="020B0503030403020204" pitchFamily="34" charset="0"/>
              </a:rPr>
              <a:t>the</a:t>
            </a:r>
            <a:r>
              <a:rPr lang="es-CO" altLang="es-CO" sz="1600" dirty="0">
                <a:latin typeface="Myriad Pro" panose="020B0503030403020204" pitchFamily="34" charset="0"/>
              </a:rPr>
              <a:t> </a:t>
            </a:r>
            <a:r>
              <a:rPr lang="es-CO" altLang="es-CO" sz="1600" dirty="0" smtClean="0">
                <a:latin typeface="Myriad Pro" panose="020B0503030403020204" pitchFamily="34" charset="0"/>
              </a:rPr>
              <a:t>ideas.</a:t>
            </a:r>
            <a:endParaRPr lang="es-CO" sz="16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85" y="3033729"/>
            <a:ext cx="610880" cy="610880"/>
          </a:xfrm>
          <a:prstGeom prst="rect">
            <a:avLst/>
          </a:prstGeom>
          <a:noFill/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82" y="4205039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/>
          <a:stretch/>
        </p:blipFill>
        <p:spPr>
          <a:xfrm>
            <a:off x="7944734" y="2148013"/>
            <a:ext cx="3311845" cy="1951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3" y="2145163"/>
            <a:ext cx="2930819" cy="19538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4770"/>
          <a:stretch/>
        </p:blipFill>
        <p:spPr>
          <a:xfrm>
            <a:off x="1057511" y="2148013"/>
            <a:ext cx="3166060" cy="19510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99998" y="4352630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3609" y="4352630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60113" y="4352630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00043" y="4920948"/>
            <a:ext cx="288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ideas.</a:t>
            </a:r>
            <a:endParaRPr lang="es-CO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43654" y="4918098"/>
            <a:ext cx="288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ideas.</a:t>
            </a:r>
            <a:endParaRPr lang="es-CO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160158" y="4902449"/>
            <a:ext cx="288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ideas.</a:t>
            </a:r>
            <a:endParaRPr lang="es-CO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5182667" cy="1190172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1198496" y="271920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9"/>
          <a:stretch/>
        </p:blipFill>
        <p:spPr>
          <a:xfrm>
            <a:off x="5531090" y="0"/>
            <a:ext cx="6660910" cy="6858000"/>
          </a:xfrm>
          <a:prstGeom prst="rect">
            <a:avLst/>
          </a:prstGeom>
        </p:spPr>
      </p:pic>
      <p:sp>
        <p:nvSpPr>
          <p:cNvPr id="7" name="Hexágono 6"/>
          <p:cNvSpPr/>
          <p:nvPr/>
        </p:nvSpPr>
        <p:spPr>
          <a:xfrm>
            <a:off x="692116" y="2365091"/>
            <a:ext cx="1023362" cy="885372"/>
          </a:xfrm>
          <a:prstGeom prst="hexagon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855911" y="2484611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01</a:t>
            </a:r>
            <a:endParaRPr lang="es-CO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692116" y="3809262"/>
            <a:ext cx="1023362" cy="885372"/>
          </a:xfrm>
          <a:prstGeom prst="hexagon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855911" y="3928782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02</a:t>
            </a:r>
            <a:endParaRPr lang="es-CO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Hexágono 10"/>
          <p:cNvSpPr/>
          <p:nvPr/>
        </p:nvSpPr>
        <p:spPr>
          <a:xfrm>
            <a:off x="692116" y="5253433"/>
            <a:ext cx="1023362" cy="885372"/>
          </a:xfrm>
          <a:prstGeom prst="hexagon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855911" y="5372953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03</a:t>
            </a:r>
            <a:endParaRPr lang="es-CO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79273" y="2359567"/>
            <a:ext cx="316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s-CO" altLang="es-CO" dirty="0" err="1" smtClean="0">
                <a:latin typeface="Myriad Pro" panose="020B0503030403020204" pitchFamily="34" charset="0"/>
              </a:rPr>
              <a:t>This</a:t>
            </a:r>
            <a:r>
              <a:rPr lang="es-CO" altLang="es-CO" dirty="0" smtClean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ideas of </a:t>
            </a:r>
            <a:r>
              <a:rPr lang="es-CO" altLang="es-CO" dirty="0" err="1">
                <a:latin typeface="Myriad Pro" panose="020B0503030403020204" pitchFamily="34" charset="0"/>
              </a:rPr>
              <a:t>topic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2.</a:t>
            </a:r>
            <a:endParaRPr lang="es-CO" altLang="es-CO" dirty="0">
              <a:latin typeface="Myriad Pro" panose="020B0503030403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79273" y="3809262"/>
            <a:ext cx="316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s-CO" altLang="es-CO" dirty="0" err="1" smtClean="0">
                <a:latin typeface="Myriad Pro" panose="020B0503030403020204" pitchFamily="34" charset="0"/>
              </a:rPr>
              <a:t>This</a:t>
            </a:r>
            <a:r>
              <a:rPr lang="es-CO" altLang="es-CO" dirty="0" smtClean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ideas of </a:t>
            </a:r>
            <a:r>
              <a:rPr lang="es-CO" altLang="es-CO" dirty="0" err="1">
                <a:latin typeface="Myriad Pro" panose="020B0503030403020204" pitchFamily="34" charset="0"/>
              </a:rPr>
              <a:t>topic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2.</a:t>
            </a:r>
            <a:endParaRPr lang="es-CO" altLang="es-CO" dirty="0">
              <a:latin typeface="Myriad Pro" panose="020B0503030403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879273" y="5253433"/>
            <a:ext cx="316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s-CO" altLang="es-CO" dirty="0" err="1" smtClean="0">
                <a:latin typeface="Myriad Pro" panose="020B0503030403020204" pitchFamily="34" charset="0"/>
              </a:rPr>
              <a:t>This</a:t>
            </a:r>
            <a:r>
              <a:rPr lang="es-CO" altLang="es-CO" dirty="0" smtClean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ideas of </a:t>
            </a:r>
            <a:r>
              <a:rPr lang="es-CO" altLang="es-CO" dirty="0" err="1">
                <a:latin typeface="Myriad Pro" panose="020B0503030403020204" pitchFamily="34" charset="0"/>
              </a:rPr>
              <a:t>topic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smtClean="0">
                <a:latin typeface="Myriad Pro" panose="020B0503030403020204" pitchFamily="34" charset="0"/>
              </a:rPr>
              <a:t>2.</a:t>
            </a:r>
            <a:endParaRPr lang="es-CO" altLang="es-CO" dirty="0">
              <a:latin typeface="Myriad Pro" panose="020B0503030403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869663" y="669726"/>
            <a:ext cx="5182667" cy="1190172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946061" y="941646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ágono 1"/>
          <p:cNvSpPr/>
          <p:nvPr/>
        </p:nvSpPr>
        <p:spPr>
          <a:xfrm>
            <a:off x="2758967" y="2277891"/>
            <a:ext cx="1860330" cy="1647722"/>
          </a:xfrm>
          <a:prstGeom prst="hexagon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Hexágono 2"/>
          <p:cNvSpPr/>
          <p:nvPr/>
        </p:nvSpPr>
        <p:spPr>
          <a:xfrm>
            <a:off x="5197365" y="2277890"/>
            <a:ext cx="1860331" cy="1647723"/>
          </a:xfrm>
          <a:prstGeom prst="hexagon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Hexágono 3"/>
          <p:cNvSpPr/>
          <p:nvPr/>
        </p:nvSpPr>
        <p:spPr>
          <a:xfrm>
            <a:off x="7635764" y="2277890"/>
            <a:ext cx="1860331" cy="1647723"/>
          </a:xfrm>
          <a:prstGeom prst="hexagon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2" name="Grupo 21"/>
          <p:cNvGrpSpPr/>
          <p:nvPr/>
        </p:nvGrpSpPr>
        <p:grpSpPr>
          <a:xfrm>
            <a:off x="1523723" y="3098353"/>
            <a:ext cx="9201544" cy="2454722"/>
            <a:chOff x="1523723" y="3098353"/>
            <a:chExt cx="9201544" cy="2454722"/>
          </a:xfrm>
        </p:grpSpPr>
        <p:cxnSp>
          <p:nvCxnSpPr>
            <p:cNvPr id="6" name="Conector recto 5"/>
            <p:cNvCxnSpPr/>
            <p:nvPr/>
          </p:nvCxnSpPr>
          <p:spPr>
            <a:xfrm flipH="1">
              <a:off x="1523723" y="3105150"/>
              <a:ext cx="111821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1524000" y="3105150"/>
              <a:ext cx="0" cy="2447925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10725267" y="3098353"/>
              <a:ext cx="0" cy="2454722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1524000" y="5553075"/>
              <a:ext cx="9201267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flipH="1">
              <a:off x="9607048" y="3102082"/>
              <a:ext cx="111821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32" y="2565150"/>
            <a:ext cx="1080000" cy="1080000"/>
          </a:xfrm>
          <a:prstGeom prst="rect">
            <a:avLst/>
          </a:prstGeom>
          <a:noFill/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29" y="2558353"/>
            <a:ext cx="1080000" cy="108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34" y="2558353"/>
            <a:ext cx="1080000" cy="1080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648589" y="4006021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20176" y="4422762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84092" y="4006021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955679" y="4422762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519595" y="4006021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29E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391182" y="4422762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149132" y="5702304"/>
            <a:ext cx="716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an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example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text</a:t>
            </a:r>
            <a:r>
              <a:rPr lang="es-CO" altLang="es-CO" dirty="0">
                <a:latin typeface="Myriad Pro" panose="020B0503030403020204" pitchFamily="34" charset="0"/>
              </a:rPr>
              <a:t> . In </a:t>
            </a:r>
            <a:r>
              <a:rPr lang="es-CO" altLang="es-CO" dirty="0" err="1">
                <a:latin typeface="Myriad Pro" panose="020B0503030403020204" pitchFamily="34" charset="0"/>
              </a:rPr>
              <a:t>this</a:t>
            </a:r>
            <a:r>
              <a:rPr lang="es-CO" altLang="es-CO" dirty="0">
                <a:latin typeface="Myriad Pro" panose="020B0503030403020204" pitchFamily="34" charset="0"/>
              </a:rPr>
              <a:t> </a:t>
            </a:r>
            <a:r>
              <a:rPr lang="es-CO" altLang="es-CO" dirty="0" err="1">
                <a:latin typeface="Myriad Pro" panose="020B0503030403020204" pitchFamily="34" charset="0"/>
              </a:rPr>
              <a:t>paragraphs</a:t>
            </a:r>
            <a:r>
              <a:rPr lang="es-CO" altLang="es-CO" dirty="0">
                <a:latin typeface="Myriad Pro" panose="020B0503030403020204" pitchFamily="34" charset="0"/>
              </a:rPr>
              <a:t> resume </a:t>
            </a:r>
            <a:r>
              <a:rPr lang="es-CO" altLang="es-CO" dirty="0" err="1">
                <a:latin typeface="Myriad Pro" panose="020B0503030403020204" pitchFamily="34" charset="0"/>
              </a:rPr>
              <a:t>the</a:t>
            </a:r>
            <a:r>
              <a:rPr lang="es-CO" altLang="es-CO" dirty="0">
                <a:latin typeface="Myriad Pro" panose="020B0503030403020204" pitchFamily="34" charset="0"/>
              </a:rPr>
              <a:t> ideas</a:t>
            </a:r>
            <a:r>
              <a:rPr lang="es-CO" altLang="es-CO" dirty="0" smtClean="0">
                <a:latin typeface="Myriad Pro" panose="020B0503030403020204" pitchFamily="34" charset="0"/>
              </a:rPr>
              <a:t>.</a:t>
            </a:r>
            <a:endParaRPr lang="es-CO" dirty="0">
              <a:solidFill>
                <a:srgbClr val="00A29E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-11050" y="-8110"/>
            <a:ext cx="5182667" cy="1190172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/>
          <p:cNvSpPr txBox="1"/>
          <p:nvPr/>
        </p:nvSpPr>
        <p:spPr>
          <a:xfrm>
            <a:off x="856074" y="224226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3422" y="1287520"/>
            <a:ext cx="3168868" cy="4214646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3421115" y="3436883"/>
            <a:ext cx="2806262" cy="2065283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"/>
          <a:stretch/>
        </p:blipFill>
        <p:spPr>
          <a:xfrm>
            <a:off x="6306208" y="3436882"/>
            <a:ext cx="2790496" cy="20652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/>
          <a:stretch/>
        </p:blipFill>
        <p:spPr>
          <a:xfrm>
            <a:off x="9191295" y="1287520"/>
            <a:ext cx="2806262" cy="20652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5280"/>
          <a:stretch/>
        </p:blipFill>
        <p:spPr>
          <a:xfrm>
            <a:off x="3420405" y="1287520"/>
            <a:ext cx="2806974" cy="206528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06208" y="1287521"/>
            <a:ext cx="2806262" cy="2065283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9191295" y="3436882"/>
            <a:ext cx="2806262" cy="2065283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3783707" y="3864132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55294" y="4280873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68795" y="1809360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40382" y="2226101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548629" y="3864132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EXAMPLE TITLE</a:t>
            </a:r>
            <a:endParaRPr lang="es-CO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420216" y="4280873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solidFill>
                  <a:schemeClr val="bg1"/>
                </a:solidFill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ideas.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0" y="3071677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1229710" y="6273800"/>
            <a:ext cx="974309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229710" y="549275"/>
            <a:ext cx="974309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b="32346"/>
          <a:stretch/>
        </p:blipFill>
        <p:spPr>
          <a:xfrm>
            <a:off x="0" y="-1"/>
            <a:ext cx="12192000" cy="33580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9903" y="2706417"/>
            <a:ext cx="2790497" cy="3442135"/>
          </a:xfrm>
          <a:prstGeom prst="rect">
            <a:avLst/>
          </a:prstGeom>
          <a:solidFill>
            <a:srgbClr val="00A2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>
            <a:off x="4127242" y="3748830"/>
            <a:ext cx="930165" cy="930165"/>
          </a:xfrm>
          <a:prstGeom prst="ellipse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4127242" y="4941755"/>
            <a:ext cx="930165" cy="93016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093515" y="3689130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000">
                <a:solidFill>
                  <a:srgbClr val="00A29E"/>
                </a:solidFill>
                <a:latin typeface="Myriad Pro" panose="020B0503030403020204" pitchFamily="34" charset="0"/>
              </a:defRPr>
            </a:lvl1pPr>
          </a:lstStyle>
          <a:p>
            <a:pPr algn="l"/>
            <a:r>
              <a:rPr lang="es-CO" dirty="0"/>
              <a:t>EXAMPLE TITLE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57407" y="4105871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latin typeface="Myriad Pro" panose="020B05030304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93514" y="4952998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rgbClr val="00A29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s-CO" dirty="0"/>
              <a:t>EXAMPLE TITLE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57406" y="5369739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latin typeface="Myriad Pro" panose="020B0503030403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081134" y="3691758"/>
            <a:ext cx="930165" cy="930165"/>
          </a:xfrm>
          <a:prstGeom prst="ellipse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8081134" y="4884683"/>
            <a:ext cx="930165" cy="93016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9047407" y="3632058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rgbClr val="00A29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s-CO" dirty="0"/>
              <a:t>EXAMPLE TITLE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011299" y="4048799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latin typeface="Myriad Pro" panose="020B0503030403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47406" y="4895926"/>
            <a:ext cx="208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>
                <a:solidFill>
                  <a:srgbClr val="00A29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s-CO" dirty="0"/>
              <a:t>EXAMPLE TITLE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011298" y="5312667"/>
            <a:ext cx="2337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an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example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text</a:t>
            </a:r>
            <a:r>
              <a:rPr lang="es-CO" altLang="es-CO" sz="1400" dirty="0">
                <a:latin typeface="Myriad Pro" panose="020B0503030403020204" pitchFamily="34" charset="0"/>
              </a:rPr>
              <a:t> . In </a:t>
            </a:r>
            <a:r>
              <a:rPr lang="es-CO" altLang="es-CO" sz="1400" dirty="0" err="1">
                <a:latin typeface="Myriad Pro" panose="020B0503030403020204" pitchFamily="34" charset="0"/>
              </a:rPr>
              <a:t>this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err="1">
                <a:latin typeface="Myriad Pro" panose="020B0503030403020204" pitchFamily="34" charset="0"/>
              </a:rPr>
              <a:t>paragraphs</a:t>
            </a:r>
            <a:r>
              <a:rPr lang="es-CO" altLang="es-CO" sz="1400" dirty="0">
                <a:latin typeface="Myriad Pro" panose="020B0503030403020204" pitchFamily="34" charset="0"/>
              </a:rPr>
              <a:t> resume </a:t>
            </a:r>
            <a:r>
              <a:rPr lang="es-CO" altLang="es-CO" sz="1400" dirty="0" err="1">
                <a:latin typeface="Myriad Pro" panose="020B0503030403020204" pitchFamily="34" charset="0"/>
              </a:rPr>
              <a:t>the</a:t>
            </a:r>
            <a:r>
              <a:rPr lang="es-CO" altLang="es-CO" sz="1400" dirty="0">
                <a:latin typeface="Myriad Pro" panose="020B0503030403020204" pitchFamily="34" charset="0"/>
              </a:rPr>
              <a:t> </a:t>
            </a:r>
            <a:r>
              <a:rPr lang="es-CO" altLang="es-CO" sz="1400" dirty="0" smtClean="0">
                <a:latin typeface="Myriad Pro" panose="020B0503030403020204" pitchFamily="34" charset="0"/>
              </a:rPr>
              <a:t>ideas.</a:t>
            </a:r>
            <a:endParaRPr lang="es-CO" sz="1400" dirty="0">
              <a:latin typeface="Myriad Pro" panose="020B0503030403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56254" y="3884848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01</a:t>
            </a:r>
            <a:endParaRPr lang="es-CO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210773" y="3826739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02</a:t>
            </a:r>
            <a:endParaRPr lang="es-CO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250657" y="5083671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03</a:t>
            </a:r>
            <a:endParaRPr lang="es-CO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210145" y="5026599"/>
            <a:ext cx="69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04</a:t>
            </a:r>
            <a:endParaRPr lang="es-CO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773" y="4032664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Myriad Pro Light" panose="020B0603030403020204" pitchFamily="34" charset="0"/>
              </a:rPr>
              <a:t>TITLE SLIDE</a:t>
            </a:r>
            <a:endParaRPr lang="es-CO" sz="3600" dirty="0">
              <a:solidFill>
                <a:schemeClr val="bg1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30A6CA9-14CF-47A1-B91C-9DF41FEC9D06}"/>
              </a:ext>
            </a:extLst>
          </p:cNvPr>
          <p:cNvSpPr/>
          <p:nvPr/>
        </p:nvSpPr>
        <p:spPr>
          <a:xfrm flipH="1">
            <a:off x="0" y="0"/>
            <a:ext cx="12191998" cy="6857999"/>
          </a:xfrm>
          <a:prstGeom prst="rect">
            <a:avLst/>
          </a:prstGeom>
          <a:gradFill flip="none" rotWithShape="1">
            <a:gsLst>
              <a:gs pos="0">
                <a:srgbClr val="7CC8EC"/>
              </a:gs>
              <a:gs pos="100000">
                <a:srgbClr val="7CC8EC">
                  <a:lumMod val="20000"/>
                  <a:lumOff val="80000"/>
                  <a:alpha val="0"/>
                </a:srgbClr>
              </a:gs>
            </a:gsLst>
            <a:lin ang="19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CE58372F-354D-4CF2-9FE5-CE9BB13EEA6F}"/>
              </a:ext>
            </a:extLst>
          </p:cNvPr>
          <p:cNvSpPr/>
          <p:nvPr/>
        </p:nvSpPr>
        <p:spPr>
          <a:xfrm>
            <a:off x="7409797" y="3993004"/>
            <a:ext cx="407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1A6BA5"/>
                </a:solidFill>
                <a:latin typeface="Arial"/>
                <a:ea typeface="Arial Unicode MS"/>
              </a:rPr>
              <a:t>Bright Smile With Regular Dental Checkup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xmlns="" id="{0B98D76A-6263-42C2-BAAB-2502E314296C}"/>
              </a:ext>
            </a:extLst>
          </p:cNvPr>
          <p:cNvGrpSpPr/>
          <p:nvPr/>
        </p:nvGrpSpPr>
        <p:grpSpPr>
          <a:xfrm>
            <a:off x="9445276" y="5118505"/>
            <a:ext cx="1964360" cy="1234641"/>
            <a:chOff x="4133851" y="1785621"/>
            <a:chExt cx="7625120" cy="4792546"/>
          </a:xfrm>
          <a:solidFill>
            <a:srgbClr val="1A6BA5"/>
          </a:solidFill>
        </p:grpSpPr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E370754D-104F-4F5E-AC0B-7BEC6B83AFAC}"/>
                </a:ext>
              </a:extLst>
            </p:cNvPr>
            <p:cNvSpPr/>
            <p:nvPr/>
          </p:nvSpPr>
          <p:spPr>
            <a:xfrm>
              <a:off x="4133851" y="2444665"/>
              <a:ext cx="4762051" cy="3100821"/>
            </a:xfrm>
            <a:custGeom>
              <a:avLst/>
              <a:gdLst/>
              <a:ahLst/>
              <a:cxnLst/>
              <a:rect l="l" t="t" r="r" b="b"/>
              <a:pathLst>
                <a:path w="911274" h="593378">
                  <a:moveTo>
                    <a:pt x="676126" y="431602"/>
                  </a:moveTo>
                  <a:lnTo>
                    <a:pt x="717946" y="431602"/>
                  </a:lnTo>
                  <a:lnTo>
                    <a:pt x="717946" y="589657"/>
                  </a:lnTo>
                  <a:lnTo>
                    <a:pt x="676126" y="589657"/>
                  </a:lnTo>
                  <a:close/>
                  <a:moveTo>
                    <a:pt x="399901" y="431602"/>
                  </a:moveTo>
                  <a:lnTo>
                    <a:pt x="441721" y="431602"/>
                  </a:lnTo>
                  <a:lnTo>
                    <a:pt x="441721" y="589657"/>
                  </a:lnTo>
                  <a:lnTo>
                    <a:pt x="399901" y="589657"/>
                  </a:lnTo>
                  <a:close/>
                  <a:moveTo>
                    <a:pt x="838795" y="428030"/>
                  </a:moveTo>
                  <a:cubicBezTo>
                    <a:pt x="858043" y="428030"/>
                    <a:pt x="873348" y="432172"/>
                    <a:pt x="884708" y="440457"/>
                  </a:cubicBezTo>
                  <a:cubicBezTo>
                    <a:pt x="896069" y="448742"/>
                    <a:pt x="904230" y="461367"/>
                    <a:pt x="909190" y="478334"/>
                  </a:cubicBezTo>
                  <a:lnTo>
                    <a:pt x="867965" y="485775"/>
                  </a:lnTo>
                  <a:cubicBezTo>
                    <a:pt x="866576" y="477540"/>
                    <a:pt x="863426" y="471339"/>
                    <a:pt x="858515" y="467172"/>
                  </a:cubicBezTo>
                  <a:cubicBezTo>
                    <a:pt x="853603" y="463004"/>
                    <a:pt x="847228" y="460921"/>
                    <a:pt x="839390" y="460921"/>
                  </a:cubicBezTo>
                  <a:cubicBezTo>
                    <a:pt x="828972" y="460921"/>
                    <a:pt x="820663" y="464518"/>
                    <a:pt x="814461" y="471711"/>
                  </a:cubicBezTo>
                  <a:cubicBezTo>
                    <a:pt x="808260" y="478904"/>
                    <a:pt x="805160" y="490935"/>
                    <a:pt x="805160" y="507802"/>
                  </a:cubicBezTo>
                  <a:cubicBezTo>
                    <a:pt x="805160" y="526554"/>
                    <a:pt x="808310" y="539800"/>
                    <a:pt x="814610" y="547539"/>
                  </a:cubicBezTo>
                  <a:cubicBezTo>
                    <a:pt x="820911" y="555278"/>
                    <a:pt x="829369" y="559147"/>
                    <a:pt x="839986" y="559147"/>
                  </a:cubicBezTo>
                  <a:cubicBezTo>
                    <a:pt x="847923" y="559147"/>
                    <a:pt x="854422" y="556890"/>
                    <a:pt x="859482" y="552376"/>
                  </a:cubicBezTo>
                  <a:cubicBezTo>
                    <a:pt x="864542" y="547861"/>
                    <a:pt x="868114" y="540097"/>
                    <a:pt x="870198" y="529084"/>
                  </a:cubicBezTo>
                  <a:lnTo>
                    <a:pt x="911274" y="536079"/>
                  </a:lnTo>
                  <a:cubicBezTo>
                    <a:pt x="907008" y="554931"/>
                    <a:pt x="898822" y="569169"/>
                    <a:pt x="886718" y="578793"/>
                  </a:cubicBezTo>
                  <a:cubicBezTo>
                    <a:pt x="874613" y="588417"/>
                    <a:pt x="858390" y="593229"/>
                    <a:pt x="838051" y="593229"/>
                  </a:cubicBezTo>
                  <a:cubicBezTo>
                    <a:pt x="814933" y="593229"/>
                    <a:pt x="796503" y="585937"/>
                    <a:pt x="782761" y="571351"/>
                  </a:cubicBezTo>
                  <a:cubicBezTo>
                    <a:pt x="769019" y="556766"/>
                    <a:pt x="762148" y="536575"/>
                    <a:pt x="762148" y="510778"/>
                  </a:cubicBezTo>
                  <a:cubicBezTo>
                    <a:pt x="762148" y="484684"/>
                    <a:pt x="769044" y="464369"/>
                    <a:pt x="782836" y="449833"/>
                  </a:cubicBezTo>
                  <a:cubicBezTo>
                    <a:pt x="796627" y="435298"/>
                    <a:pt x="815280" y="428030"/>
                    <a:pt x="838795" y="428030"/>
                  </a:cubicBezTo>
                  <a:close/>
                  <a:moveTo>
                    <a:pt x="585787" y="428030"/>
                  </a:moveTo>
                  <a:cubicBezTo>
                    <a:pt x="595014" y="428030"/>
                    <a:pt x="603448" y="429692"/>
                    <a:pt x="611088" y="433016"/>
                  </a:cubicBezTo>
                  <a:cubicBezTo>
                    <a:pt x="618728" y="436339"/>
                    <a:pt x="624507" y="440581"/>
                    <a:pt x="628426" y="445740"/>
                  </a:cubicBezTo>
                  <a:cubicBezTo>
                    <a:pt x="632345" y="450900"/>
                    <a:pt x="635074" y="456754"/>
                    <a:pt x="636612" y="463302"/>
                  </a:cubicBezTo>
                  <a:cubicBezTo>
                    <a:pt x="638150" y="469851"/>
                    <a:pt x="638919" y="479227"/>
                    <a:pt x="638919" y="491431"/>
                  </a:cubicBezTo>
                  <a:lnTo>
                    <a:pt x="638919" y="589657"/>
                  </a:lnTo>
                  <a:lnTo>
                    <a:pt x="597098" y="589657"/>
                  </a:lnTo>
                  <a:lnTo>
                    <a:pt x="597098" y="508992"/>
                  </a:lnTo>
                  <a:cubicBezTo>
                    <a:pt x="597098" y="491927"/>
                    <a:pt x="596205" y="480889"/>
                    <a:pt x="594419" y="475878"/>
                  </a:cubicBezTo>
                  <a:cubicBezTo>
                    <a:pt x="592633" y="470868"/>
                    <a:pt x="589731" y="466973"/>
                    <a:pt x="585713" y="464195"/>
                  </a:cubicBezTo>
                  <a:cubicBezTo>
                    <a:pt x="581694" y="461417"/>
                    <a:pt x="576857" y="460028"/>
                    <a:pt x="571202" y="460028"/>
                  </a:cubicBezTo>
                  <a:cubicBezTo>
                    <a:pt x="563959" y="460028"/>
                    <a:pt x="557460" y="462012"/>
                    <a:pt x="551705" y="465981"/>
                  </a:cubicBezTo>
                  <a:cubicBezTo>
                    <a:pt x="545951" y="469950"/>
                    <a:pt x="542007" y="475208"/>
                    <a:pt x="539874" y="481757"/>
                  </a:cubicBezTo>
                  <a:cubicBezTo>
                    <a:pt x="537740" y="488305"/>
                    <a:pt x="536674" y="500410"/>
                    <a:pt x="536674" y="518071"/>
                  </a:cubicBezTo>
                  <a:lnTo>
                    <a:pt x="536674" y="589657"/>
                  </a:lnTo>
                  <a:lnTo>
                    <a:pt x="494853" y="589657"/>
                  </a:lnTo>
                  <a:lnTo>
                    <a:pt x="494853" y="431602"/>
                  </a:lnTo>
                  <a:lnTo>
                    <a:pt x="533697" y="431602"/>
                  </a:lnTo>
                  <a:lnTo>
                    <a:pt x="533697" y="454819"/>
                  </a:lnTo>
                  <a:cubicBezTo>
                    <a:pt x="547489" y="436960"/>
                    <a:pt x="564852" y="428030"/>
                    <a:pt x="585787" y="428030"/>
                  </a:cubicBezTo>
                  <a:close/>
                  <a:moveTo>
                    <a:pt x="676126" y="371475"/>
                  </a:moveTo>
                  <a:lnTo>
                    <a:pt x="717946" y="371475"/>
                  </a:lnTo>
                  <a:lnTo>
                    <a:pt x="717946" y="410171"/>
                  </a:lnTo>
                  <a:lnTo>
                    <a:pt x="676126" y="410171"/>
                  </a:lnTo>
                  <a:close/>
                  <a:moveTo>
                    <a:pt x="399901" y="371475"/>
                  </a:moveTo>
                  <a:lnTo>
                    <a:pt x="441721" y="371475"/>
                  </a:lnTo>
                  <a:lnTo>
                    <a:pt x="441721" y="410171"/>
                  </a:lnTo>
                  <a:lnTo>
                    <a:pt x="399901" y="410171"/>
                  </a:lnTo>
                  <a:close/>
                  <a:moveTo>
                    <a:pt x="304651" y="371475"/>
                  </a:moveTo>
                  <a:lnTo>
                    <a:pt x="346471" y="371475"/>
                  </a:lnTo>
                  <a:lnTo>
                    <a:pt x="346471" y="589657"/>
                  </a:lnTo>
                  <a:lnTo>
                    <a:pt x="304651" y="589657"/>
                  </a:lnTo>
                  <a:close/>
                  <a:moveTo>
                    <a:pt x="180230" y="367754"/>
                  </a:moveTo>
                  <a:cubicBezTo>
                    <a:pt x="206920" y="367754"/>
                    <a:pt x="228600" y="375642"/>
                    <a:pt x="245268" y="391418"/>
                  </a:cubicBezTo>
                  <a:cubicBezTo>
                    <a:pt x="255190" y="400745"/>
                    <a:pt x="262632" y="414139"/>
                    <a:pt x="267593" y="431602"/>
                  </a:cubicBezTo>
                  <a:lnTo>
                    <a:pt x="223986" y="442020"/>
                  </a:lnTo>
                  <a:cubicBezTo>
                    <a:pt x="221406" y="430709"/>
                    <a:pt x="216024" y="421779"/>
                    <a:pt x="207838" y="415231"/>
                  </a:cubicBezTo>
                  <a:cubicBezTo>
                    <a:pt x="199652" y="408682"/>
                    <a:pt x="189706" y="405408"/>
                    <a:pt x="177998" y="405408"/>
                  </a:cubicBezTo>
                  <a:cubicBezTo>
                    <a:pt x="161825" y="405408"/>
                    <a:pt x="148704" y="411212"/>
                    <a:pt x="138633" y="422821"/>
                  </a:cubicBezTo>
                  <a:cubicBezTo>
                    <a:pt x="128562" y="434429"/>
                    <a:pt x="123527" y="453231"/>
                    <a:pt x="123527" y="479227"/>
                  </a:cubicBezTo>
                  <a:cubicBezTo>
                    <a:pt x="123527" y="506810"/>
                    <a:pt x="128488" y="526455"/>
                    <a:pt x="138410" y="538163"/>
                  </a:cubicBezTo>
                  <a:cubicBezTo>
                    <a:pt x="148332" y="549870"/>
                    <a:pt x="161230" y="555724"/>
                    <a:pt x="177105" y="555724"/>
                  </a:cubicBezTo>
                  <a:cubicBezTo>
                    <a:pt x="188813" y="555724"/>
                    <a:pt x="198884" y="552004"/>
                    <a:pt x="207317" y="544562"/>
                  </a:cubicBezTo>
                  <a:cubicBezTo>
                    <a:pt x="215751" y="537121"/>
                    <a:pt x="221803" y="525413"/>
                    <a:pt x="225474" y="509439"/>
                  </a:cubicBezTo>
                  <a:lnTo>
                    <a:pt x="268188" y="522982"/>
                  </a:lnTo>
                  <a:cubicBezTo>
                    <a:pt x="261639" y="546795"/>
                    <a:pt x="250750" y="564480"/>
                    <a:pt x="235520" y="576039"/>
                  </a:cubicBezTo>
                  <a:cubicBezTo>
                    <a:pt x="220290" y="587598"/>
                    <a:pt x="200967" y="593378"/>
                    <a:pt x="177552" y="593378"/>
                  </a:cubicBezTo>
                  <a:cubicBezTo>
                    <a:pt x="148580" y="593378"/>
                    <a:pt x="124767" y="583481"/>
                    <a:pt x="106114" y="563687"/>
                  </a:cubicBezTo>
                  <a:cubicBezTo>
                    <a:pt x="87461" y="543893"/>
                    <a:pt x="78134" y="516831"/>
                    <a:pt x="78134" y="482501"/>
                  </a:cubicBezTo>
                  <a:cubicBezTo>
                    <a:pt x="78134" y="446187"/>
                    <a:pt x="87510" y="417984"/>
                    <a:pt x="106263" y="397892"/>
                  </a:cubicBezTo>
                  <a:cubicBezTo>
                    <a:pt x="125015" y="377800"/>
                    <a:pt x="149671" y="367754"/>
                    <a:pt x="180230" y="367754"/>
                  </a:cubicBezTo>
                  <a:close/>
                  <a:moveTo>
                    <a:pt x="763339" y="142280"/>
                  </a:moveTo>
                  <a:cubicBezTo>
                    <a:pt x="757981" y="144066"/>
                    <a:pt x="749498" y="146199"/>
                    <a:pt x="737889" y="148679"/>
                  </a:cubicBezTo>
                  <a:cubicBezTo>
                    <a:pt x="726281" y="151160"/>
                    <a:pt x="718691" y="153591"/>
                    <a:pt x="715119" y="155972"/>
                  </a:cubicBezTo>
                  <a:cubicBezTo>
                    <a:pt x="709662" y="159842"/>
                    <a:pt x="706933" y="164753"/>
                    <a:pt x="706933" y="170706"/>
                  </a:cubicBezTo>
                  <a:cubicBezTo>
                    <a:pt x="706933" y="176560"/>
                    <a:pt x="709116" y="181620"/>
                    <a:pt x="713482" y="185886"/>
                  </a:cubicBezTo>
                  <a:cubicBezTo>
                    <a:pt x="717847" y="190153"/>
                    <a:pt x="723403" y="192286"/>
                    <a:pt x="730150" y="192286"/>
                  </a:cubicBezTo>
                  <a:cubicBezTo>
                    <a:pt x="737691" y="192286"/>
                    <a:pt x="744884" y="189806"/>
                    <a:pt x="751730" y="184845"/>
                  </a:cubicBezTo>
                  <a:cubicBezTo>
                    <a:pt x="756791" y="181074"/>
                    <a:pt x="760114" y="176461"/>
                    <a:pt x="761702" y="171004"/>
                  </a:cubicBezTo>
                  <a:cubicBezTo>
                    <a:pt x="762793" y="167432"/>
                    <a:pt x="763339" y="160635"/>
                    <a:pt x="763339" y="150614"/>
                  </a:cubicBezTo>
                  <a:close/>
                  <a:moveTo>
                    <a:pt x="281731" y="88553"/>
                  </a:moveTo>
                  <a:cubicBezTo>
                    <a:pt x="272603" y="88553"/>
                    <a:pt x="265062" y="91877"/>
                    <a:pt x="259109" y="98524"/>
                  </a:cubicBezTo>
                  <a:cubicBezTo>
                    <a:pt x="253156" y="105172"/>
                    <a:pt x="250229" y="114201"/>
                    <a:pt x="250328" y="125611"/>
                  </a:cubicBezTo>
                  <a:lnTo>
                    <a:pt x="312836" y="125611"/>
                  </a:lnTo>
                  <a:cubicBezTo>
                    <a:pt x="312539" y="113506"/>
                    <a:pt x="309413" y="104304"/>
                    <a:pt x="303460" y="98003"/>
                  </a:cubicBezTo>
                  <a:cubicBezTo>
                    <a:pt x="297507" y="91703"/>
                    <a:pt x="290264" y="88553"/>
                    <a:pt x="281731" y="88553"/>
                  </a:cubicBezTo>
                  <a:close/>
                  <a:moveTo>
                    <a:pt x="737889" y="56555"/>
                  </a:moveTo>
                  <a:cubicBezTo>
                    <a:pt x="756543" y="56555"/>
                    <a:pt x="770433" y="58762"/>
                    <a:pt x="779561" y="63178"/>
                  </a:cubicBezTo>
                  <a:cubicBezTo>
                    <a:pt x="788689" y="67593"/>
                    <a:pt x="795114" y="73199"/>
                    <a:pt x="798834" y="79995"/>
                  </a:cubicBezTo>
                  <a:cubicBezTo>
                    <a:pt x="802555" y="86792"/>
                    <a:pt x="804416" y="99268"/>
                    <a:pt x="804416" y="117425"/>
                  </a:cubicBezTo>
                  <a:lnTo>
                    <a:pt x="803969" y="166241"/>
                  </a:lnTo>
                  <a:cubicBezTo>
                    <a:pt x="803969" y="180132"/>
                    <a:pt x="804639" y="190376"/>
                    <a:pt x="805978" y="196974"/>
                  </a:cubicBezTo>
                  <a:cubicBezTo>
                    <a:pt x="807318" y="203572"/>
                    <a:pt x="809823" y="210642"/>
                    <a:pt x="813494" y="218182"/>
                  </a:cubicBezTo>
                  <a:lnTo>
                    <a:pt x="772120" y="218182"/>
                  </a:lnTo>
                  <a:cubicBezTo>
                    <a:pt x="771028" y="215404"/>
                    <a:pt x="769689" y="211287"/>
                    <a:pt x="768102" y="205829"/>
                  </a:cubicBezTo>
                  <a:cubicBezTo>
                    <a:pt x="767407" y="203349"/>
                    <a:pt x="766911" y="201712"/>
                    <a:pt x="766613" y="200918"/>
                  </a:cubicBezTo>
                  <a:cubicBezTo>
                    <a:pt x="759469" y="207863"/>
                    <a:pt x="751830" y="213072"/>
                    <a:pt x="743694" y="216545"/>
                  </a:cubicBezTo>
                  <a:cubicBezTo>
                    <a:pt x="735558" y="220018"/>
                    <a:pt x="726876" y="221754"/>
                    <a:pt x="717649" y="221754"/>
                  </a:cubicBezTo>
                  <a:cubicBezTo>
                    <a:pt x="701377" y="221754"/>
                    <a:pt x="688553" y="217339"/>
                    <a:pt x="679177" y="208508"/>
                  </a:cubicBezTo>
                  <a:cubicBezTo>
                    <a:pt x="669800" y="199678"/>
                    <a:pt x="665112" y="188516"/>
                    <a:pt x="665112" y="175022"/>
                  </a:cubicBezTo>
                  <a:cubicBezTo>
                    <a:pt x="665112" y="166092"/>
                    <a:pt x="667246" y="158130"/>
                    <a:pt x="671512" y="151135"/>
                  </a:cubicBezTo>
                  <a:cubicBezTo>
                    <a:pt x="675778" y="144140"/>
                    <a:pt x="681756" y="138782"/>
                    <a:pt x="689446" y="135062"/>
                  </a:cubicBezTo>
                  <a:cubicBezTo>
                    <a:pt x="697135" y="131341"/>
                    <a:pt x="708223" y="128092"/>
                    <a:pt x="722709" y="125313"/>
                  </a:cubicBezTo>
                  <a:cubicBezTo>
                    <a:pt x="742255" y="121642"/>
                    <a:pt x="755798" y="118219"/>
                    <a:pt x="763339" y="115044"/>
                  </a:cubicBezTo>
                  <a:lnTo>
                    <a:pt x="763339" y="110877"/>
                  </a:lnTo>
                  <a:cubicBezTo>
                    <a:pt x="763339" y="102840"/>
                    <a:pt x="761355" y="97110"/>
                    <a:pt x="757386" y="93687"/>
                  </a:cubicBezTo>
                  <a:cubicBezTo>
                    <a:pt x="753417" y="90264"/>
                    <a:pt x="745926" y="88553"/>
                    <a:pt x="734913" y="88553"/>
                  </a:cubicBezTo>
                  <a:cubicBezTo>
                    <a:pt x="727471" y="88553"/>
                    <a:pt x="721667" y="90016"/>
                    <a:pt x="717500" y="92943"/>
                  </a:cubicBezTo>
                  <a:cubicBezTo>
                    <a:pt x="713333" y="95870"/>
                    <a:pt x="709959" y="101005"/>
                    <a:pt x="707380" y="108347"/>
                  </a:cubicBezTo>
                  <a:lnTo>
                    <a:pt x="669428" y="101501"/>
                  </a:lnTo>
                  <a:cubicBezTo>
                    <a:pt x="673695" y="86221"/>
                    <a:pt x="681037" y="74910"/>
                    <a:pt x="691455" y="67568"/>
                  </a:cubicBezTo>
                  <a:cubicBezTo>
                    <a:pt x="701873" y="60226"/>
                    <a:pt x="717351" y="56555"/>
                    <a:pt x="737889" y="56555"/>
                  </a:cubicBezTo>
                  <a:close/>
                  <a:moveTo>
                    <a:pt x="481012" y="56555"/>
                  </a:moveTo>
                  <a:cubicBezTo>
                    <a:pt x="490239" y="56555"/>
                    <a:pt x="498673" y="58217"/>
                    <a:pt x="506313" y="61541"/>
                  </a:cubicBezTo>
                  <a:cubicBezTo>
                    <a:pt x="513953" y="64864"/>
                    <a:pt x="519732" y="69106"/>
                    <a:pt x="523651" y="74265"/>
                  </a:cubicBezTo>
                  <a:cubicBezTo>
                    <a:pt x="527570" y="79425"/>
                    <a:pt x="530299" y="85279"/>
                    <a:pt x="531837" y="91827"/>
                  </a:cubicBezTo>
                  <a:cubicBezTo>
                    <a:pt x="533375" y="98375"/>
                    <a:pt x="534144" y="107752"/>
                    <a:pt x="534144" y="119956"/>
                  </a:cubicBezTo>
                  <a:lnTo>
                    <a:pt x="534144" y="218182"/>
                  </a:lnTo>
                  <a:lnTo>
                    <a:pt x="492323" y="218182"/>
                  </a:lnTo>
                  <a:lnTo>
                    <a:pt x="492323" y="137517"/>
                  </a:lnTo>
                  <a:cubicBezTo>
                    <a:pt x="492323" y="120452"/>
                    <a:pt x="491430" y="109414"/>
                    <a:pt x="489644" y="104403"/>
                  </a:cubicBezTo>
                  <a:cubicBezTo>
                    <a:pt x="487858" y="99392"/>
                    <a:pt x="484956" y="95498"/>
                    <a:pt x="480938" y="92720"/>
                  </a:cubicBezTo>
                  <a:cubicBezTo>
                    <a:pt x="476919" y="89942"/>
                    <a:pt x="472082" y="88553"/>
                    <a:pt x="466427" y="88553"/>
                  </a:cubicBezTo>
                  <a:cubicBezTo>
                    <a:pt x="459184" y="88553"/>
                    <a:pt x="452685" y="90537"/>
                    <a:pt x="446930" y="94506"/>
                  </a:cubicBezTo>
                  <a:cubicBezTo>
                    <a:pt x="441176" y="98475"/>
                    <a:pt x="437232" y="103733"/>
                    <a:pt x="435099" y="110282"/>
                  </a:cubicBezTo>
                  <a:cubicBezTo>
                    <a:pt x="432965" y="116830"/>
                    <a:pt x="431899" y="128935"/>
                    <a:pt x="431899" y="146596"/>
                  </a:cubicBezTo>
                  <a:lnTo>
                    <a:pt x="431899" y="218182"/>
                  </a:lnTo>
                  <a:lnTo>
                    <a:pt x="390078" y="218182"/>
                  </a:lnTo>
                  <a:lnTo>
                    <a:pt x="390078" y="60127"/>
                  </a:lnTo>
                  <a:lnTo>
                    <a:pt x="428922" y="60127"/>
                  </a:lnTo>
                  <a:lnTo>
                    <a:pt x="428922" y="83344"/>
                  </a:lnTo>
                  <a:cubicBezTo>
                    <a:pt x="442714" y="65484"/>
                    <a:pt x="460077" y="56555"/>
                    <a:pt x="481012" y="56555"/>
                  </a:cubicBezTo>
                  <a:close/>
                  <a:moveTo>
                    <a:pt x="279201" y="56555"/>
                  </a:moveTo>
                  <a:cubicBezTo>
                    <a:pt x="302716" y="56555"/>
                    <a:pt x="321270" y="64319"/>
                    <a:pt x="334863" y="79846"/>
                  </a:cubicBezTo>
                  <a:cubicBezTo>
                    <a:pt x="348456" y="95374"/>
                    <a:pt x="354955" y="119162"/>
                    <a:pt x="354359" y="151209"/>
                  </a:cubicBezTo>
                  <a:lnTo>
                    <a:pt x="249584" y="151209"/>
                  </a:lnTo>
                  <a:cubicBezTo>
                    <a:pt x="249882" y="163612"/>
                    <a:pt x="253255" y="173261"/>
                    <a:pt x="259705" y="180157"/>
                  </a:cubicBezTo>
                  <a:cubicBezTo>
                    <a:pt x="266154" y="187052"/>
                    <a:pt x="274191" y="190500"/>
                    <a:pt x="283815" y="190500"/>
                  </a:cubicBezTo>
                  <a:cubicBezTo>
                    <a:pt x="290363" y="190500"/>
                    <a:pt x="295870" y="188714"/>
                    <a:pt x="300335" y="185142"/>
                  </a:cubicBezTo>
                  <a:cubicBezTo>
                    <a:pt x="304800" y="181570"/>
                    <a:pt x="308173" y="175816"/>
                    <a:pt x="310455" y="167878"/>
                  </a:cubicBezTo>
                  <a:lnTo>
                    <a:pt x="352127" y="174873"/>
                  </a:lnTo>
                  <a:cubicBezTo>
                    <a:pt x="346769" y="190153"/>
                    <a:pt x="338311" y="201786"/>
                    <a:pt x="326752" y="209773"/>
                  </a:cubicBezTo>
                  <a:cubicBezTo>
                    <a:pt x="315193" y="217761"/>
                    <a:pt x="300732" y="221754"/>
                    <a:pt x="283368" y="221754"/>
                  </a:cubicBezTo>
                  <a:cubicBezTo>
                    <a:pt x="255885" y="221754"/>
                    <a:pt x="235545" y="212775"/>
                    <a:pt x="222349" y="194816"/>
                  </a:cubicBezTo>
                  <a:cubicBezTo>
                    <a:pt x="211931" y="180429"/>
                    <a:pt x="206722" y="162272"/>
                    <a:pt x="206722" y="140345"/>
                  </a:cubicBezTo>
                  <a:cubicBezTo>
                    <a:pt x="206722" y="114151"/>
                    <a:pt x="213568" y="93638"/>
                    <a:pt x="227260" y="78805"/>
                  </a:cubicBezTo>
                  <a:cubicBezTo>
                    <a:pt x="240952" y="63971"/>
                    <a:pt x="258266" y="56555"/>
                    <a:pt x="279201" y="56555"/>
                  </a:cubicBezTo>
                  <a:close/>
                  <a:moveTo>
                    <a:pt x="44053" y="36909"/>
                  </a:moveTo>
                  <a:lnTo>
                    <a:pt x="44053" y="181422"/>
                  </a:lnTo>
                  <a:lnTo>
                    <a:pt x="76944" y="181422"/>
                  </a:lnTo>
                  <a:cubicBezTo>
                    <a:pt x="89247" y="181422"/>
                    <a:pt x="98127" y="180727"/>
                    <a:pt x="103584" y="179338"/>
                  </a:cubicBezTo>
                  <a:cubicBezTo>
                    <a:pt x="110728" y="177552"/>
                    <a:pt x="116656" y="174526"/>
                    <a:pt x="121369" y="170259"/>
                  </a:cubicBezTo>
                  <a:cubicBezTo>
                    <a:pt x="126082" y="165993"/>
                    <a:pt x="129927" y="158973"/>
                    <a:pt x="132903" y="149200"/>
                  </a:cubicBezTo>
                  <a:cubicBezTo>
                    <a:pt x="135880" y="139427"/>
                    <a:pt x="137368" y="126107"/>
                    <a:pt x="137368" y="109240"/>
                  </a:cubicBezTo>
                  <a:cubicBezTo>
                    <a:pt x="137368" y="92373"/>
                    <a:pt x="135880" y="79425"/>
                    <a:pt x="132903" y="70396"/>
                  </a:cubicBezTo>
                  <a:cubicBezTo>
                    <a:pt x="129927" y="61367"/>
                    <a:pt x="125759" y="54322"/>
                    <a:pt x="120402" y="49262"/>
                  </a:cubicBezTo>
                  <a:cubicBezTo>
                    <a:pt x="115044" y="44202"/>
                    <a:pt x="108247" y="40779"/>
                    <a:pt x="100012" y="38993"/>
                  </a:cubicBezTo>
                  <a:cubicBezTo>
                    <a:pt x="93861" y="37604"/>
                    <a:pt x="81805" y="36909"/>
                    <a:pt x="63847" y="36909"/>
                  </a:cubicBezTo>
                  <a:close/>
                  <a:moveTo>
                    <a:pt x="615255" y="4316"/>
                  </a:moveTo>
                  <a:lnTo>
                    <a:pt x="615255" y="60127"/>
                  </a:lnTo>
                  <a:lnTo>
                    <a:pt x="643830" y="60127"/>
                  </a:lnTo>
                  <a:lnTo>
                    <a:pt x="643830" y="93464"/>
                  </a:lnTo>
                  <a:lnTo>
                    <a:pt x="615255" y="93464"/>
                  </a:lnTo>
                  <a:lnTo>
                    <a:pt x="615255" y="157163"/>
                  </a:lnTo>
                  <a:cubicBezTo>
                    <a:pt x="615255" y="170061"/>
                    <a:pt x="615528" y="177577"/>
                    <a:pt x="616074" y="179710"/>
                  </a:cubicBezTo>
                  <a:cubicBezTo>
                    <a:pt x="616619" y="181843"/>
                    <a:pt x="617860" y="183604"/>
                    <a:pt x="619794" y="184993"/>
                  </a:cubicBezTo>
                  <a:cubicBezTo>
                    <a:pt x="621729" y="186383"/>
                    <a:pt x="624086" y="187077"/>
                    <a:pt x="626864" y="187077"/>
                  </a:cubicBezTo>
                  <a:cubicBezTo>
                    <a:pt x="630733" y="187077"/>
                    <a:pt x="636339" y="185738"/>
                    <a:pt x="643681" y="183059"/>
                  </a:cubicBezTo>
                  <a:lnTo>
                    <a:pt x="647253" y="215503"/>
                  </a:lnTo>
                  <a:cubicBezTo>
                    <a:pt x="637530" y="219671"/>
                    <a:pt x="626516" y="221754"/>
                    <a:pt x="614213" y="221754"/>
                  </a:cubicBezTo>
                  <a:cubicBezTo>
                    <a:pt x="606673" y="221754"/>
                    <a:pt x="599876" y="220489"/>
                    <a:pt x="593824" y="217959"/>
                  </a:cubicBezTo>
                  <a:cubicBezTo>
                    <a:pt x="587771" y="215429"/>
                    <a:pt x="583331" y="212155"/>
                    <a:pt x="580504" y="208136"/>
                  </a:cubicBezTo>
                  <a:cubicBezTo>
                    <a:pt x="577676" y="204118"/>
                    <a:pt x="575716" y="198686"/>
                    <a:pt x="574625" y="191840"/>
                  </a:cubicBezTo>
                  <a:cubicBezTo>
                    <a:pt x="573732" y="186978"/>
                    <a:pt x="573286" y="177155"/>
                    <a:pt x="573286" y="162372"/>
                  </a:cubicBezTo>
                  <a:lnTo>
                    <a:pt x="573286" y="93464"/>
                  </a:lnTo>
                  <a:lnTo>
                    <a:pt x="554087" y="93464"/>
                  </a:lnTo>
                  <a:lnTo>
                    <a:pt x="554087" y="60127"/>
                  </a:lnTo>
                  <a:lnTo>
                    <a:pt x="573286" y="60127"/>
                  </a:lnTo>
                  <a:lnTo>
                    <a:pt x="573286" y="28724"/>
                  </a:lnTo>
                  <a:close/>
                  <a:moveTo>
                    <a:pt x="847576" y="0"/>
                  </a:moveTo>
                  <a:lnTo>
                    <a:pt x="889396" y="0"/>
                  </a:lnTo>
                  <a:lnTo>
                    <a:pt x="889396" y="218182"/>
                  </a:lnTo>
                  <a:lnTo>
                    <a:pt x="847576" y="218182"/>
                  </a:lnTo>
                  <a:close/>
                  <a:moveTo>
                    <a:pt x="0" y="0"/>
                  </a:moveTo>
                  <a:lnTo>
                    <a:pt x="80516" y="0"/>
                  </a:lnTo>
                  <a:cubicBezTo>
                    <a:pt x="98673" y="0"/>
                    <a:pt x="112514" y="1389"/>
                    <a:pt x="122039" y="4167"/>
                  </a:cubicBezTo>
                  <a:cubicBezTo>
                    <a:pt x="134838" y="7938"/>
                    <a:pt x="145802" y="14635"/>
                    <a:pt x="154930" y="24259"/>
                  </a:cubicBezTo>
                  <a:cubicBezTo>
                    <a:pt x="164058" y="33883"/>
                    <a:pt x="171003" y="45666"/>
                    <a:pt x="175766" y="59606"/>
                  </a:cubicBezTo>
                  <a:cubicBezTo>
                    <a:pt x="180528" y="73546"/>
                    <a:pt x="182909" y="90736"/>
                    <a:pt x="182909" y="111175"/>
                  </a:cubicBezTo>
                  <a:cubicBezTo>
                    <a:pt x="182909" y="129133"/>
                    <a:pt x="180677" y="144611"/>
                    <a:pt x="176212" y="157609"/>
                  </a:cubicBezTo>
                  <a:cubicBezTo>
                    <a:pt x="170755" y="173484"/>
                    <a:pt x="162966" y="186333"/>
                    <a:pt x="152846" y="196156"/>
                  </a:cubicBezTo>
                  <a:cubicBezTo>
                    <a:pt x="145206" y="203597"/>
                    <a:pt x="134888" y="209401"/>
                    <a:pt x="121890" y="213569"/>
                  </a:cubicBezTo>
                  <a:cubicBezTo>
                    <a:pt x="112166" y="216644"/>
                    <a:pt x="99169" y="218182"/>
                    <a:pt x="82897" y="218182"/>
                  </a:cubicBezTo>
                  <a:lnTo>
                    <a:pt x="0" y="21818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xmlns="" id="{855B92E1-938F-4F56-944D-4ED92C5A913C}"/>
                </a:ext>
              </a:extLst>
            </p:cNvPr>
            <p:cNvSpPr/>
            <p:nvPr/>
          </p:nvSpPr>
          <p:spPr>
            <a:xfrm>
              <a:off x="7787700" y="1851416"/>
              <a:ext cx="2249530" cy="4726751"/>
            </a:xfrm>
            <a:custGeom>
              <a:avLst/>
              <a:gdLst>
                <a:gd name="connsiteX0" fmla="*/ 1821500 w 2249530"/>
                <a:gd name="connsiteY0" fmla="*/ 2681809 h 4726751"/>
                <a:gd name="connsiteX1" fmla="*/ 1372932 w 2249530"/>
                <a:gd name="connsiteY1" fmla="*/ 4196128 h 4726751"/>
                <a:gd name="connsiteX2" fmla="*/ 1343750 w 2249530"/>
                <a:gd name="connsiteY2" fmla="*/ 4494453 h 4726751"/>
                <a:gd name="connsiteX3" fmla="*/ 1155674 w 2249530"/>
                <a:gd name="connsiteY3" fmla="*/ 4714951 h 4726751"/>
                <a:gd name="connsiteX4" fmla="*/ 806551 w 2249530"/>
                <a:gd name="connsiteY4" fmla="*/ 4554981 h 4726751"/>
                <a:gd name="connsiteX5" fmla="*/ 701705 w 2249530"/>
                <a:gd name="connsiteY5" fmla="*/ 4157216 h 4726751"/>
                <a:gd name="connsiteX6" fmla="*/ 659426 w 2249530"/>
                <a:gd name="connsiteY6" fmla="*/ 3878936 h 4726751"/>
                <a:gd name="connsiteX7" fmla="*/ 798569 w 2249530"/>
                <a:gd name="connsiteY7" fmla="*/ 3878936 h 4726751"/>
                <a:gd name="connsiteX8" fmla="*/ 818305 w 2249530"/>
                <a:gd name="connsiteY8" fmla="*/ 4001841 h 4726751"/>
                <a:gd name="connsiteX9" fmla="*/ 901668 w 2249530"/>
                <a:gd name="connsiteY9" fmla="*/ 4439328 h 4726751"/>
                <a:gd name="connsiteX10" fmla="*/ 1040022 w 2249530"/>
                <a:gd name="connsiteY10" fmla="*/ 4601459 h 4726751"/>
                <a:gd name="connsiteX11" fmla="*/ 1217285 w 2249530"/>
                <a:gd name="connsiteY11" fmla="*/ 4517152 h 4726751"/>
                <a:gd name="connsiteX12" fmla="*/ 1258360 w 2249530"/>
                <a:gd name="connsiteY12" fmla="*/ 4327996 h 4726751"/>
                <a:gd name="connsiteX13" fmla="*/ 1821500 w 2249530"/>
                <a:gd name="connsiteY13" fmla="*/ 2681809 h 4726751"/>
                <a:gd name="connsiteX14" fmla="*/ 152786 w 2249530"/>
                <a:gd name="connsiteY14" fmla="*/ 1939534 h 4726751"/>
                <a:gd name="connsiteX15" fmla="*/ 331131 w 2249530"/>
                <a:gd name="connsiteY15" fmla="*/ 1939534 h 4726751"/>
                <a:gd name="connsiteX16" fmla="*/ 405542 w 2249530"/>
                <a:gd name="connsiteY16" fmla="*/ 2195633 h 4726751"/>
                <a:gd name="connsiteX17" fmla="*/ 477961 w 2249530"/>
                <a:gd name="connsiteY17" fmla="*/ 2464554 h 4726751"/>
                <a:gd name="connsiteX18" fmla="*/ 540092 w 2249530"/>
                <a:gd name="connsiteY18" fmla="*/ 2717517 h 4726751"/>
                <a:gd name="connsiteX19" fmla="*/ 404084 w 2249530"/>
                <a:gd name="connsiteY19" fmla="*/ 2717517 h 4726751"/>
                <a:gd name="connsiteX20" fmla="*/ 286646 w 2249530"/>
                <a:gd name="connsiteY20" fmla="*/ 2334846 h 4726751"/>
                <a:gd name="connsiteX21" fmla="*/ 192034 w 2249530"/>
                <a:gd name="connsiteY21" fmla="*/ 2059272 h 4726751"/>
                <a:gd name="connsiteX22" fmla="*/ 754263 w 2249530"/>
                <a:gd name="connsiteY22" fmla="*/ 273 h 4726751"/>
                <a:gd name="connsiteX23" fmla="*/ 1015160 w 2249530"/>
                <a:gd name="connsiteY23" fmla="*/ 57424 h 4726751"/>
                <a:gd name="connsiteX24" fmla="*/ 1602080 w 2249530"/>
                <a:gd name="connsiteY24" fmla="*/ 489780 h 4726751"/>
                <a:gd name="connsiteX25" fmla="*/ 2249530 w 2249530"/>
                <a:gd name="connsiteY25" fmla="*/ 798911 h 4726751"/>
                <a:gd name="connsiteX26" fmla="*/ 1675580 w 2249530"/>
                <a:gd name="connsiteY26" fmla="*/ 641104 h 4726751"/>
                <a:gd name="connsiteX27" fmla="*/ 1181616 w 2249530"/>
                <a:gd name="connsiteY27" fmla="*/ 284411 h 4726751"/>
                <a:gd name="connsiteX28" fmla="*/ 597940 w 2249530"/>
                <a:gd name="connsiteY28" fmla="*/ 171999 h 4726751"/>
                <a:gd name="connsiteX29" fmla="*/ 180720 w 2249530"/>
                <a:gd name="connsiteY29" fmla="*/ 686499 h 4726751"/>
                <a:gd name="connsiteX30" fmla="*/ 168013 w 2249530"/>
                <a:gd name="connsiteY30" fmla="*/ 778115 h 4726751"/>
                <a:gd name="connsiteX31" fmla="*/ 0 w 2249530"/>
                <a:gd name="connsiteY31" fmla="*/ 778115 h 4726751"/>
                <a:gd name="connsiteX32" fmla="*/ 16932 w 2249530"/>
                <a:gd name="connsiteY32" fmla="*/ 685959 h 4726751"/>
                <a:gd name="connsiteX33" fmla="*/ 71551 w 2249530"/>
                <a:gd name="connsiteY33" fmla="*/ 516802 h 4726751"/>
                <a:gd name="connsiteX34" fmla="*/ 221792 w 2249530"/>
                <a:gd name="connsiteY34" fmla="*/ 255226 h 4726751"/>
                <a:gd name="connsiteX35" fmla="*/ 494174 w 2249530"/>
                <a:gd name="connsiteY35" fmla="*/ 50941 h 4726751"/>
                <a:gd name="connsiteX36" fmla="*/ 754263 w 2249530"/>
                <a:gd name="connsiteY36" fmla="*/ 273 h 47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530" h="4726751">
                  <a:moveTo>
                    <a:pt x="1821500" y="2681809"/>
                  </a:moveTo>
                  <a:cubicBezTo>
                    <a:pt x="1543712" y="3135781"/>
                    <a:pt x="1388065" y="3664333"/>
                    <a:pt x="1372932" y="4196128"/>
                  </a:cubicBezTo>
                  <a:cubicBezTo>
                    <a:pt x="1369689" y="4296651"/>
                    <a:pt x="1371852" y="4398254"/>
                    <a:pt x="1343750" y="4494453"/>
                  </a:cubicBezTo>
                  <a:cubicBezTo>
                    <a:pt x="1315647" y="4590649"/>
                    <a:pt x="1250794" y="4682526"/>
                    <a:pt x="1155674" y="4714951"/>
                  </a:cubicBezTo>
                  <a:cubicBezTo>
                    <a:pt x="1024889" y="4759269"/>
                    <a:pt x="878968" y="4672799"/>
                    <a:pt x="806551" y="4554981"/>
                  </a:cubicBezTo>
                  <a:cubicBezTo>
                    <a:pt x="734131" y="4437165"/>
                    <a:pt x="718998" y="4294488"/>
                    <a:pt x="701705" y="4157216"/>
                  </a:cubicBezTo>
                  <a:lnTo>
                    <a:pt x="659426" y="3878936"/>
                  </a:lnTo>
                  <a:lnTo>
                    <a:pt x="798569" y="3878936"/>
                  </a:lnTo>
                  <a:lnTo>
                    <a:pt x="818305" y="4001841"/>
                  </a:lnTo>
                  <a:cubicBezTo>
                    <a:pt x="841138" y="4146949"/>
                    <a:pt x="864917" y="4291788"/>
                    <a:pt x="901668" y="4439328"/>
                  </a:cubicBezTo>
                  <a:cubicBezTo>
                    <a:pt x="917880" y="4503099"/>
                    <a:pt x="964358" y="4583083"/>
                    <a:pt x="1040022" y="4601459"/>
                  </a:cubicBezTo>
                  <a:cubicBezTo>
                    <a:pt x="1105956" y="4616592"/>
                    <a:pt x="1187022" y="4577680"/>
                    <a:pt x="1217285" y="4517152"/>
                  </a:cubicBezTo>
                  <a:cubicBezTo>
                    <a:pt x="1247550" y="4456621"/>
                    <a:pt x="1256197" y="4395010"/>
                    <a:pt x="1258360" y="4327996"/>
                  </a:cubicBezTo>
                  <a:cubicBezTo>
                    <a:pt x="1269169" y="3738913"/>
                    <a:pt x="1469132" y="3154157"/>
                    <a:pt x="1821500" y="2681809"/>
                  </a:cubicBezTo>
                  <a:close/>
                  <a:moveTo>
                    <a:pt x="152786" y="1939534"/>
                  </a:moveTo>
                  <a:lnTo>
                    <a:pt x="331131" y="1939534"/>
                  </a:lnTo>
                  <a:lnTo>
                    <a:pt x="405542" y="2195633"/>
                  </a:lnTo>
                  <a:cubicBezTo>
                    <a:pt x="430943" y="2284586"/>
                    <a:pt x="455533" y="2374030"/>
                    <a:pt x="477961" y="2464554"/>
                  </a:cubicBezTo>
                  <a:lnTo>
                    <a:pt x="540092" y="2717517"/>
                  </a:lnTo>
                  <a:lnTo>
                    <a:pt x="404084" y="2717517"/>
                  </a:lnTo>
                  <a:lnTo>
                    <a:pt x="286646" y="2334846"/>
                  </a:lnTo>
                  <a:cubicBezTo>
                    <a:pt x="255840" y="2242971"/>
                    <a:pt x="223616" y="2151232"/>
                    <a:pt x="192034" y="2059272"/>
                  </a:cubicBezTo>
                  <a:close/>
                  <a:moveTo>
                    <a:pt x="754263" y="273"/>
                  </a:moveTo>
                  <a:cubicBezTo>
                    <a:pt x="844111" y="2841"/>
                    <a:pt x="934094" y="23377"/>
                    <a:pt x="1015160" y="57424"/>
                  </a:cubicBezTo>
                  <a:cubicBezTo>
                    <a:pt x="1239984" y="152544"/>
                    <a:pt x="1416167" y="330890"/>
                    <a:pt x="1602080" y="489780"/>
                  </a:cubicBezTo>
                  <a:cubicBezTo>
                    <a:pt x="1787992" y="648670"/>
                    <a:pt x="2005250" y="794588"/>
                    <a:pt x="2249530" y="798911"/>
                  </a:cubicBezTo>
                  <a:cubicBezTo>
                    <a:pt x="2049565" y="834580"/>
                    <a:pt x="1845280" y="752433"/>
                    <a:pt x="1675580" y="641104"/>
                  </a:cubicBezTo>
                  <a:cubicBezTo>
                    <a:pt x="1505883" y="529772"/>
                    <a:pt x="1355639" y="388174"/>
                    <a:pt x="1181616" y="284411"/>
                  </a:cubicBezTo>
                  <a:cubicBezTo>
                    <a:pt x="1007593" y="180646"/>
                    <a:pt x="792498" y="112552"/>
                    <a:pt x="597940" y="171999"/>
                  </a:cubicBezTo>
                  <a:cubicBezTo>
                    <a:pt x="376359" y="240094"/>
                    <a:pt x="227198" y="459514"/>
                    <a:pt x="180720" y="686499"/>
                  </a:cubicBezTo>
                  <a:lnTo>
                    <a:pt x="168013" y="778115"/>
                  </a:lnTo>
                  <a:lnTo>
                    <a:pt x="0" y="778115"/>
                  </a:lnTo>
                  <a:lnTo>
                    <a:pt x="16932" y="685959"/>
                  </a:lnTo>
                  <a:cubicBezTo>
                    <a:pt x="31288" y="628470"/>
                    <a:pt x="49393" y="571927"/>
                    <a:pt x="71551" y="516802"/>
                  </a:cubicBezTo>
                  <a:cubicBezTo>
                    <a:pt x="108299" y="424926"/>
                    <a:pt x="156941" y="329807"/>
                    <a:pt x="221792" y="255226"/>
                  </a:cubicBezTo>
                  <a:cubicBezTo>
                    <a:pt x="294212" y="170919"/>
                    <a:pt x="394734" y="97419"/>
                    <a:pt x="494174" y="50941"/>
                  </a:cubicBezTo>
                  <a:cubicBezTo>
                    <a:pt x="574701" y="13109"/>
                    <a:pt x="664414" y="-2294"/>
                    <a:pt x="754263" y="273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xmlns="" id="{FA518E12-772D-4AF6-B95B-FABB1EB171FD}"/>
                </a:ext>
              </a:extLst>
            </p:cNvPr>
            <p:cNvSpPr/>
            <p:nvPr/>
          </p:nvSpPr>
          <p:spPr>
            <a:xfrm>
              <a:off x="9463126" y="1860804"/>
              <a:ext cx="2295845" cy="4638283"/>
            </a:xfrm>
            <a:custGeom>
              <a:avLst/>
              <a:gdLst>
                <a:gd name="connsiteX0" fmla="*/ 391090 w 434047"/>
                <a:gd name="connsiteY0" fmla="*/ 70285 h 876903"/>
                <a:gd name="connsiteX1" fmla="*/ 415546 w 434047"/>
                <a:gd name="connsiteY1" fmla="*/ 114577 h 876903"/>
                <a:gd name="connsiteX2" fmla="*/ 429774 w 434047"/>
                <a:gd name="connsiteY2" fmla="*/ 165205 h 876903"/>
                <a:gd name="connsiteX3" fmla="*/ 417309 w 434047"/>
                <a:gd name="connsiteY3" fmla="*/ 325415 h 876903"/>
                <a:gd name="connsiteX4" fmla="*/ 399122 w 434047"/>
                <a:gd name="connsiteY4" fmla="*/ 383246 h 876903"/>
                <a:gd name="connsiteX5" fmla="*/ 370309 w 434047"/>
                <a:gd name="connsiteY5" fmla="*/ 456403 h 876903"/>
                <a:gd name="connsiteX6" fmla="*/ 340065 w 434047"/>
                <a:gd name="connsiteY6" fmla="*/ 528538 h 876903"/>
                <a:gd name="connsiteX7" fmla="*/ 307370 w 434047"/>
                <a:gd name="connsiteY7" fmla="*/ 619269 h 876903"/>
                <a:gd name="connsiteX8" fmla="*/ 291839 w 434047"/>
                <a:gd name="connsiteY8" fmla="*/ 692426 h 876903"/>
                <a:gd name="connsiteX9" fmla="*/ 274878 w 434047"/>
                <a:gd name="connsiteY9" fmla="*/ 796031 h 876903"/>
                <a:gd name="connsiteX10" fmla="*/ 260164 w 434047"/>
                <a:gd name="connsiteY10" fmla="*/ 850592 h 876903"/>
                <a:gd name="connsiteX11" fmla="*/ 227673 w 434047"/>
                <a:gd name="connsiteY11" fmla="*/ 876340 h 876903"/>
                <a:gd name="connsiteX12" fmla="*/ 185577 w 434047"/>
                <a:gd name="connsiteY12" fmla="*/ 859992 h 876903"/>
                <a:gd name="connsiteX13" fmla="*/ 163099 w 434047"/>
                <a:gd name="connsiteY13" fmla="*/ 803388 h 876903"/>
                <a:gd name="connsiteX14" fmla="*/ 153086 w 434047"/>
                <a:gd name="connsiteY14" fmla="*/ 756183 h 876903"/>
                <a:gd name="connsiteX15" fmla="*/ 143073 w 434047"/>
                <a:gd name="connsiteY15" fmla="*/ 704687 h 876903"/>
                <a:gd name="connsiteX16" fmla="*/ 130607 w 434047"/>
                <a:gd name="connsiteY16" fmla="*/ 643178 h 876903"/>
                <a:gd name="connsiteX17" fmla="*/ 108538 w 434047"/>
                <a:gd name="connsiteY17" fmla="*/ 570429 h 876903"/>
                <a:gd name="connsiteX18" fmla="*/ 68690 w 434047"/>
                <a:gd name="connsiteY18" fmla="*/ 493594 h 876903"/>
                <a:gd name="connsiteX19" fmla="*/ 7793 w 434047"/>
                <a:gd name="connsiteY19" fmla="*/ 431063 h 876903"/>
                <a:gd name="connsiteX20" fmla="*/ 437 w 434047"/>
                <a:gd name="connsiteY20" fmla="*/ 426159 h 876903"/>
                <a:gd name="connsiteX21" fmla="*/ 642 w 434047"/>
                <a:gd name="connsiteY21" fmla="*/ 424115 h 876903"/>
                <a:gd name="connsiteX22" fmla="*/ 2480 w 434047"/>
                <a:gd name="connsiteY22" fmla="*/ 424320 h 876903"/>
                <a:gd name="connsiteX23" fmla="*/ 18011 w 434047"/>
                <a:gd name="connsiteY23" fmla="*/ 434129 h 876903"/>
                <a:gd name="connsiteX24" fmla="*/ 33133 w 434047"/>
                <a:gd name="connsiteY24" fmla="*/ 445572 h 876903"/>
                <a:gd name="connsiteX25" fmla="*/ 59698 w 434047"/>
                <a:gd name="connsiteY25" fmla="*/ 469889 h 876903"/>
                <a:gd name="connsiteX26" fmla="*/ 103429 w 434047"/>
                <a:gd name="connsiteY26" fmla="*/ 527925 h 876903"/>
                <a:gd name="connsiteX27" fmla="*/ 133877 w 434047"/>
                <a:gd name="connsiteY27" fmla="*/ 597813 h 876903"/>
                <a:gd name="connsiteX28" fmla="*/ 159420 w 434047"/>
                <a:gd name="connsiteY28" fmla="*/ 690382 h 876903"/>
                <a:gd name="connsiteX29" fmla="*/ 168003 w 434047"/>
                <a:gd name="connsiteY29" fmla="*/ 727574 h 876903"/>
                <a:gd name="connsiteX30" fmla="*/ 191912 w 434047"/>
                <a:gd name="connsiteY30" fmla="*/ 823618 h 876903"/>
                <a:gd name="connsiteX31" fmla="*/ 207443 w 434047"/>
                <a:gd name="connsiteY31" fmla="*/ 847323 h 876903"/>
                <a:gd name="connsiteX32" fmla="*/ 231760 w 434047"/>
                <a:gd name="connsiteY32" fmla="*/ 846301 h 876903"/>
                <a:gd name="connsiteX33" fmla="*/ 241160 w 434047"/>
                <a:gd name="connsiteY33" fmla="*/ 828318 h 876903"/>
                <a:gd name="connsiteX34" fmla="*/ 245656 w 434047"/>
                <a:gd name="connsiteY34" fmla="*/ 804001 h 876903"/>
                <a:gd name="connsiteX35" fmla="*/ 252195 w 434047"/>
                <a:gd name="connsiteY35" fmla="*/ 764153 h 876903"/>
                <a:gd name="connsiteX36" fmla="*/ 257304 w 434047"/>
                <a:gd name="connsiteY36" fmla="*/ 725939 h 876903"/>
                <a:gd name="connsiteX37" fmla="*/ 278147 w 434047"/>
                <a:gd name="connsiteY37" fmla="*/ 611299 h 876903"/>
                <a:gd name="connsiteX38" fmla="*/ 295722 w 434047"/>
                <a:gd name="connsiteY38" fmla="*/ 555308 h 876903"/>
                <a:gd name="connsiteX39" fmla="*/ 357026 w 434047"/>
                <a:gd name="connsiteY39" fmla="*/ 402455 h 876903"/>
                <a:gd name="connsiteX40" fmla="*/ 366630 w 434047"/>
                <a:gd name="connsiteY40" fmla="*/ 376911 h 876903"/>
                <a:gd name="connsiteX41" fmla="*/ 375213 w 434047"/>
                <a:gd name="connsiteY41" fmla="*/ 351980 h 876903"/>
                <a:gd name="connsiteX42" fmla="*/ 387883 w 434047"/>
                <a:gd name="connsiteY42" fmla="*/ 307432 h 876903"/>
                <a:gd name="connsiteX43" fmla="*/ 394831 w 434047"/>
                <a:gd name="connsiteY43" fmla="*/ 276575 h 876903"/>
                <a:gd name="connsiteX44" fmla="*/ 400348 w 434047"/>
                <a:gd name="connsiteY44" fmla="*/ 181757 h 876903"/>
                <a:gd name="connsiteX45" fmla="*/ 393196 w 434047"/>
                <a:gd name="connsiteY45" fmla="*/ 141705 h 876903"/>
                <a:gd name="connsiteX46" fmla="*/ 371665 w 434047"/>
                <a:gd name="connsiteY46" fmla="*/ 91940 h 876903"/>
                <a:gd name="connsiteX47" fmla="*/ 379301 w 434047"/>
                <a:gd name="connsiteY47" fmla="*/ 77130 h 876903"/>
                <a:gd name="connsiteX48" fmla="*/ 251991 w 434047"/>
                <a:gd name="connsiteY48" fmla="*/ 295 h 876903"/>
                <a:gd name="connsiteX49" fmla="*/ 317587 w 434047"/>
                <a:gd name="connsiteY49" fmla="*/ 14191 h 876903"/>
                <a:gd name="connsiteX50" fmla="*/ 323801 w 434047"/>
                <a:gd name="connsiteY50" fmla="*/ 17810 h 876903"/>
                <a:gd name="connsiteX51" fmla="*/ 321470 w 434047"/>
                <a:gd name="connsiteY51" fmla="*/ 22365 h 876903"/>
                <a:gd name="connsiteX52" fmla="*/ 300447 w 434047"/>
                <a:gd name="connsiteY52" fmla="*/ 34523 h 876903"/>
                <a:gd name="connsiteX53" fmla="*/ 241365 w 434047"/>
                <a:gd name="connsiteY53" fmla="*/ 20117 h 876903"/>
                <a:gd name="connsiteX54" fmla="*/ 223586 w 434047"/>
                <a:gd name="connsiteY54" fmla="*/ 20117 h 876903"/>
                <a:gd name="connsiteX55" fmla="*/ 172704 w 434047"/>
                <a:gd name="connsiteY55" fmla="*/ 32582 h 876903"/>
                <a:gd name="connsiteX56" fmla="*/ 120390 w 434047"/>
                <a:gd name="connsiteY56" fmla="*/ 65278 h 876903"/>
                <a:gd name="connsiteX57" fmla="*/ 71551 w 434047"/>
                <a:gd name="connsiteY57" fmla="*/ 94704 h 876903"/>
                <a:gd name="connsiteX58" fmla="*/ 31498 w 434047"/>
                <a:gd name="connsiteY58" fmla="*/ 105943 h 876903"/>
                <a:gd name="connsiteX59" fmla="*/ 20463 w 434047"/>
                <a:gd name="connsiteY59" fmla="*/ 105943 h 876903"/>
                <a:gd name="connsiteX60" fmla="*/ 20259 w 434047"/>
                <a:gd name="connsiteY60" fmla="*/ 105330 h 876903"/>
                <a:gd name="connsiteX61" fmla="*/ 30885 w 434047"/>
                <a:gd name="connsiteY61" fmla="*/ 103491 h 876903"/>
                <a:gd name="connsiteX62" fmla="*/ 92599 w 434047"/>
                <a:gd name="connsiteY62" fmla="*/ 72635 h 876903"/>
                <a:gd name="connsiteX63" fmla="*/ 155947 w 434047"/>
                <a:gd name="connsiteY63" fmla="*/ 23795 h 876903"/>
                <a:gd name="connsiteX64" fmla="*/ 196612 w 434047"/>
                <a:gd name="connsiteY64" fmla="*/ 5199 h 876903"/>
                <a:gd name="connsiteX65" fmla="*/ 251991 w 434047"/>
                <a:gd name="connsiteY65" fmla="*/ 295 h 8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34047" h="876903">
                  <a:moveTo>
                    <a:pt x="391090" y="70285"/>
                  </a:moveTo>
                  <a:lnTo>
                    <a:pt x="415546" y="114577"/>
                  </a:lnTo>
                  <a:cubicBezTo>
                    <a:pt x="421958" y="130772"/>
                    <a:pt x="426504" y="147733"/>
                    <a:pt x="429774" y="165205"/>
                  </a:cubicBezTo>
                  <a:cubicBezTo>
                    <a:pt x="439788" y="218336"/>
                    <a:pt x="430796" y="273510"/>
                    <a:pt x="417309" y="325415"/>
                  </a:cubicBezTo>
                  <a:cubicBezTo>
                    <a:pt x="412200" y="345032"/>
                    <a:pt x="405866" y="364036"/>
                    <a:pt x="399122" y="383246"/>
                  </a:cubicBezTo>
                  <a:cubicBezTo>
                    <a:pt x="390540" y="407972"/>
                    <a:pt x="380526" y="432289"/>
                    <a:pt x="370309" y="456403"/>
                  </a:cubicBezTo>
                  <a:cubicBezTo>
                    <a:pt x="360296" y="480516"/>
                    <a:pt x="350078" y="504424"/>
                    <a:pt x="340065" y="528538"/>
                  </a:cubicBezTo>
                  <a:cubicBezTo>
                    <a:pt x="327804" y="558168"/>
                    <a:pt x="315748" y="588003"/>
                    <a:pt x="307370" y="619269"/>
                  </a:cubicBezTo>
                  <a:cubicBezTo>
                    <a:pt x="300830" y="643382"/>
                    <a:pt x="296130" y="667904"/>
                    <a:pt x="291839" y="692426"/>
                  </a:cubicBezTo>
                  <a:cubicBezTo>
                    <a:pt x="285913" y="726961"/>
                    <a:pt x="280804" y="761496"/>
                    <a:pt x="274878" y="796031"/>
                  </a:cubicBezTo>
                  <a:cubicBezTo>
                    <a:pt x="271812" y="814627"/>
                    <a:pt x="269156" y="833427"/>
                    <a:pt x="260164" y="850592"/>
                  </a:cubicBezTo>
                  <a:cubicBezTo>
                    <a:pt x="253217" y="863875"/>
                    <a:pt x="243204" y="873480"/>
                    <a:pt x="227673" y="876340"/>
                  </a:cubicBezTo>
                  <a:cubicBezTo>
                    <a:pt x="213165" y="878997"/>
                    <a:pt x="195182" y="872049"/>
                    <a:pt x="185577" y="859992"/>
                  </a:cubicBezTo>
                  <a:cubicBezTo>
                    <a:pt x="172295" y="843236"/>
                    <a:pt x="167390" y="823414"/>
                    <a:pt x="163099" y="803388"/>
                  </a:cubicBezTo>
                  <a:cubicBezTo>
                    <a:pt x="159829" y="787653"/>
                    <a:pt x="156151" y="771918"/>
                    <a:pt x="153086" y="756183"/>
                  </a:cubicBezTo>
                  <a:cubicBezTo>
                    <a:pt x="149612" y="739018"/>
                    <a:pt x="146547" y="721852"/>
                    <a:pt x="143073" y="704687"/>
                  </a:cubicBezTo>
                  <a:cubicBezTo>
                    <a:pt x="138986" y="684252"/>
                    <a:pt x="136329" y="663000"/>
                    <a:pt x="130607" y="643178"/>
                  </a:cubicBezTo>
                  <a:cubicBezTo>
                    <a:pt x="123660" y="618860"/>
                    <a:pt x="117529" y="594134"/>
                    <a:pt x="108538" y="570429"/>
                  </a:cubicBezTo>
                  <a:cubicBezTo>
                    <a:pt x="98320" y="543251"/>
                    <a:pt x="85651" y="517299"/>
                    <a:pt x="68690" y="493594"/>
                  </a:cubicBezTo>
                  <a:cubicBezTo>
                    <a:pt x="51729" y="469685"/>
                    <a:pt x="30885" y="449250"/>
                    <a:pt x="7793" y="431063"/>
                  </a:cubicBezTo>
                  <a:cubicBezTo>
                    <a:pt x="5546" y="429224"/>
                    <a:pt x="2889" y="427794"/>
                    <a:pt x="437" y="426159"/>
                  </a:cubicBezTo>
                  <a:cubicBezTo>
                    <a:pt x="-176" y="425342"/>
                    <a:pt x="-176" y="424728"/>
                    <a:pt x="642" y="424115"/>
                  </a:cubicBezTo>
                  <a:cubicBezTo>
                    <a:pt x="1254" y="423707"/>
                    <a:pt x="1867" y="423911"/>
                    <a:pt x="2480" y="424320"/>
                  </a:cubicBezTo>
                  <a:cubicBezTo>
                    <a:pt x="6772" y="428203"/>
                    <a:pt x="13106" y="430859"/>
                    <a:pt x="18011" y="434129"/>
                  </a:cubicBezTo>
                  <a:cubicBezTo>
                    <a:pt x="23120" y="437807"/>
                    <a:pt x="28228" y="441689"/>
                    <a:pt x="33133" y="445572"/>
                  </a:cubicBezTo>
                  <a:cubicBezTo>
                    <a:pt x="42328" y="453133"/>
                    <a:pt x="51320" y="461307"/>
                    <a:pt x="59698" y="469889"/>
                  </a:cubicBezTo>
                  <a:cubicBezTo>
                    <a:pt x="76863" y="487055"/>
                    <a:pt x="91781" y="506672"/>
                    <a:pt x="103429" y="527925"/>
                  </a:cubicBezTo>
                  <a:cubicBezTo>
                    <a:pt x="115690" y="550199"/>
                    <a:pt x="125294" y="573699"/>
                    <a:pt x="133877" y="597813"/>
                  </a:cubicBezTo>
                  <a:cubicBezTo>
                    <a:pt x="144707" y="628056"/>
                    <a:pt x="152064" y="659117"/>
                    <a:pt x="159420" y="690382"/>
                  </a:cubicBezTo>
                  <a:cubicBezTo>
                    <a:pt x="162281" y="702848"/>
                    <a:pt x="165142" y="715109"/>
                    <a:pt x="168003" y="727574"/>
                  </a:cubicBezTo>
                  <a:cubicBezTo>
                    <a:pt x="175156" y="759657"/>
                    <a:pt x="181491" y="792353"/>
                    <a:pt x="191912" y="823618"/>
                  </a:cubicBezTo>
                  <a:cubicBezTo>
                    <a:pt x="194977" y="832814"/>
                    <a:pt x="199473" y="841805"/>
                    <a:pt x="207443" y="847323"/>
                  </a:cubicBezTo>
                  <a:cubicBezTo>
                    <a:pt x="216638" y="853658"/>
                    <a:pt x="221747" y="855497"/>
                    <a:pt x="231760" y="846301"/>
                  </a:cubicBezTo>
                  <a:cubicBezTo>
                    <a:pt x="236052" y="840579"/>
                    <a:pt x="238913" y="834857"/>
                    <a:pt x="241160" y="828318"/>
                  </a:cubicBezTo>
                  <a:cubicBezTo>
                    <a:pt x="243817" y="820757"/>
                    <a:pt x="244226" y="811970"/>
                    <a:pt x="245656" y="804001"/>
                  </a:cubicBezTo>
                  <a:cubicBezTo>
                    <a:pt x="247495" y="790718"/>
                    <a:pt x="250152" y="777435"/>
                    <a:pt x="252195" y="764153"/>
                  </a:cubicBezTo>
                  <a:cubicBezTo>
                    <a:pt x="254238" y="751483"/>
                    <a:pt x="255260" y="738813"/>
                    <a:pt x="257304" y="725939"/>
                  </a:cubicBezTo>
                  <a:cubicBezTo>
                    <a:pt x="263025" y="687317"/>
                    <a:pt x="269769" y="649309"/>
                    <a:pt x="278147" y="611299"/>
                  </a:cubicBezTo>
                  <a:cubicBezTo>
                    <a:pt x="282439" y="591886"/>
                    <a:pt x="288773" y="573903"/>
                    <a:pt x="295722" y="555308"/>
                  </a:cubicBezTo>
                  <a:cubicBezTo>
                    <a:pt x="315339" y="504016"/>
                    <a:pt x="337204" y="453746"/>
                    <a:pt x="357026" y="402455"/>
                  </a:cubicBezTo>
                  <a:cubicBezTo>
                    <a:pt x="360296" y="394076"/>
                    <a:pt x="363565" y="385494"/>
                    <a:pt x="366630" y="376911"/>
                  </a:cubicBezTo>
                  <a:cubicBezTo>
                    <a:pt x="369491" y="368941"/>
                    <a:pt x="371535" y="359541"/>
                    <a:pt x="375213" y="351980"/>
                  </a:cubicBezTo>
                  <a:cubicBezTo>
                    <a:pt x="379913" y="337471"/>
                    <a:pt x="384205" y="322350"/>
                    <a:pt x="387883" y="307432"/>
                  </a:cubicBezTo>
                  <a:cubicBezTo>
                    <a:pt x="390335" y="297214"/>
                    <a:pt x="392378" y="286793"/>
                    <a:pt x="394831" y="276575"/>
                  </a:cubicBezTo>
                  <a:cubicBezTo>
                    <a:pt x="402392" y="245310"/>
                    <a:pt x="402596" y="213636"/>
                    <a:pt x="400348" y="181757"/>
                  </a:cubicBezTo>
                  <a:cubicBezTo>
                    <a:pt x="399531" y="168066"/>
                    <a:pt x="396670" y="154783"/>
                    <a:pt x="393196" y="141705"/>
                  </a:cubicBezTo>
                  <a:lnTo>
                    <a:pt x="371665" y="91940"/>
                  </a:lnTo>
                  <a:lnTo>
                    <a:pt x="379301" y="77130"/>
                  </a:lnTo>
                  <a:close/>
                  <a:moveTo>
                    <a:pt x="251991" y="295"/>
                  </a:moveTo>
                  <a:cubicBezTo>
                    <a:pt x="274673" y="1521"/>
                    <a:pt x="296539" y="6221"/>
                    <a:pt x="317587" y="14191"/>
                  </a:cubicBezTo>
                  <a:lnTo>
                    <a:pt x="323801" y="17810"/>
                  </a:lnTo>
                  <a:lnTo>
                    <a:pt x="321470" y="22365"/>
                  </a:lnTo>
                  <a:lnTo>
                    <a:pt x="300447" y="34523"/>
                  </a:lnTo>
                  <a:lnTo>
                    <a:pt x="241365" y="20117"/>
                  </a:lnTo>
                  <a:cubicBezTo>
                    <a:pt x="236256" y="19299"/>
                    <a:pt x="229921" y="19299"/>
                    <a:pt x="223586" y="20117"/>
                  </a:cubicBezTo>
                  <a:cubicBezTo>
                    <a:pt x="205603" y="20321"/>
                    <a:pt x="188847" y="24817"/>
                    <a:pt x="172704" y="32582"/>
                  </a:cubicBezTo>
                  <a:cubicBezTo>
                    <a:pt x="154107" y="41574"/>
                    <a:pt x="137146" y="53426"/>
                    <a:pt x="120390" y="65278"/>
                  </a:cubicBezTo>
                  <a:cubicBezTo>
                    <a:pt x="104655" y="76313"/>
                    <a:pt x="88716" y="86530"/>
                    <a:pt x="71551" y="94704"/>
                  </a:cubicBezTo>
                  <a:cubicBezTo>
                    <a:pt x="58881" y="100630"/>
                    <a:pt x="45598" y="104513"/>
                    <a:pt x="31498" y="105943"/>
                  </a:cubicBezTo>
                  <a:cubicBezTo>
                    <a:pt x="25776" y="106966"/>
                    <a:pt x="20668" y="106148"/>
                    <a:pt x="20463" y="105943"/>
                  </a:cubicBezTo>
                  <a:cubicBezTo>
                    <a:pt x="20055" y="105739"/>
                    <a:pt x="19850" y="105330"/>
                    <a:pt x="20259" y="105330"/>
                  </a:cubicBezTo>
                  <a:cubicBezTo>
                    <a:pt x="23733" y="104718"/>
                    <a:pt x="27411" y="104105"/>
                    <a:pt x="30885" y="103491"/>
                  </a:cubicBezTo>
                  <a:cubicBezTo>
                    <a:pt x="53976" y="98383"/>
                    <a:pt x="74003" y="86735"/>
                    <a:pt x="92599" y="72635"/>
                  </a:cubicBezTo>
                  <a:cubicBezTo>
                    <a:pt x="113850" y="56491"/>
                    <a:pt x="133468" y="38304"/>
                    <a:pt x="155947" y="23795"/>
                  </a:cubicBezTo>
                  <a:cubicBezTo>
                    <a:pt x="168616" y="15621"/>
                    <a:pt x="182103" y="8469"/>
                    <a:pt x="196612" y="5199"/>
                  </a:cubicBezTo>
                  <a:cubicBezTo>
                    <a:pt x="214595" y="908"/>
                    <a:pt x="233191" y="-727"/>
                    <a:pt x="251991" y="295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EDED2A9A-77BE-4E47-85F6-450AF5A2B6F5}"/>
                </a:ext>
              </a:extLst>
            </p:cNvPr>
            <p:cNvSpPr/>
            <p:nvPr/>
          </p:nvSpPr>
          <p:spPr>
            <a:xfrm>
              <a:off x="10977590" y="1785621"/>
              <a:ext cx="670145" cy="670145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xmlns="" id="{B4EE3572-4C51-4394-B72C-1073A24D5DD5}"/>
              </a:ext>
            </a:extLst>
          </p:cNvPr>
          <p:cNvSpPr txBox="1"/>
          <p:nvPr/>
        </p:nvSpPr>
        <p:spPr>
          <a:xfrm>
            <a:off x="1220269" y="275821"/>
            <a:ext cx="407095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rgbClr val="1A6BA5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xmlns="" id="{30229C25-DAAB-478F-AC53-2F518F29958E}"/>
              </a:ext>
            </a:extLst>
          </p:cNvPr>
          <p:cNvSpPr txBox="1"/>
          <p:nvPr/>
        </p:nvSpPr>
        <p:spPr>
          <a:xfrm>
            <a:off x="8445348" y="1472525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1A6BA5"/>
                </a:solidFill>
                <a:latin typeface="Arial"/>
                <a:ea typeface="Arial Unicode MS"/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rgbClr val="1A6BA5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xmlns="" id="{506A68A8-9399-4553-B073-E5E7D42FD162}"/>
              </a:ext>
            </a:extLst>
          </p:cNvPr>
          <p:cNvSpPr/>
          <p:nvPr/>
        </p:nvSpPr>
        <p:spPr>
          <a:xfrm>
            <a:off x="8445346" y="1863498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prstClr val="black"/>
                </a:solidFill>
                <a:latin typeface="Arial"/>
                <a:ea typeface="Arial Unicode MS"/>
              </a:rPr>
              <a:t>2008 ~ 2015  Text here</a:t>
            </a:r>
          </a:p>
          <a:p>
            <a:pPr algn="r"/>
            <a:r>
              <a:rPr lang="en-US" altLang="ko-KR" sz="1200" dirty="0">
                <a:solidFill>
                  <a:prstClr val="black"/>
                </a:solidFill>
                <a:latin typeface="Arial"/>
                <a:ea typeface="Arial Unicode MS"/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algn="r"/>
            <a:r>
              <a:rPr lang="en-US" altLang="ko-KR" sz="1200" dirty="0">
                <a:solidFill>
                  <a:prstClr val="black"/>
                </a:solidFill>
                <a:latin typeface="Arial"/>
                <a:ea typeface="Arial Unicode MS"/>
              </a:rPr>
              <a:t>2016 ~ 2020 Text here</a:t>
            </a:r>
          </a:p>
          <a:p>
            <a:pPr algn="r"/>
            <a:r>
              <a:rPr lang="en-US" altLang="ko-KR" sz="1200" dirty="0">
                <a:solidFill>
                  <a:prstClr val="black"/>
                </a:solidFill>
                <a:latin typeface="Arial"/>
                <a:ea typeface="Arial Unicode MS"/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6559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580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Myriad Pro</vt:lpstr>
      <vt:lpstr>Myriad Pro Light</vt:lpstr>
      <vt:lpstr>Open Sans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User</cp:lastModifiedBy>
  <cp:revision>17</cp:revision>
  <dcterms:created xsi:type="dcterms:W3CDTF">2019-04-20T17:08:41Z</dcterms:created>
  <dcterms:modified xsi:type="dcterms:W3CDTF">2019-12-11T21:40:56Z</dcterms:modified>
</cp:coreProperties>
</file>