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9575" cx="12190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1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0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1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2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3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4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15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6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7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18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9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20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21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22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23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24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5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5" name="Google Shape;67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82" name="Google Shape;682;p26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7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8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>
  <p:cSld name="Slide 1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839679" y="457307"/>
            <a:ext cx="3931725" cy="16005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5182514" y="987654"/>
            <a:ext cx="6171397" cy="487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12"/>
          <p:cNvSpPr txBox="1"/>
          <p:nvPr>
            <p:ph idx="2" type="body"/>
          </p:nvPr>
        </p:nvSpPr>
        <p:spPr>
          <a:xfrm>
            <a:off x="839679" y="2057877"/>
            <a:ext cx="3931725" cy="3812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2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839679" y="457307"/>
            <a:ext cx="3931725" cy="16005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/>
          <p:nvPr>
            <p:ph idx="2" type="pic"/>
          </p:nvPr>
        </p:nvSpPr>
        <p:spPr>
          <a:xfrm>
            <a:off x="5182514" y="987654"/>
            <a:ext cx="6171397" cy="4874754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3"/>
          <p:cNvSpPr txBox="1"/>
          <p:nvPr>
            <p:ph idx="1" type="body"/>
          </p:nvPr>
        </p:nvSpPr>
        <p:spPr>
          <a:xfrm>
            <a:off x="839679" y="2057877"/>
            <a:ext cx="3931725" cy="3812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 rot="5400000">
            <a:off x="3919034" y="-1254894"/>
            <a:ext cx="4352346" cy="10514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 rot="5400000">
            <a:off x="7131451" y="1957522"/>
            <a:ext cx="5813184" cy="26285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 rot="5400000">
            <a:off x="1798146" y="-594845"/>
            <a:ext cx="5813184" cy="7733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>
  <p:cSld name="Slide 13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4">
  <p:cSld name="Slide 14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3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0" type="dt"/>
          </p:nvPr>
        </p:nvSpPr>
        <p:spPr>
          <a:xfrm>
            <a:off x="609522" y="6357827"/>
            <a:ext cx="2844430" cy="365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1" type="ftr"/>
          </p:nvPr>
        </p:nvSpPr>
        <p:spPr>
          <a:xfrm>
            <a:off x="4165058" y="6357827"/>
            <a:ext cx="3860297" cy="365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736463" y="6357827"/>
            <a:ext cx="2844430" cy="365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ctrTitle"/>
          </p:nvPr>
        </p:nvSpPr>
        <p:spPr>
          <a:xfrm>
            <a:off x="1523802" y="1122624"/>
            <a:ext cx="9142810" cy="23881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subTitle"/>
          </p:nvPr>
        </p:nvSpPr>
        <p:spPr>
          <a:xfrm>
            <a:off x="1523802" y="3602873"/>
            <a:ext cx="9142810" cy="1656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5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831743" y="1710135"/>
            <a:ext cx="10514231" cy="28533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831743" y="4590527"/>
            <a:ext cx="10514231" cy="1500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838091" y="1826048"/>
            <a:ext cx="5180926" cy="4352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6171396" y="1826048"/>
            <a:ext cx="5180926" cy="4352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8684365" y="6589515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839680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839679" y="1681553"/>
            <a:ext cx="5157116" cy="82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839679" y="2505656"/>
            <a:ext cx="5157116" cy="3685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3" type="body"/>
          </p:nvPr>
        </p:nvSpPr>
        <p:spPr>
          <a:xfrm>
            <a:off x="6171398" y="1681553"/>
            <a:ext cx="5182513" cy="82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9"/>
          <p:cNvSpPr txBox="1"/>
          <p:nvPr>
            <p:ph idx="4" type="body"/>
          </p:nvPr>
        </p:nvSpPr>
        <p:spPr>
          <a:xfrm>
            <a:off x="6171398" y="2505656"/>
            <a:ext cx="5182513" cy="3685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b="0" i="0" sz="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Relationship Id="rId4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freepptbackgrounds.net/flowers" TargetMode="External"/><Relationship Id="rId10" Type="http://schemas.openxmlformats.org/officeDocument/2006/relationships/hyperlink" Target="https://www.freepptbackgrounds.net/education" TargetMode="External"/><Relationship Id="rId13" Type="http://schemas.openxmlformats.org/officeDocument/2006/relationships/hyperlink" Target="https://www.freepptbackgrounds.net/flags" TargetMode="External"/><Relationship Id="rId12" Type="http://schemas.openxmlformats.org/officeDocument/2006/relationships/hyperlink" Target="https://www.freepptbackgrounds.net/food-drink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reepptbackgrounds.net/browse" TargetMode="External"/><Relationship Id="rId4" Type="http://schemas.openxmlformats.org/officeDocument/2006/relationships/hyperlink" Target="https://www.freepptbackgrounds.net/abstract" TargetMode="External"/><Relationship Id="rId9" Type="http://schemas.openxmlformats.org/officeDocument/2006/relationships/hyperlink" Target="https://www.freepptbackgrounds.net/christmas" TargetMode="External"/><Relationship Id="rId15" Type="http://schemas.openxmlformats.org/officeDocument/2006/relationships/hyperlink" Target="https://www.freepptbackgrounds.net/nature" TargetMode="External"/><Relationship Id="rId14" Type="http://schemas.openxmlformats.org/officeDocument/2006/relationships/hyperlink" Target="https://www.freepptbackgrounds.net/healthcare-medical" TargetMode="External"/><Relationship Id="rId17" Type="http://schemas.openxmlformats.org/officeDocument/2006/relationships/hyperlink" Target="https://www.freepptbackgrounds.net/sports" TargetMode="External"/><Relationship Id="rId16" Type="http://schemas.openxmlformats.org/officeDocument/2006/relationships/hyperlink" Target="https://www.freepptbackgrounds.net/religious" TargetMode="External"/><Relationship Id="rId5" Type="http://schemas.openxmlformats.org/officeDocument/2006/relationships/hyperlink" Target="https://www.freepptbackgrounds.net/animals-wildlife" TargetMode="External"/><Relationship Id="rId19" Type="http://schemas.openxmlformats.org/officeDocument/2006/relationships/hyperlink" Target="https://www.freepptbackgrounds.net/car-transportation" TargetMode="External"/><Relationship Id="rId6" Type="http://schemas.openxmlformats.org/officeDocument/2006/relationships/hyperlink" Target="https://www.freepptbackgrounds.net/love" TargetMode="External"/><Relationship Id="rId18" Type="http://schemas.openxmlformats.org/officeDocument/2006/relationships/hyperlink" Target="https://www.freepptbackgrounds.net/technologies" TargetMode="External"/><Relationship Id="rId7" Type="http://schemas.openxmlformats.org/officeDocument/2006/relationships/hyperlink" Target="https://www.freepptbackgrounds.net/business-finance" TargetMode="External"/><Relationship Id="rId8" Type="http://schemas.openxmlformats.org/officeDocument/2006/relationships/hyperlink" Target="https://www.freepptbackgrounds.net/musi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78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17"/>
          <p:cNvGrpSpPr/>
          <p:nvPr/>
        </p:nvGrpSpPr>
        <p:grpSpPr>
          <a:xfrm>
            <a:off x="5245249" y="942483"/>
            <a:ext cx="1540806" cy="508383"/>
            <a:chOff x="5400452" y="2141292"/>
            <a:chExt cx="1540806" cy="508383"/>
          </a:xfrm>
        </p:grpSpPr>
        <p:sp>
          <p:nvSpPr>
            <p:cNvPr id="100" name="Google Shape;100;p17"/>
            <p:cNvSpPr/>
            <p:nvPr/>
          </p:nvSpPr>
          <p:spPr>
            <a:xfrm>
              <a:off x="5402901" y="2141292"/>
              <a:ext cx="1535905" cy="508383"/>
            </a:xfrm>
            <a:prstGeom prst="roundRect">
              <a:avLst>
                <a:gd fmla="val 14609" name="adj"/>
              </a:avLst>
            </a:prstGeom>
            <a:solidFill>
              <a:srgbClr val="E25E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1" name="Google Shape;101;p17"/>
            <p:cNvSpPr txBox="1"/>
            <p:nvPr/>
          </p:nvSpPr>
          <p:spPr>
            <a:xfrm>
              <a:off x="5400452" y="2209812"/>
              <a:ext cx="1540806" cy="369332"/>
            </a:xfrm>
            <a:prstGeom prst="rect">
              <a:avLst/>
            </a:prstGeom>
            <a:solidFill>
              <a:srgbClr val="E25E0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800" u="none" cap="none" strike="noStrike">
                  <a:solidFill>
                    <a:srgbClr val="F2F2F2"/>
                  </a:solidFill>
                  <a:latin typeface="Georgia"/>
                  <a:ea typeface="Georgia"/>
                  <a:cs typeface="Georgia"/>
                  <a:sym typeface="Georgia"/>
                </a:rPr>
                <a:t>YOUR LOGO</a:t>
              </a:r>
              <a:endParaRPr b="0" i="0" sz="1800" u="none" cap="none" strike="noStrike">
                <a:solidFill>
                  <a:srgbClr val="F2F2F2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02" name="Google Shape;102;p17"/>
          <p:cNvGrpSpPr/>
          <p:nvPr/>
        </p:nvGrpSpPr>
        <p:grpSpPr>
          <a:xfrm>
            <a:off x="4988210" y="4612254"/>
            <a:ext cx="1966765" cy="388300"/>
            <a:chOff x="5138233" y="6368480"/>
            <a:chExt cx="1966765" cy="388300"/>
          </a:xfrm>
        </p:grpSpPr>
        <p:sp>
          <p:nvSpPr>
            <p:cNvPr id="103" name="Google Shape;103;p17"/>
            <p:cNvSpPr/>
            <p:nvPr/>
          </p:nvSpPr>
          <p:spPr>
            <a:xfrm>
              <a:off x="5138233" y="6368480"/>
              <a:ext cx="388300" cy="388300"/>
            </a:xfrm>
            <a:custGeom>
              <a:rect b="b" l="l" r="r" t="t"/>
              <a:pathLst>
                <a:path extrusionOk="0" h="2449" w="2449">
                  <a:moveTo>
                    <a:pt x="1225" y="0"/>
                  </a:moveTo>
                  <a:lnTo>
                    <a:pt x="1287" y="2"/>
                  </a:lnTo>
                  <a:lnTo>
                    <a:pt x="1350" y="7"/>
                  </a:lnTo>
                  <a:lnTo>
                    <a:pt x="1411" y="14"/>
                  </a:lnTo>
                  <a:lnTo>
                    <a:pt x="1471" y="25"/>
                  </a:lnTo>
                  <a:lnTo>
                    <a:pt x="1530" y="39"/>
                  </a:lnTo>
                  <a:lnTo>
                    <a:pt x="1589" y="55"/>
                  </a:lnTo>
                  <a:lnTo>
                    <a:pt x="1645" y="74"/>
                  </a:lnTo>
                  <a:lnTo>
                    <a:pt x="1701" y="97"/>
                  </a:lnTo>
                  <a:lnTo>
                    <a:pt x="1755" y="121"/>
                  </a:lnTo>
                  <a:lnTo>
                    <a:pt x="1808" y="148"/>
                  </a:lnTo>
                  <a:lnTo>
                    <a:pt x="1859" y="177"/>
                  </a:lnTo>
                  <a:lnTo>
                    <a:pt x="1909" y="210"/>
                  </a:lnTo>
                  <a:lnTo>
                    <a:pt x="1957" y="244"/>
                  </a:lnTo>
                  <a:lnTo>
                    <a:pt x="2003" y="280"/>
                  </a:lnTo>
                  <a:lnTo>
                    <a:pt x="2048" y="319"/>
                  </a:lnTo>
                  <a:lnTo>
                    <a:pt x="2090" y="359"/>
                  </a:lnTo>
                  <a:lnTo>
                    <a:pt x="2130" y="401"/>
                  </a:lnTo>
                  <a:lnTo>
                    <a:pt x="2170" y="446"/>
                  </a:lnTo>
                  <a:lnTo>
                    <a:pt x="2206" y="492"/>
                  </a:lnTo>
                  <a:lnTo>
                    <a:pt x="2239" y="541"/>
                  </a:lnTo>
                  <a:lnTo>
                    <a:pt x="2272" y="590"/>
                  </a:lnTo>
                  <a:lnTo>
                    <a:pt x="2301" y="641"/>
                  </a:lnTo>
                  <a:lnTo>
                    <a:pt x="2328" y="694"/>
                  </a:lnTo>
                  <a:lnTo>
                    <a:pt x="2352" y="748"/>
                  </a:lnTo>
                  <a:lnTo>
                    <a:pt x="2375" y="804"/>
                  </a:lnTo>
                  <a:lnTo>
                    <a:pt x="2394" y="860"/>
                  </a:lnTo>
                  <a:lnTo>
                    <a:pt x="2411" y="919"/>
                  </a:lnTo>
                  <a:lnTo>
                    <a:pt x="2424" y="978"/>
                  </a:lnTo>
                  <a:lnTo>
                    <a:pt x="2435" y="1038"/>
                  </a:lnTo>
                  <a:lnTo>
                    <a:pt x="2442" y="1099"/>
                  </a:lnTo>
                  <a:lnTo>
                    <a:pt x="2447" y="1162"/>
                  </a:lnTo>
                  <a:lnTo>
                    <a:pt x="2449" y="1224"/>
                  </a:lnTo>
                  <a:lnTo>
                    <a:pt x="2447" y="1288"/>
                  </a:lnTo>
                  <a:lnTo>
                    <a:pt x="2442" y="1349"/>
                  </a:lnTo>
                  <a:lnTo>
                    <a:pt x="2435" y="1411"/>
                  </a:lnTo>
                  <a:lnTo>
                    <a:pt x="2424" y="1472"/>
                  </a:lnTo>
                  <a:lnTo>
                    <a:pt x="2411" y="1530"/>
                  </a:lnTo>
                  <a:lnTo>
                    <a:pt x="2394" y="1589"/>
                  </a:lnTo>
                  <a:lnTo>
                    <a:pt x="2375" y="1645"/>
                  </a:lnTo>
                  <a:lnTo>
                    <a:pt x="2352" y="1701"/>
                  </a:lnTo>
                  <a:lnTo>
                    <a:pt x="2328" y="1755"/>
                  </a:lnTo>
                  <a:lnTo>
                    <a:pt x="2301" y="1807"/>
                  </a:lnTo>
                  <a:lnTo>
                    <a:pt x="2272" y="1859"/>
                  </a:lnTo>
                  <a:lnTo>
                    <a:pt x="2239" y="1909"/>
                  </a:lnTo>
                  <a:lnTo>
                    <a:pt x="2206" y="1957"/>
                  </a:lnTo>
                  <a:lnTo>
                    <a:pt x="2170" y="2003"/>
                  </a:lnTo>
                  <a:lnTo>
                    <a:pt x="2130" y="2048"/>
                  </a:lnTo>
                  <a:lnTo>
                    <a:pt x="2090" y="2090"/>
                  </a:lnTo>
                  <a:lnTo>
                    <a:pt x="2048" y="2130"/>
                  </a:lnTo>
                  <a:lnTo>
                    <a:pt x="2003" y="2170"/>
                  </a:lnTo>
                  <a:lnTo>
                    <a:pt x="1957" y="2206"/>
                  </a:lnTo>
                  <a:lnTo>
                    <a:pt x="1909" y="2240"/>
                  </a:lnTo>
                  <a:lnTo>
                    <a:pt x="1859" y="2271"/>
                  </a:lnTo>
                  <a:lnTo>
                    <a:pt x="1808" y="2301"/>
                  </a:lnTo>
                  <a:lnTo>
                    <a:pt x="1755" y="2328"/>
                  </a:lnTo>
                  <a:lnTo>
                    <a:pt x="1701" y="2353"/>
                  </a:lnTo>
                  <a:lnTo>
                    <a:pt x="1645" y="2374"/>
                  </a:lnTo>
                  <a:lnTo>
                    <a:pt x="1589" y="2394"/>
                  </a:lnTo>
                  <a:lnTo>
                    <a:pt x="1530" y="2411"/>
                  </a:lnTo>
                  <a:lnTo>
                    <a:pt x="1471" y="2424"/>
                  </a:lnTo>
                  <a:lnTo>
                    <a:pt x="1411" y="2435"/>
                  </a:lnTo>
                  <a:lnTo>
                    <a:pt x="1350" y="2443"/>
                  </a:lnTo>
                  <a:lnTo>
                    <a:pt x="1287" y="2447"/>
                  </a:lnTo>
                  <a:lnTo>
                    <a:pt x="1225" y="2449"/>
                  </a:lnTo>
                  <a:lnTo>
                    <a:pt x="1161" y="2447"/>
                  </a:lnTo>
                  <a:lnTo>
                    <a:pt x="1100" y="2443"/>
                  </a:lnTo>
                  <a:lnTo>
                    <a:pt x="1038" y="2435"/>
                  </a:lnTo>
                  <a:lnTo>
                    <a:pt x="977" y="2424"/>
                  </a:lnTo>
                  <a:lnTo>
                    <a:pt x="918" y="2411"/>
                  </a:lnTo>
                  <a:lnTo>
                    <a:pt x="860" y="2394"/>
                  </a:lnTo>
                  <a:lnTo>
                    <a:pt x="804" y="2374"/>
                  </a:lnTo>
                  <a:lnTo>
                    <a:pt x="747" y="2353"/>
                  </a:lnTo>
                  <a:lnTo>
                    <a:pt x="694" y="2328"/>
                  </a:lnTo>
                  <a:lnTo>
                    <a:pt x="641" y="2301"/>
                  </a:lnTo>
                  <a:lnTo>
                    <a:pt x="589" y="2271"/>
                  </a:lnTo>
                  <a:lnTo>
                    <a:pt x="540" y="2240"/>
                  </a:lnTo>
                  <a:lnTo>
                    <a:pt x="492" y="2206"/>
                  </a:lnTo>
                  <a:lnTo>
                    <a:pt x="446" y="2170"/>
                  </a:lnTo>
                  <a:lnTo>
                    <a:pt x="401" y="2130"/>
                  </a:lnTo>
                  <a:lnTo>
                    <a:pt x="359" y="2090"/>
                  </a:lnTo>
                  <a:lnTo>
                    <a:pt x="318" y="2048"/>
                  </a:lnTo>
                  <a:lnTo>
                    <a:pt x="279" y="2003"/>
                  </a:lnTo>
                  <a:lnTo>
                    <a:pt x="243" y="1957"/>
                  </a:lnTo>
                  <a:lnTo>
                    <a:pt x="209" y="1909"/>
                  </a:lnTo>
                  <a:lnTo>
                    <a:pt x="178" y="1859"/>
                  </a:lnTo>
                  <a:lnTo>
                    <a:pt x="148" y="1807"/>
                  </a:lnTo>
                  <a:lnTo>
                    <a:pt x="121" y="1755"/>
                  </a:lnTo>
                  <a:lnTo>
                    <a:pt x="96" y="1701"/>
                  </a:lnTo>
                  <a:lnTo>
                    <a:pt x="75" y="1645"/>
                  </a:lnTo>
                  <a:lnTo>
                    <a:pt x="55" y="1589"/>
                  </a:lnTo>
                  <a:lnTo>
                    <a:pt x="38" y="1530"/>
                  </a:lnTo>
                  <a:lnTo>
                    <a:pt x="25" y="1472"/>
                  </a:lnTo>
                  <a:lnTo>
                    <a:pt x="14" y="1411"/>
                  </a:lnTo>
                  <a:lnTo>
                    <a:pt x="6" y="1349"/>
                  </a:lnTo>
                  <a:lnTo>
                    <a:pt x="2" y="1288"/>
                  </a:lnTo>
                  <a:lnTo>
                    <a:pt x="0" y="1224"/>
                  </a:lnTo>
                  <a:lnTo>
                    <a:pt x="2" y="1162"/>
                  </a:lnTo>
                  <a:lnTo>
                    <a:pt x="6" y="1099"/>
                  </a:lnTo>
                  <a:lnTo>
                    <a:pt x="14" y="1038"/>
                  </a:lnTo>
                  <a:lnTo>
                    <a:pt x="25" y="978"/>
                  </a:lnTo>
                  <a:lnTo>
                    <a:pt x="38" y="919"/>
                  </a:lnTo>
                  <a:lnTo>
                    <a:pt x="55" y="860"/>
                  </a:lnTo>
                  <a:lnTo>
                    <a:pt x="75" y="804"/>
                  </a:lnTo>
                  <a:lnTo>
                    <a:pt x="96" y="748"/>
                  </a:lnTo>
                  <a:lnTo>
                    <a:pt x="121" y="694"/>
                  </a:lnTo>
                  <a:lnTo>
                    <a:pt x="148" y="641"/>
                  </a:lnTo>
                  <a:lnTo>
                    <a:pt x="178" y="590"/>
                  </a:lnTo>
                  <a:lnTo>
                    <a:pt x="209" y="541"/>
                  </a:lnTo>
                  <a:lnTo>
                    <a:pt x="243" y="492"/>
                  </a:lnTo>
                  <a:lnTo>
                    <a:pt x="279" y="446"/>
                  </a:lnTo>
                  <a:lnTo>
                    <a:pt x="318" y="401"/>
                  </a:lnTo>
                  <a:lnTo>
                    <a:pt x="359" y="359"/>
                  </a:lnTo>
                  <a:lnTo>
                    <a:pt x="401" y="319"/>
                  </a:lnTo>
                  <a:lnTo>
                    <a:pt x="446" y="280"/>
                  </a:lnTo>
                  <a:lnTo>
                    <a:pt x="492" y="244"/>
                  </a:lnTo>
                  <a:lnTo>
                    <a:pt x="540" y="210"/>
                  </a:lnTo>
                  <a:lnTo>
                    <a:pt x="589" y="177"/>
                  </a:lnTo>
                  <a:lnTo>
                    <a:pt x="641" y="148"/>
                  </a:lnTo>
                  <a:lnTo>
                    <a:pt x="694" y="121"/>
                  </a:lnTo>
                  <a:lnTo>
                    <a:pt x="747" y="97"/>
                  </a:lnTo>
                  <a:lnTo>
                    <a:pt x="804" y="74"/>
                  </a:lnTo>
                  <a:lnTo>
                    <a:pt x="860" y="55"/>
                  </a:lnTo>
                  <a:lnTo>
                    <a:pt x="918" y="39"/>
                  </a:lnTo>
                  <a:lnTo>
                    <a:pt x="977" y="25"/>
                  </a:lnTo>
                  <a:lnTo>
                    <a:pt x="1038" y="14"/>
                  </a:lnTo>
                  <a:lnTo>
                    <a:pt x="1100" y="7"/>
                  </a:lnTo>
                  <a:lnTo>
                    <a:pt x="1161" y="2"/>
                  </a:lnTo>
                  <a:lnTo>
                    <a:pt x="1225" y="0"/>
                  </a:lnTo>
                  <a:close/>
                  <a:moveTo>
                    <a:pt x="1218" y="785"/>
                  </a:moveTo>
                  <a:lnTo>
                    <a:pt x="1243" y="786"/>
                  </a:lnTo>
                  <a:lnTo>
                    <a:pt x="1268" y="787"/>
                  </a:lnTo>
                  <a:lnTo>
                    <a:pt x="1293" y="790"/>
                  </a:lnTo>
                  <a:lnTo>
                    <a:pt x="1317" y="793"/>
                  </a:lnTo>
                  <a:lnTo>
                    <a:pt x="1341" y="798"/>
                  </a:lnTo>
                  <a:lnTo>
                    <a:pt x="1365" y="803"/>
                  </a:lnTo>
                  <a:lnTo>
                    <a:pt x="1388" y="809"/>
                  </a:lnTo>
                  <a:lnTo>
                    <a:pt x="1410" y="816"/>
                  </a:lnTo>
                  <a:lnTo>
                    <a:pt x="1432" y="824"/>
                  </a:lnTo>
                  <a:lnTo>
                    <a:pt x="1454" y="833"/>
                  </a:lnTo>
                  <a:lnTo>
                    <a:pt x="1474" y="842"/>
                  </a:lnTo>
                  <a:lnTo>
                    <a:pt x="1494" y="852"/>
                  </a:lnTo>
                  <a:lnTo>
                    <a:pt x="1513" y="863"/>
                  </a:lnTo>
                  <a:lnTo>
                    <a:pt x="1532" y="875"/>
                  </a:lnTo>
                  <a:lnTo>
                    <a:pt x="1550" y="888"/>
                  </a:lnTo>
                  <a:lnTo>
                    <a:pt x="1568" y="901"/>
                  </a:lnTo>
                  <a:lnTo>
                    <a:pt x="1584" y="914"/>
                  </a:lnTo>
                  <a:lnTo>
                    <a:pt x="1600" y="929"/>
                  </a:lnTo>
                  <a:lnTo>
                    <a:pt x="1614" y="943"/>
                  </a:lnTo>
                  <a:lnTo>
                    <a:pt x="1628" y="959"/>
                  </a:lnTo>
                  <a:lnTo>
                    <a:pt x="1641" y="975"/>
                  </a:lnTo>
                  <a:lnTo>
                    <a:pt x="1652" y="991"/>
                  </a:lnTo>
                  <a:lnTo>
                    <a:pt x="1663" y="1009"/>
                  </a:lnTo>
                  <a:lnTo>
                    <a:pt x="1674" y="1026"/>
                  </a:lnTo>
                  <a:lnTo>
                    <a:pt x="1683" y="1044"/>
                  </a:lnTo>
                  <a:lnTo>
                    <a:pt x="1691" y="1062"/>
                  </a:lnTo>
                  <a:lnTo>
                    <a:pt x="1697" y="1081"/>
                  </a:lnTo>
                  <a:lnTo>
                    <a:pt x="1703" y="1099"/>
                  </a:lnTo>
                  <a:lnTo>
                    <a:pt x="1707" y="1120"/>
                  </a:lnTo>
                  <a:lnTo>
                    <a:pt x="1710" y="1139"/>
                  </a:lnTo>
                  <a:lnTo>
                    <a:pt x="1712" y="1159"/>
                  </a:lnTo>
                  <a:lnTo>
                    <a:pt x="1713" y="1179"/>
                  </a:lnTo>
                  <a:lnTo>
                    <a:pt x="1712" y="1201"/>
                  </a:lnTo>
                  <a:lnTo>
                    <a:pt x="1710" y="1222"/>
                  </a:lnTo>
                  <a:lnTo>
                    <a:pt x="1706" y="1244"/>
                  </a:lnTo>
                  <a:lnTo>
                    <a:pt x="1701" y="1265"/>
                  </a:lnTo>
                  <a:lnTo>
                    <a:pt x="1695" y="1285"/>
                  </a:lnTo>
                  <a:lnTo>
                    <a:pt x="1687" y="1305"/>
                  </a:lnTo>
                  <a:lnTo>
                    <a:pt x="1678" y="1324"/>
                  </a:lnTo>
                  <a:lnTo>
                    <a:pt x="1667" y="1343"/>
                  </a:lnTo>
                  <a:lnTo>
                    <a:pt x="1656" y="1362"/>
                  </a:lnTo>
                  <a:lnTo>
                    <a:pt x="1643" y="1380"/>
                  </a:lnTo>
                  <a:lnTo>
                    <a:pt x="1630" y="1397"/>
                  </a:lnTo>
                  <a:lnTo>
                    <a:pt x="1615" y="1414"/>
                  </a:lnTo>
                  <a:lnTo>
                    <a:pt x="1600" y="1430"/>
                  </a:lnTo>
                  <a:lnTo>
                    <a:pt x="1583" y="1445"/>
                  </a:lnTo>
                  <a:lnTo>
                    <a:pt x="1566" y="1459"/>
                  </a:lnTo>
                  <a:lnTo>
                    <a:pt x="1546" y="1474"/>
                  </a:lnTo>
                  <a:lnTo>
                    <a:pt x="1577" y="1718"/>
                  </a:lnTo>
                  <a:lnTo>
                    <a:pt x="1391" y="1548"/>
                  </a:lnTo>
                  <a:lnTo>
                    <a:pt x="1371" y="1554"/>
                  </a:lnTo>
                  <a:lnTo>
                    <a:pt x="1350" y="1559"/>
                  </a:lnTo>
                  <a:lnTo>
                    <a:pt x="1329" y="1563"/>
                  </a:lnTo>
                  <a:lnTo>
                    <a:pt x="1307" y="1567"/>
                  </a:lnTo>
                  <a:lnTo>
                    <a:pt x="1285" y="1569"/>
                  </a:lnTo>
                  <a:lnTo>
                    <a:pt x="1263" y="1571"/>
                  </a:lnTo>
                  <a:lnTo>
                    <a:pt x="1240" y="1573"/>
                  </a:lnTo>
                  <a:lnTo>
                    <a:pt x="1218" y="1573"/>
                  </a:lnTo>
                  <a:lnTo>
                    <a:pt x="1192" y="1573"/>
                  </a:lnTo>
                  <a:lnTo>
                    <a:pt x="1167" y="1571"/>
                  </a:lnTo>
                  <a:lnTo>
                    <a:pt x="1142" y="1569"/>
                  </a:lnTo>
                  <a:lnTo>
                    <a:pt x="1118" y="1565"/>
                  </a:lnTo>
                  <a:lnTo>
                    <a:pt x="1093" y="1561"/>
                  </a:lnTo>
                  <a:lnTo>
                    <a:pt x="1070" y="1556"/>
                  </a:lnTo>
                  <a:lnTo>
                    <a:pt x="1047" y="1549"/>
                  </a:lnTo>
                  <a:lnTo>
                    <a:pt x="1025" y="1542"/>
                  </a:lnTo>
                  <a:lnTo>
                    <a:pt x="1003" y="1535"/>
                  </a:lnTo>
                  <a:lnTo>
                    <a:pt x="982" y="1526"/>
                  </a:lnTo>
                  <a:lnTo>
                    <a:pt x="960" y="1517"/>
                  </a:lnTo>
                  <a:lnTo>
                    <a:pt x="940" y="1506"/>
                  </a:lnTo>
                  <a:lnTo>
                    <a:pt x="921" y="1495"/>
                  </a:lnTo>
                  <a:lnTo>
                    <a:pt x="903" y="1484"/>
                  </a:lnTo>
                  <a:lnTo>
                    <a:pt x="885" y="1472"/>
                  </a:lnTo>
                  <a:lnTo>
                    <a:pt x="868" y="1458"/>
                  </a:lnTo>
                  <a:lnTo>
                    <a:pt x="851" y="1444"/>
                  </a:lnTo>
                  <a:lnTo>
                    <a:pt x="835" y="1430"/>
                  </a:lnTo>
                  <a:lnTo>
                    <a:pt x="821" y="1415"/>
                  </a:lnTo>
                  <a:lnTo>
                    <a:pt x="807" y="1400"/>
                  </a:lnTo>
                  <a:lnTo>
                    <a:pt x="794" y="1384"/>
                  </a:lnTo>
                  <a:lnTo>
                    <a:pt x="782" y="1368"/>
                  </a:lnTo>
                  <a:lnTo>
                    <a:pt x="771" y="1351"/>
                  </a:lnTo>
                  <a:lnTo>
                    <a:pt x="762" y="1332"/>
                  </a:lnTo>
                  <a:lnTo>
                    <a:pt x="753" y="1315"/>
                  </a:lnTo>
                  <a:lnTo>
                    <a:pt x="744" y="1296"/>
                  </a:lnTo>
                  <a:lnTo>
                    <a:pt x="738" y="1278"/>
                  </a:lnTo>
                  <a:lnTo>
                    <a:pt x="732" y="1259"/>
                  </a:lnTo>
                  <a:lnTo>
                    <a:pt x="728" y="1240"/>
                  </a:lnTo>
                  <a:lnTo>
                    <a:pt x="725" y="1219"/>
                  </a:lnTo>
                  <a:lnTo>
                    <a:pt x="723" y="1199"/>
                  </a:lnTo>
                  <a:lnTo>
                    <a:pt x="722" y="1179"/>
                  </a:lnTo>
                  <a:lnTo>
                    <a:pt x="723" y="1159"/>
                  </a:lnTo>
                  <a:lnTo>
                    <a:pt x="725" y="1139"/>
                  </a:lnTo>
                  <a:lnTo>
                    <a:pt x="728" y="1120"/>
                  </a:lnTo>
                  <a:lnTo>
                    <a:pt x="732" y="1099"/>
                  </a:lnTo>
                  <a:lnTo>
                    <a:pt x="738" y="1081"/>
                  </a:lnTo>
                  <a:lnTo>
                    <a:pt x="744" y="1062"/>
                  </a:lnTo>
                  <a:lnTo>
                    <a:pt x="753" y="1044"/>
                  </a:lnTo>
                  <a:lnTo>
                    <a:pt x="762" y="1026"/>
                  </a:lnTo>
                  <a:lnTo>
                    <a:pt x="771" y="1009"/>
                  </a:lnTo>
                  <a:lnTo>
                    <a:pt x="782" y="991"/>
                  </a:lnTo>
                  <a:lnTo>
                    <a:pt x="794" y="975"/>
                  </a:lnTo>
                  <a:lnTo>
                    <a:pt x="807" y="959"/>
                  </a:lnTo>
                  <a:lnTo>
                    <a:pt x="821" y="943"/>
                  </a:lnTo>
                  <a:lnTo>
                    <a:pt x="835" y="929"/>
                  </a:lnTo>
                  <a:lnTo>
                    <a:pt x="851" y="914"/>
                  </a:lnTo>
                  <a:lnTo>
                    <a:pt x="868" y="901"/>
                  </a:lnTo>
                  <a:lnTo>
                    <a:pt x="885" y="888"/>
                  </a:lnTo>
                  <a:lnTo>
                    <a:pt x="903" y="875"/>
                  </a:lnTo>
                  <a:lnTo>
                    <a:pt x="921" y="863"/>
                  </a:lnTo>
                  <a:lnTo>
                    <a:pt x="940" y="852"/>
                  </a:lnTo>
                  <a:lnTo>
                    <a:pt x="960" y="842"/>
                  </a:lnTo>
                  <a:lnTo>
                    <a:pt x="982" y="833"/>
                  </a:lnTo>
                  <a:lnTo>
                    <a:pt x="1003" y="824"/>
                  </a:lnTo>
                  <a:lnTo>
                    <a:pt x="1025" y="816"/>
                  </a:lnTo>
                  <a:lnTo>
                    <a:pt x="1047" y="809"/>
                  </a:lnTo>
                  <a:lnTo>
                    <a:pt x="1070" y="803"/>
                  </a:lnTo>
                  <a:lnTo>
                    <a:pt x="1093" y="798"/>
                  </a:lnTo>
                  <a:lnTo>
                    <a:pt x="1118" y="793"/>
                  </a:lnTo>
                  <a:lnTo>
                    <a:pt x="1142" y="790"/>
                  </a:lnTo>
                  <a:lnTo>
                    <a:pt x="1167" y="787"/>
                  </a:lnTo>
                  <a:lnTo>
                    <a:pt x="1192" y="786"/>
                  </a:lnTo>
                  <a:lnTo>
                    <a:pt x="1218" y="785"/>
                  </a:lnTo>
                  <a:close/>
                  <a:moveTo>
                    <a:pt x="1462" y="1117"/>
                  </a:moveTo>
                  <a:lnTo>
                    <a:pt x="1468" y="1117"/>
                  </a:lnTo>
                  <a:lnTo>
                    <a:pt x="1473" y="1119"/>
                  </a:lnTo>
                  <a:lnTo>
                    <a:pt x="1478" y="1120"/>
                  </a:lnTo>
                  <a:lnTo>
                    <a:pt x="1483" y="1122"/>
                  </a:lnTo>
                  <a:lnTo>
                    <a:pt x="1492" y="1127"/>
                  </a:lnTo>
                  <a:lnTo>
                    <a:pt x="1500" y="1133"/>
                  </a:lnTo>
                  <a:lnTo>
                    <a:pt x="1506" y="1141"/>
                  </a:lnTo>
                  <a:lnTo>
                    <a:pt x="1511" y="1150"/>
                  </a:lnTo>
                  <a:lnTo>
                    <a:pt x="1513" y="1155"/>
                  </a:lnTo>
                  <a:lnTo>
                    <a:pt x="1514" y="1160"/>
                  </a:lnTo>
                  <a:lnTo>
                    <a:pt x="1515" y="1165"/>
                  </a:lnTo>
                  <a:lnTo>
                    <a:pt x="1515" y="1171"/>
                  </a:lnTo>
                  <a:lnTo>
                    <a:pt x="1515" y="1176"/>
                  </a:lnTo>
                  <a:lnTo>
                    <a:pt x="1514" y="1182"/>
                  </a:lnTo>
                  <a:lnTo>
                    <a:pt x="1513" y="1187"/>
                  </a:lnTo>
                  <a:lnTo>
                    <a:pt x="1511" y="1191"/>
                  </a:lnTo>
                  <a:lnTo>
                    <a:pt x="1506" y="1200"/>
                  </a:lnTo>
                  <a:lnTo>
                    <a:pt x="1500" y="1208"/>
                  </a:lnTo>
                  <a:lnTo>
                    <a:pt x="1492" y="1215"/>
                  </a:lnTo>
                  <a:lnTo>
                    <a:pt x="1483" y="1220"/>
                  </a:lnTo>
                  <a:lnTo>
                    <a:pt x="1478" y="1221"/>
                  </a:lnTo>
                  <a:lnTo>
                    <a:pt x="1473" y="1223"/>
                  </a:lnTo>
                  <a:lnTo>
                    <a:pt x="1468" y="1224"/>
                  </a:lnTo>
                  <a:lnTo>
                    <a:pt x="1462" y="1224"/>
                  </a:lnTo>
                  <a:lnTo>
                    <a:pt x="1457" y="1224"/>
                  </a:lnTo>
                  <a:lnTo>
                    <a:pt x="1452" y="1223"/>
                  </a:lnTo>
                  <a:lnTo>
                    <a:pt x="1446" y="1221"/>
                  </a:lnTo>
                  <a:lnTo>
                    <a:pt x="1442" y="1220"/>
                  </a:lnTo>
                  <a:lnTo>
                    <a:pt x="1432" y="1215"/>
                  </a:lnTo>
                  <a:lnTo>
                    <a:pt x="1424" y="1208"/>
                  </a:lnTo>
                  <a:lnTo>
                    <a:pt x="1417" y="1200"/>
                  </a:lnTo>
                  <a:lnTo>
                    <a:pt x="1412" y="1191"/>
                  </a:lnTo>
                  <a:lnTo>
                    <a:pt x="1411" y="1187"/>
                  </a:lnTo>
                  <a:lnTo>
                    <a:pt x="1409" y="1182"/>
                  </a:lnTo>
                  <a:lnTo>
                    <a:pt x="1409" y="1176"/>
                  </a:lnTo>
                  <a:lnTo>
                    <a:pt x="1408" y="1171"/>
                  </a:lnTo>
                  <a:lnTo>
                    <a:pt x="1409" y="1165"/>
                  </a:lnTo>
                  <a:lnTo>
                    <a:pt x="1409" y="1160"/>
                  </a:lnTo>
                  <a:lnTo>
                    <a:pt x="1411" y="1155"/>
                  </a:lnTo>
                  <a:lnTo>
                    <a:pt x="1412" y="1150"/>
                  </a:lnTo>
                  <a:lnTo>
                    <a:pt x="1417" y="1141"/>
                  </a:lnTo>
                  <a:lnTo>
                    <a:pt x="1424" y="1133"/>
                  </a:lnTo>
                  <a:lnTo>
                    <a:pt x="1432" y="1127"/>
                  </a:lnTo>
                  <a:lnTo>
                    <a:pt x="1442" y="1122"/>
                  </a:lnTo>
                  <a:lnTo>
                    <a:pt x="1446" y="1120"/>
                  </a:lnTo>
                  <a:lnTo>
                    <a:pt x="1452" y="1119"/>
                  </a:lnTo>
                  <a:lnTo>
                    <a:pt x="1457" y="1117"/>
                  </a:lnTo>
                  <a:lnTo>
                    <a:pt x="1462" y="1117"/>
                  </a:lnTo>
                  <a:close/>
                  <a:moveTo>
                    <a:pt x="1214" y="1117"/>
                  </a:moveTo>
                  <a:lnTo>
                    <a:pt x="1219" y="1117"/>
                  </a:lnTo>
                  <a:lnTo>
                    <a:pt x="1224" y="1119"/>
                  </a:lnTo>
                  <a:lnTo>
                    <a:pt x="1230" y="1120"/>
                  </a:lnTo>
                  <a:lnTo>
                    <a:pt x="1234" y="1122"/>
                  </a:lnTo>
                  <a:lnTo>
                    <a:pt x="1243" y="1127"/>
                  </a:lnTo>
                  <a:lnTo>
                    <a:pt x="1251" y="1133"/>
                  </a:lnTo>
                  <a:lnTo>
                    <a:pt x="1258" y="1141"/>
                  </a:lnTo>
                  <a:lnTo>
                    <a:pt x="1263" y="1150"/>
                  </a:lnTo>
                  <a:lnTo>
                    <a:pt x="1264" y="1155"/>
                  </a:lnTo>
                  <a:lnTo>
                    <a:pt x="1266" y="1160"/>
                  </a:lnTo>
                  <a:lnTo>
                    <a:pt x="1266" y="1165"/>
                  </a:lnTo>
                  <a:lnTo>
                    <a:pt x="1267" y="1171"/>
                  </a:lnTo>
                  <a:lnTo>
                    <a:pt x="1266" y="1176"/>
                  </a:lnTo>
                  <a:lnTo>
                    <a:pt x="1266" y="1182"/>
                  </a:lnTo>
                  <a:lnTo>
                    <a:pt x="1264" y="1187"/>
                  </a:lnTo>
                  <a:lnTo>
                    <a:pt x="1263" y="1191"/>
                  </a:lnTo>
                  <a:lnTo>
                    <a:pt x="1258" y="1200"/>
                  </a:lnTo>
                  <a:lnTo>
                    <a:pt x="1251" y="1208"/>
                  </a:lnTo>
                  <a:lnTo>
                    <a:pt x="1243" y="1215"/>
                  </a:lnTo>
                  <a:lnTo>
                    <a:pt x="1234" y="1220"/>
                  </a:lnTo>
                  <a:lnTo>
                    <a:pt x="1230" y="1221"/>
                  </a:lnTo>
                  <a:lnTo>
                    <a:pt x="1224" y="1223"/>
                  </a:lnTo>
                  <a:lnTo>
                    <a:pt x="1219" y="1224"/>
                  </a:lnTo>
                  <a:lnTo>
                    <a:pt x="1214" y="1224"/>
                  </a:lnTo>
                  <a:lnTo>
                    <a:pt x="1207" y="1224"/>
                  </a:lnTo>
                  <a:lnTo>
                    <a:pt x="1202" y="1223"/>
                  </a:lnTo>
                  <a:lnTo>
                    <a:pt x="1197" y="1221"/>
                  </a:lnTo>
                  <a:lnTo>
                    <a:pt x="1192" y="1220"/>
                  </a:lnTo>
                  <a:lnTo>
                    <a:pt x="1183" y="1215"/>
                  </a:lnTo>
                  <a:lnTo>
                    <a:pt x="1175" y="1208"/>
                  </a:lnTo>
                  <a:lnTo>
                    <a:pt x="1169" y="1200"/>
                  </a:lnTo>
                  <a:lnTo>
                    <a:pt x="1164" y="1191"/>
                  </a:lnTo>
                  <a:lnTo>
                    <a:pt x="1162" y="1187"/>
                  </a:lnTo>
                  <a:lnTo>
                    <a:pt x="1161" y="1182"/>
                  </a:lnTo>
                  <a:lnTo>
                    <a:pt x="1160" y="1176"/>
                  </a:lnTo>
                  <a:lnTo>
                    <a:pt x="1160" y="1171"/>
                  </a:lnTo>
                  <a:lnTo>
                    <a:pt x="1160" y="1165"/>
                  </a:lnTo>
                  <a:lnTo>
                    <a:pt x="1161" y="1160"/>
                  </a:lnTo>
                  <a:lnTo>
                    <a:pt x="1162" y="1155"/>
                  </a:lnTo>
                  <a:lnTo>
                    <a:pt x="1164" y="1150"/>
                  </a:lnTo>
                  <a:lnTo>
                    <a:pt x="1169" y="1141"/>
                  </a:lnTo>
                  <a:lnTo>
                    <a:pt x="1175" y="1133"/>
                  </a:lnTo>
                  <a:lnTo>
                    <a:pt x="1183" y="1127"/>
                  </a:lnTo>
                  <a:lnTo>
                    <a:pt x="1192" y="1122"/>
                  </a:lnTo>
                  <a:lnTo>
                    <a:pt x="1197" y="1120"/>
                  </a:lnTo>
                  <a:lnTo>
                    <a:pt x="1202" y="1119"/>
                  </a:lnTo>
                  <a:lnTo>
                    <a:pt x="1207" y="1117"/>
                  </a:lnTo>
                  <a:lnTo>
                    <a:pt x="1214" y="1117"/>
                  </a:lnTo>
                  <a:close/>
                  <a:moveTo>
                    <a:pt x="964" y="1117"/>
                  </a:moveTo>
                  <a:lnTo>
                    <a:pt x="970" y="1117"/>
                  </a:lnTo>
                  <a:lnTo>
                    <a:pt x="975" y="1119"/>
                  </a:lnTo>
                  <a:lnTo>
                    <a:pt x="981" y="1120"/>
                  </a:lnTo>
                  <a:lnTo>
                    <a:pt x="986" y="1122"/>
                  </a:lnTo>
                  <a:lnTo>
                    <a:pt x="995" y="1127"/>
                  </a:lnTo>
                  <a:lnTo>
                    <a:pt x="1003" y="1133"/>
                  </a:lnTo>
                  <a:lnTo>
                    <a:pt x="1009" y="1141"/>
                  </a:lnTo>
                  <a:lnTo>
                    <a:pt x="1014" y="1150"/>
                  </a:lnTo>
                  <a:lnTo>
                    <a:pt x="1016" y="1155"/>
                  </a:lnTo>
                  <a:lnTo>
                    <a:pt x="1017" y="1160"/>
                  </a:lnTo>
                  <a:lnTo>
                    <a:pt x="1018" y="1165"/>
                  </a:lnTo>
                  <a:lnTo>
                    <a:pt x="1018" y="1171"/>
                  </a:lnTo>
                  <a:lnTo>
                    <a:pt x="1018" y="1176"/>
                  </a:lnTo>
                  <a:lnTo>
                    <a:pt x="1017" y="1182"/>
                  </a:lnTo>
                  <a:lnTo>
                    <a:pt x="1016" y="1187"/>
                  </a:lnTo>
                  <a:lnTo>
                    <a:pt x="1014" y="1191"/>
                  </a:lnTo>
                  <a:lnTo>
                    <a:pt x="1009" y="1200"/>
                  </a:lnTo>
                  <a:lnTo>
                    <a:pt x="1003" y="1208"/>
                  </a:lnTo>
                  <a:lnTo>
                    <a:pt x="995" y="1215"/>
                  </a:lnTo>
                  <a:lnTo>
                    <a:pt x="986" y="1220"/>
                  </a:lnTo>
                  <a:lnTo>
                    <a:pt x="981" y="1221"/>
                  </a:lnTo>
                  <a:lnTo>
                    <a:pt x="975" y="1223"/>
                  </a:lnTo>
                  <a:lnTo>
                    <a:pt x="970" y="1224"/>
                  </a:lnTo>
                  <a:lnTo>
                    <a:pt x="964" y="1224"/>
                  </a:lnTo>
                  <a:lnTo>
                    <a:pt x="959" y="1224"/>
                  </a:lnTo>
                  <a:lnTo>
                    <a:pt x="954" y="1223"/>
                  </a:lnTo>
                  <a:lnTo>
                    <a:pt x="949" y="1221"/>
                  </a:lnTo>
                  <a:lnTo>
                    <a:pt x="944" y="1220"/>
                  </a:lnTo>
                  <a:lnTo>
                    <a:pt x="935" y="1215"/>
                  </a:lnTo>
                  <a:lnTo>
                    <a:pt x="927" y="1208"/>
                  </a:lnTo>
                  <a:lnTo>
                    <a:pt x="920" y="1200"/>
                  </a:lnTo>
                  <a:lnTo>
                    <a:pt x="916" y="1191"/>
                  </a:lnTo>
                  <a:lnTo>
                    <a:pt x="914" y="1187"/>
                  </a:lnTo>
                  <a:lnTo>
                    <a:pt x="912" y="1182"/>
                  </a:lnTo>
                  <a:lnTo>
                    <a:pt x="912" y="1176"/>
                  </a:lnTo>
                  <a:lnTo>
                    <a:pt x="911" y="1171"/>
                  </a:lnTo>
                  <a:lnTo>
                    <a:pt x="912" y="1165"/>
                  </a:lnTo>
                  <a:lnTo>
                    <a:pt x="912" y="1160"/>
                  </a:lnTo>
                  <a:lnTo>
                    <a:pt x="914" y="1155"/>
                  </a:lnTo>
                  <a:lnTo>
                    <a:pt x="916" y="1150"/>
                  </a:lnTo>
                  <a:lnTo>
                    <a:pt x="920" y="1141"/>
                  </a:lnTo>
                  <a:lnTo>
                    <a:pt x="927" y="1133"/>
                  </a:lnTo>
                  <a:lnTo>
                    <a:pt x="935" y="1127"/>
                  </a:lnTo>
                  <a:lnTo>
                    <a:pt x="944" y="1122"/>
                  </a:lnTo>
                  <a:lnTo>
                    <a:pt x="949" y="1120"/>
                  </a:lnTo>
                  <a:lnTo>
                    <a:pt x="954" y="1119"/>
                  </a:lnTo>
                  <a:lnTo>
                    <a:pt x="959" y="1117"/>
                  </a:lnTo>
                  <a:lnTo>
                    <a:pt x="964" y="1117"/>
                  </a:lnTo>
                  <a:close/>
                  <a:moveTo>
                    <a:pt x="1225" y="387"/>
                  </a:moveTo>
                  <a:lnTo>
                    <a:pt x="1268" y="388"/>
                  </a:lnTo>
                  <a:lnTo>
                    <a:pt x="1310" y="391"/>
                  </a:lnTo>
                  <a:lnTo>
                    <a:pt x="1352" y="396"/>
                  </a:lnTo>
                  <a:lnTo>
                    <a:pt x="1393" y="404"/>
                  </a:lnTo>
                  <a:lnTo>
                    <a:pt x="1433" y="413"/>
                  </a:lnTo>
                  <a:lnTo>
                    <a:pt x="1474" y="425"/>
                  </a:lnTo>
                  <a:lnTo>
                    <a:pt x="1512" y="438"/>
                  </a:lnTo>
                  <a:lnTo>
                    <a:pt x="1550" y="453"/>
                  </a:lnTo>
                  <a:lnTo>
                    <a:pt x="1588" y="470"/>
                  </a:lnTo>
                  <a:lnTo>
                    <a:pt x="1624" y="488"/>
                  </a:lnTo>
                  <a:lnTo>
                    <a:pt x="1658" y="508"/>
                  </a:lnTo>
                  <a:lnTo>
                    <a:pt x="1693" y="530"/>
                  </a:lnTo>
                  <a:lnTo>
                    <a:pt x="1726" y="554"/>
                  </a:lnTo>
                  <a:lnTo>
                    <a:pt x="1757" y="579"/>
                  </a:lnTo>
                  <a:lnTo>
                    <a:pt x="1788" y="605"/>
                  </a:lnTo>
                  <a:lnTo>
                    <a:pt x="1817" y="632"/>
                  </a:lnTo>
                  <a:lnTo>
                    <a:pt x="1844" y="662"/>
                  </a:lnTo>
                  <a:lnTo>
                    <a:pt x="1871" y="692"/>
                  </a:lnTo>
                  <a:lnTo>
                    <a:pt x="1895" y="723"/>
                  </a:lnTo>
                  <a:lnTo>
                    <a:pt x="1919" y="756"/>
                  </a:lnTo>
                  <a:lnTo>
                    <a:pt x="1941" y="791"/>
                  </a:lnTo>
                  <a:lnTo>
                    <a:pt x="1961" y="825"/>
                  </a:lnTo>
                  <a:lnTo>
                    <a:pt x="1979" y="861"/>
                  </a:lnTo>
                  <a:lnTo>
                    <a:pt x="1996" y="899"/>
                  </a:lnTo>
                  <a:lnTo>
                    <a:pt x="2011" y="937"/>
                  </a:lnTo>
                  <a:lnTo>
                    <a:pt x="2025" y="975"/>
                  </a:lnTo>
                  <a:lnTo>
                    <a:pt x="2036" y="1016"/>
                  </a:lnTo>
                  <a:lnTo>
                    <a:pt x="2045" y="1056"/>
                  </a:lnTo>
                  <a:lnTo>
                    <a:pt x="2053" y="1097"/>
                  </a:lnTo>
                  <a:lnTo>
                    <a:pt x="2058" y="1139"/>
                  </a:lnTo>
                  <a:lnTo>
                    <a:pt x="2061" y="1181"/>
                  </a:lnTo>
                  <a:lnTo>
                    <a:pt x="2062" y="1224"/>
                  </a:lnTo>
                  <a:lnTo>
                    <a:pt x="2061" y="1268"/>
                  </a:lnTo>
                  <a:lnTo>
                    <a:pt x="2058" y="1310"/>
                  </a:lnTo>
                  <a:lnTo>
                    <a:pt x="2053" y="1353"/>
                  </a:lnTo>
                  <a:lnTo>
                    <a:pt x="2045" y="1393"/>
                  </a:lnTo>
                  <a:lnTo>
                    <a:pt x="2036" y="1434"/>
                  </a:lnTo>
                  <a:lnTo>
                    <a:pt x="2025" y="1474"/>
                  </a:lnTo>
                  <a:lnTo>
                    <a:pt x="2011" y="1513"/>
                  </a:lnTo>
                  <a:lnTo>
                    <a:pt x="1996" y="1550"/>
                  </a:lnTo>
                  <a:lnTo>
                    <a:pt x="1979" y="1588"/>
                  </a:lnTo>
                  <a:lnTo>
                    <a:pt x="1961" y="1624"/>
                  </a:lnTo>
                  <a:lnTo>
                    <a:pt x="1941" y="1659"/>
                  </a:lnTo>
                  <a:lnTo>
                    <a:pt x="1919" y="1692"/>
                  </a:lnTo>
                  <a:lnTo>
                    <a:pt x="1895" y="1726"/>
                  </a:lnTo>
                  <a:lnTo>
                    <a:pt x="1871" y="1757"/>
                  </a:lnTo>
                  <a:lnTo>
                    <a:pt x="1844" y="1787"/>
                  </a:lnTo>
                  <a:lnTo>
                    <a:pt x="1817" y="1817"/>
                  </a:lnTo>
                  <a:lnTo>
                    <a:pt x="1788" y="1845"/>
                  </a:lnTo>
                  <a:lnTo>
                    <a:pt x="1757" y="1871"/>
                  </a:lnTo>
                  <a:lnTo>
                    <a:pt x="1726" y="1895"/>
                  </a:lnTo>
                  <a:lnTo>
                    <a:pt x="1693" y="1919"/>
                  </a:lnTo>
                  <a:lnTo>
                    <a:pt x="1658" y="1941"/>
                  </a:lnTo>
                  <a:lnTo>
                    <a:pt x="1624" y="1961"/>
                  </a:lnTo>
                  <a:lnTo>
                    <a:pt x="1588" y="1980"/>
                  </a:lnTo>
                  <a:lnTo>
                    <a:pt x="1550" y="1996"/>
                  </a:lnTo>
                  <a:lnTo>
                    <a:pt x="1512" y="2011"/>
                  </a:lnTo>
                  <a:lnTo>
                    <a:pt x="1474" y="2024"/>
                  </a:lnTo>
                  <a:lnTo>
                    <a:pt x="1433" y="2035"/>
                  </a:lnTo>
                  <a:lnTo>
                    <a:pt x="1393" y="2046"/>
                  </a:lnTo>
                  <a:lnTo>
                    <a:pt x="1352" y="2053"/>
                  </a:lnTo>
                  <a:lnTo>
                    <a:pt x="1310" y="2058"/>
                  </a:lnTo>
                  <a:lnTo>
                    <a:pt x="1268" y="2061"/>
                  </a:lnTo>
                  <a:lnTo>
                    <a:pt x="1225" y="2062"/>
                  </a:lnTo>
                  <a:lnTo>
                    <a:pt x="1181" y="2061"/>
                  </a:lnTo>
                  <a:lnTo>
                    <a:pt x="1139" y="2058"/>
                  </a:lnTo>
                  <a:lnTo>
                    <a:pt x="1097" y="2053"/>
                  </a:lnTo>
                  <a:lnTo>
                    <a:pt x="1056" y="2046"/>
                  </a:lnTo>
                  <a:lnTo>
                    <a:pt x="1015" y="2035"/>
                  </a:lnTo>
                  <a:lnTo>
                    <a:pt x="975" y="2024"/>
                  </a:lnTo>
                  <a:lnTo>
                    <a:pt x="936" y="2011"/>
                  </a:lnTo>
                  <a:lnTo>
                    <a:pt x="899" y="1996"/>
                  </a:lnTo>
                  <a:lnTo>
                    <a:pt x="861" y="1980"/>
                  </a:lnTo>
                  <a:lnTo>
                    <a:pt x="825" y="1961"/>
                  </a:lnTo>
                  <a:lnTo>
                    <a:pt x="790" y="1941"/>
                  </a:lnTo>
                  <a:lnTo>
                    <a:pt x="757" y="1919"/>
                  </a:lnTo>
                  <a:lnTo>
                    <a:pt x="723" y="1895"/>
                  </a:lnTo>
                  <a:lnTo>
                    <a:pt x="692" y="1871"/>
                  </a:lnTo>
                  <a:lnTo>
                    <a:pt x="662" y="1845"/>
                  </a:lnTo>
                  <a:lnTo>
                    <a:pt x="632" y="1817"/>
                  </a:lnTo>
                  <a:lnTo>
                    <a:pt x="604" y="1787"/>
                  </a:lnTo>
                  <a:lnTo>
                    <a:pt x="578" y="1757"/>
                  </a:lnTo>
                  <a:lnTo>
                    <a:pt x="554" y="1726"/>
                  </a:lnTo>
                  <a:lnTo>
                    <a:pt x="530" y="1692"/>
                  </a:lnTo>
                  <a:lnTo>
                    <a:pt x="508" y="1659"/>
                  </a:lnTo>
                  <a:lnTo>
                    <a:pt x="488" y="1624"/>
                  </a:lnTo>
                  <a:lnTo>
                    <a:pt x="469" y="1588"/>
                  </a:lnTo>
                  <a:lnTo>
                    <a:pt x="453" y="1550"/>
                  </a:lnTo>
                  <a:lnTo>
                    <a:pt x="438" y="1513"/>
                  </a:lnTo>
                  <a:lnTo>
                    <a:pt x="425" y="1474"/>
                  </a:lnTo>
                  <a:lnTo>
                    <a:pt x="414" y="1434"/>
                  </a:lnTo>
                  <a:lnTo>
                    <a:pt x="404" y="1393"/>
                  </a:lnTo>
                  <a:lnTo>
                    <a:pt x="396" y="1353"/>
                  </a:lnTo>
                  <a:lnTo>
                    <a:pt x="391" y="1310"/>
                  </a:lnTo>
                  <a:lnTo>
                    <a:pt x="388" y="1268"/>
                  </a:lnTo>
                  <a:lnTo>
                    <a:pt x="387" y="1224"/>
                  </a:lnTo>
                  <a:lnTo>
                    <a:pt x="388" y="1181"/>
                  </a:lnTo>
                  <a:lnTo>
                    <a:pt x="391" y="1139"/>
                  </a:lnTo>
                  <a:lnTo>
                    <a:pt x="396" y="1097"/>
                  </a:lnTo>
                  <a:lnTo>
                    <a:pt x="404" y="1056"/>
                  </a:lnTo>
                  <a:lnTo>
                    <a:pt x="414" y="1016"/>
                  </a:lnTo>
                  <a:lnTo>
                    <a:pt x="425" y="975"/>
                  </a:lnTo>
                  <a:lnTo>
                    <a:pt x="438" y="937"/>
                  </a:lnTo>
                  <a:lnTo>
                    <a:pt x="453" y="899"/>
                  </a:lnTo>
                  <a:lnTo>
                    <a:pt x="469" y="861"/>
                  </a:lnTo>
                  <a:lnTo>
                    <a:pt x="488" y="825"/>
                  </a:lnTo>
                  <a:lnTo>
                    <a:pt x="508" y="791"/>
                  </a:lnTo>
                  <a:lnTo>
                    <a:pt x="530" y="756"/>
                  </a:lnTo>
                  <a:lnTo>
                    <a:pt x="554" y="723"/>
                  </a:lnTo>
                  <a:lnTo>
                    <a:pt x="578" y="692"/>
                  </a:lnTo>
                  <a:lnTo>
                    <a:pt x="604" y="662"/>
                  </a:lnTo>
                  <a:lnTo>
                    <a:pt x="632" y="632"/>
                  </a:lnTo>
                  <a:lnTo>
                    <a:pt x="662" y="605"/>
                  </a:lnTo>
                  <a:lnTo>
                    <a:pt x="692" y="579"/>
                  </a:lnTo>
                  <a:lnTo>
                    <a:pt x="723" y="554"/>
                  </a:lnTo>
                  <a:lnTo>
                    <a:pt x="757" y="530"/>
                  </a:lnTo>
                  <a:lnTo>
                    <a:pt x="790" y="508"/>
                  </a:lnTo>
                  <a:lnTo>
                    <a:pt x="825" y="488"/>
                  </a:lnTo>
                  <a:lnTo>
                    <a:pt x="861" y="470"/>
                  </a:lnTo>
                  <a:lnTo>
                    <a:pt x="899" y="453"/>
                  </a:lnTo>
                  <a:lnTo>
                    <a:pt x="936" y="438"/>
                  </a:lnTo>
                  <a:lnTo>
                    <a:pt x="975" y="425"/>
                  </a:lnTo>
                  <a:lnTo>
                    <a:pt x="1015" y="413"/>
                  </a:lnTo>
                  <a:lnTo>
                    <a:pt x="1056" y="404"/>
                  </a:lnTo>
                  <a:lnTo>
                    <a:pt x="1097" y="396"/>
                  </a:lnTo>
                  <a:lnTo>
                    <a:pt x="1139" y="391"/>
                  </a:lnTo>
                  <a:lnTo>
                    <a:pt x="1181" y="388"/>
                  </a:lnTo>
                  <a:lnTo>
                    <a:pt x="1225" y="38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5664388" y="6368480"/>
              <a:ext cx="388300" cy="388300"/>
            </a:xfrm>
            <a:custGeom>
              <a:rect b="b" l="l" r="r" t="t"/>
              <a:pathLst>
                <a:path extrusionOk="0" h="2449" w="2449">
                  <a:moveTo>
                    <a:pt x="1224" y="0"/>
                  </a:moveTo>
                  <a:lnTo>
                    <a:pt x="1288" y="2"/>
                  </a:lnTo>
                  <a:lnTo>
                    <a:pt x="1349" y="6"/>
                  </a:lnTo>
                  <a:lnTo>
                    <a:pt x="1411" y="14"/>
                  </a:lnTo>
                  <a:lnTo>
                    <a:pt x="1472" y="25"/>
                  </a:lnTo>
                  <a:lnTo>
                    <a:pt x="1530" y="38"/>
                  </a:lnTo>
                  <a:lnTo>
                    <a:pt x="1589" y="55"/>
                  </a:lnTo>
                  <a:lnTo>
                    <a:pt x="1645" y="75"/>
                  </a:lnTo>
                  <a:lnTo>
                    <a:pt x="1702" y="96"/>
                  </a:lnTo>
                  <a:lnTo>
                    <a:pt x="1755" y="121"/>
                  </a:lnTo>
                  <a:lnTo>
                    <a:pt x="1808" y="148"/>
                  </a:lnTo>
                  <a:lnTo>
                    <a:pt x="1859" y="178"/>
                  </a:lnTo>
                  <a:lnTo>
                    <a:pt x="1909" y="209"/>
                  </a:lnTo>
                  <a:lnTo>
                    <a:pt x="1957" y="243"/>
                  </a:lnTo>
                  <a:lnTo>
                    <a:pt x="2003" y="279"/>
                  </a:lnTo>
                  <a:lnTo>
                    <a:pt x="2048" y="318"/>
                  </a:lnTo>
                  <a:lnTo>
                    <a:pt x="2090" y="359"/>
                  </a:lnTo>
                  <a:lnTo>
                    <a:pt x="2131" y="401"/>
                  </a:lnTo>
                  <a:lnTo>
                    <a:pt x="2170" y="446"/>
                  </a:lnTo>
                  <a:lnTo>
                    <a:pt x="2206" y="492"/>
                  </a:lnTo>
                  <a:lnTo>
                    <a:pt x="2240" y="540"/>
                  </a:lnTo>
                  <a:lnTo>
                    <a:pt x="2271" y="590"/>
                  </a:lnTo>
                  <a:lnTo>
                    <a:pt x="2301" y="641"/>
                  </a:lnTo>
                  <a:lnTo>
                    <a:pt x="2328" y="694"/>
                  </a:lnTo>
                  <a:lnTo>
                    <a:pt x="2353" y="747"/>
                  </a:lnTo>
                  <a:lnTo>
                    <a:pt x="2374" y="804"/>
                  </a:lnTo>
                  <a:lnTo>
                    <a:pt x="2394" y="860"/>
                  </a:lnTo>
                  <a:lnTo>
                    <a:pt x="2411" y="919"/>
                  </a:lnTo>
                  <a:lnTo>
                    <a:pt x="2424" y="977"/>
                  </a:lnTo>
                  <a:lnTo>
                    <a:pt x="2435" y="1038"/>
                  </a:lnTo>
                  <a:lnTo>
                    <a:pt x="2443" y="1100"/>
                  </a:lnTo>
                  <a:lnTo>
                    <a:pt x="2447" y="1161"/>
                  </a:lnTo>
                  <a:lnTo>
                    <a:pt x="2449" y="1225"/>
                  </a:lnTo>
                  <a:lnTo>
                    <a:pt x="2447" y="1287"/>
                  </a:lnTo>
                  <a:lnTo>
                    <a:pt x="2443" y="1350"/>
                  </a:lnTo>
                  <a:lnTo>
                    <a:pt x="2435" y="1411"/>
                  </a:lnTo>
                  <a:lnTo>
                    <a:pt x="2424" y="1471"/>
                  </a:lnTo>
                  <a:lnTo>
                    <a:pt x="2411" y="1530"/>
                  </a:lnTo>
                  <a:lnTo>
                    <a:pt x="2394" y="1589"/>
                  </a:lnTo>
                  <a:lnTo>
                    <a:pt x="2374" y="1645"/>
                  </a:lnTo>
                  <a:lnTo>
                    <a:pt x="2353" y="1701"/>
                  </a:lnTo>
                  <a:lnTo>
                    <a:pt x="2328" y="1755"/>
                  </a:lnTo>
                  <a:lnTo>
                    <a:pt x="2301" y="1808"/>
                  </a:lnTo>
                  <a:lnTo>
                    <a:pt x="2271" y="1859"/>
                  </a:lnTo>
                  <a:lnTo>
                    <a:pt x="2240" y="1908"/>
                  </a:lnTo>
                  <a:lnTo>
                    <a:pt x="2206" y="1957"/>
                  </a:lnTo>
                  <a:lnTo>
                    <a:pt x="2170" y="2003"/>
                  </a:lnTo>
                  <a:lnTo>
                    <a:pt x="2131" y="2048"/>
                  </a:lnTo>
                  <a:lnTo>
                    <a:pt x="2090" y="2090"/>
                  </a:lnTo>
                  <a:lnTo>
                    <a:pt x="2048" y="2130"/>
                  </a:lnTo>
                  <a:lnTo>
                    <a:pt x="2003" y="2169"/>
                  </a:lnTo>
                  <a:lnTo>
                    <a:pt x="1957" y="2205"/>
                  </a:lnTo>
                  <a:lnTo>
                    <a:pt x="1909" y="2239"/>
                  </a:lnTo>
                  <a:lnTo>
                    <a:pt x="1859" y="2272"/>
                  </a:lnTo>
                  <a:lnTo>
                    <a:pt x="1808" y="2301"/>
                  </a:lnTo>
                  <a:lnTo>
                    <a:pt x="1755" y="2328"/>
                  </a:lnTo>
                  <a:lnTo>
                    <a:pt x="1702" y="2352"/>
                  </a:lnTo>
                  <a:lnTo>
                    <a:pt x="1645" y="2375"/>
                  </a:lnTo>
                  <a:lnTo>
                    <a:pt x="1589" y="2394"/>
                  </a:lnTo>
                  <a:lnTo>
                    <a:pt x="1530" y="2410"/>
                  </a:lnTo>
                  <a:lnTo>
                    <a:pt x="1472" y="2424"/>
                  </a:lnTo>
                  <a:lnTo>
                    <a:pt x="1411" y="2435"/>
                  </a:lnTo>
                  <a:lnTo>
                    <a:pt x="1349" y="2442"/>
                  </a:lnTo>
                  <a:lnTo>
                    <a:pt x="1288" y="2447"/>
                  </a:lnTo>
                  <a:lnTo>
                    <a:pt x="1224" y="2449"/>
                  </a:lnTo>
                  <a:lnTo>
                    <a:pt x="1162" y="2447"/>
                  </a:lnTo>
                  <a:lnTo>
                    <a:pt x="1099" y="2442"/>
                  </a:lnTo>
                  <a:lnTo>
                    <a:pt x="1038" y="2435"/>
                  </a:lnTo>
                  <a:lnTo>
                    <a:pt x="977" y="2424"/>
                  </a:lnTo>
                  <a:lnTo>
                    <a:pt x="919" y="2410"/>
                  </a:lnTo>
                  <a:lnTo>
                    <a:pt x="860" y="2394"/>
                  </a:lnTo>
                  <a:lnTo>
                    <a:pt x="804" y="2375"/>
                  </a:lnTo>
                  <a:lnTo>
                    <a:pt x="748" y="2352"/>
                  </a:lnTo>
                  <a:lnTo>
                    <a:pt x="694" y="2328"/>
                  </a:lnTo>
                  <a:lnTo>
                    <a:pt x="641" y="2301"/>
                  </a:lnTo>
                  <a:lnTo>
                    <a:pt x="590" y="2272"/>
                  </a:lnTo>
                  <a:lnTo>
                    <a:pt x="539" y="2239"/>
                  </a:lnTo>
                  <a:lnTo>
                    <a:pt x="492" y="2205"/>
                  </a:lnTo>
                  <a:lnTo>
                    <a:pt x="446" y="2169"/>
                  </a:lnTo>
                  <a:lnTo>
                    <a:pt x="401" y="2130"/>
                  </a:lnTo>
                  <a:lnTo>
                    <a:pt x="359" y="2090"/>
                  </a:lnTo>
                  <a:lnTo>
                    <a:pt x="319" y="2048"/>
                  </a:lnTo>
                  <a:lnTo>
                    <a:pt x="279" y="2003"/>
                  </a:lnTo>
                  <a:lnTo>
                    <a:pt x="243" y="1957"/>
                  </a:lnTo>
                  <a:lnTo>
                    <a:pt x="210" y="1908"/>
                  </a:lnTo>
                  <a:lnTo>
                    <a:pt x="177" y="1859"/>
                  </a:lnTo>
                  <a:lnTo>
                    <a:pt x="148" y="1808"/>
                  </a:lnTo>
                  <a:lnTo>
                    <a:pt x="121" y="1755"/>
                  </a:lnTo>
                  <a:lnTo>
                    <a:pt x="97" y="1701"/>
                  </a:lnTo>
                  <a:lnTo>
                    <a:pt x="74" y="1645"/>
                  </a:lnTo>
                  <a:lnTo>
                    <a:pt x="55" y="1589"/>
                  </a:lnTo>
                  <a:lnTo>
                    <a:pt x="38" y="1530"/>
                  </a:lnTo>
                  <a:lnTo>
                    <a:pt x="25" y="1471"/>
                  </a:lnTo>
                  <a:lnTo>
                    <a:pt x="14" y="1411"/>
                  </a:lnTo>
                  <a:lnTo>
                    <a:pt x="7" y="1350"/>
                  </a:lnTo>
                  <a:lnTo>
                    <a:pt x="2" y="1287"/>
                  </a:lnTo>
                  <a:lnTo>
                    <a:pt x="0" y="1225"/>
                  </a:lnTo>
                  <a:lnTo>
                    <a:pt x="2" y="1161"/>
                  </a:lnTo>
                  <a:lnTo>
                    <a:pt x="7" y="1100"/>
                  </a:lnTo>
                  <a:lnTo>
                    <a:pt x="14" y="1038"/>
                  </a:lnTo>
                  <a:lnTo>
                    <a:pt x="25" y="977"/>
                  </a:lnTo>
                  <a:lnTo>
                    <a:pt x="38" y="919"/>
                  </a:lnTo>
                  <a:lnTo>
                    <a:pt x="55" y="860"/>
                  </a:lnTo>
                  <a:lnTo>
                    <a:pt x="74" y="804"/>
                  </a:lnTo>
                  <a:lnTo>
                    <a:pt x="97" y="747"/>
                  </a:lnTo>
                  <a:lnTo>
                    <a:pt x="121" y="694"/>
                  </a:lnTo>
                  <a:lnTo>
                    <a:pt x="148" y="641"/>
                  </a:lnTo>
                  <a:lnTo>
                    <a:pt x="177" y="590"/>
                  </a:lnTo>
                  <a:lnTo>
                    <a:pt x="210" y="540"/>
                  </a:lnTo>
                  <a:lnTo>
                    <a:pt x="243" y="492"/>
                  </a:lnTo>
                  <a:lnTo>
                    <a:pt x="279" y="446"/>
                  </a:lnTo>
                  <a:lnTo>
                    <a:pt x="319" y="401"/>
                  </a:lnTo>
                  <a:lnTo>
                    <a:pt x="359" y="359"/>
                  </a:lnTo>
                  <a:lnTo>
                    <a:pt x="401" y="318"/>
                  </a:lnTo>
                  <a:lnTo>
                    <a:pt x="446" y="279"/>
                  </a:lnTo>
                  <a:lnTo>
                    <a:pt x="492" y="243"/>
                  </a:lnTo>
                  <a:lnTo>
                    <a:pt x="539" y="209"/>
                  </a:lnTo>
                  <a:lnTo>
                    <a:pt x="590" y="178"/>
                  </a:lnTo>
                  <a:lnTo>
                    <a:pt x="641" y="148"/>
                  </a:lnTo>
                  <a:lnTo>
                    <a:pt x="694" y="121"/>
                  </a:lnTo>
                  <a:lnTo>
                    <a:pt x="748" y="96"/>
                  </a:lnTo>
                  <a:lnTo>
                    <a:pt x="804" y="75"/>
                  </a:lnTo>
                  <a:lnTo>
                    <a:pt x="860" y="55"/>
                  </a:lnTo>
                  <a:lnTo>
                    <a:pt x="919" y="38"/>
                  </a:lnTo>
                  <a:lnTo>
                    <a:pt x="977" y="25"/>
                  </a:lnTo>
                  <a:lnTo>
                    <a:pt x="1038" y="14"/>
                  </a:lnTo>
                  <a:lnTo>
                    <a:pt x="1099" y="6"/>
                  </a:lnTo>
                  <a:lnTo>
                    <a:pt x="1162" y="2"/>
                  </a:lnTo>
                  <a:lnTo>
                    <a:pt x="1224" y="0"/>
                  </a:lnTo>
                  <a:close/>
                  <a:moveTo>
                    <a:pt x="1637" y="1603"/>
                  </a:moveTo>
                  <a:lnTo>
                    <a:pt x="1756" y="1603"/>
                  </a:lnTo>
                  <a:lnTo>
                    <a:pt x="1756" y="929"/>
                  </a:lnTo>
                  <a:lnTo>
                    <a:pt x="1637" y="929"/>
                  </a:lnTo>
                  <a:lnTo>
                    <a:pt x="1637" y="1603"/>
                  </a:lnTo>
                  <a:close/>
                  <a:moveTo>
                    <a:pt x="1412" y="1603"/>
                  </a:moveTo>
                  <a:lnTo>
                    <a:pt x="1531" y="1603"/>
                  </a:lnTo>
                  <a:lnTo>
                    <a:pt x="1531" y="1167"/>
                  </a:lnTo>
                  <a:lnTo>
                    <a:pt x="1412" y="1167"/>
                  </a:lnTo>
                  <a:lnTo>
                    <a:pt x="1412" y="1603"/>
                  </a:lnTo>
                  <a:close/>
                  <a:moveTo>
                    <a:pt x="1187" y="1603"/>
                  </a:moveTo>
                  <a:lnTo>
                    <a:pt x="1306" y="1603"/>
                  </a:lnTo>
                  <a:lnTo>
                    <a:pt x="1306" y="1026"/>
                  </a:lnTo>
                  <a:lnTo>
                    <a:pt x="1187" y="1026"/>
                  </a:lnTo>
                  <a:lnTo>
                    <a:pt x="1187" y="1603"/>
                  </a:lnTo>
                  <a:close/>
                  <a:moveTo>
                    <a:pt x="944" y="1603"/>
                  </a:moveTo>
                  <a:lnTo>
                    <a:pt x="1063" y="1603"/>
                  </a:lnTo>
                  <a:lnTo>
                    <a:pt x="1063" y="846"/>
                  </a:lnTo>
                  <a:lnTo>
                    <a:pt x="944" y="846"/>
                  </a:lnTo>
                  <a:lnTo>
                    <a:pt x="944" y="1603"/>
                  </a:lnTo>
                  <a:close/>
                  <a:moveTo>
                    <a:pt x="694" y="1603"/>
                  </a:moveTo>
                  <a:lnTo>
                    <a:pt x="840" y="1603"/>
                  </a:lnTo>
                  <a:lnTo>
                    <a:pt x="840" y="1268"/>
                  </a:lnTo>
                  <a:lnTo>
                    <a:pt x="694" y="1268"/>
                  </a:lnTo>
                  <a:lnTo>
                    <a:pt x="694" y="1603"/>
                  </a:lnTo>
                  <a:close/>
                  <a:moveTo>
                    <a:pt x="1224" y="387"/>
                  </a:moveTo>
                  <a:lnTo>
                    <a:pt x="1268" y="388"/>
                  </a:lnTo>
                  <a:lnTo>
                    <a:pt x="1310" y="391"/>
                  </a:lnTo>
                  <a:lnTo>
                    <a:pt x="1352" y="396"/>
                  </a:lnTo>
                  <a:lnTo>
                    <a:pt x="1393" y="403"/>
                  </a:lnTo>
                  <a:lnTo>
                    <a:pt x="1434" y="414"/>
                  </a:lnTo>
                  <a:lnTo>
                    <a:pt x="1474" y="425"/>
                  </a:lnTo>
                  <a:lnTo>
                    <a:pt x="1513" y="438"/>
                  </a:lnTo>
                  <a:lnTo>
                    <a:pt x="1550" y="453"/>
                  </a:lnTo>
                  <a:lnTo>
                    <a:pt x="1588" y="469"/>
                  </a:lnTo>
                  <a:lnTo>
                    <a:pt x="1624" y="488"/>
                  </a:lnTo>
                  <a:lnTo>
                    <a:pt x="1659" y="508"/>
                  </a:lnTo>
                  <a:lnTo>
                    <a:pt x="1692" y="530"/>
                  </a:lnTo>
                  <a:lnTo>
                    <a:pt x="1726" y="554"/>
                  </a:lnTo>
                  <a:lnTo>
                    <a:pt x="1757" y="578"/>
                  </a:lnTo>
                  <a:lnTo>
                    <a:pt x="1787" y="604"/>
                  </a:lnTo>
                  <a:lnTo>
                    <a:pt x="1817" y="632"/>
                  </a:lnTo>
                  <a:lnTo>
                    <a:pt x="1845" y="662"/>
                  </a:lnTo>
                  <a:lnTo>
                    <a:pt x="1871" y="692"/>
                  </a:lnTo>
                  <a:lnTo>
                    <a:pt x="1895" y="723"/>
                  </a:lnTo>
                  <a:lnTo>
                    <a:pt x="1919" y="757"/>
                  </a:lnTo>
                  <a:lnTo>
                    <a:pt x="1941" y="790"/>
                  </a:lnTo>
                  <a:lnTo>
                    <a:pt x="1961" y="825"/>
                  </a:lnTo>
                  <a:lnTo>
                    <a:pt x="1980" y="861"/>
                  </a:lnTo>
                  <a:lnTo>
                    <a:pt x="1996" y="899"/>
                  </a:lnTo>
                  <a:lnTo>
                    <a:pt x="2011" y="936"/>
                  </a:lnTo>
                  <a:lnTo>
                    <a:pt x="2024" y="975"/>
                  </a:lnTo>
                  <a:lnTo>
                    <a:pt x="2035" y="1015"/>
                  </a:lnTo>
                  <a:lnTo>
                    <a:pt x="2046" y="1056"/>
                  </a:lnTo>
                  <a:lnTo>
                    <a:pt x="2053" y="1096"/>
                  </a:lnTo>
                  <a:lnTo>
                    <a:pt x="2058" y="1139"/>
                  </a:lnTo>
                  <a:lnTo>
                    <a:pt x="2061" y="1181"/>
                  </a:lnTo>
                  <a:lnTo>
                    <a:pt x="2062" y="1225"/>
                  </a:lnTo>
                  <a:lnTo>
                    <a:pt x="2061" y="1268"/>
                  </a:lnTo>
                  <a:lnTo>
                    <a:pt x="2058" y="1310"/>
                  </a:lnTo>
                  <a:lnTo>
                    <a:pt x="2053" y="1352"/>
                  </a:lnTo>
                  <a:lnTo>
                    <a:pt x="2046" y="1393"/>
                  </a:lnTo>
                  <a:lnTo>
                    <a:pt x="2035" y="1433"/>
                  </a:lnTo>
                  <a:lnTo>
                    <a:pt x="2024" y="1474"/>
                  </a:lnTo>
                  <a:lnTo>
                    <a:pt x="2011" y="1512"/>
                  </a:lnTo>
                  <a:lnTo>
                    <a:pt x="1996" y="1550"/>
                  </a:lnTo>
                  <a:lnTo>
                    <a:pt x="1980" y="1588"/>
                  </a:lnTo>
                  <a:lnTo>
                    <a:pt x="1961" y="1623"/>
                  </a:lnTo>
                  <a:lnTo>
                    <a:pt x="1941" y="1658"/>
                  </a:lnTo>
                  <a:lnTo>
                    <a:pt x="1919" y="1693"/>
                  </a:lnTo>
                  <a:lnTo>
                    <a:pt x="1895" y="1725"/>
                  </a:lnTo>
                  <a:lnTo>
                    <a:pt x="1871" y="1757"/>
                  </a:lnTo>
                  <a:lnTo>
                    <a:pt x="1845" y="1787"/>
                  </a:lnTo>
                  <a:lnTo>
                    <a:pt x="1817" y="1817"/>
                  </a:lnTo>
                  <a:lnTo>
                    <a:pt x="1787" y="1844"/>
                  </a:lnTo>
                  <a:lnTo>
                    <a:pt x="1757" y="1870"/>
                  </a:lnTo>
                  <a:lnTo>
                    <a:pt x="1726" y="1895"/>
                  </a:lnTo>
                  <a:lnTo>
                    <a:pt x="1692" y="1919"/>
                  </a:lnTo>
                  <a:lnTo>
                    <a:pt x="1659" y="1941"/>
                  </a:lnTo>
                  <a:lnTo>
                    <a:pt x="1624" y="1961"/>
                  </a:lnTo>
                  <a:lnTo>
                    <a:pt x="1588" y="1979"/>
                  </a:lnTo>
                  <a:lnTo>
                    <a:pt x="1550" y="1996"/>
                  </a:lnTo>
                  <a:lnTo>
                    <a:pt x="1513" y="2011"/>
                  </a:lnTo>
                  <a:lnTo>
                    <a:pt x="1474" y="2024"/>
                  </a:lnTo>
                  <a:lnTo>
                    <a:pt x="1434" y="2036"/>
                  </a:lnTo>
                  <a:lnTo>
                    <a:pt x="1393" y="2045"/>
                  </a:lnTo>
                  <a:lnTo>
                    <a:pt x="1352" y="2053"/>
                  </a:lnTo>
                  <a:lnTo>
                    <a:pt x="1310" y="2058"/>
                  </a:lnTo>
                  <a:lnTo>
                    <a:pt x="1268" y="2061"/>
                  </a:lnTo>
                  <a:lnTo>
                    <a:pt x="1224" y="2062"/>
                  </a:lnTo>
                  <a:lnTo>
                    <a:pt x="1181" y="2061"/>
                  </a:lnTo>
                  <a:lnTo>
                    <a:pt x="1139" y="2058"/>
                  </a:lnTo>
                  <a:lnTo>
                    <a:pt x="1097" y="2053"/>
                  </a:lnTo>
                  <a:lnTo>
                    <a:pt x="1056" y="2045"/>
                  </a:lnTo>
                  <a:lnTo>
                    <a:pt x="1016" y="2036"/>
                  </a:lnTo>
                  <a:lnTo>
                    <a:pt x="975" y="2024"/>
                  </a:lnTo>
                  <a:lnTo>
                    <a:pt x="937" y="2011"/>
                  </a:lnTo>
                  <a:lnTo>
                    <a:pt x="899" y="1996"/>
                  </a:lnTo>
                  <a:lnTo>
                    <a:pt x="861" y="1979"/>
                  </a:lnTo>
                  <a:lnTo>
                    <a:pt x="825" y="1961"/>
                  </a:lnTo>
                  <a:lnTo>
                    <a:pt x="791" y="1941"/>
                  </a:lnTo>
                  <a:lnTo>
                    <a:pt x="756" y="1919"/>
                  </a:lnTo>
                  <a:lnTo>
                    <a:pt x="723" y="1895"/>
                  </a:lnTo>
                  <a:lnTo>
                    <a:pt x="692" y="1870"/>
                  </a:lnTo>
                  <a:lnTo>
                    <a:pt x="661" y="1844"/>
                  </a:lnTo>
                  <a:lnTo>
                    <a:pt x="632" y="1817"/>
                  </a:lnTo>
                  <a:lnTo>
                    <a:pt x="605" y="1787"/>
                  </a:lnTo>
                  <a:lnTo>
                    <a:pt x="578" y="1757"/>
                  </a:lnTo>
                  <a:lnTo>
                    <a:pt x="554" y="1725"/>
                  </a:lnTo>
                  <a:lnTo>
                    <a:pt x="530" y="1693"/>
                  </a:lnTo>
                  <a:lnTo>
                    <a:pt x="508" y="1658"/>
                  </a:lnTo>
                  <a:lnTo>
                    <a:pt x="488" y="1623"/>
                  </a:lnTo>
                  <a:lnTo>
                    <a:pt x="470" y="1588"/>
                  </a:lnTo>
                  <a:lnTo>
                    <a:pt x="453" y="1550"/>
                  </a:lnTo>
                  <a:lnTo>
                    <a:pt x="438" y="1512"/>
                  </a:lnTo>
                  <a:lnTo>
                    <a:pt x="424" y="1474"/>
                  </a:lnTo>
                  <a:lnTo>
                    <a:pt x="413" y="1433"/>
                  </a:lnTo>
                  <a:lnTo>
                    <a:pt x="404" y="1393"/>
                  </a:lnTo>
                  <a:lnTo>
                    <a:pt x="396" y="1352"/>
                  </a:lnTo>
                  <a:lnTo>
                    <a:pt x="391" y="1310"/>
                  </a:lnTo>
                  <a:lnTo>
                    <a:pt x="388" y="1268"/>
                  </a:lnTo>
                  <a:lnTo>
                    <a:pt x="387" y="1225"/>
                  </a:lnTo>
                  <a:lnTo>
                    <a:pt x="388" y="1181"/>
                  </a:lnTo>
                  <a:lnTo>
                    <a:pt x="391" y="1139"/>
                  </a:lnTo>
                  <a:lnTo>
                    <a:pt x="396" y="1096"/>
                  </a:lnTo>
                  <a:lnTo>
                    <a:pt x="404" y="1056"/>
                  </a:lnTo>
                  <a:lnTo>
                    <a:pt x="413" y="1015"/>
                  </a:lnTo>
                  <a:lnTo>
                    <a:pt x="424" y="975"/>
                  </a:lnTo>
                  <a:lnTo>
                    <a:pt x="438" y="936"/>
                  </a:lnTo>
                  <a:lnTo>
                    <a:pt x="453" y="899"/>
                  </a:lnTo>
                  <a:lnTo>
                    <a:pt x="470" y="861"/>
                  </a:lnTo>
                  <a:lnTo>
                    <a:pt x="488" y="825"/>
                  </a:lnTo>
                  <a:lnTo>
                    <a:pt x="508" y="790"/>
                  </a:lnTo>
                  <a:lnTo>
                    <a:pt x="530" y="757"/>
                  </a:lnTo>
                  <a:lnTo>
                    <a:pt x="554" y="723"/>
                  </a:lnTo>
                  <a:lnTo>
                    <a:pt x="578" y="692"/>
                  </a:lnTo>
                  <a:lnTo>
                    <a:pt x="605" y="662"/>
                  </a:lnTo>
                  <a:lnTo>
                    <a:pt x="632" y="632"/>
                  </a:lnTo>
                  <a:lnTo>
                    <a:pt x="661" y="604"/>
                  </a:lnTo>
                  <a:lnTo>
                    <a:pt x="692" y="578"/>
                  </a:lnTo>
                  <a:lnTo>
                    <a:pt x="723" y="554"/>
                  </a:lnTo>
                  <a:lnTo>
                    <a:pt x="756" y="530"/>
                  </a:lnTo>
                  <a:lnTo>
                    <a:pt x="791" y="508"/>
                  </a:lnTo>
                  <a:lnTo>
                    <a:pt x="825" y="488"/>
                  </a:lnTo>
                  <a:lnTo>
                    <a:pt x="861" y="469"/>
                  </a:lnTo>
                  <a:lnTo>
                    <a:pt x="899" y="453"/>
                  </a:lnTo>
                  <a:lnTo>
                    <a:pt x="937" y="438"/>
                  </a:lnTo>
                  <a:lnTo>
                    <a:pt x="975" y="425"/>
                  </a:lnTo>
                  <a:lnTo>
                    <a:pt x="1016" y="414"/>
                  </a:lnTo>
                  <a:lnTo>
                    <a:pt x="1056" y="403"/>
                  </a:lnTo>
                  <a:lnTo>
                    <a:pt x="1097" y="396"/>
                  </a:lnTo>
                  <a:lnTo>
                    <a:pt x="1139" y="391"/>
                  </a:lnTo>
                  <a:lnTo>
                    <a:pt x="1181" y="388"/>
                  </a:lnTo>
                  <a:lnTo>
                    <a:pt x="1224" y="38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6190542" y="6368480"/>
              <a:ext cx="388300" cy="388300"/>
            </a:xfrm>
            <a:custGeom>
              <a:rect b="b" l="l" r="r" t="t"/>
              <a:pathLst>
                <a:path extrusionOk="0" h="2449" w="2449">
                  <a:moveTo>
                    <a:pt x="1224" y="0"/>
                  </a:moveTo>
                  <a:lnTo>
                    <a:pt x="1287" y="2"/>
                  </a:lnTo>
                  <a:lnTo>
                    <a:pt x="1349" y="6"/>
                  </a:lnTo>
                  <a:lnTo>
                    <a:pt x="1411" y="14"/>
                  </a:lnTo>
                  <a:lnTo>
                    <a:pt x="1471" y="25"/>
                  </a:lnTo>
                  <a:lnTo>
                    <a:pt x="1530" y="38"/>
                  </a:lnTo>
                  <a:lnTo>
                    <a:pt x="1589" y="55"/>
                  </a:lnTo>
                  <a:lnTo>
                    <a:pt x="1645" y="75"/>
                  </a:lnTo>
                  <a:lnTo>
                    <a:pt x="1701" y="96"/>
                  </a:lnTo>
                  <a:lnTo>
                    <a:pt x="1755" y="121"/>
                  </a:lnTo>
                  <a:lnTo>
                    <a:pt x="1807" y="148"/>
                  </a:lnTo>
                  <a:lnTo>
                    <a:pt x="1859" y="178"/>
                  </a:lnTo>
                  <a:lnTo>
                    <a:pt x="1908" y="209"/>
                  </a:lnTo>
                  <a:lnTo>
                    <a:pt x="1957" y="243"/>
                  </a:lnTo>
                  <a:lnTo>
                    <a:pt x="2003" y="279"/>
                  </a:lnTo>
                  <a:lnTo>
                    <a:pt x="2048" y="318"/>
                  </a:lnTo>
                  <a:lnTo>
                    <a:pt x="2090" y="359"/>
                  </a:lnTo>
                  <a:lnTo>
                    <a:pt x="2130" y="401"/>
                  </a:lnTo>
                  <a:lnTo>
                    <a:pt x="2169" y="446"/>
                  </a:lnTo>
                  <a:lnTo>
                    <a:pt x="2205" y="492"/>
                  </a:lnTo>
                  <a:lnTo>
                    <a:pt x="2239" y="540"/>
                  </a:lnTo>
                  <a:lnTo>
                    <a:pt x="2271" y="590"/>
                  </a:lnTo>
                  <a:lnTo>
                    <a:pt x="2301" y="641"/>
                  </a:lnTo>
                  <a:lnTo>
                    <a:pt x="2328" y="694"/>
                  </a:lnTo>
                  <a:lnTo>
                    <a:pt x="2352" y="747"/>
                  </a:lnTo>
                  <a:lnTo>
                    <a:pt x="2374" y="804"/>
                  </a:lnTo>
                  <a:lnTo>
                    <a:pt x="2394" y="860"/>
                  </a:lnTo>
                  <a:lnTo>
                    <a:pt x="2410" y="919"/>
                  </a:lnTo>
                  <a:lnTo>
                    <a:pt x="2424" y="977"/>
                  </a:lnTo>
                  <a:lnTo>
                    <a:pt x="2435" y="1038"/>
                  </a:lnTo>
                  <a:lnTo>
                    <a:pt x="2442" y="1100"/>
                  </a:lnTo>
                  <a:lnTo>
                    <a:pt x="2447" y="1161"/>
                  </a:lnTo>
                  <a:lnTo>
                    <a:pt x="2449" y="1225"/>
                  </a:lnTo>
                  <a:lnTo>
                    <a:pt x="2447" y="1287"/>
                  </a:lnTo>
                  <a:lnTo>
                    <a:pt x="2442" y="1350"/>
                  </a:lnTo>
                  <a:lnTo>
                    <a:pt x="2435" y="1411"/>
                  </a:lnTo>
                  <a:lnTo>
                    <a:pt x="2424" y="1471"/>
                  </a:lnTo>
                  <a:lnTo>
                    <a:pt x="2410" y="1530"/>
                  </a:lnTo>
                  <a:lnTo>
                    <a:pt x="2394" y="1589"/>
                  </a:lnTo>
                  <a:lnTo>
                    <a:pt x="2374" y="1645"/>
                  </a:lnTo>
                  <a:lnTo>
                    <a:pt x="2352" y="1701"/>
                  </a:lnTo>
                  <a:lnTo>
                    <a:pt x="2328" y="1755"/>
                  </a:lnTo>
                  <a:lnTo>
                    <a:pt x="2301" y="1808"/>
                  </a:lnTo>
                  <a:lnTo>
                    <a:pt x="2271" y="1859"/>
                  </a:lnTo>
                  <a:lnTo>
                    <a:pt x="2239" y="1908"/>
                  </a:lnTo>
                  <a:lnTo>
                    <a:pt x="2205" y="1957"/>
                  </a:lnTo>
                  <a:lnTo>
                    <a:pt x="2169" y="2003"/>
                  </a:lnTo>
                  <a:lnTo>
                    <a:pt x="2130" y="2048"/>
                  </a:lnTo>
                  <a:lnTo>
                    <a:pt x="2090" y="2090"/>
                  </a:lnTo>
                  <a:lnTo>
                    <a:pt x="2048" y="2130"/>
                  </a:lnTo>
                  <a:lnTo>
                    <a:pt x="2003" y="2169"/>
                  </a:lnTo>
                  <a:lnTo>
                    <a:pt x="1957" y="2205"/>
                  </a:lnTo>
                  <a:lnTo>
                    <a:pt x="1908" y="2239"/>
                  </a:lnTo>
                  <a:lnTo>
                    <a:pt x="1859" y="2272"/>
                  </a:lnTo>
                  <a:lnTo>
                    <a:pt x="1807" y="2301"/>
                  </a:lnTo>
                  <a:lnTo>
                    <a:pt x="1755" y="2328"/>
                  </a:lnTo>
                  <a:lnTo>
                    <a:pt x="1701" y="2352"/>
                  </a:lnTo>
                  <a:lnTo>
                    <a:pt x="1645" y="2375"/>
                  </a:lnTo>
                  <a:lnTo>
                    <a:pt x="1589" y="2394"/>
                  </a:lnTo>
                  <a:lnTo>
                    <a:pt x="1530" y="2410"/>
                  </a:lnTo>
                  <a:lnTo>
                    <a:pt x="1471" y="2424"/>
                  </a:lnTo>
                  <a:lnTo>
                    <a:pt x="1411" y="2435"/>
                  </a:lnTo>
                  <a:lnTo>
                    <a:pt x="1349" y="2442"/>
                  </a:lnTo>
                  <a:lnTo>
                    <a:pt x="1287" y="2447"/>
                  </a:lnTo>
                  <a:lnTo>
                    <a:pt x="1224" y="2449"/>
                  </a:lnTo>
                  <a:lnTo>
                    <a:pt x="1161" y="2447"/>
                  </a:lnTo>
                  <a:lnTo>
                    <a:pt x="1099" y="2442"/>
                  </a:lnTo>
                  <a:lnTo>
                    <a:pt x="1038" y="2435"/>
                  </a:lnTo>
                  <a:lnTo>
                    <a:pt x="977" y="2424"/>
                  </a:lnTo>
                  <a:lnTo>
                    <a:pt x="918" y="2410"/>
                  </a:lnTo>
                  <a:lnTo>
                    <a:pt x="860" y="2394"/>
                  </a:lnTo>
                  <a:lnTo>
                    <a:pt x="803" y="2375"/>
                  </a:lnTo>
                  <a:lnTo>
                    <a:pt x="747" y="2352"/>
                  </a:lnTo>
                  <a:lnTo>
                    <a:pt x="694" y="2328"/>
                  </a:lnTo>
                  <a:lnTo>
                    <a:pt x="640" y="2301"/>
                  </a:lnTo>
                  <a:lnTo>
                    <a:pt x="589" y="2272"/>
                  </a:lnTo>
                  <a:lnTo>
                    <a:pt x="539" y="2239"/>
                  </a:lnTo>
                  <a:lnTo>
                    <a:pt x="492" y="2205"/>
                  </a:lnTo>
                  <a:lnTo>
                    <a:pt x="446" y="2169"/>
                  </a:lnTo>
                  <a:lnTo>
                    <a:pt x="401" y="2130"/>
                  </a:lnTo>
                  <a:lnTo>
                    <a:pt x="359" y="2090"/>
                  </a:lnTo>
                  <a:lnTo>
                    <a:pt x="318" y="2048"/>
                  </a:lnTo>
                  <a:lnTo>
                    <a:pt x="279" y="2003"/>
                  </a:lnTo>
                  <a:lnTo>
                    <a:pt x="243" y="1957"/>
                  </a:lnTo>
                  <a:lnTo>
                    <a:pt x="209" y="1908"/>
                  </a:lnTo>
                  <a:lnTo>
                    <a:pt x="177" y="1859"/>
                  </a:lnTo>
                  <a:lnTo>
                    <a:pt x="147" y="1808"/>
                  </a:lnTo>
                  <a:lnTo>
                    <a:pt x="121" y="1755"/>
                  </a:lnTo>
                  <a:lnTo>
                    <a:pt x="96" y="1701"/>
                  </a:lnTo>
                  <a:lnTo>
                    <a:pt x="74" y="1645"/>
                  </a:lnTo>
                  <a:lnTo>
                    <a:pt x="55" y="1589"/>
                  </a:lnTo>
                  <a:lnTo>
                    <a:pt x="38" y="1530"/>
                  </a:lnTo>
                  <a:lnTo>
                    <a:pt x="25" y="1471"/>
                  </a:lnTo>
                  <a:lnTo>
                    <a:pt x="14" y="1411"/>
                  </a:lnTo>
                  <a:lnTo>
                    <a:pt x="6" y="1350"/>
                  </a:lnTo>
                  <a:lnTo>
                    <a:pt x="2" y="1287"/>
                  </a:lnTo>
                  <a:lnTo>
                    <a:pt x="0" y="1225"/>
                  </a:lnTo>
                  <a:lnTo>
                    <a:pt x="2" y="1161"/>
                  </a:lnTo>
                  <a:lnTo>
                    <a:pt x="6" y="1100"/>
                  </a:lnTo>
                  <a:lnTo>
                    <a:pt x="14" y="1038"/>
                  </a:lnTo>
                  <a:lnTo>
                    <a:pt x="25" y="977"/>
                  </a:lnTo>
                  <a:lnTo>
                    <a:pt x="38" y="919"/>
                  </a:lnTo>
                  <a:lnTo>
                    <a:pt x="55" y="860"/>
                  </a:lnTo>
                  <a:lnTo>
                    <a:pt x="74" y="804"/>
                  </a:lnTo>
                  <a:lnTo>
                    <a:pt x="96" y="747"/>
                  </a:lnTo>
                  <a:lnTo>
                    <a:pt x="121" y="694"/>
                  </a:lnTo>
                  <a:lnTo>
                    <a:pt x="147" y="641"/>
                  </a:lnTo>
                  <a:lnTo>
                    <a:pt x="177" y="590"/>
                  </a:lnTo>
                  <a:lnTo>
                    <a:pt x="209" y="540"/>
                  </a:lnTo>
                  <a:lnTo>
                    <a:pt x="243" y="492"/>
                  </a:lnTo>
                  <a:lnTo>
                    <a:pt x="279" y="446"/>
                  </a:lnTo>
                  <a:lnTo>
                    <a:pt x="318" y="401"/>
                  </a:lnTo>
                  <a:lnTo>
                    <a:pt x="359" y="359"/>
                  </a:lnTo>
                  <a:lnTo>
                    <a:pt x="401" y="318"/>
                  </a:lnTo>
                  <a:lnTo>
                    <a:pt x="446" y="279"/>
                  </a:lnTo>
                  <a:lnTo>
                    <a:pt x="492" y="243"/>
                  </a:lnTo>
                  <a:lnTo>
                    <a:pt x="539" y="209"/>
                  </a:lnTo>
                  <a:lnTo>
                    <a:pt x="589" y="178"/>
                  </a:lnTo>
                  <a:lnTo>
                    <a:pt x="640" y="148"/>
                  </a:lnTo>
                  <a:lnTo>
                    <a:pt x="694" y="121"/>
                  </a:lnTo>
                  <a:lnTo>
                    <a:pt x="747" y="96"/>
                  </a:lnTo>
                  <a:lnTo>
                    <a:pt x="803" y="75"/>
                  </a:lnTo>
                  <a:lnTo>
                    <a:pt x="860" y="55"/>
                  </a:lnTo>
                  <a:lnTo>
                    <a:pt x="918" y="38"/>
                  </a:lnTo>
                  <a:lnTo>
                    <a:pt x="977" y="25"/>
                  </a:lnTo>
                  <a:lnTo>
                    <a:pt x="1038" y="14"/>
                  </a:lnTo>
                  <a:lnTo>
                    <a:pt x="1099" y="6"/>
                  </a:lnTo>
                  <a:lnTo>
                    <a:pt x="1161" y="2"/>
                  </a:lnTo>
                  <a:lnTo>
                    <a:pt x="1224" y="0"/>
                  </a:lnTo>
                  <a:close/>
                  <a:moveTo>
                    <a:pt x="784" y="814"/>
                  </a:moveTo>
                  <a:lnTo>
                    <a:pt x="1664" y="814"/>
                  </a:lnTo>
                  <a:lnTo>
                    <a:pt x="1673" y="815"/>
                  </a:lnTo>
                  <a:lnTo>
                    <a:pt x="1682" y="817"/>
                  </a:lnTo>
                  <a:lnTo>
                    <a:pt x="1689" y="821"/>
                  </a:lnTo>
                  <a:lnTo>
                    <a:pt x="1696" y="827"/>
                  </a:lnTo>
                  <a:lnTo>
                    <a:pt x="1703" y="834"/>
                  </a:lnTo>
                  <a:lnTo>
                    <a:pt x="1707" y="841"/>
                  </a:lnTo>
                  <a:lnTo>
                    <a:pt x="1709" y="850"/>
                  </a:lnTo>
                  <a:lnTo>
                    <a:pt x="1710" y="859"/>
                  </a:lnTo>
                  <a:lnTo>
                    <a:pt x="1710" y="1451"/>
                  </a:lnTo>
                  <a:lnTo>
                    <a:pt x="1709" y="1460"/>
                  </a:lnTo>
                  <a:lnTo>
                    <a:pt x="1707" y="1468"/>
                  </a:lnTo>
                  <a:lnTo>
                    <a:pt x="1703" y="1476"/>
                  </a:lnTo>
                  <a:lnTo>
                    <a:pt x="1696" y="1482"/>
                  </a:lnTo>
                  <a:lnTo>
                    <a:pt x="1689" y="1488"/>
                  </a:lnTo>
                  <a:lnTo>
                    <a:pt x="1682" y="1492"/>
                  </a:lnTo>
                  <a:lnTo>
                    <a:pt x="1673" y="1495"/>
                  </a:lnTo>
                  <a:lnTo>
                    <a:pt x="1664" y="1496"/>
                  </a:lnTo>
                  <a:lnTo>
                    <a:pt x="1347" y="1496"/>
                  </a:lnTo>
                  <a:lnTo>
                    <a:pt x="1347" y="1584"/>
                  </a:lnTo>
                  <a:lnTo>
                    <a:pt x="1422" y="1584"/>
                  </a:lnTo>
                  <a:lnTo>
                    <a:pt x="1429" y="1585"/>
                  </a:lnTo>
                  <a:lnTo>
                    <a:pt x="1435" y="1586"/>
                  </a:lnTo>
                  <a:lnTo>
                    <a:pt x="1441" y="1589"/>
                  </a:lnTo>
                  <a:lnTo>
                    <a:pt x="1446" y="1592"/>
                  </a:lnTo>
                  <a:lnTo>
                    <a:pt x="1450" y="1596"/>
                  </a:lnTo>
                  <a:lnTo>
                    <a:pt x="1454" y="1600"/>
                  </a:lnTo>
                  <a:lnTo>
                    <a:pt x="1456" y="1605"/>
                  </a:lnTo>
                  <a:lnTo>
                    <a:pt x="1456" y="1610"/>
                  </a:lnTo>
                  <a:lnTo>
                    <a:pt x="1456" y="1635"/>
                  </a:lnTo>
                  <a:lnTo>
                    <a:pt x="991" y="1635"/>
                  </a:lnTo>
                  <a:lnTo>
                    <a:pt x="991" y="1610"/>
                  </a:lnTo>
                  <a:lnTo>
                    <a:pt x="992" y="1605"/>
                  </a:lnTo>
                  <a:lnTo>
                    <a:pt x="994" y="1600"/>
                  </a:lnTo>
                  <a:lnTo>
                    <a:pt x="997" y="1596"/>
                  </a:lnTo>
                  <a:lnTo>
                    <a:pt x="1001" y="1592"/>
                  </a:lnTo>
                  <a:lnTo>
                    <a:pt x="1008" y="1589"/>
                  </a:lnTo>
                  <a:lnTo>
                    <a:pt x="1013" y="1586"/>
                  </a:lnTo>
                  <a:lnTo>
                    <a:pt x="1020" y="1585"/>
                  </a:lnTo>
                  <a:lnTo>
                    <a:pt x="1027" y="1584"/>
                  </a:lnTo>
                  <a:lnTo>
                    <a:pt x="1101" y="1584"/>
                  </a:lnTo>
                  <a:lnTo>
                    <a:pt x="1101" y="1496"/>
                  </a:lnTo>
                  <a:lnTo>
                    <a:pt x="784" y="1496"/>
                  </a:lnTo>
                  <a:lnTo>
                    <a:pt x="774" y="1495"/>
                  </a:lnTo>
                  <a:lnTo>
                    <a:pt x="766" y="1492"/>
                  </a:lnTo>
                  <a:lnTo>
                    <a:pt x="758" y="1488"/>
                  </a:lnTo>
                  <a:lnTo>
                    <a:pt x="752" y="1482"/>
                  </a:lnTo>
                  <a:lnTo>
                    <a:pt x="746" y="1476"/>
                  </a:lnTo>
                  <a:lnTo>
                    <a:pt x="742" y="1468"/>
                  </a:lnTo>
                  <a:lnTo>
                    <a:pt x="739" y="1460"/>
                  </a:lnTo>
                  <a:lnTo>
                    <a:pt x="738" y="1451"/>
                  </a:lnTo>
                  <a:lnTo>
                    <a:pt x="738" y="859"/>
                  </a:lnTo>
                  <a:lnTo>
                    <a:pt x="739" y="850"/>
                  </a:lnTo>
                  <a:lnTo>
                    <a:pt x="742" y="841"/>
                  </a:lnTo>
                  <a:lnTo>
                    <a:pt x="746" y="834"/>
                  </a:lnTo>
                  <a:lnTo>
                    <a:pt x="752" y="827"/>
                  </a:lnTo>
                  <a:lnTo>
                    <a:pt x="758" y="821"/>
                  </a:lnTo>
                  <a:lnTo>
                    <a:pt x="766" y="817"/>
                  </a:lnTo>
                  <a:lnTo>
                    <a:pt x="774" y="815"/>
                  </a:lnTo>
                  <a:lnTo>
                    <a:pt x="784" y="814"/>
                  </a:lnTo>
                  <a:close/>
                  <a:moveTo>
                    <a:pt x="788" y="872"/>
                  </a:moveTo>
                  <a:lnTo>
                    <a:pt x="1660" y="872"/>
                  </a:lnTo>
                  <a:lnTo>
                    <a:pt x="1660" y="1437"/>
                  </a:lnTo>
                  <a:lnTo>
                    <a:pt x="788" y="1437"/>
                  </a:lnTo>
                  <a:lnTo>
                    <a:pt x="788" y="872"/>
                  </a:lnTo>
                  <a:close/>
                  <a:moveTo>
                    <a:pt x="1224" y="387"/>
                  </a:moveTo>
                  <a:lnTo>
                    <a:pt x="1267" y="388"/>
                  </a:lnTo>
                  <a:lnTo>
                    <a:pt x="1310" y="391"/>
                  </a:lnTo>
                  <a:lnTo>
                    <a:pt x="1351" y="396"/>
                  </a:lnTo>
                  <a:lnTo>
                    <a:pt x="1393" y="403"/>
                  </a:lnTo>
                  <a:lnTo>
                    <a:pt x="1433" y="414"/>
                  </a:lnTo>
                  <a:lnTo>
                    <a:pt x="1474" y="425"/>
                  </a:lnTo>
                  <a:lnTo>
                    <a:pt x="1512" y="438"/>
                  </a:lnTo>
                  <a:lnTo>
                    <a:pt x="1550" y="453"/>
                  </a:lnTo>
                  <a:lnTo>
                    <a:pt x="1588" y="469"/>
                  </a:lnTo>
                  <a:lnTo>
                    <a:pt x="1624" y="488"/>
                  </a:lnTo>
                  <a:lnTo>
                    <a:pt x="1658" y="508"/>
                  </a:lnTo>
                  <a:lnTo>
                    <a:pt x="1692" y="530"/>
                  </a:lnTo>
                  <a:lnTo>
                    <a:pt x="1726" y="554"/>
                  </a:lnTo>
                  <a:lnTo>
                    <a:pt x="1757" y="578"/>
                  </a:lnTo>
                  <a:lnTo>
                    <a:pt x="1787" y="604"/>
                  </a:lnTo>
                  <a:lnTo>
                    <a:pt x="1817" y="632"/>
                  </a:lnTo>
                  <a:lnTo>
                    <a:pt x="1844" y="662"/>
                  </a:lnTo>
                  <a:lnTo>
                    <a:pt x="1870" y="692"/>
                  </a:lnTo>
                  <a:lnTo>
                    <a:pt x="1895" y="723"/>
                  </a:lnTo>
                  <a:lnTo>
                    <a:pt x="1918" y="757"/>
                  </a:lnTo>
                  <a:lnTo>
                    <a:pt x="1941" y="790"/>
                  </a:lnTo>
                  <a:lnTo>
                    <a:pt x="1961" y="825"/>
                  </a:lnTo>
                  <a:lnTo>
                    <a:pt x="1979" y="861"/>
                  </a:lnTo>
                  <a:lnTo>
                    <a:pt x="1996" y="899"/>
                  </a:lnTo>
                  <a:lnTo>
                    <a:pt x="2011" y="936"/>
                  </a:lnTo>
                  <a:lnTo>
                    <a:pt x="2024" y="975"/>
                  </a:lnTo>
                  <a:lnTo>
                    <a:pt x="2035" y="1015"/>
                  </a:lnTo>
                  <a:lnTo>
                    <a:pt x="2044" y="1056"/>
                  </a:lnTo>
                  <a:lnTo>
                    <a:pt x="2053" y="1096"/>
                  </a:lnTo>
                  <a:lnTo>
                    <a:pt x="2058" y="1139"/>
                  </a:lnTo>
                  <a:lnTo>
                    <a:pt x="2061" y="1181"/>
                  </a:lnTo>
                  <a:lnTo>
                    <a:pt x="2062" y="1225"/>
                  </a:lnTo>
                  <a:lnTo>
                    <a:pt x="2061" y="1268"/>
                  </a:lnTo>
                  <a:lnTo>
                    <a:pt x="2058" y="1310"/>
                  </a:lnTo>
                  <a:lnTo>
                    <a:pt x="2053" y="1352"/>
                  </a:lnTo>
                  <a:lnTo>
                    <a:pt x="2044" y="1393"/>
                  </a:lnTo>
                  <a:lnTo>
                    <a:pt x="2035" y="1433"/>
                  </a:lnTo>
                  <a:lnTo>
                    <a:pt x="2024" y="1474"/>
                  </a:lnTo>
                  <a:lnTo>
                    <a:pt x="2011" y="1512"/>
                  </a:lnTo>
                  <a:lnTo>
                    <a:pt x="1996" y="1550"/>
                  </a:lnTo>
                  <a:lnTo>
                    <a:pt x="1979" y="1588"/>
                  </a:lnTo>
                  <a:lnTo>
                    <a:pt x="1961" y="1623"/>
                  </a:lnTo>
                  <a:lnTo>
                    <a:pt x="1941" y="1658"/>
                  </a:lnTo>
                  <a:lnTo>
                    <a:pt x="1918" y="1693"/>
                  </a:lnTo>
                  <a:lnTo>
                    <a:pt x="1895" y="1725"/>
                  </a:lnTo>
                  <a:lnTo>
                    <a:pt x="1870" y="1757"/>
                  </a:lnTo>
                  <a:lnTo>
                    <a:pt x="1844" y="1787"/>
                  </a:lnTo>
                  <a:lnTo>
                    <a:pt x="1817" y="1817"/>
                  </a:lnTo>
                  <a:lnTo>
                    <a:pt x="1787" y="1844"/>
                  </a:lnTo>
                  <a:lnTo>
                    <a:pt x="1757" y="1870"/>
                  </a:lnTo>
                  <a:lnTo>
                    <a:pt x="1726" y="1895"/>
                  </a:lnTo>
                  <a:lnTo>
                    <a:pt x="1692" y="1919"/>
                  </a:lnTo>
                  <a:lnTo>
                    <a:pt x="1658" y="1941"/>
                  </a:lnTo>
                  <a:lnTo>
                    <a:pt x="1624" y="1961"/>
                  </a:lnTo>
                  <a:lnTo>
                    <a:pt x="1588" y="1979"/>
                  </a:lnTo>
                  <a:lnTo>
                    <a:pt x="1550" y="1996"/>
                  </a:lnTo>
                  <a:lnTo>
                    <a:pt x="1512" y="2011"/>
                  </a:lnTo>
                  <a:lnTo>
                    <a:pt x="1474" y="2024"/>
                  </a:lnTo>
                  <a:lnTo>
                    <a:pt x="1433" y="2036"/>
                  </a:lnTo>
                  <a:lnTo>
                    <a:pt x="1393" y="2045"/>
                  </a:lnTo>
                  <a:lnTo>
                    <a:pt x="1351" y="2053"/>
                  </a:lnTo>
                  <a:lnTo>
                    <a:pt x="1310" y="2058"/>
                  </a:lnTo>
                  <a:lnTo>
                    <a:pt x="1267" y="2061"/>
                  </a:lnTo>
                  <a:lnTo>
                    <a:pt x="1224" y="2062"/>
                  </a:lnTo>
                  <a:lnTo>
                    <a:pt x="1181" y="2061"/>
                  </a:lnTo>
                  <a:lnTo>
                    <a:pt x="1139" y="2058"/>
                  </a:lnTo>
                  <a:lnTo>
                    <a:pt x="1096" y="2053"/>
                  </a:lnTo>
                  <a:lnTo>
                    <a:pt x="1055" y="2045"/>
                  </a:lnTo>
                  <a:lnTo>
                    <a:pt x="1015" y="2036"/>
                  </a:lnTo>
                  <a:lnTo>
                    <a:pt x="975" y="2024"/>
                  </a:lnTo>
                  <a:lnTo>
                    <a:pt x="936" y="2011"/>
                  </a:lnTo>
                  <a:lnTo>
                    <a:pt x="899" y="1996"/>
                  </a:lnTo>
                  <a:lnTo>
                    <a:pt x="861" y="1979"/>
                  </a:lnTo>
                  <a:lnTo>
                    <a:pt x="825" y="1961"/>
                  </a:lnTo>
                  <a:lnTo>
                    <a:pt x="790" y="1941"/>
                  </a:lnTo>
                  <a:lnTo>
                    <a:pt x="756" y="1919"/>
                  </a:lnTo>
                  <a:lnTo>
                    <a:pt x="723" y="1895"/>
                  </a:lnTo>
                  <a:lnTo>
                    <a:pt x="692" y="1870"/>
                  </a:lnTo>
                  <a:lnTo>
                    <a:pt x="662" y="1844"/>
                  </a:lnTo>
                  <a:lnTo>
                    <a:pt x="632" y="1817"/>
                  </a:lnTo>
                  <a:lnTo>
                    <a:pt x="604" y="1787"/>
                  </a:lnTo>
                  <a:lnTo>
                    <a:pt x="578" y="1757"/>
                  </a:lnTo>
                  <a:lnTo>
                    <a:pt x="553" y="1725"/>
                  </a:lnTo>
                  <a:lnTo>
                    <a:pt x="529" y="1693"/>
                  </a:lnTo>
                  <a:lnTo>
                    <a:pt x="508" y="1658"/>
                  </a:lnTo>
                  <a:lnTo>
                    <a:pt x="488" y="1623"/>
                  </a:lnTo>
                  <a:lnTo>
                    <a:pt x="469" y="1588"/>
                  </a:lnTo>
                  <a:lnTo>
                    <a:pt x="453" y="1550"/>
                  </a:lnTo>
                  <a:lnTo>
                    <a:pt x="438" y="1512"/>
                  </a:lnTo>
                  <a:lnTo>
                    <a:pt x="424" y="1474"/>
                  </a:lnTo>
                  <a:lnTo>
                    <a:pt x="413" y="1433"/>
                  </a:lnTo>
                  <a:lnTo>
                    <a:pt x="403" y="1393"/>
                  </a:lnTo>
                  <a:lnTo>
                    <a:pt x="396" y="1352"/>
                  </a:lnTo>
                  <a:lnTo>
                    <a:pt x="391" y="1310"/>
                  </a:lnTo>
                  <a:lnTo>
                    <a:pt x="388" y="1268"/>
                  </a:lnTo>
                  <a:lnTo>
                    <a:pt x="386" y="1225"/>
                  </a:lnTo>
                  <a:lnTo>
                    <a:pt x="388" y="1181"/>
                  </a:lnTo>
                  <a:lnTo>
                    <a:pt x="391" y="1139"/>
                  </a:lnTo>
                  <a:lnTo>
                    <a:pt x="396" y="1096"/>
                  </a:lnTo>
                  <a:lnTo>
                    <a:pt x="403" y="1056"/>
                  </a:lnTo>
                  <a:lnTo>
                    <a:pt x="413" y="1015"/>
                  </a:lnTo>
                  <a:lnTo>
                    <a:pt x="424" y="975"/>
                  </a:lnTo>
                  <a:lnTo>
                    <a:pt x="438" y="936"/>
                  </a:lnTo>
                  <a:lnTo>
                    <a:pt x="453" y="899"/>
                  </a:lnTo>
                  <a:lnTo>
                    <a:pt x="469" y="861"/>
                  </a:lnTo>
                  <a:lnTo>
                    <a:pt x="488" y="825"/>
                  </a:lnTo>
                  <a:lnTo>
                    <a:pt x="508" y="790"/>
                  </a:lnTo>
                  <a:lnTo>
                    <a:pt x="529" y="757"/>
                  </a:lnTo>
                  <a:lnTo>
                    <a:pt x="553" y="723"/>
                  </a:lnTo>
                  <a:lnTo>
                    <a:pt x="578" y="692"/>
                  </a:lnTo>
                  <a:lnTo>
                    <a:pt x="604" y="662"/>
                  </a:lnTo>
                  <a:lnTo>
                    <a:pt x="632" y="632"/>
                  </a:lnTo>
                  <a:lnTo>
                    <a:pt x="662" y="604"/>
                  </a:lnTo>
                  <a:lnTo>
                    <a:pt x="692" y="578"/>
                  </a:lnTo>
                  <a:lnTo>
                    <a:pt x="723" y="554"/>
                  </a:lnTo>
                  <a:lnTo>
                    <a:pt x="756" y="530"/>
                  </a:lnTo>
                  <a:lnTo>
                    <a:pt x="790" y="508"/>
                  </a:lnTo>
                  <a:lnTo>
                    <a:pt x="825" y="488"/>
                  </a:lnTo>
                  <a:lnTo>
                    <a:pt x="861" y="469"/>
                  </a:lnTo>
                  <a:lnTo>
                    <a:pt x="899" y="453"/>
                  </a:lnTo>
                  <a:lnTo>
                    <a:pt x="936" y="438"/>
                  </a:lnTo>
                  <a:lnTo>
                    <a:pt x="975" y="425"/>
                  </a:lnTo>
                  <a:lnTo>
                    <a:pt x="1015" y="414"/>
                  </a:lnTo>
                  <a:lnTo>
                    <a:pt x="1055" y="403"/>
                  </a:lnTo>
                  <a:lnTo>
                    <a:pt x="1096" y="396"/>
                  </a:lnTo>
                  <a:lnTo>
                    <a:pt x="1139" y="391"/>
                  </a:lnTo>
                  <a:lnTo>
                    <a:pt x="1181" y="388"/>
                  </a:lnTo>
                  <a:lnTo>
                    <a:pt x="1224" y="38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6716698" y="6368480"/>
              <a:ext cx="388300" cy="388300"/>
            </a:xfrm>
            <a:custGeom>
              <a:rect b="b" l="l" r="r" t="t"/>
              <a:pathLst>
                <a:path extrusionOk="0" h="2449" w="2449">
                  <a:moveTo>
                    <a:pt x="1224" y="0"/>
                  </a:moveTo>
                  <a:lnTo>
                    <a:pt x="1288" y="2"/>
                  </a:lnTo>
                  <a:lnTo>
                    <a:pt x="1349" y="7"/>
                  </a:lnTo>
                  <a:lnTo>
                    <a:pt x="1411" y="14"/>
                  </a:lnTo>
                  <a:lnTo>
                    <a:pt x="1471" y="25"/>
                  </a:lnTo>
                  <a:lnTo>
                    <a:pt x="1530" y="39"/>
                  </a:lnTo>
                  <a:lnTo>
                    <a:pt x="1588" y="55"/>
                  </a:lnTo>
                  <a:lnTo>
                    <a:pt x="1645" y="74"/>
                  </a:lnTo>
                  <a:lnTo>
                    <a:pt x="1701" y="97"/>
                  </a:lnTo>
                  <a:lnTo>
                    <a:pt x="1755" y="121"/>
                  </a:lnTo>
                  <a:lnTo>
                    <a:pt x="1808" y="148"/>
                  </a:lnTo>
                  <a:lnTo>
                    <a:pt x="1860" y="177"/>
                  </a:lnTo>
                  <a:lnTo>
                    <a:pt x="1909" y="210"/>
                  </a:lnTo>
                  <a:lnTo>
                    <a:pt x="1957" y="244"/>
                  </a:lnTo>
                  <a:lnTo>
                    <a:pt x="2003" y="280"/>
                  </a:lnTo>
                  <a:lnTo>
                    <a:pt x="2047" y="319"/>
                  </a:lnTo>
                  <a:lnTo>
                    <a:pt x="2090" y="359"/>
                  </a:lnTo>
                  <a:lnTo>
                    <a:pt x="2131" y="401"/>
                  </a:lnTo>
                  <a:lnTo>
                    <a:pt x="2169" y="446"/>
                  </a:lnTo>
                  <a:lnTo>
                    <a:pt x="2206" y="492"/>
                  </a:lnTo>
                  <a:lnTo>
                    <a:pt x="2240" y="541"/>
                  </a:lnTo>
                  <a:lnTo>
                    <a:pt x="2271" y="590"/>
                  </a:lnTo>
                  <a:lnTo>
                    <a:pt x="2300" y="641"/>
                  </a:lnTo>
                  <a:lnTo>
                    <a:pt x="2328" y="694"/>
                  </a:lnTo>
                  <a:lnTo>
                    <a:pt x="2353" y="748"/>
                  </a:lnTo>
                  <a:lnTo>
                    <a:pt x="2374" y="804"/>
                  </a:lnTo>
                  <a:lnTo>
                    <a:pt x="2393" y="860"/>
                  </a:lnTo>
                  <a:lnTo>
                    <a:pt x="2410" y="919"/>
                  </a:lnTo>
                  <a:lnTo>
                    <a:pt x="2424" y="978"/>
                  </a:lnTo>
                  <a:lnTo>
                    <a:pt x="2435" y="1038"/>
                  </a:lnTo>
                  <a:lnTo>
                    <a:pt x="2443" y="1099"/>
                  </a:lnTo>
                  <a:lnTo>
                    <a:pt x="2447" y="1162"/>
                  </a:lnTo>
                  <a:lnTo>
                    <a:pt x="2449" y="1224"/>
                  </a:lnTo>
                  <a:lnTo>
                    <a:pt x="2447" y="1288"/>
                  </a:lnTo>
                  <a:lnTo>
                    <a:pt x="2443" y="1349"/>
                  </a:lnTo>
                  <a:lnTo>
                    <a:pt x="2435" y="1411"/>
                  </a:lnTo>
                  <a:lnTo>
                    <a:pt x="2424" y="1472"/>
                  </a:lnTo>
                  <a:lnTo>
                    <a:pt x="2410" y="1530"/>
                  </a:lnTo>
                  <a:lnTo>
                    <a:pt x="2393" y="1589"/>
                  </a:lnTo>
                  <a:lnTo>
                    <a:pt x="2374" y="1645"/>
                  </a:lnTo>
                  <a:lnTo>
                    <a:pt x="2353" y="1701"/>
                  </a:lnTo>
                  <a:lnTo>
                    <a:pt x="2328" y="1755"/>
                  </a:lnTo>
                  <a:lnTo>
                    <a:pt x="2300" y="1807"/>
                  </a:lnTo>
                  <a:lnTo>
                    <a:pt x="2271" y="1859"/>
                  </a:lnTo>
                  <a:lnTo>
                    <a:pt x="2240" y="1909"/>
                  </a:lnTo>
                  <a:lnTo>
                    <a:pt x="2206" y="1957"/>
                  </a:lnTo>
                  <a:lnTo>
                    <a:pt x="2169" y="2003"/>
                  </a:lnTo>
                  <a:lnTo>
                    <a:pt x="2131" y="2048"/>
                  </a:lnTo>
                  <a:lnTo>
                    <a:pt x="2090" y="2090"/>
                  </a:lnTo>
                  <a:lnTo>
                    <a:pt x="2047" y="2130"/>
                  </a:lnTo>
                  <a:lnTo>
                    <a:pt x="2003" y="2170"/>
                  </a:lnTo>
                  <a:lnTo>
                    <a:pt x="1957" y="2206"/>
                  </a:lnTo>
                  <a:lnTo>
                    <a:pt x="1909" y="2240"/>
                  </a:lnTo>
                  <a:lnTo>
                    <a:pt x="1860" y="2271"/>
                  </a:lnTo>
                  <a:lnTo>
                    <a:pt x="1808" y="2301"/>
                  </a:lnTo>
                  <a:lnTo>
                    <a:pt x="1755" y="2328"/>
                  </a:lnTo>
                  <a:lnTo>
                    <a:pt x="1701" y="2353"/>
                  </a:lnTo>
                  <a:lnTo>
                    <a:pt x="1645" y="2374"/>
                  </a:lnTo>
                  <a:lnTo>
                    <a:pt x="1588" y="2394"/>
                  </a:lnTo>
                  <a:lnTo>
                    <a:pt x="1530" y="2411"/>
                  </a:lnTo>
                  <a:lnTo>
                    <a:pt x="1471" y="2424"/>
                  </a:lnTo>
                  <a:lnTo>
                    <a:pt x="1411" y="2435"/>
                  </a:lnTo>
                  <a:lnTo>
                    <a:pt x="1349" y="2443"/>
                  </a:lnTo>
                  <a:lnTo>
                    <a:pt x="1288" y="2447"/>
                  </a:lnTo>
                  <a:lnTo>
                    <a:pt x="1224" y="2449"/>
                  </a:lnTo>
                  <a:lnTo>
                    <a:pt x="1162" y="2447"/>
                  </a:lnTo>
                  <a:lnTo>
                    <a:pt x="1099" y="2443"/>
                  </a:lnTo>
                  <a:lnTo>
                    <a:pt x="1038" y="2435"/>
                  </a:lnTo>
                  <a:lnTo>
                    <a:pt x="978" y="2424"/>
                  </a:lnTo>
                  <a:lnTo>
                    <a:pt x="919" y="2411"/>
                  </a:lnTo>
                  <a:lnTo>
                    <a:pt x="860" y="2394"/>
                  </a:lnTo>
                  <a:lnTo>
                    <a:pt x="804" y="2374"/>
                  </a:lnTo>
                  <a:lnTo>
                    <a:pt x="748" y="2353"/>
                  </a:lnTo>
                  <a:lnTo>
                    <a:pt x="694" y="2328"/>
                  </a:lnTo>
                  <a:lnTo>
                    <a:pt x="641" y="2301"/>
                  </a:lnTo>
                  <a:lnTo>
                    <a:pt x="590" y="2271"/>
                  </a:lnTo>
                  <a:lnTo>
                    <a:pt x="540" y="2240"/>
                  </a:lnTo>
                  <a:lnTo>
                    <a:pt x="492" y="2206"/>
                  </a:lnTo>
                  <a:lnTo>
                    <a:pt x="445" y="2170"/>
                  </a:lnTo>
                  <a:lnTo>
                    <a:pt x="401" y="2130"/>
                  </a:lnTo>
                  <a:lnTo>
                    <a:pt x="359" y="2090"/>
                  </a:lnTo>
                  <a:lnTo>
                    <a:pt x="318" y="2048"/>
                  </a:lnTo>
                  <a:lnTo>
                    <a:pt x="280" y="2003"/>
                  </a:lnTo>
                  <a:lnTo>
                    <a:pt x="243" y="1957"/>
                  </a:lnTo>
                  <a:lnTo>
                    <a:pt x="209" y="1909"/>
                  </a:lnTo>
                  <a:lnTo>
                    <a:pt x="177" y="1859"/>
                  </a:lnTo>
                  <a:lnTo>
                    <a:pt x="148" y="1807"/>
                  </a:lnTo>
                  <a:lnTo>
                    <a:pt x="121" y="1755"/>
                  </a:lnTo>
                  <a:lnTo>
                    <a:pt x="96" y="1701"/>
                  </a:lnTo>
                  <a:lnTo>
                    <a:pt x="74" y="1645"/>
                  </a:lnTo>
                  <a:lnTo>
                    <a:pt x="55" y="1589"/>
                  </a:lnTo>
                  <a:lnTo>
                    <a:pt x="39" y="1530"/>
                  </a:lnTo>
                  <a:lnTo>
                    <a:pt x="25" y="1472"/>
                  </a:lnTo>
                  <a:lnTo>
                    <a:pt x="14" y="1411"/>
                  </a:lnTo>
                  <a:lnTo>
                    <a:pt x="7" y="1349"/>
                  </a:lnTo>
                  <a:lnTo>
                    <a:pt x="2" y="1288"/>
                  </a:lnTo>
                  <a:lnTo>
                    <a:pt x="0" y="1224"/>
                  </a:lnTo>
                  <a:lnTo>
                    <a:pt x="2" y="1162"/>
                  </a:lnTo>
                  <a:lnTo>
                    <a:pt x="7" y="1099"/>
                  </a:lnTo>
                  <a:lnTo>
                    <a:pt x="14" y="1038"/>
                  </a:lnTo>
                  <a:lnTo>
                    <a:pt x="25" y="978"/>
                  </a:lnTo>
                  <a:lnTo>
                    <a:pt x="39" y="919"/>
                  </a:lnTo>
                  <a:lnTo>
                    <a:pt x="55" y="860"/>
                  </a:lnTo>
                  <a:lnTo>
                    <a:pt x="74" y="804"/>
                  </a:lnTo>
                  <a:lnTo>
                    <a:pt x="96" y="748"/>
                  </a:lnTo>
                  <a:lnTo>
                    <a:pt x="121" y="694"/>
                  </a:lnTo>
                  <a:lnTo>
                    <a:pt x="148" y="641"/>
                  </a:lnTo>
                  <a:lnTo>
                    <a:pt x="177" y="590"/>
                  </a:lnTo>
                  <a:lnTo>
                    <a:pt x="209" y="541"/>
                  </a:lnTo>
                  <a:lnTo>
                    <a:pt x="243" y="492"/>
                  </a:lnTo>
                  <a:lnTo>
                    <a:pt x="280" y="446"/>
                  </a:lnTo>
                  <a:lnTo>
                    <a:pt x="318" y="401"/>
                  </a:lnTo>
                  <a:lnTo>
                    <a:pt x="359" y="359"/>
                  </a:lnTo>
                  <a:lnTo>
                    <a:pt x="401" y="319"/>
                  </a:lnTo>
                  <a:lnTo>
                    <a:pt x="445" y="280"/>
                  </a:lnTo>
                  <a:lnTo>
                    <a:pt x="492" y="244"/>
                  </a:lnTo>
                  <a:lnTo>
                    <a:pt x="540" y="210"/>
                  </a:lnTo>
                  <a:lnTo>
                    <a:pt x="590" y="177"/>
                  </a:lnTo>
                  <a:lnTo>
                    <a:pt x="641" y="148"/>
                  </a:lnTo>
                  <a:lnTo>
                    <a:pt x="694" y="121"/>
                  </a:lnTo>
                  <a:lnTo>
                    <a:pt x="748" y="97"/>
                  </a:lnTo>
                  <a:lnTo>
                    <a:pt x="804" y="74"/>
                  </a:lnTo>
                  <a:lnTo>
                    <a:pt x="860" y="55"/>
                  </a:lnTo>
                  <a:lnTo>
                    <a:pt x="919" y="39"/>
                  </a:lnTo>
                  <a:lnTo>
                    <a:pt x="978" y="25"/>
                  </a:lnTo>
                  <a:lnTo>
                    <a:pt x="1038" y="14"/>
                  </a:lnTo>
                  <a:lnTo>
                    <a:pt x="1099" y="7"/>
                  </a:lnTo>
                  <a:lnTo>
                    <a:pt x="1162" y="2"/>
                  </a:lnTo>
                  <a:lnTo>
                    <a:pt x="1224" y="0"/>
                  </a:lnTo>
                  <a:close/>
                  <a:moveTo>
                    <a:pt x="961" y="756"/>
                  </a:moveTo>
                  <a:lnTo>
                    <a:pt x="1487" y="756"/>
                  </a:lnTo>
                  <a:lnTo>
                    <a:pt x="1494" y="757"/>
                  </a:lnTo>
                  <a:lnTo>
                    <a:pt x="1501" y="759"/>
                  </a:lnTo>
                  <a:lnTo>
                    <a:pt x="1507" y="762"/>
                  </a:lnTo>
                  <a:lnTo>
                    <a:pt x="1512" y="766"/>
                  </a:lnTo>
                  <a:lnTo>
                    <a:pt x="1516" y="772"/>
                  </a:lnTo>
                  <a:lnTo>
                    <a:pt x="1519" y="778"/>
                  </a:lnTo>
                  <a:lnTo>
                    <a:pt x="1521" y="784"/>
                  </a:lnTo>
                  <a:lnTo>
                    <a:pt x="1522" y="791"/>
                  </a:lnTo>
                  <a:lnTo>
                    <a:pt x="1521" y="797"/>
                  </a:lnTo>
                  <a:lnTo>
                    <a:pt x="1519" y="804"/>
                  </a:lnTo>
                  <a:lnTo>
                    <a:pt x="1516" y="809"/>
                  </a:lnTo>
                  <a:lnTo>
                    <a:pt x="1512" y="814"/>
                  </a:lnTo>
                  <a:lnTo>
                    <a:pt x="1507" y="818"/>
                  </a:lnTo>
                  <a:lnTo>
                    <a:pt x="1501" y="822"/>
                  </a:lnTo>
                  <a:lnTo>
                    <a:pt x="1494" y="823"/>
                  </a:lnTo>
                  <a:lnTo>
                    <a:pt x="1487" y="824"/>
                  </a:lnTo>
                  <a:lnTo>
                    <a:pt x="961" y="824"/>
                  </a:lnTo>
                  <a:lnTo>
                    <a:pt x="954" y="823"/>
                  </a:lnTo>
                  <a:lnTo>
                    <a:pt x="948" y="822"/>
                  </a:lnTo>
                  <a:lnTo>
                    <a:pt x="942" y="818"/>
                  </a:lnTo>
                  <a:lnTo>
                    <a:pt x="938" y="814"/>
                  </a:lnTo>
                  <a:lnTo>
                    <a:pt x="933" y="809"/>
                  </a:lnTo>
                  <a:lnTo>
                    <a:pt x="930" y="804"/>
                  </a:lnTo>
                  <a:lnTo>
                    <a:pt x="928" y="797"/>
                  </a:lnTo>
                  <a:lnTo>
                    <a:pt x="928" y="791"/>
                  </a:lnTo>
                  <a:lnTo>
                    <a:pt x="928" y="784"/>
                  </a:lnTo>
                  <a:lnTo>
                    <a:pt x="930" y="778"/>
                  </a:lnTo>
                  <a:lnTo>
                    <a:pt x="933" y="772"/>
                  </a:lnTo>
                  <a:lnTo>
                    <a:pt x="938" y="766"/>
                  </a:lnTo>
                  <a:lnTo>
                    <a:pt x="942" y="762"/>
                  </a:lnTo>
                  <a:lnTo>
                    <a:pt x="948" y="759"/>
                  </a:lnTo>
                  <a:lnTo>
                    <a:pt x="954" y="757"/>
                  </a:lnTo>
                  <a:lnTo>
                    <a:pt x="961" y="756"/>
                  </a:lnTo>
                  <a:close/>
                  <a:moveTo>
                    <a:pt x="961" y="1625"/>
                  </a:moveTo>
                  <a:lnTo>
                    <a:pt x="1487" y="1625"/>
                  </a:lnTo>
                  <a:lnTo>
                    <a:pt x="1494" y="1626"/>
                  </a:lnTo>
                  <a:lnTo>
                    <a:pt x="1501" y="1628"/>
                  </a:lnTo>
                  <a:lnTo>
                    <a:pt x="1507" y="1631"/>
                  </a:lnTo>
                  <a:lnTo>
                    <a:pt x="1512" y="1635"/>
                  </a:lnTo>
                  <a:lnTo>
                    <a:pt x="1516" y="1640"/>
                  </a:lnTo>
                  <a:lnTo>
                    <a:pt x="1519" y="1646"/>
                  </a:lnTo>
                  <a:lnTo>
                    <a:pt x="1521" y="1652"/>
                  </a:lnTo>
                  <a:lnTo>
                    <a:pt x="1522" y="1659"/>
                  </a:lnTo>
                  <a:lnTo>
                    <a:pt x="1521" y="1665"/>
                  </a:lnTo>
                  <a:lnTo>
                    <a:pt x="1519" y="1672"/>
                  </a:lnTo>
                  <a:lnTo>
                    <a:pt x="1516" y="1677"/>
                  </a:lnTo>
                  <a:lnTo>
                    <a:pt x="1512" y="1682"/>
                  </a:lnTo>
                  <a:lnTo>
                    <a:pt x="1507" y="1686"/>
                  </a:lnTo>
                  <a:lnTo>
                    <a:pt x="1501" y="1689"/>
                  </a:lnTo>
                  <a:lnTo>
                    <a:pt x="1494" y="1691"/>
                  </a:lnTo>
                  <a:lnTo>
                    <a:pt x="1487" y="1692"/>
                  </a:lnTo>
                  <a:lnTo>
                    <a:pt x="961" y="1692"/>
                  </a:lnTo>
                  <a:lnTo>
                    <a:pt x="954" y="1691"/>
                  </a:lnTo>
                  <a:lnTo>
                    <a:pt x="948" y="1689"/>
                  </a:lnTo>
                  <a:lnTo>
                    <a:pt x="942" y="1686"/>
                  </a:lnTo>
                  <a:lnTo>
                    <a:pt x="938" y="1682"/>
                  </a:lnTo>
                  <a:lnTo>
                    <a:pt x="933" y="1677"/>
                  </a:lnTo>
                  <a:lnTo>
                    <a:pt x="930" y="1672"/>
                  </a:lnTo>
                  <a:lnTo>
                    <a:pt x="928" y="1665"/>
                  </a:lnTo>
                  <a:lnTo>
                    <a:pt x="928" y="1659"/>
                  </a:lnTo>
                  <a:lnTo>
                    <a:pt x="928" y="1652"/>
                  </a:lnTo>
                  <a:lnTo>
                    <a:pt x="930" y="1646"/>
                  </a:lnTo>
                  <a:lnTo>
                    <a:pt x="933" y="1640"/>
                  </a:lnTo>
                  <a:lnTo>
                    <a:pt x="938" y="1635"/>
                  </a:lnTo>
                  <a:lnTo>
                    <a:pt x="942" y="1631"/>
                  </a:lnTo>
                  <a:lnTo>
                    <a:pt x="948" y="1628"/>
                  </a:lnTo>
                  <a:lnTo>
                    <a:pt x="954" y="1626"/>
                  </a:lnTo>
                  <a:lnTo>
                    <a:pt x="961" y="1625"/>
                  </a:lnTo>
                  <a:close/>
                  <a:moveTo>
                    <a:pt x="1452" y="846"/>
                  </a:moveTo>
                  <a:lnTo>
                    <a:pt x="1450" y="869"/>
                  </a:lnTo>
                  <a:lnTo>
                    <a:pt x="1447" y="893"/>
                  </a:lnTo>
                  <a:lnTo>
                    <a:pt x="1443" y="915"/>
                  </a:lnTo>
                  <a:lnTo>
                    <a:pt x="1439" y="936"/>
                  </a:lnTo>
                  <a:lnTo>
                    <a:pt x="1435" y="957"/>
                  </a:lnTo>
                  <a:lnTo>
                    <a:pt x="1429" y="978"/>
                  </a:lnTo>
                  <a:lnTo>
                    <a:pt x="1423" y="998"/>
                  </a:lnTo>
                  <a:lnTo>
                    <a:pt x="1417" y="1018"/>
                  </a:lnTo>
                  <a:lnTo>
                    <a:pt x="1410" y="1036"/>
                  </a:lnTo>
                  <a:lnTo>
                    <a:pt x="1402" y="1054"/>
                  </a:lnTo>
                  <a:lnTo>
                    <a:pt x="1394" y="1071"/>
                  </a:lnTo>
                  <a:lnTo>
                    <a:pt x="1385" y="1087"/>
                  </a:lnTo>
                  <a:lnTo>
                    <a:pt x="1375" y="1102"/>
                  </a:lnTo>
                  <a:lnTo>
                    <a:pt x="1365" y="1116"/>
                  </a:lnTo>
                  <a:lnTo>
                    <a:pt x="1355" y="1130"/>
                  </a:lnTo>
                  <a:lnTo>
                    <a:pt x="1345" y="1143"/>
                  </a:lnTo>
                  <a:lnTo>
                    <a:pt x="1338" y="1151"/>
                  </a:lnTo>
                  <a:lnTo>
                    <a:pt x="1331" y="1158"/>
                  </a:lnTo>
                  <a:lnTo>
                    <a:pt x="1324" y="1166"/>
                  </a:lnTo>
                  <a:lnTo>
                    <a:pt x="1318" y="1174"/>
                  </a:lnTo>
                  <a:lnTo>
                    <a:pt x="1312" y="1185"/>
                  </a:lnTo>
                  <a:lnTo>
                    <a:pt x="1307" y="1198"/>
                  </a:lnTo>
                  <a:lnTo>
                    <a:pt x="1304" y="1210"/>
                  </a:lnTo>
                  <a:lnTo>
                    <a:pt x="1303" y="1224"/>
                  </a:lnTo>
                  <a:lnTo>
                    <a:pt x="1304" y="1237"/>
                  </a:lnTo>
                  <a:lnTo>
                    <a:pt x="1307" y="1249"/>
                  </a:lnTo>
                  <a:lnTo>
                    <a:pt x="1311" y="1261"/>
                  </a:lnTo>
                  <a:lnTo>
                    <a:pt x="1316" y="1271"/>
                  </a:lnTo>
                  <a:lnTo>
                    <a:pt x="1324" y="1283"/>
                  </a:lnTo>
                  <a:lnTo>
                    <a:pt x="1333" y="1293"/>
                  </a:lnTo>
                  <a:lnTo>
                    <a:pt x="1343" y="1303"/>
                  </a:lnTo>
                  <a:lnTo>
                    <a:pt x="1352" y="1313"/>
                  </a:lnTo>
                  <a:lnTo>
                    <a:pt x="1362" y="1326"/>
                  </a:lnTo>
                  <a:lnTo>
                    <a:pt x="1371" y="1339"/>
                  </a:lnTo>
                  <a:lnTo>
                    <a:pt x="1381" y="1354"/>
                  </a:lnTo>
                  <a:lnTo>
                    <a:pt x="1389" y="1369"/>
                  </a:lnTo>
                  <a:lnTo>
                    <a:pt x="1398" y="1385"/>
                  </a:lnTo>
                  <a:lnTo>
                    <a:pt x="1405" y="1402"/>
                  </a:lnTo>
                  <a:lnTo>
                    <a:pt x="1412" y="1419"/>
                  </a:lnTo>
                  <a:lnTo>
                    <a:pt x="1419" y="1437"/>
                  </a:lnTo>
                  <a:lnTo>
                    <a:pt x="1425" y="1455"/>
                  </a:lnTo>
                  <a:lnTo>
                    <a:pt x="1431" y="1475"/>
                  </a:lnTo>
                  <a:lnTo>
                    <a:pt x="1436" y="1495"/>
                  </a:lnTo>
                  <a:lnTo>
                    <a:pt x="1440" y="1515"/>
                  </a:lnTo>
                  <a:lnTo>
                    <a:pt x="1444" y="1536"/>
                  </a:lnTo>
                  <a:lnTo>
                    <a:pt x="1447" y="1557"/>
                  </a:lnTo>
                  <a:lnTo>
                    <a:pt x="1450" y="1578"/>
                  </a:lnTo>
                  <a:lnTo>
                    <a:pt x="1452" y="1601"/>
                  </a:lnTo>
                  <a:lnTo>
                    <a:pt x="990" y="1601"/>
                  </a:lnTo>
                  <a:lnTo>
                    <a:pt x="992" y="1578"/>
                  </a:lnTo>
                  <a:lnTo>
                    <a:pt x="995" y="1556"/>
                  </a:lnTo>
                  <a:lnTo>
                    <a:pt x="998" y="1534"/>
                  </a:lnTo>
                  <a:lnTo>
                    <a:pt x="1002" y="1513"/>
                  </a:lnTo>
                  <a:lnTo>
                    <a:pt x="1007" y="1492"/>
                  </a:lnTo>
                  <a:lnTo>
                    <a:pt x="1012" y="1472"/>
                  </a:lnTo>
                  <a:lnTo>
                    <a:pt x="1018" y="1452"/>
                  </a:lnTo>
                  <a:lnTo>
                    <a:pt x="1024" y="1433"/>
                  </a:lnTo>
                  <a:lnTo>
                    <a:pt x="1031" y="1415"/>
                  </a:lnTo>
                  <a:lnTo>
                    <a:pt x="1040" y="1397"/>
                  </a:lnTo>
                  <a:lnTo>
                    <a:pt x="1048" y="1380"/>
                  </a:lnTo>
                  <a:lnTo>
                    <a:pt x="1056" y="1365"/>
                  </a:lnTo>
                  <a:lnTo>
                    <a:pt x="1065" y="1348"/>
                  </a:lnTo>
                  <a:lnTo>
                    <a:pt x="1074" y="1334"/>
                  </a:lnTo>
                  <a:lnTo>
                    <a:pt x="1084" y="1321"/>
                  </a:lnTo>
                  <a:lnTo>
                    <a:pt x="1094" y="1308"/>
                  </a:lnTo>
                  <a:lnTo>
                    <a:pt x="1102" y="1300"/>
                  </a:lnTo>
                  <a:lnTo>
                    <a:pt x="1109" y="1293"/>
                  </a:lnTo>
                  <a:lnTo>
                    <a:pt x="1116" y="1285"/>
                  </a:lnTo>
                  <a:lnTo>
                    <a:pt x="1122" y="1277"/>
                  </a:lnTo>
                  <a:lnTo>
                    <a:pt x="1126" y="1271"/>
                  </a:lnTo>
                  <a:lnTo>
                    <a:pt x="1129" y="1265"/>
                  </a:lnTo>
                  <a:lnTo>
                    <a:pt x="1132" y="1259"/>
                  </a:lnTo>
                  <a:lnTo>
                    <a:pt x="1135" y="1253"/>
                  </a:lnTo>
                  <a:lnTo>
                    <a:pt x="1136" y="1246"/>
                  </a:lnTo>
                  <a:lnTo>
                    <a:pt x="1138" y="1239"/>
                  </a:lnTo>
                  <a:lnTo>
                    <a:pt x="1139" y="1231"/>
                  </a:lnTo>
                  <a:lnTo>
                    <a:pt x="1139" y="1224"/>
                  </a:lnTo>
                  <a:lnTo>
                    <a:pt x="1139" y="1217"/>
                  </a:lnTo>
                  <a:lnTo>
                    <a:pt x="1138" y="1210"/>
                  </a:lnTo>
                  <a:lnTo>
                    <a:pt x="1136" y="1203"/>
                  </a:lnTo>
                  <a:lnTo>
                    <a:pt x="1134" y="1196"/>
                  </a:lnTo>
                  <a:lnTo>
                    <a:pt x="1132" y="1189"/>
                  </a:lnTo>
                  <a:lnTo>
                    <a:pt x="1129" y="1183"/>
                  </a:lnTo>
                  <a:lnTo>
                    <a:pt x="1126" y="1177"/>
                  </a:lnTo>
                  <a:lnTo>
                    <a:pt x="1122" y="1172"/>
                  </a:lnTo>
                  <a:lnTo>
                    <a:pt x="1111" y="1158"/>
                  </a:lnTo>
                  <a:lnTo>
                    <a:pt x="1099" y="1145"/>
                  </a:lnTo>
                  <a:lnTo>
                    <a:pt x="1089" y="1133"/>
                  </a:lnTo>
                  <a:lnTo>
                    <a:pt x="1078" y="1119"/>
                  </a:lnTo>
                  <a:lnTo>
                    <a:pt x="1069" y="1104"/>
                  </a:lnTo>
                  <a:lnTo>
                    <a:pt x="1059" y="1089"/>
                  </a:lnTo>
                  <a:lnTo>
                    <a:pt x="1050" y="1073"/>
                  </a:lnTo>
                  <a:lnTo>
                    <a:pt x="1042" y="1056"/>
                  </a:lnTo>
                  <a:lnTo>
                    <a:pt x="1033" y="1038"/>
                  </a:lnTo>
                  <a:lnTo>
                    <a:pt x="1026" y="1019"/>
                  </a:lnTo>
                  <a:lnTo>
                    <a:pt x="1019" y="999"/>
                  </a:lnTo>
                  <a:lnTo>
                    <a:pt x="1013" y="979"/>
                  </a:lnTo>
                  <a:lnTo>
                    <a:pt x="1008" y="959"/>
                  </a:lnTo>
                  <a:lnTo>
                    <a:pt x="1003" y="937"/>
                  </a:lnTo>
                  <a:lnTo>
                    <a:pt x="999" y="916"/>
                  </a:lnTo>
                  <a:lnTo>
                    <a:pt x="995" y="893"/>
                  </a:lnTo>
                  <a:lnTo>
                    <a:pt x="992" y="870"/>
                  </a:lnTo>
                  <a:lnTo>
                    <a:pt x="990" y="846"/>
                  </a:lnTo>
                  <a:lnTo>
                    <a:pt x="1452" y="846"/>
                  </a:lnTo>
                  <a:close/>
                  <a:moveTo>
                    <a:pt x="1224" y="387"/>
                  </a:moveTo>
                  <a:lnTo>
                    <a:pt x="1268" y="388"/>
                  </a:lnTo>
                  <a:lnTo>
                    <a:pt x="1310" y="391"/>
                  </a:lnTo>
                  <a:lnTo>
                    <a:pt x="1352" y="396"/>
                  </a:lnTo>
                  <a:lnTo>
                    <a:pt x="1393" y="404"/>
                  </a:lnTo>
                  <a:lnTo>
                    <a:pt x="1434" y="413"/>
                  </a:lnTo>
                  <a:lnTo>
                    <a:pt x="1473" y="425"/>
                  </a:lnTo>
                  <a:lnTo>
                    <a:pt x="1513" y="438"/>
                  </a:lnTo>
                  <a:lnTo>
                    <a:pt x="1550" y="453"/>
                  </a:lnTo>
                  <a:lnTo>
                    <a:pt x="1587" y="470"/>
                  </a:lnTo>
                  <a:lnTo>
                    <a:pt x="1624" y="488"/>
                  </a:lnTo>
                  <a:lnTo>
                    <a:pt x="1659" y="508"/>
                  </a:lnTo>
                  <a:lnTo>
                    <a:pt x="1692" y="530"/>
                  </a:lnTo>
                  <a:lnTo>
                    <a:pt x="1726" y="554"/>
                  </a:lnTo>
                  <a:lnTo>
                    <a:pt x="1757" y="579"/>
                  </a:lnTo>
                  <a:lnTo>
                    <a:pt x="1787" y="605"/>
                  </a:lnTo>
                  <a:lnTo>
                    <a:pt x="1816" y="632"/>
                  </a:lnTo>
                  <a:lnTo>
                    <a:pt x="1845" y="662"/>
                  </a:lnTo>
                  <a:lnTo>
                    <a:pt x="1871" y="692"/>
                  </a:lnTo>
                  <a:lnTo>
                    <a:pt x="1896" y="723"/>
                  </a:lnTo>
                  <a:lnTo>
                    <a:pt x="1919" y="756"/>
                  </a:lnTo>
                  <a:lnTo>
                    <a:pt x="1940" y="791"/>
                  </a:lnTo>
                  <a:lnTo>
                    <a:pt x="1961" y="825"/>
                  </a:lnTo>
                  <a:lnTo>
                    <a:pt x="1980" y="861"/>
                  </a:lnTo>
                  <a:lnTo>
                    <a:pt x="1996" y="899"/>
                  </a:lnTo>
                  <a:lnTo>
                    <a:pt x="2011" y="937"/>
                  </a:lnTo>
                  <a:lnTo>
                    <a:pt x="2024" y="975"/>
                  </a:lnTo>
                  <a:lnTo>
                    <a:pt x="2035" y="1016"/>
                  </a:lnTo>
                  <a:lnTo>
                    <a:pt x="2045" y="1056"/>
                  </a:lnTo>
                  <a:lnTo>
                    <a:pt x="2052" y="1097"/>
                  </a:lnTo>
                  <a:lnTo>
                    <a:pt x="2057" y="1139"/>
                  </a:lnTo>
                  <a:lnTo>
                    <a:pt x="2060" y="1181"/>
                  </a:lnTo>
                  <a:lnTo>
                    <a:pt x="2062" y="1224"/>
                  </a:lnTo>
                  <a:lnTo>
                    <a:pt x="2060" y="1268"/>
                  </a:lnTo>
                  <a:lnTo>
                    <a:pt x="2057" y="1310"/>
                  </a:lnTo>
                  <a:lnTo>
                    <a:pt x="2052" y="1353"/>
                  </a:lnTo>
                  <a:lnTo>
                    <a:pt x="2045" y="1393"/>
                  </a:lnTo>
                  <a:lnTo>
                    <a:pt x="2035" y="1434"/>
                  </a:lnTo>
                  <a:lnTo>
                    <a:pt x="2024" y="1474"/>
                  </a:lnTo>
                  <a:lnTo>
                    <a:pt x="2011" y="1513"/>
                  </a:lnTo>
                  <a:lnTo>
                    <a:pt x="1996" y="1550"/>
                  </a:lnTo>
                  <a:lnTo>
                    <a:pt x="1980" y="1588"/>
                  </a:lnTo>
                  <a:lnTo>
                    <a:pt x="1961" y="1624"/>
                  </a:lnTo>
                  <a:lnTo>
                    <a:pt x="1940" y="1659"/>
                  </a:lnTo>
                  <a:lnTo>
                    <a:pt x="1919" y="1692"/>
                  </a:lnTo>
                  <a:lnTo>
                    <a:pt x="1896" y="1726"/>
                  </a:lnTo>
                  <a:lnTo>
                    <a:pt x="1871" y="1757"/>
                  </a:lnTo>
                  <a:lnTo>
                    <a:pt x="1845" y="1787"/>
                  </a:lnTo>
                  <a:lnTo>
                    <a:pt x="1816" y="1817"/>
                  </a:lnTo>
                  <a:lnTo>
                    <a:pt x="1787" y="1845"/>
                  </a:lnTo>
                  <a:lnTo>
                    <a:pt x="1757" y="1871"/>
                  </a:lnTo>
                  <a:lnTo>
                    <a:pt x="1726" y="1895"/>
                  </a:lnTo>
                  <a:lnTo>
                    <a:pt x="1692" y="1919"/>
                  </a:lnTo>
                  <a:lnTo>
                    <a:pt x="1659" y="1941"/>
                  </a:lnTo>
                  <a:lnTo>
                    <a:pt x="1624" y="1961"/>
                  </a:lnTo>
                  <a:lnTo>
                    <a:pt x="1587" y="1980"/>
                  </a:lnTo>
                  <a:lnTo>
                    <a:pt x="1550" y="1996"/>
                  </a:lnTo>
                  <a:lnTo>
                    <a:pt x="1513" y="2011"/>
                  </a:lnTo>
                  <a:lnTo>
                    <a:pt x="1473" y="2024"/>
                  </a:lnTo>
                  <a:lnTo>
                    <a:pt x="1434" y="2035"/>
                  </a:lnTo>
                  <a:lnTo>
                    <a:pt x="1393" y="2046"/>
                  </a:lnTo>
                  <a:lnTo>
                    <a:pt x="1352" y="2053"/>
                  </a:lnTo>
                  <a:lnTo>
                    <a:pt x="1310" y="2058"/>
                  </a:lnTo>
                  <a:lnTo>
                    <a:pt x="1268" y="2061"/>
                  </a:lnTo>
                  <a:lnTo>
                    <a:pt x="1224" y="2062"/>
                  </a:lnTo>
                  <a:lnTo>
                    <a:pt x="1181" y="2061"/>
                  </a:lnTo>
                  <a:lnTo>
                    <a:pt x="1138" y="2058"/>
                  </a:lnTo>
                  <a:lnTo>
                    <a:pt x="1097" y="2053"/>
                  </a:lnTo>
                  <a:lnTo>
                    <a:pt x="1056" y="2046"/>
                  </a:lnTo>
                  <a:lnTo>
                    <a:pt x="1015" y="2035"/>
                  </a:lnTo>
                  <a:lnTo>
                    <a:pt x="975" y="2024"/>
                  </a:lnTo>
                  <a:lnTo>
                    <a:pt x="937" y="2011"/>
                  </a:lnTo>
                  <a:lnTo>
                    <a:pt x="898" y="1996"/>
                  </a:lnTo>
                  <a:lnTo>
                    <a:pt x="861" y="1980"/>
                  </a:lnTo>
                  <a:lnTo>
                    <a:pt x="825" y="1961"/>
                  </a:lnTo>
                  <a:lnTo>
                    <a:pt x="790" y="1941"/>
                  </a:lnTo>
                  <a:lnTo>
                    <a:pt x="756" y="1919"/>
                  </a:lnTo>
                  <a:lnTo>
                    <a:pt x="723" y="1895"/>
                  </a:lnTo>
                  <a:lnTo>
                    <a:pt x="692" y="1871"/>
                  </a:lnTo>
                  <a:lnTo>
                    <a:pt x="661" y="1845"/>
                  </a:lnTo>
                  <a:lnTo>
                    <a:pt x="632" y="1817"/>
                  </a:lnTo>
                  <a:lnTo>
                    <a:pt x="605" y="1787"/>
                  </a:lnTo>
                  <a:lnTo>
                    <a:pt x="578" y="1757"/>
                  </a:lnTo>
                  <a:lnTo>
                    <a:pt x="553" y="1726"/>
                  </a:lnTo>
                  <a:lnTo>
                    <a:pt x="530" y="1692"/>
                  </a:lnTo>
                  <a:lnTo>
                    <a:pt x="508" y="1659"/>
                  </a:lnTo>
                  <a:lnTo>
                    <a:pt x="488" y="1624"/>
                  </a:lnTo>
                  <a:lnTo>
                    <a:pt x="470" y="1588"/>
                  </a:lnTo>
                  <a:lnTo>
                    <a:pt x="452" y="1550"/>
                  </a:lnTo>
                  <a:lnTo>
                    <a:pt x="437" y="1513"/>
                  </a:lnTo>
                  <a:lnTo>
                    <a:pt x="424" y="1474"/>
                  </a:lnTo>
                  <a:lnTo>
                    <a:pt x="413" y="1434"/>
                  </a:lnTo>
                  <a:lnTo>
                    <a:pt x="404" y="1393"/>
                  </a:lnTo>
                  <a:lnTo>
                    <a:pt x="396" y="1353"/>
                  </a:lnTo>
                  <a:lnTo>
                    <a:pt x="391" y="1310"/>
                  </a:lnTo>
                  <a:lnTo>
                    <a:pt x="388" y="1268"/>
                  </a:lnTo>
                  <a:lnTo>
                    <a:pt x="387" y="1224"/>
                  </a:lnTo>
                  <a:lnTo>
                    <a:pt x="388" y="1181"/>
                  </a:lnTo>
                  <a:lnTo>
                    <a:pt x="391" y="1139"/>
                  </a:lnTo>
                  <a:lnTo>
                    <a:pt x="396" y="1097"/>
                  </a:lnTo>
                  <a:lnTo>
                    <a:pt x="404" y="1056"/>
                  </a:lnTo>
                  <a:lnTo>
                    <a:pt x="413" y="1016"/>
                  </a:lnTo>
                  <a:lnTo>
                    <a:pt x="424" y="975"/>
                  </a:lnTo>
                  <a:lnTo>
                    <a:pt x="437" y="937"/>
                  </a:lnTo>
                  <a:lnTo>
                    <a:pt x="452" y="899"/>
                  </a:lnTo>
                  <a:lnTo>
                    <a:pt x="470" y="861"/>
                  </a:lnTo>
                  <a:lnTo>
                    <a:pt x="488" y="825"/>
                  </a:lnTo>
                  <a:lnTo>
                    <a:pt x="508" y="791"/>
                  </a:lnTo>
                  <a:lnTo>
                    <a:pt x="530" y="756"/>
                  </a:lnTo>
                  <a:lnTo>
                    <a:pt x="553" y="723"/>
                  </a:lnTo>
                  <a:lnTo>
                    <a:pt x="578" y="692"/>
                  </a:lnTo>
                  <a:lnTo>
                    <a:pt x="605" y="662"/>
                  </a:lnTo>
                  <a:lnTo>
                    <a:pt x="632" y="632"/>
                  </a:lnTo>
                  <a:lnTo>
                    <a:pt x="661" y="605"/>
                  </a:lnTo>
                  <a:lnTo>
                    <a:pt x="692" y="579"/>
                  </a:lnTo>
                  <a:lnTo>
                    <a:pt x="723" y="554"/>
                  </a:lnTo>
                  <a:lnTo>
                    <a:pt x="756" y="530"/>
                  </a:lnTo>
                  <a:lnTo>
                    <a:pt x="790" y="508"/>
                  </a:lnTo>
                  <a:lnTo>
                    <a:pt x="825" y="488"/>
                  </a:lnTo>
                  <a:lnTo>
                    <a:pt x="861" y="470"/>
                  </a:lnTo>
                  <a:lnTo>
                    <a:pt x="898" y="453"/>
                  </a:lnTo>
                  <a:lnTo>
                    <a:pt x="937" y="438"/>
                  </a:lnTo>
                  <a:lnTo>
                    <a:pt x="975" y="425"/>
                  </a:lnTo>
                  <a:lnTo>
                    <a:pt x="1015" y="413"/>
                  </a:lnTo>
                  <a:lnTo>
                    <a:pt x="1056" y="404"/>
                  </a:lnTo>
                  <a:lnTo>
                    <a:pt x="1097" y="396"/>
                  </a:lnTo>
                  <a:lnTo>
                    <a:pt x="1138" y="391"/>
                  </a:lnTo>
                  <a:lnTo>
                    <a:pt x="1181" y="388"/>
                  </a:lnTo>
                  <a:lnTo>
                    <a:pt x="1224" y="38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07" name="Google Shape;107;p17"/>
          <p:cNvSpPr txBox="1"/>
          <p:nvPr/>
        </p:nvSpPr>
        <p:spPr>
          <a:xfrm>
            <a:off x="1528615" y="3124847"/>
            <a:ext cx="917379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5E0E"/>
              </a:buClr>
              <a:buSzPts val="4400"/>
              <a:buFont typeface="Georgia"/>
              <a:buNone/>
            </a:pPr>
            <a:r>
              <a:rPr b="1" i="0" lang="tr-TR" sz="4400" u="none" cap="none" strike="noStrike">
                <a:solidFill>
                  <a:srgbClr val="E25E0E"/>
                </a:solidFill>
                <a:latin typeface="Georgia"/>
                <a:ea typeface="Georgia"/>
                <a:cs typeface="Georgia"/>
                <a:sym typeface="Georgia"/>
              </a:rPr>
              <a:t>PRESENTATION TEMPLATE</a:t>
            </a:r>
            <a:endParaRPr b="1" i="0" sz="4400" u="none" cap="none" strike="noStrike">
              <a:solidFill>
                <a:srgbClr val="E25E0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1343571" y="2069844"/>
            <a:ext cx="954388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7200" u="none" cap="none" strike="noStrike">
                <a:solidFill>
                  <a:srgbClr val="D8D8D8"/>
                </a:solidFill>
                <a:latin typeface="Georgia"/>
                <a:ea typeface="Georgia"/>
                <a:cs typeface="Georgia"/>
                <a:sym typeface="Georgia"/>
              </a:rPr>
              <a:t>GENERAL BUSINESS</a:t>
            </a:r>
            <a:endParaRPr b="0" i="0" sz="7200" u="none" cap="none" strike="noStrike">
              <a:solidFill>
                <a:srgbClr val="D8D8D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6"/>
          <p:cNvSpPr/>
          <p:nvPr/>
        </p:nvSpPr>
        <p:spPr>
          <a:xfrm>
            <a:off x="8300720" y="-22860"/>
            <a:ext cx="736600" cy="736600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5" name="Google Shape;385;p26"/>
          <p:cNvSpPr txBox="1"/>
          <p:nvPr/>
        </p:nvSpPr>
        <p:spPr>
          <a:xfrm>
            <a:off x="7561580" y="1717675"/>
            <a:ext cx="2626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6" name="Google Shape;386;p26"/>
          <p:cNvSpPr txBox="1"/>
          <p:nvPr/>
        </p:nvSpPr>
        <p:spPr>
          <a:xfrm>
            <a:off x="6352540" y="2301240"/>
            <a:ext cx="47510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pic>
        <p:nvPicPr>
          <p:cNvPr id="387" name="Google Shape;38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3700" y="3542983"/>
            <a:ext cx="6709410" cy="2614293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6"/>
          <p:cNvSpPr txBox="1"/>
          <p:nvPr/>
        </p:nvSpPr>
        <p:spPr>
          <a:xfrm>
            <a:off x="1010285" y="2946400"/>
            <a:ext cx="2626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9" name="Google Shape;389;p26"/>
          <p:cNvSpPr txBox="1"/>
          <p:nvPr/>
        </p:nvSpPr>
        <p:spPr>
          <a:xfrm>
            <a:off x="1010285" y="3810635"/>
            <a:ext cx="352044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cxnSp>
        <p:nvCxnSpPr>
          <p:cNvPr id="390" name="Google Shape;390;p26"/>
          <p:cNvCxnSpPr/>
          <p:nvPr/>
        </p:nvCxnSpPr>
        <p:spPr>
          <a:xfrm>
            <a:off x="1127760" y="2647315"/>
            <a:ext cx="1318895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5710" y="1947545"/>
            <a:ext cx="2293755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1130" y="1947545"/>
            <a:ext cx="2293755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7340" y="1947545"/>
            <a:ext cx="2293755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7"/>
          <p:cNvSpPr/>
          <p:nvPr/>
        </p:nvSpPr>
        <p:spPr>
          <a:xfrm>
            <a:off x="1188720" y="959485"/>
            <a:ext cx="906780" cy="4939030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9" name="Google Shape;399;p27"/>
          <p:cNvSpPr txBox="1"/>
          <p:nvPr/>
        </p:nvSpPr>
        <p:spPr>
          <a:xfrm>
            <a:off x="3044190" y="1033145"/>
            <a:ext cx="2626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0" name="Google Shape;400;p27"/>
          <p:cNvSpPr txBox="1"/>
          <p:nvPr/>
        </p:nvSpPr>
        <p:spPr>
          <a:xfrm>
            <a:off x="3044190" y="4577080"/>
            <a:ext cx="2296795" cy="1346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401" name="Google Shape;401;p27"/>
          <p:cNvSpPr txBox="1"/>
          <p:nvPr/>
        </p:nvSpPr>
        <p:spPr>
          <a:xfrm>
            <a:off x="5769610" y="4562475"/>
            <a:ext cx="229679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402" name="Google Shape;402;p27"/>
          <p:cNvSpPr txBox="1"/>
          <p:nvPr/>
        </p:nvSpPr>
        <p:spPr>
          <a:xfrm>
            <a:off x="8465820" y="4577080"/>
            <a:ext cx="229679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8"/>
          <p:cNvSpPr/>
          <p:nvPr/>
        </p:nvSpPr>
        <p:spPr>
          <a:xfrm flipH="1">
            <a:off x="1006475" y="6350"/>
            <a:ext cx="339090" cy="1059815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8" name="Google Shape;408;p28"/>
          <p:cNvSpPr txBox="1"/>
          <p:nvPr/>
        </p:nvSpPr>
        <p:spPr>
          <a:xfrm>
            <a:off x="1758950" y="482600"/>
            <a:ext cx="2626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9" name="Google Shape;409;p28"/>
          <p:cNvSpPr txBox="1"/>
          <p:nvPr/>
        </p:nvSpPr>
        <p:spPr>
          <a:xfrm>
            <a:off x="1758950" y="1066165"/>
            <a:ext cx="888365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grpSp>
        <p:nvGrpSpPr>
          <p:cNvPr id="410" name="Google Shape;410;p28"/>
          <p:cNvGrpSpPr/>
          <p:nvPr/>
        </p:nvGrpSpPr>
        <p:grpSpPr>
          <a:xfrm>
            <a:off x="923743" y="2715260"/>
            <a:ext cx="990600" cy="990600"/>
            <a:chOff x="1962150" y="2000250"/>
            <a:chExt cx="990600" cy="990600"/>
          </a:xfrm>
        </p:grpSpPr>
        <p:sp>
          <p:nvSpPr>
            <p:cNvPr id="411" name="Google Shape;411;p28"/>
            <p:cNvSpPr/>
            <p:nvPr/>
          </p:nvSpPr>
          <p:spPr>
            <a:xfrm>
              <a:off x="1962150" y="2000250"/>
              <a:ext cx="990600" cy="990600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2230038" y="2268138"/>
              <a:ext cx="454824" cy="454824"/>
            </a:xfrm>
            <a:custGeom>
              <a:rect b="b" l="l" r="r" t="t"/>
              <a:pathLst>
                <a:path extrusionOk="0" h="1017" w="1019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413" name="Google Shape;413;p28"/>
          <p:cNvSpPr txBox="1"/>
          <p:nvPr/>
        </p:nvSpPr>
        <p:spPr>
          <a:xfrm>
            <a:off x="2342577" y="3088640"/>
            <a:ext cx="34543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414" name="Google Shape;414;p28"/>
          <p:cNvSpPr txBox="1"/>
          <p:nvPr/>
        </p:nvSpPr>
        <p:spPr>
          <a:xfrm>
            <a:off x="2342575" y="2665095"/>
            <a:ext cx="3193243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STAGE 01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415" name="Google Shape;415;p28"/>
          <p:cNvGrpSpPr/>
          <p:nvPr/>
        </p:nvGrpSpPr>
        <p:grpSpPr>
          <a:xfrm>
            <a:off x="923743" y="4641216"/>
            <a:ext cx="990600" cy="990600"/>
            <a:chOff x="1962150" y="2000250"/>
            <a:chExt cx="990600" cy="990600"/>
          </a:xfrm>
        </p:grpSpPr>
        <p:sp>
          <p:nvSpPr>
            <p:cNvPr id="416" name="Google Shape;416;p28"/>
            <p:cNvSpPr/>
            <p:nvPr/>
          </p:nvSpPr>
          <p:spPr>
            <a:xfrm>
              <a:off x="1962150" y="2000250"/>
              <a:ext cx="990600" cy="990600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2230038" y="2268138"/>
              <a:ext cx="454824" cy="454824"/>
            </a:xfrm>
            <a:custGeom>
              <a:rect b="b" l="l" r="r" t="t"/>
              <a:pathLst>
                <a:path extrusionOk="0" h="1017" w="1019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418" name="Google Shape;418;p28"/>
          <p:cNvSpPr txBox="1"/>
          <p:nvPr/>
        </p:nvSpPr>
        <p:spPr>
          <a:xfrm>
            <a:off x="2342577" y="5014596"/>
            <a:ext cx="34543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419" name="Google Shape;419;p28"/>
          <p:cNvSpPr txBox="1"/>
          <p:nvPr/>
        </p:nvSpPr>
        <p:spPr>
          <a:xfrm>
            <a:off x="2342575" y="4591051"/>
            <a:ext cx="3193243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STAGE 02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420" name="Google Shape;420;p28"/>
          <p:cNvGrpSpPr/>
          <p:nvPr/>
        </p:nvGrpSpPr>
        <p:grpSpPr>
          <a:xfrm>
            <a:off x="6543493" y="2715260"/>
            <a:ext cx="990600" cy="990600"/>
            <a:chOff x="1962150" y="2000250"/>
            <a:chExt cx="990600" cy="990600"/>
          </a:xfrm>
        </p:grpSpPr>
        <p:sp>
          <p:nvSpPr>
            <p:cNvPr id="421" name="Google Shape;421;p28"/>
            <p:cNvSpPr/>
            <p:nvPr/>
          </p:nvSpPr>
          <p:spPr>
            <a:xfrm>
              <a:off x="1962150" y="2000250"/>
              <a:ext cx="990600" cy="990600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2230038" y="2268138"/>
              <a:ext cx="454824" cy="454824"/>
            </a:xfrm>
            <a:custGeom>
              <a:rect b="b" l="l" r="r" t="t"/>
              <a:pathLst>
                <a:path extrusionOk="0" h="1017" w="1019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423" name="Google Shape;423;p28"/>
          <p:cNvSpPr txBox="1"/>
          <p:nvPr/>
        </p:nvSpPr>
        <p:spPr>
          <a:xfrm>
            <a:off x="7962327" y="3088640"/>
            <a:ext cx="34543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424" name="Google Shape;424;p28"/>
          <p:cNvSpPr txBox="1"/>
          <p:nvPr/>
        </p:nvSpPr>
        <p:spPr>
          <a:xfrm>
            <a:off x="7962325" y="2665095"/>
            <a:ext cx="3193243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STAGE 03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425" name="Google Shape;425;p28"/>
          <p:cNvGrpSpPr/>
          <p:nvPr/>
        </p:nvGrpSpPr>
        <p:grpSpPr>
          <a:xfrm>
            <a:off x="6543493" y="4641216"/>
            <a:ext cx="990600" cy="990600"/>
            <a:chOff x="1962150" y="2000250"/>
            <a:chExt cx="990600" cy="990600"/>
          </a:xfrm>
        </p:grpSpPr>
        <p:sp>
          <p:nvSpPr>
            <p:cNvPr id="426" name="Google Shape;426;p28"/>
            <p:cNvSpPr/>
            <p:nvPr/>
          </p:nvSpPr>
          <p:spPr>
            <a:xfrm>
              <a:off x="1962150" y="2000250"/>
              <a:ext cx="990600" cy="990600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2230038" y="2268138"/>
              <a:ext cx="454824" cy="454824"/>
            </a:xfrm>
            <a:custGeom>
              <a:rect b="b" l="l" r="r" t="t"/>
              <a:pathLst>
                <a:path extrusionOk="0" h="1017" w="1019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428" name="Google Shape;428;p28"/>
          <p:cNvSpPr txBox="1"/>
          <p:nvPr/>
        </p:nvSpPr>
        <p:spPr>
          <a:xfrm>
            <a:off x="7962327" y="5014596"/>
            <a:ext cx="34543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429" name="Google Shape;429;p28"/>
          <p:cNvSpPr txBox="1"/>
          <p:nvPr/>
        </p:nvSpPr>
        <p:spPr>
          <a:xfrm>
            <a:off x="7962325" y="4591051"/>
            <a:ext cx="3193243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STAGE 04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9"/>
          <p:cNvSpPr/>
          <p:nvPr/>
        </p:nvSpPr>
        <p:spPr>
          <a:xfrm>
            <a:off x="3841115" y="1108075"/>
            <a:ext cx="2578735" cy="4641850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5" name="Google Shape;435;p29"/>
          <p:cNvSpPr/>
          <p:nvPr/>
        </p:nvSpPr>
        <p:spPr>
          <a:xfrm flipH="1">
            <a:off x="7212329" y="1770459"/>
            <a:ext cx="45719" cy="584775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6" name="Google Shape;436;p29"/>
          <p:cNvSpPr txBox="1"/>
          <p:nvPr/>
        </p:nvSpPr>
        <p:spPr>
          <a:xfrm>
            <a:off x="7038584" y="2811780"/>
            <a:ext cx="34543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437" name="Google Shape;437;p29"/>
          <p:cNvSpPr txBox="1"/>
          <p:nvPr/>
        </p:nvSpPr>
        <p:spPr>
          <a:xfrm>
            <a:off x="7476734" y="1719789"/>
            <a:ext cx="2626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8" name="Google Shape;438;p29"/>
          <p:cNvSpPr txBox="1"/>
          <p:nvPr/>
        </p:nvSpPr>
        <p:spPr>
          <a:xfrm>
            <a:off x="7038584" y="3627606"/>
            <a:ext cx="34543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439" name="Google Shape;439;p29"/>
          <p:cNvSpPr txBox="1"/>
          <p:nvPr/>
        </p:nvSpPr>
        <p:spPr>
          <a:xfrm>
            <a:off x="7038584" y="4443432"/>
            <a:ext cx="34543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pic>
        <p:nvPicPr>
          <p:cNvPr id="440" name="Google Shape;44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8688" y="1108666"/>
            <a:ext cx="2622191" cy="4640668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29"/>
          <p:cNvSpPr txBox="1"/>
          <p:nvPr/>
        </p:nvSpPr>
        <p:spPr>
          <a:xfrm>
            <a:off x="4068146" y="1788615"/>
            <a:ext cx="198561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OUR</a:t>
            </a:r>
            <a:endParaRPr/>
          </a:p>
        </p:txBody>
      </p:sp>
      <p:sp>
        <p:nvSpPr>
          <p:cNvPr id="442" name="Google Shape;442;p29"/>
          <p:cNvSpPr txBox="1"/>
          <p:nvPr/>
        </p:nvSpPr>
        <p:spPr>
          <a:xfrm>
            <a:off x="4086807" y="3270328"/>
            <a:ext cx="19856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PROUDECT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0"/>
          <p:cNvSpPr/>
          <p:nvPr/>
        </p:nvSpPr>
        <p:spPr>
          <a:xfrm>
            <a:off x="6096000" y="2256485"/>
            <a:ext cx="4800600" cy="1964029"/>
          </a:xfrm>
          <a:prstGeom prst="rect">
            <a:avLst/>
          </a:prstGeom>
          <a:noFill/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448" name="Google Shape;448;p30"/>
          <p:cNvGrpSpPr/>
          <p:nvPr/>
        </p:nvGrpSpPr>
        <p:grpSpPr>
          <a:xfrm>
            <a:off x="6263398" y="4672132"/>
            <a:ext cx="797934" cy="1237600"/>
            <a:chOff x="4521200" y="1692756"/>
            <a:chExt cx="1080000" cy="1675084"/>
          </a:xfrm>
        </p:grpSpPr>
        <p:grpSp>
          <p:nvGrpSpPr>
            <p:cNvPr id="449" name="Google Shape;449;p30"/>
            <p:cNvGrpSpPr/>
            <p:nvPr/>
          </p:nvGrpSpPr>
          <p:grpSpPr>
            <a:xfrm rot="-5400000">
              <a:off x="4521200" y="1692756"/>
              <a:ext cx="1080000" cy="1080000"/>
              <a:chOff x="4521200" y="1692756"/>
              <a:chExt cx="1080000" cy="1080000"/>
            </a:xfrm>
          </p:grpSpPr>
          <p:sp>
            <p:nvSpPr>
              <p:cNvPr id="450" name="Google Shape;450;p30"/>
              <p:cNvSpPr/>
              <p:nvPr/>
            </p:nvSpPr>
            <p:spPr>
              <a:xfrm>
                <a:off x="4521200" y="1692756"/>
                <a:ext cx="1079500" cy="1079500"/>
              </a:xfrm>
              <a:prstGeom prst="ellipse">
                <a:avLst/>
              </a:prstGeom>
              <a:noFill/>
              <a:ln cap="rnd" cmpd="sng" w="508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eorgi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51" name="Google Shape;451;p30"/>
              <p:cNvSpPr/>
              <p:nvPr/>
            </p:nvSpPr>
            <p:spPr>
              <a:xfrm>
                <a:off x="4521200" y="1692756"/>
                <a:ext cx="1080000" cy="1080000"/>
              </a:xfrm>
              <a:prstGeom prst="arc">
                <a:avLst>
                  <a:gd fmla="val 16200000" name="adj1"/>
                  <a:gd fmla="val 11430465" name="adj2"/>
                </a:avLst>
              </a:prstGeom>
              <a:noFill/>
              <a:ln cap="rnd" cmpd="sng" w="50800">
                <a:solidFill>
                  <a:srgbClr val="F2722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eorgi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452" name="Google Shape;452;p30"/>
            <p:cNvSpPr/>
            <p:nvPr/>
          </p:nvSpPr>
          <p:spPr>
            <a:xfrm>
              <a:off x="4655258" y="2992924"/>
              <a:ext cx="811886" cy="374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eorgia"/>
                <a:buNone/>
              </a:pPr>
              <a:r>
                <a:rPr lang="tr-TR" sz="12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DATA</a:t>
              </a:r>
              <a:endParaRPr b="0" i="0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4679124" y="2080782"/>
              <a:ext cx="764152" cy="458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Georgia"/>
                <a:buNone/>
              </a:pPr>
              <a:r>
                <a:rPr b="0" i="0" lang="tr-TR" sz="16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75%</a:t>
              </a:r>
              <a:endParaRPr/>
            </a:p>
          </p:txBody>
        </p:sp>
      </p:grpSp>
      <p:grpSp>
        <p:nvGrpSpPr>
          <p:cNvPr id="454" name="Google Shape;454;p30"/>
          <p:cNvGrpSpPr/>
          <p:nvPr/>
        </p:nvGrpSpPr>
        <p:grpSpPr>
          <a:xfrm>
            <a:off x="7991365" y="4672134"/>
            <a:ext cx="806751" cy="1237599"/>
            <a:chOff x="6249167" y="1692757"/>
            <a:chExt cx="1091933" cy="1675084"/>
          </a:xfrm>
        </p:grpSpPr>
        <p:grpSp>
          <p:nvGrpSpPr>
            <p:cNvPr id="455" name="Google Shape;455;p30"/>
            <p:cNvGrpSpPr/>
            <p:nvPr/>
          </p:nvGrpSpPr>
          <p:grpSpPr>
            <a:xfrm rot="-5400000">
              <a:off x="6255134" y="1686790"/>
              <a:ext cx="1080000" cy="1091933"/>
              <a:chOff x="4521200" y="1680823"/>
              <a:chExt cx="1080000" cy="1091933"/>
            </a:xfrm>
          </p:grpSpPr>
          <p:sp>
            <p:nvSpPr>
              <p:cNvPr id="456" name="Google Shape;456;p30"/>
              <p:cNvSpPr/>
              <p:nvPr/>
            </p:nvSpPr>
            <p:spPr>
              <a:xfrm>
                <a:off x="4521200" y="1680823"/>
                <a:ext cx="1079500" cy="1079500"/>
              </a:xfrm>
              <a:prstGeom prst="ellipse">
                <a:avLst/>
              </a:prstGeom>
              <a:noFill/>
              <a:ln cap="rnd" cmpd="sng" w="508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eorgi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57" name="Google Shape;457;p30"/>
              <p:cNvSpPr/>
              <p:nvPr/>
            </p:nvSpPr>
            <p:spPr>
              <a:xfrm>
                <a:off x="4521200" y="1692756"/>
                <a:ext cx="1080000" cy="1080000"/>
              </a:xfrm>
              <a:prstGeom prst="arc">
                <a:avLst>
                  <a:gd fmla="val 16200000" name="adj1"/>
                  <a:gd fmla="val 14201573" name="adj2"/>
                </a:avLst>
              </a:prstGeom>
              <a:noFill/>
              <a:ln cap="rnd" cmpd="sng" w="50800">
                <a:solidFill>
                  <a:srgbClr val="F2722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eorgi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458" name="Google Shape;458;p30"/>
            <p:cNvSpPr/>
            <p:nvPr/>
          </p:nvSpPr>
          <p:spPr>
            <a:xfrm>
              <a:off x="6395159" y="2992923"/>
              <a:ext cx="811886" cy="374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eorgia"/>
                <a:buNone/>
              </a:pPr>
              <a:r>
                <a:rPr b="0" i="0" lang="tr-TR" sz="12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DATA</a:t>
              </a:r>
              <a:endParaRPr b="0" i="0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6389733" y="2080783"/>
              <a:ext cx="822735" cy="458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Georgia"/>
                <a:buNone/>
              </a:pPr>
              <a:r>
                <a:rPr b="0" i="0" lang="tr-TR" sz="16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90%</a:t>
              </a:r>
              <a:endParaRPr/>
            </a:p>
          </p:txBody>
        </p:sp>
      </p:grpSp>
      <p:grpSp>
        <p:nvGrpSpPr>
          <p:cNvPr id="460" name="Google Shape;460;p30"/>
          <p:cNvGrpSpPr/>
          <p:nvPr/>
        </p:nvGrpSpPr>
        <p:grpSpPr>
          <a:xfrm>
            <a:off x="9743198" y="4672132"/>
            <a:ext cx="797934" cy="1237600"/>
            <a:chOff x="8089900" y="1692756"/>
            <a:chExt cx="1080000" cy="1675084"/>
          </a:xfrm>
        </p:grpSpPr>
        <p:grpSp>
          <p:nvGrpSpPr>
            <p:cNvPr id="461" name="Google Shape;461;p30"/>
            <p:cNvGrpSpPr/>
            <p:nvPr/>
          </p:nvGrpSpPr>
          <p:grpSpPr>
            <a:xfrm rot="-5400000">
              <a:off x="8089900" y="1692756"/>
              <a:ext cx="1080000" cy="1080000"/>
              <a:chOff x="4521200" y="1692756"/>
              <a:chExt cx="1080000" cy="1080000"/>
            </a:xfrm>
          </p:grpSpPr>
          <p:sp>
            <p:nvSpPr>
              <p:cNvPr id="462" name="Google Shape;462;p30"/>
              <p:cNvSpPr/>
              <p:nvPr/>
            </p:nvSpPr>
            <p:spPr>
              <a:xfrm>
                <a:off x="4521200" y="1692756"/>
                <a:ext cx="1079500" cy="1079500"/>
              </a:xfrm>
              <a:prstGeom prst="ellipse">
                <a:avLst/>
              </a:prstGeom>
              <a:noFill/>
              <a:ln cap="rnd" cmpd="sng" w="508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eorgi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63" name="Google Shape;463;p30"/>
              <p:cNvSpPr/>
              <p:nvPr/>
            </p:nvSpPr>
            <p:spPr>
              <a:xfrm>
                <a:off x="4521200" y="1692756"/>
                <a:ext cx="1080000" cy="1080000"/>
              </a:xfrm>
              <a:prstGeom prst="arc">
                <a:avLst>
                  <a:gd fmla="val 16200000" name="adj1"/>
                  <a:gd fmla="val 13075040" name="adj2"/>
                </a:avLst>
              </a:prstGeom>
              <a:noFill/>
              <a:ln cap="rnd" cmpd="sng" w="50800">
                <a:solidFill>
                  <a:srgbClr val="F2722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eorgi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464" name="Google Shape;464;p30"/>
            <p:cNvSpPr/>
            <p:nvPr/>
          </p:nvSpPr>
          <p:spPr>
            <a:xfrm>
              <a:off x="8223960" y="2992924"/>
              <a:ext cx="811886" cy="374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eorgia"/>
                <a:buNone/>
              </a:pPr>
              <a:r>
                <a:rPr b="0" i="0" lang="tr-TR" sz="12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DATA</a:t>
              </a:r>
              <a:endParaRPr b="0" i="0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8218533" y="2080782"/>
              <a:ext cx="822736" cy="458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Georgia"/>
                <a:buNone/>
              </a:pPr>
              <a:r>
                <a:rPr b="0" i="0" lang="tr-TR" sz="16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80%</a:t>
              </a:r>
              <a:endParaRPr/>
            </a:p>
          </p:txBody>
        </p:sp>
      </p:grpSp>
      <p:sp>
        <p:nvSpPr>
          <p:cNvPr id="466" name="Google Shape;466;p30"/>
          <p:cNvSpPr txBox="1"/>
          <p:nvPr/>
        </p:nvSpPr>
        <p:spPr>
          <a:xfrm>
            <a:off x="6277142" y="2940281"/>
            <a:ext cx="426399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467" name="Google Shape;467;p30"/>
          <p:cNvSpPr txBox="1"/>
          <p:nvPr/>
        </p:nvSpPr>
        <p:spPr>
          <a:xfrm>
            <a:off x="6626697" y="2256485"/>
            <a:ext cx="2626039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/>
          </a:p>
        </p:txBody>
      </p:sp>
      <p:sp>
        <p:nvSpPr>
          <p:cNvPr id="468" name="Google Shape;468;p30"/>
          <p:cNvSpPr/>
          <p:nvPr/>
        </p:nvSpPr>
        <p:spPr>
          <a:xfrm>
            <a:off x="1112520" y="2150815"/>
            <a:ext cx="4393834" cy="3686572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9" name="Google Shape;469;p30"/>
          <p:cNvSpPr/>
          <p:nvPr/>
        </p:nvSpPr>
        <p:spPr>
          <a:xfrm>
            <a:off x="666115" y="489585"/>
            <a:ext cx="590550" cy="590550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0" name="Google Shape;470;p30"/>
          <p:cNvSpPr txBox="1"/>
          <p:nvPr/>
        </p:nvSpPr>
        <p:spPr>
          <a:xfrm>
            <a:off x="1377315" y="489585"/>
            <a:ext cx="2626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0529" y="1490345"/>
            <a:ext cx="5232947" cy="324929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1"/>
          <p:cNvSpPr txBox="1"/>
          <p:nvPr/>
        </p:nvSpPr>
        <p:spPr>
          <a:xfrm>
            <a:off x="1459865" y="1079500"/>
            <a:ext cx="2715260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03</a:t>
            </a:r>
            <a:endParaRPr/>
          </a:p>
        </p:txBody>
      </p:sp>
      <p:sp>
        <p:nvSpPr>
          <p:cNvPr id="477" name="Google Shape;477;p31"/>
          <p:cNvSpPr/>
          <p:nvPr/>
        </p:nvSpPr>
        <p:spPr>
          <a:xfrm>
            <a:off x="11205845" y="1407160"/>
            <a:ext cx="368935" cy="368935"/>
          </a:xfrm>
          <a:prstGeom prst="plus">
            <a:avLst>
              <a:gd fmla="val 3613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8" name="Google Shape;478;p31"/>
          <p:cNvSpPr txBox="1"/>
          <p:nvPr/>
        </p:nvSpPr>
        <p:spPr>
          <a:xfrm rot="5400000">
            <a:off x="10157768" y="3277543"/>
            <a:ext cx="24625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BUNISESS PLAN</a:t>
            </a:r>
            <a:endParaRPr/>
          </a:p>
        </p:txBody>
      </p:sp>
      <p:sp>
        <p:nvSpPr>
          <p:cNvPr id="479" name="Google Shape;479;p31"/>
          <p:cNvSpPr txBox="1"/>
          <p:nvPr/>
        </p:nvSpPr>
        <p:spPr>
          <a:xfrm>
            <a:off x="5688965" y="5120005"/>
            <a:ext cx="469646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480" name="Google Shape;480;p31"/>
          <p:cNvSpPr txBox="1"/>
          <p:nvPr/>
        </p:nvSpPr>
        <p:spPr>
          <a:xfrm>
            <a:off x="1589405" y="3079750"/>
            <a:ext cx="2585720" cy="706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PARIS</a:t>
            </a:r>
            <a:endParaRPr b="1" sz="4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1" name="Google Shape;481;p31"/>
          <p:cNvSpPr/>
          <p:nvPr/>
        </p:nvSpPr>
        <p:spPr>
          <a:xfrm>
            <a:off x="1589405" y="5120005"/>
            <a:ext cx="736600" cy="736600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2"/>
          <p:cNvSpPr/>
          <p:nvPr/>
        </p:nvSpPr>
        <p:spPr>
          <a:xfrm>
            <a:off x="7453797" y="2466601"/>
            <a:ext cx="45719" cy="612533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7" name="Google Shape;487;p32"/>
          <p:cNvSpPr txBox="1"/>
          <p:nvPr/>
        </p:nvSpPr>
        <p:spPr>
          <a:xfrm>
            <a:off x="7877419" y="2662408"/>
            <a:ext cx="34543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488" name="Google Shape;488;p32"/>
          <p:cNvSpPr txBox="1"/>
          <p:nvPr/>
        </p:nvSpPr>
        <p:spPr>
          <a:xfrm>
            <a:off x="7877417" y="2238863"/>
            <a:ext cx="3193243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DESCRIPTION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9" name="Google Shape;489;p32"/>
          <p:cNvSpPr txBox="1"/>
          <p:nvPr/>
        </p:nvSpPr>
        <p:spPr>
          <a:xfrm>
            <a:off x="7877417" y="3642047"/>
            <a:ext cx="345431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0" name="Google Shape;490;p32"/>
          <p:cNvSpPr/>
          <p:nvPr/>
        </p:nvSpPr>
        <p:spPr>
          <a:xfrm flipH="1">
            <a:off x="1006475" y="6350"/>
            <a:ext cx="339090" cy="1059815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1" name="Google Shape;491;p32"/>
          <p:cNvSpPr txBox="1"/>
          <p:nvPr/>
        </p:nvSpPr>
        <p:spPr>
          <a:xfrm>
            <a:off x="1524734" y="482712"/>
            <a:ext cx="29065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1"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492" name="Google Shape;492;p32"/>
          <p:cNvGrpSpPr/>
          <p:nvPr/>
        </p:nvGrpSpPr>
        <p:grpSpPr>
          <a:xfrm>
            <a:off x="1128279" y="3584774"/>
            <a:ext cx="792000" cy="792000"/>
            <a:chOff x="4267200" y="3009900"/>
            <a:chExt cx="792000" cy="792000"/>
          </a:xfrm>
        </p:grpSpPr>
        <p:sp>
          <p:nvSpPr>
            <p:cNvPr id="493" name="Google Shape;493;p32"/>
            <p:cNvSpPr/>
            <p:nvPr/>
          </p:nvSpPr>
          <p:spPr>
            <a:xfrm>
              <a:off x="4267200" y="3009900"/>
              <a:ext cx="792000" cy="792000"/>
            </a:xfrm>
            <a:prstGeom prst="ellipse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4556837" y="3243975"/>
              <a:ext cx="212725" cy="323850"/>
            </a:xfrm>
            <a:custGeom>
              <a:rect b="b" l="l" r="r" t="t"/>
              <a:pathLst>
                <a:path extrusionOk="0" h="1018" w="669">
                  <a:moveTo>
                    <a:pt x="509" y="0"/>
                  </a:moveTo>
                  <a:lnTo>
                    <a:pt x="509" y="0"/>
                  </a:lnTo>
                  <a:lnTo>
                    <a:pt x="493" y="1"/>
                  </a:lnTo>
                  <a:lnTo>
                    <a:pt x="478" y="3"/>
                  </a:lnTo>
                  <a:lnTo>
                    <a:pt x="462" y="7"/>
                  </a:lnTo>
                  <a:lnTo>
                    <a:pt x="448" y="12"/>
                  </a:lnTo>
                  <a:lnTo>
                    <a:pt x="434" y="19"/>
                  </a:lnTo>
                  <a:lnTo>
                    <a:pt x="421" y="27"/>
                  </a:lnTo>
                  <a:lnTo>
                    <a:pt x="408" y="36"/>
                  </a:lnTo>
                  <a:lnTo>
                    <a:pt x="397" y="47"/>
                  </a:lnTo>
                  <a:lnTo>
                    <a:pt x="387" y="58"/>
                  </a:lnTo>
                  <a:lnTo>
                    <a:pt x="378" y="70"/>
                  </a:lnTo>
                  <a:lnTo>
                    <a:pt x="369" y="83"/>
                  </a:lnTo>
                  <a:lnTo>
                    <a:pt x="363" y="97"/>
                  </a:lnTo>
                  <a:lnTo>
                    <a:pt x="358" y="112"/>
                  </a:lnTo>
                  <a:lnTo>
                    <a:pt x="353" y="127"/>
                  </a:lnTo>
                  <a:lnTo>
                    <a:pt x="351" y="142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69"/>
                  </a:lnTo>
                  <a:lnTo>
                    <a:pt x="348" y="178"/>
                  </a:lnTo>
                  <a:lnTo>
                    <a:pt x="346" y="187"/>
                  </a:lnTo>
                  <a:lnTo>
                    <a:pt x="343" y="196"/>
                  </a:lnTo>
                  <a:lnTo>
                    <a:pt x="338" y="205"/>
                  </a:lnTo>
                  <a:lnTo>
                    <a:pt x="334" y="212"/>
                  </a:lnTo>
                  <a:lnTo>
                    <a:pt x="329" y="220"/>
                  </a:lnTo>
                  <a:lnTo>
                    <a:pt x="322" y="226"/>
                  </a:lnTo>
                  <a:lnTo>
                    <a:pt x="316" y="232"/>
                  </a:lnTo>
                  <a:lnTo>
                    <a:pt x="308" y="238"/>
                  </a:lnTo>
                  <a:lnTo>
                    <a:pt x="301" y="243"/>
                  </a:lnTo>
                  <a:lnTo>
                    <a:pt x="292" y="247"/>
                  </a:lnTo>
                  <a:lnTo>
                    <a:pt x="284" y="251"/>
                  </a:lnTo>
                  <a:lnTo>
                    <a:pt x="274" y="253"/>
                  </a:lnTo>
                  <a:lnTo>
                    <a:pt x="264" y="254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45" y="254"/>
                  </a:lnTo>
                  <a:lnTo>
                    <a:pt x="235" y="253"/>
                  </a:lnTo>
                  <a:lnTo>
                    <a:pt x="227" y="251"/>
                  </a:lnTo>
                  <a:lnTo>
                    <a:pt x="218" y="247"/>
                  </a:lnTo>
                  <a:lnTo>
                    <a:pt x="209" y="243"/>
                  </a:lnTo>
                  <a:lnTo>
                    <a:pt x="202" y="238"/>
                  </a:lnTo>
                  <a:lnTo>
                    <a:pt x="194" y="232"/>
                  </a:lnTo>
                  <a:lnTo>
                    <a:pt x="187" y="226"/>
                  </a:lnTo>
                  <a:lnTo>
                    <a:pt x="182" y="220"/>
                  </a:lnTo>
                  <a:lnTo>
                    <a:pt x="176" y="212"/>
                  </a:lnTo>
                  <a:lnTo>
                    <a:pt x="171" y="205"/>
                  </a:lnTo>
                  <a:lnTo>
                    <a:pt x="167" y="196"/>
                  </a:lnTo>
                  <a:lnTo>
                    <a:pt x="163" y="187"/>
                  </a:lnTo>
                  <a:lnTo>
                    <a:pt x="161" y="178"/>
                  </a:lnTo>
                  <a:lnTo>
                    <a:pt x="160" y="169"/>
                  </a:lnTo>
                  <a:lnTo>
                    <a:pt x="159" y="159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67" y="114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7" y="104"/>
                  </a:lnTo>
                  <a:lnTo>
                    <a:pt x="181" y="98"/>
                  </a:lnTo>
                  <a:lnTo>
                    <a:pt x="187" y="88"/>
                  </a:lnTo>
                  <a:lnTo>
                    <a:pt x="190" y="76"/>
                  </a:lnTo>
                  <a:lnTo>
                    <a:pt x="191" y="64"/>
                  </a:lnTo>
                  <a:lnTo>
                    <a:pt x="190" y="51"/>
                  </a:lnTo>
                  <a:lnTo>
                    <a:pt x="187" y="39"/>
                  </a:lnTo>
                  <a:lnTo>
                    <a:pt x="181" y="29"/>
                  </a:lnTo>
                  <a:lnTo>
                    <a:pt x="177" y="23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68" y="15"/>
                  </a:lnTo>
                  <a:lnTo>
                    <a:pt x="162" y="10"/>
                  </a:lnTo>
                  <a:lnTo>
                    <a:pt x="152" y="5"/>
                  </a:lnTo>
                  <a:lnTo>
                    <a:pt x="140" y="1"/>
                  </a:lnTo>
                  <a:lnTo>
                    <a:pt x="128" y="0"/>
                  </a:lnTo>
                  <a:lnTo>
                    <a:pt x="115" y="1"/>
                  </a:lnTo>
                  <a:lnTo>
                    <a:pt x="103" y="5"/>
                  </a:lnTo>
                  <a:lnTo>
                    <a:pt x="93" y="10"/>
                  </a:lnTo>
                  <a:lnTo>
                    <a:pt x="87" y="15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79" y="23"/>
                  </a:lnTo>
                  <a:lnTo>
                    <a:pt x="74" y="29"/>
                  </a:lnTo>
                  <a:lnTo>
                    <a:pt x="69" y="39"/>
                  </a:lnTo>
                  <a:lnTo>
                    <a:pt x="66" y="51"/>
                  </a:lnTo>
                  <a:lnTo>
                    <a:pt x="64" y="64"/>
                  </a:lnTo>
                  <a:lnTo>
                    <a:pt x="66" y="76"/>
                  </a:lnTo>
                  <a:lnTo>
                    <a:pt x="69" y="88"/>
                  </a:lnTo>
                  <a:lnTo>
                    <a:pt x="74" y="98"/>
                  </a:lnTo>
                  <a:lnTo>
                    <a:pt x="79" y="104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9" y="114"/>
                  </a:lnTo>
                  <a:lnTo>
                    <a:pt x="96" y="119"/>
                  </a:lnTo>
                  <a:lnTo>
                    <a:pt x="96" y="954"/>
                  </a:lnTo>
                  <a:lnTo>
                    <a:pt x="32" y="954"/>
                  </a:lnTo>
                  <a:lnTo>
                    <a:pt x="32" y="954"/>
                  </a:lnTo>
                  <a:lnTo>
                    <a:pt x="26" y="954"/>
                  </a:lnTo>
                  <a:lnTo>
                    <a:pt x="20" y="957"/>
                  </a:lnTo>
                  <a:lnTo>
                    <a:pt x="14" y="960"/>
                  </a:lnTo>
                  <a:lnTo>
                    <a:pt x="10" y="963"/>
                  </a:lnTo>
                  <a:lnTo>
                    <a:pt x="6" y="968"/>
                  </a:lnTo>
                  <a:lnTo>
                    <a:pt x="2" y="974"/>
                  </a:lnTo>
                  <a:lnTo>
                    <a:pt x="1" y="979"/>
                  </a:lnTo>
                  <a:lnTo>
                    <a:pt x="0" y="986"/>
                  </a:lnTo>
                  <a:lnTo>
                    <a:pt x="0" y="986"/>
                  </a:lnTo>
                  <a:lnTo>
                    <a:pt x="1" y="992"/>
                  </a:lnTo>
                  <a:lnTo>
                    <a:pt x="2" y="998"/>
                  </a:lnTo>
                  <a:lnTo>
                    <a:pt x="6" y="1004"/>
                  </a:lnTo>
                  <a:lnTo>
                    <a:pt x="10" y="1008"/>
                  </a:lnTo>
                  <a:lnTo>
                    <a:pt x="14" y="1012"/>
                  </a:lnTo>
                  <a:lnTo>
                    <a:pt x="20" y="1016"/>
                  </a:lnTo>
                  <a:lnTo>
                    <a:pt x="26" y="1017"/>
                  </a:lnTo>
                  <a:lnTo>
                    <a:pt x="32" y="1018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30" y="1017"/>
                  </a:lnTo>
                  <a:lnTo>
                    <a:pt x="235" y="1016"/>
                  </a:lnTo>
                  <a:lnTo>
                    <a:pt x="241" y="1012"/>
                  </a:lnTo>
                  <a:lnTo>
                    <a:pt x="246" y="1008"/>
                  </a:lnTo>
                  <a:lnTo>
                    <a:pt x="249" y="1004"/>
                  </a:lnTo>
                  <a:lnTo>
                    <a:pt x="252" y="998"/>
                  </a:lnTo>
                  <a:lnTo>
                    <a:pt x="255" y="992"/>
                  </a:lnTo>
                  <a:lnTo>
                    <a:pt x="255" y="986"/>
                  </a:lnTo>
                  <a:lnTo>
                    <a:pt x="255" y="986"/>
                  </a:lnTo>
                  <a:lnTo>
                    <a:pt x="255" y="979"/>
                  </a:lnTo>
                  <a:lnTo>
                    <a:pt x="252" y="974"/>
                  </a:lnTo>
                  <a:lnTo>
                    <a:pt x="249" y="968"/>
                  </a:lnTo>
                  <a:lnTo>
                    <a:pt x="246" y="963"/>
                  </a:lnTo>
                  <a:lnTo>
                    <a:pt x="241" y="960"/>
                  </a:lnTo>
                  <a:lnTo>
                    <a:pt x="235" y="957"/>
                  </a:lnTo>
                  <a:lnTo>
                    <a:pt x="230" y="954"/>
                  </a:lnTo>
                  <a:lnTo>
                    <a:pt x="223" y="954"/>
                  </a:lnTo>
                  <a:lnTo>
                    <a:pt x="159" y="954"/>
                  </a:lnTo>
                  <a:lnTo>
                    <a:pt x="159" y="571"/>
                  </a:lnTo>
                  <a:lnTo>
                    <a:pt x="159" y="571"/>
                  </a:lnTo>
                  <a:lnTo>
                    <a:pt x="170" y="579"/>
                  </a:lnTo>
                  <a:lnTo>
                    <a:pt x="181" y="585"/>
                  </a:lnTo>
                  <a:lnTo>
                    <a:pt x="192" y="591"/>
                  </a:lnTo>
                  <a:lnTo>
                    <a:pt x="204" y="595"/>
                  </a:lnTo>
                  <a:lnTo>
                    <a:pt x="216" y="599"/>
                  </a:lnTo>
                  <a:lnTo>
                    <a:pt x="229" y="602"/>
                  </a:lnTo>
                  <a:lnTo>
                    <a:pt x="242" y="604"/>
                  </a:lnTo>
                  <a:lnTo>
                    <a:pt x="255" y="605"/>
                  </a:lnTo>
                  <a:lnTo>
                    <a:pt x="255" y="605"/>
                  </a:lnTo>
                  <a:lnTo>
                    <a:pt x="271" y="604"/>
                  </a:lnTo>
                  <a:lnTo>
                    <a:pt x="287" y="602"/>
                  </a:lnTo>
                  <a:lnTo>
                    <a:pt x="302" y="597"/>
                  </a:lnTo>
                  <a:lnTo>
                    <a:pt x="317" y="592"/>
                  </a:lnTo>
                  <a:lnTo>
                    <a:pt x="331" y="585"/>
                  </a:lnTo>
                  <a:lnTo>
                    <a:pt x="344" y="577"/>
                  </a:lnTo>
                  <a:lnTo>
                    <a:pt x="356" y="568"/>
                  </a:lnTo>
                  <a:lnTo>
                    <a:pt x="367" y="558"/>
                  </a:lnTo>
                  <a:lnTo>
                    <a:pt x="378" y="547"/>
                  </a:lnTo>
                  <a:lnTo>
                    <a:pt x="387" y="534"/>
                  </a:lnTo>
                  <a:lnTo>
                    <a:pt x="395" y="521"/>
                  </a:lnTo>
                  <a:lnTo>
                    <a:pt x="402" y="507"/>
                  </a:lnTo>
                  <a:lnTo>
                    <a:pt x="407" y="492"/>
                  </a:lnTo>
                  <a:lnTo>
                    <a:pt x="410" y="477"/>
                  </a:lnTo>
                  <a:lnTo>
                    <a:pt x="413" y="462"/>
                  </a:lnTo>
                  <a:lnTo>
                    <a:pt x="414" y="445"/>
                  </a:lnTo>
                  <a:lnTo>
                    <a:pt x="414" y="445"/>
                  </a:lnTo>
                  <a:lnTo>
                    <a:pt x="414" y="435"/>
                  </a:lnTo>
                  <a:lnTo>
                    <a:pt x="415" y="426"/>
                  </a:lnTo>
                  <a:lnTo>
                    <a:pt x="419" y="417"/>
                  </a:lnTo>
                  <a:lnTo>
                    <a:pt x="422" y="408"/>
                  </a:lnTo>
                  <a:lnTo>
                    <a:pt x="425" y="400"/>
                  </a:lnTo>
                  <a:lnTo>
                    <a:pt x="431" y="392"/>
                  </a:lnTo>
                  <a:lnTo>
                    <a:pt x="436" y="385"/>
                  </a:lnTo>
                  <a:lnTo>
                    <a:pt x="442" y="378"/>
                  </a:lnTo>
                  <a:lnTo>
                    <a:pt x="449" y="372"/>
                  </a:lnTo>
                  <a:lnTo>
                    <a:pt x="456" y="367"/>
                  </a:lnTo>
                  <a:lnTo>
                    <a:pt x="464" y="361"/>
                  </a:lnTo>
                  <a:lnTo>
                    <a:pt x="472" y="357"/>
                  </a:lnTo>
                  <a:lnTo>
                    <a:pt x="481" y="354"/>
                  </a:lnTo>
                  <a:lnTo>
                    <a:pt x="491" y="352"/>
                  </a:lnTo>
                  <a:lnTo>
                    <a:pt x="499" y="350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20" y="350"/>
                  </a:lnTo>
                  <a:lnTo>
                    <a:pt x="528" y="352"/>
                  </a:lnTo>
                  <a:lnTo>
                    <a:pt x="538" y="354"/>
                  </a:lnTo>
                  <a:lnTo>
                    <a:pt x="546" y="357"/>
                  </a:lnTo>
                  <a:lnTo>
                    <a:pt x="555" y="361"/>
                  </a:lnTo>
                  <a:lnTo>
                    <a:pt x="562" y="367"/>
                  </a:lnTo>
                  <a:lnTo>
                    <a:pt x="570" y="372"/>
                  </a:lnTo>
                  <a:lnTo>
                    <a:pt x="576" y="378"/>
                  </a:lnTo>
                  <a:lnTo>
                    <a:pt x="583" y="385"/>
                  </a:lnTo>
                  <a:lnTo>
                    <a:pt x="588" y="392"/>
                  </a:lnTo>
                  <a:lnTo>
                    <a:pt x="594" y="400"/>
                  </a:lnTo>
                  <a:lnTo>
                    <a:pt x="597" y="408"/>
                  </a:lnTo>
                  <a:lnTo>
                    <a:pt x="600" y="417"/>
                  </a:lnTo>
                  <a:lnTo>
                    <a:pt x="603" y="426"/>
                  </a:lnTo>
                  <a:lnTo>
                    <a:pt x="604" y="435"/>
                  </a:lnTo>
                  <a:lnTo>
                    <a:pt x="604" y="445"/>
                  </a:lnTo>
                  <a:lnTo>
                    <a:pt x="604" y="445"/>
                  </a:lnTo>
                  <a:lnTo>
                    <a:pt x="605" y="451"/>
                  </a:lnTo>
                  <a:lnTo>
                    <a:pt x="608" y="458"/>
                  </a:lnTo>
                  <a:lnTo>
                    <a:pt x="610" y="463"/>
                  </a:lnTo>
                  <a:lnTo>
                    <a:pt x="614" y="467"/>
                  </a:lnTo>
                  <a:lnTo>
                    <a:pt x="618" y="472"/>
                  </a:lnTo>
                  <a:lnTo>
                    <a:pt x="624" y="475"/>
                  </a:lnTo>
                  <a:lnTo>
                    <a:pt x="630" y="476"/>
                  </a:lnTo>
                  <a:lnTo>
                    <a:pt x="637" y="477"/>
                  </a:lnTo>
                  <a:lnTo>
                    <a:pt x="637" y="477"/>
                  </a:lnTo>
                  <a:lnTo>
                    <a:pt x="643" y="476"/>
                  </a:lnTo>
                  <a:lnTo>
                    <a:pt x="649" y="475"/>
                  </a:lnTo>
                  <a:lnTo>
                    <a:pt x="655" y="472"/>
                  </a:lnTo>
                  <a:lnTo>
                    <a:pt x="659" y="467"/>
                  </a:lnTo>
                  <a:lnTo>
                    <a:pt x="663" y="463"/>
                  </a:lnTo>
                  <a:lnTo>
                    <a:pt x="665" y="458"/>
                  </a:lnTo>
                  <a:lnTo>
                    <a:pt x="668" y="451"/>
                  </a:lnTo>
                  <a:lnTo>
                    <a:pt x="669" y="445"/>
                  </a:lnTo>
                  <a:lnTo>
                    <a:pt x="669" y="159"/>
                  </a:lnTo>
                  <a:lnTo>
                    <a:pt x="669" y="159"/>
                  </a:lnTo>
                  <a:lnTo>
                    <a:pt x="668" y="142"/>
                  </a:lnTo>
                  <a:lnTo>
                    <a:pt x="665" y="127"/>
                  </a:lnTo>
                  <a:lnTo>
                    <a:pt x="661" y="112"/>
                  </a:lnTo>
                  <a:lnTo>
                    <a:pt x="656" y="97"/>
                  </a:lnTo>
                  <a:lnTo>
                    <a:pt x="649" y="83"/>
                  </a:lnTo>
                  <a:lnTo>
                    <a:pt x="641" y="70"/>
                  </a:lnTo>
                  <a:lnTo>
                    <a:pt x="632" y="58"/>
                  </a:lnTo>
                  <a:lnTo>
                    <a:pt x="621" y="47"/>
                  </a:lnTo>
                  <a:lnTo>
                    <a:pt x="611" y="36"/>
                  </a:lnTo>
                  <a:lnTo>
                    <a:pt x="598" y="27"/>
                  </a:lnTo>
                  <a:lnTo>
                    <a:pt x="585" y="19"/>
                  </a:lnTo>
                  <a:lnTo>
                    <a:pt x="571" y="12"/>
                  </a:lnTo>
                  <a:lnTo>
                    <a:pt x="556" y="7"/>
                  </a:lnTo>
                  <a:lnTo>
                    <a:pt x="541" y="3"/>
                  </a:lnTo>
                  <a:lnTo>
                    <a:pt x="526" y="1"/>
                  </a:lnTo>
                  <a:lnTo>
                    <a:pt x="509" y="0"/>
                  </a:lnTo>
                  <a:lnTo>
                    <a:pt x="509" y="0"/>
                  </a:lnTo>
                  <a:close/>
                  <a:moveTo>
                    <a:pt x="604" y="318"/>
                  </a:moveTo>
                  <a:lnTo>
                    <a:pt x="604" y="318"/>
                  </a:lnTo>
                  <a:lnTo>
                    <a:pt x="595" y="311"/>
                  </a:lnTo>
                  <a:lnTo>
                    <a:pt x="584" y="304"/>
                  </a:lnTo>
                  <a:lnTo>
                    <a:pt x="572" y="299"/>
                  </a:lnTo>
                  <a:lnTo>
                    <a:pt x="560" y="295"/>
                  </a:lnTo>
                  <a:lnTo>
                    <a:pt x="549" y="291"/>
                  </a:lnTo>
                  <a:lnTo>
                    <a:pt x="536" y="288"/>
                  </a:lnTo>
                  <a:lnTo>
                    <a:pt x="523" y="287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493" y="287"/>
                  </a:lnTo>
                  <a:lnTo>
                    <a:pt x="478" y="289"/>
                  </a:lnTo>
                  <a:lnTo>
                    <a:pt x="462" y="294"/>
                  </a:lnTo>
                  <a:lnTo>
                    <a:pt x="448" y="299"/>
                  </a:lnTo>
                  <a:lnTo>
                    <a:pt x="434" y="305"/>
                  </a:lnTo>
                  <a:lnTo>
                    <a:pt x="421" y="314"/>
                  </a:lnTo>
                  <a:lnTo>
                    <a:pt x="408" y="323"/>
                  </a:lnTo>
                  <a:lnTo>
                    <a:pt x="397" y="333"/>
                  </a:lnTo>
                  <a:lnTo>
                    <a:pt x="387" y="344"/>
                  </a:lnTo>
                  <a:lnTo>
                    <a:pt x="378" y="357"/>
                  </a:lnTo>
                  <a:lnTo>
                    <a:pt x="369" y="370"/>
                  </a:lnTo>
                  <a:lnTo>
                    <a:pt x="363" y="384"/>
                  </a:lnTo>
                  <a:lnTo>
                    <a:pt x="358" y="398"/>
                  </a:lnTo>
                  <a:lnTo>
                    <a:pt x="353" y="414"/>
                  </a:lnTo>
                  <a:lnTo>
                    <a:pt x="351" y="429"/>
                  </a:lnTo>
                  <a:lnTo>
                    <a:pt x="350" y="445"/>
                  </a:lnTo>
                  <a:lnTo>
                    <a:pt x="350" y="445"/>
                  </a:lnTo>
                  <a:lnTo>
                    <a:pt x="350" y="455"/>
                  </a:lnTo>
                  <a:lnTo>
                    <a:pt x="348" y="464"/>
                  </a:lnTo>
                  <a:lnTo>
                    <a:pt x="346" y="474"/>
                  </a:lnTo>
                  <a:lnTo>
                    <a:pt x="343" y="482"/>
                  </a:lnTo>
                  <a:lnTo>
                    <a:pt x="338" y="491"/>
                  </a:lnTo>
                  <a:lnTo>
                    <a:pt x="334" y="499"/>
                  </a:lnTo>
                  <a:lnTo>
                    <a:pt x="329" y="506"/>
                  </a:lnTo>
                  <a:lnTo>
                    <a:pt x="322" y="512"/>
                  </a:lnTo>
                  <a:lnTo>
                    <a:pt x="316" y="519"/>
                  </a:lnTo>
                  <a:lnTo>
                    <a:pt x="308" y="524"/>
                  </a:lnTo>
                  <a:lnTo>
                    <a:pt x="301" y="530"/>
                  </a:lnTo>
                  <a:lnTo>
                    <a:pt x="292" y="533"/>
                  </a:lnTo>
                  <a:lnTo>
                    <a:pt x="284" y="536"/>
                  </a:lnTo>
                  <a:lnTo>
                    <a:pt x="274" y="538"/>
                  </a:lnTo>
                  <a:lnTo>
                    <a:pt x="264" y="540"/>
                  </a:lnTo>
                  <a:lnTo>
                    <a:pt x="255" y="540"/>
                  </a:lnTo>
                  <a:lnTo>
                    <a:pt x="255" y="540"/>
                  </a:lnTo>
                  <a:lnTo>
                    <a:pt x="245" y="540"/>
                  </a:lnTo>
                  <a:lnTo>
                    <a:pt x="235" y="538"/>
                  </a:lnTo>
                  <a:lnTo>
                    <a:pt x="227" y="536"/>
                  </a:lnTo>
                  <a:lnTo>
                    <a:pt x="218" y="533"/>
                  </a:lnTo>
                  <a:lnTo>
                    <a:pt x="209" y="530"/>
                  </a:lnTo>
                  <a:lnTo>
                    <a:pt x="202" y="524"/>
                  </a:lnTo>
                  <a:lnTo>
                    <a:pt x="194" y="519"/>
                  </a:lnTo>
                  <a:lnTo>
                    <a:pt x="187" y="512"/>
                  </a:lnTo>
                  <a:lnTo>
                    <a:pt x="182" y="506"/>
                  </a:lnTo>
                  <a:lnTo>
                    <a:pt x="176" y="499"/>
                  </a:lnTo>
                  <a:lnTo>
                    <a:pt x="171" y="491"/>
                  </a:lnTo>
                  <a:lnTo>
                    <a:pt x="167" y="482"/>
                  </a:lnTo>
                  <a:lnTo>
                    <a:pt x="163" y="474"/>
                  </a:lnTo>
                  <a:lnTo>
                    <a:pt x="161" y="464"/>
                  </a:lnTo>
                  <a:lnTo>
                    <a:pt x="160" y="455"/>
                  </a:lnTo>
                  <a:lnTo>
                    <a:pt x="159" y="445"/>
                  </a:lnTo>
                  <a:lnTo>
                    <a:pt x="159" y="285"/>
                  </a:lnTo>
                  <a:lnTo>
                    <a:pt x="159" y="285"/>
                  </a:lnTo>
                  <a:lnTo>
                    <a:pt x="170" y="293"/>
                  </a:lnTo>
                  <a:lnTo>
                    <a:pt x="181" y="299"/>
                  </a:lnTo>
                  <a:lnTo>
                    <a:pt x="192" y="304"/>
                  </a:lnTo>
                  <a:lnTo>
                    <a:pt x="204" y="310"/>
                  </a:lnTo>
                  <a:lnTo>
                    <a:pt x="216" y="313"/>
                  </a:lnTo>
                  <a:lnTo>
                    <a:pt x="229" y="316"/>
                  </a:lnTo>
                  <a:lnTo>
                    <a:pt x="242" y="317"/>
                  </a:lnTo>
                  <a:lnTo>
                    <a:pt x="255" y="318"/>
                  </a:lnTo>
                  <a:lnTo>
                    <a:pt x="255" y="318"/>
                  </a:lnTo>
                  <a:lnTo>
                    <a:pt x="271" y="317"/>
                  </a:lnTo>
                  <a:lnTo>
                    <a:pt x="287" y="315"/>
                  </a:lnTo>
                  <a:lnTo>
                    <a:pt x="302" y="311"/>
                  </a:lnTo>
                  <a:lnTo>
                    <a:pt x="317" y="305"/>
                  </a:lnTo>
                  <a:lnTo>
                    <a:pt x="331" y="299"/>
                  </a:lnTo>
                  <a:lnTo>
                    <a:pt x="344" y="290"/>
                  </a:lnTo>
                  <a:lnTo>
                    <a:pt x="356" y="282"/>
                  </a:lnTo>
                  <a:lnTo>
                    <a:pt x="367" y="271"/>
                  </a:lnTo>
                  <a:lnTo>
                    <a:pt x="378" y="260"/>
                  </a:lnTo>
                  <a:lnTo>
                    <a:pt x="387" y="247"/>
                  </a:lnTo>
                  <a:lnTo>
                    <a:pt x="395" y="235"/>
                  </a:lnTo>
                  <a:lnTo>
                    <a:pt x="402" y="221"/>
                  </a:lnTo>
                  <a:lnTo>
                    <a:pt x="407" y="207"/>
                  </a:lnTo>
                  <a:lnTo>
                    <a:pt x="410" y="191"/>
                  </a:lnTo>
                  <a:lnTo>
                    <a:pt x="413" y="176"/>
                  </a:lnTo>
                  <a:lnTo>
                    <a:pt x="414" y="159"/>
                  </a:lnTo>
                  <a:lnTo>
                    <a:pt x="414" y="159"/>
                  </a:lnTo>
                  <a:lnTo>
                    <a:pt x="414" y="150"/>
                  </a:lnTo>
                  <a:lnTo>
                    <a:pt x="415" y="140"/>
                  </a:lnTo>
                  <a:lnTo>
                    <a:pt x="419" y="130"/>
                  </a:lnTo>
                  <a:lnTo>
                    <a:pt x="422" y="122"/>
                  </a:lnTo>
                  <a:lnTo>
                    <a:pt x="425" y="113"/>
                  </a:lnTo>
                  <a:lnTo>
                    <a:pt x="431" y="106"/>
                  </a:lnTo>
                  <a:lnTo>
                    <a:pt x="436" y="98"/>
                  </a:lnTo>
                  <a:lnTo>
                    <a:pt x="442" y="92"/>
                  </a:lnTo>
                  <a:lnTo>
                    <a:pt x="449" y="85"/>
                  </a:lnTo>
                  <a:lnTo>
                    <a:pt x="456" y="80"/>
                  </a:lnTo>
                  <a:lnTo>
                    <a:pt x="464" y="75"/>
                  </a:lnTo>
                  <a:lnTo>
                    <a:pt x="472" y="71"/>
                  </a:lnTo>
                  <a:lnTo>
                    <a:pt x="481" y="68"/>
                  </a:lnTo>
                  <a:lnTo>
                    <a:pt x="491" y="65"/>
                  </a:lnTo>
                  <a:lnTo>
                    <a:pt x="499" y="64"/>
                  </a:lnTo>
                  <a:lnTo>
                    <a:pt x="509" y="64"/>
                  </a:lnTo>
                  <a:lnTo>
                    <a:pt x="509" y="64"/>
                  </a:lnTo>
                  <a:lnTo>
                    <a:pt x="520" y="64"/>
                  </a:lnTo>
                  <a:lnTo>
                    <a:pt x="528" y="65"/>
                  </a:lnTo>
                  <a:lnTo>
                    <a:pt x="538" y="68"/>
                  </a:lnTo>
                  <a:lnTo>
                    <a:pt x="546" y="71"/>
                  </a:lnTo>
                  <a:lnTo>
                    <a:pt x="555" y="75"/>
                  </a:lnTo>
                  <a:lnTo>
                    <a:pt x="562" y="80"/>
                  </a:lnTo>
                  <a:lnTo>
                    <a:pt x="570" y="85"/>
                  </a:lnTo>
                  <a:lnTo>
                    <a:pt x="576" y="92"/>
                  </a:lnTo>
                  <a:lnTo>
                    <a:pt x="583" y="98"/>
                  </a:lnTo>
                  <a:lnTo>
                    <a:pt x="588" y="106"/>
                  </a:lnTo>
                  <a:lnTo>
                    <a:pt x="594" y="113"/>
                  </a:lnTo>
                  <a:lnTo>
                    <a:pt x="597" y="122"/>
                  </a:lnTo>
                  <a:lnTo>
                    <a:pt x="600" y="130"/>
                  </a:lnTo>
                  <a:lnTo>
                    <a:pt x="603" y="140"/>
                  </a:lnTo>
                  <a:lnTo>
                    <a:pt x="604" y="150"/>
                  </a:lnTo>
                  <a:lnTo>
                    <a:pt x="604" y="159"/>
                  </a:lnTo>
                  <a:lnTo>
                    <a:pt x="604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495" name="Google Shape;495;p32"/>
          <p:cNvGrpSpPr/>
          <p:nvPr/>
        </p:nvGrpSpPr>
        <p:grpSpPr>
          <a:xfrm>
            <a:off x="1128278" y="5014554"/>
            <a:ext cx="792000" cy="792000"/>
            <a:chOff x="8001000" y="3009900"/>
            <a:chExt cx="792000" cy="792000"/>
          </a:xfrm>
        </p:grpSpPr>
        <p:sp>
          <p:nvSpPr>
            <p:cNvPr id="496" name="Google Shape;496;p32"/>
            <p:cNvSpPr/>
            <p:nvPr/>
          </p:nvSpPr>
          <p:spPr>
            <a:xfrm>
              <a:off x="8001000" y="3009900"/>
              <a:ext cx="792000" cy="792000"/>
            </a:xfrm>
            <a:prstGeom prst="ellipse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8235075" y="3244334"/>
              <a:ext cx="323850" cy="323850"/>
            </a:xfrm>
            <a:custGeom>
              <a:rect b="b" l="l" r="r" t="t"/>
              <a:pathLst>
                <a:path extrusionOk="0" h="1018" w="1017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498" name="Google Shape;498;p32"/>
          <p:cNvGrpSpPr/>
          <p:nvPr/>
        </p:nvGrpSpPr>
        <p:grpSpPr>
          <a:xfrm>
            <a:off x="1128279" y="2141024"/>
            <a:ext cx="792000" cy="792000"/>
            <a:chOff x="8001000" y="3009900"/>
            <a:chExt cx="792000" cy="792000"/>
          </a:xfrm>
        </p:grpSpPr>
        <p:sp>
          <p:nvSpPr>
            <p:cNvPr id="499" name="Google Shape;499;p32"/>
            <p:cNvSpPr/>
            <p:nvPr/>
          </p:nvSpPr>
          <p:spPr>
            <a:xfrm>
              <a:off x="8001000" y="3009900"/>
              <a:ext cx="792000" cy="792000"/>
            </a:xfrm>
            <a:prstGeom prst="ellipse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8235075" y="3244334"/>
              <a:ext cx="323850" cy="323850"/>
            </a:xfrm>
            <a:custGeom>
              <a:rect b="b" l="l" r="r" t="t"/>
              <a:pathLst>
                <a:path extrusionOk="0" h="1018" w="1017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501" name="Google Shape;501;p32"/>
          <p:cNvSpPr txBox="1"/>
          <p:nvPr/>
        </p:nvSpPr>
        <p:spPr>
          <a:xfrm>
            <a:off x="2139114" y="2078703"/>
            <a:ext cx="22343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lang="tr-TR" sz="2400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NOTE 01</a:t>
            </a:r>
            <a:endParaRPr b="0" sz="2400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2" name="Google Shape;502;p32"/>
          <p:cNvSpPr txBox="1"/>
          <p:nvPr/>
        </p:nvSpPr>
        <p:spPr>
          <a:xfrm>
            <a:off x="2154354" y="2451658"/>
            <a:ext cx="41119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503" name="Google Shape;503;p32"/>
          <p:cNvSpPr txBox="1"/>
          <p:nvPr/>
        </p:nvSpPr>
        <p:spPr>
          <a:xfrm>
            <a:off x="2154354" y="3468761"/>
            <a:ext cx="22343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lang="tr-TR" sz="2400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NOTE 02</a:t>
            </a:r>
            <a:endParaRPr b="0" sz="2400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4" name="Google Shape;504;p32"/>
          <p:cNvSpPr txBox="1"/>
          <p:nvPr/>
        </p:nvSpPr>
        <p:spPr>
          <a:xfrm>
            <a:off x="2169594" y="3841716"/>
            <a:ext cx="41119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505" name="Google Shape;505;p32"/>
          <p:cNvSpPr txBox="1"/>
          <p:nvPr/>
        </p:nvSpPr>
        <p:spPr>
          <a:xfrm>
            <a:off x="2169594" y="4844849"/>
            <a:ext cx="22343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lang="tr-TR" sz="2400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NOTE 03</a:t>
            </a:r>
            <a:endParaRPr b="0" sz="2400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6" name="Google Shape;506;p32"/>
          <p:cNvSpPr txBox="1"/>
          <p:nvPr/>
        </p:nvSpPr>
        <p:spPr>
          <a:xfrm>
            <a:off x="2184834" y="5217804"/>
            <a:ext cx="41119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3"/>
          <p:cNvSpPr/>
          <p:nvPr/>
        </p:nvSpPr>
        <p:spPr>
          <a:xfrm>
            <a:off x="6489298" y="3336771"/>
            <a:ext cx="1032048" cy="1190993"/>
          </a:xfrm>
          <a:custGeom>
            <a:rect b="b" l="l" r="r" t="t"/>
            <a:pathLst>
              <a:path extrusionOk="0" h="2610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2" name="Google Shape;512;p33"/>
          <p:cNvSpPr/>
          <p:nvPr/>
        </p:nvSpPr>
        <p:spPr>
          <a:xfrm>
            <a:off x="4349019" y="3336771"/>
            <a:ext cx="1030858" cy="1190993"/>
          </a:xfrm>
          <a:custGeom>
            <a:rect b="b" l="l" r="r" t="t"/>
            <a:pathLst>
              <a:path extrusionOk="0" h="2610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3" name="Google Shape;513;p33"/>
          <p:cNvSpPr/>
          <p:nvPr/>
        </p:nvSpPr>
        <p:spPr>
          <a:xfrm>
            <a:off x="4883494" y="2406605"/>
            <a:ext cx="1030858" cy="1192184"/>
          </a:xfrm>
          <a:custGeom>
            <a:rect b="b" l="l" r="r" t="t"/>
            <a:pathLst>
              <a:path extrusionOk="0" h="2610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4" name="Google Shape;514;p33"/>
          <p:cNvSpPr/>
          <p:nvPr/>
        </p:nvSpPr>
        <p:spPr>
          <a:xfrm>
            <a:off x="5956014" y="2406605"/>
            <a:ext cx="1030858" cy="1192184"/>
          </a:xfrm>
          <a:custGeom>
            <a:rect b="b" l="l" r="r" t="t"/>
            <a:pathLst>
              <a:path extrusionOk="0" h="2610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5" name="Google Shape;515;p33"/>
          <p:cNvSpPr/>
          <p:nvPr/>
        </p:nvSpPr>
        <p:spPr>
          <a:xfrm>
            <a:off x="4883494" y="4260981"/>
            <a:ext cx="1030858" cy="1192184"/>
          </a:xfrm>
          <a:custGeom>
            <a:rect b="b" l="l" r="r" t="t"/>
            <a:pathLst>
              <a:path extrusionOk="0" h="2609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6" name="Google Shape;516;p33"/>
          <p:cNvSpPr/>
          <p:nvPr/>
        </p:nvSpPr>
        <p:spPr>
          <a:xfrm>
            <a:off x="5956014" y="4260981"/>
            <a:ext cx="1030858" cy="1192184"/>
          </a:xfrm>
          <a:custGeom>
            <a:rect b="b" l="l" r="r" t="t"/>
            <a:pathLst>
              <a:path extrusionOk="0" h="2609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7" name="Google Shape;517;p33"/>
          <p:cNvSpPr/>
          <p:nvPr/>
        </p:nvSpPr>
        <p:spPr>
          <a:xfrm>
            <a:off x="4653753" y="3707169"/>
            <a:ext cx="459482" cy="453769"/>
          </a:xfrm>
          <a:custGeom>
            <a:rect b="b" l="l" r="r" t="t"/>
            <a:pathLst>
              <a:path extrusionOk="0" h="995" w="1006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8" name="Google Shape;518;p33"/>
          <p:cNvSpPr/>
          <p:nvPr/>
        </p:nvSpPr>
        <p:spPr>
          <a:xfrm>
            <a:off x="5250126" y="2729365"/>
            <a:ext cx="329732" cy="450195"/>
          </a:xfrm>
          <a:custGeom>
            <a:rect b="b" l="l" r="r" t="t"/>
            <a:pathLst>
              <a:path extrusionOk="0" h="986" w="723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9" name="Google Shape;519;p33"/>
          <p:cNvSpPr/>
          <p:nvPr/>
        </p:nvSpPr>
        <p:spPr>
          <a:xfrm>
            <a:off x="6210752" y="2779386"/>
            <a:ext cx="523761" cy="449005"/>
          </a:xfrm>
          <a:custGeom>
            <a:rect b="b" l="l" r="r" t="t"/>
            <a:pathLst>
              <a:path extrusionOk="0" h="983" w="1149">
                <a:moveTo>
                  <a:pt x="737" y="427"/>
                </a:moveTo>
                <a:lnTo>
                  <a:pt x="640" y="427"/>
                </a:lnTo>
                <a:cubicBezTo>
                  <a:pt x="641" y="437"/>
                  <a:pt x="642" y="483"/>
                  <a:pt x="616" y="502"/>
                </a:cubicBezTo>
                <a:cubicBezTo>
                  <a:pt x="616" y="502"/>
                  <a:pt x="658" y="735"/>
                  <a:pt x="640" y="810"/>
                </a:cubicBezTo>
                <a:cubicBezTo>
                  <a:pt x="633" y="842"/>
                  <a:pt x="606" y="921"/>
                  <a:pt x="575" y="921"/>
                </a:cubicBezTo>
                <a:cubicBezTo>
                  <a:pt x="544" y="920"/>
                  <a:pt x="520" y="841"/>
                  <a:pt x="514" y="810"/>
                </a:cubicBezTo>
                <a:cubicBezTo>
                  <a:pt x="499" y="735"/>
                  <a:pt x="549" y="503"/>
                  <a:pt x="549" y="503"/>
                </a:cubicBezTo>
                <a:cubicBezTo>
                  <a:pt x="541" y="500"/>
                  <a:pt x="527" y="486"/>
                  <a:pt x="524" y="427"/>
                </a:cubicBezTo>
                <a:lnTo>
                  <a:pt x="417" y="427"/>
                </a:lnTo>
                <a:lnTo>
                  <a:pt x="417" y="427"/>
                </a:lnTo>
                <a:cubicBezTo>
                  <a:pt x="320" y="427"/>
                  <a:pt x="229" y="510"/>
                  <a:pt x="241" y="612"/>
                </a:cubicBezTo>
                <a:lnTo>
                  <a:pt x="266" y="801"/>
                </a:lnTo>
                <a:cubicBezTo>
                  <a:pt x="286" y="902"/>
                  <a:pt x="345" y="983"/>
                  <a:pt x="443" y="983"/>
                </a:cubicBezTo>
                <a:lnTo>
                  <a:pt x="711" y="983"/>
                </a:lnTo>
                <a:cubicBezTo>
                  <a:pt x="809" y="983"/>
                  <a:pt x="868" y="899"/>
                  <a:pt x="888" y="799"/>
                </a:cubicBezTo>
                <a:lnTo>
                  <a:pt x="913" y="609"/>
                </a:lnTo>
                <a:cubicBezTo>
                  <a:pt x="925" y="510"/>
                  <a:pt x="834" y="427"/>
                  <a:pt x="737" y="427"/>
                </a:cubicBezTo>
                <a:close/>
                <a:moveTo>
                  <a:pt x="218" y="308"/>
                </a:moveTo>
                <a:cubicBezTo>
                  <a:pt x="280" y="308"/>
                  <a:pt x="330" y="258"/>
                  <a:pt x="330" y="196"/>
                </a:cubicBezTo>
                <a:cubicBezTo>
                  <a:pt x="330" y="134"/>
                  <a:pt x="280" y="83"/>
                  <a:pt x="218" y="83"/>
                </a:cubicBezTo>
                <a:cubicBezTo>
                  <a:pt x="156" y="83"/>
                  <a:pt x="105" y="134"/>
                  <a:pt x="105" y="196"/>
                </a:cubicBezTo>
                <a:cubicBezTo>
                  <a:pt x="105" y="258"/>
                  <a:pt x="156" y="308"/>
                  <a:pt x="218" y="308"/>
                </a:cubicBezTo>
                <a:close/>
                <a:moveTo>
                  <a:pt x="318" y="344"/>
                </a:moveTo>
                <a:lnTo>
                  <a:pt x="118" y="344"/>
                </a:lnTo>
                <a:lnTo>
                  <a:pt x="118" y="343"/>
                </a:lnTo>
                <a:cubicBezTo>
                  <a:pt x="57" y="343"/>
                  <a:pt x="0" y="395"/>
                  <a:pt x="7" y="458"/>
                </a:cubicBezTo>
                <a:lnTo>
                  <a:pt x="23" y="577"/>
                </a:lnTo>
                <a:cubicBezTo>
                  <a:pt x="35" y="639"/>
                  <a:pt x="73" y="689"/>
                  <a:pt x="134" y="689"/>
                </a:cubicBezTo>
                <a:lnTo>
                  <a:pt x="191" y="689"/>
                </a:lnTo>
                <a:lnTo>
                  <a:pt x="180" y="606"/>
                </a:lnTo>
                <a:lnTo>
                  <a:pt x="180" y="606"/>
                </a:lnTo>
                <a:lnTo>
                  <a:pt x="180" y="606"/>
                </a:lnTo>
                <a:cubicBezTo>
                  <a:pt x="173" y="549"/>
                  <a:pt x="191" y="493"/>
                  <a:pt x="231" y="449"/>
                </a:cubicBezTo>
                <a:cubicBezTo>
                  <a:pt x="252" y="425"/>
                  <a:pt x="279" y="406"/>
                  <a:pt x="308" y="393"/>
                </a:cubicBezTo>
                <a:cubicBezTo>
                  <a:pt x="333" y="379"/>
                  <a:pt x="359" y="371"/>
                  <a:pt x="387" y="367"/>
                </a:cubicBezTo>
                <a:cubicBezTo>
                  <a:pt x="367" y="352"/>
                  <a:pt x="343" y="344"/>
                  <a:pt x="318" y="344"/>
                </a:cubicBezTo>
                <a:close/>
                <a:moveTo>
                  <a:pt x="931" y="308"/>
                </a:moveTo>
                <a:cubicBezTo>
                  <a:pt x="993" y="308"/>
                  <a:pt x="1043" y="258"/>
                  <a:pt x="1043" y="196"/>
                </a:cubicBezTo>
                <a:cubicBezTo>
                  <a:pt x="1043" y="134"/>
                  <a:pt x="993" y="83"/>
                  <a:pt x="931" y="83"/>
                </a:cubicBezTo>
                <a:cubicBezTo>
                  <a:pt x="869" y="83"/>
                  <a:pt x="819" y="134"/>
                  <a:pt x="819" y="196"/>
                </a:cubicBezTo>
                <a:cubicBezTo>
                  <a:pt x="819" y="258"/>
                  <a:pt x="869" y="308"/>
                  <a:pt x="931" y="308"/>
                </a:cubicBezTo>
                <a:close/>
                <a:moveTo>
                  <a:pt x="1031" y="344"/>
                </a:moveTo>
                <a:lnTo>
                  <a:pt x="831" y="344"/>
                </a:lnTo>
                <a:lnTo>
                  <a:pt x="831" y="343"/>
                </a:lnTo>
                <a:cubicBezTo>
                  <a:pt x="806" y="343"/>
                  <a:pt x="782" y="352"/>
                  <a:pt x="763" y="366"/>
                </a:cubicBezTo>
                <a:cubicBezTo>
                  <a:pt x="792" y="370"/>
                  <a:pt x="821" y="379"/>
                  <a:pt x="847" y="393"/>
                </a:cubicBezTo>
                <a:cubicBezTo>
                  <a:pt x="877" y="406"/>
                  <a:pt x="903" y="426"/>
                  <a:pt x="925" y="450"/>
                </a:cubicBezTo>
                <a:cubicBezTo>
                  <a:pt x="963" y="494"/>
                  <a:pt x="981" y="548"/>
                  <a:pt x="974" y="603"/>
                </a:cubicBezTo>
                <a:lnTo>
                  <a:pt x="974" y="603"/>
                </a:lnTo>
                <a:lnTo>
                  <a:pt x="974" y="603"/>
                </a:lnTo>
                <a:lnTo>
                  <a:pt x="962" y="689"/>
                </a:lnTo>
                <a:lnTo>
                  <a:pt x="1015" y="689"/>
                </a:lnTo>
                <a:cubicBezTo>
                  <a:pt x="1076" y="689"/>
                  <a:pt x="1114" y="637"/>
                  <a:pt x="1126" y="575"/>
                </a:cubicBezTo>
                <a:lnTo>
                  <a:pt x="1142" y="456"/>
                </a:lnTo>
                <a:cubicBezTo>
                  <a:pt x="1149" y="395"/>
                  <a:pt x="1092" y="344"/>
                  <a:pt x="1031" y="344"/>
                </a:cubicBezTo>
                <a:close/>
                <a:moveTo>
                  <a:pt x="756" y="184"/>
                </a:moveTo>
                <a:cubicBezTo>
                  <a:pt x="756" y="286"/>
                  <a:pt x="676" y="369"/>
                  <a:pt x="577" y="369"/>
                </a:cubicBezTo>
                <a:cubicBezTo>
                  <a:pt x="478" y="369"/>
                  <a:pt x="398" y="286"/>
                  <a:pt x="398" y="184"/>
                </a:cubicBezTo>
                <a:cubicBezTo>
                  <a:pt x="398" y="82"/>
                  <a:pt x="478" y="0"/>
                  <a:pt x="577" y="0"/>
                </a:cubicBezTo>
                <a:cubicBezTo>
                  <a:pt x="676" y="0"/>
                  <a:pt x="756" y="82"/>
                  <a:pt x="756" y="1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0" name="Google Shape;520;p33"/>
          <p:cNvSpPr/>
          <p:nvPr/>
        </p:nvSpPr>
        <p:spPr>
          <a:xfrm>
            <a:off x="6762636" y="3704787"/>
            <a:ext cx="459482" cy="460915"/>
          </a:xfrm>
          <a:custGeom>
            <a:rect b="b" l="l" r="r" t="t"/>
            <a:pathLst>
              <a:path extrusionOk="0" h="1009" w="1008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521" name="Google Shape;521;p33"/>
          <p:cNvGrpSpPr/>
          <p:nvPr/>
        </p:nvGrpSpPr>
        <p:grpSpPr>
          <a:xfrm>
            <a:off x="6219410" y="4622064"/>
            <a:ext cx="506444" cy="470018"/>
            <a:chOff x="5928340" y="670992"/>
            <a:chExt cx="506444" cy="470018"/>
          </a:xfrm>
        </p:grpSpPr>
        <p:sp>
          <p:nvSpPr>
            <p:cNvPr id="522" name="Google Shape;522;p33"/>
            <p:cNvSpPr/>
            <p:nvPr/>
          </p:nvSpPr>
          <p:spPr>
            <a:xfrm>
              <a:off x="5993909" y="670992"/>
              <a:ext cx="241151" cy="160240"/>
            </a:xfrm>
            <a:custGeom>
              <a:rect b="b" l="l" r="r" t="t"/>
              <a:pathLst>
                <a:path extrusionOk="0" h="247" w="372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183208" y="766203"/>
              <a:ext cx="251576" cy="263409"/>
            </a:xfrm>
            <a:custGeom>
              <a:rect b="b" l="l" r="r" t="t"/>
              <a:pathLst>
                <a:path extrusionOk="0" h="406" w="388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5928340" y="836444"/>
              <a:ext cx="304799" cy="304566"/>
            </a:xfrm>
            <a:custGeom>
              <a:rect b="b" l="l" r="r" t="t"/>
              <a:pathLst>
                <a:path extrusionOk="0" h="470" w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525" name="Google Shape;525;p33"/>
          <p:cNvGrpSpPr/>
          <p:nvPr/>
        </p:nvGrpSpPr>
        <p:grpSpPr>
          <a:xfrm>
            <a:off x="5152769" y="4614965"/>
            <a:ext cx="428365" cy="468379"/>
            <a:chOff x="697828" y="4453123"/>
            <a:chExt cx="229831" cy="251300"/>
          </a:xfrm>
        </p:grpSpPr>
        <p:sp>
          <p:nvSpPr>
            <p:cNvPr id="526" name="Google Shape;526;p33"/>
            <p:cNvSpPr/>
            <p:nvPr/>
          </p:nvSpPr>
          <p:spPr>
            <a:xfrm>
              <a:off x="697828" y="4453123"/>
              <a:ext cx="229831" cy="177458"/>
            </a:xfrm>
            <a:custGeom>
              <a:rect b="b" l="l" r="r" t="t"/>
              <a:pathLst>
                <a:path extrusionOk="0" h="149" w="193">
                  <a:moveTo>
                    <a:pt x="179" y="54"/>
                  </a:moveTo>
                  <a:lnTo>
                    <a:pt x="193" y="0"/>
                  </a:lnTo>
                  <a:lnTo>
                    <a:pt x="138" y="13"/>
                  </a:lnTo>
                  <a:lnTo>
                    <a:pt x="152" y="27"/>
                  </a:lnTo>
                  <a:lnTo>
                    <a:pt x="99" y="79"/>
                  </a:lnTo>
                  <a:lnTo>
                    <a:pt x="77" y="57"/>
                  </a:lnTo>
                  <a:lnTo>
                    <a:pt x="0" y="134"/>
                  </a:lnTo>
                  <a:lnTo>
                    <a:pt x="15" y="149"/>
                  </a:lnTo>
                  <a:lnTo>
                    <a:pt x="15" y="149"/>
                  </a:lnTo>
                  <a:lnTo>
                    <a:pt x="77" y="87"/>
                  </a:lnTo>
                  <a:lnTo>
                    <a:pt x="99" y="108"/>
                  </a:lnTo>
                  <a:lnTo>
                    <a:pt x="167" y="41"/>
                  </a:lnTo>
                  <a:lnTo>
                    <a:pt x="179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718073" y="4643682"/>
              <a:ext cx="33343" cy="60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772851" y="4613906"/>
              <a:ext cx="33343" cy="905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828820" y="4584131"/>
              <a:ext cx="33343" cy="120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883598" y="4554357"/>
              <a:ext cx="33343" cy="1500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531" name="Google Shape;531;p33"/>
          <p:cNvSpPr txBox="1"/>
          <p:nvPr/>
        </p:nvSpPr>
        <p:spPr>
          <a:xfrm>
            <a:off x="7373013" y="2562340"/>
            <a:ext cx="34263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532" name="Google Shape;532;p33"/>
          <p:cNvSpPr txBox="1"/>
          <p:nvPr/>
        </p:nvSpPr>
        <p:spPr>
          <a:xfrm>
            <a:off x="7328556" y="2225683"/>
            <a:ext cx="205041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STEP 06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3" name="Google Shape;533;p33"/>
          <p:cNvSpPr txBox="1"/>
          <p:nvPr/>
        </p:nvSpPr>
        <p:spPr>
          <a:xfrm>
            <a:off x="8002677" y="3910544"/>
            <a:ext cx="32066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534" name="Google Shape;534;p33"/>
          <p:cNvSpPr txBox="1"/>
          <p:nvPr/>
        </p:nvSpPr>
        <p:spPr>
          <a:xfrm>
            <a:off x="7958220" y="3573887"/>
            <a:ext cx="205041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STEP 05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5" name="Google Shape;535;p33"/>
          <p:cNvSpPr txBox="1"/>
          <p:nvPr/>
        </p:nvSpPr>
        <p:spPr>
          <a:xfrm>
            <a:off x="7412032" y="5189809"/>
            <a:ext cx="325042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536" name="Google Shape;536;p33"/>
          <p:cNvSpPr txBox="1"/>
          <p:nvPr/>
        </p:nvSpPr>
        <p:spPr>
          <a:xfrm>
            <a:off x="7367574" y="4853152"/>
            <a:ext cx="205041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STEP 04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7" name="Google Shape;537;p33"/>
          <p:cNvSpPr txBox="1"/>
          <p:nvPr/>
        </p:nvSpPr>
        <p:spPr>
          <a:xfrm>
            <a:off x="1377315" y="5191473"/>
            <a:ext cx="30906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538" name="Google Shape;538;p33"/>
          <p:cNvSpPr txBox="1"/>
          <p:nvPr/>
        </p:nvSpPr>
        <p:spPr>
          <a:xfrm>
            <a:off x="2427146" y="4851769"/>
            <a:ext cx="205041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STEP 03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9" name="Google Shape;539;p33"/>
          <p:cNvSpPr txBox="1"/>
          <p:nvPr/>
        </p:nvSpPr>
        <p:spPr>
          <a:xfrm>
            <a:off x="1912462" y="3557592"/>
            <a:ext cx="205041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STEP 02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0" name="Google Shape;540;p33"/>
          <p:cNvSpPr txBox="1"/>
          <p:nvPr/>
        </p:nvSpPr>
        <p:spPr>
          <a:xfrm>
            <a:off x="1377315" y="2474117"/>
            <a:ext cx="31810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541" name="Google Shape;541;p33"/>
          <p:cNvSpPr txBox="1"/>
          <p:nvPr/>
        </p:nvSpPr>
        <p:spPr>
          <a:xfrm>
            <a:off x="2517572" y="2134413"/>
            <a:ext cx="205041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STEP 01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2" name="Google Shape;542;p33"/>
          <p:cNvSpPr/>
          <p:nvPr/>
        </p:nvSpPr>
        <p:spPr>
          <a:xfrm>
            <a:off x="666115" y="489585"/>
            <a:ext cx="590550" cy="590550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3" name="Google Shape;543;p33"/>
          <p:cNvSpPr txBox="1"/>
          <p:nvPr/>
        </p:nvSpPr>
        <p:spPr>
          <a:xfrm>
            <a:off x="1377315" y="489585"/>
            <a:ext cx="2626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4" name="Google Shape;544;p33"/>
          <p:cNvSpPr txBox="1"/>
          <p:nvPr/>
        </p:nvSpPr>
        <p:spPr>
          <a:xfrm>
            <a:off x="666115" y="3911122"/>
            <a:ext cx="32966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583" y="1036320"/>
            <a:ext cx="5236268" cy="3395345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34"/>
          <p:cNvSpPr/>
          <p:nvPr/>
        </p:nvSpPr>
        <p:spPr>
          <a:xfrm>
            <a:off x="1089660" y="4592955"/>
            <a:ext cx="5237480" cy="443865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1" name="Google Shape;551;p34"/>
          <p:cNvSpPr txBox="1"/>
          <p:nvPr/>
        </p:nvSpPr>
        <p:spPr>
          <a:xfrm>
            <a:off x="4112260" y="5260340"/>
            <a:ext cx="2626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552" name="Google Shape;552;p34"/>
          <p:cNvGrpSpPr/>
          <p:nvPr/>
        </p:nvGrpSpPr>
        <p:grpSpPr>
          <a:xfrm>
            <a:off x="6961389" y="2911039"/>
            <a:ext cx="792000" cy="792000"/>
            <a:chOff x="4267200" y="3009900"/>
            <a:chExt cx="792000" cy="792000"/>
          </a:xfrm>
        </p:grpSpPr>
        <p:sp>
          <p:nvSpPr>
            <p:cNvPr id="553" name="Google Shape;553;p34"/>
            <p:cNvSpPr/>
            <p:nvPr/>
          </p:nvSpPr>
          <p:spPr>
            <a:xfrm>
              <a:off x="4267200" y="3009900"/>
              <a:ext cx="792000" cy="792000"/>
            </a:xfrm>
            <a:prstGeom prst="ellipse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4556837" y="3243975"/>
              <a:ext cx="212725" cy="323850"/>
            </a:xfrm>
            <a:custGeom>
              <a:rect b="b" l="l" r="r" t="t"/>
              <a:pathLst>
                <a:path extrusionOk="0" h="1018" w="669">
                  <a:moveTo>
                    <a:pt x="509" y="0"/>
                  </a:moveTo>
                  <a:lnTo>
                    <a:pt x="509" y="0"/>
                  </a:lnTo>
                  <a:lnTo>
                    <a:pt x="493" y="1"/>
                  </a:lnTo>
                  <a:lnTo>
                    <a:pt x="478" y="3"/>
                  </a:lnTo>
                  <a:lnTo>
                    <a:pt x="462" y="7"/>
                  </a:lnTo>
                  <a:lnTo>
                    <a:pt x="448" y="12"/>
                  </a:lnTo>
                  <a:lnTo>
                    <a:pt x="434" y="19"/>
                  </a:lnTo>
                  <a:lnTo>
                    <a:pt x="421" y="27"/>
                  </a:lnTo>
                  <a:lnTo>
                    <a:pt x="408" y="36"/>
                  </a:lnTo>
                  <a:lnTo>
                    <a:pt x="397" y="47"/>
                  </a:lnTo>
                  <a:lnTo>
                    <a:pt x="387" y="58"/>
                  </a:lnTo>
                  <a:lnTo>
                    <a:pt x="378" y="70"/>
                  </a:lnTo>
                  <a:lnTo>
                    <a:pt x="369" y="83"/>
                  </a:lnTo>
                  <a:lnTo>
                    <a:pt x="363" y="97"/>
                  </a:lnTo>
                  <a:lnTo>
                    <a:pt x="358" y="112"/>
                  </a:lnTo>
                  <a:lnTo>
                    <a:pt x="353" y="127"/>
                  </a:lnTo>
                  <a:lnTo>
                    <a:pt x="351" y="142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69"/>
                  </a:lnTo>
                  <a:lnTo>
                    <a:pt x="348" y="178"/>
                  </a:lnTo>
                  <a:lnTo>
                    <a:pt x="346" y="187"/>
                  </a:lnTo>
                  <a:lnTo>
                    <a:pt x="343" y="196"/>
                  </a:lnTo>
                  <a:lnTo>
                    <a:pt x="338" y="205"/>
                  </a:lnTo>
                  <a:lnTo>
                    <a:pt x="334" y="212"/>
                  </a:lnTo>
                  <a:lnTo>
                    <a:pt x="329" y="220"/>
                  </a:lnTo>
                  <a:lnTo>
                    <a:pt x="322" y="226"/>
                  </a:lnTo>
                  <a:lnTo>
                    <a:pt x="316" y="232"/>
                  </a:lnTo>
                  <a:lnTo>
                    <a:pt x="308" y="238"/>
                  </a:lnTo>
                  <a:lnTo>
                    <a:pt x="301" y="243"/>
                  </a:lnTo>
                  <a:lnTo>
                    <a:pt x="292" y="247"/>
                  </a:lnTo>
                  <a:lnTo>
                    <a:pt x="284" y="251"/>
                  </a:lnTo>
                  <a:lnTo>
                    <a:pt x="274" y="253"/>
                  </a:lnTo>
                  <a:lnTo>
                    <a:pt x="264" y="254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45" y="254"/>
                  </a:lnTo>
                  <a:lnTo>
                    <a:pt x="235" y="253"/>
                  </a:lnTo>
                  <a:lnTo>
                    <a:pt x="227" y="251"/>
                  </a:lnTo>
                  <a:lnTo>
                    <a:pt x="218" y="247"/>
                  </a:lnTo>
                  <a:lnTo>
                    <a:pt x="209" y="243"/>
                  </a:lnTo>
                  <a:lnTo>
                    <a:pt x="202" y="238"/>
                  </a:lnTo>
                  <a:lnTo>
                    <a:pt x="194" y="232"/>
                  </a:lnTo>
                  <a:lnTo>
                    <a:pt x="187" y="226"/>
                  </a:lnTo>
                  <a:lnTo>
                    <a:pt x="182" y="220"/>
                  </a:lnTo>
                  <a:lnTo>
                    <a:pt x="176" y="212"/>
                  </a:lnTo>
                  <a:lnTo>
                    <a:pt x="171" y="205"/>
                  </a:lnTo>
                  <a:lnTo>
                    <a:pt x="167" y="196"/>
                  </a:lnTo>
                  <a:lnTo>
                    <a:pt x="163" y="187"/>
                  </a:lnTo>
                  <a:lnTo>
                    <a:pt x="161" y="178"/>
                  </a:lnTo>
                  <a:lnTo>
                    <a:pt x="160" y="169"/>
                  </a:lnTo>
                  <a:lnTo>
                    <a:pt x="159" y="159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67" y="114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7" y="104"/>
                  </a:lnTo>
                  <a:lnTo>
                    <a:pt x="181" y="98"/>
                  </a:lnTo>
                  <a:lnTo>
                    <a:pt x="187" y="88"/>
                  </a:lnTo>
                  <a:lnTo>
                    <a:pt x="190" y="76"/>
                  </a:lnTo>
                  <a:lnTo>
                    <a:pt x="191" y="64"/>
                  </a:lnTo>
                  <a:lnTo>
                    <a:pt x="190" y="51"/>
                  </a:lnTo>
                  <a:lnTo>
                    <a:pt x="187" y="39"/>
                  </a:lnTo>
                  <a:lnTo>
                    <a:pt x="181" y="29"/>
                  </a:lnTo>
                  <a:lnTo>
                    <a:pt x="177" y="23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68" y="15"/>
                  </a:lnTo>
                  <a:lnTo>
                    <a:pt x="162" y="10"/>
                  </a:lnTo>
                  <a:lnTo>
                    <a:pt x="152" y="5"/>
                  </a:lnTo>
                  <a:lnTo>
                    <a:pt x="140" y="1"/>
                  </a:lnTo>
                  <a:lnTo>
                    <a:pt x="128" y="0"/>
                  </a:lnTo>
                  <a:lnTo>
                    <a:pt x="115" y="1"/>
                  </a:lnTo>
                  <a:lnTo>
                    <a:pt x="103" y="5"/>
                  </a:lnTo>
                  <a:lnTo>
                    <a:pt x="93" y="10"/>
                  </a:lnTo>
                  <a:lnTo>
                    <a:pt x="87" y="15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79" y="23"/>
                  </a:lnTo>
                  <a:lnTo>
                    <a:pt x="74" y="29"/>
                  </a:lnTo>
                  <a:lnTo>
                    <a:pt x="69" y="39"/>
                  </a:lnTo>
                  <a:lnTo>
                    <a:pt x="66" y="51"/>
                  </a:lnTo>
                  <a:lnTo>
                    <a:pt x="64" y="64"/>
                  </a:lnTo>
                  <a:lnTo>
                    <a:pt x="66" y="76"/>
                  </a:lnTo>
                  <a:lnTo>
                    <a:pt x="69" y="88"/>
                  </a:lnTo>
                  <a:lnTo>
                    <a:pt x="74" y="98"/>
                  </a:lnTo>
                  <a:lnTo>
                    <a:pt x="79" y="104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9" y="114"/>
                  </a:lnTo>
                  <a:lnTo>
                    <a:pt x="96" y="119"/>
                  </a:lnTo>
                  <a:lnTo>
                    <a:pt x="96" y="954"/>
                  </a:lnTo>
                  <a:lnTo>
                    <a:pt x="32" y="954"/>
                  </a:lnTo>
                  <a:lnTo>
                    <a:pt x="32" y="954"/>
                  </a:lnTo>
                  <a:lnTo>
                    <a:pt x="26" y="954"/>
                  </a:lnTo>
                  <a:lnTo>
                    <a:pt x="20" y="957"/>
                  </a:lnTo>
                  <a:lnTo>
                    <a:pt x="14" y="960"/>
                  </a:lnTo>
                  <a:lnTo>
                    <a:pt x="10" y="963"/>
                  </a:lnTo>
                  <a:lnTo>
                    <a:pt x="6" y="968"/>
                  </a:lnTo>
                  <a:lnTo>
                    <a:pt x="2" y="974"/>
                  </a:lnTo>
                  <a:lnTo>
                    <a:pt x="1" y="979"/>
                  </a:lnTo>
                  <a:lnTo>
                    <a:pt x="0" y="986"/>
                  </a:lnTo>
                  <a:lnTo>
                    <a:pt x="0" y="986"/>
                  </a:lnTo>
                  <a:lnTo>
                    <a:pt x="1" y="992"/>
                  </a:lnTo>
                  <a:lnTo>
                    <a:pt x="2" y="998"/>
                  </a:lnTo>
                  <a:lnTo>
                    <a:pt x="6" y="1004"/>
                  </a:lnTo>
                  <a:lnTo>
                    <a:pt x="10" y="1008"/>
                  </a:lnTo>
                  <a:lnTo>
                    <a:pt x="14" y="1012"/>
                  </a:lnTo>
                  <a:lnTo>
                    <a:pt x="20" y="1016"/>
                  </a:lnTo>
                  <a:lnTo>
                    <a:pt x="26" y="1017"/>
                  </a:lnTo>
                  <a:lnTo>
                    <a:pt x="32" y="1018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30" y="1017"/>
                  </a:lnTo>
                  <a:lnTo>
                    <a:pt x="235" y="1016"/>
                  </a:lnTo>
                  <a:lnTo>
                    <a:pt x="241" y="1012"/>
                  </a:lnTo>
                  <a:lnTo>
                    <a:pt x="246" y="1008"/>
                  </a:lnTo>
                  <a:lnTo>
                    <a:pt x="249" y="1004"/>
                  </a:lnTo>
                  <a:lnTo>
                    <a:pt x="252" y="998"/>
                  </a:lnTo>
                  <a:lnTo>
                    <a:pt x="255" y="992"/>
                  </a:lnTo>
                  <a:lnTo>
                    <a:pt x="255" y="986"/>
                  </a:lnTo>
                  <a:lnTo>
                    <a:pt x="255" y="986"/>
                  </a:lnTo>
                  <a:lnTo>
                    <a:pt x="255" y="979"/>
                  </a:lnTo>
                  <a:lnTo>
                    <a:pt x="252" y="974"/>
                  </a:lnTo>
                  <a:lnTo>
                    <a:pt x="249" y="968"/>
                  </a:lnTo>
                  <a:lnTo>
                    <a:pt x="246" y="963"/>
                  </a:lnTo>
                  <a:lnTo>
                    <a:pt x="241" y="960"/>
                  </a:lnTo>
                  <a:lnTo>
                    <a:pt x="235" y="957"/>
                  </a:lnTo>
                  <a:lnTo>
                    <a:pt x="230" y="954"/>
                  </a:lnTo>
                  <a:lnTo>
                    <a:pt x="223" y="954"/>
                  </a:lnTo>
                  <a:lnTo>
                    <a:pt x="159" y="954"/>
                  </a:lnTo>
                  <a:lnTo>
                    <a:pt x="159" y="571"/>
                  </a:lnTo>
                  <a:lnTo>
                    <a:pt x="159" y="571"/>
                  </a:lnTo>
                  <a:lnTo>
                    <a:pt x="170" y="579"/>
                  </a:lnTo>
                  <a:lnTo>
                    <a:pt x="181" y="585"/>
                  </a:lnTo>
                  <a:lnTo>
                    <a:pt x="192" y="591"/>
                  </a:lnTo>
                  <a:lnTo>
                    <a:pt x="204" y="595"/>
                  </a:lnTo>
                  <a:lnTo>
                    <a:pt x="216" y="599"/>
                  </a:lnTo>
                  <a:lnTo>
                    <a:pt x="229" y="602"/>
                  </a:lnTo>
                  <a:lnTo>
                    <a:pt x="242" y="604"/>
                  </a:lnTo>
                  <a:lnTo>
                    <a:pt x="255" y="605"/>
                  </a:lnTo>
                  <a:lnTo>
                    <a:pt x="255" y="605"/>
                  </a:lnTo>
                  <a:lnTo>
                    <a:pt x="271" y="604"/>
                  </a:lnTo>
                  <a:lnTo>
                    <a:pt x="287" y="602"/>
                  </a:lnTo>
                  <a:lnTo>
                    <a:pt x="302" y="597"/>
                  </a:lnTo>
                  <a:lnTo>
                    <a:pt x="317" y="592"/>
                  </a:lnTo>
                  <a:lnTo>
                    <a:pt x="331" y="585"/>
                  </a:lnTo>
                  <a:lnTo>
                    <a:pt x="344" y="577"/>
                  </a:lnTo>
                  <a:lnTo>
                    <a:pt x="356" y="568"/>
                  </a:lnTo>
                  <a:lnTo>
                    <a:pt x="367" y="558"/>
                  </a:lnTo>
                  <a:lnTo>
                    <a:pt x="378" y="547"/>
                  </a:lnTo>
                  <a:lnTo>
                    <a:pt x="387" y="534"/>
                  </a:lnTo>
                  <a:lnTo>
                    <a:pt x="395" y="521"/>
                  </a:lnTo>
                  <a:lnTo>
                    <a:pt x="402" y="507"/>
                  </a:lnTo>
                  <a:lnTo>
                    <a:pt x="407" y="492"/>
                  </a:lnTo>
                  <a:lnTo>
                    <a:pt x="410" y="477"/>
                  </a:lnTo>
                  <a:lnTo>
                    <a:pt x="413" y="462"/>
                  </a:lnTo>
                  <a:lnTo>
                    <a:pt x="414" y="445"/>
                  </a:lnTo>
                  <a:lnTo>
                    <a:pt x="414" y="445"/>
                  </a:lnTo>
                  <a:lnTo>
                    <a:pt x="414" y="435"/>
                  </a:lnTo>
                  <a:lnTo>
                    <a:pt x="415" y="426"/>
                  </a:lnTo>
                  <a:lnTo>
                    <a:pt x="419" y="417"/>
                  </a:lnTo>
                  <a:lnTo>
                    <a:pt x="422" y="408"/>
                  </a:lnTo>
                  <a:lnTo>
                    <a:pt x="425" y="400"/>
                  </a:lnTo>
                  <a:lnTo>
                    <a:pt x="431" y="392"/>
                  </a:lnTo>
                  <a:lnTo>
                    <a:pt x="436" y="385"/>
                  </a:lnTo>
                  <a:lnTo>
                    <a:pt x="442" y="378"/>
                  </a:lnTo>
                  <a:lnTo>
                    <a:pt x="449" y="372"/>
                  </a:lnTo>
                  <a:lnTo>
                    <a:pt x="456" y="367"/>
                  </a:lnTo>
                  <a:lnTo>
                    <a:pt x="464" y="361"/>
                  </a:lnTo>
                  <a:lnTo>
                    <a:pt x="472" y="357"/>
                  </a:lnTo>
                  <a:lnTo>
                    <a:pt x="481" y="354"/>
                  </a:lnTo>
                  <a:lnTo>
                    <a:pt x="491" y="352"/>
                  </a:lnTo>
                  <a:lnTo>
                    <a:pt x="499" y="350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20" y="350"/>
                  </a:lnTo>
                  <a:lnTo>
                    <a:pt x="528" y="352"/>
                  </a:lnTo>
                  <a:lnTo>
                    <a:pt x="538" y="354"/>
                  </a:lnTo>
                  <a:lnTo>
                    <a:pt x="546" y="357"/>
                  </a:lnTo>
                  <a:lnTo>
                    <a:pt x="555" y="361"/>
                  </a:lnTo>
                  <a:lnTo>
                    <a:pt x="562" y="367"/>
                  </a:lnTo>
                  <a:lnTo>
                    <a:pt x="570" y="372"/>
                  </a:lnTo>
                  <a:lnTo>
                    <a:pt x="576" y="378"/>
                  </a:lnTo>
                  <a:lnTo>
                    <a:pt x="583" y="385"/>
                  </a:lnTo>
                  <a:lnTo>
                    <a:pt x="588" y="392"/>
                  </a:lnTo>
                  <a:lnTo>
                    <a:pt x="594" y="400"/>
                  </a:lnTo>
                  <a:lnTo>
                    <a:pt x="597" y="408"/>
                  </a:lnTo>
                  <a:lnTo>
                    <a:pt x="600" y="417"/>
                  </a:lnTo>
                  <a:lnTo>
                    <a:pt x="603" y="426"/>
                  </a:lnTo>
                  <a:lnTo>
                    <a:pt x="604" y="435"/>
                  </a:lnTo>
                  <a:lnTo>
                    <a:pt x="604" y="445"/>
                  </a:lnTo>
                  <a:lnTo>
                    <a:pt x="604" y="445"/>
                  </a:lnTo>
                  <a:lnTo>
                    <a:pt x="605" y="451"/>
                  </a:lnTo>
                  <a:lnTo>
                    <a:pt x="608" y="458"/>
                  </a:lnTo>
                  <a:lnTo>
                    <a:pt x="610" y="463"/>
                  </a:lnTo>
                  <a:lnTo>
                    <a:pt x="614" y="467"/>
                  </a:lnTo>
                  <a:lnTo>
                    <a:pt x="618" y="472"/>
                  </a:lnTo>
                  <a:lnTo>
                    <a:pt x="624" y="475"/>
                  </a:lnTo>
                  <a:lnTo>
                    <a:pt x="630" y="476"/>
                  </a:lnTo>
                  <a:lnTo>
                    <a:pt x="637" y="477"/>
                  </a:lnTo>
                  <a:lnTo>
                    <a:pt x="637" y="477"/>
                  </a:lnTo>
                  <a:lnTo>
                    <a:pt x="643" y="476"/>
                  </a:lnTo>
                  <a:lnTo>
                    <a:pt x="649" y="475"/>
                  </a:lnTo>
                  <a:lnTo>
                    <a:pt x="655" y="472"/>
                  </a:lnTo>
                  <a:lnTo>
                    <a:pt x="659" y="467"/>
                  </a:lnTo>
                  <a:lnTo>
                    <a:pt x="663" y="463"/>
                  </a:lnTo>
                  <a:lnTo>
                    <a:pt x="665" y="458"/>
                  </a:lnTo>
                  <a:lnTo>
                    <a:pt x="668" y="451"/>
                  </a:lnTo>
                  <a:lnTo>
                    <a:pt x="669" y="445"/>
                  </a:lnTo>
                  <a:lnTo>
                    <a:pt x="669" y="159"/>
                  </a:lnTo>
                  <a:lnTo>
                    <a:pt x="669" y="159"/>
                  </a:lnTo>
                  <a:lnTo>
                    <a:pt x="668" y="142"/>
                  </a:lnTo>
                  <a:lnTo>
                    <a:pt x="665" y="127"/>
                  </a:lnTo>
                  <a:lnTo>
                    <a:pt x="661" y="112"/>
                  </a:lnTo>
                  <a:lnTo>
                    <a:pt x="656" y="97"/>
                  </a:lnTo>
                  <a:lnTo>
                    <a:pt x="649" y="83"/>
                  </a:lnTo>
                  <a:lnTo>
                    <a:pt x="641" y="70"/>
                  </a:lnTo>
                  <a:lnTo>
                    <a:pt x="632" y="58"/>
                  </a:lnTo>
                  <a:lnTo>
                    <a:pt x="621" y="47"/>
                  </a:lnTo>
                  <a:lnTo>
                    <a:pt x="611" y="36"/>
                  </a:lnTo>
                  <a:lnTo>
                    <a:pt x="598" y="27"/>
                  </a:lnTo>
                  <a:lnTo>
                    <a:pt x="585" y="19"/>
                  </a:lnTo>
                  <a:lnTo>
                    <a:pt x="571" y="12"/>
                  </a:lnTo>
                  <a:lnTo>
                    <a:pt x="556" y="7"/>
                  </a:lnTo>
                  <a:lnTo>
                    <a:pt x="541" y="3"/>
                  </a:lnTo>
                  <a:lnTo>
                    <a:pt x="526" y="1"/>
                  </a:lnTo>
                  <a:lnTo>
                    <a:pt x="509" y="0"/>
                  </a:lnTo>
                  <a:lnTo>
                    <a:pt x="509" y="0"/>
                  </a:lnTo>
                  <a:close/>
                  <a:moveTo>
                    <a:pt x="604" y="318"/>
                  </a:moveTo>
                  <a:lnTo>
                    <a:pt x="604" y="318"/>
                  </a:lnTo>
                  <a:lnTo>
                    <a:pt x="595" y="311"/>
                  </a:lnTo>
                  <a:lnTo>
                    <a:pt x="584" y="304"/>
                  </a:lnTo>
                  <a:lnTo>
                    <a:pt x="572" y="299"/>
                  </a:lnTo>
                  <a:lnTo>
                    <a:pt x="560" y="295"/>
                  </a:lnTo>
                  <a:lnTo>
                    <a:pt x="549" y="291"/>
                  </a:lnTo>
                  <a:lnTo>
                    <a:pt x="536" y="288"/>
                  </a:lnTo>
                  <a:lnTo>
                    <a:pt x="523" y="287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493" y="287"/>
                  </a:lnTo>
                  <a:lnTo>
                    <a:pt x="478" y="289"/>
                  </a:lnTo>
                  <a:lnTo>
                    <a:pt x="462" y="294"/>
                  </a:lnTo>
                  <a:lnTo>
                    <a:pt x="448" y="299"/>
                  </a:lnTo>
                  <a:lnTo>
                    <a:pt x="434" y="305"/>
                  </a:lnTo>
                  <a:lnTo>
                    <a:pt x="421" y="314"/>
                  </a:lnTo>
                  <a:lnTo>
                    <a:pt x="408" y="323"/>
                  </a:lnTo>
                  <a:lnTo>
                    <a:pt x="397" y="333"/>
                  </a:lnTo>
                  <a:lnTo>
                    <a:pt x="387" y="344"/>
                  </a:lnTo>
                  <a:lnTo>
                    <a:pt x="378" y="357"/>
                  </a:lnTo>
                  <a:lnTo>
                    <a:pt x="369" y="370"/>
                  </a:lnTo>
                  <a:lnTo>
                    <a:pt x="363" y="384"/>
                  </a:lnTo>
                  <a:lnTo>
                    <a:pt x="358" y="398"/>
                  </a:lnTo>
                  <a:lnTo>
                    <a:pt x="353" y="414"/>
                  </a:lnTo>
                  <a:lnTo>
                    <a:pt x="351" y="429"/>
                  </a:lnTo>
                  <a:lnTo>
                    <a:pt x="350" y="445"/>
                  </a:lnTo>
                  <a:lnTo>
                    <a:pt x="350" y="445"/>
                  </a:lnTo>
                  <a:lnTo>
                    <a:pt x="350" y="455"/>
                  </a:lnTo>
                  <a:lnTo>
                    <a:pt x="348" y="464"/>
                  </a:lnTo>
                  <a:lnTo>
                    <a:pt x="346" y="474"/>
                  </a:lnTo>
                  <a:lnTo>
                    <a:pt x="343" y="482"/>
                  </a:lnTo>
                  <a:lnTo>
                    <a:pt x="338" y="491"/>
                  </a:lnTo>
                  <a:lnTo>
                    <a:pt x="334" y="499"/>
                  </a:lnTo>
                  <a:lnTo>
                    <a:pt x="329" y="506"/>
                  </a:lnTo>
                  <a:lnTo>
                    <a:pt x="322" y="512"/>
                  </a:lnTo>
                  <a:lnTo>
                    <a:pt x="316" y="519"/>
                  </a:lnTo>
                  <a:lnTo>
                    <a:pt x="308" y="524"/>
                  </a:lnTo>
                  <a:lnTo>
                    <a:pt x="301" y="530"/>
                  </a:lnTo>
                  <a:lnTo>
                    <a:pt x="292" y="533"/>
                  </a:lnTo>
                  <a:lnTo>
                    <a:pt x="284" y="536"/>
                  </a:lnTo>
                  <a:lnTo>
                    <a:pt x="274" y="538"/>
                  </a:lnTo>
                  <a:lnTo>
                    <a:pt x="264" y="540"/>
                  </a:lnTo>
                  <a:lnTo>
                    <a:pt x="255" y="540"/>
                  </a:lnTo>
                  <a:lnTo>
                    <a:pt x="255" y="540"/>
                  </a:lnTo>
                  <a:lnTo>
                    <a:pt x="245" y="540"/>
                  </a:lnTo>
                  <a:lnTo>
                    <a:pt x="235" y="538"/>
                  </a:lnTo>
                  <a:lnTo>
                    <a:pt x="227" y="536"/>
                  </a:lnTo>
                  <a:lnTo>
                    <a:pt x="218" y="533"/>
                  </a:lnTo>
                  <a:lnTo>
                    <a:pt x="209" y="530"/>
                  </a:lnTo>
                  <a:lnTo>
                    <a:pt x="202" y="524"/>
                  </a:lnTo>
                  <a:lnTo>
                    <a:pt x="194" y="519"/>
                  </a:lnTo>
                  <a:lnTo>
                    <a:pt x="187" y="512"/>
                  </a:lnTo>
                  <a:lnTo>
                    <a:pt x="182" y="506"/>
                  </a:lnTo>
                  <a:lnTo>
                    <a:pt x="176" y="499"/>
                  </a:lnTo>
                  <a:lnTo>
                    <a:pt x="171" y="491"/>
                  </a:lnTo>
                  <a:lnTo>
                    <a:pt x="167" y="482"/>
                  </a:lnTo>
                  <a:lnTo>
                    <a:pt x="163" y="474"/>
                  </a:lnTo>
                  <a:lnTo>
                    <a:pt x="161" y="464"/>
                  </a:lnTo>
                  <a:lnTo>
                    <a:pt x="160" y="455"/>
                  </a:lnTo>
                  <a:lnTo>
                    <a:pt x="159" y="445"/>
                  </a:lnTo>
                  <a:lnTo>
                    <a:pt x="159" y="285"/>
                  </a:lnTo>
                  <a:lnTo>
                    <a:pt x="159" y="285"/>
                  </a:lnTo>
                  <a:lnTo>
                    <a:pt x="170" y="293"/>
                  </a:lnTo>
                  <a:lnTo>
                    <a:pt x="181" y="299"/>
                  </a:lnTo>
                  <a:lnTo>
                    <a:pt x="192" y="304"/>
                  </a:lnTo>
                  <a:lnTo>
                    <a:pt x="204" y="310"/>
                  </a:lnTo>
                  <a:lnTo>
                    <a:pt x="216" y="313"/>
                  </a:lnTo>
                  <a:lnTo>
                    <a:pt x="229" y="316"/>
                  </a:lnTo>
                  <a:lnTo>
                    <a:pt x="242" y="317"/>
                  </a:lnTo>
                  <a:lnTo>
                    <a:pt x="255" y="318"/>
                  </a:lnTo>
                  <a:lnTo>
                    <a:pt x="255" y="318"/>
                  </a:lnTo>
                  <a:lnTo>
                    <a:pt x="271" y="317"/>
                  </a:lnTo>
                  <a:lnTo>
                    <a:pt x="287" y="315"/>
                  </a:lnTo>
                  <a:lnTo>
                    <a:pt x="302" y="311"/>
                  </a:lnTo>
                  <a:lnTo>
                    <a:pt x="317" y="305"/>
                  </a:lnTo>
                  <a:lnTo>
                    <a:pt x="331" y="299"/>
                  </a:lnTo>
                  <a:lnTo>
                    <a:pt x="344" y="290"/>
                  </a:lnTo>
                  <a:lnTo>
                    <a:pt x="356" y="282"/>
                  </a:lnTo>
                  <a:lnTo>
                    <a:pt x="367" y="271"/>
                  </a:lnTo>
                  <a:lnTo>
                    <a:pt x="378" y="260"/>
                  </a:lnTo>
                  <a:lnTo>
                    <a:pt x="387" y="247"/>
                  </a:lnTo>
                  <a:lnTo>
                    <a:pt x="395" y="235"/>
                  </a:lnTo>
                  <a:lnTo>
                    <a:pt x="402" y="221"/>
                  </a:lnTo>
                  <a:lnTo>
                    <a:pt x="407" y="207"/>
                  </a:lnTo>
                  <a:lnTo>
                    <a:pt x="410" y="191"/>
                  </a:lnTo>
                  <a:lnTo>
                    <a:pt x="413" y="176"/>
                  </a:lnTo>
                  <a:lnTo>
                    <a:pt x="414" y="159"/>
                  </a:lnTo>
                  <a:lnTo>
                    <a:pt x="414" y="159"/>
                  </a:lnTo>
                  <a:lnTo>
                    <a:pt x="414" y="150"/>
                  </a:lnTo>
                  <a:lnTo>
                    <a:pt x="415" y="140"/>
                  </a:lnTo>
                  <a:lnTo>
                    <a:pt x="419" y="130"/>
                  </a:lnTo>
                  <a:lnTo>
                    <a:pt x="422" y="122"/>
                  </a:lnTo>
                  <a:lnTo>
                    <a:pt x="425" y="113"/>
                  </a:lnTo>
                  <a:lnTo>
                    <a:pt x="431" y="106"/>
                  </a:lnTo>
                  <a:lnTo>
                    <a:pt x="436" y="98"/>
                  </a:lnTo>
                  <a:lnTo>
                    <a:pt x="442" y="92"/>
                  </a:lnTo>
                  <a:lnTo>
                    <a:pt x="449" y="85"/>
                  </a:lnTo>
                  <a:lnTo>
                    <a:pt x="456" y="80"/>
                  </a:lnTo>
                  <a:lnTo>
                    <a:pt x="464" y="75"/>
                  </a:lnTo>
                  <a:lnTo>
                    <a:pt x="472" y="71"/>
                  </a:lnTo>
                  <a:lnTo>
                    <a:pt x="481" y="68"/>
                  </a:lnTo>
                  <a:lnTo>
                    <a:pt x="491" y="65"/>
                  </a:lnTo>
                  <a:lnTo>
                    <a:pt x="499" y="64"/>
                  </a:lnTo>
                  <a:lnTo>
                    <a:pt x="509" y="64"/>
                  </a:lnTo>
                  <a:lnTo>
                    <a:pt x="509" y="64"/>
                  </a:lnTo>
                  <a:lnTo>
                    <a:pt x="520" y="64"/>
                  </a:lnTo>
                  <a:lnTo>
                    <a:pt x="528" y="65"/>
                  </a:lnTo>
                  <a:lnTo>
                    <a:pt x="538" y="68"/>
                  </a:lnTo>
                  <a:lnTo>
                    <a:pt x="546" y="71"/>
                  </a:lnTo>
                  <a:lnTo>
                    <a:pt x="555" y="75"/>
                  </a:lnTo>
                  <a:lnTo>
                    <a:pt x="562" y="80"/>
                  </a:lnTo>
                  <a:lnTo>
                    <a:pt x="570" y="85"/>
                  </a:lnTo>
                  <a:lnTo>
                    <a:pt x="576" y="92"/>
                  </a:lnTo>
                  <a:lnTo>
                    <a:pt x="583" y="98"/>
                  </a:lnTo>
                  <a:lnTo>
                    <a:pt x="588" y="106"/>
                  </a:lnTo>
                  <a:lnTo>
                    <a:pt x="594" y="113"/>
                  </a:lnTo>
                  <a:lnTo>
                    <a:pt x="597" y="122"/>
                  </a:lnTo>
                  <a:lnTo>
                    <a:pt x="600" y="130"/>
                  </a:lnTo>
                  <a:lnTo>
                    <a:pt x="603" y="140"/>
                  </a:lnTo>
                  <a:lnTo>
                    <a:pt x="604" y="150"/>
                  </a:lnTo>
                  <a:lnTo>
                    <a:pt x="604" y="159"/>
                  </a:lnTo>
                  <a:lnTo>
                    <a:pt x="604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555" name="Google Shape;555;p34"/>
          <p:cNvGrpSpPr/>
          <p:nvPr/>
        </p:nvGrpSpPr>
        <p:grpSpPr>
          <a:xfrm>
            <a:off x="6961388" y="4340819"/>
            <a:ext cx="792000" cy="792000"/>
            <a:chOff x="8001000" y="3009900"/>
            <a:chExt cx="792000" cy="792000"/>
          </a:xfrm>
        </p:grpSpPr>
        <p:sp>
          <p:nvSpPr>
            <p:cNvPr id="556" name="Google Shape;556;p34"/>
            <p:cNvSpPr/>
            <p:nvPr/>
          </p:nvSpPr>
          <p:spPr>
            <a:xfrm>
              <a:off x="8001000" y="3009900"/>
              <a:ext cx="792000" cy="792000"/>
            </a:xfrm>
            <a:prstGeom prst="ellipse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8235075" y="3244334"/>
              <a:ext cx="323850" cy="323850"/>
            </a:xfrm>
            <a:custGeom>
              <a:rect b="b" l="l" r="r" t="t"/>
              <a:pathLst>
                <a:path extrusionOk="0" h="1018" w="1017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558" name="Google Shape;558;p34"/>
          <p:cNvGrpSpPr/>
          <p:nvPr/>
        </p:nvGrpSpPr>
        <p:grpSpPr>
          <a:xfrm>
            <a:off x="6961389" y="1467289"/>
            <a:ext cx="792000" cy="792000"/>
            <a:chOff x="8001000" y="3009900"/>
            <a:chExt cx="792000" cy="792000"/>
          </a:xfrm>
        </p:grpSpPr>
        <p:sp>
          <p:nvSpPr>
            <p:cNvPr id="559" name="Google Shape;559;p34"/>
            <p:cNvSpPr/>
            <p:nvPr/>
          </p:nvSpPr>
          <p:spPr>
            <a:xfrm>
              <a:off x="8001000" y="3009900"/>
              <a:ext cx="792000" cy="792000"/>
            </a:xfrm>
            <a:prstGeom prst="ellipse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8235075" y="3244334"/>
              <a:ext cx="323850" cy="323850"/>
            </a:xfrm>
            <a:custGeom>
              <a:rect b="b" l="l" r="r" t="t"/>
              <a:pathLst>
                <a:path extrusionOk="0" h="1018" w="1017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561" name="Google Shape;561;p34"/>
          <p:cNvSpPr txBox="1"/>
          <p:nvPr/>
        </p:nvSpPr>
        <p:spPr>
          <a:xfrm>
            <a:off x="7972224" y="1404968"/>
            <a:ext cx="22343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lang="tr-TR" sz="2400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01</a:t>
            </a:r>
            <a:endParaRPr b="0" sz="2400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2" name="Google Shape;562;p34"/>
          <p:cNvSpPr txBox="1"/>
          <p:nvPr/>
        </p:nvSpPr>
        <p:spPr>
          <a:xfrm>
            <a:off x="7987665" y="1778000"/>
            <a:ext cx="32537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563" name="Google Shape;563;p34"/>
          <p:cNvSpPr txBox="1"/>
          <p:nvPr/>
        </p:nvSpPr>
        <p:spPr>
          <a:xfrm>
            <a:off x="7987464" y="2795026"/>
            <a:ext cx="22343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lang="tr-TR" sz="2400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02</a:t>
            </a:r>
            <a:endParaRPr b="0" sz="2400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4" name="Google Shape;564;p34"/>
          <p:cNvSpPr txBox="1"/>
          <p:nvPr/>
        </p:nvSpPr>
        <p:spPr>
          <a:xfrm>
            <a:off x="8002905" y="3168015"/>
            <a:ext cx="32537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565" name="Google Shape;565;p34"/>
          <p:cNvSpPr txBox="1"/>
          <p:nvPr/>
        </p:nvSpPr>
        <p:spPr>
          <a:xfrm>
            <a:off x="8002704" y="4171114"/>
            <a:ext cx="22343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lang="tr-TR" sz="2400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03</a:t>
            </a:r>
            <a:endParaRPr b="0" sz="2400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6" name="Google Shape;566;p34"/>
          <p:cNvSpPr txBox="1"/>
          <p:nvPr/>
        </p:nvSpPr>
        <p:spPr>
          <a:xfrm>
            <a:off x="8018145" y="4544060"/>
            <a:ext cx="32537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3778" y="3441574"/>
            <a:ext cx="2509736" cy="215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8486" y="2415219"/>
            <a:ext cx="2509736" cy="2156423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35"/>
          <p:cNvSpPr/>
          <p:nvPr/>
        </p:nvSpPr>
        <p:spPr>
          <a:xfrm>
            <a:off x="1293779" y="2414486"/>
            <a:ext cx="2509736" cy="76848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4" name="Google Shape;574;p35"/>
          <p:cNvSpPr txBox="1"/>
          <p:nvPr/>
        </p:nvSpPr>
        <p:spPr>
          <a:xfrm>
            <a:off x="1789909" y="2552218"/>
            <a:ext cx="1616148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IMAGE 01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5" name="Google Shape;575;p35"/>
          <p:cNvSpPr/>
          <p:nvPr/>
        </p:nvSpPr>
        <p:spPr>
          <a:xfrm>
            <a:off x="4769618" y="2414486"/>
            <a:ext cx="2652765" cy="3175450"/>
          </a:xfrm>
          <a:prstGeom prst="rect">
            <a:avLst/>
          </a:prstGeom>
          <a:noFill/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6" name="Google Shape;576;p35"/>
          <p:cNvSpPr/>
          <p:nvPr/>
        </p:nvSpPr>
        <p:spPr>
          <a:xfrm>
            <a:off x="8388485" y="4821451"/>
            <a:ext cx="2509736" cy="76848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7" name="Google Shape;577;p35"/>
          <p:cNvSpPr txBox="1"/>
          <p:nvPr/>
        </p:nvSpPr>
        <p:spPr>
          <a:xfrm>
            <a:off x="8865378" y="4959183"/>
            <a:ext cx="1654619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IMAGE 02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8" name="Google Shape;578;p35"/>
          <p:cNvSpPr txBox="1"/>
          <p:nvPr/>
        </p:nvSpPr>
        <p:spPr>
          <a:xfrm>
            <a:off x="4905271" y="3579419"/>
            <a:ext cx="238145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 I hope and I believe that this Template will your Time, Money and Reputation.</a:t>
            </a:r>
            <a:endParaRPr/>
          </a:p>
        </p:txBody>
      </p:sp>
      <p:sp>
        <p:nvSpPr>
          <p:cNvPr id="579" name="Google Shape;579;p35"/>
          <p:cNvSpPr txBox="1"/>
          <p:nvPr/>
        </p:nvSpPr>
        <p:spPr>
          <a:xfrm>
            <a:off x="4978810" y="2859701"/>
            <a:ext cx="22343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lang="tr-TR" sz="2400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NOTE</a:t>
            </a:r>
            <a:endParaRPr b="0" sz="2400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0" name="Google Shape;580;p35"/>
          <p:cNvSpPr/>
          <p:nvPr/>
        </p:nvSpPr>
        <p:spPr>
          <a:xfrm>
            <a:off x="666115" y="489585"/>
            <a:ext cx="590550" cy="590550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1" name="Google Shape;581;p35"/>
          <p:cNvSpPr txBox="1"/>
          <p:nvPr/>
        </p:nvSpPr>
        <p:spPr>
          <a:xfrm>
            <a:off x="1377315" y="489585"/>
            <a:ext cx="2626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/>
          <p:nvPr/>
        </p:nvSpPr>
        <p:spPr>
          <a:xfrm>
            <a:off x="866140" y="1093367"/>
            <a:ext cx="906780" cy="4558665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7630" y="2005717"/>
            <a:ext cx="3953510" cy="273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/>
          <p:nvPr/>
        </p:nvSpPr>
        <p:spPr>
          <a:xfrm>
            <a:off x="6094730" y="2003957"/>
            <a:ext cx="2475865" cy="1285875"/>
          </a:xfrm>
          <a:prstGeom prst="rect">
            <a:avLst/>
          </a:prstGeom>
          <a:noFill/>
          <a:ln cap="flat" cmpd="sng" w="28575">
            <a:solidFill>
              <a:srgbClr val="F272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8726170" y="2003957"/>
            <a:ext cx="2475865" cy="1285875"/>
          </a:xfrm>
          <a:prstGeom prst="rect">
            <a:avLst/>
          </a:prstGeom>
          <a:noFill/>
          <a:ln cap="flat" cmpd="sng" w="28575">
            <a:solidFill>
              <a:srgbClr val="F272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6094095" y="3456202"/>
            <a:ext cx="2475865" cy="1285875"/>
          </a:xfrm>
          <a:prstGeom prst="rect">
            <a:avLst/>
          </a:prstGeom>
          <a:noFill/>
          <a:ln cap="flat" cmpd="sng" w="28575">
            <a:solidFill>
              <a:srgbClr val="F272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8725535" y="3456202"/>
            <a:ext cx="2475865" cy="1285875"/>
          </a:xfrm>
          <a:prstGeom prst="rect">
            <a:avLst/>
          </a:prstGeom>
          <a:noFill/>
          <a:ln cap="flat" cmpd="sng" w="28575">
            <a:solidFill>
              <a:srgbClr val="F272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1639614" y="2958362"/>
            <a:ext cx="325623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CONTENT</a:t>
            </a: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6266180" y="2355112"/>
            <a:ext cx="21316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3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BERLIN</a:t>
            </a:r>
            <a:endParaRPr b="0" i="0" sz="32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8726171" y="2355112"/>
            <a:ext cx="247586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3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ISTANBUL</a:t>
            </a:r>
            <a:endParaRPr b="0" i="0" sz="32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6266180" y="3788307"/>
            <a:ext cx="2131695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3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PARIS</a:t>
            </a:r>
            <a:endParaRPr b="0" i="0" sz="32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8898255" y="3788307"/>
            <a:ext cx="2131695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3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LONDON</a:t>
            </a:r>
            <a:endParaRPr b="0" i="0" sz="32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9894" y="1490345"/>
            <a:ext cx="5232947" cy="3249295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36"/>
          <p:cNvSpPr txBox="1"/>
          <p:nvPr/>
        </p:nvSpPr>
        <p:spPr>
          <a:xfrm>
            <a:off x="1416050" y="1079500"/>
            <a:ext cx="2759075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04</a:t>
            </a:r>
            <a:endParaRPr/>
          </a:p>
        </p:txBody>
      </p:sp>
      <p:sp>
        <p:nvSpPr>
          <p:cNvPr id="588" name="Google Shape;588;p36"/>
          <p:cNvSpPr/>
          <p:nvPr/>
        </p:nvSpPr>
        <p:spPr>
          <a:xfrm>
            <a:off x="11205845" y="1407160"/>
            <a:ext cx="368935" cy="368935"/>
          </a:xfrm>
          <a:prstGeom prst="plus">
            <a:avLst>
              <a:gd fmla="val 3613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9" name="Google Shape;589;p36"/>
          <p:cNvSpPr txBox="1"/>
          <p:nvPr/>
        </p:nvSpPr>
        <p:spPr>
          <a:xfrm rot="5400000">
            <a:off x="10157768" y="3277543"/>
            <a:ext cx="24625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BUNISESS PLAN</a:t>
            </a:r>
            <a:endParaRPr/>
          </a:p>
        </p:txBody>
      </p:sp>
      <p:sp>
        <p:nvSpPr>
          <p:cNvPr id="590" name="Google Shape;590;p36"/>
          <p:cNvSpPr txBox="1"/>
          <p:nvPr/>
        </p:nvSpPr>
        <p:spPr>
          <a:xfrm>
            <a:off x="5688965" y="5120005"/>
            <a:ext cx="469646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591" name="Google Shape;591;p36"/>
          <p:cNvSpPr txBox="1"/>
          <p:nvPr/>
        </p:nvSpPr>
        <p:spPr>
          <a:xfrm>
            <a:off x="1438296" y="3124177"/>
            <a:ext cx="271458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LONDON</a:t>
            </a:r>
            <a:endParaRPr b="1" sz="4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2" name="Google Shape;592;p36"/>
          <p:cNvSpPr/>
          <p:nvPr/>
        </p:nvSpPr>
        <p:spPr>
          <a:xfrm>
            <a:off x="1589405" y="5120005"/>
            <a:ext cx="736600" cy="736600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7"/>
          <p:cNvSpPr/>
          <p:nvPr/>
        </p:nvSpPr>
        <p:spPr>
          <a:xfrm>
            <a:off x="666115" y="489585"/>
            <a:ext cx="590550" cy="590550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8" name="Google Shape;598;p37"/>
          <p:cNvSpPr txBox="1"/>
          <p:nvPr/>
        </p:nvSpPr>
        <p:spPr>
          <a:xfrm>
            <a:off x="1377315" y="489585"/>
            <a:ext cx="2626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9" name="Google Shape;599;p37"/>
          <p:cNvSpPr/>
          <p:nvPr/>
        </p:nvSpPr>
        <p:spPr>
          <a:xfrm>
            <a:off x="6713220" y="2290445"/>
            <a:ext cx="3181350" cy="3181350"/>
          </a:xfrm>
          <a:custGeom>
            <a:rect b="b" l="l" r="r" t="t"/>
            <a:pathLst>
              <a:path extrusionOk="0" h="3181350" w="3181350">
                <a:moveTo>
                  <a:pt x="0" y="0"/>
                </a:moveTo>
                <a:lnTo>
                  <a:pt x="3181350" y="0"/>
                </a:lnTo>
                <a:lnTo>
                  <a:pt x="3181350" y="3181350"/>
                </a:lnTo>
                <a:lnTo>
                  <a:pt x="0" y="31813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0" name="Google Shape;600;p37"/>
          <p:cNvSpPr txBox="1"/>
          <p:nvPr/>
        </p:nvSpPr>
        <p:spPr>
          <a:xfrm>
            <a:off x="1542415" y="2999740"/>
            <a:ext cx="390969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1" name="Google Shape;601;p37"/>
          <p:cNvSpPr txBox="1"/>
          <p:nvPr/>
        </p:nvSpPr>
        <p:spPr>
          <a:xfrm>
            <a:off x="1542495" y="2290445"/>
            <a:ext cx="3193243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DESCRIPTION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2" name="Google Shape;602;p37"/>
          <p:cNvSpPr/>
          <p:nvPr/>
        </p:nvSpPr>
        <p:spPr>
          <a:xfrm>
            <a:off x="10131425" y="2290445"/>
            <a:ext cx="476250" cy="3181350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8"/>
          <p:cNvSpPr/>
          <p:nvPr/>
        </p:nvSpPr>
        <p:spPr>
          <a:xfrm>
            <a:off x="1067362" y="1984375"/>
            <a:ext cx="6075363" cy="420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608" name="Google Shape;608;p38"/>
          <p:cNvCxnSpPr/>
          <p:nvPr/>
        </p:nvCxnSpPr>
        <p:spPr>
          <a:xfrm>
            <a:off x="1243575" y="2292350"/>
            <a:ext cx="5715000" cy="1588"/>
          </a:xfrm>
          <a:prstGeom prst="straightConnector1">
            <a:avLst/>
          </a:prstGeom>
          <a:noFill/>
          <a:ln cap="flat" cmpd="sng" w="15875">
            <a:solidFill>
              <a:srgbClr val="E6E7E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9" name="Google Shape;609;p38"/>
          <p:cNvCxnSpPr/>
          <p:nvPr/>
        </p:nvCxnSpPr>
        <p:spPr>
          <a:xfrm>
            <a:off x="1243575" y="2749550"/>
            <a:ext cx="5715000" cy="1588"/>
          </a:xfrm>
          <a:prstGeom prst="straightConnector1">
            <a:avLst/>
          </a:prstGeom>
          <a:noFill/>
          <a:ln cap="flat" cmpd="sng" w="15875">
            <a:solidFill>
              <a:srgbClr val="E6E7E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0" name="Google Shape;610;p38"/>
          <p:cNvCxnSpPr/>
          <p:nvPr/>
        </p:nvCxnSpPr>
        <p:spPr>
          <a:xfrm>
            <a:off x="1243575" y="3206750"/>
            <a:ext cx="5715000" cy="1588"/>
          </a:xfrm>
          <a:prstGeom prst="straightConnector1">
            <a:avLst/>
          </a:prstGeom>
          <a:noFill/>
          <a:ln cap="flat" cmpd="sng" w="15875">
            <a:solidFill>
              <a:srgbClr val="E6E7E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1" name="Google Shape;611;p38"/>
          <p:cNvCxnSpPr/>
          <p:nvPr/>
        </p:nvCxnSpPr>
        <p:spPr>
          <a:xfrm>
            <a:off x="1243575" y="3660775"/>
            <a:ext cx="5715000" cy="1588"/>
          </a:xfrm>
          <a:prstGeom prst="straightConnector1">
            <a:avLst/>
          </a:prstGeom>
          <a:noFill/>
          <a:ln cap="flat" cmpd="sng" w="15875">
            <a:solidFill>
              <a:srgbClr val="E6E7E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38"/>
          <p:cNvCxnSpPr/>
          <p:nvPr/>
        </p:nvCxnSpPr>
        <p:spPr>
          <a:xfrm>
            <a:off x="1243575" y="4117975"/>
            <a:ext cx="5715000" cy="1588"/>
          </a:xfrm>
          <a:prstGeom prst="straightConnector1">
            <a:avLst/>
          </a:prstGeom>
          <a:noFill/>
          <a:ln cap="flat" cmpd="sng" w="15875">
            <a:solidFill>
              <a:srgbClr val="E6E7E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38"/>
          <p:cNvCxnSpPr/>
          <p:nvPr/>
        </p:nvCxnSpPr>
        <p:spPr>
          <a:xfrm>
            <a:off x="1243575" y="4575175"/>
            <a:ext cx="5715000" cy="1588"/>
          </a:xfrm>
          <a:prstGeom prst="straightConnector1">
            <a:avLst/>
          </a:prstGeom>
          <a:noFill/>
          <a:ln cap="flat" cmpd="sng" w="15875">
            <a:solidFill>
              <a:srgbClr val="E6E7E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38"/>
          <p:cNvCxnSpPr/>
          <p:nvPr/>
        </p:nvCxnSpPr>
        <p:spPr>
          <a:xfrm>
            <a:off x="1243575" y="5032375"/>
            <a:ext cx="5715000" cy="1588"/>
          </a:xfrm>
          <a:prstGeom prst="straightConnector1">
            <a:avLst/>
          </a:prstGeom>
          <a:noFill/>
          <a:ln cap="flat" cmpd="sng" w="15875">
            <a:solidFill>
              <a:srgbClr val="E6E7E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5" name="Google Shape;615;p38"/>
          <p:cNvSpPr/>
          <p:nvPr/>
        </p:nvSpPr>
        <p:spPr>
          <a:xfrm>
            <a:off x="1926200" y="2771775"/>
            <a:ext cx="1406525" cy="2260600"/>
          </a:xfrm>
          <a:custGeom>
            <a:rect b="b" l="l" r="r" t="t"/>
            <a:pathLst>
              <a:path extrusionOk="0" h="1424" w="886">
                <a:moveTo>
                  <a:pt x="444" y="0"/>
                </a:moveTo>
                <a:lnTo>
                  <a:pt x="0" y="1424"/>
                </a:lnTo>
                <a:lnTo>
                  <a:pt x="886" y="1424"/>
                </a:lnTo>
                <a:lnTo>
                  <a:pt x="444" y="0"/>
                </a:lnTo>
                <a:close/>
              </a:path>
            </a:pathLst>
          </a:custGeom>
          <a:solidFill>
            <a:srgbClr val="F2722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6" name="Google Shape;616;p38"/>
          <p:cNvSpPr/>
          <p:nvPr/>
        </p:nvSpPr>
        <p:spPr>
          <a:xfrm>
            <a:off x="2983475" y="1987550"/>
            <a:ext cx="1406525" cy="3044825"/>
          </a:xfrm>
          <a:custGeom>
            <a:rect b="b" l="l" r="r" t="t"/>
            <a:pathLst>
              <a:path extrusionOk="0" h="1918" w="886">
                <a:moveTo>
                  <a:pt x="442" y="0"/>
                </a:moveTo>
                <a:lnTo>
                  <a:pt x="0" y="1918"/>
                </a:lnTo>
                <a:lnTo>
                  <a:pt x="886" y="1918"/>
                </a:lnTo>
                <a:lnTo>
                  <a:pt x="442" y="0"/>
                </a:lnTo>
                <a:close/>
              </a:path>
            </a:pathLst>
          </a:custGeom>
          <a:solidFill>
            <a:srgbClr val="7B7F7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7" name="Google Shape;617;p38"/>
          <p:cNvSpPr/>
          <p:nvPr/>
        </p:nvSpPr>
        <p:spPr>
          <a:xfrm>
            <a:off x="4093137" y="2771775"/>
            <a:ext cx="1406525" cy="2260600"/>
          </a:xfrm>
          <a:custGeom>
            <a:rect b="b" l="l" r="r" t="t"/>
            <a:pathLst>
              <a:path extrusionOk="0" h="1424" w="886">
                <a:moveTo>
                  <a:pt x="445" y="0"/>
                </a:moveTo>
                <a:lnTo>
                  <a:pt x="0" y="1424"/>
                </a:lnTo>
                <a:lnTo>
                  <a:pt x="886" y="1424"/>
                </a:lnTo>
                <a:lnTo>
                  <a:pt x="445" y="0"/>
                </a:lnTo>
                <a:close/>
              </a:path>
            </a:pathLst>
          </a:custGeom>
          <a:solidFill>
            <a:srgbClr val="F2722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8" name="Google Shape;618;p38"/>
          <p:cNvSpPr/>
          <p:nvPr/>
        </p:nvSpPr>
        <p:spPr>
          <a:xfrm>
            <a:off x="5279000" y="3735388"/>
            <a:ext cx="1090613" cy="1296988"/>
          </a:xfrm>
          <a:custGeom>
            <a:rect b="b" l="l" r="r" t="t"/>
            <a:pathLst>
              <a:path extrusionOk="0" h="817" w="687">
                <a:moveTo>
                  <a:pt x="342" y="0"/>
                </a:moveTo>
                <a:lnTo>
                  <a:pt x="0" y="817"/>
                </a:lnTo>
                <a:lnTo>
                  <a:pt x="687" y="817"/>
                </a:lnTo>
                <a:lnTo>
                  <a:pt x="342" y="0"/>
                </a:lnTo>
                <a:close/>
              </a:path>
            </a:pathLst>
          </a:custGeom>
          <a:solidFill>
            <a:srgbClr val="7B7F7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9" name="Google Shape;619;p38"/>
          <p:cNvSpPr/>
          <p:nvPr/>
        </p:nvSpPr>
        <p:spPr>
          <a:xfrm>
            <a:off x="1529325" y="2047875"/>
            <a:ext cx="5613400" cy="3371850"/>
          </a:xfrm>
          <a:custGeom>
            <a:rect b="b" l="l" r="r" t="t"/>
            <a:pathLst>
              <a:path extrusionOk="0" h="2124" w="3536">
                <a:moveTo>
                  <a:pt x="0" y="0"/>
                </a:moveTo>
                <a:lnTo>
                  <a:pt x="0" y="2124"/>
                </a:lnTo>
                <a:lnTo>
                  <a:pt x="3536" y="2124"/>
                </a:lnTo>
              </a:path>
            </a:pathLst>
          </a:custGeom>
          <a:noFill/>
          <a:ln cap="flat" cmpd="sng" w="30150">
            <a:solidFill>
              <a:srgbClr val="E6E7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0" name="Google Shape;620;p38"/>
          <p:cNvSpPr/>
          <p:nvPr/>
        </p:nvSpPr>
        <p:spPr>
          <a:xfrm>
            <a:off x="1081650" y="4203700"/>
            <a:ext cx="731838" cy="1797050"/>
          </a:xfrm>
          <a:custGeom>
            <a:rect b="b" l="l" r="r" t="t"/>
            <a:pathLst>
              <a:path extrusionOk="0" h="1132" w="461">
                <a:moveTo>
                  <a:pt x="0" y="0"/>
                </a:moveTo>
                <a:lnTo>
                  <a:pt x="0" y="1132"/>
                </a:lnTo>
                <a:lnTo>
                  <a:pt x="461" y="1132"/>
                </a:lnTo>
              </a:path>
            </a:pathLst>
          </a:custGeom>
          <a:noFill/>
          <a:ln cap="flat" cmpd="sng" w="26975">
            <a:solidFill>
              <a:srgbClr val="E6E7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1" name="Google Shape;621;p38"/>
          <p:cNvSpPr/>
          <p:nvPr/>
        </p:nvSpPr>
        <p:spPr>
          <a:xfrm>
            <a:off x="1948425" y="5786898"/>
            <a:ext cx="20566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CODE NAME</a:t>
            </a:r>
            <a:endParaRPr b="1" sz="1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2" name="Google Shape;622;p38"/>
          <p:cNvSpPr/>
          <p:nvPr/>
        </p:nvSpPr>
        <p:spPr>
          <a:xfrm>
            <a:off x="2818375" y="5772150"/>
            <a:ext cx="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3" name="Google Shape;623;p38"/>
          <p:cNvSpPr/>
          <p:nvPr/>
        </p:nvSpPr>
        <p:spPr>
          <a:xfrm>
            <a:off x="7944135" y="2262310"/>
            <a:ext cx="464363" cy="464363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</a:pPr>
            <a:r>
              <a:rPr b="0" i="0" lang="tr-TR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01</a:t>
            </a:r>
            <a:endParaRPr b="0" i="0" sz="16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4" name="Google Shape;624;p38"/>
          <p:cNvSpPr txBox="1"/>
          <p:nvPr/>
        </p:nvSpPr>
        <p:spPr>
          <a:xfrm>
            <a:off x="8540275" y="2154555"/>
            <a:ext cx="25178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</a:t>
            </a:r>
            <a:endParaRPr/>
          </a:p>
        </p:txBody>
      </p:sp>
      <p:sp>
        <p:nvSpPr>
          <p:cNvPr id="625" name="Google Shape;625;p38"/>
          <p:cNvSpPr/>
          <p:nvPr/>
        </p:nvSpPr>
        <p:spPr>
          <a:xfrm>
            <a:off x="7956040" y="3247382"/>
            <a:ext cx="464363" cy="464363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</a:pPr>
            <a:r>
              <a:rPr b="0" i="0" lang="tr-TR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02</a:t>
            </a:r>
            <a:endParaRPr b="0" i="0" sz="16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6" name="Google Shape;626;p38"/>
          <p:cNvSpPr txBox="1"/>
          <p:nvPr/>
        </p:nvSpPr>
        <p:spPr>
          <a:xfrm>
            <a:off x="8552180" y="3139627"/>
            <a:ext cx="25178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</a:t>
            </a:r>
            <a:endParaRPr/>
          </a:p>
        </p:txBody>
      </p:sp>
      <p:sp>
        <p:nvSpPr>
          <p:cNvPr id="627" name="Google Shape;627;p38"/>
          <p:cNvSpPr/>
          <p:nvPr/>
        </p:nvSpPr>
        <p:spPr>
          <a:xfrm>
            <a:off x="7967231" y="4186361"/>
            <a:ext cx="464363" cy="464363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</a:pPr>
            <a:r>
              <a:rPr b="0" i="0" lang="tr-TR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03</a:t>
            </a:r>
            <a:endParaRPr b="0" i="0" sz="16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8" name="Google Shape;628;p38"/>
          <p:cNvSpPr txBox="1"/>
          <p:nvPr/>
        </p:nvSpPr>
        <p:spPr>
          <a:xfrm>
            <a:off x="8563371" y="4078606"/>
            <a:ext cx="25178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</a:t>
            </a:r>
            <a:endParaRPr/>
          </a:p>
        </p:txBody>
      </p:sp>
      <p:sp>
        <p:nvSpPr>
          <p:cNvPr id="629" name="Google Shape;629;p38"/>
          <p:cNvSpPr/>
          <p:nvPr/>
        </p:nvSpPr>
        <p:spPr>
          <a:xfrm>
            <a:off x="7980540" y="5086202"/>
            <a:ext cx="464363" cy="464363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</a:pPr>
            <a:r>
              <a:rPr b="0" i="0" lang="tr-TR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04</a:t>
            </a:r>
            <a:endParaRPr b="0" i="0" sz="16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0" name="Google Shape;630;p38"/>
          <p:cNvSpPr txBox="1"/>
          <p:nvPr/>
        </p:nvSpPr>
        <p:spPr>
          <a:xfrm>
            <a:off x="8576680" y="4978447"/>
            <a:ext cx="25178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</a:t>
            </a:r>
            <a:endParaRPr/>
          </a:p>
        </p:txBody>
      </p:sp>
      <p:sp>
        <p:nvSpPr>
          <p:cNvPr id="631" name="Google Shape;631;p38"/>
          <p:cNvSpPr/>
          <p:nvPr/>
        </p:nvSpPr>
        <p:spPr>
          <a:xfrm>
            <a:off x="666115" y="489585"/>
            <a:ext cx="590550" cy="590550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2" name="Google Shape;632;p38"/>
          <p:cNvSpPr txBox="1"/>
          <p:nvPr/>
        </p:nvSpPr>
        <p:spPr>
          <a:xfrm>
            <a:off x="1377315" y="489585"/>
            <a:ext cx="2626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9"/>
          <p:cNvSpPr/>
          <p:nvPr/>
        </p:nvSpPr>
        <p:spPr>
          <a:xfrm>
            <a:off x="4008720" y="2264402"/>
            <a:ext cx="1552575" cy="1550988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8" name="Google Shape;638;p39"/>
          <p:cNvSpPr/>
          <p:nvPr/>
        </p:nvSpPr>
        <p:spPr>
          <a:xfrm>
            <a:off x="1626523" y="2264402"/>
            <a:ext cx="1552575" cy="1550988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9" name="Google Shape;639;p39"/>
          <p:cNvSpPr/>
          <p:nvPr/>
        </p:nvSpPr>
        <p:spPr>
          <a:xfrm>
            <a:off x="6547749" y="2308665"/>
            <a:ext cx="1552575" cy="1550988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0" name="Google Shape;640;p39"/>
          <p:cNvSpPr/>
          <p:nvPr/>
        </p:nvSpPr>
        <p:spPr>
          <a:xfrm>
            <a:off x="8880168" y="2277788"/>
            <a:ext cx="1552575" cy="1550988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1" name="Google Shape;641;p39"/>
          <p:cNvSpPr/>
          <p:nvPr/>
        </p:nvSpPr>
        <p:spPr>
          <a:xfrm>
            <a:off x="2151985" y="2705727"/>
            <a:ext cx="503238" cy="668338"/>
          </a:xfrm>
          <a:custGeom>
            <a:rect b="b" l="l" r="r" t="t"/>
            <a:pathLst>
              <a:path extrusionOk="0" h="178" w="134">
                <a:moveTo>
                  <a:pt x="134" y="165"/>
                </a:moveTo>
                <a:cubicBezTo>
                  <a:pt x="134" y="169"/>
                  <a:pt x="110" y="178"/>
                  <a:pt x="67" y="178"/>
                </a:cubicBezTo>
                <a:cubicBezTo>
                  <a:pt x="24" y="178"/>
                  <a:pt x="0" y="169"/>
                  <a:pt x="0" y="165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7"/>
                  <a:pt x="5" y="139"/>
                  <a:pt x="12" y="135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5" y="117"/>
                  <a:pt x="48" y="112"/>
                  <a:pt x="48" y="107"/>
                </a:cubicBezTo>
                <a:cubicBezTo>
                  <a:pt x="48" y="94"/>
                  <a:pt x="48" y="94"/>
                  <a:pt x="48" y="94"/>
                </a:cubicBezTo>
                <a:cubicBezTo>
                  <a:pt x="47" y="93"/>
                  <a:pt x="47" y="93"/>
                  <a:pt x="47" y="93"/>
                </a:cubicBezTo>
                <a:cubicBezTo>
                  <a:pt x="47" y="93"/>
                  <a:pt x="39" y="84"/>
                  <a:pt x="37" y="71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3" y="68"/>
                  <a:pt x="32" y="66"/>
                  <a:pt x="32" y="63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49"/>
                  <a:pt x="33" y="47"/>
                  <a:pt x="34" y="46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4" y="16"/>
                  <a:pt x="40" y="9"/>
                </a:cubicBezTo>
                <a:cubicBezTo>
                  <a:pt x="46" y="3"/>
                  <a:pt x="55" y="0"/>
                  <a:pt x="67" y="0"/>
                </a:cubicBezTo>
                <a:cubicBezTo>
                  <a:pt x="79" y="0"/>
                  <a:pt x="88" y="3"/>
                  <a:pt x="94" y="9"/>
                </a:cubicBezTo>
                <a:cubicBezTo>
                  <a:pt x="100" y="16"/>
                  <a:pt x="99" y="25"/>
                  <a:pt x="99" y="25"/>
                </a:cubicBezTo>
                <a:cubicBezTo>
                  <a:pt x="99" y="45"/>
                  <a:pt x="99" y="45"/>
                  <a:pt x="99" y="45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1" y="47"/>
                  <a:pt x="102" y="49"/>
                  <a:pt x="102" y="51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6"/>
                  <a:pt x="100" y="69"/>
                  <a:pt x="97" y="69"/>
                </a:cubicBezTo>
                <a:cubicBezTo>
                  <a:pt x="96" y="70"/>
                  <a:pt x="96" y="70"/>
                  <a:pt x="96" y="70"/>
                </a:cubicBezTo>
                <a:cubicBezTo>
                  <a:pt x="95" y="72"/>
                  <a:pt x="95" y="72"/>
                  <a:pt x="95" y="72"/>
                </a:cubicBezTo>
                <a:cubicBezTo>
                  <a:pt x="93" y="78"/>
                  <a:pt x="90" y="84"/>
                  <a:pt x="86" y="90"/>
                </a:cubicBezTo>
                <a:cubicBezTo>
                  <a:pt x="85" y="91"/>
                  <a:pt x="85" y="92"/>
                  <a:pt x="84" y="93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3" y="113"/>
                  <a:pt x="86" y="118"/>
                  <a:pt x="91" y="120"/>
                </a:cubicBezTo>
                <a:cubicBezTo>
                  <a:pt x="121" y="135"/>
                  <a:pt x="121" y="135"/>
                  <a:pt x="121" y="135"/>
                </a:cubicBezTo>
                <a:cubicBezTo>
                  <a:pt x="129" y="139"/>
                  <a:pt x="134" y="147"/>
                  <a:pt x="134" y="155"/>
                </a:cubicBezTo>
                <a:lnTo>
                  <a:pt x="134" y="1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2" name="Google Shape;642;p39"/>
          <p:cNvSpPr/>
          <p:nvPr/>
        </p:nvSpPr>
        <p:spPr>
          <a:xfrm>
            <a:off x="9356418" y="2754038"/>
            <a:ext cx="600075" cy="600075"/>
          </a:xfrm>
          <a:custGeom>
            <a:rect b="b" l="l" r="r" t="t"/>
            <a:pathLst>
              <a:path extrusionOk="0" h="160" w="160">
                <a:moveTo>
                  <a:pt x="81" y="0"/>
                </a:moveTo>
                <a:cubicBezTo>
                  <a:pt x="38" y="0"/>
                  <a:pt x="2" y="35"/>
                  <a:pt x="2" y="78"/>
                </a:cubicBezTo>
                <a:cubicBezTo>
                  <a:pt x="2" y="93"/>
                  <a:pt x="6" y="107"/>
                  <a:pt x="13" y="119"/>
                </a:cubicBezTo>
                <a:cubicBezTo>
                  <a:pt x="0" y="160"/>
                  <a:pt x="0" y="160"/>
                  <a:pt x="0" y="160"/>
                </a:cubicBezTo>
                <a:cubicBezTo>
                  <a:pt x="45" y="148"/>
                  <a:pt x="45" y="148"/>
                  <a:pt x="45" y="148"/>
                </a:cubicBezTo>
                <a:cubicBezTo>
                  <a:pt x="56" y="154"/>
                  <a:pt x="68" y="157"/>
                  <a:pt x="81" y="157"/>
                </a:cubicBezTo>
                <a:cubicBezTo>
                  <a:pt x="125" y="157"/>
                  <a:pt x="160" y="122"/>
                  <a:pt x="160" y="78"/>
                </a:cubicBezTo>
                <a:cubicBezTo>
                  <a:pt x="160" y="35"/>
                  <a:pt x="125" y="0"/>
                  <a:pt x="81" y="0"/>
                </a:cubicBezTo>
                <a:close/>
                <a:moveTo>
                  <a:pt x="44" y="88"/>
                </a:moveTo>
                <a:cubicBezTo>
                  <a:pt x="38" y="88"/>
                  <a:pt x="34" y="84"/>
                  <a:pt x="34" y="78"/>
                </a:cubicBezTo>
                <a:cubicBezTo>
                  <a:pt x="34" y="72"/>
                  <a:pt x="38" y="68"/>
                  <a:pt x="44" y="68"/>
                </a:cubicBezTo>
                <a:cubicBezTo>
                  <a:pt x="50" y="68"/>
                  <a:pt x="54" y="72"/>
                  <a:pt x="54" y="78"/>
                </a:cubicBezTo>
                <a:cubicBezTo>
                  <a:pt x="54" y="84"/>
                  <a:pt x="50" y="88"/>
                  <a:pt x="44" y="88"/>
                </a:cubicBezTo>
                <a:close/>
                <a:moveTo>
                  <a:pt x="82" y="88"/>
                </a:moveTo>
                <a:cubicBezTo>
                  <a:pt x="76" y="88"/>
                  <a:pt x="71" y="84"/>
                  <a:pt x="71" y="78"/>
                </a:cubicBezTo>
                <a:cubicBezTo>
                  <a:pt x="71" y="72"/>
                  <a:pt x="76" y="68"/>
                  <a:pt x="82" y="68"/>
                </a:cubicBezTo>
                <a:cubicBezTo>
                  <a:pt x="87" y="68"/>
                  <a:pt x="92" y="72"/>
                  <a:pt x="92" y="78"/>
                </a:cubicBezTo>
                <a:cubicBezTo>
                  <a:pt x="92" y="84"/>
                  <a:pt x="87" y="88"/>
                  <a:pt x="82" y="88"/>
                </a:cubicBezTo>
                <a:close/>
                <a:moveTo>
                  <a:pt x="119" y="88"/>
                </a:moveTo>
                <a:cubicBezTo>
                  <a:pt x="114" y="88"/>
                  <a:pt x="109" y="84"/>
                  <a:pt x="109" y="78"/>
                </a:cubicBezTo>
                <a:cubicBezTo>
                  <a:pt x="109" y="72"/>
                  <a:pt x="114" y="68"/>
                  <a:pt x="119" y="68"/>
                </a:cubicBezTo>
                <a:cubicBezTo>
                  <a:pt x="125" y="68"/>
                  <a:pt x="130" y="72"/>
                  <a:pt x="130" y="78"/>
                </a:cubicBezTo>
                <a:cubicBezTo>
                  <a:pt x="130" y="84"/>
                  <a:pt x="125" y="88"/>
                  <a:pt x="119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3" name="Google Shape;643;p39"/>
          <p:cNvSpPr/>
          <p:nvPr/>
        </p:nvSpPr>
        <p:spPr>
          <a:xfrm>
            <a:off x="4484970" y="2807327"/>
            <a:ext cx="600075" cy="544513"/>
          </a:xfrm>
          <a:custGeom>
            <a:rect b="b" l="l" r="r" t="t"/>
            <a:pathLst>
              <a:path extrusionOk="0" h="145" w="160">
                <a:moveTo>
                  <a:pt x="138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8"/>
                  <a:pt x="10" y="118"/>
                  <a:pt x="22" y="118"/>
                </a:cubicBezTo>
                <a:cubicBezTo>
                  <a:pt x="97" y="118"/>
                  <a:pt x="97" y="118"/>
                  <a:pt x="97" y="118"/>
                </a:cubicBezTo>
                <a:cubicBezTo>
                  <a:pt x="137" y="144"/>
                  <a:pt x="137" y="144"/>
                  <a:pt x="137" y="144"/>
                </a:cubicBezTo>
                <a:cubicBezTo>
                  <a:pt x="137" y="145"/>
                  <a:pt x="138" y="145"/>
                  <a:pt x="139" y="145"/>
                </a:cubicBezTo>
                <a:cubicBezTo>
                  <a:pt x="140" y="145"/>
                  <a:pt x="140" y="145"/>
                  <a:pt x="141" y="144"/>
                </a:cubicBezTo>
                <a:cubicBezTo>
                  <a:pt x="142" y="144"/>
                  <a:pt x="143" y="142"/>
                  <a:pt x="143" y="141"/>
                </a:cubicBezTo>
                <a:cubicBezTo>
                  <a:pt x="143" y="116"/>
                  <a:pt x="143" y="116"/>
                  <a:pt x="143" y="116"/>
                </a:cubicBezTo>
                <a:cubicBezTo>
                  <a:pt x="151" y="113"/>
                  <a:pt x="160" y="106"/>
                  <a:pt x="160" y="96"/>
                </a:cubicBezTo>
                <a:cubicBezTo>
                  <a:pt x="160" y="22"/>
                  <a:pt x="160" y="22"/>
                  <a:pt x="160" y="22"/>
                </a:cubicBezTo>
                <a:cubicBezTo>
                  <a:pt x="160" y="10"/>
                  <a:pt x="150" y="0"/>
                  <a:pt x="138" y="0"/>
                </a:cubicBezTo>
                <a:close/>
                <a:moveTo>
                  <a:pt x="99" y="87"/>
                </a:moveTo>
                <a:cubicBezTo>
                  <a:pt x="31" y="87"/>
                  <a:pt x="31" y="87"/>
                  <a:pt x="31" y="87"/>
                </a:cubicBezTo>
                <a:cubicBezTo>
                  <a:pt x="26" y="87"/>
                  <a:pt x="22" y="83"/>
                  <a:pt x="22" y="78"/>
                </a:cubicBezTo>
                <a:cubicBezTo>
                  <a:pt x="22" y="73"/>
                  <a:pt x="26" y="69"/>
                  <a:pt x="31" y="69"/>
                </a:cubicBezTo>
                <a:cubicBezTo>
                  <a:pt x="99" y="69"/>
                  <a:pt x="99" y="69"/>
                  <a:pt x="99" y="69"/>
                </a:cubicBezTo>
                <a:cubicBezTo>
                  <a:pt x="104" y="69"/>
                  <a:pt x="107" y="73"/>
                  <a:pt x="107" y="78"/>
                </a:cubicBezTo>
                <a:cubicBezTo>
                  <a:pt x="107" y="83"/>
                  <a:pt x="104" y="87"/>
                  <a:pt x="99" y="87"/>
                </a:cubicBezTo>
                <a:close/>
                <a:moveTo>
                  <a:pt x="129" y="51"/>
                </a:moveTo>
                <a:cubicBezTo>
                  <a:pt x="31" y="51"/>
                  <a:pt x="31" y="51"/>
                  <a:pt x="31" y="51"/>
                </a:cubicBezTo>
                <a:cubicBezTo>
                  <a:pt x="26" y="51"/>
                  <a:pt x="22" y="47"/>
                  <a:pt x="22" y="42"/>
                </a:cubicBezTo>
                <a:cubicBezTo>
                  <a:pt x="22" y="38"/>
                  <a:pt x="26" y="34"/>
                  <a:pt x="31" y="34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34" y="34"/>
                  <a:pt x="138" y="38"/>
                  <a:pt x="138" y="42"/>
                </a:cubicBezTo>
                <a:cubicBezTo>
                  <a:pt x="138" y="47"/>
                  <a:pt x="134" y="51"/>
                  <a:pt x="129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4" name="Google Shape;644;p39"/>
          <p:cNvSpPr/>
          <p:nvPr/>
        </p:nvSpPr>
        <p:spPr>
          <a:xfrm>
            <a:off x="6985899" y="2746815"/>
            <a:ext cx="674688" cy="674688"/>
          </a:xfrm>
          <a:custGeom>
            <a:rect b="b" l="l" r="r" t="t"/>
            <a:pathLst>
              <a:path extrusionOk="0" h="180" w="180">
                <a:moveTo>
                  <a:pt x="171" y="70"/>
                </a:moveTo>
                <a:cubicBezTo>
                  <a:pt x="154" y="70"/>
                  <a:pt x="154" y="70"/>
                  <a:pt x="154" y="70"/>
                </a:cubicBezTo>
                <a:cubicBezTo>
                  <a:pt x="151" y="70"/>
                  <a:pt x="149" y="68"/>
                  <a:pt x="148" y="66"/>
                </a:cubicBezTo>
                <a:cubicBezTo>
                  <a:pt x="147" y="63"/>
                  <a:pt x="147" y="61"/>
                  <a:pt x="149" y="59"/>
                </a:cubicBezTo>
                <a:cubicBezTo>
                  <a:pt x="161" y="47"/>
                  <a:pt x="161" y="47"/>
                  <a:pt x="161" y="47"/>
                </a:cubicBezTo>
                <a:cubicBezTo>
                  <a:pt x="163" y="45"/>
                  <a:pt x="164" y="43"/>
                  <a:pt x="164" y="40"/>
                </a:cubicBezTo>
                <a:cubicBezTo>
                  <a:pt x="164" y="38"/>
                  <a:pt x="163" y="36"/>
                  <a:pt x="161" y="34"/>
                </a:cubicBezTo>
                <a:cubicBezTo>
                  <a:pt x="146" y="19"/>
                  <a:pt x="146" y="19"/>
                  <a:pt x="146" y="19"/>
                </a:cubicBezTo>
                <a:cubicBezTo>
                  <a:pt x="142" y="15"/>
                  <a:pt x="136" y="15"/>
                  <a:pt x="133" y="19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19" y="32"/>
                  <a:pt x="116" y="33"/>
                  <a:pt x="114" y="32"/>
                </a:cubicBezTo>
                <a:cubicBezTo>
                  <a:pt x="111" y="31"/>
                  <a:pt x="110" y="29"/>
                  <a:pt x="110" y="26"/>
                </a:cubicBezTo>
                <a:cubicBezTo>
                  <a:pt x="110" y="9"/>
                  <a:pt x="110" y="9"/>
                  <a:pt x="110" y="9"/>
                </a:cubicBezTo>
                <a:cubicBezTo>
                  <a:pt x="110" y="4"/>
                  <a:pt x="106" y="0"/>
                  <a:pt x="101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4" y="0"/>
                  <a:pt x="70" y="4"/>
                  <a:pt x="70" y="9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9"/>
                  <a:pt x="68" y="31"/>
                  <a:pt x="66" y="32"/>
                </a:cubicBezTo>
                <a:cubicBezTo>
                  <a:pt x="63" y="33"/>
                  <a:pt x="61" y="32"/>
                  <a:pt x="59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3" y="15"/>
                  <a:pt x="37" y="15"/>
                  <a:pt x="34" y="19"/>
                </a:cubicBezTo>
                <a:cubicBezTo>
                  <a:pt x="19" y="34"/>
                  <a:pt x="19" y="34"/>
                  <a:pt x="19" y="34"/>
                </a:cubicBezTo>
                <a:cubicBezTo>
                  <a:pt x="17" y="36"/>
                  <a:pt x="16" y="38"/>
                  <a:pt x="16" y="40"/>
                </a:cubicBezTo>
                <a:cubicBezTo>
                  <a:pt x="16" y="43"/>
                  <a:pt x="17" y="45"/>
                  <a:pt x="19" y="47"/>
                </a:cubicBezTo>
                <a:cubicBezTo>
                  <a:pt x="31" y="59"/>
                  <a:pt x="31" y="59"/>
                  <a:pt x="31" y="59"/>
                </a:cubicBezTo>
                <a:cubicBezTo>
                  <a:pt x="32" y="61"/>
                  <a:pt x="33" y="63"/>
                  <a:pt x="32" y="66"/>
                </a:cubicBezTo>
                <a:cubicBezTo>
                  <a:pt x="31" y="68"/>
                  <a:pt x="29" y="70"/>
                  <a:pt x="26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4" y="70"/>
                  <a:pt x="0" y="74"/>
                  <a:pt x="0" y="79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6"/>
                  <a:pt x="4" y="110"/>
                  <a:pt x="9" y="110"/>
                </a:cubicBezTo>
                <a:cubicBezTo>
                  <a:pt x="26" y="110"/>
                  <a:pt x="26" y="110"/>
                  <a:pt x="26" y="110"/>
                </a:cubicBezTo>
                <a:cubicBezTo>
                  <a:pt x="29" y="110"/>
                  <a:pt x="31" y="111"/>
                  <a:pt x="32" y="114"/>
                </a:cubicBezTo>
                <a:cubicBezTo>
                  <a:pt x="33" y="116"/>
                  <a:pt x="32" y="119"/>
                  <a:pt x="31" y="12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17" y="135"/>
                  <a:pt x="16" y="137"/>
                  <a:pt x="16" y="139"/>
                </a:cubicBezTo>
                <a:cubicBezTo>
                  <a:pt x="16" y="142"/>
                  <a:pt x="17" y="144"/>
                  <a:pt x="19" y="146"/>
                </a:cubicBezTo>
                <a:cubicBezTo>
                  <a:pt x="34" y="161"/>
                  <a:pt x="34" y="161"/>
                  <a:pt x="34" y="161"/>
                </a:cubicBezTo>
                <a:cubicBezTo>
                  <a:pt x="37" y="165"/>
                  <a:pt x="43" y="165"/>
                  <a:pt x="47" y="161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61" y="147"/>
                  <a:pt x="63" y="147"/>
                  <a:pt x="66" y="148"/>
                </a:cubicBezTo>
                <a:cubicBezTo>
                  <a:pt x="68" y="149"/>
                  <a:pt x="70" y="151"/>
                  <a:pt x="70" y="154"/>
                </a:cubicBezTo>
                <a:cubicBezTo>
                  <a:pt x="70" y="171"/>
                  <a:pt x="70" y="171"/>
                  <a:pt x="70" y="171"/>
                </a:cubicBezTo>
                <a:cubicBezTo>
                  <a:pt x="70" y="176"/>
                  <a:pt x="74" y="180"/>
                  <a:pt x="79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6" y="180"/>
                  <a:pt x="110" y="176"/>
                  <a:pt x="110" y="171"/>
                </a:cubicBezTo>
                <a:cubicBezTo>
                  <a:pt x="110" y="154"/>
                  <a:pt x="110" y="154"/>
                  <a:pt x="110" y="154"/>
                </a:cubicBezTo>
                <a:cubicBezTo>
                  <a:pt x="110" y="151"/>
                  <a:pt x="111" y="149"/>
                  <a:pt x="114" y="148"/>
                </a:cubicBezTo>
                <a:cubicBezTo>
                  <a:pt x="116" y="147"/>
                  <a:pt x="119" y="147"/>
                  <a:pt x="121" y="149"/>
                </a:cubicBezTo>
                <a:cubicBezTo>
                  <a:pt x="133" y="161"/>
                  <a:pt x="133" y="161"/>
                  <a:pt x="133" y="161"/>
                </a:cubicBezTo>
                <a:cubicBezTo>
                  <a:pt x="136" y="165"/>
                  <a:pt x="142" y="165"/>
                  <a:pt x="146" y="161"/>
                </a:cubicBezTo>
                <a:cubicBezTo>
                  <a:pt x="161" y="146"/>
                  <a:pt x="161" y="146"/>
                  <a:pt x="161" y="146"/>
                </a:cubicBezTo>
                <a:cubicBezTo>
                  <a:pt x="163" y="144"/>
                  <a:pt x="164" y="142"/>
                  <a:pt x="164" y="139"/>
                </a:cubicBezTo>
                <a:cubicBezTo>
                  <a:pt x="164" y="137"/>
                  <a:pt x="163" y="135"/>
                  <a:pt x="161" y="133"/>
                </a:cubicBezTo>
                <a:cubicBezTo>
                  <a:pt x="149" y="121"/>
                  <a:pt x="149" y="121"/>
                  <a:pt x="149" y="121"/>
                </a:cubicBezTo>
                <a:cubicBezTo>
                  <a:pt x="147" y="119"/>
                  <a:pt x="147" y="116"/>
                  <a:pt x="148" y="114"/>
                </a:cubicBezTo>
                <a:cubicBezTo>
                  <a:pt x="149" y="111"/>
                  <a:pt x="151" y="110"/>
                  <a:pt x="154" y="110"/>
                </a:cubicBezTo>
                <a:cubicBezTo>
                  <a:pt x="171" y="110"/>
                  <a:pt x="171" y="110"/>
                  <a:pt x="171" y="110"/>
                </a:cubicBezTo>
                <a:cubicBezTo>
                  <a:pt x="176" y="110"/>
                  <a:pt x="180" y="106"/>
                  <a:pt x="180" y="101"/>
                </a:cubicBezTo>
                <a:cubicBezTo>
                  <a:pt x="180" y="79"/>
                  <a:pt x="180" y="79"/>
                  <a:pt x="180" y="79"/>
                </a:cubicBezTo>
                <a:cubicBezTo>
                  <a:pt x="180" y="74"/>
                  <a:pt x="176" y="70"/>
                  <a:pt x="171" y="70"/>
                </a:cubicBezTo>
                <a:close/>
                <a:moveTo>
                  <a:pt x="90" y="113"/>
                </a:moveTo>
                <a:cubicBezTo>
                  <a:pt x="77" y="113"/>
                  <a:pt x="67" y="103"/>
                  <a:pt x="67" y="90"/>
                </a:cubicBezTo>
                <a:cubicBezTo>
                  <a:pt x="67" y="77"/>
                  <a:pt x="77" y="67"/>
                  <a:pt x="90" y="67"/>
                </a:cubicBezTo>
                <a:cubicBezTo>
                  <a:pt x="103" y="67"/>
                  <a:pt x="113" y="77"/>
                  <a:pt x="113" y="90"/>
                </a:cubicBezTo>
                <a:cubicBezTo>
                  <a:pt x="113" y="103"/>
                  <a:pt x="103" y="113"/>
                  <a:pt x="90" y="1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5" name="Google Shape;645;p39"/>
          <p:cNvSpPr txBox="1"/>
          <p:nvPr/>
        </p:nvSpPr>
        <p:spPr>
          <a:xfrm>
            <a:off x="1339478" y="4757631"/>
            <a:ext cx="22180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 Go ahead and replace it with your own text.</a:t>
            </a:r>
            <a:endParaRPr/>
          </a:p>
        </p:txBody>
      </p:sp>
      <p:sp>
        <p:nvSpPr>
          <p:cNvPr id="646" name="Google Shape;646;p39"/>
          <p:cNvSpPr txBox="1"/>
          <p:nvPr/>
        </p:nvSpPr>
        <p:spPr>
          <a:xfrm>
            <a:off x="1339476" y="4334086"/>
            <a:ext cx="205041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STAGE 01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7" name="Google Shape;647;p39"/>
          <p:cNvSpPr txBox="1"/>
          <p:nvPr/>
        </p:nvSpPr>
        <p:spPr>
          <a:xfrm>
            <a:off x="3799364" y="4757631"/>
            <a:ext cx="22180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 Go ahead and replace it with your own text.</a:t>
            </a:r>
            <a:endParaRPr/>
          </a:p>
        </p:txBody>
      </p:sp>
      <p:sp>
        <p:nvSpPr>
          <p:cNvPr id="648" name="Google Shape;648;p39"/>
          <p:cNvSpPr txBox="1"/>
          <p:nvPr/>
        </p:nvSpPr>
        <p:spPr>
          <a:xfrm>
            <a:off x="3799362" y="4334086"/>
            <a:ext cx="205041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STAGE 02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9" name="Google Shape;649;p39"/>
          <p:cNvSpPr txBox="1"/>
          <p:nvPr/>
        </p:nvSpPr>
        <p:spPr>
          <a:xfrm>
            <a:off x="6259250" y="4801633"/>
            <a:ext cx="22180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 Go ahead and replace it with your own text.</a:t>
            </a:r>
            <a:endParaRPr/>
          </a:p>
        </p:txBody>
      </p:sp>
      <p:sp>
        <p:nvSpPr>
          <p:cNvPr id="650" name="Google Shape;650;p39"/>
          <p:cNvSpPr txBox="1"/>
          <p:nvPr/>
        </p:nvSpPr>
        <p:spPr>
          <a:xfrm>
            <a:off x="6259248" y="4378088"/>
            <a:ext cx="205041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STAGE 03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1" name="Google Shape;651;p39"/>
          <p:cNvSpPr txBox="1"/>
          <p:nvPr/>
        </p:nvSpPr>
        <p:spPr>
          <a:xfrm>
            <a:off x="8681462" y="4816042"/>
            <a:ext cx="22180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 Go ahead and replace it with your own text.</a:t>
            </a:r>
            <a:endParaRPr/>
          </a:p>
        </p:txBody>
      </p:sp>
      <p:sp>
        <p:nvSpPr>
          <p:cNvPr id="652" name="Google Shape;652;p39"/>
          <p:cNvSpPr txBox="1"/>
          <p:nvPr/>
        </p:nvSpPr>
        <p:spPr>
          <a:xfrm>
            <a:off x="8681460" y="4392497"/>
            <a:ext cx="205041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STAGE 04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3" name="Google Shape;653;p39"/>
          <p:cNvSpPr/>
          <p:nvPr/>
        </p:nvSpPr>
        <p:spPr>
          <a:xfrm>
            <a:off x="666115" y="489585"/>
            <a:ext cx="590550" cy="590550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4" name="Google Shape;654;p39"/>
          <p:cNvSpPr txBox="1"/>
          <p:nvPr/>
        </p:nvSpPr>
        <p:spPr>
          <a:xfrm>
            <a:off x="1377315" y="489585"/>
            <a:ext cx="2626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0"/>
          <p:cNvSpPr/>
          <p:nvPr/>
        </p:nvSpPr>
        <p:spPr>
          <a:xfrm>
            <a:off x="4896396" y="2652700"/>
            <a:ext cx="1143000" cy="1143000"/>
          </a:xfrm>
          <a:prstGeom prst="roundRect">
            <a:avLst>
              <a:gd fmla="val 8889" name="adj"/>
            </a:avLst>
          </a:prstGeom>
          <a:noFill/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eorgia"/>
              <a:buNone/>
            </a:pPr>
            <a:r>
              <a:rPr b="0" i="0" lang="tr-TR" sz="3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</a:t>
            </a:r>
            <a:endParaRPr/>
          </a:p>
        </p:txBody>
      </p:sp>
      <p:sp>
        <p:nvSpPr>
          <p:cNvPr id="660" name="Google Shape;660;p40"/>
          <p:cNvSpPr/>
          <p:nvPr/>
        </p:nvSpPr>
        <p:spPr>
          <a:xfrm>
            <a:off x="6126480" y="2652700"/>
            <a:ext cx="1143000" cy="1143000"/>
          </a:xfrm>
          <a:prstGeom prst="roundRect">
            <a:avLst>
              <a:gd fmla="val 8889" name="adj"/>
            </a:avLst>
          </a:prstGeom>
          <a:noFill/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eorgia"/>
              <a:buNone/>
            </a:pPr>
            <a:r>
              <a:rPr b="0" i="0" lang="tr-TR" sz="3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</a:t>
            </a:r>
            <a:endParaRPr/>
          </a:p>
        </p:txBody>
      </p:sp>
      <p:sp>
        <p:nvSpPr>
          <p:cNvPr id="661" name="Google Shape;661;p40"/>
          <p:cNvSpPr/>
          <p:nvPr/>
        </p:nvSpPr>
        <p:spPr>
          <a:xfrm>
            <a:off x="6126480" y="3882784"/>
            <a:ext cx="1143000" cy="1143000"/>
          </a:xfrm>
          <a:prstGeom prst="roundRect">
            <a:avLst>
              <a:gd fmla="val 8889" name="adj"/>
            </a:avLst>
          </a:prstGeom>
          <a:noFill/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eorgia"/>
              <a:buNone/>
            </a:pPr>
            <a:r>
              <a:rPr b="0" i="0" lang="tr-TR" sz="3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</a:t>
            </a:r>
            <a:endParaRPr/>
          </a:p>
        </p:txBody>
      </p:sp>
      <p:sp>
        <p:nvSpPr>
          <p:cNvPr id="662" name="Google Shape;662;p40"/>
          <p:cNvSpPr/>
          <p:nvPr/>
        </p:nvSpPr>
        <p:spPr>
          <a:xfrm>
            <a:off x="4896396" y="3882784"/>
            <a:ext cx="1143000" cy="1143000"/>
          </a:xfrm>
          <a:prstGeom prst="roundRect">
            <a:avLst>
              <a:gd fmla="val 8889" name="adj"/>
            </a:avLst>
          </a:prstGeom>
          <a:noFill/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eorgia"/>
              <a:buNone/>
            </a:pPr>
            <a:r>
              <a:rPr b="0" i="0" lang="tr-TR" sz="3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</a:t>
            </a:r>
            <a:endParaRPr/>
          </a:p>
        </p:txBody>
      </p:sp>
      <p:sp>
        <p:nvSpPr>
          <p:cNvPr id="663" name="Google Shape;663;p40"/>
          <p:cNvSpPr txBox="1"/>
          <p:nvPr/>
        </p:nvSpPr>
        <p:spPr>
          <a:xfrm>
            <a:off x="1255581" y="2507184"/>
            <a:ext cx="22343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lang="tr-TR" sz="2400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01</a:t>
            </a:r>
            <a:endParaRPr b="0" sz="2400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4" name="Google Shape;664;p40"/>
          <p:cNvSpPr txBox="1"/>
          <p:nvPr/>
        </p:nvSpPr>
        <p:spPr>
          <a:xfrm>
            <a:off x="1255581" y="2919998"/>
            <a:ext cx="273557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</a:t>
            </a:r>
            <a:endParaRPr/>
          </a:p>
        </p:txBody>
      </p:sp>
      <p:sp>
        <p:nvSpPr>
          <p:cNvPr id="665" name="Google Shape;665;p40"/>
          <p:cNvSpPr txBox="1"/>
          <p:nvPr/>
        </p:nvSpPr>
        <p:spPr>
          <a:xfrm>
            <a:off x="1255581" y="4551288"/>
            <a:ext cx="22343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lang="tr-TR" sz="2400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02</a:t>
            </a:r>
            <a:endParaRPr b="0" sz="2400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6" name="Google Shape;666;p40"/>
          <p:cNvSpPr txBox="1"/>
          <p:nvPr/>
        </p:nvSpPr>
        <p:spPr>
          <a:xfrm>
            <a:off x="1255581" y="4964102"/>
            <a:ext cx="273557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</a:t>
            </a:r>
            <a:endParaRPr/>
          </a:p>
        </p:txBody>
      </p:sp>
      <p:sp>
        <p:nvSpPr>
          <p:cNvPr id="667" name="Google Shape;667;p40"/>
          <p:cNvSpPr txBox="1"/>
          <p:nvPr/>
        </p:nvSpPr>
        <p:spPr>
          <a:xfrm>
            <a:off x="8717280" y="2574350"/>
            <a:ext cx="22343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lang="tr-TR" sz="2400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03</a:t>
            </a:r>
            <a:endParaRPr b="0" sz="2400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8" name="Google Shape;668;p40"/>
          <p:cNvSpPr txBox="1"/>
          <p:nvPr/>
        </p:nvSpPr>
        <p:spPr>
          <a:xfrm>
            <a:off x="8200842" y="3036015"/>
            <a:ext cx="273557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</a:t>
            </a:r>
            <a:endParaRPr/>
          </a:p>
        </p:txBody>
      </p:sp>
      <p:sp>
        <p:nvSpPr>
          <p:cNvPr id="669" name="Google Shape;669;p40"/>
          <p:cNvSpPr txBox="1"/>
          <p:nvPr/>
        </p:nvSpPr>
        <p:spPr>
          <a:xfrm>
            <a:off x="8702039" y="4616187"/>
            <a:ext cx="22343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lang="tr-TR" sz="2400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04</a:t>
            </a:r>
            <a:endParaRPr b="0" sz="2400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0" name="Google Shape;670;p40"/>
          <p:cNvSpPr txBox="1"/>
          <p:nvPr/>
        </p:nvSpPr>
        <p:spPr>
          <a:xfrm>
            <a:off x="8185601" y="4975926"/>
            <a:ext cx="273557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</a:t>
            </a:r>
            <a:endParaRPr/>
          </a:p>
        </p:txBody>
      </p:sp>
      <p:sp>
        <p:nvSpPr>
          <p:cNvPr id="671" name="Google Shape;671;p40"/>
          <p:cNvSpPr/>
          <p:nvPr/>
        </p:nvSpPr>
        <p:spPr>
          <a:xfrm>
            <a:off x="666115" y="489585"/>
            <a:ext cx="590550" cy="590550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2" name="Google Shape;672;p40"/>
          <p:cNvSpPr txBox="1"/>
          <p:nvPr/>
        </p:nvSpPr>
        <p:spPr>
          <a:xfrm>
            <a:off x="1377315" y="489585"/>
            <a:ext cx="2626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41"/>
          <p:cNvSpPr txBox="1"/>
          <p:nvPr/>
        </p:nvSpPr>
        <p:spPr>
          <a:xfrm>
            <a:off x="1508307" y="1410678"/>
            <a:ext cx="9173797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5E0E"/>
              </a:buClr>
              <a:buSzPts val="9600"/>
              <a:buFont typeface="Georgia"/>
              <a:buNone/>
            </a:pPr>
            <a:r>
              <a:rPr lang="tr-TR" sz="9600">
                <a:solidFill>
                  <a:srgbClr val="E25E0E"/>
                </a:solidFill>
                <a:latin typeface="Georgia"/>
                <a:ea typeface="Georgia"/>
                <a:cs typeface="Georgia"/>
                <a:sym typeface="Georgia"/>
              </a:rPr>
              <a:t>THANKS!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E25E0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E25E0E"/>
                </a:solidFill>
                <a:latin typeface="Georgia"/>
                <a:ea typeface="Georgia"/>
                <a:cs typeface="Georgia"/>
                <a:sym typeface="Georgia"/>
              </a:rPr>
              <a:t>Presentation template and Google Slides</a:t>
            </a:r>
            <a:endParaRPr i="1" sz="2000">
              <a:solidFill>
                <a:srgbClr val="E25E0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rgbClr val="E25E0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rgbClr val="E25E0E"/>
                </a:solidFill>
                <a:latin typeface="Georgia"/>
                <a:ea typeface="Georgia"/>
                <a:cs typeface="Georgia"/>
                <a:sym typeface="Georgia"/>
              </a:rPr>
              <a:t>Thanks to Freepptbackgrounds.net</a:t>
            </a:r>
            <a:endParaRPr i="0" sz="4800" u="none" cap="none" strike="noStrike">
              <a:solidFill>
                <a:srgbClr val="E25E0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2"/>
          <p:cNvSpPr/>
          <p:nvPr/>
        </p:nvSpPr>
        <p:spPr>
          <a:xfrm>
            <a:off x="1600656" y="3377223"/>
            <a:ext cx="9966447" cy="29137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 Powerpoint Templates:                  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https://www.freepptbackgrounds.net/browse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 Powerpoint Templates:             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https://www.freepptbackgrounds.net/abstract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Animal and Wildlife Presentation: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https://www.freepptbackgrounds.net/animals-wildlife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Love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https://www.freepptbackgrounds.net/love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&amp; Finance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https://www.freepptbackgrounds.net/business-finance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Music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https://www.freepptbackgrounds.net/music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Christmas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https://www.freepptbackgrounds.net/christmas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https://www.freepptbackgrounds.net/education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Flowers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https://www.freepptbackgrounds.net/flowers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and Drinks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https://www.freepptbackgrounds.net/food-drink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Flags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https://www.freepptbackgrounds.net/flags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Medical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/>
              </a:rPr>
              <a:t>https://www.freepptbackgrounds.net/healthcare-medical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/>
              </a:rPr>
              <a:t>https://www.freepptbackgrounds.net/nature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Religious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6"/>
              </a:rPr>
              <a:t>https://www.freepptbackgrounds.net/religious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7"/>
              </a:rPr>
              <a:t>https://www.freepptbackgrounds.net/sports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8"/>
              </a:rPr>
              <a:t>https://www.freepptbackgrounds.net/technologies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Transportation Powerpoint Templates: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9"/>
              </a:rPr>
              <a:t>https://www.freepptbackgrounds.net/car-transportation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5" name="Google Shape;685;p42"/>
          <p:cNvSpPr/>
          <p:nvPr/>
        </p:nvSpPr>
        <p:spPr>
          <a:xfrm>
            <a:off x="1587" y="1924346"/>
            <a:ext cx="12187240" cy="1425948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8">
              <a:solidFill>
                <a:srgbClr val="47984B"/>
              </a:solidFill>
              <a:highlight>
                <a:srgbClr val="47984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42"/>
          <p:cNvSpPr/>
          <p:nvPr/>
        </p:nvSpPr>
        <p:spPr>
          <a:xfrm>
            <a:off x="6267636" y="2143400"/>
            <a:ext cx="5299467" cy="987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8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Slides</a:t>
            </a:r>
            <a:endParaRPr b="1"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Select slide and edit your presentation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download and share your presentation!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7" name="Google Shape;687;p42"/>
          <p:cNvSpPr/>
          <p:nvPr/>
        </p:nvSpPr>
        <p:spPr>
          <a:xfrm>
            <a:off x="795739" y="2143401"/>
            <a:ext cx="5299469" cy="987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8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Powerpoint Templates</a:t>
            </a:r>
            <a:endParaRPr b="1" sz="105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Free Powerpoint Presentation Template (.PPTX)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upload Google Slides..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8" name="Google Shape;688;p42"/>
          <p:cNvSpPr txBox="1"/>
          <p:nvPr/>
        </p:nvSpPr>
        <p:spPr>
          <a:xfrm>
            <a:off x="946257" y="563519"/>
            <a:ext cx="10099319" cy="101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998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</a:t>
            </a:r>
            <a:r>
              <a:rPr b="1" lang="tr-TR" sz="5998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PPT</a:t>
            </a:r>
            <a:r>
              <a:rPr lang="tr-TR" sz="5998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Backgrounds.net</a:t>
            </a:r>
            <a:endParaRPr sz="5998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0211" y="1490345"/>
            <a:ext cx="5232947" cy="324929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1459865" y="1079500"/>
            <a:ext cx="2533637" cy="221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3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01</a:t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11205845" y="1407160"/>
            <a:ext cx="368935" cy="368935"/>
          </a:xfrm>
          <a:prstGeom prst="plus">
            <a:avLst>
              <a:gd fmla="val 3613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 rot="5400000">
            <a:off x="10157768" y="3277543"/>
            <a:ext cx="24625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BUNISESS PLAN</a:t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5688965" y="5120005"/>
            <a:ext cx="469646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1589405" y="3079750"/>
            <a:ext cx="2585720" cy="706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BERLIN</a:t>
            </a:r>
            <a:endParaRPr b="1" i="0" sz="40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1589405" y="5120005"/>
            <a:ext cx="736600" cy="736600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/>
          <p:nvPr/>
        </p:nvSpPr>
        <p:spPr>
          <a:xfrm>
            <a:off x="6337300" y="-36195"/>
            <a:ext cx="4927600" cy="736600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7693660" y="1761490"/>
            <a:ext cx="2626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3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6337300" y="2345055"/>
            <a:ext cx="5092700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6025" y="3705509"/>
            <a:ext cx="5010785" cy="2389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3950" y="702229"/>
            <a:ext cx="3862705" cy="5391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/>
          <p:nvPr/>
        </p:nvSpPr>
        <p:spPr>
          <a:xfrm>
            <a:off x="563245" y="490855"/>
            <a:ext cx="736600" cy="736600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1299845" y="2142490"/>
            <a:ext cx="2626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1299845" y="3121660"/>
            <a:ext cx="3475990" cy="1670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pic>
        <p:nvPicPr>
          <p:cNvPr descr="7108264" id="153" name="Google Shape;153;p21"/>
          <p:cNvPicPr preferRelativeResize="0"/>
          <p:nvPr/>
        </p:nvPicPr>
        <p:blipFill rotWithShape="1">
          <a:blip r:embed="rId3">
            <a:alphaModFix/>
          </a:blip>
          <a:srcRect b="0" l="0" r="0" t="-898"/>
          <a:stretch/>
        </p:blipFill>
        <p:spPr>
          <a:xfrm>
            <a:off x="5435600" y="1227455"/>
            <a:ext cx="3535680" cy="469455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/>
          <p:nvPr/>
        </p:nvSpPr>
        <p:spPr>
          <a:xfrm>
            <a:off x="9535795" y="2152015"/>
            <a:ext cx="2029460" cy="3284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/>
          <p:nvPr/>
        </p:nvSpPr>
        <p:spPr>
          <a:xfrm flipH="1">
            <a:off x="1006475" y="6350"/>
            <a:ext cx="339090" cy="1059815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1758950" y="482600"/>
            <a:ext cx="2626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1758950" y="1066165"/>
            <a:ext cx="888365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2133600" y="2600325"/>
            <a:ext cx="1582420" cy="1582420"/>
          </a:xfrm>
          <a:prstGeom prst="ellipse">
            <a:avLst/>
          </a:prstGeom>
          <a:noFill/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5304790" y="2600325"/>
            <a:ext cx="1582420" cy="1582420"/>
          </a:xfrm>
          <a:prstGeom prst="ellipse">
            <a:avLst/>
          </a:prstGeom>
          <a:noFill/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8367395" y="2600325"/>
            <a:ext cx="1582420" cy="1582420"/>
          </a:xfrm>
          <a:prstGeom prst="ellipse">
            <a:avLst/>
          </a:prstGeom>
          <a:noFill/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1604645" y="4583430"/>
            <a:ext cx="252412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166" name="Google Shape;166;p22"/>
          <p:cNvSpPr txBox="1"/>
          <p:nvPr/>
        </p:nvSpPr>
        <p:spPr>
          <a:xfrm>
            <a:off x="4833620" y="4539615"/>
            <a:ext cx="252412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167" name="Google Shape;167;p22"/>
          <p:cNvSpPr txBox="1"/>
          <p:nvPr/>
        </p:nvSpPr>
        <p:spPr>
          <a:xfrm>
            <a:off x="7896860" y="4583430"/>
            <a:ext cx="252412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2715856" y="3134374"/>
            <a:ext cx="417692" cy="513890"/>
          </a:xfrm>
          <a:custGeom>
            <a:rect b="b" l="l" r="r" t="t"/>
            <a:pathLst>
              <a:path extrusionOk="0" h="1017" w="828">
                <a:moveTo>
                  <a:pt x="732" y="0"/>
                </a:moveTo>
                <a:lnTo>
                  <a:pt x="96" y="0"/>
                </a:lnTo>
                <a:lnTo>
                  <a:pt x="96" y="0"/>
                </a:lnTo>
                <a:lnTo>
                  <a:pt x="86" y="0"/>
                </a:lnTo>
                <a:lnTo>
                  <a:pt x="76" y="2"/>
                </a:lnTo>
                <a:lnTo>
                  <a:pt x="67" y="4"/>
                </a:lnTo>
                <a:lnTo>
                  <a:pt x="58" y="7"/>
                </a:lnTo>
                <a:lnTo>
                  <a:pt x="50" y="10"/>
                </a:lnTo>
                <a:lnTo>
                  <a:pt x="42" y="16"/>
                </a:lnTo>
                <a:lnTo>
                  <a:pt x="35" y="21"/>
                </a:lnTo>
                <a:lnTo>
                  <a:pt x="28" y="27"/>
                </a:lnTo>
                <a:lnTo>
                  <a:pt x="22" y="34"/>
                </a:lnTo>
                <a:lnTo>
                  <a:pt x="16" y="41"/>
                </a:lnTo>
                <a:lnTo>
                  <a:pt x="12" y="49"/>
                </a:lnTo>
                <a:lnTo>
                  <a:pt x="8" y="58"/>
                </a:lnTo>
                <a:lnTo>
                  <a:pt x="5" y="66"/>
                </a:lnTo>
                <a:lnTo>
                  <a:pt x="2" y="76"/>
                </a:lnTo>
                <a:lnTo>
                  <a:pt x="0" y="85"/>
                </a:lnTo>
                <a:lnTo>
                  <a:pt x="0" y="95"/>
                </a:lnTo>
                <a:lnTo>
                  <a:pt x="0" y="921"/>
                </a:lnTo>
                <a:lnTo>
                  <a:pt x="0" y="921"/>
                </a:lnTo>
                <a:lnTo>
                  <a:pt x="0" y="931"/>
                </a:lnTo>
                <a:lnTo>
                  <a:pt x="2" y="941"/>
                </a:lnTo>
                <a:lnTo>
                  <a:pt x="5" y="950"/>
                </a:lnTo>
                <a:lnTo>
                  <a:pt x="8" y="959"/>
                </a:lnTo>
                <a:lnTo>
                  <a:pt x="12" y="967"/>
                </a:lnTo>
                <a:lnTo>
                  <a:pt x="16" y="975"/>
                </a:lnTo>
                <a:lnTo>
                  <a:pt x="22" y="982"/>
                </a:lnTo>
                <a:lnTo>
                  <a:pt x="28" y="989"/>
                </a:lnTo>
                <a:lnTo>
                  <a:pt x="35" y="995"/>
                </a:lnTo>
                <a:lnTo>
                  <a:pt x="42" y="1001"/>
                </a:lnTo>
                <a:lnTo>
                  <a:pt x="50" y="1006"/>
                </a:lnTo>
                <a:lnTo>
                  <a:pt x="58" y="1009"/>
                </a:lnTo>
                <a:lnTo>
                  <a:pt x="67" y="1012"/>
                </a:lnTo>
                <a:lnTo>
                  <a:pt x="76" y="1015"/>
                </a:lnTo>
                <a:lnTo>
                  <a:pt x="86" y="1017"/>
                </a:lnTo>
                <a:lnTo>
                  <a:pt x="96" y="1017"/>
                </a:lnTo>
                <a:lnTo>
                  <a:pt x="732" y="1017"/>
                </a:lnTo>
                <a:lnTo>
                  <a:pt x="732" y="1017"/>
                </a:lnTo>
                <a:lnTo>
                  <a:pt x="742" y="1017"/>
                </a:lnTo>
                <a:lnTo>
                  <a:pt x="751" y="1015"/>
                </a:lnTo>
                <a:lnTo>
                  <a:pt x="760" y="1012"/>
                </a:lnTo>
                <a:lnTo>
                  <a:pt x="769" y="1009"/>
                </a:lnTo>
                <a:lnTo>
                  <a:pt x="777" y="1006"/>
                </a:lnTo>
                <a:lnTo>
                  <a:pt x="785" y="1001"/>
                </a:lnTo>
                <a:lnTo>
                  <a:pt x="792" y="995"/>
                </a:lnTo>
                <a:lnTo>
                  <a:pt x="800" y="989"/>
                </a:lnTo>
                <a:lnTo>
                  <a:pt x="805" y="982"/>
                </a:lnTo>
                <a:lnTo>
                  <a:pt x="810" y="975"/>
                </a:lnTo>
                <a:lnTo>
                  <a:pt x="816" y="967"/>
                </a:lnTo>
                <a:lnTo>
                  <a:pt x="820" y="959"/>
                </a:lnTo>
                <a:lnTo>
                  <a:pt x="823" y="950"/>
                </a:lnTo>
                <a:lnTo>
                  <a:pt x="825" y="941"/>
                </a:lnTo>
                <a:lnTo>
                  <a:pt x="826" y="931"/>
                </a:lnTo>
                <a:lnTo>
                  <a:pt x="828" y="921"/>
                </a:lnTo>
                <a:lnTo>
                  <a:pt x="828" y="95"/>
                </a:lnTo>
                <a:lnTo>
                  <a:pt x="828" y="95"/>
                </a:lnTo>
                <a:lnTo>
                  <a:pt x="826" y="85"/>
                </a:lnTo>
                <a:lnTo>
                  <a:pt x="825" y="76"/>
                </a:lnTo>
                <a:lnTo>
                  <a:pt x="823" y="66"/>
                </a:lnTo>
                <a:lnTo>
                  <a:pt x="820" y="58"/>
                </a:lnTo>
                <a:lnTo>
                  <a:pt x="816" y="49"/>
                </a:lnTo>
                <a:lnTo>
                  <a:pt x="810" y="41"/>
                </a:lnTo>
                <a:lnTo>
                  <a:pt x="805" y="34"/>
                </a:lnTo>
                <a:lnTo>
                  <a:pt x="800" y="27"/>
                </a:lnTo>
                <a:lnTo>
                  <a:pt x="792" y="21"/>
                </a:lnTo>
                <a:lnTo>
                  <a:pt x="785" y="16"/>
                </a:lnTo>
                <a:lnTo>
                  <a:pt x="777" y="10"/>
                </a:lnTo>
                <a:lnTo>
                  <a:pt x="769" y="7"/>
                </a:lnTo>
                <a:lnTo>
                  <a:pt x="760" y="4"/>
                </a:lnTo>
                <a:lnTo>
                  <a:pt x="751" y="2"/>
                </a:lnTo>
                <a:lnTo>
                  <a:pt x="742" y="0"/>
                </a:lnTo>
                <a:lnTo>
                  <a:pt x="732" y="0"/>
                </a:lnTo>
                <a:lnTo>
                  <a:pt x="732" y="0"/>
                </a:lnTo>
                <a:close/>
                <a:moveTo>
                  <a:pt x="763" y="921"/>
                </a:moveTo>
                <a:lnTo>
                  <a:pt x="763" y="921"/>
                </a:lnTo>
                <a:lnTo>
                  <a:pt x="763" y="928"/>
                </a:lnTo>
                <a:lnTo>
                  <a:pt x="761" y="934"/>
                </a:lnTo>
                <a:lnTo>
                  <a:pt x="758" y="939"/>
                </a:lnTo>
                <a:lnTo>
                  <a:pt x="755" y="944"/>
                </a:lnTo>
                <a:lnTo>
                  <a:pt x="749" y="948"/>
                </a:lnTo>
                <a:lnTo>
                  <a:pt x="744" y="951"/>
                </a:lnTo>
                <a:lnTo>
                  <a:pt x="738" y="952"/>
                </a:lnTo>
                <a:lnTo>
                  <a:pt x="732" y="953"/>
                </a:lnTo>
                <a:lnTo>
                  <a:pt x="96" y="953"/>
                </a:lnTo>
                <a:lnTo>
                  <a:pt x="96" y="953"/>
                </a:lnTo>
                <a:lnTo>
                  <a:pt x="89" y="952"/>
                </a:lnTo>
                <a:lnTo>
                  <a:pt x="83" y="951"/>
                </a:lnTo>
                <a:lnTo>
                  <a:pt x="78" y="948"/>
                </a:lnTo>
                <a:lnTo>
                  <a:pt x="73" y="944"/>
                </a:lnTo>
                <a:lnTo>
                  <a:pt x="69" y="939"/>
                </a:lnTo>
                <a:lnTo>
                  <a:pt x="66" y="934"/>
                </a:lnTo>
                <a:lnTo>
                  <a:pt x="65" y="928"/>
                </a:lnTo>
                <a:lnTo>
                  <a:pt x="64" y="921"/>
                </a:lnTo>
                <a:lnTo>
                  <a:pt x="64" y="280"/>
                </a:lnTo>
                <a:lnTo>
                  <a:pt x="64" y="280"/>
                </a:lnTo>
                <a:lnTo>
                  <a:pt x="80" y="284"/>
                </a:lnTo>
                <a:lnTo>
                  <a:pt x="87" y="285"/>
                </a:lnTo>
                <a:lnTo>
                  <a:pt x="96" y="286"/>
                </a:lnTo>
                <a:lnTo>
                  <a:pt x="732" y="286"/>
                </a:lnTo>
                <a:lnTo>
                  <a:pt x="732" y="286"/>
                </a:lnTo>
                <a:lnTo>
                  <a:pt x="740" y="285"/>
                </a:lnTo>
                <a:lnTo>
                  <a:pt x="748" y="284"/>
                </a:lnTo>
                <a:lnTo>
                  <a:pt x="763" y="280"/>
                </a:lnTo>
                <a:lnTo>
                  <a:pt x="763" y="921"/>
                </a:lnTo>
                <a:close/>
                <a:moveTo>
                  <a:pt x="763" y="191"/>
                </a:moveTo>
                <a:lnTo>
                  <a:pt x="763" y="191"/>
                </a:lnTo>
                <a:lnTo>
                  <a:pt x="763" y="197"/>
                </a:lnTo>
                <a:lnTo>
                  <a:pt x="761" y="202"/>
                </a:lnTo>
                <a:lnTo>
                  <a:pt x="758" y="208"/>
                </a:lnTo>
                <a:lnTo>
                  <a:pt x="755" y="213"/>
                </a:lnTo>
                <a:lnTo>
                  <a:pt x="749" y="216"/>
                </a:lnTo>
                <a:lnTo>
                  <a:pt x="744" y="220"/>
                </a:lnTo>
                <a:lnTo>
                  <a:pt x="738" y="222"/>
                </a:lnTo>
                <a:lnTo>
                  <a:pt x="732" y="222"/>
                </a:lnTo>
                <a:lnTo>
                  <a:pt x="96" y="222"/>
                </a:lnTo>
                <a:lnTo>
                  <a:pt x="96" y="222"/>
                </a:lnTo>
                <a:lnTo>
                  <a:pt x="89" y="222"/>
                </a:lnTo>
                <a:lnTo>
                  <a:pt x="83" y="220"/>
                </a:lnTo>
                <a:lnTo>
                  <a:pt x="78" y="216"/>
                </a:lnTo>
                <a:lnTo>
                  <a:pt x="73" y="213"/>
                </a:lnTo>
                <a:lnTo>
                  <a:pt x="69" y="208"/>
                </a:lnTo>
                <a:lnTo>
                  <a:pt x="66" y="202"/>
                </a:lnTo>
                <a:lnTo>
                  <a:pt x="65" y="197"/>
                </a:lnTo>
                <a:lnTo>
                  <a:pt x="64" y="191"/>
                </a:lnTo>
                <a:lnTo>
                  <a:pt x="64" y="95"/>
                </a:lnTo>
                <a:lnTo>
                  <a:pt x="64" y="95"/>
                </a:lnTo>
                <a:lnTo>
                  <a:pt x="65" y="89"/>
                </a:lnTo>
                <a:lnTo>
                  <a:pt x="66" y="82"/>
                </a:lnTo>
                <a:lnTo>
                  <a:pt x="69" y="77"/>
                </a:lnTo>
                <a:lnTo>
                  <a:pt x="73" y="73"/>
                </a:lnTo>
                <a:lnTo>
                  <a:pt x="78" y="68"/>
                </a:lnTo>
                <a:lnTo>
                  <a:pt x="83" y="65"/>
                </a:lnTo>
                <a:lnTo>
                  <a:pt x="89" y="64"/>
                </a:lnTo>
                <a:lnTo>
                  <a:pt x="96" y="63"/>
                </a:lnTo>
                <a:lnTo>
                  <a:pt x="732" y="63"/>
                </a:lnTo>
                <a:lnTo>
                  <a:pt x="732" y="63"/>
                </a:lnTo>
                <a:lnTo>
                  <a:pt x="738" y="64"/>
                </a:lnTo>
                <a:lnTo>
                  <a:pt x="744" y="65"/>
                </a:lnTo>
                <a:lnTo>
                  <a:pt x="749" y="68"/>
                </a:lnTo>
                <a:lnTo>
                  <a:pt x="755" y="73"/>
                </a:lnTo>
                <a:lnTo>
                  <a:pt x="758" y="77"/>
                </a:lnTo>
                <a:lnTo>
                  <a:pt x="761" y="82"/>
                </a:lnTo>
                <a:lnTo>
                  <a:pt x="763" y="89"/>
                </a:lnTo>
                <a:lnTo>
                  <a:pt x="763" y="95"/>
                </a:lnTo>
                <a:lnTo>
                  <a:pt x="763" y="191"/>
                </a:lnTo>
                <a:close/>
                <a:moveTo>
                  <a:pt x="191" y="508"/>
                </a:moveTo>
                <a:lnTo>
                  <a:pt x="222" y="508"/>
                </a:lnTo>
                <a:lnTo>
                  <a:pt x="222" y="540"/>
                </a:lnTo>
                <a:lnTo>
                  <a:pt x="222" y="540"/>
                </a:lnTo>
                <a:lnTo>
                  <a:pt x="223" y="547"/>
                </a:lnTo>
                <a:lnTo>
                  <a:pt x="226" y="552"/>
                </a:lnTo>
                <a:lnTo>
                  <a:pt x="228" y="557"/>
                </a:lnTo>
                <a:lnTo>
                  <a:pt x="232" y="563"/>
                </a:lnTo>
                <a:lnTo>
                  <a:pt x="236" y="566"/>
                </a:lnTo>
                <a:lnTo>
                  <a:pt x="242" y="569"/>
                </a:lnTo>
                <a:lnTo>
                  <a:pt x="248" y="571"/>
                </a:lnTo>
                <a:lnTo>
                  <a:pt x="255" y="571"/>
                </a:lnTo>
                <a:lnTo>
                  <a:pt x="255" y="571"/>
                </a:lnTo>
                <a:lnTo>
                  <a:pt x="261" y="571"/>
                </a:lnTo>
                <a:lnTo>
                  <a:pt x="267" y="569"/>
                </a:lnTo>
                <a:lnTo>
                  <a:pt x="273" y="566"/>
                </a:lnTo>
                <a:lnTo>
                  <a:pt x="277" y="563"/>
                </a:lnTo>
                <a:lnTo>
                  <a:pt x="281" y="557"/>
                </a:lnTo>
                <a:lnTo>
                  <a:pt x="284" y="552"/>
                </a:lnTo>
                <a:lnTo>
                  <a:pt x="286" y="547"/>
                </a:lnTo>
                <a:lnTo>
                  <a:pt x="287" y="540"/>
                </a:lnTo>
                <a:lnTo>
                  <a:pt x="287" y="508"/>
                </a:lnTo>
                <a:lnTo>
                  <a:pt x="318" y="508"/>
                </a:lnTo>
                <a:lnTo>
                  <a:pt x="318" y="508"/>
                </a:lnTo>
                <a:lnTo>
                  <a:pt x="324" y="507"/>
                </a:lnTo>
                <a:lnTo>
                  <a:pt x="331" y="506"/>
                </a:lnTo>
                <a:lnTo>
                  <a:pt x="336" y="503"/>
                </a:lnTo>
                <a:lnTo>
                  <a:pt x="340" y="498"/>
                </a:lnTo>
                <a:lnTo>
                  <a:pt x="345" y="494"/>
                </a:lnTo>
                <a:lnTo>
                  <a:pt x="348" y="489"/>
                </a:lnTo>
                <a:lnTo>
                  <a:pt x="349" y="482"/>
                </a:lnTo>
                <a:lnTo>
                  <a:pt x="350" y="476"/>
                </a:lnTo>
                <a:lnTo>
                  <a:pt x="350" y="476"/>
                </a:lnTo>
                <a:lnTo>
                  <a:pt x="349" y="470"/>
                </a:lnTo>
                <a:lnTo>
                  <a:pt x="348" y="464"/>
                </a:lnTo>
                <a:lnTo>
                  <a:pt x="345" y="459"/>
                </a:lnTo>
                <a:lnTo>
                  <a:pt x="340" y="453"/>
                </a:lnTo>
                <a:lnTo>
                  <a:pt x="336" y="450"/>
                </a:lnTo>
                <a:lnTo>
                  <a:pt x="331" y="447"/>
                </a:lnTo>
                <a:lnTo>
                  <a:pt x="324" y="445"/>
                </a:lnTo>
                <a:lnTo>
                  <a:pt x="318" y="445"/>
                </a:lnTo>
                <a:lnTo>
                  <a:pt x="287" y="445"/>
                </a:lnTo>
                <a:lnTo>
                  <a:pt x="287" y="413"/>
                </a:lnTo>
                <a:lnTo>
                  <a:pt x="287" y="413"/>
                </a:lnTo>
                <a:lnTo>
                  <a:pt x="286" y="406"/>
                </a:lnTo>
                <a:lnTo>
                  <a:pt x="284" y="401"/>
                </a:lnTo>
                <a:lnTo>
                  <a:pt x="281" y="395"/>
                </a:lnTo>
                <a:lnTo>
                  <a:pt x="277" y="390"/>
                </a:lnTo>
                <a:lnTo>
                  <a:pt x="273" y="387"/>
                </a:lnTo>
                <a:lnTo>
                  <a:pt x="267" y="384"/>
                </a:lnTo>
                <a:lnTo>
                  <a:pt x="261" y="382"/>
                </a:lnTo>
                <a:lnTo>
                  <a:pt x="255" y="380"/>
                </a:lnTo>
                <a:lnTo>
                  <a:pt x="255" y="380"/>
                </a:lnTo>
                <a:lnTo>
                  <a:pt x="248" y="382"/>
                </a:lnTo>
                <a:lnTo>
                  <a:pt x="242" y="384"/>
                </a:lnTo>
                <a:lnTo>
                  <a:pt x="236" y="387"/>
                </a:lnTo>
                <a:lnTo>
                  <a:pt x="232" y="390"/>
                </a:lnTo>
                <a:lnTo>
                  <a:pt x="228" y="395"/>
                </a:lnTo>
                <a:lnTo>
                  <a:pt x="226" y="401"/>
                </a:lnTo>
                <a:lnTo>
                  <a:pt x="223" y="406"/>
                </a:lnTo>
                <a:lnTo>
                  <a:pt x="222" y="413"/>
                </a:lnTo>
                <a:lnTo>
                  <a:pt x="222" y="445"/>
                </a:lnTo>
                <a:lnTo>
                  <a:pt x="191" y="445"/>
                </a:lnTo>
                <a:lnTo>
                  <a:pt x="191" y="445"/>
                </a:lnTo>
                <a:lnTo>
                  <a:pt x="185" y="445"/>
                </a:lnTo>
                <a:lnTo>
                  <a:pt x="178" y="447"/>
                </a:lnTo>
                <a:lnTo>
                  <a:pt x="173" y="450"/>
                </a:lnTo>
                <a:lnTo>
                  <a:pt x="169" y="453"/>
                </a:lnTo>
                <a:lnTo>
                  <a:pt x="164" y="459"/>
                </a:lnTo>
                <a:lnTo>
                  <a:pt x="161" y="464"/>
                </a:lnTo>
                <a:lnTo>
                  <a:pt x="160" y="470"/>
                </a:lnTo>
                <a:lnTo>
                  <a:pt x="159" y="476"/>
                </a:lnTo>
                <a:lnTo>
                  <a:pt x="159" y="476"/>
                </a:lnTo>
                <a:lnTo>
                  <a:pt x="160" y="482"/>
                </a:lnTo>
                <a:lnTo>
                  <a:pt x="161" y="489"/>
                </a:lnTo>
                <a:lnTo>
                  <a:pt x="164" y="494"/>
                </a:lnTo>
                <a:lnTo>
                  <a:pt x="169" y="498"/>
                </a:lnTo>
                <a:lnTo>
                  <a:pt x="173" y="503"/>
                </a:lnTo>
                <a:lnTo>
                  <a:pt x="178" y="506"/>
                </a:lnTo>
                <a:lnTo>
                  <a:pt x="185" y="507"/>
                </a:lnTo>
                <a:lnTo>
                  <a:pt x="191" y="508"/>
                </a:lnTo>
                <a:lnTo>
                  <a:pt x="191" y="508"/>
                </a:lnTo>
                <a:close/>
                <a:moveTo>
                  <a:pt x="637" y="445"/>
                </a:moveTo>
                <a:lnTo>
                  <a:pt x="509" y="445"/>
                </a:lnTo>
                <a:lnTo>
                  <a:pt x="509" y="445"/>
                </a:lnTo>
                <a:lnTo>
                  <a:pt x="502" y="445"/>
                </a:lnTo>
                <a:lnTo>
                  <a:pt x="497" y="447"/>
                </a:lnTo>
                <a:lnTo>
                  <a:pt x="492" y="450"/>
                </a:lnTo>
                <a:lnTo>
                  <a:pt x="486" y="453"/>
                </a:lnTo>
                <a:lnTo>
                  <a:pt x="483" y="459"/>
                </a:lnTo>
                <a:lnTo>
                  <a:pt x="480" y="464"/>
                </a:lnTo>
                <a:lnTo>
                  <a:pt x="478" y="470"/>
                </a:lnTo>
                <a:lnTo>
                  <a:pt x="478" y="476"/>
                </a:lnTo>
                <a:lnTo>
                  <a:pt x="478" y="476"/>
                </a:lnTo>
                <a:lnTo>
                  <a:pt x="478" y="482"/>
                </a:lnTo>
                <a:lnTo>
                  <a:pt x="480" y="489"/>
                </a:lnTo>
                <a:lnTo>
                  <a:pt x="483" y="494"/>
                </a:lnTo>
                <a:lnTo>
                  <a:pt x="486" y="498"/>
                </a:lnTo>
                <a:lnTo>
                  <a:pt x="492" y="503"/>
                </a:lnTo>
                <a:lnTo>
                  <a:pt x="497" y="506"/>
                </a:lnTo>
                <a:lnTo>
                  <a:pt x="502" y="507"/>
                </a:lnTo>
                <a:lnTo>
                  <a:pt x="509" y="508"/>
                </a:lnTo>
                <a:lnTo>
                  <a:pt x="637" y="508"/>
                </a:lnTo>
                <a:lnTo>
                  <a:pt x="637" y="508"/>
                </a:lnTo>
                <a:lnTo>
                  <a:pt x="643" y="507"/>
                </a:lnTo>
                <a:lnTo>
                  <a:pt x="648" y="506"/>
                </a:lnTo>
                <a:lnTo>
                  <a:pt x="654" y="503"/>
                </a:lnTo>
                <a:lnTo>
                  <a:pt x="659" y="498"/>
                </a:lnTo>
                <a:lnTo>
                  <a:pt x="662" y="494"/>
                </a:lnTo>
                <a:lnTo>
                  <a:pt x="666" y="489"/>
                </a:lnTo>
                <a:lnTo>
                  <a:pt x="668" y="482"/>
                </a:lnTo>
                <a:lnTo>
                  <a:pt x="668" y="476"/>
                </a:lnTo>
                <a:lnTo>
                  <a:pt x="668" y="476"/>
                </a:lnTo>
                <a:lnTo>
                  <a:pt x="668" y="470"/>
                </a:lnTo>
                <a:lnTo>
                  <a:pt x="666" y="464"/>
                </a:lnTo>
                <a:lnTo>
                  <a:pt x="662" y="459"/>
                </a:lnTo>
                <a:lnTo>
                  <a:pt x="659" y="453"/>
                </a:lnTo>
                <a:lnTo>
                  <a:pt x="654" y="450"/>
                </a:lnTo>
                <a:lnTo>
                  <a:pt x="648" y="447"/>
                </a:lnTo>
                <a:lnTo>
                  <a:pt x="643" y="445"/>
                </a:lnTo>
                <a:lnTo>
                  <a:pt x="637" y="445"/>
                </a:lnTo>
                <a:lnTo>
                  <a:pt x="637" y="445"/>
                </a:lnTo>
                <a:close/>
                <a:moveTo>
                  <a:pt x="637" y="667"/>
                </a:moveTo>
                <a:lnTo>
                  <a:pt x="509" y="667"/>
                </a:lnTo>
                <a:lnTo>
                  <a:pt x="509" y="667"/>
                </a:lnTo>
                <a:lnTo>
                  <a:pt x="502" y="668"/>
                </a:lnTo>
                <a:lnTo>
                  <a:pt x="497" y="670"/>
                </a:lnTo>
                <a:lnTo>
                  <a:pt x="492" y="672"/>
                </a:lnTo>
                <a:lnTo>
                  <a:pt x="486" y="677"/>
                </a:lnTo>
                <a:lnTo>
                  <a:pt x="483" y="681"/>
                </a:lnTo>
                <a:lnTo>
                  <a:pt x="480" y="686"/>
                </a:lnTo>
                <a:lnTo>
                  <a:pt x="478" y="693"/>
                </a:lnTo>
                <a:lnTo>
                  <a:pt x="478" y="699"/>
                </a:lnTo>
                <a:lnTo>
                  <a:pt x="478" y="699"/>
                </a:lnTo>
                <a:lnTo>
                  <a:pt x="478" y="706"/>
                </a:lnTo>
                <a:lnTo>
                  <a:pt x="480" y="711"/>
                </a:lnTo>
                <a:lnTo>
                  <a:pt x="483" y="716"/>
                </a:lnTo>
                <a:lnTo>
                  <a:pt x="486" y="722"/>
                </a:lnTo>
                <a:lnTo>
                  <a:pt x="492" y="725"/>
                </a:lnTo>
                <a:lnTo>
                  <a:pt x="497" y="728"/>
                </a:lnTo>
                <a:lnTo>
                  <a:pt x="502" y="730"/>
                </a:lnTo>
                <a:lnTo>
                  <a:pt x="509" y="731"/>
                </a:lnTo>
                <a:lnTo>
                  <a:pt x="637" y="731"/>
                </a:lnTo>
                <a:lnTo>
                  <a:pt x="637" y="731"/>
                </a:lnTo>
                <a:lnTo>
                  <a:pt x="643" y="730"/>
                </a:lnTo>
                <a:lnTo>
                  <a:pt x="648" y="728"/>
                </a:lnTo>
                <a:lnTo>
                  <a:pt x="654" y="725"/>
                </a:lnTo>
                <a:lnTo>
                  <a:pt x="659" y="722"/>
                </a:lnTo>
                <a:lnTo>
                  <a:pt x="662" y="716"/>
                </a:lnTo>
                <a:lnTo>
                  <a:pt x="666" y="711"/>
                </a:lnTo>
                <a:lnTo>
                  <a:pt x="668" y="706"/>
                </a:lnTo>
                <a:lnTo>
                  <a:pt x="668" y="699"/>
                </a:lnTo>
                <a:lnTo>
                  <a:pt x="668" y="699"/>
                </a:lnTo>
                <a:lnTo>
                  <a:pt x="668" y="693"/>
                </a:lnTo>
                <a:lnTo>
                  <a:pt x="666" y="686"/>
                </a:lnTo>
                <a:lnTo>
                  <a:pt x="662" y="681"/>
                </a:lnTo>
                <a:lnTo>
                  <a:pt x="659" y="677"/>
                </a:lnTo>
                <a:lnTo>
                  <a:pt x="654" y="672"/>
                </a:lnTo>
                <a:lnTo>
                  <a:pt x="648" y="670"/>
                </a:lnTo>
                <a:lnTo>
                  <a:pt x="643" y="668"/>
                </a:lnTo>
                <a:lnTo>
                  <a:pt x="637" y="667"/>
                </a:lnTo>
                <a:lnTo>
                  <a:pt x="637" y="667"/>
                </a:lnTo>
                <a:close/>
                <a:moveTo>
                  <a:pt x="637" y="795"/>
                </a:moveTo>
                <a:lnTo>
                  <a:pt x="509" y="795"/>
                </a:lnTo>
                <a:lnTo>
                  <a:pt x="509" y="795"/>
                </a:lnTo>
                <a:lnTo>
                  <a:pt x="502" y="795"/>
                </a:lnTo>
                <a:lnTo>
                  <a:pt x="497" y="797"/>
                </a:lnTo>
                <a:lnTo>
                  <a:pt x="492" y="800"/>
                </a:lnTo>
                <a:lnTo>
                  <a:pt x="486" y="803"/>
                </a:lnTo>
                <a:lnTo>
                  <a:pt x="483" y="809"/>
                </a:lnTo>
                <a:lnTo>
                  <a:pt x="480" y="814"/>
                </a:lnTo>
                <a:lnTo>
                  <a:pt x="478" y="819"/>
                </a:lnTo>
                <a:lnTo>
                  <a:pt x="478" y="826"/>
                </a:lnTo>
                <a:lnTo>
                  <a:pt x="478" y="826"/>
                </a:lnTo>
                <a:lnTo>
                  <a:pt x="478" y="832"/>
                </a:lnTo>
                <a:lnTo>
                  <a:pt x="480" y="839"/>
                </a:lnTo>
                <a:lnTo>
                  <a:pt x="483" y="844"/>
                </a:lnTo>
                <a:lnTo>
                  <a:pt x="486" y="848"/>
                </a:lnTo>
                <a:lnTo>
                  <a:pt x="492" y="853"/>
                </a:lnTo>
                <a:lnTo>
                  <a:pt x="497" y="856"/>
                </a:lnTo>
                <a:lnTo>
                  <a:pt x="502" y="857"/>
                </a:lnTo>
                <a:lnTo>
                  <a:pt x="509" y="858"/>
                </a:lnTo>
                <a:lnTo>
                  <a:pt x="637" y="858"/>
                </a:lnTo>
                <a:lnTo>
                  <a:pt x="637" y="858"/>
                </a:lnTo>
                <a:lnTo>
                  <a:pt x="643" y="857"/>
                </a:lnTo>
                <a:lnTo>
                  <a:pt x="648" y="856"/>
                </a:lnTo>
                <a:lnTo>
                  <a:pt x="654" y="853"/>
                </a:lnTo>
                <a:lnTo>
                  <a:pt x="659" y="848"/>
                </a:lnTo>
                <a:lnTo>
                  <a:pt x="662" y="844"/>
                </a:lnTo>
                <a:lnTo>
                  <a:pt x="666" y="839"/>
                </a:lnTo>
                <a:lnTo>
                  <a:pt x="668" y="832"/>
                </a:lnTo>
                <a:lnTo>
                  <a:pt x="668" y="826"/>
                </a:lnTo>
                <a:lnTo>
                  <a:pt x="668" y="826"/>
                </a:lnTo>
                <a:lnTo>
                  <a:pt x="668" y="819"/>
                </a:lnTo>
                <a:lnTo>
                  <a:pt x="666" y="814"/>
                </a:lnTo>
                <a:lnTo>
                  <a:pt x="662" y="809"/>
                </a:lnTo>
                <a:lnTo>
                  <a:pt x="659" y="803"/>
                </a:lnTo>
                <a:lnTo>
                  <a:pt x="654" y="800"/>
                </a:lnTo>
                <a:lnTo>
                  <a:pt x="648" y="797"/>
                </a:lnTo>
                <a:lnTo>
                  <a:pt x="643" y="795"/>
                </a:lnTo>
                <a:lnTo>
                  <a:pt x="637" y="795"/>
                </a:lnTo>
                <a:lnTo>
                  <a:pt x="637" y="795"/>
                </a:lnTo>
                <a:close/>
                <a:moveTo>
                  <a:pt x="340" y="677"/>
                </a:moveTo>
                <a:lnTo>
                  <a:pt x="340" y="677"/>
                </a:lnTo>
                <a:lnTo>
                  <a:pt x="336" y="672"/>
                </a:lnTo>
                <a:lnTo>
                  <a:pt x="330" y="669"/>
                </a:lnTo>
                <a:lnTo>
                  <a:pt x="324" y="668"/>
                </a:lnTo>
                <a:lnTo>
                  <a:pt x="318" y="667"/>
                </a:lnTo>
                <a:lnTo>
                  <a:pt x="313" y="668"/>
                </a:lnTo>
                <a:lnTo>
                  <a:pt x="306" y="669"/>
                </a:lnTo>
                <a:lnTo>
                  <a:pt x="301" y="672"/>
                </a:lnTo>
                <a:lnTo>
                  <a:pt x="295" y="677"/>
                </a:lnTo>
                <a:lnTo>
                  <a:pt x="255" y="717"/>
                </a:lnTo>
                <a:lnTo>
                  <a:pt x="214" y="677"/>
                </a:lnTo>
                <a:lnTo>
                  <a:pt x="214" y="677"/>
                </a:lnTo>
                <a:lnTo>
                  <a:pt x="208" y="672"/>
                </a:lnTo>
                <a:lnTo>
                  <a:pt x="203" y="669"/>
                </a:lnTo>
                <a:lnTo>
                  <a:pt x="197" y="668"/>
                </a:lnTo>
                <a:lnTo>
                  <a:pt x="191" y="667"/>
                </a:lnTo>
                <a:lnTo>
                  <a:pt x="185" y="668"/>
                </a:lnTo>
                <a:lnTo>
                  <a:pt x="179" y="669"/>
                </a:lnTo>
                <a:lnTo>
                  <a:pt x="173" y="672"/>
                </a:lnTo>
                <a:lnTo>
                  <a:pt x="169" y="677"/>
                </a:lnTo>
                <a:lnTo>
                  <a:pt x="169" y="677"/>
                </a:lnTo>
                <a:lnTo>
                  <a:pt x="164" y="682"/>
                </a:lnTo>
                <a:lnTo>
                  <a:pt x="161" y="687"/>
                </a:lnTo>
                <a:lnTo>
                  <a:pt x="160" y="693"/>
                </a:lnTo>
                <a:lnTo>
                  <a:pt x="159" y="699"/>
                </a:lnTo>
                <a:lnTo>
                  <a:pt x="160" y="706"/>
                </a:lnTo>
                <a:lnTo>
                  <a:pt x="161" y="711"/>
                </a:lnTo>
                <a:lnTo>
                  <a:pt x="164" y="716"/>
                </a:lnTo>
                <a:lnTo>
                  <a:pt x="169" y="722"/>
                </a:lnTo>
                <a:lnTo>
                  <a:pt x="210" y="762"/>
                </a:lnTo>
                <a:lnTo>
                  <a:pt x="169" y="803"/>
                </a:lnTo>
                <a:lnTo>
                  <a:pt x="169" y="803"/>
                </a:lnTo>
                <a:lnTo>
                  <a:pt x="164" y="809"/>
                </a:lnTo>
                <a:lnTo>
                  <a:pt x="161" y="814"/>
                </a:lnTo>
                <a:lnTo>
                  <a:pt x="160" y="820"/>
                </a:lnTo>
                <a:lnTo>
                  <a:pt x="159" y="826"/>
                </a:lnTo>
                <a:lnTo>
                  <a:pt x="160" y="832"/>
                </a:lnTo>
                <a:lnTo>
                  <a:pt x="161" y="839"/>
                </a:lnTo>
                <a:lnTo>
                  <a:pt x="164" y="844"/>
                </a:lnTo>
                <a:lnTo>
                  <a:pt x="169" y="848"/>
                </a:lnTo>
                <a:lnTo>
                  <a:pt x="169" y="848"/>
                </a:lnTo>
                <a:lnTo>
                  <a:pt x="173" y="853"/>
                </a:lnTo>
                <a:lnTo>
                  <a:pt x="179" y="856"/>
                </a:lnTo>
                <a:lnTo>
                  <a:pt x="185" y="858"/>
                </a:lnTo>
                <a:lnTo>
                  <a:pt x="191" y="858"/>
                </a:lnTo>
                <a:lnTo>
                  <a:pt x="191" y="858"/>
                </a:lnTo>
                <a:lnTo>
                  <a:pt x="197" y="858"/>
                </a:lnTo>
                <a:lnTo>
                  <a:pt x="203" y="856"/>
                </a:lnTo>
                <a:lnTo>
                  <a:pt x="208" y="853"/>
                </a:lnTo>
                <a:lnTo>
                  <a:pt x="214" y="848"/>
                </a:lnTo>
                <a:lnTo>
                  <a:pt x="255" y="807"/>
                </a:lnTo>
                <a:lnTo>
                  <a:pt x="295" y="848"/>
                </a:lnTo>
                <a:lnTo>
                  <a:pt x="295" y="848"/>
                </a:lnTo>
                <a:lnTo>
                  <a:pt x="301" y="853"/>
                </a:lnTo>
                <a:lnTo>
                  <a:pt x="306" y="856"/>
                </a:lnTo>
                <a:lnTo>
                  <a:pt x="313" y="858"/>
                </a:lnTo>
                <a:lnTo>
                  <a:pt x="318" y="858"/>
                </a:lnTo>
                <a:lnTo>
                  <a:pt x="318" y="858"/>
                </a:lnTo>
                <a:lnTo>
                  <a:pt x="324" y="858"/>
                </a:lnTo>
                <a:lnTo>
                  <a:pt x="330" y="856"/>
                </a:lnTo>
                <a:lnTo>
                  <a:pt x="336" y="853"/>
                </a:lnTo>
                <a:lnTo>
                  <a:pt x="340" y="848"/>
                </a:lnTo>
                <a:lnTo>
                  <a:pt x="340" y="848"/>
                </a:lnTo>
                <a:lnTo>
                  <a:pt x="345" y="844"/>
                </a:lnTo>
                <a:lnTo>
                  <a:pt x="348" y="839"/>
                </a:lnTo>
                <a:lnTo>
                  <a:pt x="349" y="832"/>
                </a:lnTo>
                <a:lnTo>
                  <a:pt x="350" y="826"/>
                </a:lnTo>
                <a:lnTo>
                  <a:pt x="349" y="820"/>
                </a:lnTo>
                <a:lnTo>
                  <a:pt x="348" y="814"/>
                </a:lnTo>
                <a:lnTo>
                  <a:pt x="345" y="809"/>
                </a:lnTo>
                <a:lnTo>
                  <a:pt x="340" y="803"/>
                </a:lnTo>
                <a:lnTo>
                  <a:pt x="300" y="762"/>
                </a:lnTo>
                <a:lnTo>
                  <a:pt x="340" y="722"/>
                </a:lnTo>
                <a:lnTo>
                  <a:pt x="340" y="722"/>
                </a:lnTo>
                <a:lnTo>
                  <a:pt x="345" y="716"/>
                </a:lnTo>
                <a:lnTo>
                  <a:pt x="348" y="711"/>
                </a:lnTo>
                <a:lnTo>
                  <a:pt x="349" y="706"/>
                </a:lnTo>
                <a:lnTo>
                  <a:pt x="350" y="699"/>
                </a:lnTo>
                <a:lnTo>
                  <a:pt x="349" y="693"/>
                </a:lnTo>
                <a:lnTo>
                  <a:pt x="348" y="687"/>
                </a:lnTo>
                <a:lnTo>
                  <a:pt x="345" y="682"/>
                </a:lnTo>
                <a:lnTo>
                  <a:pt x="340" y="677"/>
                </a:lnTo>
                <a:lnTo>
                  <a:pt x="340" y="6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44546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5806938" y="3100170"/>
            <a:ext cx="513892" cy="516422"/>
          </a:xfrm>
          <a:custGeom>
            <a:rect b="b" l="l" r="r" t="t"/>
            <a:pathLst>
              <a:path extrusionOk="0" h="1017" w="1017">
                <a:moveTo>
                  <a:pt x="1017" y="31"/>
                </a:moveTo>
                <a:lnTo>
                  <a:pt x="1017" y="31"/>
                </a:lnTo>
                <a:lnTo>
                  <a:pt x="1017" y="28"/>
                </a:lnTo>
                <a:lnTo>
                  <a:pt x="1017" y="28"/>
                </a:lnTo>
                <a:lnTo>
                  <a:pt x="1017" y="25"/>
                </a:lnTo>
                <a:lnTo>
                  <a:pt x="1017" y="25"/>
                </a:lnTo>
                <a:lnTo>
                  <a:pt x="1016" y="23"/>
                </a:lnTo>
                <a:lnTo>
                  <a:pt x="1016" y="23"/>
                </a:lnTo>
                <a:lnTo>
                  <a:pt x="1015" y="19"/>
                </a:lnTo>
                <a:lnTo>
                  <a:pt x="1015" y="19"/>
                </a:lnTo>
                <a:lnTo>
                  <a:pt x="1014" y="17"/>
                </a:lnTo>
                <a:lnTo>
                  <a:pt x="1014" y="17"/>
                </a:lnTo>
                <a:lnTo>
                  <a:pt x="1013" y="15"/>
                </a:lnTo>
                <a:lnTo>
                  <a:pt x="1013" y="15"/>
                </a:lnTo>
                <a:lnTo>
                  <a:pt x="1011" y="12"/>
                </a:lnTo>
                <a:lnTo>
                  <a:pt x="1011" y="12"/>
                </a:lnTo>
                <a:lnTo>
                  <a:pt x="1008" y="9"/>
                </a:lnTo>
                <a:lnTo>
                  <a:pt x="1008" y="9"/>
                </a:lnTo>
                <a:lnTo>
                  <a:pt x="1006" y="7"/>
                </a:lnTo>
                <a:lnTo>
                  <a:pt x="1006" y="7"/>
                </a:lnTo>
                <a:lnTo>
                  <a:pt x="1005" y="6"/>
                </a:lnTo>
                <a:lnTo>
                  <a:pt x="1005" y="6"/>
                </a:lnTo>
                <a:lnTo>
                  <a:pt x="1003" y="5"/>
                </a:lnTo>
                <a:lnTo>
                  <a:pt x="1003" y="5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998" y="2"/>
                </a:lnTo>
                <a:lnTo>
                  <a:pt x="998" y="2"/>
                </a:lnTo>
                <a:lnTo>
                  <a:pt x="995" y="1"/>
                </a:lnTo>
                <a:lnTo>
                  <a:pt x="995" y="1"/>
                </a:lnTo>
                <a:lnTo>
                  <a:pt x="991" y="0"/>
                </a:lnTo>
                <a:lnTo>
                  <a:pt x="991" y="0"/>
                </a:lnTo>
                <a:lnTo>
                  <a:pt x="988" y="0"/>
                </a:lnTo>
                <a:lnTo>
                  <a:pt x="988" y="0"/>
                </a:lnTo>
                <a:lnTo>
                  <a:pt x="984" y="0"/>
                </a:lnTo>
                <a:lnTo>
                  <a:pt x="984" y="0"/>
                </a:lnTo>
                <a:lnTo>
                  <a:pt x="983" y="0"/>
                </a:lnTo>
                <a:lnTo>
                  <a:pt x="983" y="0"/>
                </a:lnTo>
                <a:lnTo>
                  <a:pt x="981" y="0"/>
                </a:lnTo>
                <a:lnTo>
                  <a:pt x="981" y="0"/>
                </a:lnTo>
                <a:lnTo>
                  <a:pt x="977" y="1"/>
                </a:lnTo>
                <a:lnTo>
                  <a:pt x="977" y="1"/>
                </a:lnTo>
                <a:lnTo>
                  <a:pt x="973" y="2"/>
                </a:lnTo>
                <a:lnTo>
                  <a:pt x="973" y="2"/>
                </a:lnTo>
                <a:lnTo>
                  <a:pt x="971" y="3"/>
                </a:lnTo>
                <a:lnTo>
                  <a:pt x="971" y="3"/>
                </a:lnTo>
                <a:lnTo>
                  <a:pt x="968" y="5"/>
                </a:lnTo>
                <a:lnTo>
                  <a:pt x="968" y="5"/>
                </a:lnTo>
                <a:lnTo>
                  <a:pt x="968" y="5"/>
                </a:lnTo>
                <a:lnTo>
                  <a:pt x="968" y="5"/>
                </a:lnTo>
                <a:lnTo>
                  <a:pt x="14" y="673"/>
                </a:lnTo>
                <a:lnTo>
                  <a:pt x="14" y="673"/>
                </a:lnTo>
                <a:lnTo>
                  <a:pt x="10" y="676"/>
                </a:lnTo>
                <a:lnTo>
                  <a:pt x="6" y="680"/>
                </a:lnTo>
                <a:lnTo>
                  <a:pt x="3" y="684"/>
                </a:lnTo>
                <a:lnTo>
                  <a:pt x="1" y="689"/>
                </a:lnTo>
                <a:lnTo>
                  <a:pt x="0" y="693"/>
                </a:lnTo>
                <a:lnTo>
                  <a:pt x="0" y="698"/>
                </a:lnTo>
                <a:lnTo>
                  <a:pt x="0" y="704"/>
                </a:lnTo>
                <a:lnTo>
                  <a:pt x="1" y="708"/>
                </a:lnTo>
                <a:lnTo>
                  <a:pt x="1" y="708"/>
                </a:lnTo>
                <a:lnTo>
                  <a:pt x="3" y="713"/>
                </a:lnTo>
                <a:lnTo>
                  <a:pt x="6" y="718"/>
                </a:lnTo>
                <a:lnTo>
                  <a:pt x="10" y="721"/>
                </a:lnTo>
                <a:lnTo>
                  <a:pt x="13" y="724"/>
                </a:lnTo>
                <a:lnTo>
                  <a:pt x="17" y="727"/>
                </a:lnTo>
                <a:lnTo>
                  <a:pt x="21" y="730"/>
                </a:lnTo>
                <a:lnTo>
                  <a:pt x="27" y="731"/>
                </a:lnTo>
                <a:lnTo>
                  <a:pt x="32" y="731"/>
                </a:lnTo>
                <a:lnTo>
                  <a:pt x="350" y="731"/>
                </a:lnTo>
                <a:lnTo>
                  <a:pt x="350" y="985"/>
                </a:lnTo>
                <a:lnTo>
                  <a:pt x="350" y="985"/>
                </a:lnTo>
                <a:lnTo>
                  <a:pt x="351" y="988"/>
                </a:lnTo>
                <a:lnTo>
                  <a:pt x="351" y="988"/>
                </a:lnTo>
                <a:lnTo>
                  <a:pt x="352" y="995"/>
                </a:lnTo>
                <a:lnTo>
                  <a:pt x="352" y="995"/>
                </a:lnTo>
                <a:lnTo>
                  <a:pt x="354" y="1000"/>
                </a:lnTo>
                <a:lnTo>
                  <a:pt x="354" y="1000"/>
                </a:lnTo>
                <a:lnTo>
                  <a:pt x="357" y="1005"/>
                </a:lnTo>
                <a:lnTo>
                  <a:pt x="357" y="1005"/>
                </a:lnTo>
                <a:lnTo>
                  <a:pt x="362" y="1010"/>
                </a:lnTo>
                <a:lnTo>
                  <a:pt x="362" y="1010"/>
                </a:lnTo>
                <a:lnTo>
                  <a:pt x="365" y="1012"/>
                </a:lnTo>
                <a:lnTo>
                  <a:pt x="365" y="1012"/>
                </a:lnTo>
                <a:lnTo>
                  <a:pt x="368" y="1014"/>
                </a:lnTo>
                <a:lnTo>
                  <a:pt x="368" y="1014"/>
                </a:lnTo>
                <a:lnTo>
                  <a:pt x="370" y="1015"/>
                </a:lnTo>
                <a:lnTo>
                  <a:pt x="370" y="1015"/>
                </a:lnTo>
                <a:lnTo>
                  <a:pt x="376" y="1016"/>
                </a:lnTo>
                <a:lnTo>
                  <a:pt x="382" y="1017"/>
                </a:lnTo>
                <a:lnTo>
                  <a:pt x="382" y="1017"/>
                </a:lnTo>
                <a:lnTo>
                  <a:pt x="382" y="1017"/>
                </a:lnTo>
                <a:lnTo>
                  <a:pt x="387" y="1016"/>
                </a:lnTo>
                <a:lnTo>
                  <a:pt x="393" y="1015"/>
                </a:lnTo>
                <a:lnTo>
                  <a:pt x="393" y="1015"/>
                </a:lnTo>
                <a:lnTo>
                  <a:pt x="395" y="1014"/>
                </a:lnTo>
                <a:lnTo>
                  <a:pt x="395" y="1014"/>
                </a:lnTo>
                <a:lnTo>
                  <a:pt x="399" y="1012"/>
                </a:lnTo>
                <a:lnTo>
                  <a:pt x="403" y="1007"/>
                </a:lnTo>
                <a:lnTo>
                  <a:pt x="403" y="1007"/>
                </a:lnTo>
                <a:lnTo>
                  <a:pt x="405" y="1006"/>
                </a:lnTo>
                <a:lnTo>
                  <a:pt x="405" y="1006"/>
                </a:lnTo>
                <a:lnTo>
                  <a:pt x="409" y="1002"/>
                </a:lnTo>
                <a:lnTo>
                  <a:pt x="524" y="821"/>
                </a:lnTo>
                <a:lnTo>
                  <a:pt x="524" y="821"/>
                </a:lnTo>
                <a:lnTo>
                  <a:pt x="526" y="822"/>
                </a:lnTo>
                <a:lnTo>
                  <a:pt x="876" y="1013"/>
                </a:lnTo>
                <a:lnTo>
                  <a:pt x="876" y="1013"/>
                </a:lnTo>
                <a:lnTo>
                  <a:pt x="883" y="1016"/>
                </a:lnTo>
                <a:lnTo>
                  <a:pt x="891" y="1017"/>
                </a:lnTo>
                <a:lnTo>
                  <a:pt x="898" y="1016"/>
                </a:lnTo>
                <a:lnTo>
                  <a:pt x="906" y="1013"/>
                </a:lnTo>
                <a:lnTo>
                  <a:pt x="906" y="1013"/>
                </a:lnTo>
                <a:lnTo>
                  <a:pt x="912" y="1009"/>
                </a:lnTo>
                <a:lnTo>
                  <a:pt x="917" y="1003"/>
                </a:lnTo>
                <a:lnTo>
                  <a:pt x="921" y="996"/>
                </a:lnTo>
                <a:lnTo>
                  <a:pt x="922" y="988"/>
                </a:lnTo>
                <a:lnTo>
                  <a:pt x="1017" y="34"/>
                </a:lnTo>
                <a:lnTo>
                  <a:pt x="1017" y="34"/>
                </a:lnTo>
                <a:lnTo>
                  <a:pt x="1017" y="31"/>
                </a:lnTo>
                <a:lnTo>
                  <a:pt x="1017" y="31"/>
                </a:lnTo>
                <a:close/>
                <a:moveTo>
                  <a:pt x="367" y="667"/>
                </a:moveTo>
                <a:lnTo>
                  <a:pt x="133" y="667"/>
                </a:lnTo>
                <a:lnTo>
                  <a:pt x="773" y="219"/>
                </a:lnTo>
                <a:lnTo>
                  <a:pt x="367" y="667"/>
                </a:lnTo>
                <a:close/>
                <a:moveTo>
                  <a:pt x="413" y="875"/>
                </a:moveTo>
                <a:lnTo>
                  <a:pt x="413" y="711"/>
                </a:lnTo>
                <a:lnTo>
                  <a:pt x="760" y="328"/>
                </a:lnTo>
                <a:lnTo>
                  <a:pt x="413" y="875"/>
                </a:lnTo>
                <a:close/>
                <a:moveTo>
                  <a:pt x="864" y="934"/>
                </a:moveTo>
                <a:lnTo>
                  <a:pt x="557" y="767"/>
                </a:lnTo>
                <a:lnTo>
                  <a:pt x="941" y="162"/>
                </a:lnTo>
                <a:lnTo>
                  <a:pt x="864" y="9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44546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8900535" y="3100171"/>
            <a:ext cx="516420" cy="516420"/>
          </a:xfrm>
          <a:custGeom>
            <a:rect b="b" l="l" r="r" t="t"/>
            <a:pathLst>
              <a:path extrusionOk="0" h="1018" w="1017">
                <a:moveTo>
                  <a:pt x="691" y="236"/>
                </a:moveTo>
                <a:lnTo>
                  <a:pt x="455" y="394"/>
                </a:lnTo>
                <a:lnTo>
                  <a:pt x="455" y="394"/>
                </a:lnTo>
                <a:lnTo>
                  <a:pt x="445" y="399"/>
                </a:lnTo>
                <a:lnTo>
                  <a:pt x="436" y="404"/>
                </a:lnTo>
                <a:lnTo>
                  <a:pt x="427" y="411"/>
                </a:lnTo>
                <a:lnTo>
                  <a:pt x="418" y="418"/>
                </a:lnTo>
                <a:lnTo>
                  <a:pt x="418" y="418"/>
                </a:lnTo>
                <a:lnTo>
                  <a:pt x="410" y="428"/>
                </a:lnTo>
                <a:lnTo>
                  <a:pt x="402" y="439"/>
                </a:lnTo>
                <a:lnTo>
                  <a:pt x="396" y="450"/>
                </a:lnTo>
                <a:lnTo>
                  <a:pt x="390" y="460"/>
                </a:lnTo>
                <a:lnTo>
                  <a:pt x="236" y="691"/>
                </a:lnTo>
                <a:lnTo>
                  <a:pt x="236" y="691"/>
                </a:lnTo>
                <a:lnTo>
                  <a:pt x="228" y="702"/>
                </a:lnTo>
                <a:lnTo>
                  <a:pt x="224" y="712"/>
                </a:lnTo>
                <a:lnTo>
                  <a:pt x="221" y="723"/>
                </a:lnTo>
                <a:lnTo>
                  <a:pt x="220" y="735"/>
                </a:lnTo>
                <a:lnTo>
                  <a:pt x="221" y="747"/>
                </a:lnTo>
                <a:lnTo>
                  <a:pt x="225" y="759"/>
                </a:lnTo>
                <a:lnTo>
                  <a:pt x="231" y="769"/>
                </a:lnTo>
                <a:lnTo>
                  <a:pt x="238" y="779"/>
                </a:lnTo>
                <a:lnTo>
                  <a:pt x="238" y="779"/>
                </a:lnTo>
                <a:lnTo>
                  <a:pt x="248" y="786"/>
                </a:lnTo>
                <a:lnTo>
                  <a:pt x="260" y="793"/>
                </a:lnTo>
                <a:lnTo>
                  <a:pt x="271" y="796"/>
                </a:lnTo>
                <a:lnTo>
                  <a:pt x="283" y="797"/>
                </a:lnTo>
                <a:lnTo>
                  <a:pt x="283" y="797"/>
                </a:lnTo>
                <a:lnTo>
                  <a:pt x="295" y="796"/>
                </a:lnTo>
                <a:lnTo>
                  <a:pt x="306" y="793"/>
                </a:lnTo>
                <a:lnTo>
                  <a:pt x="316" y="789"/>
                </a:lnTo>
                <a:lnTo>
                  <a:pt x="326" y="781"/>
                </a:lnTo>
                <a:lnTo>
                  <a:pt x="561" y="624"/>
                </a:lnTo>
                <a:lnTo>
                  <a:pt x="561" y="624"/>
                </a:lnTo>
                <a:lnTo>
                  <a:pt x="572" y="619"/>
                </a:lnTo>
                <a:lnTo>
                  <a:pt x="581" y="613"/>
                </a:lnTo>
                <a:lnTo>
                  <a:pt x="590" y="606"/>
                </a:lnTo>
                <a:lnTo>
                  <a:pt x="599" y="599"/>
                </a:lnTo>
                <a:lnTo>
                  <a:pt x="599" y="599"/>
                </a:lnTo>
                <a:lnTo>
                  <a:pt x="607" y="589"/>
                </a:lnTo>
                <a:lnTo>
                  <a:pt x="615" y="579"/>
                </a:lnTo>
                <a:lnTo>
                  <a:pt x="621" y="569"/>
                </a:lnTo>
                <a:lnTo>
                  <a:pt x="626" y="558"/>
                </a:lnTo>
                <a:lnTo>
                  <a:pt x="781" y="326"/>
                </a:lnTo>
                <a:lnTo>
                  <a:pt x="781" y="326"/>
                </a:lnTo>
                <a:lnTo>
                  <a:pt x="789" y="317"/>
                </a:lnTo>
                <a:lnTo>
                  <a:pt x="793" y="306"/>
                </a:lnTo>
                <a:lnTo>
                  <a:pt x="796" y="294"/>
                </a:lnTo>
                <a:lnTo>
                  <a:pt x="797" y="282"/>
                </a:lnTo>
                <a:lnTo>
                  <a:pt x="795" y="270"/>
                </a:lnTo>
                <a:lnTo>
                  <a:pt x="792" y="260"/>
                </a:lnTo>
                <a:lnTo>
                  <a:pt x="786" y="249"/>
                </a:lnTo>
                <a:lnTo>
                  <a:pt x="778" y="239"/>
                </a:lnTo>
                <a:lnTo>
                  <a:pt x="778" y="239"/>
                </a:lnTo>
                <a:lnTo>
                  <a:pt x="769" y="232"/>
                </a:lnTo>
                <a:lnTo>
                  <a:pt x="758" y="225"/>
                </a:lnTo>
                <a:lnTo>
                  <a:pt x="747" y="222"/>
                </a:lnTo>
                <a:lnTo>
                  <a:pt x="735" y="221"/>
                </a:lnTo>
                <a:lnTo>
                  <a:pt x="723" y="222"/>
                </a:lnTo>
                <a:lnTo>
                  <a:pt x="711" y="224"/>
                </a:lnTo>
                <a:lnTo>
                  <a:pt x="701" y="230"/>
                </a:lnTo>
                <a:lnTo>
                  <a:pt x="691" y="236"/>
                </a:lnTo>
                <a:lnTo>
                  <a:pt x="691" y="236"/>
                </a:lnTo>
                <a:close/>
                <a:moveTo>
                  <a:pt x="289" y="730"/>
                </a:moveTo>
                <a:lnTo>
                  <a:pt x="283" y="734"/>
                </a:lnTo>
                <a:lnTo>
                  <a:pt x="283" y="734"/>
                </a:lnTo>
                <a:lnTo>
                  <a:pt x="283" y="765"/>
                </a:lnTo>
                <a:lnTo>
                  <a:pt x="283" y="734"/>
                </a:lnTo>
                <a:lnTo>
                  <a:pt x="396" y="566"/>
                </a:lnTo>
                <a:lnTo>
                  <a:pt x="396" y="566"/>
                </a:lnTo>
                <a:lnTo>
                  <a:pt x="400" y="575"/>
                </a:lnTo>
                <a:lnTo>
                  <a:pt x="405" y="584"/>
                </a:lnTo>
                <a:lnTo>
                  <a:pt x="412" y="591"/>
                </a:lnTo>
                <a:lnTo>
                  <a:pt x="418" y="599"/>
                </a:lnTo>
                <a:lnTo>
                  <a:pt x="418" y="599"/>
                </a:lnTo>
                <a:lnTo>
                  <a:pt x="426" y="605"/>
                </a:lnTo>
                <a:lnTo>
                  <a:pt x="433" y="612"/>
                </a:lnTo>
                <a:lnTo>
                  <a:pt x="442" y="617"/>
                </a:lnTo>
                <a:lnTo>
                  <a:pt x="451" y="621"/>
                </a:lnTo>
                <a:lnTo>
                  <a:pt x="289" y="730"/>
                </a:lnTo>
                <a:close/>
                <a:moveTo>
                  <a:pt x="567" y="531"/>
                </a:moveTo>
                <a:lnTo>
                  <a:pt x="552" y="554"/>
                </a:lnTo>
                <a:lnTo>
                  <a:pt x="530" y="569"/>
                </a:lnTo>
                <a:lnTo>
                  <a:pt x="530" y="569"/>
                </a:lnTo>
                <a:lnTo>
                  <a:pt x="519" y="572"/>
                </a:lnTo>
                <a:lnTo>
                  <a:pt x="508" y="573"/>
                </a:lnTo>
                <a:lnTo>
                  <a:pt x="508" y="573"/>
                </a:lnTo>
                <a:lnTo>
                  <a:pt x="496" y="571"/>
                </a:lnTo>
                <a:lnTo>
                  <a:pt x="484" y="568"/>
                </a:lnTo>
                <a:lnTo>
                  <a:pt x="473" y="562"/>
                </a:lnTo>
                <a:lnTo>
                  <a:pt x="463" y="554"/>
                </a:lnTo>
                <a:lnTo>
                  <a:pt x="463" y="554"/>
                </a:lnTo>
                <a:lnTo>
                  <a:pt x="456" y="544"/>
                </a:lnTo>
                <a:lnTo>
                  <a:pt x="449" y="533"/>
                </a:lnTo>
                <a:lnTo>
                  <a:pt x="446" y="521"/>
                </a:lnTo>
                <a:lnTo>
                  <a:pt x="445" y="509"/>
                </a:lnTo>
                <a:lnTo>
                  <a:pt x="445" y="509"/>
                </a:lnTo>
                <a:lnTo>
                  <a:pt x="446" y="498"/>
                </a:lnTo>
                <a:lnTo>
                  <a:pt x="448" y="487"/>
                </a:lnTo>
                <a:lnTo>
                  <a:pt x="463" y="465"/>
                </a:lnTo>
                <a:lnTo>
                  <a:pt x="486" y="450"/>
                </a:lnTo>
                <a:lnTo>
                  <a:pt x="486" y="450"/>
                </a:lnTo>
                <a:lnTo>
                  <a:pt x="495" y="447"/>
                </a:lnTo>
                <a:lnTo>
                  <a:pt x="503" y="446"/>
                </a:lnTo>
                <a:lnTo>
                  <a:pt x="513" y="446"/>
                </a:lnTo>
                <a:lnTo>
                  <a:pt x="521" y="447"/>
                </a:lnTo>
                <a:lnTo>
                  <a:pt x="530" y="450"/>
                </a:lnTo>
                <a:lnTo>
                  <a:pt x="539" y="453"/>
                </a:lnTo>
                <a:lnTo>
                  <a:pt x="546" y="458"/>
                </a:lnTo>
                <a:lnTo>
                  <a:pt x="554" y="463"/>
                </a:lnTo>
                <a:lnTo>
                  <a:pt x="554" y="463"/>
                </a:lnTo>
                <a:lnTo>
                  <a:pt x="561" y="473"/>
                </a:lnTo>
                <a:lnTo>
                  <a:pt x="567" y="485"/>
                </a:lnTo>
                <a:lnTo>
                  <a:pt x="571" y="497"/>
                </a:lnTo>
                <a:lnTo>
                  <a:pt x="572" y="509"/>
                </a:lnTo>
                <a:lnTo>
                  <a:pt x="572" y="509"/>
                </a:lnTo>
                <a:lnTo>
                  <a:pt x="571" y="520"/>
                </a:lnTo>
                <a:lnTo>
                  <a:pt x="567" y="531"/>
                </a:lnTo>
                <a:lnTo>
                  <a:pt x="567" y="531"/>
                </a:lnTo>
                <a:close/>
                <a:moveTo>
                  <a:pt x="508" y="0"/>
                </a:moveTo>
                <a:lnTo>
                  <a:pt x="508" y="0"/>
                </a:lnTo>
                <a:lnTo>
                  <a:pt x="483" y="1"/>
                </a:lnTo>
                <a:lnTo>
                  <a:pt x="456" y="2"/>
                </a:lnTo>
                <a:lnTo>
                  <a:pt x="431" y="5"/>
                </a:lnTo>
                <a:lnTo>
                  <a:pt x="405" y="11"/>
                </a:lnTo>
                <a:lnTo>
                  <a:pt x="382" y="16"/>
                </a:lnTo>
                <a:lnTo>
                  <a:pt x="357" y="23"/>
                </a:lnTo>
                <a:lnTo>
                  <a:pt x="334" y="31"/>
                </a:lnTo>
                <a:lnTo>
                  <a:pt x="310" y="40"/>
                </a:lnTo>
                <a:lnTo>
                  <a:pt x="287" y="50"/>
                </a:lnTo>
                <a:lnTo>
                  <a:pt x="266" y="61"/>
                </a:lnTo>
                <a:lnTo>
                  <a:pt x="245" y="74"/>
                </a:lnTo>
                <a:lnTo>
                  <a:pt x="224" y="87"/>
                </a:lnTo>
                <a:lnTo>
                  <a:pt x="204" y="101"/>
                </a:lnTo>
                <a:lnTo>
                  <a:pt x="184" y="116"/>
                </a:lnTo>
                <a:lnTo>
                  <a:pt x="166" y="132"/>
                </a:lnTo>
                <a:lnTo>
                  <a:pt x="149" y="149"/>
                </a:lnTo>
                <a:lnTo>
                  <a:pt x="132" y="167"/>
                </a:lnTo>
                <a:lnTo>
                  <a:pt x="116" y="186"/>
                </a:lnTo>
                <a:lnTo>
                  <a:pt x="101" y="205"/>
                </a:lnTo>
                <a:lnTo>
                  <a:pt x="87" y="224"/>
                </a:lnTo>
                <a:lnTo>
                  <a:pt x="73" y="245"/>
                </a:lnTo>
                <a:lnTo>
                  <a:pt x="61" y="266"/>
                </a:lnTo>
                <a:lnTo>
                  <a:pt x="49" y="289"/>
                </a:lnTo>
                <a:lnTo>
                  <a:pt x="40" y="311"/>
                </a:lnTo>
                <a:lnTo>
                  <a:pt x="30" y="334"/>
                </a:lnTo>
                <a:lnTo>
                  <a:pt x="22" y="357"/>
                </a:lnTo>
                <a:lnTo>
                  <a:pt x="16" y="382"/>
                </a:lnTo>
                <a:lnTo>
                  <a:pt x="10" y="407"/>
                </a:lnTo>
                <a:lnTo>
                  <a:pt x="5" y="431"/>
                </a:lnTo>
                <a:lnTo>
                  <a:pt x="2" y="457"/>
                </a:lnTo>
                <a:lnTo>
                  <a:pt x="0" y="483"/>
                </a:lnTo>
                <a:lnTo>
                  <a:pt x="0" y="509"/>
                </a:lnTo>
                <a:lnTo>
                  <a:pt x="0" y="509"/>
                </a:lnTo>
                <a:lnTo>
                  <a:pt x="0" y="535"/>
                </a:lnTo>
                <a:lnTo>
                  <a:pt x="2" y="561"/>
                </a:lnTo>
                <a:lnTo>
                  <a:pt x="5" y="586"/>
                </a:lnTo>
                <a:lnTo>
                  <a:pt x="10" y="612"/>
                </a:lnTo>
                <a:lnTo>
                  <a:pt x="16" y="636"/>
                </a:lnTo>
                <a:lnTo>
                  <a:pt x="22" y="660"/>
                </a:lnTo>
                <a:lnTo>
                  <a:pt x="30" y="683"/>
                </a:lnTo>
                <a:lnTo>
                  <a:pt x="40" y="707"/>
                </a:lnTo>
                <a:lnTo>
                  <a:pt x="49" y="730"/>
                </a:lnTo>
                <a:lnTo>
                  <a:pt x="61" y="751"/>
                </a:lnTo>
                <a:lnTo>
                  <a:pt x="73" y="772"/>
                </a:lnTo>
                <a:lnTo>
                  <a:pt x="87" y="793"/>
                </a:lnTo>
                <a:lnTo>
                  <a:pt x="101" y="813"/>
                </a:lnTo>
                <a:lnTo>
                  <a:pt x="116" y="833"/>
                </a:lnTo>
                <a:lnTo>
                  <a:pt x="132" y="851"/>
                </a:lnTo>
                <a:lnTo>
                  <a:pt x="149" y="868"/>
                </a:lnTo>
                <a:lnTo>
                  <a:pt x="166" y="885"/>
                </a:lnTo>
                <a:lnTo>
                  <a:pt x="184" y="901"/>
                </a:lnTo>
                <a:lnTo>
                  <a:pt x="204" y="916"/>
                </a:lnTo>
                <a:lnTo>
                  <a:pt x="224" y="930"/>
                </a:lnTo>
                <a:lnTo>
                  <a:pt x="245" y="944"/>
                </a:lnTo>
                <a:lnTo>
                  <a:pt x="266" y="956"/>
                </a:lnTo>
                <a:lnTo>
                  <a:pt x="287" y="968"/>
                </a:lnTo>
                <a:lnTo>
                  <a:pt x="310" y="977"/>
                </a:lnTo>
                <a:lnTo>
                  <a:pt x="334" y="987"/>
                </a:lnTo>
                <a:lnTo>
                  <a:pt x="357" y="995"/>
                </a:lnTo>
                <a:lnTo>
                  <a:pt x="382" y="1002"/>
                </a:lnTo>
                <a:lnTo>
                  <a:pt x="405" y="1007"/>
                </a:lnTo>
                <a:lnTo>
                  <a:pt x="431" y="1012"/>
                </a:lnTo>
                <a:lnTo>
                  <a:pt x="456" y="1015"/>
                </a:lnTo>
                <a:lnTo>
                  <a:pt x="483" y="1017"/>
                </a:lnTo>
                <a:lnTo>
                  <a:pt x="508" y="1018"/>
                </a:lnTo>
                <a:lnTo>
                  <a:pt x="508" y="1018"/>
                </a:lnTo>
                <a:lnTo>
                  <a:pt x="534" y="1017"/>
                </a:lnTo>
                <a:lnTo>
                  <a:pt x="560" y="1015"/>
                </a:lnTo>
                <a:lnTo>
                  <a:pt x="586" y="1012"/>
                </a:lnTo>
                <a:lnTo>
                  <a:pt x="610" y="1007"/>
                </a:lnTo>
                <a:lnTo>
                  <a:pt x="635" y="1002"/>
                </a:lnTo>
                <a:lnTo>
                  <a:pt x="660" y="995"/>
                </a:lnTo>
                <a:lnTo>
                  <a:pt x="683" y="987"/>
                </a:lnTo>
                <a:lnTo>
                  <a:pt x="706" y="977"/>
                </a:lnTo>
                <a:lnTo>
                  <a:pt x="728" y="968"/>
                </a:lnTo>
                <a:lnTo>
                  <a:pt x="751" y="956"/>
                </a:lnTo>
                <a:lnTo>
                  <a:pt x="772" y="944"/>
                </a:lnTo>
                <a:lnTo>
                  <a:pt x="793" y="930"/>
                </a:lnTo>
                <a:lnTo>
                  <a:pt x="812" y="916"/>
                </a:lnTo>
                <a:lnTo>
                  <a:pt x="831" y="901"/>
                </a:lnTo>
                <a:lnTo>
                  <a:pt x="851" y="885"/>
                </a:lnTo>
                <a:lnTo>
                  <a:pt x="868" y="868"/>
                </a:lnTo>
                <a:lnTo>
                  <a:pt x="885" y="851"/>
                </a:lnTo>
                <a:lnTo>
                  <a:pt x="901" y="833"/>
                </a:lnTo>
                <a:lnTo>
                  <a:pt x="916" y="813"/>
                </a:lnTo>
                <a:lnTo>
                  <a:pt x="930" y="793"/>
                </a:lnTo>
                <a:lnTo>
                  <a:pt x="943" y="772"/>
                </a:lnTo>
                <a:lnTo>
                  <a:pt x="956" y="751"/>
                </a:lnTo>
                <a:lnTo>
                  <a:pt x="967" y="730"/>
                </a:lnTo>
                <a:lnTo>
                  <a:pt x="977" y="707"/>
                </a:lnTo>
                <a:lnTo>
                  <a:pt x="986" y="683"/>
                </a:lnTo>
                <a:lnTo>
                  <a:pt x="995" y="660"/>
                </a:lnTo>
                <a:lnTo>
                  <a:pt x="1001" y="636"/>
                </a:lnTo>
                <a:lnTo>
                  <a:pt x="1007" y="612"/>
                </a:lnTo>
                <a:lnTo>
                  <a:pt x="1012" y="586"/>
                </a:lnTo>
                <a:lnTo>
                  <a:pt x="1015" y="561"/>
                </a:lnTo>
                <a:lnTo>
                  <a:pt x="1017" y="535"/>
                </a:lnTo>
                <a:lnTo>
                  <a:pt x="1017" y="509"/>
                </a:lnTo>
                <a:lnTo>
                  <a:pt x="1017" y="509"/>
                </a:lnTo>
                <a:lnTo>
                  <a:pt x="1017" y="483"/>
                </a:lnTo>
                <a:lnTo>
                  <a:pt x="1015" y="457"/>
                </a:lnTo>
                <a:lnTo>
                  <a:pt x="1012" y="431"/>
                </a:lnTo>
                <a:lnTo>
                  <a:pt x="1007" y="407"/>
                </a:lnTo>
                <a:lnTo>
                  <a:pt x="1001" y="382"/>
                </a:lnTo>
                <a:lnTo>
                  <a:pt x="995" y="357"/>
                </a:lnTo>
                <a:lnTo>
                  <a:pt x="986" y="334"/>
                </a:lnTo>
                <a:lnTo>
                  <a:pt x="977" y="311"/>
                </a:lnTo>
                <a:lnTo>
                  <a:pt x="967" y="289"/>
                </a:lnTo>
                <a:lnTo>
                  <a:pt x="956" y="266"/>
                </a:lnTo>
                <a:lnTo>
                  <a:pt x="943" y="245"/>
                </a:lnTo>
                <a:lnTo>
                  <a:pt x="930" y="224"/>
                </a:lnTo>
                <a:lnTo>
                  <a:pt x="916" y="205"/>
                </a:lnTo>
                <a:lnTo>
                  <a:pt x="901" y="186"/>
                </a:lnTo>
                <a:lnTo>
                  <a:pt x="885" y="167"/>
                </a:lnTo>
                <a:lnTo>
                  <a:pt x="868" y="149"/>
                </a:lnTo>
                <a:lnTo>
                  <a:pt x="851" y="132"/>
                </a:lnTo>
                <a:lnTo>
                  <a:pt x="831" y="116"/>
                </a:lnTo>
                <a:lnTo>
                  <a:pt x="812" y="101"/>
                </a:lnTo>
                <a:lnTo>
                  <a:pt x="793" y="87"/>
                </a:lnTo>
                <a:lnTo>
                  <a:pt x="772" y="74"/>
                </a:lnTo>
                <a:lnTo>
                  <a:pt x="751" y="61"/>
                </a:lnTo>
                <a:lnTo>
                  <a:pt x="728" y="50"/>
                </a:lnTo>
                <a:lnTo>
                  <a:pt x="706" y="40"/>
                </a:lnTo>
                <a:lnTo>
                  <a:pt x="683" y="31"/>
                </a:lnTo>
                <a:lnTo>
                  <a:pt x="660" y="23"/>
                </a:lnTo>
                <a:lnTo>
                  <a:pt x="635" y="16"/>
                </a:lnTo>
                <a:lnTo>
                  <a:pt x="610" y="11"/>
                </a:lnTo>
                <a:lnTo>
                  <a:pt x="586" y="5"/>
                </a:lnTo>
                <a:lnTo>
                  <a:pt x="560" y="2"/>
                </a:lnTo>
                <a:lnTo>
                  <a:pt x="534" y="1"/>
                </a:lnTo>
                <a:lnTo>
                  <a:pt x="508" y="0"/>
                </a:lnTo>
                <a:lnTo>
                  <a:pt x="508" y="0"/>
                </a:lnTo>
                <a:close/>
                <a:moveTo>
                  <a:pt x="508" y="954"/>
                </a:moveTo>
                <a:lnTo>
                  <a:pt x="508" y="954"/>
                </a:lnTo>
                <a:lnTo>
                  <a:pt x="486" y="954"/>
                </a:lnTo>
                <a:lnTo>
                  <a:pt x="463" y="952"/>
                </a:lnTo>
                <a:lnTo>
                  <a:pt x="441" y="948"/>
                </a:lnTo>
                <a:lnTo>
                  <a:pt x="418" y="945"/>
                </a:lnTo>
                <a:lnTo>
                  <a:pt x="397" y="940"/>
                </a:lnTo>
                <a:lnTo>
                  <a:pt x="376" y="935"/>
                </a:lnTo>
                <a:lnTo>
                  <a:pt x="355" y="927"/>
                </a:lnTo>
                <a:lnTo>
                  <a:pt x="336" y="919"/>
                </a:lnTo>
                <a:lnTo>
                  <a:pt x="315" y="910"/>
                </a:lnTo>
                <a:lnTo>
                  <a:pt x="296" y="900"/>
                </a:lnTo>
                <a:lnTo>
                  <a:pt x="278" y="889"/>
                </a:lnTo>
                <a:lnTo>
                  <a:pt x="260" y="878"/>
                </a:lnTo>
                <a:lnTo>
                  <a:pt x="242" y="866"/>
                </a:lnTo>
                <a:lnTo>
                  <a:pt x="225" y="852"/>
                </a:lnTo>
                <a:lnTo>
                  <a:pt x="209" y="838"/>
                </a:lnTo>
                <a:lnTo>
                  <a:pt x="194" y="824"/>
                </a:lnTo>
                <a:lnTo>
                  <a:pt x="179" y="808"/>
                </a:lnTo>
                <a:lnTo>
                  <a:pt x="165" y="792"/>
                </a:lnTo>
                <a:lnTo>
                  <a:pt x="151" y="775"/>
                </a:lnTo>
                <a:lnTo>
                  <a:pt x="139" y="757"/>
                </a:lnTo>
                <a:lnTo>
                  <a:pt x="128" y="739"/>
                </a:lnTo>
                <a:lnTo>
                  <a:pt x="117" y="721"/>
                </a:lnTo>
                <a:lnTo>
                  <a:pt x="107" y="702"/>
                </a:lnTo>
                <a:lnTo>
                  <a:pt x="99" y="682"/>
                </a:lnTo>
                <a:lnTo>
                  <a:pt x="90" y="662"/>
                </a:lnTo>
                <a:lnTo>
                  <a:pt x="84" y="642"/>
                </a:lnTo>
                <a:lnTo>
                  <a:pt x="77" y="620"/>
                </a:lnTo>
                <a:lnTo>
                  <a:pt x="72" y="599"/>
                </a:lnTo>
                <a:lnTo>
                  <a:pt x="69" y="576"/>
                </a:lnTo>
                <a:lnTo>
                  <a:pt x="65" y="555"/>
                </a:lnTo>
                <a:lnTo>
                  <a:pt x="63" y="532"/>
                </a:lnTo>
                <a:lnTo>
                  <a:pt x="63" y="509"/>
                </a:lnTo>
                <a:lnTo>
                  <a:pt x="63" y="509"/>
                </a:lnTo>
                <a:lnTo>
                  <a:pt x="63" y="486"/>
                </a:lnTo>
                <a:lnTo>
                  <a:pt x="65" y="463"/>
                </a:lnTo>
                <a:lnTo>
                  <a:pt x="69" y="441"/>
                </a:lnTo>
                <a:lnTo>
                  <a:pt x="72" y="420"/>
                </a:lnTo>
                <a:lnTo>
                  <a:pt x="77" y="398"/>
                </a:lnTo>
                <a:lnTo>
                  <a:pt x="84" y="377"/>
                </a:lnTo>
                <a:lnTo>
                  <a:pt x="90" y="356"/>
                </a:lnTo>
                <a:lnTo>
                  <a:pt x="99" y="336"/>
                </a:lnTo>
                <a:lnTo>
                  <a:pt x="107" y="315"/>
                </a:lnTo>
                <a:lnTo>
                  <a:pt x="117" y="297"/>
                </a:lnTo>
                <a:lnTo>
                  <a:pt x="128" y="278"/>
                </a:lnTo>
                <a:lnTo>
                  <a:pt x="139" y="260"/>
                </a:lnTo>
                <a:lnTo>
                  <a:pt x="151" y="242"/>
                </a:lnTo>
                <a:lnTo>
                  <a:pt x="165" y="225"/>
                </a:lnTo>
                <a:lnTo>
                  <a:pt x="179" y="209"/>
                </a:lnTo>
                <a:lnTo>
                  <a:pt x="194" y="194"/>
                </a:lnTo>
                <a:lnTo>
                  <a:pt x="209" y="179"/>
                </a:lnTo>
                <a:lnTo>
                  <a:pt x="225" y="165"/>
                </a:lnTo>
                <a:lnTo>
                  <a:pt x="242" y="152"/>
                </a:lnTo>
                <a:lnTo>
                  <a:pt x="260" y="139"/>
                </a:lnTo>
                <a:lnTo>
                  <a:pt x="278" y="128"/>
                </a:lnTo>
                <a:lnTo>
                  <a:pt x="296" y="117"/>
                </a:lnTo>
                <a:lnTo>
                  <a:pt x="315" y="107"/>
                </a:lnTo>
                <a:lnTo>
                  <a:pt x="336" y="99"/>
                </a:lnTo>
                <a:lnTo>
                  <a:pt x="355" y="90"/>
                </a:lnTo>
                <a:lnTo>
                  <a:pt x="376" y="84"/>
                </a:lnTo>
                <a:lnTo>
                  <a:pt x="397" y="77"/>
                </a:lnTo>
                <a:lnTo>
                  <a:pt x="418" y="73"/>
                </a:lnTo>
                <a:lnTo>
                  <a:pt x="441" y="69"/>
                </a:lnTo>
                <a:lnTo>
                  <a:pt x="463" y="65"/>
                </a:lnTo>
                <a:lnTo>
                  <a:pt x="486" y="64"/>
                </a:lnTo>
                <a:lnTo>
                  <a:pt x="508" y="63"/>
                </a:lnTo>
                <a:lnTo>
                  <a:pt x="508" y="63"/>
                </a:lnTo>
                <a:lnTo>
                  <a:pt x="531" y="64"/>
                </a:lnTo>
                <a:lnTo>
                  <a:pt x="554" y="65"/>
                </a:lnTo>
                <a:lnTo>
                  <a:pt x="576" y="69"/>
                </a:lnTo>
                <a:lnTo>
                  <a:pt x="598" y="73"/>
                </a:lnTo>
                <a:lnTo>
                  <a:pt x="620" y="77"/>
                </a:lnTo>
                <a:lnTo>
                  <a:pt x="640" y="84"/>
                </a:lnTo>
                <a:lnTo>
                  <a:pt x="661" y="90"/>
                </a:lnTo>
                <a:lnTo>
                  <a:pt x="681" y="99"/>
                </a:lnTo>
                <a:lnTo>
                  <a:pt x="702" y="107"/>
                </a:lnTo>
                <a:lnTo>
                  <a:pt x="721" y="117"/>
                </a:lnTo>
                <a:lnTo>
                  <a:pt x="739" y="128"/>
                </a:lnTo>
                <a:lnTo>
                  <a:pt x="757" y="139"/>
                </a:lnTo>
                <a:lnTo>
                  <a:pt x="775" y="152"/>
                </a:lnTo>
                <a:lnTo>
                  <a:pt x="792" y="165"/>
                </a:lnTo>
                <a:lnTo>
                  <a:pt x="808" y="179"/>
                </a:lnTo>
                <a:lnTo>
                  <a:pt x="823" y="194"/>
                </a:lnTo>
                <a:lnTo>
                  <a:pt x="838" y="209"/>
                </a:lnTo>
                <a:lnTo>
                  <a:pt x="852" y="225"/>
                </a:lnTo>
                <a:lnTo>
                  <a:pt x="865" y="242"/>
                </a:lnTo>
                <a:lnTo>
                  <a:pt x="878" y="260"/>
                </a:lnTo>
                <a:lnTo>
                  <a:pt x="889" y="278"/>
                </a:lnTo>
                <a:lnTo>
                  <a:pt x="900" y="297"/>
                </a:lnTo>
                <a:lnTo>
                  <a:pt x="910" y="315"/>
                </a:lnTo>
                <a:lnTo>
                  <a:pt x="918" y="336"/>
                </a:lnTo>
                <a:lnTo>
                  <a:pt x="927" y="356"/>
                </a:lnTo>
                <a:lnTo>
                  <a:pt x="933" y="377"/>
                </a:lnTo>
                <a:lnTo>
                  <a:pt x="940" y="398"/>
                </a:lnTo>
                <a:lnTo>
                  <a:pt x="944" y="420"/>
                </a:lnTo>
                <a:lnTo>
                  <a:pt x="948" y="441"/>
                </a:lnTo>
                <a:lnTo>
                  <a:pt x="952" y="463"/>
                </a:lnTo>
                <a:lnTo>
                  <a:pt x="953" y="486"/>
                </a:lnTo>
                <a:lnTo>
                  <a:pt x="954" y="509"/>
                </a:lnTo>
                <a:lnTo>
                  <a:pt x="954" y="509"/>
                </a:lnTo>
                <a:lnTo>
                  <a:pt x="953" y="532"/>
                </a:lnTo>
                <a:lnTo>
                  <a:pt x="952" y="555"/>
                </a:lnTo>
                <a:lnTo>
                  <a:pt x="948" y="576"/>
                </a:lnTo>
                <a:lnTo>
                  <a:pt x="944" y="599"/>
                </a:lnTo>
                <a:lnTo>
                  <a:pt x="940" y="620"/>
                </a:lnTo>
                <a:lnTo>
                  <a:pt x="933" y="642"/>
                </a:lnTo>
                <a:lnTo>
                  <a:pt x="927" y="662"/>
                </a:lnTo>
                <a:lnTo>
                  <a:pt x="918" y="682"/>
                </a:lnTo>
                <a:lnTo>
                  <a:pt x="910" y="702"/>
                </a:lnTo>
                <a:lnTo>
                  <a:pt x="900" y="721"/>
                </a:lnTo>
                <a:lnTo>
                  <a:pt x="889" y="739"/>
                </a:lnTo>
                <a:lnTo>
                  <a:pt x="878" y="757"/>
                </a:lnTo>
                <a:lnTo>
                  <a:pt x="865" y="775"/>
                </a:lnTo>
                <a:lnTo>
                  <a:pt x="852" y="792"/>
                </a:lnTo>
                <a:lnTo>
                  <a:pt x="838" y="808"/>
                </a:lnTo>
                <a:lnTo>
                  <a:pt x="823" y="824"/>
                </a:lnTo>
                <a:lnTo>
                  <a:pt x="808" y="838"/>
                </a:lnTo>
                <a:lnTo>
                  <a:pt x="792" y="852"/>
                </a:lnTo>
                <a:lnTo>
                  <a:pt x="775" y="866"/>
                </a:lnTo>
                <a:lnTo>
                  <a:pt x="757" y="878"/>
                </a:lnTo>
                <a:lnTo>
                  <a:pt x="739" y="889"/>
                </a:lnTo>
                <a:lnTo>
                  <a:pt x="721" y="900"/>
                </a:lnTo>
                <a:lnTo>
                  <a:pt x="702" y="910"/>
                </a:lnTo>
                <a:lnTo>
                  <a:pt x="681" y="919"/>
                </a:lnTo>
                <a:lnTo>
                  <a:pt x="661" y="927"/>
                </a:lnTo>
                <a:lnTo>
                  <a:pt x="640" y="935"/>
                </a:lnTo>
                <a:lnTo>
                  <a:pt x="620" y="940"/>
                </a:lnTo>
                <a:lnTo>
                  <a:pt x="598" y="945"/>
                </a:lnTo>
                <a:lnTo>
                  <a:pt x="576" y="948"/>
                </a:lnTo>
                <a:lnTo>
                  <a:pt x="554" y="952"/>
                </a:lnTo>
                <a:lnTo>
                  <a:pt x="531" y="954"/>
                </a:lnTo>
                <a:lnTo>
                  <a:pt x="508" y="954"/>
                </a:lnTo>
                <a:lnTo>
                  <a:pt x="508" y="954"/>
                </a:lnTo>
                <a:close/>
                <a:moveTo>
                  <a:pt x="508" y="191"/>
                </a:moveTo>
                <a:lnTo>
                  <a:pt x="508" y="191"/>
                </a:lnTo>
                <a:lnTo>
                  <a:pt x="515" y="190"/>
                </a:lnTo>
                <a:lnTo>
                  <a:pt x="520" y="188"/>
                </a:lnTo>
                <a:lnTo>
                  <a:pt x="526" y="186"/>
                </a:lnTo>
                <a:lnTo>
                  <a:pt x="531" y="181"/>
                </a:lnTo>
                <a:lnTo>
                  <a:pt x="534" y="177"/>
                </a:lnTo>
                <a:lnTo>
                  <a:pt x="537" y="172"/>
                </a:lnTo>
                <a:lnTo>
                  <a:pt x="540" y="165"/>
                </a:lnTo>
                <a:lnTo>
                  <a:pt x="541" y="159"/>
                </a:lnTo>
                <a:lnTo>
                  <a:pt x="541" y="159"/>
                </a:lnTo>
                <a:lnTo>
                  <a:pt x="540" y="152"/>
                </a:lnTo>
                <a:lnTo>
                  <a:pt x="537" y="147"/>
                </a:lnTo>
                <a:lnTo>
                  <a:pt x="534" y="142"/>
                </a:lnTo>
                <a:lnTo>
                  <a:pt x="531" y="136"/>
                </a:lnTo>
                <a:lnTo>
                  <a:pt x="526" y="133"/>
                </a:lnTo>
                <a:lnTo>
                  <a:pt x="520" y="130"/>
                </a:lnTo>
                <a:lnTo>
                  <a:pt x="515" y="128"/>
                </a:lnTo>
                <a:lnTo>
                  <a:pt x="508" y="128"/>
                </a:lnTo>
                <a:lnTo>
                  <a:pt x="508" y="128"/>
                </a:lnTo>
                <a:lnTo>
                  <a:pt x="502" y="128"/>
                </a:lnTo>
                <a:lnTo>
                  <a:pt x="496" y="130"/>
                </a:lnTo>
                <a:lnTo>
                  <a:pt x="490" y="133"/>
                </a:lnTo>
                <a:lnTo>
                  <a:pt x="486" y="136"/>
                </a:lnTo>
                <a:lnTo>
                  <a:pt x="482" y="142"/>
                </a:lnTo>
                <a:lnTo>
                  <a:pt x="479" y="147"/>
                </a:lnTo>
                <a:lnTo>
                  <a:pt x="477" y="152"/>
                </a:lnTo>
                <a:lnTo>
                  <a:pt x="476" y="159"/>
                </a:lnTo>
                <a:lnTo>
                  <a:pt x="476" y="159"/>
                </a:lnTo>
                <a:lnTo>
                  <a:pt x="477" y="165"/>
                </a:lnTo>
                <a:lnTo>
                  <a:pt x="479" y="172"/>
                </a:lnTo>
                <a:lnTo>
                  <a:pt x="482" y="177"/>
                </a:lnTo>
                <a:lnTo>
                  <a:pt x="486" y="181"/>
                </a:lnTo>
                <a:lnTo>
                  <a:pt x="490" y="186"/>
                </a:lnTo>
                <a:lnTo>
                  <a:pt x="496" y="188"/>
                </a:lnTo>
                <a:lnTo>
                  <a:pt x="502" y="190"/>
                </a:lnTo>
                <a:lnTo>
                  <a:pt x="508" y="191"/>
                </a:lnTo>
                <a:lnTo>
                  <a:pt x="508" y="191"/>
                </a:lnTo>
                <a:close/>
                <a:moveTo>
                  <a:pt x="508" y="827"/>
                </a:moveTo>
                <a:lnTo>
                  <a:pt x="508" y="827"/>
                </a:lnTo>
                <a:lnTo>
                  <a:pt x="502" y="827"/>
                </a:lnTo>
                <a:lnTo>
                  <a:pt x="496" y="829"/>
                </a:lnTo>
                <a:lnTo>
                  <a:pt x="490" y="833"/>
                </a:lnTo>
                <a:lnTo>
                  <a:pt x="486" y="836"/>
                </a:lnTo>
                <a:lnTo>
                  <a:pt x="482" y="841"/>
                </a:lnTo>
                <a:lnTo>
                  <a:pt x="479" y="847"/>
                </a:lnTo>
                <a:lnTo>
                  <a:pt x="477" y="852"/>
                </a:lnTo>
                <a:lnTo>
                  <a:pt x="476" y="858"/>
                </a:lnTo>
                <a:lnTo>
                  <a:pt x="476" y="858"/>
                </a:lnTo>
                <a:lnTo>
                  <a:pt x="477" y="865"/>
                </a:lnTo>
                <a:lnTo>
                  <a:pt x="479" y="871"/>
                </a:lnTo>
                <a:lnTo>
                  <a:pt x="482" y="877"/>
                </a:lnTo>
                <a:lnTo>
                  <a:pt x="486" y="881"/>
                </a:lnTo>
                <a:lnTo>
                  <a:pt x="490" y="885"/>
                </a:lnTo>
                <a:lnTo>
                  <a:pt x="496" y="888"/>
                </a:lnTo>
                <a:lnTo>
                  <a:pt x="502" y="889"/>
                </a:lnTo>
                <a:lnTo>
                  <a:pt x="508" y="891"/>
                </a:lnTo>
                <a:lnTo>
                  <a:pt x="508" y="891"/>
                </a:lnTo>
                <a:lnTo>
                  <a:pt x="515" y="889"/>
                </a:lnTo>
                <a:lnTo>
                  <a:pt x="520" y="888"/>
                </a:lnTo>
                <a:lnTo>
                  <a:pt x="526" y="885"/>
                </a:lnTo>
                <a:lnTo>
                  <a:pt x="531" y="881"/>
                </a:lnTo>
                <a:lnTo>
                  <a:pt x="534" y="877"/>
                </a:lnTo>
                <a:lnTo>
                  <a:pt x="537" y="871"/>
                </a:lnTo>
                <a:lnTo>
                  <a:pt x="540" y="865"/>
                </a:lnTo>
                <a:lnTo>
                  <a:pt x="541" y="858"/>
                </a:lnTo>
                <a:lnTo>
                  <a:pt x="541" y="858"/>
                </a:lnTo>
                <a:lnTo>
                  <a:pt x="540" y="852"/>
                </a:lnTo>
                <a:lnTo>
                  <a:pt x="537" y="847"/>
                </a:lnTo>
                <a:lnTo>
                  <a:pt x="534" y="841"/>
                </a:lnTo>
                <a:lnTo>
                  <a:pt x="531" y="836"/>
                </a:lnTo>
                <a:lnTo>
                  <a:pt x="526" y="833"/>
                </a:lnTo>
                <a:lnTo>
                  <a:pt x="520" y="829"/>
                </a:lnTo>
                <a:lnTo>
                  <a:pt x="515" y="827"/>
                </a:lnTo>
                <a:lnTo>
                  <a:pt x="508" y="827"/>
                </a:lnTo>
                <a:lnTo>
                  <a:pt x="508" y="827"/>
                </a:lnTo>
                <a:close/>
                <a:moveTo>
                  <a:pt x="858" y="477"/>
                </a:moveTo>
                <a:lnTo>
                  <a:pt x="858" y="477"/>
                </a:lnTo>
                <a:lnTo>
                  <a:pt x="852" y="477"/>
                </a:lnTo>
                <a:lnTo>
                  <a:pt x="845" y="480"/>
                </a:lnTo>
                <a:lnTo>
                  <a:pt x="840" y="483"/>
                </a:lnTo>
                <a:lnTo>
                  <a:pt x="836" y="486"/>
                </a:lnTo>
                <a:lnTo>
                  <a:pt x="831" y="491"/>
                </a:lnTo>
                <a:lnTo>
                  <a:pt x="829" y="497"/>
                </a:lnTo>
                <a:lnTo>
                  <a:pt x="827" y="502"/>
                </a:lnTo>
                <a:lnTo>
                  <a:pt x="826" y="509"/>
                </a:lnTo>
                <a:lnTo>
                  <a:pt x="826" y="509"/>
                </a:lnTo>
                <a:lnTo>
                  <a:pt x="827" y="515"/>
                </a:lnTo>
                <a:lnTo>
                  <a:pt x="829" y="521"/>
                </a:lnTo>
                <a:lnTo>
                  <a:pt x="831" y="527"/>
                </a:lnTo>
                <a:lnTo>
                  <a:pt x="836" y="531"/>
                </a:lnTo>
                <a:lnTo>
                  <a:pt x="840" y="535"/>
                </a:lnTo>
                <a:lnTo>
                  <a:pt x="845" y="539"/>
                </a:lnTo>
                <a:lnTo>
                  <a:pt x="852" y="540"/>
                </a:lnTo>
                <a:lnTo>
                  <a:pt x="858" y="541"/>
                </a:lnTo>
                <a:lnTo>
                  <a:pt x="858" y="541"/>
                </a:lnTo>
                <a:lnTo>
                  <a:pt x="865" y="540"/>
                </a:lnTo>
                <a:lnTo>
                  <a:pt x="871" y="539"/>
                </a:lnTo>
                <a:lnTo>
                  <a:pt x="876" y="535"/>
                </a:lnTo>
                <a:lnTo>
                  <a:pt x="881" y="531"/>
                </a:lnTo>
                <a:lnTo>
                  <a:pt x="885" y="527"/>
                </a:lnTo>
                <a:lnTo>
                  <a:pt x="887" y="521"/>
                </a:lnTo>
                <a:lnTo>
                  <a:pt x="889" y="515"/>
                </a:lnTo>
                <a:lnTo>
                  <a:pt x="890" y="509"/>
                </a:lnTo>
                <a:lnTo>
                  <a:pt x="890" y="509"/>
                </a:lnTo>
                <a:lnTo>
                  <a:pt x="889" y="502"/>
                </a:lnTo>
                <a:lnTo>
                  <a:pt x="887" y="497"/>
                </a:lnTo>
                <a:lnTo>
                  <a:pt x="885" y="491"/>
                </a:lnTo>
                <a:lnTo>
                  <a:pt x="881" y="486"/>
                </a:lnTo>
                <a:lnTo>
                  <a:pt x="876" y="483"/>
                </a:lnTo>
                <a:lnTo>
                  <a:pt x="871" y="480"/>
                </a:lnTo>
                <a:lnTo>
                  <a:pt x="865" y="477"/>
                </a:lnTo>
                <a:lnTo>
                  <a:pt x="858" y="477"/>
                </a:lnTo>
                <a:lnTo>
                  <a:pt x="858" y="477"/>
                </a:lnTo>
                <a:close/>
                <a:moveTo>
                  <a:pt x="159" y="477"/>
                </a:moveTo>
                <a:lnTo>
                  <a:pt x="159" y="477"/>
                </a:lnTo>
                <a:lnTo>
                  <a:pt x="152" y="477"/>
                </a:lnTo>
                <a:lnTo>
                  <a:pt x="146" y="480"/>
                </a:lnTo>
                <a:lnTo>
                  <a:pt x="140" y="483"/>
                </a:lnTo>
                <a:lnTo>
                  <a:pt x="136" y="486"/>
                </a:lnTo>
                <a:lnTo>
                  <a:pt x="132" y="491"/>
                </a:lnTo>
                <a:lnTo>
                  <a:pt x="130" y="497"/>
                </a:lnTo>
                <a:lnTo>
                  <a:pt x="128" y="502"/>
                </a:lnTo>
                <a:lnTo>
                  <a:pt x="126" y="509"/>
                </a:lnTo>
                <a:lnTo>
                  <a:pt x="126" y="509"/>
                </a:lnTo>
                <a:lnTo>
                  <a:pt x="128" y="515"/>
                </a:lnTo>
                <a:lnTo>
                  <a:pt x="130" y="521"/>
                </a:lnTo>
                <a:lnTo>
                  <a:pt x="132" y="527"/>
                </a:lnTo>
                <a:lnTo>
                  <a:pt x="136" y="531"/>
                </a:lnTo>
                <a:lnTo>
                  <a:pt x="140" y="535"/>
                </a:lnTo>
                <a:lnTo>
                  <a:pt x="146" y="539"/>
                </a:lnTo>
                <a:lnTo>
                  <a:pt x="152" y="540"/>
                </a:lnTo>
                <a:lnTo>
                  <a:pt x="159" y="541"/>
                </a:lnTo>
                <a:lnTo>
                  <a:pt x="159" y="541"/>
                </a:lnTo>
                <a:lnTo>
                  <a:pt x="165" y="540"/>
                </a:lnTo>
                <a:lnTo>
                  <a:pt x="170" y="539"/>
                </a:lnTo>
                <a:lnTo>
                  <a:pt x="176" y="535"/>
                </a:lnTo>
                <a:lnTo>
                  <a:pt x="181" y="531"/>
                </a:lnTo>
                <a:lnTo>
                  <a:pt x="184" y="527"/>
                </a:lnTo>
                <a:lnTo>
                  <a:pt x="188" y="521"/>
                </a:lnTo>
                <a:lnTo>
                  <a:pt x="190" y="515"/>
                </a:lnTo>
                <a:lnTo>
                  <a:pt x="190" y="509"/>
                </a:lnTo>
                <a:lnTo>
                  <a:pt x="190" y="509"/>
                </a:lnTo>
                <a:lnTo>
                  <a:pt x="190" y="502"/>
                </a:lnTo>
                <a:lnTo>
                  <a:pt x="188" y="497"/>
                </a:lnTo>
                <a:lnTo>
                  <a:pt x="184" y="491"/>
                </a:lnTo>
                <a:lnTo>
                  <a:pt x="181" y="486"/>
                </a:lnTo>
                <a:lnTo>
                  <a:pt x="176" y="483"/>
                </a:lnTo>
                <a:lnTo>
                  <a:pt x="170" y="480"/>
                </a:lnTo>
                <a:lnTo>
                  <a:pt x="165" y="477"/>
                </a:lnTo>
                <a:lnTo>
                  <a:pt x="159" y="477"/>
                </a:lnTo>
                <a:lnTo>
                  <a:pt x="159" y="4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44546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/>
          <p:nvPr/>
        </p:nvSpPr>
        <p:spPr>
          <a:xfrm flipH="1">
            <a:off x="10369550" y="-3810"/>
            <a:ext cx="573405" cy="4897755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6" name="Google Shape;176;p23"/>
          <p:cNvSpPr/>
          <p:nvPr/>
        </p:nvSpPr>
        <p:spPr>
          <a:xfrm flipH="1">
            <a:off x="677545" y="4116070"/>
            <a:ext cx="205740" cy="1761490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1875790" y="1727200"/>
            <a:ext cx="2626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1875790" y="2608580"/>
            <a:ext cx="3681095" cy="1708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0309" y="-3810"/>
            <a:ext cx="3179287" cy="486029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/>
        </p:nvSpPr>
        <p:spPr>
          <a:xfrm>
            <a:off x="1875790" y="4493895"/>
            <a:ext cx="3681095" cy="1708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181" name="Google Shape;181;p23"/>
          <p:cNvSpPr txBox="1"/>
          <p:nvPr/>
        </p:nvSpPr>
        <p:spPr>
          <a:xfrm>
            <a:off x="6917690" y="5140325"/>
            <a:ext cx="457537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9700" y="1490345"/>
            <a:ext cx="5233969" cy="324993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 txBox="1"/>
          <p:nvPr/>
        </p:nvSpPr>
        <p:spPr>
          <a:xfrm>
            <a:off x="1459865" y="1079500"/>
            <a:ext cx="2715260" cy="221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02</a:t>
            </a:r>
            <a:endParaRPr/>
          </a:p>
        </p:txBody>
      </p:sp>
      <p:sp>
        <p:nvSpPr>
          <p:cNvPr id="188" name="Google Shape;188;p24"/>
          <p:cNvSpPr/>
          <p:nvPr/>
        </p:nvSpPr>
        <p:spPr>
          <a:xfrm>
            <a:off x="11205845" y="1407160"/>
            <a:ext cx="368935" cy="368935"/>
          </a:xfrm>
          <a:prstGeom prst="plus">
            <a:avLst>
              <a:gd fmla="val 3613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 rot="5400000">
            <a:off x="10157768" y="3277543"/>
            <a:ext cx="24625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BUNISESS PLAN</a:t>
            </a:r>
            <a:endParaRPr/>
          </a:p>
        </p:txBody>
      </p:sp>
      <p:sp>
        <p:nvSpPr>
          <p:cNvPr id="190" name="Google Shape;190;p24"/>
          <p:cNvSpPr txBox="1"/>
          <p:nvPr/>
        </p:nvSpPr>
        <p:spPr>
          <a:xfrm>
            <a:off x="5688965" y="5120005"/>
            <a:ext cx="469646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191" name="Google Shape;191;p24"/>
          <p:cNvSpPr txBox="1"/>
          <p:nvPr/>
        </p:nvSpPr>
        <p:spPr>
          <a:xfrm>
            <a:off x="1193647" y="3079750"/>
            <a:ext cx="32476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ISTANBUL</a:t>
            </a:r>
            <a:endParaRPr b="1" sz="4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1589405" y="5120005"/>
            <a:ext cx="736600" cy="736600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/>
          <p:nvPr/>
        </p:nvSpPr>
        <p:spPr>
          <a:xfrm>
            <a:off x="666115" y="489585"/>
            <a:ext cx="590550" cy="590550"/>
          </a:xfrm>
          <a:prstGeom prst="rect">
            <a:avLst/>
          </a:prstGeom>
          <a:solidFill>
            <a:srgbClr val="F272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1377315" y="489585"/>
            <a:ext cx="2626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99" name="Google Shape;199;p25"/>
          <p:cNvGrpSpPr/>
          <p:nvPr/>
        </p:nvGrpSpPr>
        <p:grpSpPr>
          <a:xfrm>
            <a:off x="1377335" y="1960967"/>
            <a:ext cx="9785507" cy="2670174"/>
            <a:chOff x="1409720" y="1960967"/>
            <a:chExt cx="9785507" cy="2670174"/>
          </a:xfrm>
        </p:grpSpPr>
        <p:sp>
          <p:nvSpPr>
            <p:cNvPr id="200" name="Google Shape;200;p25"/>
            <p:cNvSpPr/>
            <p:nvPr/>
          </p:nvSpPr>
          <p:spPr>
            <a:xfrm>
              <a:off x="1409720" y="1960967"/>
              <a:ext cx="2670175" cy="2670174"/>
            </a:xfrm>
            <a:custGeom>
              <a:rect b="b" l="l" r="r" t="t"/>
              <a:pathLst>
                <a:path extrusionOk="0" h="712" w="712">
                  <a:moveTo>
                    <a:pt x="678" y="712"/>
                  </a:moveTo>
                  <a:cubicBezTo>
                    <a:pt x="34" y="712"/>
                    <a:pt x="34" y="712"/>
                    <a:pt x="34" y="712"/>
                  </a:cubicBezTo>
                  <a:cubicBezTo>
                    <a:pt x="15" y="712"/>
                    <a:pt x="0" y="697"/>
                    <a:pt x="0" y="67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678" y="0"/>
                    <a:pt x="678" y="0"/>
                    <a:pt x="678" y="0"/>
                  </a:cubicBezTo>
                  <a:cubicBezTo>
                    <a:pt x="697" y="0"/>
                    <a:pt x="712" y="15"/>
                    <a:pt x="712" y="34"/>
                  </a:cubicBezTo>
                  <a:cubicBezTo>
                    <a:pt x="712" y="678"/>
                    <a:pt x="712" y="678"/>
                    <a:pt x="712" y="678"/>
                  </a:cubicBezTo>
                  <a:cubicBezTo>
                    <a:pt x="712" y="697"/>
                    <a:pt x="697" y="712"/>
                    <a:pt x="678" y="712"/>
                  </a:cubicBez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2146320" y="3621492"/>
              <a:ext cx="7694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L</a:t>
              </a:r>
              <a:endParaRPr/>
            </a:p>
          </p:txBody>
        </p:sp>
        <p:sp>
          <p:nvSpPr>
            <p:cNvPr id="202" name="Google Shape;202;p25"/>
            <p:cNvSpPr/>
            <p:nvPr/>
          </p:nvSpPr>
          <p:spPr>
            <a:xfrm>
              <a:off x="2195532" y="3621492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o</a:t>
              </a: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2259032" y="3621492"/>
              <a:ext cx="5290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r</a:t>
              </a: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2295545" y="3621492"/>
              <a:ext cx="6251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e</a:t>
              </a: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2352695" y="3621492"/>
              <a:ext cx="11221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m</a:t>
              </a: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2449532" y="3621492"/>
              <a:ext cx="67326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i</a:t>
              </a: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2498745" y="3621492"/>
              <a:ext cx="7373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p</a:t>
              </a: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2562245" y="3621492"/>
              <a:ext cx="24205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sum</a:t>
              </a: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2790845" y="3621492"/>
              <a:ext cx="7373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d</a:t>
              </a: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2854345" y="3621492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o</a:t>
              </a: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2917845" y="3621492"/>
              <a:ext cx="3687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l</a:t>
              </a:r>
              <a:endParaRPr/>
            </a:p>
          </p:txBody>
        </p:sp>
        <p:sp>
          <p:nvSpPr>
            <p:cNvPr id="212" name="Google Shape;212;p25"/>
            <p:cNvSpPr/>
            <p:nvPr/>
          </p:nvSpPr>
          <p:spPr>
            <a:xfrm>
              <a:off x="2944832" y="3621492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o</a:t>
              </a:r>
              <a:endParaRPr/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3005157" y="3621492"/>
              <a:ext cx="5290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r</a:t>
              </a: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3041670" y="3621492"/>
              <a:ext cx="8656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s</a:t>
              </a: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3113107" y="3621492"/>
              <a:ext cx="3687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i</a:t>
              </a: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3136920" y="3621492"/>
              <a:ext cx="4488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t</a:t>
              </a: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3200420" y="3621492"/>
              <a:ext cx="6412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</a:t>
              </a: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3252807" y="3621492"/>
              <a:ext cx="17793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me</a:t>
              </a: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3406795" y="3621492"/>
              <a:ext cx="4488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t</a:t>
              </a:r>
              <a:endParaRPr/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3443307" y="3621492"/>
              <a:ext cx="35266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,</a:t>
              </a:r>
              <a:endParaRPr/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2146320" y="3761192"/>
              <a:ext cx="5770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c</a:t>
              </a:r>
              <a:endParaRPr/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2195532" y="3761192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o</a:t>
              </a: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2259032" y="3761192"/>
              <a:ext cx="7534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n</a:t>
              </a: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2322532" y="3761192"/>
              <a:ext cx="11862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se</a:t>
              </a: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2424132" y="3761192"/>
              <a:ext cx="5770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c</a:t>
              </a: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2476520" y="3761192"/>
              <a:ext cx="4488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t</a:t>
              </a: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2513032" y="3761192"/>
              <a:ext cx="24686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etue</a:t>
              </a: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2727345" y="3761192"/>
              <a:ext cx="5290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r</a:t>
              </a: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2765445" y="3761192"/>
              <a:ext cx="9457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a</a:t>
              </a: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2843232" y="3761192"/>
              <a:ext cx="7373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d</a:t>
              </a: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2906732" y="3761192"/>
              <a:ext cx="3687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i</a:t>
              </a: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2933720" y="3761192"/>
              <a:ext cx="11060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pi</a:t>
              </a: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3024207" y="3761192"/>
              <a:ext cx="56106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s</a:t>
              </a: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3068657" y="3761192"/>
              <a:ext cx="5770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c</a:t>
              </a: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3121045" y="3761192"/>
              <a:ext cx="3687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i</a:t>
              </a: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3148032" y="3761192"/>
              <a:ext cx="14106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ng</a:t>
              </a: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3275032" y="3761192"/>
              <a:ext cx="13465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el</a:t>
              </a: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3379807" y="3761192"/>
              <a:ext cx="3687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i</a:t>
              </a: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3406795" y="3761192"/>
              <a:ext cx="4488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t</a:t>
              </a: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3443307" y="3761192"/>
              <a:ext cx="35266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.</a:t>
              </a: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2146320" y="3899304"/>
              <a:ext cx="8656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</a:t>
              </a: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2212995" y="3899304"/>
              <a:ext cx="6251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e</a:t>
              </a: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2270145" y="3899304"/>
              <a:ext cx="7534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n</a:t>
              </a: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2333645" y="3899304"/>
              <a:ext cx="6251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e</a:t>
              </a: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2389207" y="3899304"/>
              <a:ext cx="14106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an</a:t>
              </a:r>
              <a:endParaRPr/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2532082" y="3899304"/>
              <a:ext cx="5770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c</a:t>
              </a:r>
              <a:endParaRPr/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2584470" y="3899304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o</a:t>
              </a: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2644795" y="3899304"/>
              <a:ext cx="11221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m</a:t>
              </a: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2741632" y="3899304"/>
              <a:ext cx="11221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m</a:t>
              </a: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2836882" y="3899304"/>
              <a:ext cx="14266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od</a:t>
              </a: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2963882" y="3899304"/>
              <a:ext cx="136256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o l</a:t>
              </a: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3076595" y="3899304"/>
              <a:ext cx="10259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ig</a:t>
              </a: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3165495" y="3899304"/>
              <a:ext cx="7373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u</a:t>
              </a: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3230582" y="3899304"/>
              <a:ext cx="3687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l</a:t>
              </a: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3255982" y="3899304"/>
              <a:ext cx="6412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</a:t>
              </a: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2127270" y="3299230"/>
              <a:ext cx="65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Georgia"/>
                <a:buNone/>
              </a:pPr>
              <a:r>
                <a:t/>
              </a:r>
              <a:endParaRPr b="0" i="0" sz="15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2209820" y="3299230"/>
              <a:ext cx="5530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Georgia"/>
                <a:buNone/>
              </a:pPr>
              <a:r>
                <a:rPr b="0" i="0" lang="tr-TR" sz="15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TITLE</a:t>
              </a:r>
              <a:endParaRPr b="0" i="0" sz="15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2116157" y="2484842"/>
              <a:ext cx="424796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Georgia"/>
                <a:buNone/>
              </a:pPr>
              <a:r>
                <a:rPr b="0" i="0" lang="tr-TR" sz="54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0</a:t>
              </a:r>
              <a:endParaRPr/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2520970" y="2484842"/>
              <a:ext cx="29815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Georgia"/>
                <a:buNone/>
              </a:pPr>
              <a:r>
                <a:rPr b="0" i="0" lang="tr-TR" sz="54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1</a:t>
              </a: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4973815" y="1960967"/>
              <a:ext cx="2665413" cy="2670174"/>
            </a:xfrm>
            <a:custGeom>
              <a:rect b="b" l="l" r="r" t="t"/>
              <a:pathLst>
                <a:path extrusionOk="0" h="712" w="711">
                  <a:moveTo>
                    <a:pt x="678" y="712"/>
                  </a:moveTo>
                  <a:cubicBezTo>
                    <a:pt x="33" y="712"/>
                    <a:pt x="33" y="712"/>
                    <a:pt x="33" y="712"/>
                  </a:cubicBezTo>
                  <a:cubicBezTo>
                    <a:pt x="15" y="712"/>
                    <a:pt x="0" y="697"/>
                    <a:pt x="0" y="67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678" y="0"/>
                    <a:pt x="678" y="0"/>
                    <a:pt x="678" y="0"/>
                  </a:cubicBezTo>
                  <a:cubicBezTo>
                    <a:pt x="696" y="0"/>
                    <a:pt x="711" y="15"/>
                    <a:pt x="711" y="34"/>
                  </a:cubicBezTo>
                  <a:cubicBezTo>
                    <a:pt x="711" y="678"/>
                    <a:pt x="711" y="678"/>
                    <a:pt x="711" y="678"/>
                  </a:cubicBezTo>
                  <a:cubicBezTo>
                    <a:pt x="711" y="697"/>
                    <a:pt x="696" y="712"/>
                    <a:pt x="678" y="712"/>
                  </a:cubicBez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5705653" y="3621492"/>
              <a:ext cx="7694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L</a:t>
              </a: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5759628" y="3621492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o</a:t>
              </a: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5823128" y="3621492"/>
              <a:ext cx="5290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r</a:t>
              </a: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5856465" y="3621492"/>
              <a:ext cx="6251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e</a:t>
              </a: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5912028" y="3621492"/>
              <a:ext cx="11221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m</a:t>
              </a: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6010453" y="3621492"/>
              <a:ext cx="67326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i</a:t>
              </a:r>
              <a:endParaRPr/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6058078" y="3621492"/>
              <a:ext cx="7373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p</a:t>
              </a:r>
              <a:endParaRPr/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6126340" y="3621492"/>
              <a:ext cx="24205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sum</a:t>
              </a:r>
              <a:endParaRPr/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6351765" y="3621492"/>
              <a:ext cx="7373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d</a:t>
              </a: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6415265" y="3621492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o</a:t>
              </a: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6478765" y="3621492"/>
              <a:ext cx="3687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l</a:t>
              </a: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6505753" y="3621492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o</a:t>
              </a:r>
              <a:endParaRPr/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6569253" y="3621492"/>
              <a:ext cx="5290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r</a:t>
              </a: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6605765" y="3621492"/>
              <a:ext cx="8656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s</a:t>
              </a:r>
              <a:endParaRPr/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6674028" y="3621492"/>
              <a:ext cx="3687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i</a:t>
              </a:r>
              <a:endParaRPr/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6699428" y="3621492"/>
              <a:ext cx="4488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t</a:t>
              </a:r>
              <a:endParaRPr/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6759753" y="3621492"/>
              <a:ext cx="6412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</a:t>
              </a: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6816903" y="3621492"/>
              <a:ext cx="17793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me</a:t>
              </a:r>
              <a:endParaRPr/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6969303" y="3621492"/>
              <a:ext cx="4488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t</a:t>
              </a:r>
              <a:endParaRPr/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7007403" y="3621492"/>
              <a:ext cx="35266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,</a:t>
              </a:r>
              <a:endParaRPr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5705653" y="3761192"/>
              <a:ext cx="5770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c</a:t>
              </a:r>
              <a:endParaRPr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5754865" y="3761192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o</a:t>
              </a: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5818365" y="3761192"/>
              <a:ext cx="7534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n</a:t>
              </a:r>
              <a:endParaRPr/>
            </a:p>
          </p:txBody>
        </p:sp>
        <p:sp>
          <p:nvSpPr>
            <p:cNvPr id="284" name="Google Shape;284;p25"/>
            <p:cNvSpPr/>
            <p:nvPr/>
          </p:nvSpPr>
          <p:spPr>
            <a:xfrm>
              <a:off x="5881865" y="3761192"/>
              <a:ext cx="11862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se</a:t>
              </a:r>
              <a:endParaRPr/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5983465" y="3761192"/>
              <a:ext cx="5770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c</a:t>
              </a: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6035853" y="3761192"/>
              <a:ext cx="4488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t</a:t>
              </a: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6073953" y="3761192"/>
              <a:ext cx="24686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etue</a:t>
              </a: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6288265" y="3761192"/>
              <a:ext cx="5290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r</a:t>
              </a: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6324778" y="3761192"/>
              <a:ext cx="9457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a</a:t>
              </a: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6404153" y="3761192"/>
              <a:ext cx="7373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d</a:t>
              </a: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6467653" y="3761192"/>
              <a:ext cx="3687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i</a:t>
              </a: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6494640" y="3761192"/>
              <a:ext cx="11060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pi</a:t>
              </a: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6588303" y="3761192"/>
              <a:ext cx="56106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s</a:t>
              </a: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6632753" y="3761192"/>
              <a:ext cx="5770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c</a:t>
              </a: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6681965" y="3761192"/>
              <a:ext cx="3687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i</a:t>
              </a: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6707365" y="3761192"/>
              <a:ext cx="14106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ng</a:t>
              </a: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6834365" y="3761192"/>
              <a:ext cx="13465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el</a:t>
              </a: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6943903" y="3761192"/>
              <a:ext cx="3687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i</a:t>
              </a: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6969303" y="3761192"/>
              <a:ext cx="4488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t</a:t>
              </a:r>
              <a:endParaRPr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7004228" y="3761192"/>
              <a:ext cx="35266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.</a:t>
              </a:r>
              <a:endParaRPr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5705653" y="3899304"/>
              <a:ext cx="8656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</a:t>
              </a:r>
              <a:endParaRPr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5773915" y="3899304"/>
              <a:ext cx="6251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e</a:t>
              </a:r>
              <a:endParaRPr/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5834240" y="3899304"/>
              <a:ext cx="7534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n</a:t>
              </a:r>
              <a:endParaRPr/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5897740" y="3899304"/>
              <a:ext cx="6251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e</a:t>
              </a:r>
              <a:endParaRPr/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5953303" y="3899304"/>
              <a:ext cx="14106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an</a:t>
              </a:r>
              <a:endParaRPr/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6096178" y="3899304"/>
              <a:ext cx="5770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c</a:t>
              </a:r>
              <a:endParaRPr/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6145390" y="3899304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o</a:t>
              </a: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6208890" y="3899304"/>
              <a:ext cx="11221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m</a:t>
              </a: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6302553" y="3899304"/>
              <a:ext cx="11221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m</a:t>
              </a: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6399390" y="3899304"/>
              <a:ext cx="14266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od</a:t>
              </a: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6527978" y="3899304"/>
              <a:ext cx="136256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o l</a:t>
              </a: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6640690" y="3899304"/>
              <a:ext cx="10259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ig</a:t>
              </a:r>
              <a:endParaRPr/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6729590" y="3899304"/>
              <a:ext cx="7373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u</a:t>
              </a:r>
              <a:endParaRPr/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6793090" y="3899304"/>
              <a:ext cx="3687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l</a:t>
              </a:r>
              <a:endParaRPr/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6820078" y="3899304"/>
              <a:ext cx="6412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</a:t>
              </a:r>
              <a:endParaRPr/>
            </a:p>
          </p:txBody>
        </p:sp>
        <p:sp>
          <p:nvSpPr>
            <p:cNvPr id="316" name="Google Shape;316;p25"/>
            <p:cNvSpPr/>
            <p:nvPr/>
          </p:nvSpPr>
          <p:spPr>
            <a:xfrm>
              <a:off x="5688190" y="3299230"/>
              <a:ext cx="65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Georgia"/>
                <a:buNone/>
              </a:pPr>
              <a:r>
                <a:t/>
              </a:r>
              <a:endParaRPr b="0" i="0" sz="15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5866410" y="3296054"/>
              <a:ext cx="5530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Georgia"/>
                <a:buNone/>
              </a:pPr>
              <a:r>
                <a:rPr b="0" i="0" lang="tr-TR" sz="15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TITLE</a:t>
              </a:r>
              <a:endParaRPr b="0" i="0" sz="15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5765978" y="2484842"/>
              <a:ext cx="424796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Georgia"/>
                <a:buNone/>
              </a:pPr>
              <a:r>
                <a:rPr b="0" i="0" lang="tr-TR" sz="54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0</a:t>
              </a: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6170790" y="2484842"/>
              <a:ext cx="38472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Georgia"/>
                <a:buNone/>
              </a:pPr>
              <a:r>
                <a:rPr b="0" i="0" lang="tr-TR" sz="54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2</a:t>
              </a: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8525052" y="1960967"/>
              <a:ext cx="2670175" cy="2670174"/>
            </a:xfrm>
            <a:custGeom>
              <a:rect b="b" l="l" r="r" t="t"/>
              <a:pathLst>
                <a:path extrusionOk="0" h="712" w="712">
                  <a:moveTo>
                    <a:pt x="678" y="712"/>
                  </a:moveTo>
                  <a:cubicBezTo>
                    <a:pt x="34" y="712"/>
                    <a:pt x="34" y="712"/>
                    <a:pt x="34" y="712"/>
                  </a:cubicBezTo>
                  <a:cubicBezTo>
                    <a:pt x="15" y="712"/>
                    <a:pt x="0" y="697"/>
                    <a:pt x="0" y="67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678" y="0"/>
                    <a:pt x="678" y="0"/>
                    <a:pt x="678" y="0"/>
                  </a:cubicBezTo>
                  <a:cubicBezTo>
                    <a:pt x="697" y="0"/>
                    <a:pt x="712" y="15"/>
                    <a:pt x="712" y="34"/>
                  </a:cubicBezTo>
                  <a:cubicBezTo>
                    <a:pt x="712" y="678"/>
                    <a:pt x="712" y="678"/>
                    <a:pt x="712" y="678"/>
                  </a:cubicBezTo>
                  <a:cubicBezTo>
                    <a:pt x="712" y="697"/>
                    <a:pt x="697" y="712"/>
                    <a:pt x="678" y="712"/>
                  </a:cubicBez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9261652" y="3621492"/>
              <a:ext cx="7694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L</a:t>
              </a: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9310865" y="3621492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o</a:t>
              </a:r>
              <a:endParaRPr/>
            </a:p>
          </p:txBody>
        </p:sp>
        <p:sp>
          <p:nvSpPr>
            <p:cNvPr id="323" name="Google Shape;323;p25"/>
            <p:cNvSpPr/>
            <p:nvPr/>
          </p:nvSpPr>
          <p:spPr>
            <a:xfrm>
              <a:off x="9374365" y="3621492"/>
              <a:ext cx="5290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r</a:t>
              </a:r>
              <a:endParaRPr/>
            </a:p>
          </p:txBody>
        </p:sp>
        <p:sp>
          <p:nvSpPr>
            <p:cNvPr id="324" name="Google Shape;324;p25"/>
            <p:cNvSpPr/>
            <p:nvPr/>
          </p:nvSpPr>
          <p:spPr>
            <a:xfrm>
              <a:off x="9412465" y="3621492"/>
              <a:ext cx="6251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e</a:t>
              </a: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9468027" y="3621492"/>
              <a:ext cx="11221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m</a:t>
              </a:r>
              <a:endParaRPr/>
            </a:p>
          </p:txBody>
        </p:sp>
        <p:sp>
          <p:nvSpPr>
            <p:cNvPr id="326" name="Google Shape;326;p25"/>
            <p:cNvSpPr/>
            <p:nvPr/>
          </p:nvSpPr>
          <p:spPr>
            <a:xfrm>
              <a:off x="9566452" y="3621492"/>
              <a:ext cx="67326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i</a:t>
              </a:r>
              <a:endParaRPr/>
            </a:p>
          </p:txBody>
        </p:sp>
        <p:sp>
          <p:nvSpPr>
            <p:cNvPr id="327" name="Google Shape;327;p25"/>
            <p:cNvSpPr/>
            <p:nvPr/>
          </p:nvSpPr>
          <p:spPr>
            <a:xfrm>
              <a:off x="9614077" y="3621492"/>
              <a:ext cx="7373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p</a:t>
              </a: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9679165" y="3621492"/>
              <a:ext cx="24205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sum</a:t>
              </a:r>
              <a:endParaRPr/>
            </a:p>
          </p:txBody>
        </p:sp>
        <p:sp>
          <p:nvSpPr>
            <p:cNvPr id="329" name="Google Shape;329;p25"/>
            <p:cNvSpPr/>
            <p:nvPr/>
          </p:nvSpPr>
          <p:spPr>
            <a:xfrm>
              <a:off x="9907765" y="3621492"/>
              <a:ext cx="7373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d</a:t>
              </a:r>
              <a:endParaRPr/>
            </a:p>
          </p:txBody>
        </p:sp>
        <p:sp>
          <p:nvSpPr>
            <p:cNvPr id="330" name="Google Shape;330;p25"/>
            <p:cNvSpPr/>
            <p:nvPr/>
          </p:nvSpPr>
          <p:spPr>
            <a:xfrm>
              <a:off x="9971265" y="3621492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o</a:t>
              </a:r>
              <a:endParaRPr/>
            </a:p>
          </p:txBody>
        </p:sp>
        <p:sp>
          <p:nvSpPr>
            <p:cNvPr id="331" name="Google Shape;331;p25"/>
            <p:cNvSpPr/>
            <p:nvPr/>
          </p:nvSpPr>
          <p:spPr>
            <a:xfrm>
              <a:off x="10034765" y="3621492"/>
              <a:ext cx="3687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l</a:t>
              </a:r>
              <a:endParaRPr/>
            </a:p>
          </p:txBody>
        </p:sp>
        <p:sp>
          <p:nvSpPr>
            <p:cNvPr id="332" name="Google Shape;332;p25"/>
            <p:cNvSpPr/>
            <p:nvPr/>
          </p:nvSpPr>
          <p:spPr>
            <a:xfrm>
              <a:off x="10061752" y="3621492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o</a:t>
              </a:r>
              <a:endParaRPr/>
            </a:p>
          </p:txBody>
        </p:sp>
        <p:sp>
          <p:nvSpPr>
            <p:cNvPr id="333" name="Google Shape;333;p25"/>
            <p:cNvSpPr/>
            <p:nvPr/>
          </p:nvSpPr>
          <p:spPr>
            <a:xfrm>
              <a:off x="10120490" y="3621492"/>
              <a:ext cx="5290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r</a:t>
              </a:r>
              <a:endParaRPr/>
            </a:p>
          </p:txBody>
        </p:sp>
        <p:sp>
          <p:nvSpPr>
            <p:cNvPr id="334" name="Google Shape;334;p25"/>
            <p:cNvSpPr/>
            <p:nvPr/>
          </p:nvSpPr>
          <p:spPr>
            <a:xfrm>
              <a:off x="10158590" y="3621492"/>
              <a:ext cx="8656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s</a:t>
              </a:r>
              <a:endParaRPr/>
            </a:p>
          </p:txBody>
        </p:sp>
        <p:sp>
          <p:nvSpPr>
            <p:cNvPr id="335" name="Google Shape;335;p25"/>
            <p:cNvSpPr/>
            <p:nvPr/>
          </p:nvSpPr>
          <p:spPr>
            <a:xfrm>
              <a:off x="10230027" y="3621492"/>
              <a:ext cx="3687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i</a:t>
              </a: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10255427" y="3621492"/>
              <a:ext cx="4488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t</a:t>
              </a:r>
              <a:endParaRPr/>
            </a:p>
          </p:txBody>
        </p:sp>
        <p:sp>
          <p:nvSpPr>
            <p:cNvPr id="337" name="Google Shape;337;p25"/>
            <p:cNvSpPr/>
            <p:nvPr/>
          </p:nvSpPr>
          <p:spPr>
            <a:xfrm>
              <a:off x="10315752" y="3621492"/>
              <a:ext cx="6412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</a:t>
              </a:r>
              <a:endParaRPr/>
            </a:p>
          </p:txBody>
        </p:sp>
        <p:sp>
          <p:nvSpPr>
            <p:cNvPr id="338" name="Google Shape;338;p25"/>
            <p:cNvSpPr/>
            <p:nvPr/>
          </p:nvSpPr>
          <p:spPr>
            <a:xfrm>
              <a:off x="10368140" y="3621492"/>
              <a:ext cx="17793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me</a:t>
              </a:r>
              <a:endParaRPr/>
            </a:p>
          </p:txBody>
        </p:sp>
        <p:sp>
          <p:nvSpPr>
            <p:cNvPr id="339" name="Google Shape;339;p25"/>
            <p:cNvSpPr/>
            <p:nvPr/>
          </p:nvSpPr>
          <p:spPr>
            <a:xfrm>
              <a:off x="10522127" y="3621492"/>
              <a:ext cx="4488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t</a:t>
              </a:r>
              <a:endParaRPr/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10560227" y="3621492"/>
              <a:ext cx="35266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,</a:t>
              </a:r>
              <a:endParaRPr/>
            </a:p>
          </p:txBody>
        </p:sp>
        <p:sp>
          <p:nvSpPr>
            <p:cNvPr id="341" name="Google Shape;341;p25"/>
            <p:cNvSpPr/>
            <p:nvPr/>
          </p:nvSpPr>
          <p:spPr>
            <a:xfrm>
              <a:off x="9261652" y="3761192"/>
              <a:ext cx="5770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c</a:t>
              </a:r>
              <a:endParaRPr/>
            </a:p>
          </p:txBody>
        </p:sp>
        <p:sp>
          <p:nvSpPr>
            <p:cNvPr id="342" name="Google Shape;342;p25"/>
            <p:cNvSpPr/>
            <p:nvPr/>
          </p:nvSpPr>
          <p:spPr>
            <a:xfrm>
              <a:off x="9310865" y="3761192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o</a:t>
              </a: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9374365" y="3761192"/>
              <a:ext cx="7534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n</a:t>
              </a:r>
              <a:endParaRPr/>
            </a:p>
          </p:txBody>
        </p:sp>
        <p:sp>
          <p:nvSpPr>
            <p:cNvPr id="344" name="Google Shape;344;p25"/>
            <p:cNvSpPr/>
            <p:nvPr/>
          </p:nvSpPr>
          <p:spPr>
            <a:xfrm>
              <a:off x="9437865" y="3761192"/>
              <a:ext cx="11862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se</a:t>
              </a:r>
              <a:endParaRPr/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9539465" y="3761192"/>
              <a:ext cx="5770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c</a:t>
              </a:r>
              <a:endParaRPr/>
            </a:p>
          </p:txBody>
        </p:sp>
        <p:sp>
          <p:nvSpPr>
            <p:cNvPr id="346" name="Google Shape;346;p25"/>
            <p:cNvSpPr/>
            <p:nvPr/>
          </p:nvSpPr>
          <p:spPr>
            <a:xfrm>
              <a:off x="9591852" y="3761192"/>
              <a:ext cx="4488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t</a:t>
              </a: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9629952" y="3761192"/>
              <a:ext cx="24686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etue</a:t>
              </a:r>
              <a:endParaRPr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9844265" y="3761192"/>
              <a:ext cx="5290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r</a:t>
              </a: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9880777" y="3761192"/>
              <a:ext cx="9457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a</a:t>
              </a: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9960152" y="3761192"/>
              <a:ext cx="7373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d</a:t>
              </a: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10023652" y="3761192"/>
              <a:ext cx="3687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i</a:t>
              </a: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10049052" y="3761192"/>
              <a:ext cx="11060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pi</a:t>
              </a: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10139540" y="3761192"/>
              <a:ext cx="56106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s</a:t>
              </a: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10183990" y="3761192"/>
              <a:ext cx="5770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c</a:t>
              </a: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10237965" y="3761192"/>
              <a:ext cx="3687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i</a:t>
              </a: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10263365" y="3761192"/>
              <a:ext cx="14106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ng</a:t>
              </a: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10390365" y="3761192"/>
              <a:ext cx="13465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el</a:t>
              </a: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10496727" y="3761192"/>
              <a:ext cx="3687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i</a:t>
              </a: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0522127" y="3761192"/>
              <a:ext cx="4488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t</a:t>
              </a:r>
              <a:endParaRPr/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10560227" y="3761192"/>
              <a:ext cx="35266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.</a:t>
              </a:r>
              <a:endParaRPr/>
            </a:p>
          </p:txBody>
        </p:sp>
        <p:sp>
          <p:nvSpPr>
            <p:cNvPr id="361" name="Google Shape;361;p25"/>
            <p:cNvSpPr/>
            <p:nvPr/>
          </p:nvSpPr>
          <p:spPr>
            <a:xfrm>
              <a:off x="9261652" y="3899304"/>
              <a:ext cx="8656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</a:t>
              </a: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9329915" y="3899304"/>
              <a:ext cx="6251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e</a:t>
              </a:r>
              <a:endParaRPr/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9385477" y="3899304"/>
              <a:ext cx="7534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n</a:t>
              </a:r>
              <a:endParaRPr/>
            </a:p>
          </p:txBody>
        </p:sp>
        <p:sp>
          <p:nvSpPr>
            <p:cNvPr id="364" name="Google Shape;364;p25"/>
            <p:cNvSpPr/>
            <p:nvPr/>
          </p:nvSpPr>
          <p:spPr>
            <a:xfrm>
              <a:off x="9448977" y="3899304"/>
              <a:ext cx="6251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e</a:t>
              </a:r>
              <a:endParaRPr/>
            </a:p>
          </p:txBody>
        </p:sp>
        <p:sp>
          <p:nvSpPr>
            <p:cNvPr id="365" name="Google Shape;365;p25"/>
            <p:cNvSpPr/>
            <p:nvPr/>
          </p:nvSpPr>
          <p:spPr>
            <a:xfrm>
              <a:off x="9506127" y="3899304"/>
              <a:ext cx="14106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an</a:t>
              </a:r>
              <a:endParaRPr/>
            </a:p>
          </p:txBody>
        </p:sp>
        <p:sp>
          <p:nvSpPr>
            <p:cNvPr id="366" name="Google Shape;366;p25"/>
            <p:cNvSpPr/>
            <p:nvPr/>
          </p:nvSpPr>
          <p:spPr>
            <a:xfrm>
              <a:off x="9649002" y="3899304"/>
              <a:ext cx="5770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c</a:t>
              </a:r>
              <a:endParaRPr/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9701390" y="3899304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o</a:t>
              </a:r>
              <a:endParaRPr/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9761715" y="3899304"/>
              <a:ext cx="11221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m</a:t>
              </a:r>
              <a:endParaRPr/>
            </a:p>
          </p:txBody>
        </p:sp>
        <p:sp>
          <p:nvSpPr>
            <p:cNvPr id="369" name="Google Shape;369;p25"/>
            <p:cNvSpPr/>
            <p:nvPr/>
          </p:nvSpPr>
          <p:spPr>
            <a:xfrm>
              <a:off x="9858552" y="3899304"/>
              <a:ext cx="11221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m</a:t>
              </a:r>
              <a:endParaRPr/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9952215" y="3899304"/>
              <a:ext cx="14266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od</a:t>
              </a:r>
              <a:endParaRPr/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10079215" y="3899304"/>
              <a:ext cx="136256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o l</a:t>
              </a:r>
              <a:endParaRPr/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10191927" y="3899304"/>
              <a:ext cx="10259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ig</a:t>
              </a: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10282415" y="3899304"/>
              <a:ext cx="73738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u</a:t>
              </a:r>
              <a:endParaRPr/>
            </a:p>
          </p:txBody>
        </p:sp>
        <p:sp>
          <p:nvSpPr>
            <p:cNvPr id="374" name="Google Shape;374;p25"/>
            <p:cNvSpPr/>
            <p:nvPr/>
          </p:nvSpPr>
          <p:spPr>
            <a:xfrm>
              <a:off x="10345915" y="3899304"/>
              <a:ext cx="3687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l</a:t>
              </a:r>
              <a:endParaRPr/>
            </a:p>
          </p:txBody>
        </p:sp>
        <p:sp>
          <p:nvSpPr>
            <p:cNvPr id="375" name="Google Shape;375;p25"/>
            <p:cNvSpPr/>
            <p:nvPr/>
          </p:nvSpPr>
          <p:spPr>
            <a:xfrm>
              <a:off x="10372902" y="3899304"/>
              <a:ext cx="64120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tr-TR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</a:t>
              </a:r>
              <a:endParaRPr/>
            </a:p>
          </p:txBody>
        </p:sp>
        <p:sp>
          <p:nvSpPr>
            <p:cNvPr id="376" name="Google Shape;376;p25"/>
            <p:cNvSpPr/>
            <p:nvPr/>
          </p:nvSpPr>
          <p:spPr>
            <a:xfrm>
              <a:off x="9421707" y="3296054"/>
              <a:ext cx="5530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Georgia"/>
                <a:buNone/>
              </a:pPr>
              <a:r>
                <a:rPr b="0" i="0" lang="tr-TR" sz="15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TITLE</a:t>
              </a:r>
              <a:endParaRPr b="0" i="0" sz="15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9318802" y="2484842"/>
              <a:ext cx="424796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Georgia"/>
                <a:buNone/>
              </a:pPr>
              <a:r>
                <a:rPr b="0" i="0" lang="tr-TR" sz="54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0</a:t>
              </a:r>
              <a:endParaRPr/>
            </a:p>
          </p:txBody>
        </p:sp>
        <p:sp>
          <p:nvSpPr>
            <p:cNvPr id="378" name="Google Shape;378;p25"/>
            <p:cNvSpPr/>
            <p:nvPr/>
          </p:nvSpPr>
          <p:spPr>
            <a:xfrm>
              <a:off x="9726790" y="2484842"/>
              <a:ext cx="38472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Georgia"/>
                <a:buNone/>
              </a:pPr>
              <a:r>
                <a:rPr b="0" i="0" lang="tr-TR" sz="54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3</a:t>
              </a:r>
              <a:endParaRPr/>
            </a:p>
          </p:txBody>
        </p:sp>
      </p:grpSp>
      <p:sp>
        <p:nvSpPr>
          <p:cNvPr id="379" name="Google Shape;379;p25"/>
          <p:cNvSpPr txBox="1"/>
          <p:nvPr/>
        </p:nvSpPr>
        <p:spPr>
          <a:xfrm>
            <a:off x="2073295" y="5187728"/>
            <a:ext cx="8428814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eneral Business Presentation Template www.templates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