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வாக்குத்தத்தம் என் மேலே</a:t>
            </a:r>
          </a:p>
          <a:p>
            <a:r>
              <a:rPr lang="en-IN" dirty="0"/>
              <a:t>Slide 2 - </a:t>
            </a:r>
            <a:r>
              <a:rPr lang="ta-IN" dirty="0"/>
              <a:t>ஒரு யூத ராஜ சிங்கம்</a:t>
            </a:r>
          </a:p>
          <a:p>
            <a:r>
              <a:rPr lang="en-IN" dirty="0"/>
              <a:t>Slide 3 - </a:t>
            </a:r>
            <a:r>
              <a:rPr lang="ta-IN" dirty="0"/>
              <a:t>யோசேப்புக்கு ஒரு சொப்பனம் </a:t>
            </a:r>
          </a:p>
          <a:p>
            <a:r>
              <a:rPr lang="en-IN" dirty="0"/>
              <a:t>Slide 4 - </a:t>
            </a:r>
            <a:r>
              <a:rPr lang="ta-IN" dirty="0"/>
              <a:t>எரியுற சூளை என்ன ஆச்சு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வாக்குத்தத்தம் என் மேலே</a:t>
            </a:r>
          </a:p>
          <a:p>
            <a:r>
              <a:rPr lang="en-IN" dirty="0"/>
              <a:t>Slide 2 - </a:t>
            </a:r>
            <a:r>
              <a:rPr lang="ta-IN" dirty="0"/>
              <a:t>ஒரு யூத ராஜ சிங்கம்</a:t>
            </a:r>
          </a:p>
          <a:p>
            <a:r>
              <a:rPr lang="en-IN" dirty="0"/>
              <a:t>Slide 3 - </a:t>
            </a:r>
            <a:r>
              <a:rPr lang="ta-IN" dirty="0"/>
              <a:t>யோசேப்புக்கு ஒரு சொப்பனம் </a:t>
            </a:r>
          </a:p>
          <a:p>
            <a:r>
              <a:rPr lang="en-IN" dirty="0"/>
              <a:t>Slide 4 - </a:t>
            </a:r>
            <a:r>
              <a:rPr lang="ta-IN" dirty="0"/>
              <a:t>எரியுற சூளை என்ன ஆச்சு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வாக்குத்தத்தம் என் மேலே</a:t>
            </a:r>
          </a:p>
          <a:p>
            <a:r>
              <a:rPr lang="en-IN" dirty="0"/>
              <a:t>Slide 2 - </a:t>
            </a:r>
            <a:r>
              <a:rPr lang="ta-IN" dirty="0"/>
              <a:t>ஒரு யூத ராஜ சிங்கம்</a:t>
            </a:r>
          </a:p>
          <a:p>
            <a:r>
              <a:rPr lang="en-IN" dirty="0"/>
              <a:t>Slide 3 - </a:t>
            </a:r>
            <a:r>
              <a:rPr lang="ta-IN" dirty="0"/>
              <a:t>யோசேப்புக்கு ஒரு சொப்பனம் </a:t>
            </a:r>
          </a:p>
          <a:p>
            <a:r>
              <a:rPr lang="en-IN" dirty="0"/>
              <a:t>Slide 4 - </a:t>
            </a:r>
            <a:r>
              <a:rPr lang="ta-IN" dirty="0"/>
              <a:t>எரியுற சூளை என்ன ஆச்சு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வாக்குத்தத்தம் என் மேலே</a:t>
            </a:r>
          </a:p>
          <a:p>
            <a:r>
              <a:rPr lang="en-IN" dirty="0"/>
              <a:t>Slide 2 - </a:t>
            </a:r>
            <a:r>
              <a:rPr lang="ta-IN" dirty="0"/>
              <a:t>ஒரு யூத ராஜ சிங்கம்</a:t>
            </a:r>
          </a:p>
          <a:p>
            <a:r>
              <a:rPr lang="en-IN" dirty="0"/>
              <a:t>Slide 3 - </a:t>
            </a:r>
            <a:r>
              <a:rPr lang="ta-IN" dirty="0"/>
              <a:t>யோசேப்புக்கு ஒரு சொப்பனம் </a:t>
            </a:r>
          </a:p>
          <a:p>
            <a:r>
              <a:rPr lang="en-IN" dirty="0"/>
              <a:t>Slide 4 - </a:t>
            </a:r>
            <a:r>
              <a:rPr lang="ta-IN" dirty="0"/>
              <a:t>எரியுற சூளை என்ன ஆச்சு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771EE-BF9B-773E-9443-7EE1BC4B0F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1147815-C7DC-C538-C04A-56591DD079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8F42456-DCD3-7BF0-AD60-23A513B301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42D4ED7-ECFD-5AA8-66FD-7574BFFCAA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1262034-D763-7E8C-65C8-9E135046D2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F374BF-25F3-A0F5-446B-A1B22EE6B2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109</Words>
  <Application>Microsoft Office PowerPoint</Application>
  <PresentationFormat>On-screen Show (4:3)</PresentationFormat>
  <Paragraphs>21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2024-04-13T02:29:48Z</dcterms:modified>
</cp:coreProperties>
</file>