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E33"/>
    <a:srgbClr val="BC1124"/>
    <a:srgbClr val="00783B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7.svg"/><Relationship Id="rId7" Type="http://schemas.openxmlformats.org/officeDocument/2006/relationships/image" Target="../media/image49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8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29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png"/><Relationship Id="rId5" Type="http://schemas.openxmlformats.org/officeDocument/2006/relationships/image" Target="../media/image58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1.jpg"/><Relationship Id="rId5" Type="http://schemas.openxmlformats.org/officeDocument/2006/relationships/image" Target="../media/image33.sv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3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8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1.svg"/><Relationship Id="rId7" Type="http://schemas.openxmlformats.org/officeDocument/2006/relationships/image" Target="../media/image85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4.png"/><Relationship Id="rId11" Type="http://schemas.openxmlformats.org/officeDocument/2006/relationships/image" Target="../media/image75.svg"/><Relationship Id="rId5" Type="http://schemas.openxmlformats.org/officeDocument/2006/relationships/image" Target="../media/image83.svg"/><Relationship Id="rId10" Type="http://schemas.openxmlformats.org/officeDocument/2006/relationships/image" Target="../media/image74.png"/><Relationship Id="rId4" Type="http://schemas.openxmlformats.org/officeDocument/2006/relationships/image" Target="../media/image82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7" Type="http://schemas.openxmlformats.org/officeDocument/2006/relationships/image" Target="../media/image10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9.svg"/><Relationship Id="rId4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3.svg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3" Type="http://schemas.openxmlformats.org/officeDocument/2006/relationships/image" Target="../media/image8.svg"/><Relationship Id="rId7" Type="http://schemas.openxmlformats.org/officeDocument/2006/relationships/image" Target="../media/image9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33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svg"/><Relationship Id="rId5" Type="http://schemas.openxmlformats.org/officeDocument/2006/relationships/image" Target="../media/image96.png"/><Relationship Id="rId10" Type="http://schemas.openxmlformats.org/officeDocument/2006/relationships/image" Target="../media/image100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9.sv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3.svg"/><Relationship Id="rId5" Type="http://schemas.openxmlformats.org/officeDocument/2006/relationships/image" Target="../media/image28.png"/><Relationship Id="rId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D81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60F04395-0C40-4874-A2CC-399A66F978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pinwheel, outdoor object&#10;&#10;Description automatically generated">
            <a:extLst>
              <a:ext uri="{FF2B5EF4-FFF2-40B4-BE49-F238E27FC236}">
                <a16:creationId xmlns:a16="http://schemas.microsoft.com/office/drawing/2014/main" id="{B9C302A4-6FD0-4F24-B7D7-4421E2486FF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5" descr="A picture containing pinwheel, outdoor object&#10;&#10;Description automatically generated">
            <a:extLst>
              <a:ext uri="{FF2B5EF4-FFF2-40B4-BE49-F238E27FC236}">
                <a16:creationId xmlns:a16="http://schemas.microsoft.com/office/drawing/2014/main" id="{F4E26FEA-006F-4A4B-B6F3-519C8F56FC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2019-09-16T12:54:37Z</dcterms:modified>
</cp:coreProperties>
</file>