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1260480-09C0-4FC3-9398-610BED97F8CD}">
  <a:tblStyle styleId="{71260480-09C0-4FC3-9398-610BED97F8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build a city out of mud?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{71260480-09C0-4FC3-9398-610BED97F8CD}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suelo arcilloso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tipo de suelo con una textura muy suave; no es fácil para el agua fluir a través de él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investigar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averiguar la respuesta a una pregunta o para entender cómo funciona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lo que está hecho algo, por ejemplo: metal, madera, o plástico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highlight>
                            <a:schemeClr val="lt2"/>
                          </a:highlight>
                        </a:rPr>
                        <a:t>mezcla</a:t>
                      </a:r>
                      <a:endParaRPr b="1" sz="1200"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una combinación de dos o más cosas</a:t>
                      </a:r>
                      <a:endParaRPr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propiedad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objeto o de un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suelo arenoso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suelo con una textura muy áspera; el agua fluye fácilmente a través de él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pedacitos de piedras y de otros materiales que cubren la superficie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textura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cómo se siente algo cuando lo tocas, por ejemplo: áspero o liso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tiempo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estado del aire en un momento y lugar determinado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build a city out of mud?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