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85" r:id="rId4"/>
    <p:sldId id="287" r:id="rId5"/>
    <p:sldId id="286" r:id="rId6"/>
    <p:sldId id="28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940E6392-10C0-43EC-998C-83EFCD1B5C4D}" type="datetimeFigureOut">
              <a:rPr lang="en-US" smtClean="0"/>
              <a:t>26/8/2025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3764735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26/8/2025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912760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26/8/2025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401887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26/8/2025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568041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940E6392-10C0-43EC-998C-83EFCD1B5C4D}" type="datetimeFigureOut">
              <a:rPr lang="en-US" smtClean="0"/>
              <a:t>26/8/2025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1233437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0E6392-10C0-43EC-998C-83EFCD1B5C4D}" type="datetimeFigureOut">
              <a:rPr lang="en-US" smtClean="0"/>
              <a:t>26/8/2025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46148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26/8/2025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29179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0E6392-10C0-43EC-998C-83EFCD1B5C4D}" type="datetimeFigureOut">
              <a:rPr lang="en-US" smtClean="0"/>
              <a:t>26/8/2025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56118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E6392-10C0-43EC-998C-83EFCD1B5C4D}" type="datetimeFigureOut">
              <a:rPr lang="en-US" smtClean="0"/>
              <a:t>26/8/2025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276338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940E6392-10C0-43EC-998C-83EFCD1B5C4D}" type="datetimeFigureOut">
              <a:rPr lang="en-US" smtClean="0"/>
              <a:t>26/8/2025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8530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940E6392-10C0-43EC-998C-83EFCD1B5C4D}" type="datetimeFigureOut">
              <a:rPr lang="en-US" smtClean="0"/>
              <a:t>26/8/2025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67991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40E6392-10C0-43EC-998C-83EFCD1B5C4D}" type="datetimeFigureOut">
              <a:rPr lang="en-US" smtClean="0"/>
              <a:t>26/8/2025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548931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dirty="0" smtClean="0">
                <a:solidFill>
                  <a:srgbClr val="FF0000"/>
                </a:solidFill>
                <a:latin typeface="Arial" panose="020B0604020202020204" pitchFamily="34" charset="0"/>
                <a:cs typeface="Arial" panose="020B0604020202020204" pitchFamily="34" charset="0"/>
              </a:rPr>
              <a:t>MỪNG KÍNH</a:t>
            </a:r>
            <a:br>
              <a:rPr lang="en-US" sz="5400" b="1" dirty="0" smtClean="0">
                <a:solidFill>
                  <a:srgbClr val="FF0000"/>
                </a:solidFill>
                <a:latin typeface="Arial" panose="020B0604020202020204" pitchFamily="34" charset="0"/>
                <a:cs typeface="Arial" panose="020B0604020202020204" pitchFamily="34" charset="0"/>
              </a:rPr>
            </a:br>
            <a:r>
              <a:rPr lang="en-US" sz="5400" b="1" dirty="0" smtClean="0">
                <a:solidFill>
                  <a:srgbClr val="FF0000"/>
                </a:solidFill>
                <a:latin typeface="Arial" panose="020B0604020202020204" pitchFamily="34" charset="0"/>
                <a:cs typeface="Arial" panose="020B0604020202020204" pitchFamily="34" charset="0"/>
              </a:rPr>
              <a:t>TỔNG LÃNH THIÊN THẦN</a:t>
            </a:r>
            <a:endParaRPr lang="en-US" sz="5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650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222069"/>
            <a:ext cx="11449110" cy="6647974"/>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en-US" sz="6000" b="1" dirty="0"/>
              <a:t>Chúc tụng Chúa đi, hỡi muôn vì Thiên Sứ. Chúc tụng Chúa đi, hỡi toàn thể thiên binh. Những bậc anh hùng, dũng mạnh thực hiện Lời Chúa. Luôn luôn sẵn sàng, phụng lệnh Đấng tối cao.</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42031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671" y="-120501"/>
            <a:ext cx="12575567" cy="7109717"/>
          </a:xfrm>
          <a:prstGeom prst="rect">
            <a:avLst/>
          </a:prstGeom>
        </p:spPr>
      </p:pic>
      <p:sp>
        <p:nvSpPr>
          <p:cNvPr id="4" name="Rectangle 3"/>
          <p:cNvSpPr/>
          <p:nvPr/>
        </p:nvSpPr>
        <p:spPr>
          <a:xfrm>
            <a:off x="425028" y="326572"/>
            <a:ext cx="11292356" cy="6093976"/>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1</a:t>
            </a:r>
            <a:r>
              <a:rPr lang="vi-VN" sz="6600" b="1" dirty="0" smtClean="0">
                <a:solidFill>
                  <a:srgbClr val="FF0000"/>
                </a:solidFill>
                <a:effectLst/>
                <a:latin typeface="Arial" panose="020B0604020202020204" pitchFamily="34" charset="0"/>
                <a:cs typeface="Arial" panose="020B0604020202020204" pitchFamily="34" charset="0"/>
              </a:rPr>
              <a:t>. </a:t>
            </a:r>
            <a:r>
              <a:rPr lang="vi-VN" dirty="0"/>
              <a:t> </a:t>
            </a:r>
            <a:r>
              <a:rPr lang="en-US" sz="5400" b="1" dirty="0"/>
              <a:t>Hôm nay mừng kính các Tổng Lãnh Thiên thần. Vang lên muôn lời ca tôn vinh các Đấng. Dâng câu ca kính Micaen, dâng câu ca kính Gaprien, dâng câu ca kính Raphael, trong Chúa hiển vinh.</a:t>
            </a:r>
            <a:r>
              <a:rPr lang="en-US" sz="5400" b="1" dirty="0"/>
              <a:t/>
            </a:r>
            <a:br>
              <a:rPr lang="en-US" sz="5400" b="1" dirty="0"/>
            </a:b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0560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222069"/>
            <a:ext cx="11449110" cy="6647974"/>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en-US" sz="6000" b="1" dirty="0"/>
              <a:t>Chúc tụng Chúa đi, hỡi muôn vì Thiên Sứ. Chúc tụng Chúa đi, hỡi toàn thể thiên binh. Những bậc anh hùng, dũng mạnh thực hiện Lời Chúa. Luôn luôn sẵn sàng, phụng lệnh Đấng tối cao.</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69706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00446"/>
            <a:ext cx="11331544" cy="6278642"/>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2</a:t>
            </a:r>
            <a:r>
              <a:rPr lang="vi-VN" sz="6600" b="1" dirty="0" smtClean="0">
                <a:solidFill>
                  <a:srgbClr val="FF0000"/>
                </a:solidFill>
                <a:effectLst/>
                <a:latin typeface="Arial" panose="020B0604020202020204" pitchFamily="34" charset="0"/>
                <a:cs typeface="Arial" panose="020B0604020202020204" pitchFamily="34" charset="0"/>
              </a:rPr>
              <a:t>. </a:t>
            </a:r>
            <a:r>
              <a:rPr lang="vi-VN" sz="4800" b="1" dirty="0"/>
              <a:t>Xin thương phù giúp khắp thế giới chúng con, nhân gian muôn đời xin tri ân các Đấng. Luôn trông mong Đấng Micaen, luôn trông mong Đấng Gaprien, luôn trông mong Đấng Raphael, nâng đỡ chở che.</a:t>
            </a:r>
            <a:r>
              <a:rPr lang="vi-VN" sz="4800" b="1" dirty="0"/>
              <a:t/>
            </a:r>
            <a:br>
              <a:rPr lang="vi-VN" sz="4800" b="1" dirty="0"/>
            </a:br>
            <a:endParaRPr lang="vi-VN" sz="4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24635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222069"/>
            <a:ext cx="11449110" cy="6647974"/>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en-US" sz="6000" b="1" dirty="0"/>
              <a:t>Chúc tụng Chúa đi, hỡi muôn vì Thiên Sứ. Chúc tụng Chúa đi, hỡi toàn thể thiên binh. Những bậc anh hùng, dũng mạnh thực hiện Lời Chúa. Luôn luôn sẵn sàng, phụng lệnh Đấng tối cao.</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54025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124</TotalTime>
  <Words>190</Words>
  <Application>Microsoft Office PowerPoint</Application>
  <PresentationFormat>Widescreen</PresentationFormat>
  <Paragraphs>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Century Gothic</vt:lpstr>
      <vt:lpstr>Garamond</vt:lpstr>
      <vt:lpstr>Verdana</vt:lpstr>
      <vt:lpstr>Savon</vt:lpstr>
      <vt:lpstr>MỪNG KÍNH TỔNG LÃNH THIÊN THẦN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TÂM TÌNH HOÀ BÌNH</dc:title>
  <dc:creator>Admin</dc:creator>
  <cp:lastModifiedBy>Admin</cp:lastModifiedBy>
  <cp:revision>43</cp:revision>
  <dcterms:created xsi:type="dcterms:W3CDTF">2024-12-09T14:38:56Z</dcterms:created>
  <dcterms:modified xsi:type="dcterms:W3CDTF">2025-08-26T10:23:01Z</dcterms:modified>
</cp:coreProperties>
</file>