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9" r:id="rId4"/>
    <p:sldId id="286" r:id="rId5"/>
    <p:sldId id="293" r:id="rId6"/>
    <p:sldId id="294" r:id="rId7"/>
    <p:sldId id="289" r:id="rId8"/>
    <p:sldId id="297" r:id="rId9"/>
    <p:sldId id="298" r:id="rId10"/>
    <p:sldId id="292" r:id="rId11"/>
    <p:sldId id="295" r:id="rId12"/>
    <p:sldId id="29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&#7847;u%20c&#249;ng%20Th&#225;nh%20Phaol&#244;%20t&#244;ng%20&#273;&#7891;%20d&#226;n%20ngo&#7841;i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5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5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5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phao-lô</a:t>
            </a:r>
            <a:endParaRPr lang="en-US" sz="5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7200" y="447483"/>
            <a:ext cx="110989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Vỗ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thất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kiếp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long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đong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dấn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thở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than.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Hạt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trổ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2966" y="226754"/>
            <a:ext cx="1117775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khấn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Phao-lô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dấn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loan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xích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xiềng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đổ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đào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vi-VN" sz="6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59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0262" y="274052"/>
            <a:ext cx="112250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tối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Phao-lô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tin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dấn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dạy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512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2966" y="226754"/>
            <a:ext cx="1117775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khấn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Phao-lô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dấn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loan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xích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xiềng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đổ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đào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vi-VN" sz="6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0262" y="274052"/>
            <a:ext cx="112250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tối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Phao-lô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tin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dấn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dạy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8730" y="279995"/>
            <a:ext cx="1116198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nguyện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Loan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gần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Cha.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xót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latin typeface="Arial" panose="020B0604020202020204" pitchFamily="34" charset="0"/>
                <a:cs typeface="Arial" panose="020B0604020202020204" pitchFamily="34" charset="0"/>
              </a:rPr>
              <a:t>dương</a:t>
            </a:r>
            <a:r>
              <a:rPr lang="en-US" sz="6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4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2966" y="226754"/>
            <a:ext cx="1117775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khấn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Phao-lô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dấn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loan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xích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xiềng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đổ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đào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vi-VN" sz="6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016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0262" y="274052"/>
            <a:ext cx="112250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tối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Phao-lô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tin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dấn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dạy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95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04496" y="447478"/>
            <a:ext cx="11177751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Chứng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tá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Bác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khó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nguy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gió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mưa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sợ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chi.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Phao-lô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72966" y="226754"/>
            <a:ext cx="1117775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khấn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Phao-lô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dấn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loan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truyền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xích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xiềng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đổ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đào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vi-VN" sz="6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441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520262" y="274052"/>
            <a:ext cx="1122504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tối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gương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Phao-lô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lối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con tin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dấn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dạy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bậc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8323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83</TotalTime>
  <Words>485</Words>
  <Application>Microsoft Office PowerPoint</Application>
  <PresentationFormat>Widescreen</PresentationFormat>
  <Paragraphs>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Garamond</vt:lpstr>
      <vt:lpstr>Roboto</vt:lpstr>
      <vt:lpstr>Savon</vt:lpstr>
      <vt:lpstr>Cầu cùng thánh phao-lô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2025-05-14T16:06:56Z</dcterms:modified>
</cp:coreProperties>
</file>