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51" r:id="rId2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jLmg+80yOCK5aTfZDyJp3dMolBf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customschemas.google.com/relationships/presentationmetadata" Target="metadata"/><Relationship Id="rId4" Type="http://schemas.openxmlformats.org/officeDocument/2006/relationships/slide" Target="slides/slide2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EE4DEE-D29E-4334-A53A-19DDE8D064CD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4B7762-67AC-4D54-AD7E-F847B08E09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499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Google Shape;6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7" name="Google Shape;7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n"/>
          <p:cNvSpPr txBox="1">
            <a:spLocks noGrp="1"/>
          </p:cNvSpPr>
          <p:nvPr>
            <p:ph type="sldNum" idx="4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plantillaspowerpoint.org/" TargetMode="External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ctrTitle"/>
          </p:nvPr>
        </p:nvSpPr>
        <p:spPr>
          <a:xfrm>
            <a:off x="1547812" y="5013325"/>
            <a:ext cx="6048375" cy="1150937"/>
          </a:xfrm>
          <a:prstGeom prst="rect">
            <a:avLst/>
          </a:prstGeom>
          <a:noFill/>
          <a:ln>
            <a:noFill/>
          </a:ln>
          <a:effectLst>
            <a:outerShdw blurRad="63500" dist="17960" dir="2700000">
              <a:schemeClr val="lt2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subTitle" idx="1"/>
          </p:nvPr>
        </p:nvSpPr>
        <p:spPr>
          <a:xfrm>
            <a:off x="1547812" y="5805487"/>
            <a:ext cx="6048375" cy="576262"/>
          </a:xfrm>
          <a:prstGeom prst="rect">
            <a:avLst/>
          </a:prstGeom>
          <a:noFill/>
          <a:ln>
            <a:noFill/>
          </a:ln>
          <a:effectLst>
            <a:outerShdw blurRad="63500" dist="17960" dir="2700000">
              <a:schemeClr val="lt2"/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" name="TextBox 11"/>
          <p:cNvSpPr txBox="1"/>
          <p:nvPr userDrawn="1"/>
        </p:nvSpPr>
        <p:spPr>
          <a:xfrm rot="16200000">
            <a:off x="-2375975" y="2685673"/>
            <a:ext cx="444602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Find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m</a:t>
            </a:r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ore PowerPoint templates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on </a:t>
            </a:r>
            <a:r>
              <a:rPr lang="es-PE" sz="1200" b="1" baseline="0" dirty="0" smtClean="0">
                <a:solidFill>
                  <a:schemeClr val="bg1">
                    <a:lumMod val="65000"/>
                  </a:schemeClr>
                </a:solidFill>
                <a:hlinkClick r:id="rId3"/>
              </a:rPr>
              <a:t>plantillaspowerpoint.org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794666" y="5497703"/>
            <a:ext cx="1245186" cy="34414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>
            <a:spLocks noGrp="1"/>
          </p:cNvSpPr>
          <p:nvPr>
            <p:ph type="title"/>
          </p:nvPr>
        </p:nvSpPr>
        <p:spPr>
          <a:xfrm>
            <a:off x="468312" y="333375"/>
            <a:ext cx="8207375" cy="1150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body" idx="1"/>
          </p:nvPr>
        </p:nvSpPr>
        <p:spPr>
          <a:xfrm>
            <a:off x="468312" y="1628775"/>
            <a:ext cx="8207375" cy="467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dt" idx="10"/>
          </p:nvPr>
        </p:nvSpPr>
        <p:spPr>
          <a:xfrm>
            <a:off x="468312" y="6453187"/>
            <a:ext cx="2276475" cy="268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ftr" idx="11"/>
          </p:nvPr>
        </p:nvSpPr>
        <p:spPr>
          <a:xfrm>
            <a:off x="3278187" y="6453187"/>
            <a:ext cx="2895600" cy="268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6707187" y="6453187"/>
            <a:ext cx="1979612" cy="268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_AND_BOD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>
            <a:spLocks noGrp="1"/>
          </p:cNvSpPr>
          <p:nvPr>
            <p:ph type="title"/>
          </p:nvPr>
        </p:nvSpPr>
        <p:spPr>
          <a:xfrm>
            <a:off x="1908175" y="260350"/>
            <a:ext cx="6767512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body" idx="1"/>
          </p:nvPr>
        </p:nvSpPr>
        <p:spPr>
          <a:xfrm>
            <a:off x="1908175" y="1628775"/>
            <a:ext cx="6778625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dt" idx="10"/>
          </p:nvPr>
        </p:nvSpPr>
        <p:spPr>
          <a:xfrm>
            <a:off x="457200" y="6453187"/>
            <a:ext cx="2133600" cy="268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ftr" idx="11"/>
          </p:nvPr>
        </p:nvSpPr>
        <p:spPr>
          <a:xfrm>
            <a:off x="3124200" y="6453187"/>
            <a:ext cx="2895600" cy="268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6553200" y="6453187"/>
            <a:ext cx="2133600" cy="268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plantillaspowerpoint.org/" TargetMode="Externa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>
            <a:alphaModFix/>
          </a:blip>
          <a:stretch>
            <a:fillRect/>
          </a:stretch>
        </a:blip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4"/>
          <p:cNvSpPr txBox="1">
            <a:spLocks noGrp="1"/>
          </p:cNvSpPr>
          <p:nvPr>
            <p:ph type="title"/>
          </p:nvPr>
        </p:nvSpPr>
        <p:spPr>
          <a:xfrm>
            <a:off x="468312" y="333375"/>
            <a:ext cx="8207375" cy="1150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body" idx="1"/>
          </p:nvPr>
        </p:nvSpPr>
        <p:spPr>
          <a:xfrm>
            <a:off x="468312" y="1628775"/>
            <a:ext cx="8207375" cy="467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dt" idx="10"/>
          </p:nvPr>
        </p:nvSpPr>
        <p:spPr>
          <a:xfrm>
            <a:off x="468312" y="6453187"/>
            <a:ext cx="2276475" cy="268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ftr" idx="11"/>
          </p:nvPr>
        </p:nvSpPr>
        <p:spPr>
          <a:xfrm>
            <a:off x="3278187" y="6453187"/>
            <a:ext cx="2895600" cy="268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sldNum" idx="12"/>
          </p:nvPr>
        </p:nvSpPr>
        <p:spPr>
          <a:xfrm>
            <a:off x="6707187" y="6453187"/>
            <a:ext cx="1979612" cy="268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TextBox 11"/>
          <p:cNvSpPr txBox="1"/>
          <p:nvPr userDrawn="1"/>
        </p:nvSpPr>
        <p:spPr>
          <a:xfrm rot="16200000">
            <a:off x="-2375975" y="2685674"/>
            <a:ext cx="444602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Find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m</a:t>
            </a:r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ore PowerPoint templates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on </a:t>
            </a:r>
            <a:r>
              <a:rPr lang="es-PE" sz="1200" b="1" baseline="0" dirty="0" smtClean="0">
                <a:solidFill>
                  <a:schemeClr val="bg1">
                    <a:lumMod val="65000"/>
                  </a:schemeClr>
                </a:solidFill>
                <a:hlinkClick r:id="rId5"/>
              </a:rPr>
              <a:t>plantillaspowerpoint.org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794666" y="5497703"/>
            <a:ext cx="1245186" cy="344147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1908175" y="260350"/>
            <a:ext cx="6767512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1908175" y="1628775"/>
            <a:ext cx="6778625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dt" idx="10"/>
          </p:nvPr>
        </p:nvSpPr>
        <p:spPr>
          <a:xfrm>
            <a:off x="457200" y="6453187"/>
            <a:ext cx="2133600" cy="268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ftr" idx="11"/>
          </p:nvPr>
        </p:nvSpPr>
        <p:spPr>
          <a:xfrm>
            <a:off x="3124200" y="6453187"/>
            <a:ext cx="2895600" cy="268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sldNum" idx="12"/>
          </p:nvPr>
        </p:nvSpPr>
        <p:spPr>
          <a:xfrm>
            <a:off x="6553200" y="6453187"/>
            <a:ext cx="2133600" cy="268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plantillaspowerpoint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"/>
          <p:cNvSpPr txBox="1">
            <a:spLocks noGrp="1"/>
          </p:cNvSpPr>
          <p:nvPr>
            <p:ph type="ctrTitle"/>
          </p:nvPr>
        </p:nvSpPr>
        <p:spPr>
          <a:xfrm>
            <a:off x="1187450" y="4868862"/>
            <a:ext cx="6769100" cy="1008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 sz="3200" b="0" i="0" u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Name of Presentation</a:t>
            </a:r>
            <a:endParaRPr dirty="0"/>
          </a:p>
        </p:txBody>
      </p:sp>
      <p:sp>
        <p:nvSpPr>
          <p:cNvPr id="42" name="Google Shape;42;p1"/>
          <p:cNvSpPr txBox="1"/>
          <p:nvPr/>
        </p:nvSpPr>
        <p:spPr>
          <a:xfrm>
            <a:off x="1187450" y="5662612"/>
            <a:ext cx="6769100" cy="431800"/>
          </a:xfrm>
          <a:prstGeom prst="rect">
            <a:avLst/>
          </a:prstGeom>
          <a:noFill/>
          <a:ln>
            <a:noFill/>
          </a:ln>
          <a:effectLst>
            <a:outerShdw blurRad="63500" dist="17960" dir="2700000">
              <a:schemeClr val="lt2"/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n-US" sz="20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Company Name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"/>
          <p:cNvSpPr txBox="1">
            <a:spLocks noGrp="1"/>
          </p:cNvSpPr>
          <p:nvPr>
            <p:ph type="dt" idx="10"/>
          </p:nvPr>
        </p:nvSpPr>
        <p:spPr>
          <a:xfrm>
            <a:off x="468312" y="6453187"/>
            <a:ext cx="2276475" cy="268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11/06/2021</a:t>
            </a:r>
            <a:endParaRPr dirty="0"/>
          </a:p>
        </p:txBody>
      </p:sp>
      <p:sp>
        <p:nvSpPr>
          <p:cNvPr id="49" name="Google Shape;49;p2"/>
          <p:cNvSpPr txBox="1">
            <a:spLocks noGrp="1"/>
          </p:cNvSpPr>
          <p:nvPr>
            <p:ph type="sldNum" idx="12"/>
          </p:nvPr>
        </p:nvSpPr>
        <p:spPr>
          <a:xfrm>
            <a:off x="6707187" y="6453187"/>
            <a:ext cx="1979612" cy="268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/>
          </a:p>
        </p:txBody>
      </p:sp>
      <p:sp>
        <p:nvSpPr>
          <p:cNvPr id="50" name="Google Shape;50;p2"/>
          <p:cNvSpPr txBox="1">
            <a:spLocks noGrp="1"/>
          </p:cNvSpPr>
          <p:nvPr>
            <p:ph type="title"/>
          </p:nvPr>
        </p:nvSpPr>
        <p:spPr>
          <a:xfrm>
            <a:off x="684212" y="188912"/>
            <a:ext cx="7985125" cy="1223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 sz="36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Second Page</a:t>
            </a:r>
            <a:endParaRPr/>
          </a:p>
        </p:txBody>
      </p:sp>
      <p:sp>
        <p:nvSpPr>
          <p:cNvPr id="51" name="Google Shape;51;p2"/>
          <p:cNvSpPr txBox="1">
            <a:spLocks noGrp="1"/>
          </p:cNvSpPr>
          <p:nvPr>
            <p:ph type="body" idx="1"/>
          </p:nvPr>
        </p:nvSpPr>
        <p:spPr>
          <a:xfrm>
            <a:off x="684212" y="1484312"/>
            <a:ext cx="7988300" cy="4608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Char char="•"/>
            </a:pP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Your Text here</a:t>
            </a:r>
            <a:endParaRPr dirty="0"/>
          </a:p>
          <a:p>
            <a:pPr marL="342900" marR="0" lvl="0" indent="-215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Char char="•"/>
            </a:pP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Lorem ipsum dolor sit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amet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consectetuer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adipiscing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elit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sed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diam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nonummy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nibh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euismod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tincidunt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ut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laoreet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dolore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magna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aliquam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erat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volutpat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Ut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wisi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enim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ad minim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veniam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quis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nostrud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exerci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tation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ullamcorper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suscipit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lobortis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nisl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ut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aliquip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ex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ea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commodo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consequat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342900" marR="0" lvl="0" indent="-215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Char char="•"/>
            </a:pP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Duis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autem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vel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eum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iriure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dolor in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hendrerit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vulputate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velit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esse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molestie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consequat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vel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illum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dolore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eu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feugiat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nulla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facilisis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vero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eros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accumsan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iusto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odio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dignissim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qui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blandit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praesent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luptatum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zzril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delenit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augue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duis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dolore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feugait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nulla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facilisi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"/>
          <p:cNvSpPr txBox="1">
            <a:spLocks noGrp="1"/>
          </p:cNvSpPr>
          <p:nvPr>
            <p:ph type="dt" idx="10"/>
          </p:nvPr>
        </p:nvSpPr>
        <p:spPr>
          <a:xfrm>
            <a:off x="457200" y="6453187"/>
            <a:ext cx="2133600" cy="268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11/06/2021</a:t>
            </a:r>
            <a:endParaRPr/>
          </a:p>
        </p:txBody>
      </p:sp>
      <p:sp>
        <p:nvSpPr>
          <p:cNvPr id="58" name="Google Shape;58;p3"/>
          <p:cNvSpPr txBox="1">
            <a:spLocks noGrp="1"/>
          </p:cNvSpPr>
          <p:nvPr>
            <p:ph type="sldNum" idx="12"/>
          </p:nvPr>
        </p:nvSpPr>
        <p:spPr>
          <a:xfrm>
            <a:off x="6553200" y="6453187"/>
            <a:ext cx="2133600" cy="268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/>
          </a:p>
        </p:txBody>
      </p:sp>
      <p:sp>
        <p:nvSpPr>
          <p:cNvPr id="59" name="Google Shape;59;p3"/>
          <p:cNvSpPr txBox="1">
            <a:spLocks noGrp="1"/>
          </p:cNvSpPr>
          <p:nvPr>
            <p:ph type="title"/>
          </p:nvPr>
        </p:nvSpPr>
        <p:spPr>
          <a:xfrm>
            <a:off x="1908175" y="333375"/>
            <a:ext cx="6840537" cy="1223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Remember you have to attribute!*</a:t>
            </a:r>
            <a:endParaRPr/>
          </a:p>
        </p:txBody>
      </p:sp>
      <p:sp>
        <p:nvSpPr>
          <p:cNvPr id="60" name="Google Shape;60;p3"/>
          <p:cNvSpPr txBox="1">
            <a:spLocks noGrp="1"/>
          </p:cNvSpPr>
          <p:nvPr>
            <p:ph type="body" idx="1"/>
          </p:nvPr>
        </p:nvSpPr>
        <p:spPr>
          <a:xfrm>
            <a:off x="1908175" y="1700212"/>
            <a:ext cx="6840537" cy="4681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Creating content takes a lot of time and effort, but all we need from you is only an attribution link. </a:t>
            </a:r>
            <a:endParaRPr dirty="0"/>
          </a:p>
          <a:p>
            <a:pPr marL="342900" marR="0" lvl="0" indent="-215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order to use the content or a part of it, you must attribute it to PoweredTemplate.com, so we will be able to continue creating new graphic resources every day.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Insert the attribution line in the credits section of your presentation. If it’s not possible, place it wherever it's visible on a web page, close to where you’re using the resource. 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example: This presentation has been designed using resources from </a:t>
            </a:r>
            <a:r>
              <a:rPr lang="en-US" u="sng" dirty="0" smtClean="0">
                <a:hlinkClick r:id="rId4"/>
              </a:rPr>
              <a:t>Plantillaspowerpoint.org</a:t>
            </a:r>
            <a:endParaRPr dirty="0"/>
          </a:p>
          <a:p>
            <a:pPr marL="342900" marR="0" lvl="0" indent="-2413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 This only applies if you downloaded this content as an unsubscribed (free) user.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">
  <a:themeElements>
    <a:clrScheme name="default">
      <a:dk1>
        <a:srgbClr val="4D4D4D"/>
      </a:dk1>
      <a:lt1>
        <a:srgbClr val="FFFFFF"/>
      </a:lt1>
      <a:dk2>
        <a:srgbClr val="000000"/>
      </a:dk2>
      <a:lt2>
        <a:srgbClr val="9B6902"/>
      </a:lt2>
      <a:accent1>
        <a:srgbClr val="C75E00"/>
      </a:accent1>
      <a:accent2>
        <a:srgbClr val="FED416"/>
      </a:accent2>
      <a:accent3>
        <a:srgbClr val="FFFFFF"/>
      </a:accent3>
      <a:accent4>
        <a:srgbClr val="C75E00"/>
      </a:accent4>
      <a:accent5>
        <a:srgbClr val="FED416"/>
      </a:accent5>
      <a:accent6>
        <a:srgbClr val="FFFFFF"/>
      </a:accent6>
      <a:hlink>
        <a:srgbClr val="EE6600"/>
      </a:hlink>
      <a:folHlink>
        <a:srgbClr val="EAEAE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Custom Design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DEF6F1"/>
      </a:accent3>
      <a:accent4>
        <a:srgbClr val="FFFFFF"/>
      </a:accent4>
      <a:accent5>
        <a:srgbClr val="8DC6FF"/>
      </a:accent5>
      <a:accent6>
        <a:srgbClr val="DEF6F1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230</Words>
  <Application>Microsoft Office PowerPoint</Application>
  <PresentationFormat>Presentación en pantalla (4:3)</PresentationFormat>
  <Paragraphs>22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template</vt:lpstr>
      <vt:lpstr>Custom Design</vt:lpstr>
      <vt:lpstr>Name of Presentation</vt:lpstr>
      <vt:lpstr>Second Page</vt:lpstr>
      <vt:lpstr>Remember you have to attribute!*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PoweredTemplates.com</dc:creator>
  <cp:lastModifiedBy>eduardo</cp:lastModifiedBy>
  <cp:revision>2</cp:revision>
  <dcterms:created xsi:type="dcterms:W3CDTF">2006-06-29T12:15:01Z</dcterms:created>
  <dcterms:modified xsi:type="dcterms:W3CDTF">2023-11-19T14:53:25Z</dcterms:modified>
</cp:coreProperties>
</file>